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7" r:id="rId2"/>
    <p:sldId id="258" r:id="rId3"/>
    <p:sldId id="259" r:id="rId4"/>
    <p:sldId id="260" r:id="rId5"/>
    <p:sldId id="264" r:id="rId6"/>
    <p:sldId id="265" r:id="rId7"/>
    <p:sldId id="261" r:id="rId8"/>
    <p:sldId id="266" r:id="rId9"/>
    <p:sldId id="267" r:id="rId10"/>
    <p:sldId id="268" r:id="rId11"/>
    <p:sldId id="269" r:id="rId12"/>
    <p:sldId id="262" r:id="rId13"/>
    <p:sldId id="270" r:id="rId14"/>
    <p:sldId id="263" r:id="rId15"/>
    <p:sldId id="271" r:id="rId16"/>
    <p:sldId id="272" r:id="rId17"/>
    <p:sldId id="273" r:id="rId18"/>
    <p:sldId id="274" r:id="rId19"/>
    <p:sldId id="275" r:id="rId20"/>
    <p:sldId id="276" r:id="rId21"/>
    <p:sldId id="278" r:id="rId22"/>
    <p:sldId id="277" r:id="rId23"/>
    <p:sldId id="279" r:id="rId24"/>
    <p:sldId id="280" r:id="rId25"/>
    <p:sldId id="283" r:id="rId26"/>
    <p:sldId id="284" r:id="rId27"/>
    <p:sldId id="285" r:id="rId28"/>
    <p:sldId id="281" r:id="rId29"/>
    <p:sldId id="282" r:id="rId30"/>
    <p:sldId id="286" r:id="rId31"/>
    <p:sldId id="287" r:id="rId32"/>
    <p:sldId id="288" r:id="rId33"/>
    <p:sldId id="290" r:id="rId34"/>
    <p:sldId id="291" r:id="rId35"/>
    <p:sldId id="292" r:id="rId36"/>
    <p:sldId id="293" r:id="rId37"/>
    <p:sldId id="320" r:id="rId38"/>
    <p:sldId id="294" r:id="rId39"/>
    <p:sldId id="314" r:id="rId40"/>
    <p:sldId id="315" r:id="rId41"/>
    <p:sldId id="316" r:id="rId42"/>
    <p:sldId id="317" r:id="rId43"/>
    <p:sldId id="318" r:id="rId44"/>
    <p:sldId id="295" r:id="rId45"/>
    <p:sldId id="296" r:id="rId46"/>
    <p:sldId id="303" r:id="rId47"/>
    <p:sldId id="304" r:id="rId48"/>
    <p:sldId id="305" r:id="rId49"/>
    <p:sldId id="297" r:id="rId50"/>
    <p:sldId id="298" r:id="rId51"/>
    <p:sldId id="299" r:id="rId52"/>
    <p:sldId id="300" r:id="rId53"/>
    <p:sldId id="301" r:id="rId54"/>
    <p:sldId id="306" r:id="rId55"/>
    <p:sldId id="307" r:id="rId56"/>
    <p:sldId id="308" r:id="rId57"/>
    <p:sldId id="309" r:id="rId58"/>
    <p:sldId id="310" r:id="rId59"/>
    <p:sldId id="312" r:id="rId60"/>
    <p:sldId id="313" r:id="rId61"/>
    <p:sldId id="311" r:id="rId62"/>
    <p:sldId id="319" r:id="rId63"/>
    <p:sldId id="302" r:id="rId64"/>
    <p:sldId id="322" r:id="rId65"/>
    <p:sldId id="323" r:id="rId66"/>
    <p:sldId id="333" r:id="rId67"/>
    <p:sldId id="334" r:id="rId68"/>
    <p:sldId id="335" r:id="rId69"/>
    <p:sldId id="336" r:id="rId70"/>
    <p:sldId id="337" r:id="rId71"/>
    <p:sldId id="338" r:id="rId72"/>
    <p:sldId id="339" r:id="rId73"/>
    <p:sldId id="340" r:id="rId74"/>
    <p:sldId id="324" r:id="rId75"/>
    <p:sldId id="327" r:id="rId76"/>
    <p:sldId id="328" r:id="rId77"/>
    <p:sldId id="329" r:id="rId78"/>
    <p:sldId id="330" r:id="rId79"/>
    <p:sldId id="331" r:id="rId80"/>
    <p:sldId id="332"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CDC8"/>
    <a:srgbClr val="00FF99"/>
    <a:srgbClr val="C6F13B"/>
    <a:srgbClr val="63EE1E"/>
    <a:srgbClr val="F29C2A"/>
    <a:srgbClr val="FFFF66"/>
    <a:srgbClr val="FFFF00"/>
    <a:srgbClr val="0000FF"/>
    <a:srgbClr val="F5AF51"/>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p:scale>
          <a:sx n="53" d="100"/>
          <a:sy n="53" d="100"/>
        </p:scale>
        <p:origin x="-1860" y="-73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2DE97-BD2A-4867-BDC3-7DB6F5A0A044}" type="doc">
      <dgm:prSet loTypeId="urn:microsoft.com/office/officeart/2005/8/layout/hProcess9" loCatId="process" qsTypeId="urn:microsoft.com/office/officeart/2005/8/quickstyle/simple2" qsCatId="simple" csTypeId="urn:microsoft.com/office/officeart/2005/8/colors/accent1_2" csCatId="accent1" phldr="1"/>
      <dgm:spPr/>
      <dgm:t>
        <a:bodyPr/>
        <a:lstStyle/>
        <a:p>
          <a:endParaRPr lang="id-ID"/>
        </a:p>
      </dgm:t>
    </dgm:pt>
    <dgm:pt modelId="{94132345-C283-4DD0-9CCD-02353A502A98}">
      <dgm:prSet/>
      <dgm:spPr/>
      <dgm:t>
        <a:bodyPr/>
        <a:lstStyle/>
        <a:p>
          <a:pPr rtl="0"/>
          <a:r>
            <a:rPr lang="id-ID" dirty="0" smtClean="0"/>
            <a:t>Attention (perhatian)</a:t>
          </a:r>
          <a:endParaRPr lang="id-ID" dirty="0"/>
        </a:p>
      </dgm:t>
    </dgm:pt>
    <dgm:pt modelId="{64D2CC4B-1DAC-4EB0-A71F-4B2A30E40E01}" type="parTrans" cxnId="{9B5D74EB-A567-47E9-8F56-D22ED35CACAC}">
      <dgm:prSet/>
      <dgm:spPr/>
      <dgm:t>
        <a:bodyPr/>
        <a:lstStyle/>
        <a:p>
          <a:endParaRPr lang="id-ID"/>
        </a:p>
      </dgm:t>
    </dgm:pt>
    <dgm:pt modelId="{C78CE64A-1D6D-4D54-9CCE-44C506F83227}" type="sibTrans" cxnId="{9B5D74EB-A567-47E9-8F56-D22ED35CACAC}">
      <dgm:prSet/>
      <dgm:spPr/>
      <dgm:t>
        <a:bodyPr/>
        <a:lstStyle/>
        <a:p>
          <a:endParaRPr lang="id-ID"/>
        </a:p>
      </dgm:t>
    </dgm:pt>
    <dgm:pt modelId="{35F7B39F-118E-4D26-A03E-5893E90F2B11}">
      <dgm:prSet/>
      <dgm:spPr/>
      <dgm:t>
        <a:bodyPr/>
        <a:lstStyle/>
        <a:p>
          <a:pPr rtl="0"/>
          <a:r>
            <a:rPr lang="id-ID" smtClean="0"/>
            <a:t>Interest (tertarik)</a:t>
          </a:r>
          <a:endParaRPr lang="id-ID"/>
        </a:p>
      </dgm:t>
    </dgm:pt>
    <dgm:pt modelId="{D0CBDEFB-F958-4103-8DFB-3A4D546F57BC}" type="parTrans" cxnId="{301966D9-182C-4DFB-A14A-B94F0EBA5E42}">
      <dgm:prSet/>
      <dgm:spPr/>
      <dgm:t>
        <a:bodyPr/>
        <a:lstStyle/>
        <a:p>
          <a:endParaRPr lang="id-ID"/>
        </a:p>
      </dgm:t>
    </dgm:pt>
    <dgm:pt modelId="{54838964-AD97-43B0-A379-E04304606A5B}" type="sibTrans" cxnId="{301966D9-182C-4DFB-A14A-B94F0EBA5E42}">
      <dgm:prSet/>
      <dgm:spPr/>
      <dgm:t>
        <a:bodyPr/>
        <a:lstStyle/>
        <a:p>
          <a:endParaRPr lang="id-ID"/>
        </a:p>
      </dgm:t>
    </dgm:pt>
    <dgm:pt modelId="{6B21519D-A09B-4596-AE7D-16DC18733AE1}">
      <dgm:prSet/>
      <dgm:spPr/>
      <dgm:t>
        <a:bodyPr/>
        <a:lstStyle/>
        <a:p>
          <a:pPr rtl="0"/>
          <a:r>
            <a:rPr lang="id-ID" smtClean="0"/>
            <a:t>Desire (terangsang)</a:t>
          </a:r>
          <a:endParaRPr lang="id-ID"/>
        </a:p>
      </dgm:t>
    </dgm:pt>
    <dgm:pt modelId="{86F860F4-63F6-46FC-B973-63789688106B}" type="parTrans" cxnId="{ECAA7E37-0050-4271-B403-8FEE811832E3}">
      <dgm:prSet/>
      <dgm:spPr/>
      <dgm:t>
        <a:bodyPr/>
        <a:lstStyle/>
        <a:p>
          <a:endParaRPr lang="id-ID"/>
        </a:p>
      </dgm:t>
    </dgm:pt>
    <dgm:pt modelId="{E0310C36-31E4-4C35-A417-CAF3D573D067}" type="sibTrans" cxnId="{ECAA7E37-0050-4271-B403-8FEE811832E3}">
      <dgm:prSet/>
      <dgm:spPr/>
      <dgm:t>
        <a:bodyPr/>
        <a:lstStyle/>
        <a:p>
          <a:endParaRPr lang="id-ID"/>
        </a:p>
      </dgm:t>
    </dgm:pt>
    <dgm:pt modelId="{764BE168-9C5A-492F-947A-64F46D5E44FA}">
      <dgm:prSet/>
      <dgm:spPr/>
      <dgm:t>
        <a:bodyPr/>
        <a:lstStyle/>
        <a:p>
          <a:pPr rtl="0"/>
          <a:r>
            <a:rPr lang="id-ID" smtClean="0"/>
            <a:t>Action (tindakan)</a:t>
          </a:r>
          <a:endParaRPr lang="id-ID"/>
        </a:p>
      </dgm:t>
    </dgm:pt>
    <dgm:pt modelId="{8AB0E2D7-80A6-46FB-AFF6-3C30B8484517}" type="parTrans" cxnId="{359D08D7-9CDE-4D29-8DCB-926AB68875A8}">
      <dgm:prSet/>
      <dgm:spPr/>
      <dgm:t>
        <a:bodyPr/>
        <a:lstStyle/>
        <a:p>
          <a:endParaRPr lang="id-ID"/>
        </a:p>
      </dgm:t>
    </dgm:pt>
    <dgm:pt modelId="{D353AC45-C9DA-4986-ADAA-5268C4CFB4D0}" type="sibTrans" cxnId="{359D08D7-9CDE-4D29-8DCB-926AB68875A8}">
      <dgm:prSet/>
      <dgm:spPr/>
      <dgm:t>
        <a:bodyPr/>
        <a:lstStyle/>
        <a:p>
          <a:endParaRPr lang="id-ID"/>
        </a:p>
      </dgm:t>
    </dgm:pt>
    <dgm:pt modelId="{2D5C46A9-D553-4AD2-98F2-47994E2D9181}" type="pres">
      <dgm:prSet presAssocID="{7842DE97-BD2A-4867-BDC3-7DB6F5A0A044}" presName="CompostProcess" presStyleCnt="0">
        <dgm:presLayoutVars>
          <dgm:dir/>
          <dgm:resizeHandles val="exact"/>
        </dgm:presLayoutVars>
      </dgm:prSet>
      <dgm:spPr/>
      <dgm:t>
        <a:bodyPr/>
        <a:lstStyle/>
        <a:p>
          <a:endParaRPr lang="id-ID"/>
        </a:p>
      </dgm:t>
    </dgm:pt>
    <dgm:pt modelId="{52B0C9A2-9A5F-4B94-A7A6-37E8B33687BE}" type="pres">
      <dgm:prSet presAssocID="{7842DE97-BD2A-4867-BDC3-7DB6F5A0A044}" presName="arrow" presStyleLbl="bgShp" presStyleIdx="0" presStyleCnt="1"/>
      <dgm:spPr/>
      <dgm:t>
        <a:bodyPr/>
        <a:lstStyle/>
        <a:p>
          <a:endParaRPr lang="id-ID"/>
        </a:p>
      </dgm:t>
    </dgm:pt>
    <dgm:pt modelId="{822DB7E7-EBF3-4A8F-8D84-F4080F00667B}" type="pres">
      <dgm:prSet presAssocID="{7842DE97-BD2A-4867-BDC3-7DB6F5A0A044}" presName="linearProcess" presStyleCnt="0"/>
      <dgm:spPr/>
      <dgm:t>
        <a:bodyPr/>
        <a:lstStyle/>
        <a:p>
          <a:endParaRPr lang="id-ID"/>
        </a:p>
      </dgm:t>
    </dgm:pt>
    <dgm:pt modelId="{67AAFD2A-304E-4596-B7E4-4D92F63588A1}" type="pres">
      <dgm:prSet presAssocID="{94132345-C283-4DD0-9CCD-02353A502A98}" presName="textNode" presStyleLbl="node1" presStyleIdx="0" presStyleCnt="4">
        <dgm:presLayoutVars>
          <dgm:bulletEnabled val="1"/>
        </dgm:presLayoutVars>
      </dgm:prSet>
      <dgm:spPr/>
      <dgm:t>
        <a:bodyPr/>
        <a:lstStyle/>
        <a:p>
          <a:endParaRPr lang="id-ID"/>
        </a:p>
      </dgm:t>
    </dgm:pt>
    <dgm:pt modelId="{B601DBE8-3F13-475F-AC5F-9CE2005E5F27}" type="pres">
      <dgm:prSet presAssocID="{C78CE64A-1D6D-4D54-9CCE-44C506F83227}" presName="sibTrans" presStyleCnt="0"/>
      <dgm:spPr/>
      <dgm:t>
        <a:bodyPr/>
        <a:lstStyle/>
        <a:p>
          <a:endParaRPr lang="id-ID"/>
        </a:p>
      </dgm:t>
    </dgm:pt>
    <dgm:pt modelId="{9C9B9684-737D-409B-916F-B0B0A27AC580}" type="pres">
      <dgm:prSet presAssocID="{35F7B39F-118E-4D26-A03E-5893E90F2B11}" presName="textNode" presStyleLbl="node1" presStyleIdx="1" presStyleCnt="4">
        <dgm:presLayoutVars>
          <dgm:bulletEnabled val="1"/>
        </dgm:presLayoutVars>
      </dgm:prSet>
      <dgm:spPr/>
      <dgm:t>
        <a:bodyPr/>
        <a:lstStyle/>
        <a:p>
          <a:endParaRPr lang="id-ID"/>
        </a:p>
      </dgm:t>
    </dgm:pt>
    <dgm:pt modelId="{CD4185D9-093B-4789-A49A-C482D75D9E55}" type="pres">
      <dgm:prSet presAssocID="{54838964-AD97-43B0-A379-E04304606A5B}" presName="sibTrans" presStyleCnt="0"/>
      <dgm:spPr/>
      <dgm:t>
        <a:bodyPr/>
        <a:lstStyle/>
        <a:p>
          <a:endParaRPr lang="id-ID"/>
        </a:p>
      </dgm:t>
    </dgm:pt>
    <dgm:pt modelId="{AD24D659-9CB0-4723-9122-D94AE3878B5A}" type="pres">
      <dgm:prSet presAssocID="{6B21519D-A09B-4596-AE7D-16DC18733AE1}" presName="textNode" presStyleLbl="node1" presStyleIdx="2" presStyleCnt="4">
        <dgm:presLayoutVars>
          <dgm:bulletEnabled val="1"/>
        </dgm:presLayoutVars>
      </dgm:prSet>
      <dgm:spPr/>
      <dgm:t>
        <a:bodyPr/>
        <a:lstStyle/>
        <a:p>
          <a:endParaRPr lang="id-ID"/>
        </a:p>
      </dgm:t>
    </dgm:pt>
    <dgm:pt modelId="{5B9AE8BD-CBF9-45D3-AD6A-A908D812E9B2}" type="pres">
      <dgm:prSet presAssocID="{E0310C36-31E4-4C35-A417-CAF3D573D067}" presName="sibTrans" presStyleCnt="0"/>
      <dgm:spPr/>
      <dgm:t>
        <a:bodyPr/>
        <a:lstStyle/>
        <a:p>
          <a:endParaRPr lang="id-ID"/>
        </a:p>
      </dgm:t>
    </dgm:pt>
    <dgm:pt modelId="{7DCEE297-48A0-472D-A750-288BDD44B451}" type="pres">
      <dgm:prSet presAssocID="{764BE168-9C5A-492F-947A-64F46D5E44FA}" presName="textNode" presStyleLbl="node1" presStyleIdx="3" presStyleCnt="4">
        <dgm:presLayoutVars>
          <dgm:bulletEnabled val="1"/>
        </dgm:presLayoutVars>
      </dgm:prSet>
      <dgm:spPr/>
      <dgm:t>
        <a:bodyPr/>
        <a:lstStyle/>
        <a:p>
          <a:endParaRPr lang="id-ID"/>
        </a:p>
      </dgm:t>
    </dgm:pt>
  </dgm:ptLst>
  <dgm:cxnLst>
    <dgm:cxn modelId="{8F56A795-11DC-43B0-8E46-3C8042308A97}" type="presOf" srcId="{764BE168-9C5A-492F-947A-64F46D5E44FA}" destId="{7DCEE297-48A0-472D-A750-288BDD44B451}" srcOrd="0" destOrd="0" presId="urn:microsoft.com/office/officeart/2005/8/layout/hProcess9"/>
    <dgm:cxn modelId="{2FAF06A7-54CF-4EAF-BFD2-795822A2BB4A}" type="presOf" srcId="{94132345-C283-4DD0-9CCD-02353A502A98}" destId="{67AAFD2A-304E-4596-B7E4-4D92F63588A1}" srcOrd="0" destOrd="0" presId="urn:microsoft.com/office/officeart/2005/8/layout/hProcess9"/>
    <dgm:cxn modelId="{078CDC23-2808-496C-8787-1B68B5837617}" type="presOf" srcId="{35F7B39F-118E-4D26-A03E-5893E90F2B11}" destId="{9C9B9684-737D-409B-916F-B0B0A27AC580}" srcOrd="0" destOrd="0" presId="urn:microsoft.com/office/officeart/2005/8/layout/hProcess9"/>
    <dgm:cxn modelId="{ECAA7E37-0050-4271-B403-8FEE811832E3}" srcId="{7842DE97-BD2A-4867-BDC3-7DB6F5A0A044}" destId="{6B21519D-A09B-4596-AE7D-16DC18733AE1}" srcOrd="2" destOrd="0" parTransId="{86F860F4-63F6-46FC-B973-63789688106B}" sibTransId="{E0310C36-31E4-4C35-A417-CAF3D573D067}"/>
    <dgm:cxn modelId="{359D08D7-9CDE-4D29-8DCB-926AB68875A8}" srcId="{7842DE97-BD2A-4867-BDC3-7DB6F5A0A044}" destId="{764BE168-9C5A-492F-947A-64F46D5E44FA}" srcOrd="3" destOrd="0" parTransId="{8AB0E2D7-80A6-46FB-AFF6-3C30B8484517}" sibTransId="{D353AC45-C9DA-4986-ADAA-5268C4CFB4D0}"/>
    <dgm:cxn modelId="{301966D9-182C-4DFB-A14A-B94F0EBA5E42}" srcId="{7842DE97-BD2A-4867-BDC3-7DB6F5A0A044}" destId="{35F7B39F-118E-4D26-A03E-5893E90F2B11}" srcOrd="1" destOrd="0" parTransId="{D0CBDEFB-F958-4103-8DFB-3A4D546F57BC}" sibTransId="{54838964-AD97-43B0-A379-E04304606A5B}"/>
    <dgm:cxn modelId="{8015EE46-F856-4DE5-A61B-D4DABAA6E561}" type="presOf" srcId="{7842DE97-BD2A-4867-BDC3-7DB6F5A0A044}" destId="{2D5C46A9-D553-4AD2-98F2-47994E2D9181}" srcOrd="0" destOrd="0" presId="urn:microsoft.com/office/officeart/2005/8/layout/hProcess9"/>
    <dgm:cxn modelId="{02162DB2-3DA3-4DE1-B85C-82DE34E08237}" type="presOf" srcId="{6B21519D-A09B-4596-AE7D-16DC18733AE1}" destId="{AD24D659-9CB0-4723-9122-D94AE3878B5A}" srcOrd="0" destOrd="0" presId="urn:microsoft.com/office/officeart/2005/8/layout/hProcess9"/>
    <dgm:cxn modelId="{9B5D74EB-A567-47E9-8F56-D22ED35CACAC}" srcId="{7842DE97-BD2A-4867-BDC3-7DB6F5A0A044}" destId="{94132345-C283-4DD0-9CCD-02353A502A98}" srcOrd="0" destOrd="0" parTransId="{64D2CC4B-1DAC-4EB0-A71F-4B2A30E40E01}" sibTransId="{C78CE64A-1D6D-4D54-9CCE-44C506F83227}"/>
    <dgm:cxn modelId="{97B085DD-BCD4-433E-B040-6EBD721212E9}" type="presParOf" srcId="{2D5C46A9-D553-4AD2-98F2-47994E2D9181}" destId="{52B0C9A2-9A5F-4B94-A7A6-37E8B33687BE}" srcOrd="0" destOrd="0" presId="urn:microsoft.com/office/officeart/2005/8/layout/hProcess9"/>
    <dgm:cxn modelId="{48420FC5-4F3B-4EA3-BC1D-710A2C550035}" type="presParOf" srcId="{2D5C46A9-D553-4AD2-98F2-47994E2D9181}" destId="{822DB7E7-EBF3-4A8F-8D84-F4080F00667B}" srcOrd="1" destOrd="0" presId="urn:microsoft.com/office/officeart/2005/8/layout/hProcess9"/>
    <dgm:cxn modelId="{4D81B286-E80C-4B75-9FD0-F2409337DA25}" type="presParOf" srcId="{822DB7E7-EBF3-4A8F-8D84-F4080F00667B}" destId="{67AAFD2A-304E-4596-B7E4-4D92F63588A1}" srcOrd="0" destOrd="0" presId="urn:microsoft.com/office/officeart/2005/8/layout/hProcess9"/>
    <dgm:cxn modelId="{07392A6A-AC8C-4EBD-B8E6-B7AC0F11557E}" type="presParOf" srcId="{822DB7E7-EBF3-4A8F-8D84-F4080F00667B}" destId="{B601DBE8-3F13-475F-AC5F-9CE2005E5F27}" srcOrd="1" destOrd="0" presId="urn:microsoft.com/office/officeart/2005/8/layout/hProcess9"/>
    <dgm:cxn modelId="{4ACBF11D-457A-4B5A-933D-90EFB9909448}" type="presParOf" srcId="{822DB7E7-EBF3-4A8F-8D84-F4080F00667B}" destId="{9C9B9684-737D-409B-916F-B0B0A27AC580}" srcOrd="2" destOrd="0" presId="urn:microsoft.com/office/officeart/2005/8/layout/hProcess9"/>
    <dgm:cxn modelId="{EABF369D-79F9-40C9-B7BB-0AEC4F87AB50}" type="presParOf" srcId="{822DB7E7-EBF3-4A8F-8D84-F4080F00667B}" destId="{CD4185D9-093B-4789-A49A-C482D75D9E55}" srcOrd="3" destOrd="0" presId="urn:microsoft.com/office/officeart/2005/8/layout/hProcess9"/>
    <dgm:cxn modelId="{BDDB771E-2FE0-4133-A2FB-CF7340E12B23}" type="presParOf" srcId="{822DB7E7-EBF3-4A8F-8D84-F4080F00667B}" destId="{AD24D659-9CB0-4723-9122-D94AE3878B5A}" srcOrd="4" destOrd="0" presId="urn:microsoft.com/office/officeart/2005/8/layout/hProcess9"/>
    <dgm:cxn modelId="{4556E126-D99D-47D7-853D-C77E4308EFC8}" type="presParOf" srcId="{822DB7E7-EBF3-4A8F-8D84-F4080F00667B}" destId="{5B9AE8BD-CBF9-45D3-AD6A-A908D812E9B2}" srcOrd="5" destOrd="0" presId="urn:microsoft.com/office/officeart/2005/8/layout/hProcess9"/>
    <dgm:cxn modelId="{632470E5-8F3D-48CF-B2A1-79A84EA9A7FB}" type="presParOf" srcId="{822DB7E7-EBF3-4A8F-8D84-F4080F00667B}" destId="{7DCEE297-48A0-472D-A750-288BDD44B45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0BF66B-7574-4D81-B54E-5C729B48CF72}" type="doc">
      <dgm:prSet loTypeId="urn:microsoft.com/office/officeart/2005/8/layout/vList5" loCatId="list" qsTypeId="urn:microsoft.com/office/officeart/2005/8/quickstyle/3d3" qsCatId="3D" csTypeId="urn:microsoft.com/office/officeart/2005/8/colors/colorful3" csCatId="colorful" phldr="1"/>
      <dgm:spPr/>
      <dgm:t>
        <a:bodyPr/>
        <a:lstStyle/>
        <a:p>
          <a:endParaRPr lang="id-ID"/>
        </a:p>
      </dgm:t>
    </dgm:pt>
    <dgm:pt modelId="{4EAA06B3-E701-4F8E-8050-F1D5CFA72760}">
      <dgm:prSet/>
      <dgm:spPr/>
      <dgm:t>
        <a:bodyPr/>
        <a:lstStyle/>
        <a:p>
          <a:pPr rtl="0"/>
          <a:r>
            <a:rPr lang="en-US" dirty="0" err="1" smtClean="0"/>
            <a:t>Komunikasi</a:t>
          </a:r>
          <a:r>
            <a:rPr lang="en-US" dirty="0" smtClean="0"/>
            <a:t> Visual</a:t>
          </a:r>
          <a:endParaRPr lang="id-ID" dirty="0"/>
        </a:p>
      </dgm:t>
    </dgm:pt>
    <dgm:pt modelId="{906AB6FD-4A51-4F69-9876-2792CB858E9A}" type="parTrans" cxnId="{39870858-D565-4DE2-9A86-857E8FBAA43E}">
      <dgm:prSet/>
      <dgm:spPr/>
      <dgm:t>
        <a:bodyPr/>
        <a:lstStyle/>
        <a:p>
          <a:endParaRPr lang="id-ID"/>
        </a:p>
      </dgm:t>
    </dgm:pt>
    <dgm:pt modelId="{BFBE74B6-E245-4161-AC11-8361D6E03E61}" type="sibTrans" cxnId="{39870858-D565-4DE2-9A86-857E8FBAA43E}">
      <dgm:prSet/>
      <dgm:spPr/>
      <dgm:t>
        <a:bodyPr/>
        <a:lstStyle/>
        <a:p>
          <a:endParaRPr lang="id-ID"/>
        </a:p>
      </dgm:t>
    </dgm:pt>
    <dgm:pt modelId="{3F24D63E-DA41-4699-A3AA-33A85249A20A}">
      <dgm:prSet/>
      <dgm:spPr/>
      <dgm:t>
        <a:bodyPr/>
        <a:lstStyle/>
        <a:p>
          <a:pPr rtl="0"/>
          <a:r>
            <a:rPr lang="en-US" dirty="0" err="1" smtClean="0"/>
            <a:t>Komunikasi</a:t>
          </a:r>
          <a:r>
            <a:rPr lang="en-US" dirty="0" smtClean="0"/>
            <a:t> Audio</a:t>
          </a:r>
          <a:endParaRPr lang="id-ID" dirty="0"/>
        </a:p>
      </dgm:t>
    </dgm:pt>
    <dgm:pt modelId="{77238490-AED7-4FBF-AD2A-E0CC8A44486F}" type="parTrans" cxnId="{8061E34C-FE84-4F43-82E5-F8DF698E090C}">
      <dgm:prSet/>
      <dgm:spPr/>
      <dgm:t>
        <a:bodyPr/>
        <a:lstStyle/>
        <a:p>
          <a:endParaRPr lang="id-ID"/>
        </a:p>
      </dgm:t>
    </dgm:pt>
    <dgm:pt modelId="{39279F5F-9ABD-4796-B545-041588556369}" type="sibTrans" cxnId="{8061E34C-FE84-4F43-82E5-F8DF698E090C}">
      <dgm:prSet/>
      <dgm:spPr/>
      <dgm:t>
        <a:bodyPr/>
        <a:lstStyle/>
        <a:p>
          <a:endParaRPr lang="id-ID"/>
        </a:p>
      </dgm:t>
    </dgm:pt>
    <dgm:pt modelId="{ED6EC8B5-3E84-422B-BBFD-D1E733174E5D}">
      <dgm:prSet/>
      <dgm:spPr/>
      <dgm:t>
        <a:bodyPr/>
        <a:lstStyle/>
        <a:p>
          <a:pPr rtl="0"/>
          <a:r>
            <a:rPr lang="en-US" dirty="0" err="1" smtClean="0"/>
            <a:t>Komunikasi</a:t>
          </a:r>
          <a:r>
            <a:rPr lang="en-US" dirty="0" smtClean="0"/>
            <a:t> Audio-Visual </a:t>
          </a:r>
          <a:endParaRPr lang="id-ID" dirty="0"/>
        </a:p>
      </dgm:t>
    </dgm:pt>
    <dgm:pt modelId="{D3F074E4-555E-4D54-9B63-6A94E0C690AE}" type="parTrans" cxnId="{793E3B7D-490F-42C9-A03F-BF72EEF35EFA}">
      <dgm:prSet/>
      <dgm:spPr/>
      <dgm:t>
        <a:bodyPr/>
        <a:lstStyle/>
        <a:p>
          <a:endParaRPr lang="id-ID"/>
        </a:p>
      </dgm:t>
    </dgm:pt>
    <dgm:pt modelId="{8D064A5B-BE67-4476-9ECE-4227F5206D0B}" type="sibTrans" cxnId="{793E3B7D-490F-42C9-A03F-BF72EEF35EFA}">
      <dgm:prSet/>
      <dgm:spPr/>
      <dgm:t>
        <a:bodyPr/>
        <a:lstStyle/>
        <a:p>
          <a:endParaRPr lang="id-ID"/>
        </a:p>
      </dgm:t>
    </dgm:pt>
    <dgm:pt modelId="{06B64C5F-AFD6-4E3D-8728-611DA837109C}" type="pres">
      <dgm:prSet presAssocID="{E00BF66B-7574-4D81-B54E-5C729B48CF72}" presName="Name0" presStyleCnt="0">
        <dgm:presLayoutVars>
          <dgm:dir/>
          <dgm:animLvl val="lvl"/>
          <dgm:resizeHandles val="exact"/>
        </dgm:presLayoutVars>
      </dgm:prSet>
      <dgm:spPr/>
      <dgm:t>
        <a:bodyPr/>
        <a:lstStyle/>
        <a:p>
          <a:endParaRPr lang="id-ID"/>
        </a:p>
      </dgm:t>
    </dgm:pt>
    <dgm:pt modelId="{E421619B-4B1F-4B42-886C-8C71EE42AFA4}" type="pres">
      <dgm:prSet presAssocID="{4EAA06B3-E701-4F8E-8050-F1D5CFA72760}" presName="linNode" presStyleCnt="0"/>
      <dgm:spPr/>
    </dgm:pt>
    <dgm:pt modelId="{3C994FCB-C035-4B86-9D4A-9EE78C074F91}" type="pres">
      <dgm:prSet presAssocID="{4EAA06B3-E701-4F8E-8050-F1D5CFA72760}" presName="parentText" presStyleLbl="node1" presStyleIdx="0" presStyleCnt="3">
        <dgm:presLayoutVars>
          <dgm:chMax val="1"/>
          <dgm:bulletEnabled val="1"/>
        </dgm:presLayoutVars>
      </dgm:prSet>
      <dgm:spPr/>
      <dgm:t>
        <a:bodyPr/>
        <a:lstStyle/>
        <a:p>
          <a:endParaRPr lang="id-ID"/>
        </a:p>
      </dgm:t>
    </dgm:pt>
    <dgm:pt modelId="{1A2A828F-B6DB-473B-87F8-34A994C877D0}" type="pres">
      <dgm:prSet presAssocID="{BFBE74B6-E245-4161-AC11-8361D6E03E61}" presName="sp" presStyleCnt="0"/>
      <dgm:spPr/>
    </dgm:pt>
    <dgm:pt modelId="{A44C61F0-E6F1-42B2-B68D-DCCC69356348}" type="pres">
      <dgm:prSet presAssocID="{3F24D63E-DA41-4699-A3AA-33A85249A20A}" presName="linNode" presStyleCnt="0"/>
      <dgm:spPr/>
    </dgm:pt>
    <dgm:pt modelId="{DFDFAD35-82EC-486E-B96E-102722274B45}" type="pres">
      <dgm:prSet presAssocID="{3F24D63E-DA41-4699-A3AA-33A85249A20A}" presName="parentText" presStyleLbl="node1" presStyleIdx="1" presStyleCnt="3">
        <dgm:presLayoutVars>
          <dgm:chMax val="1"/>
          <dgm:bulletEnabled val="1"/>
        </dgm:presLayoutVars>
      </dgm:prSet>
      <dgm:spPr/>
      <dgm:t>
        <a:bodyPr/>
        <a:lstStyle/>
        <a:p>
          <a:endParaRPr lang="id-ID"/>
        </a:p>
      </dgm:t>
    </dgm:pt>
    <dgm:pt modelId="{3DAC1EC6-F1D5-41A9-9CC5-C71F26140CF7}" type="pres">
      <dgm:prSet presAssocID="{39279F5F-9ABD-4796-B545-041588556369}" presName="sp" presStyleCnt="0"/>
      <dgm:spPr/>
    </dgm:pt>
    <dgm:pt modelId="{805F0784-347F-4A72-BBE8-7FBE5A0E4A85}" type="pres">
      <dgm:prSet presAssocID="{ED6EC8B5-3E84-422B-BBFD-D1E733174E5D}" presName="linNode" presStyleCnt="0"/>
      <dgm:spPr/>
    </dgm:pt>
    <dgm:pt modelId="{03A0BBBB-FE66-404D-A106-FB1C8D2B7CB7}" type="pres">
      <dgm:prSet presAssocID="{ED6EC8B5-3E84-422B-BBFD-D1E733174E5D}" presName="parentText" presStyleLbl="node1" presStyleIdx="2" presStyleCnt="3">
        <dgm:presLayoutVars>
          <dgm:chMax val="1"/>
          <dgm:bulletEnabled val="1"/>
        </dgm:presLayoutVars>
      </dgm:prSet>
      <dgm:spPr/>
      <dgm:t>
        <a:bodyPr/>
        <a:lstStyle/>
        <a:p>
          <a:endParaRPr lang="id-ID"/>
        </a:p>
      </dgm:t>
    </dgm:pt>
  </dgm:ptLst>
  <dgm:cxnLst>
    <dgm:cxn modelId="{5F6F4205-0D1E-4060-A366-135A76CCD9D6}" type="presOf" srcId="{E00BF66B-7574-4D81-B54E-5C729B48CF72}" destId="{06B64C5F-AFD6-4E3D-8728-611DA837109C}" srcOrd="0" destOrd="0" presId="urn:microsoft.com/office/officeart/2005/8/layout/vList5"/>
    <dgm:cxn modelId="{793E3B7D-490F-42C9-A03F-BF72EEF35EFA}" srcId="{E00BF66B-7574-4D81-B54E-5C729B48CF72}" destId="{ED6EC8B5-3E84-422B-BBFD-D1E733174E5D}" srcOrd="2" destOrd="0" parTransId="{D3F074E4-555E-4D54-9B63-6A94E0C690AE}" sibTransId="{8D064A5B-BE67-4476-9ECE-4227F5206D0B}"/>
    <dgm:cxn modelId="{73387AFF-8D0F-444B-9247-734D949BC102}" type="presOf" srcId="{ED6EC8B5-3E84-422B-BBFD-D1E733174E5D}" destId="{03A0BBBB-FE66-404D-A106-FB1C8D2B7CB7}" srcOrd="0" destOrd="0" presId="urn:microsoft.com/office/officeart/2005/8/layout/vList5"/>
    <dgm:cxn modelId="{39870858-D565-4DE2-9A86-857E8FBAA43E}" srcId="{E00BF66B-7574-4D81-B54E-5C729B48CF72}" destId="{4EAA06B3-E701-4F8E-8050-F1D5CFA72760}" srcOrd="0" destOrd="0" parTransId="{906AB6FD-4A51-4F69-9876-2792CB858E9A}" sibTransId="{BFBE74B6-E245-4161-AC11-8361D6E03E61}"/>
    <dgm:cxn modelId="{8061E34C-FE84-4F43-82E5-F8DF698E090C}" srcId="{E00BF66B-7574-4D81-B54E-5C729B48CF72}" destId="{3F24D63E-DA41-4699-A3AA-33A85249A20A}" srcOrd="1" destOrd="0" parTransId="{77238490-AED7-4FBF-AD2A-E0CC8A44486F}" sibTransId="{39279F5F-9ABD-4796-B545-041588556369}"/>
    <dgm:cxn modelId="{28632595-7D83-45E5-900A-94F96E202689}" type="presOf" srcId="{4EAA06B3-E701-4F8E-8050-F1D5CFA72760}" destId="{3C994FCB-C035-4B86-9D4A-9EE78C074F91}" srcOrd="0" destOrd="0" presId="urn:microsoft.com/office/officeart/2005/8/layout/vList5"/>
    <dgm:cxn modelId="{3E25FD8A-38EA-4916-A5A0-F4E0BF510FB9}" type="presOf" srcId="{3F24D63E-DA41-4699-A3AA-33A85249A20A}" destId="{DFDFAD35-82EC-486E-B96E-102722274B45}" srcOrd="0" destOrd="0" presId="urn:microsoft.com/office/officeart/2005/8/layout/vList5"/>
    <dgm:cxn modelId="{08A74422-489C-41AD-AE4E-CBA9F9803BA3}" type="presParOf" srcId="{06B64C5F-AFD6-4E3D-8728-611DA837109C}" destId="{E421619B-4B1F-4B42-886C-8C71EE42AFA4}" srcOrd="0" destOrd="0" presId="urn:microsoft.com/office/officeart/2005/8/layout/vList5"/>
    <dgm:cxn modelId="{606B93DA-CCDC-4E90-A672-5799210EA7FC}" type="presParOf" srcId="{E421619B-4B1F-4B42-886C-8C71EE42AFA4}" destId="{3C994FCB-C035-4B86-9D4A-9EE78C074F91}" srcOrd="0" destOrd="0" presId="urn:microsoft.com/office/officeart/2005/8/layout/vList5"/>
    <dgm:cxn modelId="{D1DB2836-1083-4CDA-AB35-B9C2CCFA2741}" type="presParOf" srcId="{06B64C5F-AFD6-4E3D-8728-611DA837109C}" destId="{1A2A828F-B6DB-473B-87F8-34A994C877D0}" srcOrd="1" destOrd="0" presId="urn:microsoft.com/office/officeart/2005/8/layout/vList5"/>
    <dgm:cxn modelId="{ADFAB7F3-855D-4821-8032-7DCC151C5CF3}" type="presParOf" srcId="{06B64C5F-AFD6-4E3D-8728-611DA837109C}" destId="{A44C61F0-E6F1-42B2-B68D-DCCC69356348}" srcOrd="2" destOrd="0" presId="urn:microsoft.com/office/officeart/2005/8/layout/vList5"/>
    <dgm:cxn modelId="{0E35BE70-C744-4459-BF68-D82659B1348B}" type="presParOf" srcId="{A44C61F0-E6F1-42B2-B68D-DCCC69356348}" destId="{DFDFAD35-82EC-486E-B96E-102722274B45}" srcOrd="0" destOrd="0" presId="urn:microsoft.com/office/officeart/2005/8/layout/vList5"/>
    <dgm:cxn modelId="{9ACC1CE8-5C23-4E74-8A41-C0758CFE51BA}" type="presParOf" srcId="{06B64C5F-AFD6-4E3D-8728-611DA837109C}" destId="{3DAC1EC6-F1D5-41A9-9CC5-C71F26140CF7}" srcOrd="3" destOrd="0" presId="urn:microsoft.com/office/officeart/2005/8/layout/vList5"/>
    <dgm:cxn modelId="{36FEC470-2BFB-45BE-87BD-DB6CEB7E6EEE}" type="presParOf" srcId="{06B64C5F-AFD6-4E3D-8728-611DA837109C}" destId="{805F0784-347F-4A72-BBE8-7FBE5A0E4A85}" srcOrd="4" destOrd="0" presId="urn:microsoft.com/office/officeart/2005/8/layout/vList5"/>
    <dgm:cxn modelId="{74758675-3DDE-4A68-9A31-CE1E621F4AA1}" type="presParOf" srcId="{805F0784-347F-4A72-BBE8-7FBE5A0E4A85}" destId="{03A0BBBB-FE66-404D-A106-FB1C8D2B7CB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2738F2-9DD1-452F-B5B0-DE55823BA07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id-ID"/>
        </a:p>
      </dgm:t>
    </dgm:pt>
    <dgm:pt modelId="{3C29A7EA-CA1E-479A-8168-0C965BC5B9B2}">
      <dgm:prSet/>
      <dgm:spPr/>
      <dgm:t>
        <a:bodyPr/>
        <a:lstStyle/>
        <a:p>
          <a:pPr rtl="0"/>
          <a:r>
            <a:rPr lang="en-US" dirty="0" err="1" smtClean="0"/>
            <a:t>Komunikasi</a:t>
          </a:r>
          <a:r>
            <a:rPr lang="en-US" dirty="0" smtClean="0"/>
            <a:t> </a:t>
          </a:r>
          <a:r>
            <a:rPr lang="en-US" dirty="0" err="1" smtClean="0"/>
            <a:t>Langsung</a:t>
          </a:r>
          <a:r>
            <a:rPr lang="en-US" dirty="0" smtClean="0"/>
            <a:t> </a:t>
          </a:r>
          <a:r>
            <a:rPr lang="en-US" dirty="0" err="1" smtClean="0"/>
            <a:t>atau</a:t>
          </a:r>
          <a:r>
            <a:rPr lang="en-US" dirty="0" smtClean="0"/>
            <a:t> </a:t>
          </a:r>
          <a:r>
            <a:rPr lang="en-US" dirty="0" err="1" smtClean="0"/>
            <a:t>Tatap</a:t>
          </a:r>
          <a:r>
            <a:rPr lang="en-US" dirty="0" smtClean="0"/>
            <a:t> </a:t>
          </a:r>
          <a:r>
            <a:rPr lang="en-US" dirty="0" err="1" smtClean="0"/>
            <a:t>Muka</a:t>
          </a:r>
          <a:endParaRPr lang="id-ID" dirty="0"/>
        </a:p>
      </dgm:t>
    </dgm:pt>
    <dgm:pt modelId="{287ACFE9-01E4-47F0-93EC-28A96F1579D6}" type="parTrans" cxnId="{5167C1E8-7BFC-4116-8E27-2EDCF1AEA599}">
      <dgm:prSet/>
      <dgm:spPr/>
      <dgm:t>
        <a:bodyPr/>
        <a:lstStyle/>
        <a:p>
          <a:endParaRPr lang="id-ID"/>
        </a:p>
      </dgm:t>
    </dgm:pt>
    <dgm:pt modelId="{54647B28-9437-45FE-B253-62AD6714F59B}" type="sibTrans" cxnId="{5167C1E8-7BFC-4116-8E27-2EDCF1AEA599}">
      <dgm:prSet/>
      <dgm:spPr/>
      <dgm:t>
        <a:bodyPr/>
        <a:lstStyle/>
        <a:p>
          <a:endParaRPr lang="id-ID"/>
        </a:p>
      </dgm:t>
    </dgm:pt>
    <dgm:pt modelId="{AEC4A7F5-C912-4383-A91D-19DE4F322531}">
      <dgm:prSet/>
      <dgm:spPr/>
      <dgm:t>
        <a:bodyPr/>
        <a:lstStyle/>
        <a:p>
          <a:pPr rtl="0"/>
          <a:r>
            <a:rPr lang="en-US" dirty="0" err="1" smtClean="0"/>
            <a:t>Komunikasi</a:t>
          </a:r>
          <a:r>
            <a:rPr lang="en-US" dirty="0" smtClean="0"/>
            <a:t> </a:t>
          </a:r>
          <a:r>
            <a:rPr lang="en-US" dirty="0" err="1" smtClean="0"/>
            <a:t>Tidak</a:t>
          </a:r>
          <a:r>
            <a:rPr lang="en-US" dirty="0" smtClean="0"/>
            <a:t> </a:t>
          </a:r>
          <a:r>
            <a:rPr lang="en-US" dirty="0" err="1" smtClean="0"/>
            <a:t>Langsung</a:t>
          </a:r>
          <a:r>
            <a:rPr lang="en-US" dirty="0" smtClean="0"/>
            <a:t> </a:t>
          </a:r>
          <a:endParaRPr lang="id-ID" dirty="0"/>
        </a:p>
      </dgm:t>
    </dgm:pt>
    <dgm:pt modelId="{B1B2C1A9-305C-4A72-88F8-E5145432E65F}" type="parTrans" cxnId="{F796AEF2-F872-436B-9D5A-1B6E923B25B8}">
      <dgm:prSet/>
      <dgm:spPr/>
      <dgm:t>
        <a:bodyPr/>
        <a:lstStyle/>
        <a:p>
          <a:endParaRPr lang="id-ID"/>
        </a:p>
      </dgm:t>
    </dgm:pt>
    <dgm:pt modelId="{7AF3A8D1-331F-4752-8E57-FFA881347224}" type="sibTrans" cxnId="{F796AEF2-F872-436B-9D5A-1B6E923B25B8}">
      <dgm:prSet/>
      <dgm:spPr/>
      <dgm:t>
        <a:bodyPr/>
        <a:lstStyle/>
        <a:p>
          <a:endParaRPr lang="id-ID"/>
        </a:p>
      </dgm:t>
    </dgm:pt>
    <dgm:pt modelId="{EB171936-19CF-4DD8-952D-D7CA5F7CD183}" type="pres">
      <dgm:prSet presAssocID="{772738F2-9DD1-452F-B5B0-DE55823BA073}" presName="Name0" presStyleCnt="0">
        <dgm:presLayoutVars>
          <dgm:dir/>
          <dgm:animLvl val="lvl"/>
          <dgm:resizeHandles val="exact"/>
        </dgm:presLayoutVars>
      </dgm:prSet>
      <dgm:spPr/>
      <dgm:t>
        <a:bodyPr/>
        <a:lstStyle/>
        <a:p>
          <a:endParaRPr lang="id-ID"/>
        </a:p>
      </dgm:t>
    </dgm:pt>
    <dgm:pt modelId="{8E059471-0F12-44A6-9164-102E027C93CF}" type="pres">
      <dgm:prSet presAssocID="{3C29A7EA-CA1E-479A-8168-0C965BC5B9B2}" presName="linNode" presStyleCnt="0"/>
      <dgm:spPr/>
    </dgm:pt>
    <dgm:pt modelId="{A76DB2DC-CA61-488F-A250-41B07EAC8181}" type="pres">
      <dgm:prSet presAssocID="{3C29A7EA-CA1E-479A-8168-0C965BC5B9B2}" presName="parentText" presStyleLbl="node1" presStyleIdx="0" presStyleCnt="2">
        <dgm:presLayoutVars>
          <dgm:chMax val="1"/>
          <dgm:bulletEnabled val="1"/>
        </dgm:presLayoutVars>
      </dgm:prSet>
      <dgm:spPr/>
      <dgm:t>
        <a:bodyPr/>
        <a:lstStyle/>
        <a:p>
          <a:endParaRPr lang="id-ID"/>
        </a:p>
      </dgm:t>
    </dgm:pt>
    <dgm:pt modelId="{26315FDB-1C59-4814-9B82-52F564FB7324}" type="pres">
      <dgm:prSet presAssocID="{54647B28-9437-45FE-B253-62AD6714F59B}" presName="sp" presStyleCnt="0"/>
      <dgm:spPr/>
    </dgm:pt>
    <dgm:pt modelId="{996C34B1-A066-449B-8B7F-98739942E5D0}" type="pres">
      <dgm:prSet presAssocID="{AEC4A7F5-C912-4383-A91D-19DE4F322531}" presName="linNode" presStyleCnt="0"/>
      <dgm:spPr/>
    </dgm:pt>
    <dgm:pt modelId="{F5F1F2BA-ABD6-44DC-90D6-5D404AA1CF66}" type="pres">
      <dgm:prSet presAssocID="{AEC4A7F5-C912-4383-A91D-19DE4F322531}" presName="parentText" presStyleLbl="node1" presStyleIdx="1" presStyleCnt="2">
        <dgm:presLayoutVars>
          <dgm:chMax val="1"/>
          <dgm:bulletEnabled val="1"/>
        </dgm:presLayoutVars>
      </dgm:prSet>
      <dgm:spPr/>
      <dgm:t>
        <a:bodyPr/>
        <a:lstStyle/>
        <a:p>
          <a:endParaRPr lang="id-ID"/>
        </a:p>
      </dgm:t>
    </dgm:pt>
  </dgm:ptLst>
  <dgm:cxnLst>
    <dgm:cxn modelId="{DB319EDC-EC80-45B9-8C6E-6284AAC3140F}" type="presOf" srcId="{3C29A7EA-CA1E-479A-8168-0C965BC5B9B2}" destId="{A76DB2DC-CA61-488F-A250-41B07EAC8181}" srcOrd="0" destOrd="0" presId="urn:microsoft.com/office/officeart/2005/8/layout/vList5"/>
    <dgm:cxn modelId="{F796AEF2-F872-436B-9D5A-1B6E923B25B8}" srcId="{772738F2-9DD1-452F-B5B0-DE55823BA073}" destId="{AEC4A7F5-C912-4383-A91D-19DE4F322531}" srcOrd="1" destOrd="0" parTransId="{B1B2C1A9-305C-4A72-88F8-E5145432E65F}" sibTransId="{7AF3A8D1-331F-4752-8E57-FFA881347224}"/>
    <dgm:cxn modelId="{220A48F2-4301-4BF1-B23C-616038C80699}" type="presOf" srcId="{772738F2-9DD1-452F-B5B0-DE55823BA073}" destId="{EB171936-19CF-4DD8-952D-D7CA5F7CD183}" srcOrd="0" destOrd="0" presId="urn:microsoft.com/office/officeart/2005/8/layout/vList5"/>
    <dgm:cxn modelId="{5167C1E8-7BFC-4116-8E27-2EDCF1AEA599}" srcId="{772738F2-9DD1-452F-B5B0-DE55823BA073}" destId="{3C29A7EA-CA1E-479A-8168-0C965BC5B9B2}" srcOrd="0" destOrd="0" parTransId="{287ACFE9-01E4-47F0-93EC-28A96F1579D6}" sibTransId="{54647B28-9437-45FE-B253-62AD6714F59B}"/>
    <dgm:cxn modelId="{61C25592-01E4-40BF-A622-15168FAFCB27}" type="presOf" srcId="{AEC4A7F5-C912-4383-A91D-19DE4F322531}" destId="{F5F1F2BA-ABD6-44DC-90D6-5D404AA1CF66}" srcOrd="0" destOrd="0" presId="urn:microsoft.com/office/officeart/2005/8/layout/vList5"/>
    <dgm:cxn modelId="{D37A2E0C-B6C2-48A7-8C27-F8B3BC038B1D}" type="presParOf" srcId="{EB171936-19CF-4DD8-952D-D7CA5F7CD183}" destId="{8E059471-0F12-44A6-9164-102E027C93CF}" srcOrd="0" destOrd="0" presId="urn:microsoft.com/office/officeart/2005/8/layout/vList5"/>
    <dgm:cxn modelId="{F8572595-72C7-46B1-8F84-5AB3C62B3D25}" type="presParOf" srcId="{8E059471-0F12-44A6-9164-102E027C93CF}" destId="{A76DB2DC-CA61-488F-A250-41B07EAC8181}" srcOrd="0" destOrd="0" presId="urn:microsoft.com/office/officeart/2005/8/layout/vList5"/>
    <dgm:cxn modelId="{17C541AF-3005-4F4B-8D98-00B3700554DA}" type="presParOf" srcId="{EB171936-19CF-4DD8-952D-D7CA5F7CD183}" destId="{26315FDB-1C59-4814-9B82-52F564FB7324}" srcOrd="1" destOrd="0" presId="urn:microsoft.com/office/officeart/2005/8/layout/vList5"/>
    <dgm:cxn modelId="{E82FB52F-AB7E-4FFD-8E60-2C1E054B12DE}" type="presParOf" srcId="{EB171936-19CF-4DD8-952D-D7CA5F7CD183}" destId="{996C34B1-A066-449B-8B7F-98739942E5D0}" srcOrd="2" destOrd="0" presId="urn:microsoft.com/office/officeart/2005/8/layout/vList5"/>
    <dgm:cxn modelId="{21426931-1DAE-42F6-B062-BBB27DF74FE3}" type="presParOf" srcId="{996C34B1-A066-449B-8B7F-98739942E5D0}" destId="{F5F1F2BA-ABD6-44DC-90D6-5D404AA1CF6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55691C7-41DB-4940-A1CB-2C2D73CF0FA6}" type="doc">
      <dgm:prSet loTypeId="urn:microsoft.com/office/officeart/2005/8/layout/vList5" loCatId="list" qsTypeId="urn:microsoft.com/office/officeart/2005/8/quickstyle/3d2" qsCatId="3D" csTypeId="urn:microsoft.com/office/officeart/2005/8/colors/accent1_4" csCatId="accent1" phldr="1"/>
      <dgm:spPr/>
      <dgm:t>
        <a:bodyPr/>
        <a:lstStyle/>
        <a:p>
          <a:endParaRPr lang="id-ID"/>
        </a:p>
      </dgm:t>
    </dgm:pt>
    <dgm:pt modelId="{FE43A665-9D19-4E70-846B-CC583648AB0C}">
      <dgm:prSet/>
      <dgm:spPr/>
      <dgm:t>
        <a:bodyPr/>
        <a:lstStyle/>
        <a:p>
          <a:pPr rtl="0"/>
          <a:r>
            <a:rPr lang="en-US" smtClean="0"/>
            <a:t>Komunikasi 2 arah </a:t>
          </a:r>
          <a:endParaRPr lang="id-ID"/>
        </a:p>
      </dgm:t>
    </dgm:pt>
    <dgm:pt modelId="{E891E36D-F56C-4E32-9766-5BBF68992F4A}" type="parTrans" cxnId="{EF33CE80-CECB-4D3C-9905-0B67958DD1B1}">
      <dgm:prSet/>
      <dgm:spPr/>
      <dgm:t>
        <a:bodyPr/>
        <a:lstStyle/>
        <a:p>
          <a:endParaRPr lang="id-ID"/>
        </a:p>
      </dgm:t>
    </dgm:pt>
    <dgm:pt modelId="{A48D1B93-2B79-4F63-AF3B-AF0A9140A915}" type="sibTrans" cxnId="{EF33CE80-CECB-4D3C-9905-0B67958DD1B1}">
      <dgm:prSet/>
      <dgm:spPr/>
      <dgm:t>
        <a:bodyPr/>
        <a:lstStyle/>
        <a:p>
          <a:endParaRPr lang="id-ID"/>
        </a:p>
      </dgm:t>
    </dgm:pt>
    <dgm:pt modelId="{CBB2D35A-8FE9-4332-8C40-21D9C7E09BB1}">
      <dgm:prSet/>
      <dgm:spPr/>
      <dgm:t>
        <a:bodyPr/>
        <a:lstStyle/>
        <a:p>
          <a:pPr rtl="0"/>
          <a:r>
            <a:rPr lang="en-US" dirty="0" err="1" smtClean="0"/>
            <a:t>Komunikasi</a:t>
          </a:r>
          <a:r>
            <a:rPr lang="en-US" dirty="0" smtClean="0"/>
            <a:t> 1 </a:t>
          </a:r>
          <a:r>
            <a:rPr lang="en-US" dirty="0" err="1" smtClean="0"/>
            <a:t>arah</a:t>
          </a:r>
          <a:r>
            <a:rPr lang="en-US" dirty="0" smtClean="0"/>
            <a:t> </a:t>
          </a:r>
          <a:endParaRPr lang="id-ID" dirty="0"/>
        </a:p>
      </dgm:t>
    </dgm:pt>
    <dgm:pt modelId="{6C18DCE0-09E9-4644-BA52-F93DFA71FD2F}" type="parTrans" cxnId="{AFF1EB69-975E-492D-A3EC-A06BC03B8A69}">
      <dgm:prSet/>
      <dgm:spPr/>
      <dgm:t>
        <a:bodyPr/>
        <a:lstStyle/>
        <a:p>
          <a:endParaRPr lang="id-ID"/>
        </a:p>
      </dgm:t>
    </dgm:pt>
    <dgm:pt modelId="{A3F93CC4-B6D7-4FAB-9F38-5EF809FB8588}" type="sibTrans" cxnId="{AFF1EB69-975E-492D-A3EC-A06BC03B8A69}">
      <dgm:prSet/>
      <dgm:spPr/>
      <dgm:t>
        <a:bodyPr/>
        <a:lstStyle/>
        <a:p>
          <a:endParaRPr lang="id-ID"/>
        </a:p>
      </dgm:t>
    </dgm:pt>
    <dgm:pt modelId="{B9B614DB-F436-44D0-9762-7A814BC12307}" type="pres">
      <dgm:prSet presAssocID="{D55691C7-41DB-4940-A1CB-2C2D73CF0FA6}" presName="Name0" presStyleCnt="0">
        <dgm:presLayoutVars>
          <dgm:dir/>
          <dgm:animLvl val="lvl"/>
          <dgm:resizeHandles val="exact"/>
        </dgm:presLayoutVars>
      </dgm:prSet>
      <dgm:spPr/>
      <dgm:t>
        <a:bodyPr/>
        <a:lstStyle/>
        <a:p>
          <a:endParaRPr lang="id-ID"/>
        </a:p>
      </dgm:t>
    </dgm:pt>
    <dgm:pt modelId="{5EA7756D-AE0D-4BF4-BEFB-52428FDE74AF}" type="pres">
      <dgm:prSet presAssocID="{FE43A665-9D19-4E70-846B-CC583648AB0C}" presName="linNode" presStyleCnt="0"/>
      <dgm:spPr/>
    </dgm:pt>
    <dgm:pt modelId="{51485ECA-016A-40A9-A5BD-03A547BE1C45}" type="pres">
      <dgm:prSet presAssocID="{FE43A665-9D19-4E70-846B-CC583648AB0C}" presName="parentText" presStyleLbl="node1" presStyleIdx="0" presStyleCnt="2">
        <dgm:presLayoutVars>
          <dgm:chMax val="1"/>
          <dgm:bulletEnabled val="1"/>
        </dgm:presLayoutVars>
      </dgm:prSet>
      <dgm:spPr/>
      <dgm:t>
        <a:bodyPr/>
        <a:lstStyle/>
        <a:p>
          <a:endParaRPr lang="id-ID"/>
        </a:p>
      </dgm:t>
    </dgm:pt>
    <dgm:pt modelId="{207805CC-D58E-4C95-A7D6-628AF287D1F0}" type="pres">
      <dgm:prSet presAssocID="{A48D1B93-2B79-4F63-AF3B-AF0A9140A915}" presName="sp" presStyleCnt="0"/>
      <dgm:spPr/>
    </dgm:pt>
    <dgm:pt modelId="{02F65A0F-4D85-4BFB-83C3-05AD8C1C7074}" type="pres">
      <dgm:prSet presAssocID="{CBB2D35A-8FE9-4332-8C40-21D9C7E09BB1}" presName="linNode" presStyleCnt="0"/>
      <dgm:spPr/>
    </dgm:pt>
    <dgm:pt modelId="{A98CBEE4-EF46-41BA-AE4D-3E1C6CB39459}" type="pres">
      <dgm:prSet presAssocID="{CBB2D35A-8FE9-4332-8C40-21D9C7E09BB1}" presName="parentText" presStyleLbl="node1" presStyleIdx="1" presStyleCnt="2">
        <dgm:presLayoutVars>
          <dgm:chMax val="1"/>
          <dgm:bulletEnabled val="1"/>
        </dgm:presLayoutVars>
      </dgm:prSet>
      <dgm:spPr/>
      <dgm:t>
        <a:bodyPr/>
        <a:lstStyle/>
        <a:p>
          <a:endParaRPr lang="id-ID"/>
        </a:p>
      </dgm:t>
    </dgm:pt>
  </dgm:ptLst>
  <dgm:cxnLst>
    <dgm:cxn modelId="{AFF1EB69-975E-492D-A3EC-A06BC03B8A69}" srcId="{D55691C7-41DB-4940-A1CB-2C2D73CF0FA6}" destId="{CBB2D35A-8FE9-4332-8C40-21D9C7E09BB1}" srcOrd="1" destOrd="0" parTransId="{6C18DCE0-09E9-4644-BA52-F93DFA71FD2F}" sibTransId="{A3F93CC4-B6D7-4FAB-9F38-5EF809FB8588}"/>
    <dgm:cxn modelId="{BDD9D288-AFD8-4B6B-8584-3405C30C0910}" type="presOf" srcId="{D55691C7-41DB-4940-A1CB-2C2D73CF0FA6}" destId="{B9B614DB-F436-44D0-9762-7A814BC12307}" srcOrd="0" destOrd="0" presId="urn:microsoft.com/office/officeart/2005/8/layout/vList5"/>
    <dgm:cxn modelId="{51592897-3197-4DD8-8514-7BF9788D205D}" type="presOf" srcId="{CBB2D35A-8FE9-4332-8C40-21D9C7E09BB1}" destId="{A98CBEE4-EF46-41BA-AE4D-3E1C6CB39459}" srcOrd="0" destOrd="0" presId="urn:microsoft.com/office/officeart/2005/8/layout/vList5"/>
    <dgm:cxn modelId="{6D0764D2-F8DB-4504-81F5-2426C584EF4F}" type="presOf" srcId="{FE43A665-9D19-4E70-846B-CC583648AB0C}" destId="{51485ECA-016A-40A9-A5BD-03A547BE1C45}" srcOrd="0" destOrd="0" presId="urn:microsoft.com/office/officeart/2005/8/layout/vList5"/>
    <dgm:cxn modelId="{EF33CE80-CECB-4D3C-9905-0B67958DD1B1}" srcId="{D55691C7-41DB-4940-A1CB-2C2D73CF0FA6}" destId="{FE43A665-9D19-4E70-846B-CC583648AB0C}" srcOrd="0" destOrd="0" parTransId="{E891E36D-F56C-4E32-9766-5BBF68992F4A}" sibTransId="{A48D1B93-2B79-4F63-AF3B-AF0A9140A915}"/>
    <dgm:cxn modelId="{33E7DE2F-4C4B-42DE-9997-B13AB3B9B4C3}" type="presParOf" srcId="{B9B614DB-F436-44D0-9762-7A814BC12307}" destId="{5EA7756D-AE0D-4BF4-BEFB-52428FDE74AF}" srcOrd="0" destOrd="0" presId="urn:microsoft.com/office/officeart/2005/8/layout/vList5"/>
    <dgm:cxn modelId="{B2F5FB08-A992-4F7C-8C9B-DF0C71058436}" type="presParOf" srcId="{5EA7756D-AE0D-4BF4-BEFB-52428FDE74AF}" destId="{51485ECA-016A-40A9-A5BD-03A547BE1C45}" srcOrd="0" destOrd="0" presId="urn:microsoft.com/office/officeart/2005/8/layout/vList5"/>
    <dgm:cxn modelId="{0CA8EA69-0156-49CD-AEDF-EAE9427B7C84}" type="presParOf" srcId="{B9B614DB-F436-44D0-9762-7A814BC12307}" destId="{207805CC-D58E-4C95-A7D6-628AF287D1F0}" srcOrd="1" destOrd="0" presId="urn:microsoft.com/office/officeart/2005/8/layout/vList5"/>
    <dgm:cxn modelId="{6EA7AAE0-60E7-48F2-8F67-B966956ABC65}" type="presParOf" srcId="{B9B614DB-F436-44D0-9762-7A814BC12307}" destId="{02F65A0F-4D85-4BFB-83C3-05AD8C1C7074}" srcOrd="2" destOrd="0" presId="urn:microsoft.com/office/officeart/2005/8/layout/vList5"/>
    <dgm:cxn modelId="{20469351-4B42-402F-82EC-A7E13F6EB3C2}" type="presParOf" srcId="{02F65A0F-4D85-4BFB-83C3-05AD8C1C7074}" destId="{A98CBEE4-EF46-41BA-AE4D-3E1C6CB3945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1B9259F-A890-4F78-A0D2-A6FD6BFF8606}"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id-ID"/>
        </a:p>
      </dgm:t>
    </dgm:pt>
    <dgm:pt modelId="{DBE8E62B-A619-4906-8BA0-D7FDC2805664}">
      <dgm:prSet/>
      <dgm:spPr/>
      <dgm:t>
        <a:bodyPr/>
        <a:lstStyle/>
        <a:p>
          <a:pPr rtl="0"/>
          <a:r>
            <a:rPr lang="en-US" dirty="0" err="1" smtClean="0"/>
            <a:t>Komunikasi</a:t>
          </a:r>
          <a:r>
            <a:rPr lang="en-US" dirty="0" smtClean="0"/>
            <a:t> </a:t>
          </a:r>
          <a:r>
            <a:rPr lang="en-US" dirty="0" err="1" smtClean="0"/>
            <a:t>Lisan</a:t>
          </a:r>
          <a:r>
            <a:rPr lang="en-US" dirty="0" smtClean="0"/>
            <a:t>, </a:t>
          </a:r>
          <a:endParaRPr lang="id-ID" dirty="0"/>
        </a:p>
      </dgm:t>
    </dgm:pt>
    <dgm:pt modelId="{6DE7FBE5-FDE2-4864-9CBA-BE6C8B89314E}" type="parTrans" cxnId="{1C1F4CCF-7CBA-45E7-B643-AB355F8A4FD3}">
      <dgm:prSet/>
      <dgm:spPr/>
      <dgm:t>
        <a:bodyPr/>
        <a:lstStyle/>
        <a:p>
          <a:endParaRPr lang="id-ID"/>
        </a:p>
      </dgm:t>
    </dgm:pt>
    <dgm:pt modelId="{47F04F9D-5B34-431E-9E6D-F19531C9861C}" type="sibTrans" cxnId="{1C1F4CCF-7CBA-45E7-B643-AB355F8A4FD3}">
      <dgm:prSet/>
      <dgm:spPr/>
      <dgm:t>
        <a:bodyPr/>
        <a:lstStyle/>
        <a:p>
          <a:endParaRPr lang="id-ID"/>
        </a:p>
      </dgm:t>
    </dgm:pt>
    <dgm:pt modelId="{F20A61B9-E8EE-42E1-9ADA-911682D1C01E}">
      <dgm:prSet/>
      <dgm:spPr/>
      <dgm:t>
        <a:bodyPr/>
        <a:lstStyle/>
        <a:p>
          <a:pPr rtl="0"/>
          <a:r>
            <a:rPr lang="en-US" dirty="0" err="1" smtClean="0"/>
            <a:t>Komunikasi</a:t>
          </a:r>
          <a:r>
            <a:rPr lang="en-US" dirty="0" smtClean="0"/>
            <a:t> </a:t>
          </a:r>
          <a:r>
            <a:rPr lang="en-US" dirty="0" err="1" smtClean="0"/>
            <a:t>Tulisan</a:t>
          </a:r>
          <a:r>
            <a:rPr lang="en-US" dirty="0" smtClean="0"/>
            <a:t>, </a:t>
          </a:r>
          <a:endParaRPr lang="id-ID" dirty="0"/>
        </a:p>
      </dgm:t>
    </dgm:pt>
    <dgm:pt modelId="{B76AA73C-2F68-4870-9930-865BF2CE3017}" type="parTrans" cxnId="{162F7F8D-600A-4E66-8149-0163B3D7D4DA}">
      <dgm:prSet/>
      <dgm:spPr/>
      <dgm:t>
        <a:bodyPr/>
        <a:lstStyle/>
        <a:p>
          <a:endParaRPr lang="id-ID"/>
        </a:p>
      </dgm:t>
    </dgm:pt>
    <dgm:pt modelId="{F89914FC-14CA-41A0-B709-5CB45EA5454C}" type="sibTrans" cxnId="{162F7F8D-600A-4E66-8149-0163B3D7D4DA}">
      <dgm:prSet/>
      <dgm:spPr/>
      <dgm:t>
        <a:bodyPr/>
        <a:lstStyle/>
        <a:p>
          <a:endParaRPr lang="id-ID"/>
        </a:p>
      </dgm:t>
    </dgm:pt>
    <dgm:pt modelId="{53414B9D-035C-4C1F-B8DB-FE77F2681A45}">
      <dgm:prSet/>
      <dgm:spPr/>
      <dgm:t>
        <a:bodyPr/>
        <a:lstStyle/>
        <a:p>
          <a:pPr rtl="0"/>
          <a:r>
            <a:rPr lang="en-US" dirty="0" err="1" smtClean="0"/>
            <a:t>Komunikasi</a:t>
          </a:r>
          <a:r>
            <a:rPr lang="en-US" dirty="0" smtClean="0"/>
            <a:t> </a:t>
          </a:r>
          <a:r>
            <a:rPr lang="en-US" dirty="0" err="1" smtClean="0"/>
            <a:t>Isyarat</a:t>
          </a:r>
          <a:r>
            <a:rPr lang="en-US" dirty="0" smtClean="0"/>
            <a:t>, </a:t>
          </a:r>
          <a:endParaRPr lang="id-ID" dirty="0"/>
        </a:p>
      </dgm:t>
    </dgm:pt>
    <dgm:pt modelId="{2325232A-8088-4F72-BE8E-686D7EE543ED}" type="parTrans" cxnId="{E0B4E9CF-91AD-4CDB-B27B-8DB5F6F91195}">
      <dgm:prSet/>
      <dgm:spPr/>
      <dgm:t>
        <a:bodyPr/>
        <a:lstStyle/>
        <a:p>
          <a:endParaRPr lang="id-ID"/>
        </a:p>
      </dgm:t>
    </dgm:pt>
    <dgm:pt modelId="{F432EE2A-A6C0-4FA1-AE87-A77430B2C78F}" type="sibTrans" cxnId="{E0B4E9CF-91AD-4CDB-B27B-8DB5F6F91195}">
      <dgm:prSet/>
      <dgm:spPr/>
      <dgm:t>
        <a:bodyPr/>
        <a:lstStyle/>
        <a:p>
          <a:endParaRPr lang="id-ID"/>
        </a:p>
      </dgm:t>
    </dgm:pt>
    <dgm:pt modelId="{71391B96-9A91-4498-B937-620A2ACEC966}">
      <dgm:prSet/>
      <dgm:spPr/>
      <dgm:t>
        <a:bodyPr/>
        <a:lstStyle/>
        <a:p>
          <a:pPr rtl="0"/>
          <a:r>
            <a:rPr lang="en-US" smtClean="0"/>
            <a:t>simbolnya </a:t>
          </a:r>
          <a:r>
            <a:rPr lang="en-US" dirty="0" err="1" smtClean="0"/>
            <a:t>adalah</a:t>
          </a:r>
          <a:r>
            <a:rPr lang="en-US" dirty="0" smtClean="0"/>
            <a:t> kata-kata</a:t>
          </a:r>
          <a:endParaRPr lang="id-ID" dirty="0"/>
        </a:p>
      </dgm:t>
    </dgm:pt>
    <dgm:pt modelId="{3ADFDF48-7C93-4389-B5C0-9013D32675C4}" type="parTrans" cxnId="{15199427-7AF8-4124-8954-8279EFC38D78}">
      <dgm:prSet/>
      <dgm:spPr/>
      <dgm:t>
        <a:bodyPr/>
        <a:lstStyle/>
        <a:p>
          <a:endParaRPr lang="id-ID"/>
        </a:p>
      </dgm:t>
    </dgm:pt>
    <dgm:pt modelId="{046076CB-6AE6-423C-8067-A4A34D768F93}" type="sibTrans" cxnId="{15199427-7AF8-4124-8954-8279EFC38D78}">
      <dgm:prSet/>
      <dgm:spPr/>
      <dgm:t>
        <a:bodyPr/>
        <a:lstStyle/>
        <a:p>
          <a:endParaRPr lang="id-ID"/>
        </a:p>
      </dgm:t>
    </dgm:pt>
    <dgm:pt modelId="{97D7FA2B-36DE-433B-BB42-7DB631836517}">
      <dgm:prSet/>
      <dgm:spPr/>
      <dgm:t>
        <a:bodyPr/>
        <a:lstStyle/>
        <a:p>
          <a:pPr rtl="0"/>
          <a:r>
            <a:rPr lang="en-US" smtClean="0"/>
            <a:t>simbolnya </a:t>
          </a:r>
          <a:r>
            <a:rPr lang="en-US" dirty="0" err="1" smtClean="0"/>
            <a:t>adalah</a:t>
          </a:r>
          <a:r>
            <a:rPr lang="en-US" dirty="0" smtClean="0"/>
            <a:t> </a:t>
          </a:r>
          <a:r>
            <a:rPr lang="en-US" dirty="0" err="1" smtClean="0"/>
            <a:t>huruf</a:t>
          </a:r>
          <a:endParaRPr lang="id-ID" dirty="0"/>
        </a:p>
      </dgm:t>
    </dgm:pt>
    <dgm:pt modelId="{4A116230-5A01-497B-8694-F5D69ECAD082}" type="parTrans" cxnId="{44B1D352-D900-4103-AC74-879B31DF93B0}">
      <dgm:prSet/>
      <dgm:spPr/>
      <dgm:t>
        <a:bodyPr/>
        <a:lstStyle/>
        <a:p>
          <a:endParaRPr lang="id-ID"/>
        </a:p>
      </dgm:t>
    </dgm:pt>
    <dgm:pt modelId="{84B12A70-3442-449A-A073-691227D83582}" type="sibTrans" cxnId="{44B1D352-D900-4103-AC74-879B31DF93B0}">
      <dgm:prSet/>
      <dgm:spPr/>
      <dgm:t>
        <a:bodyPr/>
        <a:lstStyle/>
        <a:p>
          <a:endParaRPr lang="id-ID"/>
        </a:p>
      </dgm:t>
    </dgm:pt>
    <dgm:pt modelId="{D9B93C3F-713A-4841-AA5A-1031150A833D}">
      <dgm:prSet/>
      <dgm:spPr/>
      <dgm:t>
        <a:bodyPr/>
        <a:lstStyle/>
        <a:p>
          <a:pPr rtl="0"/>
          <a:r>
            <a:rPr lang="en-US" smtClean="0"/>
            <a:t>simbolnya </a:t>
          </a:r>
          <a:r>
            <a:rPr lang="en-US" dirty="0" err="1" smtClean="0"/>
            <a:t>adalah</a:t>
          </a:r>
          <a:r>
            <a:rPr lang="en-US" dirty="0" smtClean="0"/>
            <a:t> </a:t>
          </a:r>
          <a:r>
            <a:rPr lang="en-US" dirty="0" err="1" smtClean="0"/>
            <a:t>gerakan</a:t>
          </a:r>
          <a:r>
            <a:rPr lang="en-US" dirty="0" smtClean="0"/>
            <a:t> </a:t>
          </a:r>
          <a:r>
            <a:rPr lang="en-US" dirty="0" err="1" smtClean="0"/>
            <a:t>anggota</a:t>
          </a:r>
          <a:r>
            <a:rPr lang="en-US" dirty="0" smtClean="0"/>
            <a:t> </a:t>
          </a:r>
          <a:r>
            <a:rPr lang="en-US" dirty="0" err="1" smtClean="0"/>
            <a:t>badan</a:t>
          </a:r>
          <a:r>
            <a:rPr lang="en-US" dirty="0" smtClean="0"/>
            <a:t>, </a:t>
          </a:r>
          <a:r>
            <a:rPr lang="en-US" dirty="0" err="1" smtClean="0"/>
            <a:t>tanda-tanda</a:t>
          </a:r>
          <a:r>
            <a:rPr lang="en-US" dirty="0" smtClean="0"/>
            <a:t> </a:t>
          </a:r>
          <a:r>
            <a:rPr lang="en-US" dirty="0" err="1" smtClean="0"/>
            <a:t>tertentu</a:t>
          </a:r>
          <a:r>
            <a:rPr lang="en-US" dirty="0" smtClean="0"/>
            <a:t>.</a:t>
          </a:r>
          <a:endParaRPr lang="id-ID" dirty="0"/>
        </a:p>
      </dgm:t>
    </dgm:pt>
    <dgm:pt modelId="{7B8D652D-DADB-4A32-A973-ABA9D626757C}" type="parTrans" cxnId="{9DE5A997-DFC9-4547-9135-039CA63732A5}">
      <dgm:prSet/>
      <dgm:spPr/>
      <dgm:t>
        <a:bodyPr/>
        <a:lstStyle/>
        <a:p>
          <a:endParaRPr lang="id-ID"/>
        </a:p>
      </dgm:t>
    </dgm:pt>
    <dgm:pt modelId="{B7774E27-0973-47CD-A1DA-78F3A4BC4AC3}" type="sibTrans" cxnId="{9DE5A997-DFC9-4547-9135-039CA63732A5}">
      <dgm:prSet/>
      <dgm:spPr/>
      <dgm:t>
        <a:bodyPr/>
        <a:lstStyle/>
        <a:p>
          <a:endParaRPr lang="id-ID"/>
        </a:p>
      </dgm:t>
    </dgm:pt>
    <dgm:pt modelId="{F91FE8A7-03A9-43A2-A851-8ED398DEEE77}" type="pres">
      <dgm:prSet presAssocID="{21B9259F-A890-4F78-A0D2-A6FD6BFF8606}" presName="Name0" presStyleCnt="0">
        <dgm:presLayoutVars>
          <dgm:dir/>
          <dgm:animLvl val="lvl"/>
          <dgm:resizeHandles val="exact"/>
        </dgm:presLayoutVars>
      </dgm:prSet>
      <dgm:spPr/>
      <dgm:t>
        <a:bodyPr/>
        <a:lstStyle/>
        <a:p>
          <a:endParaRPr lang="id-ID"/>
        </a:p>
      </dgm:t>
    </dgm:pt>
    <dgm:pt modelId="{7AF58804-3178-438C-BFFC-E82EBBC6B282}" type="pres">
      <dgm:prSet presAssocID="{DBE8E62B-A619-4906-8BA0-D7FDC2805664}" presName="linNode" presStyleCnt="0"/>
      <dgm:spPr/>
    </dgm:pt>
    <dgm:pt modelId="{D9494DF0-70EB-4DA9-832B-7DCE5A7D8C0D}" type="pres">
      <dgm:prSet presAssocID="{DBE8E62B-A619-4906-8BA0-D7FDC2805664}" presName="parentText" presStyleLbl="node1" presStyleIdx="0" presStyleCnt="3">
        <dgm:presLayoutVars>
          <dgm:chMax val="1"/>
          <dgm:bulletEnabled val="1"/>
        </dgm:presLayoutVars>
      </dgm:prSet>
      <dgm:spPr/>
      <dgm:t>
        <a:bodyPr/>
        <a:lstStyle/>
        <a:p>
          <a:endParaRPr lang="id-ID"/>
        </a:p>
      </dgm:t>
    </dgm:pt>
    <dgm:pt modelId="{E5B40E80-F01B-4D10-9FD9-CFAAFE759358}" type="pres">
      <dgm:prSet presAssocID="{DBE8E62B-A619-4906-8BA0-D7FDC2805664}" presName="descendantText" presStyleLbl="alignAccFollowNode1" presStyleIdx="0" presStyleCnt="3">
        <dgm:presLayoutVars>
          <dgm:bulletEnabled val="1"/>
        </dgm:presLayoutVars>
      </dgm:prSet>
      <dgm:spPr/>
      <dgm:t>
        <a:bodyPr/>
        <a:lstStyle/>
        <a:p>
          <a:endParaRPr lang="id-ID"/>
        </a:p>
      </dgm:t>
    </dgm:pt>
    <dgm:pt modelId="{F61F1F05-B7CB-4E27-9D52-507F6C4795B5}" type="pres">
      <dgm:prSet presAssocID="{47F04F9D-5B34-431E-9E6D-F19531C9861C}" presName="sp" presStyleCnt="0"/>
      <dgm:spPr/>
    </dgm:pt>
    <dgm:pt modelId="{7BE3DD95-0B6D-4CE6-9D79-DFFB236F83F0}" type="pres">
      <dgm:prSet presAssocID="{F20A61B9-E8EE-42E1-9ADA-911682D1C01E}" presName="linNode" presStyleCnt="0"/>
      <dgm:spPr/>
    </dgm:pt>
    <dgm:pt modelId="{C647834B-94D9-429E-B4DC-C6B64C4BDF9A}" type="pres">
      <dgm:prSet presAssocID="{F20A61B9-E8EE-42E1-9ADA-911682D1C01E}" presName="parentText" presStyleLbl="node1" presStyleIdx="1" presStyleCnt="3">
        <dgm:presLayoutVars>
          <dgm:chMax val="1"/>
          <dgm:bulletEnabled val="1"/>
        </dgm:presLayoutVars>
      </dgm:prSet>
      <dgm:spPr/>
      <dgm:t>
        <a:bodyPr/>
        <a:lstStyle/>
        <a:p>
          <a:endParaRPr lang="id-ID"/>
        </a:p>
      </dgm:t>
    </dgm:pt>
    <dgm:pt modelId="{1F3A2054-D6AB-494A-909F-C4B00EF9F3F8}" type="pres">
      <dgm:prSet presAssocID="{F20A61B9-E8EE-42E1-9ADA-911682D1C01E}" presName="descendantText" presStyleLbl="alignAccFollowNode1" presStyleIdx="1" presStyleCnt="3">
        <dgm:presLayoutVars>
          <dgm:bulletEnabled val="1"/>
        </dgm:presLayoutVars>
      </dgm:prSet>
      <dgm:spPr/>
      <dgm:t>
        <a:bodyPr/>
        <a:lstStyle/>
        <a:p>
          <a:endParaRPr lang="id-ID"/>
        </a:p>
      </dgm:t>
    </dgm:pt>
    <dgm:pt modelId="{B570E3A7-1815-4BEA-B222-6C684E089253}" type="pres">
      <dgm:prSet presAssocID="{F89914FC-14CA-41A0-B709-5CB45EA5454C}" presName="sp" presStyleCnt="0"/>
      <dgm:spPr/>
    </dgm:pt>
    <dgm:pt modelId="{3D457A31-A8CF-44B0-B725-0424D66B3559}" type="pres">
      <dgm:prSet presAssocID="{53414B9D-035C-4C1F-B8DB-FE77F2681A45}" presName="linNode" presStyleCnt="0"/>
      <dgm:spPr/>
    </dgm:pt>
    <dgm:pt modelId="{A324D7FD-1FF4-48E1-8CE8-DD2943D7C664}" type="pres">
      <dgm:prSet presAssocID="{53414B9D-035C-4C1F-B8DB-FE77F2681A45}" presName="parentText" presStyleLbl="node1" presStyleIdx="2" presStyleCnt="3">
        <dgm:presLayoutVars>
          <dgm:chMax val="1"/>
          <dgm:bulletEnabled val="1"/>
        </dgm:presLayoutVars>
      </dgm:prSet>
      <dgm:spPr/>
      <dgm:t>
        <a:bodyPr/>
        <a:lstStyle/>
        <a:p>
          <a:endParaRPr lang="id-ID"/>
        </a:p>
      </dgm:t>
    </dgm:pt>
    <dgm:pt modelId="{EB2C81B0-E9ED-469F-A7B5-B11F4D0D6AE0}" type="pres">
      <dgm:prSet presAssocID="{53414B9D-035C-4C1F-B8DB-FE77F2681A45}" presName="descendantText" presStyleLbl="alignAccFollowNode1" presStyleIdx="2" presStyleCnt="3">
        <dgm:presLayoutVars>
          <dgm:bulletEnabled val="1"/>
        </dgm:presLayoutVars>
      </dgm:prSet>
      <dgm:spPr/>
      <dgm:t>
        <a:bodyPr/>
        <a:lstStyle/>
        <a:p>
          <a:endParaRPr lang="id-ID"/>
        </a:p>
      </dgm:t>
    </dgm:pt>
  </dgm:ptLst>
  <dgm:cxnLst>
    <dgm:cxn modelId="{1F66F7F9-8F4D-4B27-A7A7-EC1CD169DBA8}" type="presOf" srcId="{21B9259F-A890-4F78-A0D2-A6FD6BFF8606}" destId="{F91FE8A7-03A9-43A2-A851-8ED398DEEE77}" srcOrd="0" destOrd="0" presId="urn:microsoft.com/office/officeart/2005/8/layout/vList5"/>
    <dgm:cxn modelId="{E0B4E9CF-91AD-4CDB-B27B-8DB5F6F91195}" srcId="{21B9259F-A890-4F78-A0D2-A6FD6BFF8606}" destId="{53414B9D-035C-4C1F-B8DB-FE77F2681A45}" srcOrd="2" destOrd="0" parTransId="{2325232A-8088-4F72-BE8E-686D7EE543ED}" sibTransId="{F432EE2A-A6C0-4FA1-AE87-A77430B2C78F}"/>
    <dgm:cxn modelId="{DB6FA164-C0F0-4F71-945E-2682DA13D8E4}" type="presOf" srcId="{53414B9D-035C-4C1F-B8DB-FE77F2681A45}" destId="{A324D7FD-1FF4-48E1-8CE8-DD2943D7C664}" srcOrd="0" destOrd="0" presId="urn:microsoft.com/office/officeart/2005/8/layout/vList5"/>
    <dgm:cxn modelId="{15199427-7AF8-4124-8954-8279EFC38D78}" srcId="{DBE8E62B-A619-4906-8BA0-D7FDC2805664}" destId="{71391B96-9A91-4498-B937-620A2ACEC966}" srcOrd="0" destOrd="0" parTransId="{3ADFDF48-7C93-4389-B5C0-9013D32675C4}" sibTransId="{046076CB-6AE6-423C-8067-A4A34D768F93}"/>
    <dgm:cxn modelId="{AE51CBCE-3AAA-4E29-9812-4615A3F1A357}" type="presOf" srcId="{D9B93C3F-713A-4841-AA5A-1031150A833D}" destId="{EB2C81B0-E9ED-469F-A7B5-B11F4D0D6AE0}" srcOrd="0" destOrd="0" presId="urn:microsoft.com/office/officeart/2005/8/layout/vList5"/>
    <dgm:cxn modelId="{9F171AB5-D0A9-486E-8D6A-0E7B902D4427}" type="presOf" srcId="{97D7FA2B-36DE-433B-BB42-7DB631836517}" destId="{1F3A2054-D6AB-494A-909F-C4B00EF9F3F8}" srcOrd="0" destOrd="0" presId="urn:microsoft.com/office/officeart/2005/8/layout/vList5"/>
    <dgm:cxn modelId="{162F7F8D-600A-4E66-8149-0163B3D7D4DA}" srcId="{21B9259F-A890-4F78-A0D2-A6FD6BFF8606}" destId="{F20A61B9-E8EE-42E1-9ADA-911682D1C01E}" srcOrd="1" destOrd="0" parTransId="{B76AA73C-2F68-4870-9930-865BF2CE3017}" sibTransId="{F89914FC-14CA-41A0-B709-5CB45EA5454C}"/>
    <dgm:cxn modelId="{14C3C0B4-AB62-4F5B-B580-E5E96E1EF288}" type="presOf" srcId="{F20A61B9-E8EE-42E1-9ADA-911682D1C01E}" destId="{C647834B-94D9-429E-B4DC-C6B64C4BDF9A}" srcOrd="0" destOrd="0" presId="urn:microsoft.com/office/officeart/2005/8/layout/vList5"/>
    <dgm:cxn modelId="{9DE5A997-DFC9-4547-9135-039CA63732A5}" srcId="{53414B9D-035C-4C1F-B8DB-FE77F2681A45}" destId="{D9B93C3F-713A-4841-AA5A-1031150A833D}" srcOrd="0" destOrd="0" parTransId="{7B8D652D-DADB-4A32-A973-ABA9D626757C}" sibTransId="{B7774E27-0973-47CD-A1DA-78F3A4BC4AC3}"/>
    <dgm:cxn modelId="{7374D20B-0E96-4B8B-AFD8-D85B4EC43F87}" type="presOf" srcId="{71391B96-9A91-4498-B937-620A2ACEC966}" destId="{E5B40E80-F01B-4D10-9FD9-CFAAFE759358}" srcOrd="0" destOrd="0" presId="urn:microsoft.com/office/officeart/2005/8/layout/vList5"/>
    <dgm:cxn modelId="{44B1D352-D900-4103-AC74-879B31DF93B0}" srcId="{F20A61B9-E8EE-42E1-9ADA-911682D1C01E}" destId="{97D7FA2B-36DE-433B-BB42-7DB631836517}" srcOrd="0" destOrd="0" parTransId="{4A116230-5A01-497B-8694-F5D69ECAD082}" sibTransId="{84B12A70-3442-449A-A073-691227D83582}"/>
    <dgm:cxn modelId="{1C1F4CCF-7CBA-45E7-B643-AB355F8A4FD3}" srcId="{21B9259F-A890-4F78-A0D2-A6FD6BFF8606}" destId="{DBE8E62B-A619-4906-8BA0-D7FDC2805664}" srcOrd="0" destOrd="0" parTransId="{6DE7FBE5-FDE2-4864-9CBA-BE6C8B89314E}" sibTransId="{47F04F9D-5B34-431E-9E6D-F19531C9861C}"/>
    <dgm:cxn modelId="{5EDBA16F-D4CA-4D25-9E4D-440A82862CDD}" type="presOf" srcId="{DBE8E62B-A619-4906-8BA0-D7FDC2805664}" destId="{D9494DF0-70EB-4DA9-832B-7DCE5A7D8C0D}" srcOrd="0" destOrd="0" presId="urn:microsoft.com/office/officeart/2005/8/layout/vList5"/>
    <dgm:cxn modelId="{B36EB30B-B7EA-4B7F-9707-8089260823CE}" type="presParOf" srcId="{F91FE8A7-03A9-43A2-A851-8ED398DEEE77}" destId="{7AF58804-3178-438C-BFFC-E82EBBC6B282}" srcOrd="0" destOrd="0" presId="urn:microsoft.com/office/officeart/2005/8/layout/vList5"/>
    <dgm:cxn modelId="{48AA462E-74E2-4889-BA79-3E83E81ADF9D}" type="presParOf" srcId="{7AF58804-3178-438C-BFFC-E82EBBC6B282}" destId="{D9494DF0-70EB-4DA9-832B-7DCE5A7D8C0D}" srcOrd="0" destOrd="0" presId="urn:microsoft.com/office/officeart/2005/8/layout/vList5"/>
    <dgm:cxn modelId="{6CE785F1-FD41-4445-9D62-CC0185A03DCC}" type="presParOf" srcId="{7AF58804-3178-438C-BFFC-E82EBBC6B282}" destId="{E5B40E80-F01B-4D10-9FD9-CFAAFE759358}" srcOrd="1" destOrd="0" presId="urn:microsoft.com/office/officeart/2005/8/layout/vList5"/>
    <dgm:cxn modelId="{D8B1B849-C1BD-4922-9E2E-A272C816CB8F}" type="presParOf" srcId="{F91FE8A7-03A9-43A2-A851-8ED398DEEE77}" destId="{F61F1F05-B7CB-4E27-9D52-507F6C4795B5}" srcOrd="1" destOrd="0" presId="urn:microsoft.com/office/officeart/2005/8/layout/vList5"/>
    <dgm:cxn modelId="{6B05672C-64E5-4484-B2E1-3DBF7B52A226}" type="presParOf" srcId="{F91FE8A7-03A9-43A2-A851-8ED398DEEE77}" destId="{7BE3DD95-0B6D-4CE6-9D79-DFFB236F83F0}" srcOrd="2" destOrd="0" presId="urn:microsoft.com/office/officeart/2005/8/layout/vList5"/>
    <dgm:cxn modelId="{934D75DB-F8F6-4B92-8C3D-E30CDF1379D4}" type="presParOf" srcId="{7BE3DD95-0B6D-4CE6-9D79-DFFB236F83F0}" destId="{C647834B-94D9-429E-B4DC-C6B64C4BDF9A}" srcOrd="0" destOrd="0" presId="urn:microsoft.com/office/officeart/2005/8/layout/vList5"/>
    <dgm:cxn modelId="{EE823C23-9F6F-4F8B-B18A-0864E6617783}" type="presParOf" srcId="{7BE3DD95-0B6D-4CE6-9D79-DFFB236F83F0}" destId="{1F3A2054-D6AB-494A-909F-C4B00EF9F3F8}" srcOrd="1" destOrd="0" presId="urn:microsoft.com/office/officeart/2005/8/layout/vList5"/>
    <dgm:cxn modelId="{E5F3F340-8F4B-4ECD-B20D-9F31FD746888}" type="presParOf" srcId="{F91FE8A7-03A9-43A2-A851-8ED398DEEE77}" destId="{B570E3A7-1815-4BEA-B222-6C684E089253}" srcOrd="3" destOrd="0" presId="urn:microsoft.com/office/officeart/2005/8/layout/vList5"/>
    <dgm:cxn modelId="{EE2AA528-340B-482E-9639-89FFC6FFCC63}" type="presParOf" srcId="{F91FE8A7-03A9-43A2-A851-8ED398DEEE77}" destId="{3D457A31-A8CF-44B0-B725-0424D66B3559}" srcOrd="4" destOrd="0" presId="urn:microsoft.com/office/officeart/2005/8/layout/vList5"/>
    <dgm:cxn modelId="{15630E47-9838-41E7-8089-586D4EDD7153}" type="presParOf" srcId="{3D457A31-A8CF-44B0-B725-0424D66B3559}" destId="{A324D7FD-1FF4-48E1-8CE8-DD2943D7C664}" srcOrd="0" destOrd="0" presId="urn:microsoft.com/office/officeart/2005/8/layout/vList5"/>
    <dgm:cxn modelId="{21F713DB-9020-4043-A2B5-9D1A90B55048}" type="presParOf" srcId="{3D457A31-A8CF-44B0-B725-0424D66B3559}" destId="{EB2C81B0-E9ED-469F-A7B5-B11F4D0D6AE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613EFC9-E5B0-4361-9E97-948A0E9701B4}" type="doc">
      <dgm:prSet loTypeId="urn:microsoft.com/office/officeart/2005/8/layout/vList2" loCatId="list" qsTypeId="urn:microsoft.com/office/officeart/2005/8/quickstyle/simple5" qsCatId="simple" csTypeId="urn:microsoft.com/office/officeart/2005/8/colors/accent2_4" csCatId="accent2" phldr="1"/>
      <dgm:spPr/>
      <dgm:t>
        <a:bodyPr/>
        <a:lstStyle/>
        <a:p>
          <a:endParaRPr lang="id-ID"/>
        </a:p>
      </dgm:t>
    </dgm:pt>
    <dgm:pt modelId="{16A1766B-FD25-49B4-8F67-071641393B64}">
      <dgm:prSet/>
      <dgm:spPr/>
      <dgm:t>
        <a:bodyPr/>
        <a:lstStyle/>
        <a:p>
          <a:pPr rtl="0"/>
          <a:r>
            <a:rPr lang="en-US" dirty="0" err="1" smtClean="0"/>
            <a:t>Komunikasi</a:t>
          </a:r>
          <a:r>
            <a:rPr lang="en-US" dirty="0" smtClean="0"/>
            <a:t> Formal, yang </a:t>
          </a:r>
          <a:r>
            <a:rPr lang="en-US" dirty="0" err="1" smtClean="0"/>
            <a:t>dilakukan</a:t>
          </a:r>
          <a:r>
            <a:rPr lang="en-US" dirty="0" smtClean="0"/>
            <a:t> </a:t>
          </a:r>
          <a:r>
            <a:rPr lang="en-US" dirty="0" err="1" smtClean="0"/>
            <a:t>dalam</a:t>
          </a:r>
          <a:r>
            <a:rPr lang="en-US" dirty="0" smtClean="0"/>
            <a:t> </a:t>
          </a:r>
          <a:r>
            <a:rPr lang="en-US" dirty="0" err="1" smtClean="0"/>
            <a:t>suasana</a:t>
          </a:r>
          <a:r>
            <a:rPr lang="en-US" dirty="0" smtClean="0"/>
            <a:t> </a:t>
          </a:r>
          <a:r>
            <a:rPr lang="en-US" dirty="0" err="1" smtClean="0"/>
            <a:t>resmi</a:t>
          </a:r>
          <a:r>
            <a:rPr lang="en-US" dirty="0" smtClean="0"/>
            <a:t>, </a:t>
          </a:r>
          <a:r>
            <a:rPr lang="en-US" dirty="0" err="1" smtClean="0"/>
            <a:t>misal</a:t>
          </a:r>
          <a:endParaRPr lang="id-ID" dirty="0"/>
        </a:p>
      </dgm:t>
    </dgm:pt>
    <dgm:pt modelId="{9A1C0C16-7F00-4A78-8C1F-72A568A17C50}" type="parTrans" cxnId="{1C50770E-571D-4596-AB63-F189B9D39AC8}">
      <dgm:prSet/>
      <dgm:spPr/>
      <dgm:t>
        <a:bodyPr/>
        <a:lstStyle/>
        <a:p>
          <a:endParaRPr lang="id-ID"/>
        </a:p>
      </dgm:t>
    </dgm:pt>
    <dgm:pt modelId="{0E0F0473-4A42-4D64-AC4E-D52313C0A9EF}" type="sibTrans" cxnId="{1C50770E-571D-4596-AB63-F189B9D39AC8}">
      <dgm:prSet/>
      <dgm:spPr/>
      <dgm:t>
        <a:bodyPr/>
        <a:lstStyle/>
        <a:p>
          <a:endParaRPr lang="id-ID"/>
        </a:p>
      </dgm:t>
    </dgm:pt>
    <dgm:pt modelId="{640F46B8-ACC9-4F00-9AF6-44E7C7D37C11}">
      <dgm:prSet/>
      <dgm:spPr/>
      <dgm:t>
        <a:bodyPr/>
        <a:lstStyle/>
        <a:p>
          <a:pPr rtl="0"/>
          <a:r>
            <a:rPr lang="en-US" smtClean="0"/>
            <a:t>Komunikasi Informal, yang dilakukan dalam suasana tidak resmi.</a:t>
          </a:r>
          <a:endParaRPr lang="id-ID"/>
        </a:p>
      </dgm:t>
    </dgm:pt>
    <dgm:pt modelId="{B568DF12-919D-4CF2-AD21-6C042D42F96F}" type="parTrans" cxnId="{4FC0EB63-53E4-4FE4-94A7-FEED110DBB04}">
      <dgm:prSet/>
      <dgm:spPr/>
      <dgm:t>
        <a:bodyPr/>
        <a:lstStyle/>
        <a:p>
          <a:endParaRPr lang="id-ID"/>
        </a:p>
      </dgm:t>
    </dgm:pt>
    <dgm:pt modelId="{C77D7045-9AE1-4B6B-B4B0-AD4DDBFE5B62}" type="sibTrans" cxnId="{4FC0EB63-53E4-4FE4-94A7-FEED110DBB04}">
      <dgm:prSet/>
      <dgm:spPr/>
      <dgm:t>
        <a:bodyPr/>
        <a:lstStyle/>
        <a:p>
          <a:endParaRPr lang="id-ID"/>
        </a:p>
      </dgm:t>
    </dgm:pt>
    <dgm:pt modelId="{2E3DCAD3-0532-4726-8D38-A84BC37FFCF3}">
      <dgm:prSet/>
      <dgm:spPr/>
      <dgm:t>
        <a:bodyPr/>
        <a:lstStyle/>
        <a:p>
          <a:pPr rtl="0"/>
          <a:r>
            <a:rPr lang="en-US" smtClean="0"/>
            <a:t>pertemuan</a:t>
          </a:r>
          <a:r>
            <a:rPr lang="en-US" dirty="0" smtClean="0"/>
            <a:t>, </a:t>
          </a:r>
          <a:r>
            <a:rPr lang="en-US" dirty="0" err="1" smtClean="0"/>
            <a:t>rapat</a:t>
          </a:r>
          <a:r>
            <a:rPr lang="en-US" dirty="0" smtClean="0"/>
            <a:t>.</a:t>
          </a:r>
          <a:endParaRPr lang="id-ID" dirty="0"/>
        </a:p>
      </dgm:t>
    </dgm:pt>
    <dgm:pt modelId="{38F2DD5E-D9B6-4786-8037-441979A8BDF1}" type="parTrans" cxnId="{9362247A-0B00-4CC7-A551-B3387C4DCDA1}">
      <dgm:prSet/>
      <dgm:spPr/>
      <dgm:t>
        <a:bodyPr/>
        <a:lstStyle/>
        <a:p>
          <a:endParaRPr lang="id-ID"/>
        </a:p>
      </dgm:t>
    </dgm:pt>
    <dgm:pt modelId="{D039888E-D168-4B14-8A9D-B77C36D434B0}" type="sibTrans" cxnId="{9362247A-0B00-4CC7-A551-B3387C4DCDA1}">
      <dgm:prSet/>
      <dgm:spPr/>
      <dgm:t>
        <a:bodyPr/>
        <a:lstStyle/>
        <a:p>
          <a:endParaRPr lang="id-ID"/>
        </a:p>
      </dgm:t>
    </dgm:pt>
    <dgm:pt modelId="{5DB5DCB4-4055-44D8-B50E-0819C08905A2}" type="pres">
      <dgm:prSet presAssocID="{8613EFC9-E5B0-4361-9E97-948A0E9701B4}" presName="linear" presStyleCnt="0">
        <dgm:presLayoutVars>
          <dgm:animLvl val="lvl"/>
          <dgm:resizeHandles val="exact"/>
        </dgm:presLayoutVars>
      </dgm:prSet>
      <dgm:spPr/>
      <dgm:t>
        <a:bodyPr/>
        <a:lstStyle/>
        <a:p>
          <a:endParaRPr lang="id-ID"/>
        </a:p>
      </dgm:t>
    </dgm:pt>
    <dgm:pt modelId="{D2B48133-AA55-442D-A5C4-51F8045EC431}" type="pres">
      <dgm:prSet presAssocID="{16A1766B-FD25-49B4-8F67-071641393B64}" presName="parentText" presStyleLbl="node1" presStyleIdx="0" presStyleCnt="2">
        <dgm:presLayoutVars>
          <dgm:chMax val="0"/>
          <dgm:bulletEnabled val="1"/>
        </dgm:presLayoutVars>
      </dgm:prSet>
      <dgm:spPr/>
      <dgm:t>
        <a:bodyPr/>
        <a:lstStyle/>
        <a:p>
          <a:endParaRPr lang="id-ID"/>
        </a:p>
      </dgm:t>
    </dgm:pt>
    <dgm:pt modelId="{15AA7C38-4235-456F-9658-AA3B2957D9E1}" type="pres">
      <dgm:prSet presAssocID="{16A1766B-FD25-49B4-8F67-071641393B64}" presName="childText" presStyleLbl="revTx" presStyleIdx="0" presStyleCnt="1">
        <dgm:presLayoutVars>
          <dgm:bulletEnabled val="1"/>
        </dgm:presLayoutVars>
      </dgm:prSet>
      <dgm:spPr/>
      <dgm:t>
        <a:bodyPr/>
        <a:lstStyle/>
        <a:p>
          <a:endParaRPr lang="id-ID"/>
        </a:p>
      </dgm:t>
    </dgm:pt>
    <dgm:pt modelId="{653489EA-BC54-4364-AE6B-5E3DA606D824}" type="pres">
      <dgm:prSet presAssocID="{640F46B8-ACC9-4F00-9AF6-44E7C7D37C11}" presName="parentText" presStyleLbl="node1" presStyleIdx="1" presStyleCnt="2">
        <dgm:presLayoutVars>
          <dgm:chMax val="0"/>
          <dgm:bulletEnabled val="1"/>
        </dgm:presLayoutVars>
      </dgm:prSet>
      <dgm:spPr/>
      <dgm:t>
        <a:bodyPr/>
        <a:lstStyle/>
        <a:p>
          <a:endParaRPr lang="id-ID"/>
        </a:p>
      </dgm:t>
    </dgm:pt>
  </dgm:ptLst>
  <dgm:cxnLst>
    <dgm:cxn modelId="{3AEBF941-DBF7-4F03-BF04-F53496E5F60B}" type="presOf" srcId="{16A1766B-FD25-49B4-8F67-071641393B64}" destId="{D2B48133-AA55-442D-A5C4-51F8045EC431}" srcOrd="0" destOrd="0" presId="urn:microsoft.com/office/officeart/2005/8/layout/vList2"/>
    <dgm:cxn modelId="{9362247A-0B00-4CC7-A551-B3387C4DCDA1}" srcId="{16A1766B-FD25-49B4-8F67-071641393B64}" destId="{2E3DCAD3-0532-4726-8D38-A84BC37FFCF3}" srcOrd="0" destOrd="0" parTransId="{38F2DD5E-D9B6-4786-8037-441979A8BDF1}" sibTransId="{D039888E-D168-4B14-8A9D-B77C36D434B0}"/>
    <dgm:cxn modelId="{451690F4-8675-497F-AE20-15A40EC2DFBA}" type="presOf" srcId="{8613EFC9-E5B0-4361-9E97-948A0E9701B4}" destId="{5DB5DCB4-4055-44D8-B50E-0819C08905A2}" srcOrd="0" destOrd="0" presId="urn:microsoft.com/office/officeart/2005/8/layout/vList2"/>
    <dgm:cxn modelId="{10C8640C-95AF-47A7-8D12-C3E926B51C53}" type="presOf" srcId="{640F46B8-ACC9-4F00-9AF6-44E7C7D37C11}" destId="{653489EA-BC54-4364-AE6B-5E3DA606D824}" srcOrd="0" destOrd="0" presId="urn:microsoft.com/office/officeart/2005/8/layout/vList2"/>
    <dgm:cxn modelId="{4FC0EB63-53E4-4FE4-94A7-FEED110DBB04}" srcId="{8613EFC9-E5B0-4361-9E97-948A0E9701B4}" destId="{640F46B8-ACC9-4F00-9AF6-44E7C7D37C11}" srcOrd="1" destOrd="0" parTransId="{B568DF12-919D-4CF2-AD21-6C042D42F96F}" sibTransId="{C77D7045-9AE1-4B6B-B4B0-AD4DDBFE5B62}"/>
    <dgm:cxn modelId="{1C50770E-571D-4596-AB63-F189B9D39AC8}" srcId="{8613EFC9-E5B0-4361-9E97-948A0E9701B4}" destId="{16A1766B-FD25-49B4-8F67-071641393B64}" srcOrd="0" destOrd="0" parTransId="{9A1C0C16-7F00-4A78-8C1F-72A568A17C50}" sibTransId="{0E0F0473-4A42-4D64-AC4E-D52313C0A9EF}"/>
    <dgm:cxn modelId="{550CF8BA-8AEC-48A7-AC67-3EF03B1E9A85}" type="presOf" srcId="{2E3DCAD3-0532-4726-8D38-A84BC37FFCF3}" destId="{15AA7C38-4235-456F-9658-AA3B2957D9E1}" srcOrd="0" destOrd="0" presId="urn:microsoft.com/office/officeart/2005/8/layout/vList2"/>
    <dgm:cxn modelId="{905EFF85-AC19-42FF-9E77-B475F7FF6C9E}" type="presParOf" srcId="{5DB5DCB4-4055-44D8-B50E-0819C08905A2}" destId="{D2B48133-AA55-442D-A5C4-51F8045EC431}" srcOrd="0" destOrd="0" presId="urn:microsoft.com/office/officeart/2005/8/layout/vList2"/>
    <dgm:cxn modelId="{70DA715F-32B6-42AD-8DA2-D4319B16B75A}" type="presParOf" srcId="{5DB5DCB4-4055-44D8-B50E-0819C08905A2}" destId="{15AA7C38-4235-456F-9658-AA3B2957D9E1}" srcOrd="1" destOrd="0" presId="urn:microsoft.com/office/officeart/2005/8/layout/vList2"/>
    <dgm:cxn modelId="{0F06EF10-EF7C-43E4-89D9-CDC3F363B97E}" type="presParOf" srcId="{5DB5DCB4-4055-44D8-B50E-0819C08905A2}" destId="{653489EA-BC54-4364-AE6B-5E3DA606D82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CCF8D1-29F9-4301-9247-B02FCAFAE9C3}"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id-ID"/>
        </a:p>
      </dgm:t>
    </dgm:pt>
    <dgm:pt modelId="{24F922BF-CC28-4431-B847-FBE81ACEDD4F}">
      <dgm:prSet custT="1"/>
      <dgm:spPr/>
      <dgm:t>
        <a:bodyPr/>
        <a:lstStyle/>
        <a:p>
          <a:pPr rtl="0"/>
          <a:r>
            <a:rPr lang="en-US" sz="2400" dirty="0" err="1" smtClean="0">
              <a:latin typeface="Agency FB" pitchFamily="34" charset="0"/>
            </a:rPr>
            <a:t>Menempatkan</a:t>
          </a:r>
          <a:r>
            <a:rPr lang="en-US" sz="2400" dirty="0" smtClean="0">
              <a:latin typeface="Agency FB" pitchFamily="34" charset="0"/>
            </a:rPr>
            <a:t> </a:t>
          </a:r>
          <a:r>
            <a:rPr lang="en-US" sz="2400" dirty="0" err="1" smtClean="0">
              <a:latin typeface="Agency FB" pitchFamily="34" charset="0"/>
            </a:rPr>
            <a:t>kedudukan</a:t>
          </a:r>
          <a:r>
            <a:rPr lang="en-US" sz="2400" dirty="0" smtClean="0">
              <a:latin typeface="Agency FB" pitchFamily="34" charset="0"/>
            </a:rPr>
            <a:t> </a:t>
          </a:r>
          <a:r>
            <a:rPr lang="en-US" sz="2400" dirty="0" err="1" smtClean="0">
              <a:latin typeface="Agency FB" pitchFamily="34" charset="0"/>
            </a:rPr>
            <a:t>dan</a:t>
          </a:r>
          <a:r>
            <a:rPr lang="en-US" sz="2400" dirty="0" smtClean="0">
              <a:latin typeface="Agency FB" pitchFamily="34" charset="0"/>
            </a:rPr>
            <a:t> </a:t>
          </a:r>
          <a:r>
            <a:rPr lang="en-US" sz="2400" dirty="0" err="1" smtClean="0">
              <a:latin typeface="Agency FB" pitchFamily="34" charset="0"/>
            </a:rPr>
            <a:t>peranan</a:t>
          </a:r>
          <a:r>
            <a:rPr lang="en-US" sz="2400" dirty="0" smtClean="0">
              <a:latin typeface="Agency FB" pitchFamily="34" charset="0"/>
            </a:rPr>
            <a:t> </a:t>
          </a:r>
          <a:r>
            <a:rPr lang="en-US" sz="2400" dirty="0" err="1" smtClean="0">
              <a:latin typeface="Agency FB" pitchFamily="34" charset="0"/>
            </a:rPr>
            <a:t>sumber</a:t>
          </a:r>
          <a:r>
            <a:rPr lang="en-US" sz="2400" dirty="0" smtClean="0">
              <a:latin typeface="Agency FB" pitchFamily="34" charset="0"/>
            </a:rPr>
            <a:t> </a:t>
          </a:r>
          <a:r>
            <a:rPr lang="en-US" sz="2400" dirty="0" err="1" smtClean="0">
              <a:latin typeface="Agency FB" pitchFamily="34" charset="0"/>
            </a:rPr>
            <a:t>sama</a:t>
          </a:r>
          <a:r>
            <a:rPr lang="en-US" sz="2400" dirty="0" smtClean="0">
              <a:latin typeface="Agency FB" pitchFamily="34" charset="0"/>
            </a:rPr>
            <a:t> </a:t>
          </a:r>
          <a:r>
            <a:rPr lang="en-US" sz="2400" dirty="0" err="1" smtClean="0">
              <a:latin typeface="Agency FB" pitchFamily="34" charset="0"/>
            </a:rPr>
            <a:t>dengan</a:t>
          </a:r>
          <a:r>
            <a:rPr lang="en-US" sz="2400" dirty="0" smtClean="0">
              <a:latin typeface="Agency FB" pitchFamily="34" charset="0"/>
            </a:rPr>
            <a:t> </a:t>
          </a:r>
          <a:r>
            <a:rPr lang="en-US" sz="2400" dirty="0" err="1" smtClean="0">
              <a:latin typeface="Agency FB" pitchFamily="34" charset="0"/>
            </a:rPr>
            <a:t>kedudukan</a:t>
          </a:r>
          <a:r>
            <a:rPr lang="en-US" sz="2400" dirty="0" smtClean="0">
              <a:latin typeface="Agency FB" pitchFamily="34" charset="0"/>
            </a:rPr>
            <a:t> </a:t>
          </a:r>
          <a:r>
            <a:rPr lang="en-US" sz="2400" dirty="0" err="1" smtClean="0">
              <a:latin typeface="Agency FB" pitchFamily="34" charset="0"/>
            </a:rPr>
            <a:t>dan</a:t>
          </a:r>
          <a:r>
            <a:rPr lang="en-US" sz="2400" dirty="0" smtClean="0">
              <a:latin typeface="Agency FB" pitchFamily="34" charset="0"/>
            </a:rPr>
            <a:t> </a:t>
          </a:r>
          <a:r>
            <a:rPr lang="en-US" sz="2400" dirty="0" err="1" smtClean="0">
              <a:latin typeface="Agency FB" pitchFamily="34" charset="0"/>
            </a:rPr>
            <a:t>peranan</a:t>
          </a:r>
          <a:r>
            <a:rPr lang="en-US" sz="2400" dirty="0" smtClean="0">
              <a:latin typeface="Agency FB" pitchFamily="34" charset="0"/>
            </a:rPr>
            <a:t> </a:t>
          </a:r>
          <a:r>
            <a:rPr lang="en-US" sz="2400" dirty="0" err="1" smtClean="0">
              <a:latin typeface="Agency FB" pitchFamily="34" charset="0"/>
            </a:rPr>
            <a:t>sasaran</a:t>
          </a:r>
          <a:r>
            <a:rPr lang="en-US" sz="2400" dirty="0" smtClean="0">
              <a:latin typeface="Agency FB" pitchFamily="34" charset="0"/>
            </a:rPr>
            <a:t>.</a:t>
          </a:r>
          <a:endParaRPr lang="id-ID" sz="2400" dirty="0">
            <a:latin typeface="Agency FB" pitchFamily="34" charset="0"/>
          </a:endParaRPr>
        </a:p>
      </dgm:t>
    </dgm:pt>
    <dgm:pt modelId="{4EC84371-8EAA-4D9D-B659-E343F218D466}" type="parTrans" cxnId="{F5A830F2-A1AF-426E-855F-A009046DD669}">
      <dgm:prSet/>
      <dgm:spPr/>
      <dgm:t>
        <a:bodyPr/>
        <a:lstStyle/>
        <a:p>
          <a:endParaRPr lang="id-ID" sz="2400">
            <a:latin typeface="Agency FB" pitchFamily="34" charset="0"/>
          </a:endParaRPr>
        </a:p>
      </dgm:t>
    </dgm:pt>
    <dgm:pt modelId="{87F4FE03-FA08-49D4-B57E-6870947D1566}" type="sibTrans" cxnId="{F5A830F2-A1AF-426E-855F-A009046DD669}">
      <dgm:prSet/>
      <dgm:spPr/>
      <dgm:t>
        <a:bodyPr/>
        <a:lstStyle/>
        <a:p>
          <a:endParaRPr lang="id-ID" sz="2400">
            <a:latin typeface="Agency FB" pitchFamily="34" charset="0"/>
          </a:endParaRPr>
        </a:p>
      </dgm:t>
    </dgm:pt>
    <dgm:pt modelId="{32DABA48-4B40-43E2-9000-AD7E91C89963}">
      <dgm:prSet custT="1"/>
      <dgm:spPr/>
      <dgm:t>
        <a:bodyPr/>
        <a:lstStyle/>
        <a:p>
          <a:pPr rtl="0"/>
          <a:r>
            <a:rPr lang="en-US" sz="2400" dirty="0" err="1" smtClean="0">
              <a:latin typeface="Agency FB" pitchFamily="34" charset="0"/>
            </a:rPr>
            <a:t>Fungsi</a:t>
          </a:r>
          <a:r>
            <a:rPr lang="en-US" sz="2400" dirty="0" smtClean="0">
              <a:latin typeface="Agency FB" pitchFamily="34" charset="0"/>
            </a:rPr>
            <a:t> </a:t>
          </a:r>
          <a:r>
            <a:rPr lang="en-US" sz="2400" dirty="0" err="1" smtClean="0">
              <a:latin typeface="Agency FB" pitchFamily="34" charset="0"/>
            </a:rPr>
            <a:t>setiap</a:t>
          </a:r>
          <a:r>
            <a:rPr lang="en-US" sz="2400" dirty="0" smtClean="0">
              <a:latin typeface="Agency FB" pitchFamily="34" charset="0"/>
            </a:rPr>
            <a:t> unsure </a:t>
          </a:r>
          <a:r>
            <a:rPr lang="en-US" sz="2400" dirty="0" err="1" smtClean="0">
              <a:latin typeface="Agency FB" pitchFamily="34" charset="0"/>
            </a:rPr>
            <a:t>komunikasi</a:t>
          </a:r>
          <a:r>
            <a:rPr lang="en-US" sz="2400" dirty="0" smtClean="0">
              <a:latin typeface="Agency FB" pitchFamily="34" charset="0"/>
            </a:rPr>
            <a:t>, </a:t>
          </a:r>
          <a:r>
            <a:rPr lang="en-US" sz="2400" dirty="0" err="1" smtClean="0">
              <a:latin typeface="Agency FB" pitchFamily="34" charset="0"/>
            </a:rPr>
            <a:t>terutama</a:t>
          </a:r>
          <a:r>
            <a:rPr lang="en-US" sz="2400" dirty="0" smtClean="0">
              <a:latin typeface="Agency FB" pitchFamily="34" charset="0"/>
            </a:rPr>
            <a:t> </a:t>
          </a:r>
          <a:r>
            <a:rPr lang="en-US" sz="2400" dirty="0" err="1" smtClean="0">
              <a:latin typeface="Agency FB" pitchFamily="34" charset="0"/>
            </a:rPr>
            <a:t>sumber</a:t>
          </a:r>
          <a:r>
            <a:rPr lang="en-US" sz="2400" dirty="0" smtClean="0">
              <a:latin typeface="Agency FB" pitchFamily="34" charset="0"/>
            </a:rPr>
            <a:t> </a:t>
          </a:r>
          <a:r>
            <a:rPr lang="en-US" sz="2400" dirty="0" err="1" smtClean="0">
              <a:latin typeface="Agency FB" pitchFamily="34" charset="0"/>
            </a:rPr>
            <a:t>dan</a:t>
          </a:r>
          <a:r>
            <a:rPr lang="en-US" sz="2400" dirty="0" smtClean="0">
              <a:latin typeface="Agency FB" pitchFamily="34" charset="0"/>
            </a:rPr>
            <a:t> </a:t>
          </a:r>
          <a:r>
            <a:rPr lang="en-US" sz="2400" dirty="0" err="1" smtClean="0">
              <a:latin typeface="Agency FB" pitchFamily="34" charset="0"/>
            </a:rPr>
            <a:t>sasaran</a:t>
          </a:r>
          <a:r>
            <a:rPr lang="en-US" sz="2400" dirty="0" smtClean="0">
              <a:latin typeface="Agency FB" pitchFamily="34" charset="0"/>
            </a:rPr>
            <a:t> </a:t>
          </a:r>
          <a:r>
            <a:rPr lang="en-US" sz="2400" dirty="0" err="1" smtClean="0">
              <a:latin typeface="Agency FB" pitchFamily="34" charset="0"/>
            </a:rPr>
            <a:t>tidaklah</a:t>
          </a:r>
          <a:r>
            <a:rPr lang="en-US" sz="2400" dirty="0" smtClean="0">
              <a:latin typeface="Agency FB" pitchFamily="34" charset="0"/>
            </a:rPr>
            <a:t> </a:t>
          </a:r>
          <a:r>
            <a:rPr lang="en-US" sz="2400" dirty="0" err="1" smtClean="0">
              <a:latin typeface="Agency FB" pitchFamily="34" charset="0"/>
            </a:rPr>
            <a:t>tunggal</a:t>
          </a:r>
          <a:r>
            <a:rPr lang="en-US" sz="2400" dirty="0" smtClean="0">
              <a:latin typeface="Agency FB" pitchFamily="34" charset="0"/>
            </a:rPr>
            <a:t>, </a:t>
          </a:r>
          <a:r>
            <a:rPr lang="en-US" sz="2400" dirty="0" err="1" smtClean="0">
              <a:latin typeface="Agency FB" pitchFamily="34" charset="0"/>
            </a:rPr>
            <a:t>tetapi</a:t>
          </a:r>
          <a:r>
            <a:rPr lang="en-US" sz="2400" dirty="0" smtClean="0">
              <a:latin typeface="Agency FB" pitchFamily="34" charset="0"/>
            </a:rPr>
            <a:t> </a:t>
          </a:r>
          <a:r>
            <a:rPr lang="en-US" sz="2400" dirty="0" err="1" smtClean="0">
              <a:latin typeface="Agency FB" pitchFamily="34" charset="0"/>
            </a:rPr>
            <a:t>bersifat</a:t>
          </a:r>
          <a:r>
            <a:rPr lang="en-US" sz="2400" dirty="0" smtClean="0">
              <a:latin typeface="Agency FB" pitchFamily="34" charset="0"/>
            </a:rPr>
            <a:t> </a:t>
          </a:r>
          <a:r>
            <a:rPr lang="en-US" sz="2400" dirty="0" err="1" smtClean="0">
              <a:latin typeface="Agency FB" pitchFamily="34" charset="0"/>
            </a:rPr>
            <a:t>ganda</a:t>
          </a:r>
          <a:r>
            <a:rPr lang="en-US" sz="2400" dirty="0" smtClean="0">
              <a:latin typeface="Agency FB" pitchFamily="34" charset="0"/>
            </a:rPr>
            <a:t>.</a:t>
          </a:r>
          <a:endParaRPr lang="id-ID" sz="2400" dirty="0">
            <a:latin typeface="Agency FB" pitchFamily="34" charset="0"/>
          </a:endParaRPr>
        </a:p>
      </dgm:t>
    </dgm:pt>
    <dgm:pt modelId="{FA785CB8-7212-4634-A158-71F8FF799879}" type="parTrans" cxnId="{17F99372-0941-42F6-986E-88A993268AB7}">
      <dgm:prSet/>
      <dgm:spPr/>
      <dgm:t>
        <a:bodyPr/>
        <a:lstStyle/>
        <a:p>
          <a:endParaRPr lang="id-ID" sz="2400">
            <a:latin typeface="Agency FB" pitchFamily="34" charset="0"/>
          </a:endParaRPr>
        </a:p>
      </dgm:t>
    </dgm:pt>
    <dgm:pt modelId="{E9885386-68C6-4FD8-A52F-B801EA1EBDE5}" type="sibTrans" cxnId="{17F99372-0941-42F6-986E-88A993268AB7}">
      <dgm:prSet/>
      <dgm:spPr/>
      <dgm:t>
        <a:bodyPr/>
        <a:lstStyle/>
        <a:p>
          <a:endParaRPr lang="id-ID" sz="2400">
            <a:latin typeface="Agency FB" pitchFamily="34" charset="0"/>
          </a:endParaRPr>
        </a:p>
      </dgm:t>
    </dgm:pt>
    <dgm:pt modelId="{BC9164FA-CC07-43B0-8CB2-5F5047F67C11}">
      <dgm:prSet custT="1"/>
      <dgm:spPr/>
      <dgm:t>
        <a:bodyPr/>
        <a:lstStyle/>
        <a:p>
          <a:pPr rtl="0"/>
          <a:r>
            <a:rPr lang="en-US" sz="2400" dirty="0" err="1" smtClean="0">
              <a:latin typeface="Agency FB" pitchFamily="34" charset="0"/>
            </a:rPr>
            <a:t>Dirinya</a:t>
          </a:r>
          <a:r>
            <a:rPr lang="en-US" sz="2400" dirty="0" smtClean="0">
              <a:latin typeface="Agency FB" pitchFamily="34" charset="0"/>
            </a:rPr>
            <a:t> </a:t>
          </a:r>
          <a:r>
            <a:rPr lang="en-US" sz="2400" dirty="0" err="1" smtClean="0">
              <a:latin typeface="Agency FB" pitchFamily="34" charset="0"/>
            </a:rPr>
            <a:t>adalah</a:t>
          </a:r>
          <a:r>
            <a:rPr lang="en-US" sz="2400" dirty="0" smtClean="0">
              <a:latin typeface="Agency FB" pitchFamily="34" charset="0"/>
            </a:rPr>
            <a:t> </a:t>
          </a:r>
          <a:r>
            <a:rPr lang="en-US" sz="2400" dirty="0" err="1" smtClean="0">
              <a:latin typeface="Agency FB" pitchFamily="34" charset="0"/>
            </a:rPr>
            <a:t>sumber</a:t>
          </a:r>
          <a:r>
            <a:rPr lang="en-US" sz="2400" dirty="0" smtClean="0">
              <a:latin typeface="Agency FB" pitchFamily="34" charset="0"/>
            </a:rPr>
            <a:t> </a:t>
          </a:r>
          <a:r>
            <a:rPr lang="en-US" sz="2400" dirty="0" err="1" smtClean="0">
              <a:latin typeface="Agency FB" pitchFamily="34" charset="0"/>
            </a:rPr>
            <a:t>pesan</a:t>
          </a:r>
          <a:r>
            <a:rPr lang="en-US" sz="2400" dirty="0" smtClean="0">
              <a:latin typeface="Agency FB" pitchFamily="34" charset="0"/>
            </a:rPr>
            <a:t>, </a:t>
          </a:r>
          <a:r>
            <a:rPr lang="en-US" sz="2400" dirty="0" err="1" smtClean="0">
              <a:latin typeface="Agency FB" pitchFamily="34" charset="0"/>
            </a:rPr>
            <a:t>karena</a:t>
          </a:r>
          <a:r>
            <a:rPr lang="en-US" sz="2400" dirty="0" smtClean="0">
              <a:latin typeface="Agency FB" pitchFamily="34" charset="0"/>
            </a:rPr>
            <a:t> </a:t>
          </a:r>
          <a:r>
            <a:rPr lang="en-US" sz="2400" dirty="0" err="1" smtClean="0">
              <a:latin typeface="Agency FB" pitchFamily="34" charset="0"/>
            </a:rPr>
            <a:t>memang</a:t>
          </a:r>
          <a:r>
            <a:rPr lang="en-US" sz="2400" dirty="0" smtClean="0">
              <a:latin typeface="Agency FB" pitchFamily="34" charset="0"/>
            </a:rPr>
            <a:t> </a:t>
          </a:r>
          <a:r>
            <a:rPr lang="en-US" sz="2400" dirty="0" err="1" smtClean="0">
              <a:latin typeface="Agency FB" pitchFamily="34" charset="0"/>
            </a:rPr>
            <a:t>bermaksud</a:t>
          </a:r>
          <a:r>
            <a:rPr lang="en-US" sz="2400" dirty="0" smtClean="0">
              <a:latin typeface="Agency FB" pitchFamily="34" charset="0"/>
            </a:rPr>
            <a:t> </a:t>
          </a:r>
          <a:r>
            <a:rPr lang="en-US" sz="2400" dirty="0" err="1" smtClean="0">
              <a:latin typeface="Agency FB" pitchFamily="34" charset="0"/>
            </a:rPr>
            <a:t>akan</a:t>
          </a:r>
          <a:r>
            <a:rPr lang="en-US" sz="2400" dirty="0" smtClean="0">
              <a:latin typeface="Agency FB" pitchFamily="34" charset="0"/>
            </a:rPr>
            <a:t> </a:t>
          </a:r>
          <a:r>
            <a:rPr lang="en-US" sz="2400" dirty="0" err="1" smtClean="0">
              <a:latin typeface="Agency FB" pitchFamily="34" charset="0"/>
            </a:rPr>
            <a:t>menyampaikan</a:t>
          </a:r>
          <a:r>
            <a:rPr lang="en-US" sz="2400" dirty="0" smtClean="0">
              <a:latin typeface="Agency FB" pitchFamily="34" charset="0"/>
            </a:rPr>
            <a:t> </a:t>
          </a:r>
          <a:r>
            <a:rPr lang="en-US" sz="2400" dirty="0" err="1" smtClean="0">
              <a:latin typeface="Agency FB" pitchFamily="34" charset="0"/>
            </a:rPr>
            <a:t>pesan</a:t>
          </a:r>
          <a:endParaRPr lang="id-ID" sz="2400" dirty="0">
            <a:latin typeface="Agency FB" pitchFamily="34" charset="0"/>
          </a:endParaRPr>
        </a:p>
      </dgm:t>
    </dgm:pt>
    <dgm:pt modelId="{1FB0B1FB-F1C1-4287-AD4D-93E0EE06A742}" type="parTrans" cxnId="{F7FCE09E-E626-47D2-93F2-26DCF475E5D6}">
      <dgm:prSet/>
      <dgm:spPr/>
      <dgm:t>
        <a:bodyPr/>
        <a:lstStyle/>
        <a:p>
          <a:endParaRPr lang="id-ID" sz="2400">
            <a:latin typeface="Agency FB" pitchFamily="34" charset="0"/>
          </a:endParaRPr>
        </a:p>
      </dgm:t>
    </dgm:pt>
    <dgm:pt modelId="{91022109-CC68-4E0F-93E0-0B56AC7224E2}" type="sibTrans" cxnId="{F7FCE09E-E626-47D2-93F2-26DCF475E5D6}">
      <dgm:prSet/>
      <dgm:spPr/>
      <dgm:t>
        <a:bodyPr/>
        <a:lstStyle/>
        <a:p>
          <a:endParaRPr lang="id-ID" sz="2400">
            <a:latin typeface="Agency FB" pitchFamily="34" charset="0"/>
          </a:endParaRPr>
        </a:p>
      </dgm:t>
    </dgm:pt>
    <dgm:pt modelId="{A48A23F8-632F-43D6-86F7-C1657B1C64E5}">
      <dgm:prSet custT="1"/>
      <dgm:spPr/>
      <dgm:t>
        <a:bodyPr/>
        <a:lstStyle/>
        <a:p>
          <a:pPr rtl="0"/>
          <a:r>
            <a:rPr lang="en-US" sz="2400" dirty="0" err="1" smtClean="0">
              <a:latin typeface="Agency FB" pitchFamily="34" charset="0"/>
            </a:rPr>
            <a:t>Dirinya</a:t>
          </a:r>
          <a:r>
            <a:rPr lang="en-US" sz="2400" dirty="0" smtClean="0">
              <a:latin typeface="Agency FB" pitchFamily="34" charset="0"/>
            </a:rPr>
            <a:t> </a:t>
          </a:r>
          <a:r>
            <a:rPr lang="en-US" sz="2400" dirty="0" err="1" smtClean="0">
              <a:latin typeface="Agency FB" pitchFamily="34" charset="0"/>
            </a:rPr>
            <a:t>adalah</a:t>
          </a:r>
          <a:r>
            <a:rPr lang="en-US" sz="2400" dirty="0" smtClean="0">
              <a:latin typeface="Agency FB" pitchFamily="34" charset="0"/>
            </a:rPr>
            <a:t> </a:t>
          </a:r>
          <a:r>
            <a:rPr lang="en-US" sz="2400" dirty="0" err="1" smtClean="0">
              <a:latin typeface="Agency FB" pitchFamily="34" charset="0"/>
            </a:rPr>
            <a:t>pesan</a:t>
          </a:r>
          <a:r>
            <a:rPr lang="en-US" sz="2400" dirty="0" smtClean="0">
              <a:latin typeface="Agency FB" pitchFamily="34" charset="0"/>
            </a:rPr>
            <a:t>, </a:t>
          </a:r>
          <a:r>
            <a:rPr lang="en-US" sz="2400" dirty="0" err="1" smtClean="0">
              <a:latin typeface="Agency FB" pitchFamily="34" charset="0"/>
            </a:rPr>
            <a:t>yakni</a:t>
          </a:r>
          <a:r>
            <a:rPr lang="en-US" sz="2400" dirty="0" smtClean="0">
              <a:latin typeface="Agency FB" pitchFamily="34" charset="0"/>
            </a:rPr>
            <a:t> </a:t>
          </a:r>
          <a:r>
            <a:rPr lang="en-US" sz="2400" dirty="0" err="1" smtClean="0">
              <a:latin typeface="Agency FB" pitchFamily="34" charset="0"/>
            </a:rPr>
            <a:t>semua</a:t>
          </a:r>
          <a:r>
            <a:rPr lang="en-US" sz="2400" dirty="0" smtClean="0">
              <a:latin typeface="Agency FB" pitchFamily="34" charset="0"/>
            </a:rPr>
            <a:t> </a:t>
          </a:r>
          <a:r>
            <a:rPr lang="en-US" sz="2400" dirty="0" err="1" smtClean="0">
              <a:latin typeface="Agency FB" pitchFamily="34" charset="0"/>
            </a:rPr>
            <a:t>gerak</a:t>
          </a:r>
          <a:r>
            <a:rPr lang="en-US" sz="2400" dirty="0" smtClean="0">
              <a:latin typeface="Agency FB" pitchFamily="34" charset="0"/>
            </a:rPr>
            <a:t> </a:t>
          </a:r>
          <a:r>
            <a:rPr lang="en-US" sz="2400" dirty="0" err="1" smtClean="0">
              <a:latin typeface="Agency FB" pitchFamily="34" charset="0"/>
            </a:rPr>
            <a:t>dan</a:t>
          </a:r>
          <a:r>
            <a:rPr lang="en-US" sz="2400" dirty="0" smtClean="0">
              <a:latin typeface="Agency FB" pitchFamily="34" charset="0"/>
            </a:rPr>
            <a:t> </a:t>
          </a:r>
          <a:r>
            <a:rPr lang="en-US" sz="2400" dirty="0" err="1" smtClean="0">
              <a:latin typeface="Agency FB" pitchFamily="34" charset="0"/>
            </a:rPr>
            <a:t>perilaku</a:t>
          </a:r>
          <a:r>
            <a:rPr lang="en-US" sz="2400" dirty="0" smtClean="0">
              <a:latin typeface="Agency FB" pitchFamily="34" charset="0"/>
            </a:rPr>
            <a:t> yang </a:t>
          </a:r>
          <a:r>
            <a:rPr lang="en-US" sz="2400" dirty="0" err="1" smtClean="0">
              <a:latin typeface="Agency FB" pitchFamily="34" charset="0"/>
            </a:rPr>
            <a:t>diperleihatkannya</a:t>
          </a:r>
          <a:endParaRPr lang="id-ID" sz="2400" dirty="0">
            <a:latin typeface="Agency FB" pitchFamily="34" charset="0"/>
          </a:endParaRPr>
        </a:p>
      </dgm:t>
    </dgm:pt>
    <dgm:pt modelId="{7D444CBF-BEC7-41C7-A863-1787BE93A343}" type="parTrans" cxnId="{BA0D8BFD-737F-4C68-8F47-F553D3CE7D69}">
      <dgm:prSet/>
      <dgm:spPr/>
      <dgm:t>
        <a:bodyPr/>
        <a:lstStyle/>
        <a:p>
          <a:endParaRPr lang="id-ID" sz="2400">
            <a:latin typeface="Agency FB" pitchFamily="34" charset="0"/>
          </a:endParaRPr>
        </a:p>
      </dgm:t>
    </dgm:pt>
    <dgm:pt modelId="{E1B3127D-F153-4B15-9CDD-53F570C92579}" type="sibTrans" cxnId="{BA0D8BFD-737F-4C68-8F47-F553D3CE7D69}">
      <dgm:prSet/>
      <dgm:spPr/>
      <dgm:t>
        <a:bodyPr/>
        <a:lstStyle/>
        <a:p>
          <a:endParaRPr lang="id-ID" sz="2400">
            <a:latin typeface="Agency FB" pitchFamily="34" charset="0"/>
          </a:endParaRPr>
        </a:p>
      </dgm:t>
    </dgm:pt>
    <dgm:pt modelId="{5A8EAA66-D800-4FC7-946E-CF174B441DB3}">
      <dgm:prSet custT="1"/>
      <dgm:spPr/>
      <dgm:t>
        <a:bodyPr/>
        <a:lstStyle/>
        <a:p>
          <a:pPr rtl="0"/>
          <a:r>
            <a:rPr lang="en-US" sz="2400" dirty="0" err="1" smtClean="0">
              <a:latin typeface="Agency FB" pitchFamily="34" charset="0"/>
            </a:rPr>
            <a:t>Dirinya</a:t>
          </a:r>
          <a:r>
            <a:rPr lang="en-US" sz="2400" dirty="0" smtClean="0">
              <a:latin typeface="Agency FB" pitchFamily="34" charset="0"/>
            </a:rPr>
            <a:t> </a:t>
          </a:r>
          <a:r>
            <a:rPr lang="en-US" sz="2400" dirty="0" err="1" smtClean="0">
              <a:latin typeface="Agency FB" pitchFamily="34" charset="0"/>
            </a:rPr>
            <a:t>adalah</a:t>
          </a:r>
          <a:r>
            <a:rPr lang="en-US" sz="2400" dirty="0" smtClean="0">
              <a:latin typeface="Agency FB" pitchFamily="34" charset="0"/>
            </a:rPr>
            <a:t> </a:t>
          </a:r>
          <a:r>
            <a:rPr lang="en-US" sz="2400" dirty="0" err="1" smtClean="0">
              <a:latin typeface="Agency FB" pitchFamily="34" charset="0"/>
            </a:rPr>
            <a:t>sasaran</a:t>
          </a:r>
          <a:r>
            <a:rPr lang="en-US" sz="2400" dirty="0" smtClean="0">
              <a:latin typeface="Agency FB" pitchFamily="34" charset="0"/>
            </a:rPr>
            <a:t> </a:t>
          </a:r>
          <a:r>
            <a:rPr lang="en-US" sz="2400" dirty="0" err="1" smtClean="0">
              <a:latin typeface="Agency FB" pitchFamily="34" charset="0"/>
            </a:rPr>
            <a:t>pesan</a:t>
          </a:r>
          <a:r>
            <a:rPr lang="en-US" sz="2400" dirty="0" smtClean="0">
              <a:latin typeface="Agency FB" pitchFamily="34" charset="0"/>
            </a:rPr>
            <a:t>, </a:t>
          </a:r>
          <a:r>
            <a:rPr lang="en-US" sz="2400" dirty="0" err="1" smtClean="0">
              <a:latin typeface="Agency FB" pitchFamily="34" charset="0"/>
            </a:rPr>
            <a:t>karena</a:t>
          </a:r>
          <a:r>
            <a:rPr lang="en-US" sz="2400" dirty="0" smtClean="0">
              <a:latin typeface="Agency FB" pitchFamily="34" charset="0"/>
            </a:rPr>
            <a:t> </a:t>
          </a:r>
          <a:r>
            <a:rPr lang="en-US" sz="2400" dirty="0" err="1" smtClean="0">
              <a:latin typeface="Agency FB" pitchFamily="34" charset="0"/>
            </a:rPr>
            <a:t>harus</a:t>
          </a:r>
          <a:r>
            <a:rPr lang="en-US" sz="2400" dirty="0" smtClean="0">
              <a:latin typeface="Agency FB" pitchFamily="34" charset="0"/>
            </a:rPr>
            <a:t> </a:t>
          </a:r>
          <a:r>
            <a:rPr lang="en-US" sz="2400" dirty="0" err="1" smtClean="0">
              <a:latin typeface="Agency FB" pitchFamily="34" charset="0"/>
            </a:rPr>
            <a:t>dapat</a:t>
          </a:r>
          <a:r>
            <a:rPr lang="en-US" sz="2400" dirty="0" smtClean="0">
              <a:latin typeface="Agency FB" pitchFamily="34" charset="0"/>
            </a:rPr>
            <a:t> </a:t>
          </a:r>
          <a:r>
            <a:rPr lang="en-US" sz="2400" dirty="0" err="1" smtClean="0">
              <a:latin typeface="Agency FB" pitchFamily="34" charset="0"/>
            </a:rPr>
            <a:t>menangkap</a:t>
          </a:r>
          <a:r>
            <a:rPr lang="en-US" sz="2400" dirty="0" smtClean="0">
              <a:latin typeface="Agency FB" pitchFamily="34" charset="0"/>
            </a:rPr>
            <a:t> </a:t>
          </a:r>
          <a:r>
            <a:rPr lang="en-US" sz="2400" dirty="0" err="1" smtClean="0">
              <a:latin typeface="Agency FB" pitchFamily="34" charset="0"/>
            </a:rPr>
            <a:t>reaksi</a:t>
          </a:r>
          <a:r>
            <a:rPr lang="en-US" sz="2400" dirty="0" smtClean="0">
              <a:latin typeface="Agency FB" pitchFamily="34" charset="0"/>
            </a:rPr>
            <a:t> yang </a:t>
          </a:r>
          <a:r>
            <a:rPr lang="en-US" sz="2400" dirty="0" err="1" smtClean="0">
              <a:latin typeface="Agency FB" pitchFamily="34" charset="0"/>
            </a:rPr>
            <a:t>timbul</a:t>
          </a:r>
          <a:r>
            <a:rPr lang="en-US" sz="2400" dirty="0" smtClean="0">
              <a:latin typeface="Agency FB" pitchFamily="34" charset="0"/>
            </a:rPr>
            <a:t> </a:t>
          </a:r>
          <a:r>
            <a:rPr lang="en-US" sz="2400" dirty="0" err="1" smtClean="0">
              <a:latin typeface="Agency FB" pitchFamily="34" charset="0"/>
            </a:rPr>
            <a:t>karena</a:t>
          </a:r>
          <a:r>
            <a:rPr lang="en-US" sz="2400" dirty="0" smtClean="0">
              <a:latin typeface="Agency FB" pitchFamily="34" charset="0"/>
            </a:rPr>
            <a:t> </a:t>
          </a:r>
          <a:r>
            <a:rPr lang="en-US" sz="2400" dirty="0" err="1" smtClean="0">
              <a:latin typeface="Agency FB" pitchFamily="34" charset="0"/>
            </a:rPr>
            <a:t>pesan</a:t>
          </a:r>
          <a:r>
            <a:rPr lang="en-US" sz="2400" dirty="0" smtClean="0">
              <a:latin typeface="Agency FB" pitchFamily="34" charset="0"/>
            </a:rPr>
            <a:t> yang </a:t>
          </a:r>
          <a:r>
            <a:rPr lang="en-US" sz="2400" dirty="0" err="1" smtClean="0">
              <a:latin typeface="Agency FB" pitchFamily="34" charset="0"/>
            </a:rPr>
            <a:t>disampaikannya</a:t>
          </a:r>
          <a:r>
            <a:rPr lang="en-US" sz="2400" dirty="0" smtClean="0">
              <a:latin typeface="Agency FB" pitchFamily="34" charset="0"/>
            </a:rPr>
            <a:t>.</a:t>
          </a:r>
          <a:endParaRPr lang="id-ID" sz="2400" dirty="0">
            <a:latin typeface="Agency FB" pitchFamily="34" charset="0"/>
          </a:endParaRPr>
        </a:p>
      </dgm:t>
    </dgm:pt>
    <dgm:pt modelId="{605DBF45-2E41-4B2D-A945-5018DB31090E}" type="parTrans" cxnId="{B3083813-4FA9-4BF0-AD85-E143F4741C38}">
      <dgm:prSet/>
      <dgm:spPr/>
      <dgm:t>
        <a:bodyPr/>
        <a:lstStyle/>
        <a:p>
          <a:endParaRPr lang="id-ID" sz="2400">
            <a:latin typeface="Agency FB" pitchFamily="34" charset="0"/>
          </a:endParaRPr>
        </a:p>
      </dgm:t>
    </dgm:pt>
    <dgm:pt modelId="{EC2BF59B-5743-41CF-BE4F-B7163355E3E4}" type="sibTrans" cxnId="{B3083813-4FA9-4BF0-AD85-E143F4741C38}">
      <dgm:prSet/>
      <dgm:spPr/>
      <dgm:t>
        <a:bodyPr/>
        <a:lstStyle/>
        <a:p>
          <a:endParaRPr lang="id-ID" sz="2400">
            <a:latin typeface="Agency FB" pitchFamily="34" charset="0"/>
          </a:endParaRPr>
        </a:p>
      </dgm:t>
    </dgm:pt>
    <dgm:pt modelId="{A39BF353-BE29-4713-B2D5-7FDAE2CE8555}" type="pres">
      <dgm:prSet presAssocID="{2FCCF8D1-29F9-4301-9247-B02FCAFAE9C3}" presName="linear" presStyleCnt="0">
        <dgm:presLayoutVars>
          <dgm:animLvl val="lvl"/>
          <dgm:resizeHandles val="exact"/>
        </dgm:presLayoutVars>
      </dgm:prSet>
      <dgm:spPr/>
      <dgm:t>
        <a:bodyPr/>
        <a:lstStyle/>
        <a:p>
          <a:endParaRPr lang="id-ID"/>
        </a:p>
      </dgm:t>
    </dgm:pt>
    <dgm:pt modelId="{753A87B6-92A4-4A00-9405-6179C0C5EAF2}" type="pres">
      <dgm:prSet presAssocID="{24F922BF-CC28-4431-B847-FBE81ACEDD4F}" presName="parentText" presStyleLbl="node1" presStyleIdx="0" presStyleCnt="2" custLinFactY="-2605" custLinFactNeighborY="-100000">
        <dgm:presLayoutVars>
          <dgm:chMax val="0"/>
          <dgm:bulletEnabled val="1"/>
        </dgm:presLayoutVars>
      </dgm:prSet>
      <dgm:spPr/>
      <dgm:t>
        <a:bodyPr/>
        <a:lstStyle/>
        <a:p>
          <a:endParaRPr lang="id-ID"/>
        </a:p>
      </dgm:t>
    </dgm:pt>
    <dgm:pt modelId="{475E0D85-EE88-426F-B31B-230385C76CA7}" type="pres">
      <dgm:prSet presAssocID="{87F4FE03-FA08-49D4-B57E-6870947D1566}" presName="spacer" presStyleCnt="0"/>
      <dgm:spPr/>
    </dgm:pt>
    <dgm:pt modelId="{04A6C3D0-3197-4992-9BF0-61E5510D6F18}" type="pres">
      <dgm:prSet presAssocID="{32DABA48-4B40-43E2-9000-AD7E91C89963}" presName="parentText" presStyleLbl="node1" presStyleIdx="1" presStyleCnt="2">
        <dgm:presLayoutVars>
          <dgm:chMax val="0"/>
          <dgm:bulletEnabled val="1"/>
        </dgm:presLayoutVars>
      </dgm:prSet>
      <dgm:spPr/>
      <dgm:t>
        <a:bodyPr/>
        <a:lstStyle/>
        <a:p>
          <a:endParaRPr lang="id-ID"/>
        </a:p>
      </dgm:t>
    </dgm:pt>
    <dgm:pt modelId="{8C878385-87C2-43D1-B8BA-4C8388B18AC6}" type="pres">
      <dgm:prSet presAssocID="{32DABA48-4B40-43E2-9000-AD7E91C89963}" presName="childText" presStyleLbl="revTx" presStyleIdx="0" presStyleCnt="1">
        <dgm:presLayoutVars>
          <dgm:bulletEnabled val="1"/>
        </dgm:presLayoutVars>
      </dgm:prSet>
      <dgm:spPr/>
      <dgm:t>
        <a:bodyPr/>
        <a:lstStyle/>
        <a:p>
          <a:endParaRPr lang="id-ID"/>
        </a:p>
      </dgm:t>
    </dgm:pt>
  </dgm:ptLst>
  <dgm:cxnLst>
    <dgm:cxn modelId="{0EA80272-A6A6-4EF4-B972-CEDCCDFC353F}" type="presOf" srcId="{24F922BF-CC28-4431-B847-FBE81ACEDD4F}" destId="{753A87B6-92A4-4A00-9405-6179C0C5EAF2}" srcOrd="0" destOrd="0" presId="urn:microsoft.com/office/officeart/2005/8/layout/vList2"/>
    <dgm:cxn modelId="{17F99372-0941-42F6-986E-88A993268AB7}" srcId="{2FCCF8D1-29F9-4301-9247-B02FCAFAE9C3}" destId="{32DABA48-4B40-43E2-9000-AD7E91C89963}" srcOrd="1" destOrd="0" parTransId="{FA785CB8-7212-4634-A158-71F8FF799879}" sibTransId="{E9885386-68C6-4FD8-A52F-B801EA1EBDE5}"/>
    <dgm:cxn modelId="{C9BE52AB-61D8-4E26-A667-D895361DA7B0}" type="presOf" srcId="{BC9164FA-CC07-43B0-8CB2-5F5047F67C11}" destId="{8C878385-87C2-43D1-B8BA-4C8388B18AC6}" srcOrd="0" destOrd="0" presId="urn:microsoft.com/office/officeart/2005/8/layout/vList2"/>
    <dgm:cxn modelId="{5CBE7E30-B9BE-421D-BAA9-CFF4C40F7F59}" type="presOf" srcId="{2FCCF8D1-29F9-4301-9247-B02FCAFAE9C3}" destId="{A39BF353-BE29-4713-B2D5-7FDAE2CE8555}" srcOrd="0" destOrd="0" presId="urn:microsoft.com/office/officeart/2005/8/layout/vList2"/>
    <dgm:cxn modelId="{BA0D8BFD-737F-4C68-8F47-F553D3CE7D69}" srcId="{32DABA48-4B40-43E2-9000-AD7E91C89963}" destId="{A48A23F8-632F-43D6-86F7-C1657B1C64E5}" srcOrd="1" destOrd="0" parTransId="{7D444CBF-BEC7-41C7-A863-1787BE93A343}" sibTransId="{E1B3127D-F153-4B15-9CDD-53F570C92579}"/>
    <dgm:cxn modelId="{B3083813-4FA9-4BF0-AD85-E143F4741C38}" srcId="{32DABA48-4B40-43E2-9000-AD7E91C89963}" destId="{5A8EAA66-D800-4FC7-946E-CF174B441DB3}" srcOrd="2" destOrd="0" parTransId="{605DBF45-2E41-4B2D-A945-5018DB31090E}" sibTransId="{EC2BF59B-5743-41CF-BE4F-B7163355E3E4}"/>
    <dgm:cxn modelId="{D0682BFC-62C3-46AA-9B42-020EE7137368}" type="presOf" srcId="{32DABA48-4B40-43E2-9000-AD7E91C89963}" destId="{04A6C3D0-3197-4992-9BF0-61E5510D6F18}" srcOrd="0" destOrd="0" presId="urn:microsoft.com/office/officeart/2005/8/layout/vList2"/>
    <dgm:cxn modelId="{F7FCE09E-E626-47D2-93F2-26DCF475E5D6}" srcId="{32DABA48-4B40-43E2-9000-AD7E91C89963}" destId="{BC9164FA-CC07-43B0-8CB2-5F5047F67C11}" srcOrd="0" destOrd="0" parTransId="{1FB0B1FB-F1C1-4287-AD4D-93E0EE06A742}" sibTransId="{91022109-CC68-4E0F-93E0-0B56AC7224E2}"/>
    <dgm:cxn modelId="{F5A830F2-A1AF-426E-855F-A009046DD669}" srcId="{2FCCF8D1-29F9-4301-9247-B02FCAFAE9C3}" destId="{24F922BF-CC28-4431-B847-FBE81ACEDD4F}" srcOrd="0" destOrd="0" parTransId="{4EC84371-8EAA-4D9D-B659-E343F218D466}" sibTransId="{87F4FE03-FA08-49D4-B57E-6870947D1566}"/>
    <dgm:cxn modelId="{7BDB69F4-1DF7-46E9-857F-FCE5B93E2549}" type="presOf" srcId="{A48A23F8-632F-43D6-86F7-C1657B1C64E5}" destId="{8C878385-87C2-43D1-B8BA-4C8388B18AC6}" srcOrd="0" destOrd="1" presId="urn:microsoft.com/office/officeart/2005/8/layout/vList2"/>
    <dgm:cxn modelId="{55DB311D-630E-4646-A9E1-835DF21798FA}" type="presOf" srcId="{5A8EAA66-D800-4FC7-946E-CF174B441DB3}" destId="{8C878385-87C2-43D1-B8BA-4C8388B18AC6}" srcOrd="0" destOrd="2" presId="urn:microsoft.com/office/officeart/2005/8/layout/vList2"/>
    <dgm:cxn modelId="{045D3434-AF7A-43E4-8549-A3AAF14653B3}" type="presParOf" srcId="{A39BF353-BE29-4713-B2D5-7FDAE2CE8555}" destId="{753A87B6-92A4-4A00-9405-6179C0C5EAF2}" srcOrd="0" destOrd="0" presId="urn:microsoft.com/office/officeart/2005/8/layout/vList2"/>
    <dgm:cxn modelId="{A9C0EFA3-348A-431D-BF6F-080C428AD7FD}" type="presParOf" srcId="{A39BF353-BE29-4713-B2D5-7FDAE2CE8555}" destId="{475E0D85-EE88-426F-B31B-230385C76CA7}" srcOrd="1" destOrd="0" presId="urn:microsoft.com/office/officeart/2005/8/layout/vList2"/>
    <dgm:cxn modelId="{85B67ED6-53A1-4961-9C8B-9DAE948067DA}" type="presParOf" srcId="{A39BF353-BE29-4713-B2D5-7FDAE2CE8555}" destId="{04A6C3D0-3197-4992-9BF0-61E5510D6F18}" srcOrd="2" destOrd="0" presId="urn:microsoft.com/office/officeart/2005/8/layout/vList2"/>
    <dgm:cxn modelId="{EF5A8647-1CF2-481B-8617-0437052AAC70}" type="presParOf" srcId="{A39BF353-BE29-4713-B2D5-7FDAE2CE8555}" destId="{8C878385-87C2-43D1-B8BA-4C8388B18AC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B3DE847-016C-4B25-8686-39CF0E79DE11}"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id-ID"/>
        </a:p>
      </dgm:t>
    </dgm:pt>
    <dgm:pt modelId="{9E9D653C-457B-460C-A37E-6D94B65C1F70}">
      <dgm:prSet custT="1"/>
      <dgm:spPr/>
      <dgm:t>
        <a:bodyPr/>
        <a:lstStyle/>
        <a:p>
          <a:pPr rtl="0"/>
          <a:r>
            <a:rPr lang="en-US" sz="2400" i="1" dirty="0" smtClean="0">
              <a:latin typeface="Agency FB" pitchFamily="34" charset="0"/>
            </a:rPr>
            <a:t>Credibility</a:t>
          </a:r>
          <a:endParaRPr lang="id-ID" sz="2400" dirty="0">
            <a:latin typeface="Agency FB" pitchFamily="34" charset="0"/>
          </a:endParaRPr>
        </a:p>
      </dgm:t>
    </dgm:pt>
    <dgm:pt modelId="{03B94B7F-70FD-4E11-B993-0BF0FDB0F90E}" type="parTrans" cxnId="{03576FAA-42F9-4362-8F6C-375E1F8BCCD7}">
      <dgm:prSet/>
      <dgm:spPr/>
      <dgm:t>
        <a:bodyPr/>
        <a:lstStyle/>
        <a:p>
          <a:endParaRPr lang="id-ID" sz="1600">
            <a:latin typeface="Agency FB" pitchFamily="34" charset="0"/>
          </a:endParaRPr>
        </a:p>
      </dgm:t>
    </dgm:pt>
    <dgm:pt modelId="{ED75C129-3AA4-4D09-A509-3375BAC54F47}" type="sibTrans" cxnId="{03576FAA-42F9-4362-8F6C-375E1F8BCCD7}">
      <dgm:prSet/>
      <dgm:spPr/>
      <dgm:t>
        <a:bodyPr/>
        <a:lstStyle/>
        <a:p>
          <a:endParaRPr lang="id-ID" sz="1600">
            <a:latin typeface="Agency FB" pitchFamily="34" charset="0"/>
          </a:endParaRPr>
        </a:p>
      </dgm:t>
    </dgm:pt>
    <dgm:pt modelId="{C01BDBEC-4772-44AB-A141-D6220D3128E0}">
      <dgm:prSet custT="1"/>
      <dgm:spPr/>
      <dgm:t>
        <a:bodyPr/>
        <a:lstStyle/>
        <a:p>
          <a:pPr rtl="0"/>
          <a:r>
            <a:rPr lang="en-US" sz="1600" dirty="0" err="1" smtClean="0">
              <a:latin typeface="Agency FB" pitchFamily="34" charset="0"/>
            </a:rPr>
            <a:t>Menimbulkan</a:t>
          </a:r>
          <a:r>
            <a:rPr lang="en-US" sz="1600" dirty="0" smtClean="0">
              <a:latin typeface="Agency FB" pitchFamily="34" charset="0"/>
            </a:rPr>
            <a:t> </a:t>
          </a:r>
          <a:r>
            <a:rPr lang="en-US" sz="1600" dirty="0" err="1" smtClean="0">
              <a:latin typeface="Agency FB" pitchFamily="34" charset="0"/>
            </a:rPr>
            <a:t>kepercayaan</a:t>
          </a:r>
          <a:r>
            <a:rPr lang="en-US" sz="1600" dirty="0" smtClean="0">
              <a:latin typeface="Agency FB" pitchFamily="34" charset="0"/>
            </a:rPr>
            <a:t> </a:t>
          </a:r>
          <a:r>
            <a:rPr lang="en-US" sz="1600" dirty="0" err="1" smtClean="0">
              <a:latin typeface="Agency FB" pitchFamily="34" charset="0"/>
            </a:rPr>
            <a:t>sasaran</a:t>
          </a:r>
          <a:r>
            <a:rPr lang="en-US" sz="1600" dirty="0" smtClean="0">
              <a:latin typeface="Agency FB" pitchFamily="34" charset="0"/>
            </a:rPr>
            <a:t> </a:t>
          </a:r>
          <a:r>
            <a:rPr lang="en-US" sz="1600" dirty="0" err="1" smtClean="0">
              <a:latin typeface="Agency FB" pitchFamily="34" charset="0"/>
            </a:rPr>
            <a:t>kepada</a:t>
          </a:r>
          <a:r>
            <a:rPr lang="en-US" sz="1600" dirty="0" smtClean="0">
              <a:latin typeface="Agency FB" pitchFamily="34" charset="0"/>
            </a:rPr>
            <a:t> </a:t>
          </a:r>
          <a:r>
            <a:rPr lang="en-US" sz="1600" dirty="0" err="1" smtClean="0">
              <a:latin typeface="Agency FB" pitchFamily="34" charset="0"/>
            </a:rPr>
            <a:t>pesan</a:t>
          </a:r>
          <a:r>
            <a:rPr lang="en-US" sz="1600" dirty="0" smtClean="0">
              <a:latin typeface="Agency FB" pitchFamily="34" charset="0"/>
            </a:rPr>
            <a:t> yang </a:t>
          </a:r>
          <a:r>
            <a:rPr lang="en-US" sz="1600" dirty="0" err="1" smtClean="0">
              <a:latin typeface="Agency FB" pitchFamily="34" charset="0"/>
            </a:rPr>
            <a:t>disampaikan</a:t>
          </a:r>
          <a:r>
            <a:rPr lang="en-US" sz="1600" dirty="0" smtClean="0">
              <a:latin typeface="Agency FB" pitchFamily="34" charset="0"/>
            </a:rPr>
            <a:t>.</a:t>
          </a:r>
          <a:endParaRPr lang="id-ID" sz="1600" dirty="0">
            <a:latin typeface="Agency FB" pitchFamily="34" charset="0"/>
          </a:endParaRPr>
        </a:p>
      </dgm:t>
    </dgm:pt>
    <dgm:pt modelId="{89BCA48D-D99C-4B35-A072-80B0AC74242C}" type="parTrans" cxnId="{229B9C73-EE7C-4812-8306-031C937D427B}">
      <dgm:prSet/>
      <dgm:spPr/>
      <dgm:t>
        <a:bodyPr/>
        <a:lstStyle/>
        <a:p>
          <a:endParaRPr lang="id-ID" sz="1600">
            <a:latin typeface="Agency FB" pitchFamily="34" charset="0"/>
          </a:endParaRPr>
        </a:p>
      </dgm:t>
    </dgm:pt>
    <dgm:pt modelId="{60A3BFD8-139B-4B12-AD86-621630C4089E}" type="sibTrans" cxnId="{229B9C73-EE7C-4812-8306-031C937D427B}">
      <dgm:prSet/>
      <dgm:spPr/>
      <dgm:t>
        <a:bodyPr/>
        <a:lstStyle/>
        <a:p>
          <a:endParaRPr lang="id-ID" sz="1600">
            <a:latin typeface="Agency FB" pitchFamily="34" charset="0"/>
          </a:endParaRPr>
        </a:p>
      </dgm:t>
    </dgm:pt>
    <dgm:pt modelId="{5968F34C-87E9-4901-83A7-CE7251431B54}">
      <dgm:prSet custT="1"/>
      <dgm:spPr/>
      <dgm:t>
        <a:bodyPr/>
        <a:lstStyle/>
        <a:p>
          <a:pPr rtl="0"/>
          <a:r>
            <a:rPr lang="en-US" sz="2400" i="1" dirty="0" smtClean="0">
              <a:latin typeface="Agency FB" pitchFamily="34" charset="0"/>
            </a:rPr>
            <a:t>Content</a:t>
          </a:r>
          <a:endParaRPr lang="id-ID" sz="2400" dirty="0">
            <a:latin typeface="Agency FB" pitchFamily="34" charset="0"/>
          </a:endParaRPr>
        </a:p>
      </dgm:t>
    </dgm:pt>
    <dgm:pt modelId="{88FB9974-E0B9-4594-85C7-193E04781D98}" type="parTrans" cxnId="{B58B3698-C9E6-4F27-A8F3-30106CD2F70E}">
      <dgm:prSet/>
      <dgm:spPr/>
      <dgm:t>
        <a:bodyPr/>
        <a:lstStyle/>
        <a:p>
          <a:endParaRPr lang="id-ID" sz="1600">
            <a:latin typeface="Agency FB" pitchFamily="34" charset="0"/>
          </a:endParaRPr>
        </a:p>
      </dgm:t>
    </dgm:pt>
    <dgm:pt modelId="{618242CE-BB83-4045-8E4A-B77B180D5FD8}" type="sibTrans" cxnId="{B58B3698-C9E6-4F27-A8F3-30106CD2F70E}">
      <dgm:prSet/>
      <dgm:spPr/>
      <dgm:t>
        <a:bodyPr/>
        <a:lstStyle/>
        <a:p>
          <a:endParaRPr lang="id-ID" sz="1600">
            <a:latin typeface="Agency FB" pitchFamily="34" charset="0"/>
          </a:endParaRPr>
        </a:p>
      </dgm:t>
    </dgm:pt>
    <dgm:pt modelId="{1DC0C22F-8160-466C-81D8-46050153B666}">
      <dgm:prSet custT="1"/>
      <dgm:spPr/>
      <dgm:t>
        <a:bodyPr/>
        <a:lstStyle/>
        <a:p>
          <a:pPr rtl="0"/>
          <a:r>
            <a:rPr lang="en-US" sz="1600" dirty="0" err="1" smtClean="0">
              <a:latin typeface="Agency FB" pitchFamily="34" charset="0"/>
            </a:rPr>
            <a:t>Pesan</a:t>
          </a:r>
          <a:r>
            <a:rPr lang="en-US" sz="1600" dirty="0" smtClean="0">
              <a:latin typeface="Agency FB" pitchFamily="34" charset="0"/>
            </a:rPr>
            <a:t> yang </a:t>
          </a:r>
          <a:r>
            <a:rPr lang="en-US" sz="1600" dirty="0" err="1" smtClean="0">
              <a:latin typeface="Agency FB" pitchFamily="34" charset="0"/>
            </a:rPr>
            <a:t>disampaikan</a:t>
          </a:r>
          <a:r>
            <a:rPr lang="en-US" sz="1600" dirty="0" smtClean="0">
              <a:latin typeface="Agency FB" pitchFamily="34" charset="0"/>
            </a:rPr>
            <a:t> </a:t>
          </a:r>
          <a:r>
            <a:rPr lang="en-US" sz="1600" dirty="0" err="1" smtClean="0">
              <a:latin typeface="Agency FB" pitchFamily="34" charset="0"/>
            </a:rPr>
            <a:t>harus</a:t>
          </a:r>
          <a:r>
            <a:rPr lang="en-US" sz="1600" dirty="0" smtClean="0">
              <a:latin typeface="Agency FB" pitchFamily="34" charset="0"/>
            </a:rPr>
            <a:t> </a:t>
          </a:r>
          <a:r>
            <a:rPr lang="en-US" sz="1600" dirty="0" err="1" smtClean="0">
              <a:latin typeface="Agency FB" pitchFamily="34" charset="0"/>
            </a:rPr>
            <a:t>mengandung</a:t>
          </a:r>
          <a:r>
            <a:rPr lang="en-US" sz="1600" dirty="0" smtClean="0">
              <a:latin typeface="Agency FB" pitchFamily="34" charset="0"/>
            </a:rPr>
            <a:t> </a:t>
          </a:r>
          <a:r>
            <a:rPr lang="en-US" sz="1600" dirty="0" err="1" smtClean="0">
              <a:latin typeface="Agency FB" pitchFamily="34" charset="0"/>
            </a:rPr>
            <a:t>manfaat</a:t>
          </a:r>
          <a:r>
            <a:rPr lang="en-US" sz="1600" dirty="0" smtClean="0">
              <a:latin typeface="Agency FB" pitchFamily="34" charset="0"/>
            </a:rPr>
            <a:t> </a:t>
          </a:r>
          <a:r>
            <a:rPr lang="en-US" sz="1600" dirty="0" err="1" smtClean="0">
              <a:latin typeface="Agency FB" pitchFamily="34" charset="0"/>
            </a:rPr>
            <a:t>bagi</a:t>
          </a:r>
          <a:r>
            <a:rPr lang="en-US" sz="1600" dirty="0" smtClean="0">
              <a:latin typeface="Agency FB" pitchFamily="34" charset="0"/>
            </a:rPr>
            <a:t> </a:t>
          </a:r>
          <a:r>
            <a:rPr lang="en-US" sz="1600" dirty="0" err="1" smtClean="0">
              <a:latin typeface="Agency FB" pitchFamily="34" charset="0"/>
            </a:rPr>
            <a:t>sasaran</a:t>
          </a:r>
          <a:r>
            <a:rPr lang="en-US" sz="1600" dirty="0" smtClean="0">
              <a:latin typeface="Agency FB" pitchFamily="34" charset="0"/>
            </a:rPr>
            <a:t>.</a:t>
          </a:r>
          <a:endParaRPr lang="id-ID" sz="1600" dirty="0">
            <a:latin typeface="Agency FB" pitchFamily="34" charset="0"/>
          </a:endParaRPr>
        </a:p>
      </dgm:t>
    </dgm:pt>
    <dgm:pt modelId="{E6E549C7-39BB-438B-9FEF-914E52C425B6}" type="parTrans" cxnId="{0315A177-5016-44B4-86E7-A3F6320983CF}">
      <dgm:prSet/>
      <dgm:spPr/>
      <dgm:t>
        <a:bodyPr/>
        <a:lstStyle/>
        <a:p>
          <a:endParaRPr lang="id-ID" sz="1600">
            <a:latin typeface="Agency FB" pitchFamily="34" charset="0"/>
          </a:endParaRPr>
        </a:p>
      </dgm:t>
    </dgm:pt>
    <dgm:pt modelId="{8D7BF987-C132-4B91-A4E7-87A4EA8FF9CA}" type="sibTrans" cxnId="{0315A177-5016-44B4-86E7-A3F6320983CF}">
      <dgm:prSet/>
      <dgm:spPr/>
      <dgm:t>
        <a:bodyPr/>
        <a:lstStyle/>
        <a:p>
          <a:endParaRPr lang="id-ID" sz="1600">
            <a:latin typeface="Agency FB" pitchFamily="34" charset="0"/>
          </a:endParaRPr>
        </a:p>
      </dgm:t>
    </dgm:pt>
    <dgm:pt modelId="{C60556DC-F66B-460A-9207-1E9A3AA6D311}">
      <dgm:prSet custT="1"/>
      <dgm:spPr/>
      <dgm:t>
        <a:bodyPr/>
        <a:lstStyle/>
        <a:p>
          <a:pPr rtl="0"/>
          <a:r>
            <a:rPr lang="en-US" sz="2400" i="1" dirty="0" smtClean="0">
              <a:latin typeface="Agency FB" pitchFamily="34" charset="0"/>
            </a:rPr>
            <a:t>Context</a:t>
          </a:r>
          <a:endParaRPr lang="id-ID" sz="2400" dirty="0">
            <a:latin typeface="Agency FB" pitchFamily="34" charset="0"/>
          </a:endParaRPr>
        </a:p>
      </dgm:t>
    </dgm:pt>
    <dgm:pt modelId="{A6B85A90-48E2-4D42-A684-78A95BDFE4B5}" type="parTrans" cxnId="{2BDD5F64-E1FF-4B39-A4D7-B62DFC8834E9}">
      <dgm:prSet/>
      <dgm:spPr/>
      <dgm:t>
        <a:bodyPr/>
        <a:lstStyle/>
        <a:p>
          <a:endParaRPr lang="id-ID" sz="1600">
            <a:latin typeface="Agency FB" pitchFamily="34" charset="0"/>
          </a:endParaRPr>
        </a:p>
      </dgm:t>
    </dgm:pt>
    <dgm:pt modelId="{30A7D99D-966A-4290-ACE7-7BE5E396F37B}" type="sibTrans" cxnId="{2BDD5F64-E1FF-4B39-A4D7-B62DFC8834E9}">
      <dgm:prSet/>
      <dgm:spPr/>
      <dgm:t>
        <a:bodyPr/>
        <a:lstStyle/>
        <a:p>
          <a:endParaRPr lang="id-ID" sz="1600">
            <a:latin typeface="Agency FB" pitchFamily="34" charset="0"/>
          </a:endParaRPr>
        </a:p>
      </dgm:t>
    </dgm:pt>
    <dgm:pt modelId="{837BB790-7516-45C0-92A6-D6F9FC0E91AC}">
      <dgm:prSet custT="1"/>
      <dgm:spPr/>
      <dgm:t>
        <a:bodyPr/>
        <a:lstStyle/>
        <a:p>
          <a:pPr rtl="0"/>
          <a:r>
            <a:rPr lang="en-US" sz="1600" dirty="0" err="1" smtClean="0">
              <a:latin typeface="Agency FB" pitchFamily="34" charset="0"/>
            </a:rPr>
            <a:t>Pesan</a:t>
          </a:r>
          <a:r>
            <a:rPr lang="en-US" sz="1600" dirty="0" smtClean="0">
              <a:latin typeface="Agency FB" pitchFamily="34" charset="0"/>
            </a:rPr>
            <a:t> yang </a:t>
          </a:r>
          <a:r>
            <a:rPr lang="en-US" sz="1600" dirty="0" err="1" smtClean="0">
              <a:latin typeface="Agency FB" pitchFamily="34" charset="0"/>
            </a:rPr>
            <a:t>disampaikan</a:t>
          </a:r>
          <a:r>
            <a:rPr lang="en-US" sz="1600" dirty="0" smtClean="0">
              <a:latin typeface="Agency FB" pitchFamily="34" charset="0"/>
            </a:rPr>
            <a:t> </a:t>
          </a:r>
          <a:r>
            <a:rPr lang="en-US" sz="1600" dirty="0" err="1" smtClean="0">
              <a:latin typeface="Agency FB" pitchFamily="34" charset="0"/>
            </a:rPr>
            <a:t>harus</a:t>
          </a:r>
          <a:r>
            <a:rPr lang="en-US" sz="1600" dirty="0" smtClean="0">
              <a:latin typeface="Agency FB" pitchFamily="34" charset="0"/>
            </a:rPr>
            <a:t> </a:t>
          </a:r>
          <a:r>
            <a:rPr lang="en-US" sz="1600" dirty="0" err="1" smtClean="0">
              <a:latin typeface="Agency FB" pitchFamily="34" charset="0"/>
            </a:rPr>
            <a:t>ada</a:t>
          </a:r>
          <a:r>
            <a:rPr lang="en-US" sz="1600" dirty="0" smtClean="0">
              <a:latin typeface="Agency FB" pitchFamily="34" charset="0"/>
            </a:rPr>
            <a:t> </a:t>
          </a:r>
          <a:r>
            <a:rPr lang="en-US" sz="1600" dirty="0" err="1" smtClean="0">
              <a:latin typeface="Agency FB" pitchFamily="34" charset="0"/>
            </a:rPr>
            <a:t>hubungan</a:t>
          </a:r>
          <a:r>
            <a:rPr lang="en-US" sz="1600" dirty="0" smtClean="0">
              <a:latin typeface="Agency FB" pitchFamily="34" charset="0"/>
            </a:rPr>
            <a:t> </a:t>
          </a:r>
          <a:r>
            <a:rPr lang="en-US" sz="1600" dirty="0" err="1" smtClean="0">
              <a:latin typeface="Agency FB" pitchFamily="34" charset="0"/>
            </a:rPr>
            <a:t>dengan</a:t>
          </a:r>
          <a:r>
            <a:rPr lang="en-US" sz="1600" dirty="0" smtClean="0">
              <a:latin typeface="Agency FB" pitchFamily="34" charset="0"/>
            </a:rPr>
            <a:t> </a:t>
          </a:r>
          <a:r>
            <a:rPr lang="en-US" sz="1600" dirty="0" err="1" smtClean="0">
              <a:latin typeface="Agency FB" pitchFamily="34" charset="0"/>
            </a:rPr>
            <a:t>kepentingan</a:t>
          </a:r>
          <a:r>
            <a:rPr lang="en-US" sz="1600" dirty="0" smtClean="0">
              <a:latin typeface="Agency FB" pitchFamily="34" charset="0"/>
            </a:rPr>
            <a:t> </a:t>
          </a:r>
          <a:r>
            <a:rPr lang="en-US" sz="1600" dirty="0" err="1" smtClean="0">
              <a:latin typeface="Agency FB" pitchFamily="34" charset="0"/>
            </a:rPr>
            <a:t>dan</a:t>
          </a:r>
          <a:r>
            <a:rPr lang="en-US" sz="1600" dirty="0" smtClean="0">
              <a:latin typeface="Agency FB" pitchFamily="34" charset="0"/>
            </a:rPr>
            <a:t> </a:t>
          </a:r>
          <a:r>
            <a:rPr lang="en-US" sz="1600" dirty="0" err="1" smtClean="0">
              <a:latin typeface="Agency FB" pitchFamily="34" charset="0"/>
            </a:rPr>
            <a:t>ataupun</a:t>
          </a:r>
          <a:r>
            <a:rPr lang="en-US" sz="1600" dirty="0" smtClean="0">
              <a:latin typeface="Agency FB" pitchFamily="34" charset="0"/>
            </a:rPr>
            <a:t> </a:t>
          </a:r>
          <a:r>
            <a:rPr lang="en-US" sz="1600" dirty="0" err="1" smtClean="0">
              <a:latin typeface="Agency FB" pitchFamily="34" charset="0"/>
            </a:rPr>
            <a:t>kehidupan</a:t>
          </a:r>
          <a:r>
            <a:rPr lang="en-US" sz="1600" dirty="0" smtClean="0">
              <a:latin typeface="Agency FB" pitchFamily="34" charset="0"/>
            </a:rPr>
            <a:t> </a:t>
          </a:r>
          <a:r>
            <a:rPr lang="en-US" sz="1600" dirty="0" err="1" smtClean="0">
              <a:latin typeface="Agency FB" pitchFamily="34" charset="0"/>
            </a:rPr>
            <a:t>serta</a:t>
          </a:r>
          <a:r>
            <a:rPr lang="en-US" sz="1600" dirty="0" smtClean="0">
              <a:latin typeface="Agency FB" pitchFamily="34" charset="0"/>
            </a:rPr>
            <a:t> </a:t>
          </a:r>
          <a:r>
            <a:rPr lang="en-US" sz="1600" dirty="0" err="1" smtClean="0">
              <a:latin typeface="Agency FB" pitchFamily="34" charset="0"/>
            </a:rPr>
            <a:t>realita</a:t>
          </a:r>
          <a:r>
            <a:rPr lang="en-US" sz="1600" dirty="0" smtClean="0">
              <a:latin typeface="Agency FB" pitchFamily="34" charset="0"/>
            </a:rPr>
            <a:t> </a:t>
          </a:r>
          <a:r>
            <a:rPr lang="en-US" sz="1600" dirty="0" err="1" smtClean="0">
              <a:latin typeface="Agency FB" pitchFamily="34" charset="0"/>
            </a:rPr>
            <a:t>sehari-hari</a:t>
          </a:r>
          <a:r>
            <a:rPr lang="en-US" sz="1600" dirty="0" smtClean="0">
              <a:latin typeface="Agency FB" pitchFamily="34" charset="0"/>
            </a:rPr>
            <a:t>.</a:t>
          </a:r>
          <a:endParaRPr lang="id-ID" sz="1600" dirty="0">
            <a:latin typeface="Agency FB" pitchFamily="34" charset="0"/>
          </a:endParaRPr>
        </a:p>
      </dgm:t>
    </dgm:pt>
    <dgm:pt modelId="{1DC5EC17-3937-4C47-B908-62CCD59A087B}" type="parTrans" cxnId="{070DCB0F-9D4C-4A3A-B12B-20774B9E64F8}">
      <dgm:prSet/>
      <dgm:spPr/>
      <dgm:t>
        <a:bodyPr/>
        <a:lstStyle/>
        <a:p>
          <a:endParaRPr lang="id-ID" sz="1600">
            <a:latin typeface="Agency FB" pitchFamily="34" charset="0"/>
          </a:endParaRPr>
        </a:p>
      </dgm:t>
    </dgm:pt>
    <dgm:pt modelId="{DEEBD91B-D523-402C-8A0E-A153C0DBD60D}" type="sibTrans" cxnId="{070DCB0F-9D4C-4A3A-B12B-20774B9E64F8}">
      <dgm:prSet/>
      <dgm:spPr/>
      <dgm:t>
        <a:bodyPr/>
        <a:lstStyle/>
        <a:p>
          <a:endParaRPr lang="id-ID" sz="1600">
            <a:latin typeface="Agency FB" pitchFamily="34" charset="0"/>
          </a:endParaRPr>
        </a:p>
      </dgm:t>
    </dgm:pt>
    <dgm:pt modelId="{53704C9B-3E6F-40D7-9D19-2EEFED6D5E0E}">
      <dgm:prSet custT="1"/>
      <dgm:spPr/>
      <dgm:t>
        <a:bodyPr/>
        <a:lstStyle/>
        <a:p>
          <a:pPr rtl="0"/>
          <a:r>
            <a:rPr lang="en-US" sz="2400" i="1" dirty="0" smtClean="0">
              <a:latin typeface="Agency FB" pitchFamily="34" charset="0"/>
            </a:rPr>
            <a:t>Clarity</a:t>
          </a:r>
          <a:endParaRPr lang="id-ID" sz="2400" dirty="0">
            <a:latin typeface="Agency FB" pitchFamily="34" charset="0"/>
          </a:endParaRPr>
        </a:p>
      </dgm:t>
    </dgm:pt>
    <dgm:pt modelId="{9152B19D-5A2A-4AC7-B23D-AD4313E0ACD5}" type="parTrans" cxnId="{E883FC47-2060-4307-A9E2-56005D5BCAE5}">
      <dgm:prSet/>
      <dgm:spPr/>
      <dgm:t>
        <a:bodyPr/>
        <a:lstStyle/>
        <a:p>
          <a:endParaRPr lang="id-ID" sz="1600">
            <a:latin typeface="Agency FB" pitchFamily="34" charset="0"/>
          </a:endParaRPr>
        </a:p>
      </dgm:t>
    </dgm:pt>
    <dgm:pt modelId="{C9B0F1CF-0DD0-43D7-8D03-BAE5E7F2B0C5}" type="sibTrans" cxnId="{E883FC47-2060-4307-A9E2-56005D5BCAE5}">
      <dgm:prSet/>
      <dgm:spPr/>
      <dgm:t>
        <a:bodyPr/>
        <a:lstStyle/>
        <a:p>
          <a:endParaRPr lang="id-ID" sz="1600">
            <a:latin typeface="Agency FB" pitchFamily="34" charset="0"/>
          </a:endParaRPr>
        </a:p>
      </dgm:t>
    </dgm:pt>
    <dgm:pt modelId="{B18EC060-BAF9-497F-AEAC-38565112A661}">
      <dgm:prSet custT="1"/>
      <dgm:spPr/>
      <dgm:t>
        <a:bodyPr/>
        <a:lstStyle/>
        <a:p>
          <a:pPr rtl="0"/>
          <a:r>
            <a:rPr lang="en-US" sz="1600" dirty="0" err="1" smtClean="0">
              <a:latin typeface="Agency FB" pitchFamily="34" charset="0"/>
            </a:rPr>
            <a:t>Pesan</a:t>
          </a:r>
          <a:r>
            <a:rPr lang="en-US" sz="1600" dirty="0" smtClean="0">
              <a:latin typeface="Agency FB" pitchFamily="34" charset="0"/>
            </a:rPr>
            <a:t> yang </a:t>
          </a:r>
          <a:r>
            <a:rPr lang="en-US" sz="1600" dirty="0" err="1" smtClean="0">
              <a:latin typeface="Agency FB" pitchFamily="34" charset="0"/>
            </a:rPr>
            <a:t>disampaikan</a:t>
          </a:r>
          <a:r>
            <a:rPr lang="en-US" sz="1600" dirty="0" smtClean="0">
              <a:latin typeface="Agency FB" pitchFamily="34" charset="0"/>
            </a:rPr>
            <a:t> </a:t>
          </a:r>
          <a:r>
            <a:rPr lang="en-US" sz="1600" dirty="0" err="1" smtClean="0">
              <a:latin typeface="Agency FB" pitchFamily="34" charset="0"/>
            </a:rPr>
            <a:t>harus</a:t>
          </a:r>
          <a:r>
            <a:rPr lang="en-US" sz="1600" dirty="0" smtClean="0">
              <a:latin typeface="Agency FB" pitchFamily="34" charset="0"/>
            </a:rPr>
            <a:t> </a:t>
          </a:r>
          <a:r>
            <a:rPr lang="en-US" sz="1600" dirty="0" err="1" smtClean="0">
              <a:latin typeface="Agency FB" pitchFamily="34" charset="0"/>
            </a:rPr>
            <a:t>jelas</a:t>
          </a:r>
          <a:r>
            <a:rPr lang="en-US" sz="1600" dirty="0" smtClean="0">
              <a:latin typeface="Agency FB" pitchFamily="34" charset="0"/>
            </a:rPr>
            <a:t>.</a:t>
          </a:r>
          <a:endParaRPr lang="id-ID" sz="1600" dirty="0">
            <a:latin typeface="Agency FB" pitchFamily="34" charset="0"/>
          </a:endParaRPr>
        </a:p>
      </dgm:t>
    </dgm:pt>
    <dgm:pt modelId="{A533623E-4E0A-420A-84AF-89201CE6978C}" type="parTrans" cxnId="{07AB1807-F70F-4C8B-8BD1-0041E7F4D3A1}">
      <dgm:prSet/>
      <dgm:spPr/>
      <dgm:t>
        <a:bodyPr/>
        <a:lstStyle/>
        <a:p>
          <a:endParaRPr lang="id-ID" sz="1600">
            <a:latin typeface="Agency FB" pitchFamily="34" charset="0"/>
          </a:endParaRPr>
        </a:p>
      </dgm:t>
    </dgm:pt>
    <dgm:pt modelId="{4496EF10-256F-4D0C-BA30-CA0C4A3A9541}" type="sibTrans" cxnId="{07AB1807-F70F-4C8B-8BD1-0041E7F4D3A1}">
      <dgm:prSet/>
      <dgm:spPr/>
      <dgm:t>
        <a:bodyPr/>
        <a:lstStyle/>
        <a:p>
          <a:endParaRPr lang="id-ID" sz="1600">
            <a:latin typeface="Agency FB" pitchFamily="34" charset="0"/>
          </a:endParaRPr>
        </a:p>
      </dgm:t>
    </dgm:pt>
    <dgm:pt modelId="{B49D62C6-97B3-4272-BD30-FA426465B1F4}">
      <dgm:prSet custT="1"/>
      <dgm:spPr/>
      <dgm:t>
        <a:bodyPr/>
        <a:lstStyle/>
        <a:p>
          <a:pPr rtl="0"/>
          <a:r>
            <a:rPr lang="en-US" sz="2400" i="1" dirty="0" smtClean="0">
              <a:latin typeface="Agency FB" pitchFamily="34" charset="0"/>
            </a:rPr>
            <a:t>Continuity and Consistency</a:t>
          </a:r>
          <a:endParaRPr lang="id-ID" sz="2400" dirty="0">
            <a:latin typeface="Agency FB" pitchFamily="34" charset="0"/>
          </a:endParaRPr>
        </a:p>
      </dgm:t>
    </dgm:pt>
    <dgm:pt modelId="{9669C3CA-03CD-4B35-9FAA-F7D751286903}" type="parTrans" cxnId="{1462DBB8-35F1-4161-A85C-351901E5ADA2}">
      <dgm:prSet/>
      <dgm:spPr/>
      <dgm:t>
        <a:bodyPr/>
        <a:lstStyle/>
        <a:p>
          <a:endParaRPr lang="id-ID" sz="1600">
            <a:latin typeface="Agency FB" pitchFamily="34" charset="0"/>
          </a:endParaRPr>
        </a:p>
      </dgm:t>
    </dgm:pt>
    <dgm:pt modelId="{487A0592-EA72-44F1-B7E3-F004863B82BB}" type="sibTrans" cxnId="{1462DBB8-35F1-4161-A85C-351901E5ADA2}">
      <dgm:prSet/>
      <dgm:spPr/>
      <dgm:t>
        <a:bodyPr/>
        <a:lstStyle/>
        <a:p>
          <a:endParaRPr lang="id-ID" sz="1600">
            <a:latin typeface="Agency FB" pitchFamily="34" charset="0"/>
          </a:endParaRPr>
        </a:p>
      </dgm:t>
    </dgm:pt>
    <dgm:pt modelId="{1E0B105E-CBC9-4DDF-8D08-74EE6ECD19E5}">
      <dgm:prSet custT="1"/>
      <dgm:spPr/>
      <dgm:t>
        <a:bodyPr/>
        <a:lstStyle/>
        <a:p>
          <a:pPr rtl="0"/>
          <a:r>
            <a:rPr lang="en-US" sz="1600" dirty="0" err="1" smtClean="0">
              <a:latin typeface="Agency FB" pitchFamily="34" charset="0"/>
            </a:rPr>
            <a:t>Pesan</a:t>
          </a:r>
          <a:r>
            <a:rPr lang="en-US" sz="1600" dirty="0" smtClean="0">
              <a:latin typeface="Agency FB" pitchFamily="34" charset="0"/>
            </a:rPr>
            <a:t> </a:t>
          </a:r>
          <a:r>
            <a:rPr lang="en-US" sz="1600" dirty="0" err="1" smtClean="0">
              <a:latin typeface="Agency FB" pitchFamily="34" charset="0"/>
            </a:rPr>
            <a:t>harus</a:t>
          </a:r>
          <a:r>
            <a:rPr lang="en-US" sz="1600" dirty="0" smtClean="0">
              <a:latin typeface="Agency FB" pitchFamily="34" charset="0"/>
            </a:rPr>
            <a:t> </a:t>
          </a:r>
          <a:r>
            <a:rPr lang="en-US" sz="1600" dirty="0" err="1" smtClean="0">
              <a:latin typeface="Agency FB" pitchFamily="34" charset="0"/>
            </a:rPr>
            <a:t>dsampaikan</a:t>
          </a:r>
          <a:r>
            <a:rPr lang="en-US" sz="1600" dirty="0" smtClean="0">
              <a:latin typeface="Agency FB" pitchFamily="34" charset="0"/>
            </a:rPr>
            <a:t> </a:t>
          </a:r>
          <a:r>
            <a:rPr lang="en-US" sz="1600" dirty="0" err="1" smtClean="0">
              <a:latin typeface="Agency FB" pitchFamily="34" charset="0"/>
            </a:rPr>
            <a:t>sering</a:t>
          </a:r>
          <a:r>
            <a:rPr lang="en-US" sz="1600" dirty="0" smtClean="0">
              <a:latin typeface="Agency FB" pitchFamily="34" charset="0"/>
            </a:rPr>
            <a:t> </a:t>
          </a:r>
          <a:r>
            <a:rPr lang="en-US" sz="1600" dirty="0" err="1" smtClean="0">
              <a:latin typeface="Agency FB" pitchFamily="34" charset="0"/>
            </a:rPr>
            <a:t>dan</a:t>
          </a:r>
          <a:r>
            <a:rPr lang="en-US" sz="1600" dirty="0" smtClean="0">
              <a:latin typeface="Agency FB" pitchFamily="34" charset="0"/>
            </a:rPr>
            <a:t> </a:t>
          </a:r>
          <a:r>
            <a:rPr lang="en-US" sz="1600" dirty="0" err="1" smtClean="0">
              <a:latin typeface="Agency FB" pitchFamily="34" charset="0"/>
            </a:rPr>
            <a:t>terus</a:t>
          </a:r>
          <a:r>
            <a:rPr lang="en-US" sz="1600" dirty="0" smtClean="0">
              <a:latin typeface="Agency FB" pitchFamily="34" charset="0"/>
            </a:rPr>
            <a:t> </a:t>
          </a:r>
          <a:r>
            <a:rPr lang="en-US" sz="1600" dirty="0" err="1" smtClean="0">
              <a:latin typeface="Agency FB" pitchFamily="34" charset="0"/>
            </a:rPr>
            <a:t>menerus</a:t>
          </a:r>
          <a:r>
            <a:rPr lang="en-US" sz="1600" dirty="0" smtClean="0">
              <a:latin typeface="Agency FB" pitchFamily="34" charset="0"/>
            </a:rPr>
            <a:t> </a:t>
          </a:r>
          <a:r>
            <a:rPr lang="en-US" sz="1600" dirty="0" err="1" smtClean="0">
              <a:latin typeface="Agency FB" pitchFamily="34" charset="0"/>
            </a:rPr>
            <a:t>disampaikan</a:t>
          </a:r>
          <a:r>
            <a:rPr lang="en-US" sz="1600" dirty="0" smtClean="0">
              <a:latin typeface="Agency FB" pitchFamily="34" charset="0"/>
            </a:rPr>
            <a:t> </a:t>
          </a:r>
          <a:r>
            <a:rPr lang="en-US" sz="1600" dirty="0" err="1" smtClean="0">
              <a:latin typeface="Agency FB" pitchFamily="34" charset="0"/>
            </a:rPr>
            <a:t>serta</a:t>
          </a:r>
          <a:r>
            <a:rPr lang="en-US" sz="1600" dirty="0" smtClean="0">
              <a:latin typeface="Agency FB" pitchFamily="34" charset="0"/>
            </a:rPr>
            <a:t> </a:t>
          </a:r>
          <a:r>
            <a:rPr lang="en-US" sz="1600" dirty="0" err="1" smtClean="0">
              <a:latin typeface="Agency FB" pitchFamily="34" charset="0"/>
            </a:rPr>
            <a:t>sifatnya</a:t>
          </a:r>
          <a:r>
            <a:rPr lang="en-US" sz="1600" dirty="0" smtClean="0">
              <a:latin typeface="Agency FB" pitchFamily="34" charset="0"/>
            </a:rPr>
            <a:t> </a:t>
          </a:r>
          <a:r>
            <a:rPr lang="en-US" sz="1600" dirty="0" err="1" smtClean="0">
              <a:latin typeface="Agency FB" pitchFamily="34" charset="0"/>
            </a:rPr>
            <a:t>menetap</a:t>
          </a:r>
          <a:r>
            <a:rPr lang="en-US" sz="1600" dirty="0" smtClean="0">
              <a:latin typeface="Agency FB" pitchFamily="34" charset="0"/>
            </a:rPr>
            <a:t>.</a:t>
          </a:r>
          <a:endParaRPr lang="id-ID" sz="1600" dirty="0">
            <a:latin typeface="Agency FB" pitchFamily="34" charset="0"/>
          </a:endParaRPr>
        </a:p>
      </dgm:t>
    </dgm:pt>
    <dgm:pt modelId="{B733AAF6-06DC-40E0-A482-D08910076A0E}" type="parTrans" cxnId="{B4CBF340-A3B4-4EB2-98A7-65E7E4DF248B}">
      <dgm:prSet/>
      <dgm:spPr/>
      <dgm:t>
        <a:bodyPr/>
        <a:lstStyle/>
        <a:p>
          <a:endParaRPr lang="id-ID" sz="1600">
            <a:latin typeface="Agency FB" pitchFamily="34" charset="0"/>
          </a:endParaRPr>
        </a:p>
      </dgm:t>
    </dgm:pt>
    <dgm:pt modelId="{947241F0-48CE-449B-9DEF-8759D39F2BB4}" type="sibTrans" cxnId="{B4CBF340-A3B4-4EB2-98A7-65E7E4DF248B}">
      <dgm:prSet/>
      <dgm:spPr/>
      <dgm:t>
        <a:bodyPr/>
        <a:lstStyle/>
        <a:p>
          <a:endParaRPr lang="id-ID" sz="1600">
            <a:latin typeface="Agency FB" pitchFamily="34" charset="0"/>
          </a:endParaRPr>
        </a:p>
      </dgm:t>
    </dgm:pt>
    <dgm:pt modelId="{0587AEAD-28EF-4D4D-995F-014C2393F114}">
      <dgm:prSet custT="1"/>
      <dgm:spPr/>
      <dgm:t>
        <a:bodyPr/>
        <a:lstStyle/>
        <a:p>
          <a:pPr rtl="0"/>
          <a:r>
            <a:rPr lang="en-US" sz="2400" i="1" dirty="0" smtClean="0">
              <a:latin typeface="Agency FB" pitchFamily="34" charset="0"/>
            </a:rPr>
            <a:t>Channels</a:t>
          </a:r>
          <a:endParaRPr lang="id-ID" sz="2400" dirty="0">
            <a:latin typeface="Agency FB" pitchFamily="34" charset="0"/>
          </a:endParaRPr>
        </a:p>
      </dgm:t>
    </dgm:pt>
    <dgm:pt modelId="{D64E7E3D-B57C-4DDA-A0DB-3C5E55371C94}" type="parTrans" cxnId="{58F4B0F5-F5C4-4C51-B94E-0DD811F2CEAF}">
      <dgm:prSet/>
      <dgm:spPr/>
      <dgm:t>
        <a:bodyPr/>
        <a:lstStyle/>
        <a:p>
          <a:endParaRPr lang="id-ID" sz="1600">
            <a:latin typeface="Agency FB" pitchFamily="34" charset="0"/>
          </a:endParaRPr>
        </a:p>
      </dgm:t>
    </dgm:pt>
    <dgm:pt modelId="{417291F4-8630-4712-8D7F-7EDFC9E525AA}" type="sibTrans" cxnId="{58F4B0F5-F5C4-4C51-B94E-0DD811F2CEAF}">
      <dgm:prSet/>
      <dgm:spPr/>
      <dgm:t>
        <a:bodyPr/>
        <a:lstStyle/>
        <a:p>
          <a:endParaRPr lang="id-ID" sz="1600">
            <a:latin typeface="Agency FB" pitchFamily="34" charset="0"/>
          </a:endParaRPr>
        </a:p>
      </dgm:t>
    </dgm:pt>
    <dgm:pt modelId="{B8086C15-EA8F-4ABD-816B-51B97E49643F}">
      <dgm:prSet custT="1"/>
      <dgm:spPr/>
      <dgm:t>
        <a:bodyPr/>
        <a:lstStyle/>
        <a:p>
          <a:pPr rtl="0"/>
          <a:r>
            <a:rPr lang="en-US" sz="1600" dirty="0" err="1" smtClean="0">
              <a:latin typeface="Agency FB" pitchFamily="34" charset="0"/>
            </a:rPr>
            <a:t>Pilihlah</a:t>
          </a:r>
          <a:r>
            <a:rPr lang="en-US" sz="1600" dirty="0" smtClean="0">
              <a:latin typeface="Agency FB" pitchFamily="34" charset="0"/>
            </a:rPr>
            <a:t> media </a:t>
          </a:r>
          <a:r>
            <a:rPr lang="en-US" sz="1600" dirty="0" err="1" smtClean="0">
              <a:latin typeface="Agency FB" pitchFamily="34" charset="0"/>
            </a:rPr>
            <a:t>penyampai</a:t>
          </a:r>
          <a:r>
            <a:rPr lang="en-US" sz="1600" dirty="0" smtClean="0">
              <a:latin typeface="Agency FB" pitchFamily="34" charset="0"/>
            </a:rPr>
            <a:t> </a:t>
          </a:r>
          <a:r>
            <a:rPr lang="en-US" sz="1600" dirty="0" err="1" smtClean="0">
              <a:latin typeface="Agency FB" pitchFamily="34" charset="0"/>
            </a:rPr>
            <a:t>pesan</a:t>
          </a:r>
          <a:r>
            <a:rPr lang="en-US" sz="1600" dirty="0" smtClean="0">
              <a:latin typeface="Agency FB" pitchFamily="34" charset="0"/>
            </a:rPr>
            <a:t> yang </a:t>
          </a:r>
          <a:r>
            <a:rPr lang="en-US" sz="1600" dirty="0" err="1" smtClean="0">
              <a:latin typeface="Agency FB" pitchFamily="34" charset="0"/>
            </a:rPr>
            <a:t>sesuai</a:t>
          </a:r>
          <a:r>
            <a:rPr lang="en-US" sz="1600" dirty="0" smtClean="0">
              <a:latin typeface="Agency FB" pitchFamily="34" charset="0"/>
            </a:rPr>
            <a:t> </a:t>
          </a:r>
          <a:r>
            <a:rPr lang="en-US" sz="1600" dirty="0" err="1" smtClean="0">
              <a:latin typeface="Agency FB" pitchFamily="34" charset="0"/>
            </a:rPr>
            <a:t>dengan</a:t>
          </a:r>
          <a:r>
            <a:rPr lang="en-US" sz="1600" dirty="0" smtClean="0">
              <a:latin typeface="Agency FB" pitchFamily="34" charset="0"/>
            </a:rPr>
            <a:t> </a:t>
          </a:r>
          <a:r>
            <a:rPr lang="en-US" sz="1600" dirty="0" err="1" smtClean="0">
              <a:latin typeface="Agency FB" pitchFamily="34" charset="0"/>
            </a:rPr>
            <a:t>sasaran</a:t>
          </a:r>
          <a:r>
            <a:rPr lang="en-US" sz="1600" dirty="0" smtClean="0">
              <a:latin typeface="Agency FB" pitchFamily="34" charset="0"/>
            </a:rPr>
            <a:t> yang </a:t>
          </a:r>
          <a:r>
            <a:rPr lang="en-US" sz="1600" dirty="0" err="1" smtClean="0">
              <a:latin typeface="Agency FB" pitchFamily="34" charset="0"/>
            </a:rPr>
            <a:t>akan</a:t>
          </a:r>
          <a:r>
            <a:rPr lang="en-US" sz="1600" dirty="0" smtClean="0">
              <a:latin typeface="Agency FB" pitchFamily="34" charset="0"/>
            </a:rPr>
            <a:t> </a:t>
          </a:r>
          <a:r>
            <a:rPr lang="en-US" sz="1600" dirty="0" err="1" smtClean="0">
              <a:latin typeface="Agency FB" pitchFamily="34" charset="0"/>
            </a:rPr>
            <a:t>dicapai</a:t>
          </a:r>
          <a:r>
            <a:rPr lang="en-US" sz="1600" dirty="0" smtClean="0">
              <a:latin typeface="Agency FB" pitchFamily="34" charset="0"/>
            </a:rPr>
            <a:t>.</a:t>
          </a:r>
          <a:endParaRPr lang="id-ID" sz="1600" dirty="0">
            <a:latin typeface="Agency FB" pitchFamily="34" charset="0"/>
          </a:endParaRPr>
        </a:p>
      </dgm:t>
    </dgm:pt>
    <dgm:pt modelId="{C2008D63-4E85-4FDB-99C3-721384A3FBB6}" type="parTrans" cxnId="{CACA439E-9EB4-4D21-B5D8-5ED00B85D1C6}">
      <dgm:prSet/>
      <dgm:spPr/>
      <dgm:t>
        <a:bodyPr/>
        <a:lstStyle/>
        <a:p>
          <a:endParaRPr lang="id-ID" sz="1600">
            <a:latin typeface="Agency FB" pitchFamily="34" charset="0"/>
          </a:endParaRPr>
        </a:p>
      </dgm:t>
    </dgm:pt>
    <dgm:pt modelId="{E59C2307-1603-4A07-BACA-BE513A9E35A6}" type="sibTrans" cxnId="{CACA439E-9EB4-4D21-B5D8-5ED00B85D1C6}">
      <dgm:prSet/>
      <dgm:spPr/>
      <dgm:t>
        <a:bodyPr/>
        <a:lstStyle/>
        <a:p>
          <a:endParaRPr lang="id-ID" sz="1600">
            <a:latin typeface="Agency FB" pitchFamily="34" charset="0"/>
          </a:endParaRPr>
        </a:p>
      </dgm:t>
    </dgm:pt>
    <dgm:pt modelId="{05248F8A-8C67-4EE4-8C0B-3E4311BF05B4}">
      <dgm:prSet custT="1"/>
      <dgm:spPr/>
      <dgm:t>
        <a:bodyPr/>
        <a:lstStyle/>
        <a:p>
          <a:pPr rtl="0"/>
          <a:r>
            <a:rPr lang="en-US" sz="2400" i="1" dirty="0" smtClean="0">
              <a:latin typeface="Agency FB" pitchFamily="34" charset="0"/>
            </a:rPr>
            <a:t>Capability of the audience</a:t>
          </a:r>
          <a:endParaRPr lang="id-ID" sz="2400" dirty="0">
            <a:latin typeface="Agency FB" pitchFamily="34" charset="0"/>
          </a:endParaRPr>
        </a:p>
      </dgm:t>
    </dgm:pt>
    <dgm:pt modelId="{8FD4EBEF-F865-49BA-A43E-BCB4EBEC6AF0}" type="parTrans" cxnId="{5FE6D659-368C-47D9-8651-998A5CA4ACBC}">
      <dgm:prSet/>
      <dgm:spPr/>
      <dgm:t>
        <a:bodyPr/>
        <a:lstStyle/>
        <a:p>
          <a:endParaRPr lang="id-ID" sz="1600">
            <a:latin typeface="Agency FB" pitchFamily="34" charset="0"/>
          </a:endParaRPr>
        </a:p>
      </dgm:t>
    </dgm:pt>
    <dgm:pt modelId="{FBFFFAE2-4ABB-4B60-A832-C675B12DF1C1}" type="sibTrans" cxnId="{5FE6D659-368C-47D9-8651-998A5CA4ACBC}">
      <dgm:prSet/>
      <dgm:spPr/>
      <dgm:t>
        <a:bodyPr/>
        <a:lstStyle/>
        <a:p>
          <a:endParaRPr lang="id-ID" sz="1600">
            <a:latin typeface="Agency FB" pitchFamily="34" charset="0"/>
          </a:endParaRPr>
        </a:p>
      </dgm:t>
    </dgm:pt>
    <dgm:pt modelId="{17375B35-BB78-4B85-9D6D-B42A8CED0F00}">
      <dgm:prSet custT="1"/>
      <dgm:spPr/>
      <dgm:t>
        <a:bodyPr/>
        <a:lstStyle/>
        <a:p>
          <a:pPr rtl="0"/>
          <a:r>
            <a:rPr lang="en-US" sz="1600" dirty="0" err="1" smtClean="0">
              <a:latin typeface="Agency FB" pitchFamily="34" charset="0"/>
            </a:rPr>
            <a:t>Perhitungkan</a:t>
          </a:r>
          <a:r>
            <a:rPr lang="en-US" sz="1600" dirty="0" smtClean="0">
              <a:latin typeface="Agency FB" pitchFamily="34" charset="0"/>
            </a:rPr>
            <a:t> </a:t>
          </a:r>
          <a:r>
            <a:rPr lang="en-US" sz="1600" dirty="0" err="1" smtClean="0">
              <a:latin typeface="Agency FB" pitchFamily="34" charset="0"/>
            </a:rPr>
            <a:t>kemampuan</a:t>
          </a:r>
          <a:r>
            <a:rPr lang="en-US" sz="1600" dirty="0" smtClean="0">
              <a:latin typeface="Agency FB" pitchFamily="34" charset="0"/>
            </a:rPr>
            <a:t> </a:t>
          </a:r>
          <a:r>
            <a:rPr lang="en-US" sz="1600" dirty="0" err="1" smtClean="0">
              <a:latin typeface="Agency FB" pitchFamily="34" charset="0"/>
            </a:rPr>
            <a:t>dari</a:t>
          </a:r>
          <a:r>
            <a:rPr lang="en-US" sz="1600" dirty="0" smtClean="0">
              <a:latin typeface="Agency FB" pitchFamily="34" charset="0"/>
            </a:rPr>
            <a:t> </a:t>
          </a:r>
          <a:r>
            <a:rPr lang="en-US" sz="1600" dirty="0" err="1" smtClean="0">
              <a:latin typeface="Agency FB" pitchFamily="34" charset="0"/>
            </a:rPr>
            <a:t>sasaran</a:t>
          </a:r>
          <a:r>
            <a:rPr lang="en-US" sz="1600" dirty="0" smtClean="0">
              <a:latin typeface="Agency FB" pitchFamily="34" charset="0"/>
            </a:rPr>
            <a:t> yang </a:t>
          </a:r>
          <a:r>
            <a:rPr lang="en-US" sz="1600" dirty="0" err="1" smtClean="0">
              <a:latin typeface="Agency FB" pitchFamily="34" charset="0"/>
            </a:rPr>
            <a:t>akan</a:t>
          </a:r>
          <a:r>
            <a:rPr lang="en-US" sz="1600" dirty="0" smtClean="0">
              <a:latin typeface="Agency FB" pitchFamily="34" charset="0"/>
            </a:rPr>
            <a:t> </a:t>
          </a:r>
          <a:r>
            <a:rPr lang="en-US" sz="1600" dirty="0" err="1" smtClean="0">
              <a:latin typeface="Agency FB" pitchFamily="34" charset="0"/>
            </a:rPr>
            <a:t>menerima</a:t>
          </a:r>
          <a:r>
            <a:rPr lang="en-US" sz="1600" dirty="0" smtClean="0">
              <a:latin typeface="Agency FB" pitchFamily="34" charset="0"/>
            </a:rPr>
            <a:t> </a:t>
          </a:r>
          <a:r>
            <a:rPr lang="en-US" sz="1600" dirty="0" err="1" smtClean="0">
              <a:latin typeface="Agency FB" pitchFamily="34" charset="0"/>
            </a:rPr>
            <a:t>pesan</a:t>
          </a:r>
          <a:r>
            <a:rPr lang="en-US" sz="1600" dirty="0" smtClean="0">
              <a:latin typeface="Agency FB" pitchFamily="34" charset="0"/>
            </a:rPr>
            <a:t>. </a:t>
          </a:r>
          <a:r>
            <a:rPr lang="en-US" sz="1600" dirty="0" err="1" smtClean="0">
              <a:latin typeface="Agency FB" pitchFamily="34" charset="0"/>
            </a:rPr>
            <a:t>Kemampuan</a:t>
          </a:r>
          <a:r>
            <a:rPr lang="en-US" sz="1600" dirty="0" smtClean="0">
              <a:latin typeface="Agency FB" pitchFamily="34" charset="0"/>
            </a:rPr>
            <a:t> </a:t>
          </a:r>
          <a:r>
            <a:rPr lang="en-US" sz="1600" dirty="0" err="1" smtClean="0">
              <a:latin typeface="Agency FB" pitchFamily="34" charset="0"/>
            </a:rPr>
            <a:t>ini</a:t>
          </a:r>
          <a:r>
            <a:rPr lang="en-US" sz="1600" dirty="0" smtClean="0">
              <a:latin typeface="Agency FB" pitchFamily="34" charset="0"/>
            </a:rPr>
            <a:t> </a:t>
          </a:r>
          <a:r>
            <a:rPr lang="en-US" sz="1600" dirty="0" err="1" smtClean="0">
              <a:latin typeface="Agency FB" pitchFamily="34" charset="0"/>
            </a:rPr>
            <a:t>ditentukan</a:t>
          </a:r>
          <a:r>
            <a:rPr lang="en-US" sz="1600" dirty="0" smtClean="0">
              <a:latin typeface="Agency FB" pitchFamily="34" charset="0"/>
            </a:rPr>
            <a:t> </a:t>
          </a:r>
          <a:r>
            <a:rPr lang="en-US" sz="1600" dirty="0" err="1" smtClean="0">
              <a:latin typeface="Agency FB" pitchFamily="34" charset="0"/>
            </a:rPr>
            <a:t>oleh</a:t>
          </a:r>
          <a:r>
            <a:rPr lang="en-US" sz="1600" dirty="0" smtClean="0">
              <a:latin typeface="Agency FB" pitchFamily="34" charset="0"/>
            </a:rPr>
            <a:t> </a:t>
          </a:r>
          <a:r>
            <a:rPr lang="en-US" sz="1600" dirty="0" err="1" smtClean="0">
              <a:latin typeface="Agency FB" pitchFamily="34" charset="0"/>
            </a:rPr>
            <a:t>latar</a:t>
          </a:r>
          <a:r>
            <a:rPr lang="en-US" sz="1600" dirty="0" smtClean="0">
              <a:latin typeface="Agency FB" pitchFamily="34" charset="0"/>
            </a:rPr>
            <a:t> </a:t>
          </a:r>
          <a:r>
            <a:rPr lang="en-US" sz="1600" dirty="0" err="1" smtClean="0">
              <a:latin typeface="Agency FB" pitchFamily="34" charset="0"/>
            </a:rPr>
            <a:t>belakang</a:t>
          </a:r>
          <a:r>
            <a:rPr lang="en-US" sz="1600" dirty="0" smtClean="0">
              <a:latin typeface="Agency FB" pitchFamily="34" charset="0"/>
            </a:rPr>
            <a:t> </a:t>
          </a:r>
          <a:r>
            <a:rPr lang="en-US" sz="1600" dirty="0" err="1" smtClean="0">
              <a:latin typeface="Agency FB" pitchFamily="34" charset="0"/>
            </a:rPr>
            <a:t>sasaran</a:t>
          </a:r>
          <a:r>
            <a:rPr lang="en-US" sz="1600" dirty="0" smtClean="0">
              <a:latin typeface="Agency FB" pitchFamily="34" charset="0"/>
            </a:rPr>
            <a:t>, </a:t>
          </a:r>
          <a:r>
            <a:rPr lang="en-US" sz="1600" dirty="0" err="1" smtClean="0">
              <a:latin typeface="Agency FB" pitchFamily="34" charset="0"/>
            </a:rPr>
            <a:t>seperti</a:t>
          </a:r>
          <a:r>
            <a:rPr lang="en-US" sz="1600" dirty="0" smtClean="0">
              <a:latin typeface="Agency FB" pitchFamily="34" charset="0"/>
            </a:rPr>
            <a:t> </a:t>
          </a:r>
          <a:r>
            <a:rPr lang="en-US" sz="1600" dirty="0" err="1" smtClean="0">
              <a:latin typeface="Agency FB" pitchFamily="34" charset="0"/>
            </a:rPr>
            <a:t>pendidikan</a:t>
          </a:r>
          <a:r>
            <a:rPr lang="en-US" sz="1600" dirty="0" smtClean="0">
              <a:latin typeface="Agency FB" pitchFamily="34" charset="0"/>
            </a:rPr>
            <a:t>, </a:t>
          </a:r>
          <a:r>
            <a:rPr lang="en-US" sz="1600" dirty="0" err="1" smtClean="0">
              <a:latin typeface="Agency FB" pitchFamily="34" charset="0"/>
            </a:rPr>
            <a:t>tingkat</a:t>
          </a:r>
          <a:r>
            <a:rPr lang="en-US" sz="1600" dirty="0" smtClean="0">
              <a:latin typeface="Agency FB" pitchFamily="34" charset="0"/>
            </a:rPr>
            <a:t> </a:t>
          </a:r>
          <a:r>
            <a:rPr lang="en-US" sz="1600" dirty="0" err="1" smtClean="0">
              <a:latin typeface="Agency FB" pitchFamily="34" charset="0"/>
            </a:rPr>
            <a:t>sosial</a:t>
          </a:r>
          <a:r>
            <a:rPr lang="en-US" sz="1600" dirty="0" smtClean="0">
              <a:latin typeface="Agency FB" pitchFamily="34" charset="0"/>
            </a:rPr>
            <a:t> </a:t>
          </a:r>
          <a:r>
            <a:rPr lang="en-US" sz="1600" dirty="0" err="1" smtClean="0">
              <a:latin typeface="Agency FB" pitchFamily="34" charset="0"/>
            </a:rPr>
            <a:t>ekonomi</a:t>
          </a:r>
          <a:r>
            <a:rPr lang="en-US" sz="1600" dirty="0" smtClean="0">
              <a:latin typeface="Agency FB" pitchFamily="34" charset="0"/>
            </a:rPr>
            <a:t>, </a:t>
          </a:r>
          <a:r>
            <a:rPr lang="en-US" sz="1600" dirty="0" err="1" smtClean="0">
              <a:latin typeface="Agency FB" pitchFamily="34" charset="0"/>
            </a:rPr>
            <a:t>tingkat</a:t>
          </a:r>
          <a:r>
            <a:rPr lang="en-US" sz="1600" dirty="0" smtClean="0">
              <a:latin typeface="Agency FB" pitchFamily="34" charset="0"/>
            </a:rPr>
            <a:t> </a:t>
          </a:r>
          <a:r>
            <a:rPr lang="en-US" sz="1600" dirty="0" err="1" smtClean="0">
              <a:latin typeface="Agency FB" pitchFamily="34" charset="0"/>
            </a:rPr>
            <a:t>sosial</a:t>
          </a:r>
          <a:r>
            <a:rPr lang="en-US" sz="1600" dirty="0" smtClean="0">
              <a:latin typeface="Agency FB" pitchFamily="34" charset="0"/>
            </a:rPr>
            <a:t> </a:t>
          </a:r>
          <a:r>
            <a:rPr lang="en-US" sz="1600" dirty="0" err="1" smtClean="0">
              <a:latin typeface="Agency FB" pitchFamily="34" charset="0"/>
            </a:rPr>
            <a:t>budaya,dll</a:t>
          </a:r>
          <a:r>
            <a:rPr lang="en-US" sz="1600" dirty="0" smtClean="0">
              <a:latin typeface="Agency FB" pitchFamily="34" charset="0"/>
            </a:rPr>
            <a:t>.</a:t>
          </a:r>
          <a:endParaRPr lang="id-ID" sz="1600" dirty="0">
            <a:latin typeface="Agency FB" pitchFamily="34" charset="0"/>
          </a:endParaRPr>
        </a:p>
      </dgm:t>
    </dgm:pt>
    <dgm:pt modelId="{D12C04CE-09EE-4135-BEA3-6992F705DD8F}" type="parTrans" cxnId="{7E67E337-A2FD-4EDC-8973-73DF24DD20C1}">
      <dgm:prSet/>
      <dgm:spPr/>
      <dgm:t>
        <a:bodyPr/>
        <a:lstStyle/>
        <a:p>
          <a:endParaRPr lang="id-ID" sz="1600">
            <a:latin typeface="Agency FB" pitchFamily="34" charset="0"/>
          </a:endParaRPr>
        </a:p>
      </dgm:t>
    </dgm:pt>
    <dgm:pt modelId="{6671BEA6-ED8A-4E30-8DE4-EB22C87CCF1A}" type="sibTrans" cxnId="{7E67E337-A2FD-4EDC-8973-73DF24DD20C1}">
      <dgm:prSet/>
      <dgm:spPr/>
      <dgm:t>
        <a:bodyPr/>
        <a:lstStyle/>
        <a:p>
          <a:endParaRPr lang="id-ID" sz="1600">
            <a:latin typeface="Agency FB" pitchFamily="34" charset="0"/>
          </a:endParaRPr>
        </a:p>
      </dgm:t>
    </dgm:pt>
    <dgm:pt modelId="{5B245F30-61B8-414E-8DC7-9EEC73D22D29}" type="pres">
      <dgm:prSet presAssocID="{6B3DE847-016C-4B25-8686-39CF0E79DE11}" presName="Name0" presStyleCnt="0">
        <dgm:presLayoutVars>
          <dgm:dir/>
          <dgm:animLvl val="lvl"/>
          <dgm:resizeHandles val="exact"/>
        </dgm:presLayoutVars>
      </dgm:prSet>
      <dgm:spPr/>
      <dgm:t>
        <a:bodyPr/>
        <a:lstStyle/>
        <a:p>
          <a:endParaRPr lang="id-ID"/>
        </a:p>
      </dgm:t>
    </dgm:pt>
    <dgm:pt modelId="{28711681-A72E-4E51-B461-F8320675BCDC}" type="pres">
      <dgm:prSet presAssocID="{9E9D653C-457B-460C-A37E-6D94B65C1F70}" presName="linNode" presStyleCnt="0"/>
      <dgm:spPr/>
    </dgm:pt>
    <dgm:pt modelId="{0BE3D0AA-E849-4050-879C-66B25627217B}" type="pres">
      <dgm:prSet presAssocID="{9E9D653C-457B-460C-A37E-6D94B65C1F70}" presName="parentText" presStyleLbl="node1" presStyleIdx="0" presStyleCnt="7" custScaleX="83532">
        <dgm:presLayoutVars>
          <dgm:chMax val="1"/>
          <dgm:bulletEnabled val="1"/>
        </dgm:presLayoutVars>
      </dgm:prSet>
      <dgm:spPr/>
      <dgm:t>
        <a:bodyPr/>
        <a:lstStyle/>
        <a:p>
          <a:endParaRPr lang="id-ID"/>
        </a:p>
      </dgm:t>
    </dgm:pt>
    <dgm:pt modelId="{ED84BB93-FBF9-49E6-AA41-1242E852DD6E}" type="pres">
      <dgm:prSet presAssocID="{9E9D653C-457B-460C-A37E-6D94B65C1F70}" presName="descendantText" presStyleLbl="alignAccFollowNode1" presStyleIdx="0" presStyleCnt="7" custScaleX="109370">
        <dgm:presLayoutVars>
          <dgm:bulletEnabled val="1"/>
        </dgm:presLayoutVars>
      </dgm:prSet>
      <dgm:spPr/>
      <dgm:t>
        <a:bodyPr/>
        <a:lstStyle/>
        <a:p>
          <a:endParaRPr lang="id-ID"/>
        </a:p>
      </dgm:t>
    </dgm:pt>
    <dgm:pt modelId="{C6B6918A-5763-443E-88F9-DC6998AF6DA1}" type="pres">
      <dgm:prSet presAssocID="{ED75C129-3AA4-4D09-A509-3375BAC54F47}" presName="sp" presStyleCnt="0"/>
      <dgm:spPr/>
    </dgm:pt>
    <dgm:pt modelId="{7DE6EFD9-36F1-416D-A6CF-ABCF79638E25}" type="pres">
      <dgm:prSet presAssocID="{5968F34C-87E9-4901-83A7-CE7251431B54}" presName="linNode" presStyleCnt="0"/>
      <dgm:spPr/>
    </dgm:pt>
    <dgm:pt modelId="{170562AE-F889-4248-9CA9-9CE12CE69B15}" type="pres">
      <dgm:prSet presAssocID="{5968F34C-87E9-4901-83A7-CE7251431B54}" presName="parentText" presStyleLbl="node1" presStyleIdx="1" presStyleCnt="7" custScaleX="83532">
        <dgm:presLayoutVars>
          <dgm:chMax val="1"/>
          <dgm:bulletEnabled val="1"/>
        </dgm:presLayoutVars>
      </dgm:prSet>
      <dgm:spPr/>
      <dgm:t>
        <a:bodyPr/>
        <a:lstStyle/>
        <a:p>
          <a:endParaRPr lang="id-ID"/>
        </a:p>
      </dgm:t>
    </dgm:pt>
    <dgm:pt modelId="{F6786247-DC14-40B6-8E60-234C15BBE082}" type="pres">
      <dgm:prSet presAssocID="{5968F34C-87E9-4901-83A7-CE7251431B54}" presName="descendantText" presStyleLbl="alignAccFollowNode1" presStyleIdx="1" presStyleCnt="7" custScaleX="109370">
        <dgm:presLayoutVars>
          <dgm:bulletEnabled val="1"/>
        </dgm:presLayoutVars>
      </dgm:prSet>
      <dgm:spPr/>
      <dgm:t>
        <a:bodyPr/>
        <a:lstStyle/>
        <a:p>
          <a:endParaRPr lang="id-ID"/>
        </a:p>
      </dgm:t>
    </dgm:pt>
    <dgm:pt modelId="{AEE6E3FF-DA5C-4BAB-93F5-5355CE9E7E00}" type="pres">
      <dgm:prSet presAssocID="{618242CE-BB83-4045-8E4A-B77B180D5FD8}" presName="sp" presStyleCnt="0"/>
      <dgm:spPr/>
    </dgm:pt>
    <dgm:pt modelId="{C23B6BFE-8D3B-4185-9088-7FE8C563A9DD}" type="pres">
      <dgm:prSet presAssocID="{C60556DC-F66B-460A-9207-1E9A3AA6D311}" presName="linNode" presStyleCnt="0"/>
      <dgm:spPr/>
    </dgm:pt>
    <dgm:pt modelId="{D97657C6-32E4-4E3E-89EE-39F94F212928}" type="pres">
      <dgm:prSet presAssocID="{C60556DC-F66B-460A-9207-1E9A3AA6D311}" presName="parentText" presStyleLbl="node1" presStyleIdx="2" presStyleCnt="7" custScaleX="83532">
        <dgm:presLayoutVars>
          <dgm:chMax val="1"/>
          <dgm:bulletEnabled val="1"/>
        </dgm:presLayoutVars>
      </dgm:prSet>
      <dgm:spPr/>
      <dgm:t>
        <a:bodyPr/>
        <a:lstStyle/>
        <a:p>
          <a:endParaRPr lang="id-ID"/>
        </a:p>
      </dgm:t>
    </dgm:pt>
    <dgm:pt modelId="{3BD37D90-310A-48DF-9BE2-7754B7415114}" type="pres">
      <dgm:prSet presAssocID="{C60556DC-F66B-460A-9207-1E9A3AA6D311}" presName="descendantText" presStyleLbl="alignAccFollowNode1" presStyleIdx="2" presStyleCnt="7" custScaleX="109370">
        <dgm:presLayoutVars>
          <dgm:bulletEnabled val="1"/>
        </dgm:presLayoutVars>
      </dgm:prSet>
      <dgm:spPr/>
      <dgm:t>
        <a:bodyPr/>
        <a:lstStyle/>
        <a:p>
          <a:endParaRPr lang="id-ID"/>
        </a:p>
      </dgm:t>
    </dgm:pt>
    <dgm:pt modelId="{35CD117B-0D41-4693-9CC1-8029B5A891F6}" type="pres">
      <dgm:prSet presAssocID="{30A7D99D-966A-4290-ACE7-7BE5E396F37B}" presName="sp" presStyleCnt="0"/>
      <dgm:spPr/>
    </dgm:pt>
    <dgm:pt modelId="{299BDBA1-70F0-40BD-8AE1-4905DE86509B}" type="pres">
      <dgm:prSet presAssocID="{53704C9B-3E6F-40D7-9D19-2EEFED6D5E0E}" presName="linNode" presStyleCnt="0"/>
      <dgm:spPr/>
    </dgm:pt>
    <dgm:pt modelId="{90C4D366-B704-4DE4-8885-CE64CB72BD3E}" type="pres">
      <dgm:prSet presAssocID="{53704C9B-3E6F-40D7-9D19-2EEFED6D5E0E}" presName="parentText" presStyleLbl="node1" presStyleIdx="3" presStyleCnt="7" custScaleX="83532">
        <dgm:presLayoutVars>
          <dgm:chMax val="1"/>
          <dgm:bulletEnabled val="1"/>
        </dgm:presLayoutVars>
      </dgm:prSet>
      <dgm:spPr/>
      <dgm:t>
        <a:bodyPr/>
        <a:lstStyle/>
        <a:p>
          <a:endParaRPr lang="id-ID"/>
        </a:p>
      </dgm:t>
    </dgm:pt>
    <dgm:pt modelId="{45FA2481-BA57-47EC-B76C-1D214867EC4D}" type="pres">
      <dgm:prSet presAssocID="{53704C9B-3E6F-40D7-9D19-2EEFED6D5E0E}" presName="descendantText" presStyleLbl="alignAccFollowNode1" presStyleIdx="3" presStyleCnt="7" custScaleX="109370">
        <dgm:presLayoutVars>
          <dgm:bulletEnabled val="1"/>
        </dgm:presLayoutVars>
      </dgm:prSet>
      <dgm:spPr/>
      <dgm:t>
        <a:bodyPr/>
        <a:lstStyle/>
        <a:p>
          <a:endParaRPr lang="id-ID"/>
        </a:p>
      </dgm:t>
    </dgm:pt>
    <dgm:pt modelId="{213B3BDD-6E62-4C8E-BDE1-BDB2144DEFFB}" type="pres">
      <dgm:prSet presAssocID="{C9B0F1CF-0DD0-43D7-8D03-BAE5E7F2B0C5}" presName="sp" presStyleCnt="0"/>
      <dgm:spPr/>
    </dgm:pt>
    <dgm:pt modelId="{4CCAE818-1BD7-4CE7-A5D2-E6D30FFAD538}" type="pres">
      <dgm:prSet presAssocID="{B49D62C6-97B3-4272-BD30-FA426465B1F4}" presName="linNode" presStyleCnt="0"/>
      <dgm:spPr/>
    </dgm:pt>
    <dgm:pt modelId="{BFA97C45-87BA-473C-BA39-303934A12342}" type="pres">
      <dgm:prSet presAssocID="{B49D62C6-97B3-4272-BD30-FA426465B1F4}" presName="parentText" presStyleLbl="node1" presStyleIdx="4" presStyleCnt="7" custScaleX="83532">
        <dgm:presLayoutVars>
          <dgm:chMax val="1"/>
          <dgm:bulletEnabled val="1"/>
        </dgm:presLayoutVars>
      </dgm:prSet>
      <dgm:spPr/>
      <dgm:t>
        <a:bodyPr/>
        <a:lstStyle/>
        <a:p>
          <a:endParaRPr lang="id-ID"/>
        </a:p>
      </dgm:t>
    </dgm:pt>
    <dgm:pt modelId="{813DD91E-E84F-4573-B2B3-DB81147E3852}" type="pres">
      <dgm:prSet presAssocID="{B49D62C6-97B3-4272-BD30-FA426465B1F4}" presName="descendantText" presStyleLbl="alignAccFollowNode1" presStyleIdx="4" presStyleCnt="7" custScaleX="109370">
        <dgm:presLayoutVars>
          <dgm:bulletEnabled val="1"/>
        </dgm:presLayoutVars>
      </dgm:prSet>
      <dgm:spPr/>
      <dgm:t>
        <a:bodyPr/>
        <a:lstStyle/>
        <a:p>
          <a:endParaRPr lang="id-ID"/>
        </a:p>
      </dgm:t>
    </dgm:pt>
    <dgm:pt modelId="{4D5F6805-55C8-490F-82B8-FED0B3FA4C60}" type="pres">
      <dgm:prSet presAssocID="{487A0592-EA72-44F1-B7E3-F004863B82BB}" presName="sp" presStyleCnt="0"/>
      <dgm:spPr/>
    </dgm:pt>
    <dgm:pt modelId="{DA9DC841-8C7B-4815-958B-E780460972BA}" type="pres">
      <dgm:prSet presAssocID="{0587AEAD-28EF-4D4D-995F-014C2393F114}" presName="linNode" presStyleCnt="0"/>
      <dgm:spPr/>
    </dgm:pt>
    <dgm:pt modelId="{E04E4251-5AD6-4764-BF4A-2635260DB8C5}" type="pres">
      <dgm:prSet presAssocID="{0587AEAD-28EF-4D4D-995F-014C2393F114}" presName="parentText" presStyleLbl="node1" presStyleIdx="5" presStyleCnt="7" custScaleX="83532">
        <dgm:presLayoutVars>
          <dgm:chMax val="1"/>
          <dgm:bulletEnabled val="1"/>
        </dgm:presLayoutVars>
      </dgm:prSet>
      <dgm:spPr/>
      <dgm:t>
        <a:bodyPr/>
        <a:lstStyle/>
        <a:p>
          <a:endParaRPr lang="id-ID"/>
        </a:p>
      </dgm:t>
    </dgm:pt>
    <dgm:pt modelId="{0CE83695-E20B-40A9-8377-2051B0432A63}" type="pres">
      <dgm:prSet presAssocID="{0587AEAD-28EF-4D4D-995F-014C2393F114}" presName="descendantText" presStyleLbl="alignAccFollowNode1" presStyleIdx="5" presStyleCnt="7" custScaleX="109370">
        <dgm:presLayoutVars>
          <dgm:bulletEnabled val="1"/>
        </dgm:presLayoutVars>
      </dgm:prSet>
      <dgm:spPr/>
      <dgm:t>
        <a:bodyPr/>
        <a:lstStyle/>
        <a:p>
          <a:endParaRPr lang="id-ID"/>
        </a:p>
      </dgm:t>
    </dgm:pt>
    <dgm:pt modelId="{0863E0B3-880E-4A2D-ADE8-668A54AC7A25}" type="pres">
      <dgm:prSet presAssocID="{417291F4-8630-4712-8D7F-7EDFC9E525AA}" presName="sp" presStyleCnt="0"/>
      <dgm:spPr/>
    </dgm:pt>
    <dgm:pt modelId="{DDE42957-1BEF-4D13-96E2-53770244213C}" type="pres">
      <dgm:prSet presAssocID="{05248F8A-8C67-4EE4-8C0B-3E4311BF05B4}" presName="linNode" presStyleCnt="0"/>
      <dgm:spPr/>
    </dgm:pt>
    <dgm:pt modelId="{799CE2B9-6E4F-453E-96E7-B5F872008D89}" type="pres">
      <dgm:prSet presAssocID="{05248F8A-8C67-4EE4-8C0B-3E4311BF05B4}" presName="parentText" presStyleLbl="node1" presStyleIdx="6" presStyleCnt="7" custScaleX="83532">
        <dgm:presLayoutVars>
          <dgm:chMax val="1"/>
          <dgm:bulletEnabled val="1"/>
        </dgm:presLayoutVars>
      </dgm:prSet>
      <dgm:spPr/>
      <dgm:t>
        <a:bodyPr/>
        <a:lstStyle/>
        <a:p>
          <a:endParaRPr lang="id-ID"/>
        </a:p>
      </dgm:t>
    </dgm:pt>
    <dgm:pt modelId="{9865C01A-E9F0-4E01-AC89-300B0DA57884}" type="pres">
      <dgm:prSet presAssocID="{05248F8A-8C67-4EE4-8C0B-3E4311BF05B4}" presName="descendantText" presStyleLbl="alignAccFollowNode1" presStyleIdx="6" presStyleCnt="7" custScaleX="109370">
        <dgm:presLayoutVars>
          <dgm:bulletEnabled val="1"/>
        </dgm:presLayoutVars>
      </dgm:prSet>
      <dgm:spPr/>
      <dgm:t>
        <a:bodyPr/>
        <a:lstStyle/>
        <a:p>
          <a:endParaRPr lang="id-ID"/>
        </a:p>
      </dgm:t>
    </dgm:pt>
  </dgm:ptLst>
  <dgm:cxnLst>
    <dgm:cxn modelId="{19EF169B-1048-46AA-BC2B-A1F7D7F0E847}" type="presOf" srcId="{837BB790-7516-45C0-92A6-D6F9FC0E91AC}" destId="{3BD37D90-310A-48DF-9BE2-7754B7415114}" srcOrd="0" destOrd="0" presId="urn:microsoft.com/office/officeart/2005/8/layout/vList5"/>
    <dgm:cxn modelId="{C7D4CA9A-C2A4-4D77-BBEF-29797A0DDC66}" type="presOf" srcId="{C60556DC-F66B-460A-9207-1E9A3AA6D311}" destId="{D97657C6-32E4-4E3E-89EE-39F94F212928}" srcOrd="0" destOrd="0" presId="urn:microsoft.com/office/officeart/2005/8/layout/vList5"/>
    <dgm:cxn modelId="{5FE6D659-368C-47D9-8651-998A5CA4ACBC}" srcId="{6B3DE847-016C-4B25-8686-39CF0E79DE11}" destId="{05248F8A-8C67-4EE4-8C0B-3E4311BF05B4}" srcOrd="6" destOrd="0" parTransId="{8FD4EBEF-F865-49BA-A43E-BCB4EBEC6AF0}" sibTransId="{FBFFFAE2-4ABB-4B60-A832-C675B12DF1C1}"/>
    <dgm:cxn modelId="{58F4B0F5-F5C4-4C51-B94E-0DD811F2CEAF}" srcId="{6B3DE847-016C-4B25-8686-39CF0E79DE11}" destId="{0587AEAD-28EF-4D4D-995F-014C2393F114}" srcOrd="5" destOrd="0" parTransId="{D64E7E3D-B57C-4DDA-A0DB-3C5E55371C94}" sibTransId="{417291F4-8630-4712-8D7F-7EDFC9E525AA}"/>
    <dgm:cxn modelId="{F3EBB09F-5A42-41B4-A0B3-91714BE8FF28}" type="presOf" srcId="{6B3DE847-016C-4B25-8686-39CF0E79DE11}" destId="{5B245F30-61B8-414E-8DC7-9EEC73D22D29}" srcOrd="0" destOrd="0" presId="urn:microsoft.com/office/officeart/2005/8/layout/vList5"/>
    <dgm:cxn modelId="{BC37BEA6-69AE-48D8-839B-4F1E0D3B4321}" type="presOf" srcId="{1E0B105E-CBC9-4DDF-8D08-74EE6ECD19E5}" destId="{813DD91E-E84F-4573-B2B3-DB81147E3852}" srcOrd="0" destOrd="0" presId="urn:microsoft.com/office/officeart/2005/8/layout/vList5"/>
    <dgm:cxn modelId="{CACA439E-9EB4-4D21-B5D8-5ED00B85D1C6}" srcId="{0587AEAD-28EF-4D4D-995F-014C2393F114}" destId="{B8086C15-EA8F-4ABD-816B-51B97E49643F}" srcOrd="0" destOrd="0" parTransId="{C2008D63-4E85-4FDB-99C3-721384A3FBB6}" sibTransId="{E59C2307-1603-4A07-BACA-BE513A9E35A6}"/>
    <dgm:cxn modelId="{86636339-0F05-40C4-AA60-EBD30E0373EB}" type="presOf" srcId="{C01BDBEC-4772-44AB-A141-D6220D3128E0}" destId="{ED84BB93-FBF9-49E6-AA41-1242E852DD6E}" srcOrd="0" destOrd="0" presId="urn:microsoft.com/office/officeart/2005/8/layout/vList5"/>
    <dgm:cxn modelId="{2BDD5F64-E1FF-4B39-A4D7-B62DFC8834E9}" srcId="{6B3DE847-016C-4B25-8686-39CF0E79DE11}" destId="{C60556DC-F66B-460A-9207-1E9A3AA6D311}" srcOrd="2" destOrd="0" parTransId="{A6B85A90-48E2-4D42-A684-78A95BDFE4B5}" sibTransId="{30A7D99D-966A-4290-ACE7-7BE5E396F37B}"/>
    <dgm:cxn modelId="{229B9C73-EE7C-4812-8306-031C937D427B}" srcId="{9E9D653C-457B-460C-A37E-6D94B65C1F70}" destId="{C01BDBEC-4772-44AB-A141-D6220D3128E0}" srcOrd="0" destOrd="0" parTransId="{89BCA48D-D99C-4B35-A072-80B0AC74242C}" sibTransId="{60A3BFD8-139B-4B12-AD86-621630C4089E}"/>
    <dgm:cxn modelId="{070DCB0F-9D4C-4A3A-B12B-20774B9E64F8}" srcId="{C60556DC-F66B-460A-9207-1E9A3AA6D311}" destId="{837BB790-7516-45C0-92A6-D6F9FC0E91AC}" srcOrd="0" destOrd="0" parTransId="{1DC5EC17-3937-4C47-B908-62CCD59A087B}" sibTransId="{DEEBD91B-D523-402C-8A0E-A153C0DBD60D}"/>
    <dgm:cxn modelId="{491114D3-AE8F-4AB5-AB89-0CBA665A60A2}" type="presOf" srcId="{17375B35-BB78-4B85-9D6D-B42A8CED0F00}" destId="{9865C01A-E9F0-4E01-AC89-300B0DA57884}" srcOrd="0" destOrd="0" presId="urn:microsoft.com/office/officeart/2005/8/layout/vList5"/>
    <dgm:cxn modelId="{77E430B6-2401-453F-830C-AE3EE34C6A19}" type="presOf" srcId="{53704C9B-3E6F-40D7-9D19-2EEFED6D5E0E}" destId="{90C4D366-B704-4DE4-8885-CE64CB72BD3E}" srcOrd="0" destOrd="0" presId="urn:microsoft.com/office/officeart/2005/8/layout/vList5"/>
    <dgm:cxn modelId="{0315A177-5016-44B4-86E7-A3F6320983CF}" srcId="{5968F34C-87E9-4901-83A7-CE7251431B54}" destId="{1DC0C22F-8160-466C-81D8-46050153B666}" srcOrd="0" destOrd="0" parTransId="{E6E549C7-39BB-438B-9FEF-914E52C425B6}" sibTransId="{8D7BF987-C132-4B91-A4E7-87A4EA8FF9CA}"/>
    <dgm:cxn modelId="{7E67E337-A2FD-4EDC-8973-73DF24DD20C1}" srcId="{05248F8A-8C67-4EE4-8C0B-3E4311BF05B4}" destId="{17375B35-BB78-4B85-9D6D-B42A8CED0F00}" srcOrd="0" destOrd="0" parTransId="{D12C04CE-09EE-4135-BEA3-6992F705DD8F}" sibTransId="{6671BEA6-ED8A-4E30-8DE4-EB22C87CCF1A}"/>
    <dgm:cxn modelId="{B58B3698-C9E6-4F27-A8F3-30106CD2F70E}" srcId="{6B3DE847-016C-4B25-8686-39CF0E79DE11}" destId="{5968F34C-87E9-4901-83A7-CE7251431B54}" srcOrd="1" destOrd="0" parTransId="{88FB9974-E0B9-4594-85C7-193E04781D98}" sibTransId="{618242CE-BB83-4045-8E4A-B77B180D5FD8}"/>
    <dgm:cxn modelId="{07AB1807-F70F-4C8B-8BD1-0041E7F4D3A1}" srcId="{53704C9B-3E6F-40D7-9D19-2EEFED6D5E0E}" destId="{B18EC060-BAF9-497F-AEAC-38565112A661}" srcOrd="0" destOrd="0" parTransId="{A533623E-4E0A-420A-84AF-89201CE6978C}" sibTransId="{4496EF10-256F-4D0C-BA30-CA0C4A3A9541}"/>
    <dgm:cxn modelId="{17C16B3C-C10B-4AA3-9C94-5AFEF23B18D7}" type="presOf" srcId="{0587AEAD-28EF-4D4D-995F-014C2393F114}" destId="{E04E4251-5AD6-4764-BF4A-2635260DB8C5}" srcOrd="0" destOrd="0" presId="urn:microsoft.com/office/officeart/2005/8/layout/vList5"/>
    <dgm:cxn modelId="{7BF2E62B-A619-449F-B15C-2FB7CBE3DE4A}" type="presOf" srcId="{B18EC060-BAF9-497F-AEAC-38565112A661}" destId="{45FA2481-BA57-47EC-B76C-1D214867EC4D}" srcOrd="0" destOrd="0" presId="urn:microsoft.com/office/officeart/2005/8/layout/vList5"/>
    <dgm:cxn modelId="{E883FC47-2060-4307-A9E2-56005D5BCAE5}" srcId="{6B3DE847-016C-4B25-8686-39CF0E79DE11}" destId="{53704C9B-3E6F-40D7-9D19-2EEFED6D5E0E}" srcOrd="3" destOrd="0" parTransId="{9152B19D-5A2A-4AC7-B23D-AD4313E0ACD5}" sibTransId="{C9B0F1CF-0DD0-43D7-8D03-BAE5E7F2B0C5}"/>
    <dgm:cxn modelId="{B4CBF340-A3B4-4EB2-98A7-65E7E4DF248B}" srcId="{B49D62C6-97B3-4272-BD30-FA426465B1F4}" destId="{1E0B105E-CBC9-4DDF-8D08-74EE6ECD19E5}" srcOrd="0" destOrd="0" parTransId="{B733AAF6-06DC-40E0-A482-D08910076A0E}" sibTransId="{947241F0-48CE-449B-9DEF-8759D39F2BB4}"/>
    <dgm:cxn modelId="{C32C1801-B7D3-4165-B198-3771E503FA1A}" type="presOf" srcId="{B49D62C6-97B3-4272-BD30-FA426465B1F4}" destId="{BFA97C45-87BA-473C-BA39-303934A12342}" srcOrd="0" destOrd="0" presId="urn:microsoft.com/office/officeart/2005/8/layout/vList5"/>
    <dgm:cxn modelId="{1462DBB8-35F1-4161-A85C-351901E5ADA2}" srcId="{6B3DE847-016C-4B25-8686-39CF0E79DE11}" destId="{B49D62C6-97B3-4272-BD30-FA426465B1F4}" srcOrd="4" destOrd="0" parTransId="{9669C3CA-03CD-4B35-9FAA-F7D751286903}" sibTransId="{487A0592-EA72-44F1-B7E3-F004863B82BB}"/>
    <dgm:cxn modelId="{43839481-B71C-4A10-BE45-4838984EE697}" type="presOf" srcId="{9E9D653C-457B-460C-A37E-6D94B65C1F70}" destId="{0BE3D0AA-E849-4050-879C-66B25627217B}" srcOrd="0" destOrd="0" presId="urn:microsoft.com/office/officeart/2005/8/layout/vList5"/>
    <dgm:cxn modelId="{03576FAA-42F9-4362-8F6C-375E1F8BCCD7}" srcId="{6B3DE847-016C-4B25-8686-39CF0E79DE11}" destId="{9E9D653C-457B-460C-A37E-6D94B65C1F70}" srcOrd="0" destOrd="0" parTransId="{03B94B7F-70FD-4E11-B993-0BF0FDB0F90E}" sibTransId="{ED75C129-3AA4-4D09-A509-3375BAC54F47}"/>
    <dgm:cxn modelId="{C3F86A3B-AF96-48E6-B9D5-05B49A566F99}" type="presOf" srcId="{05248F8A-8C67-4EE4-8C0B-3E4311BF05B4}" destId="{799CE2B9-6E4F-453E-96E7-B5F872008D89}" srcOrd="0" destOrd="0" presId="urn:microsoft.com/office/officeart/2005/8/layout/vList5"/>
    <dgm:cxn modelId="{EA5523CE-D50D-4958-A66B-3E62FC07BF30}" type="presOf" srcId="{1DC0C22F-8160-466C-81D8-46050153B666}" destId="{F6786247-DC14-40B6-8E60-234C15BBE082}" srcOrd="0" destOrd="0" presId="urn:microsoft.com/office/officeart/2005/8/layout/vList5"/>
    <dgm:cxn modelId="{DD24E81C-9BE1-42C7-935E-F59F8255F305}" type="presOf" srcId="{5968F34C-87E9-4901-83A7-CE7251431B54}" destId="{170562AE-F889-4248-9CA9-9CE12CE69B15}" srcOrd="0" destOrd="0" presId="urn:microsoft.com/office/officeart/2005/8/layout/vList5"/>
    <dgm:cxn modelId="{F7FEF506-A869-427A-998D-A0CC339D3975}" type="presOf" srcId="{B8086C15-EA8F-4ABD-816B-51B97E49643F}" destId="{0CE83695-E20B-40A9-8377-2051B0432A63}" srcOrd="0" destOrd="0" presId="urn:microsoft.com/office/officeart/2005/8/layout/vList5"/>
    <dgm:cxn modelId="{902A12B4-9096-4B76-87AE-6B4C22D29627}" type="presParOf" srcId="{5B245F30-61B8-414E-8DC7-9EEC73D22D29}" destId="{28711681-A72E-4E51-B461-F8320675BCDC}" srcOrd="0" destOrd="0" presId="urn:microsoft.com/office/officeart/2005/8/layout/vList5"/>
    <dgm:cxn modelId="{4C0A653E-2E46-4C16-8BC1-3B952A779F40}" type="presParOf" srcId="{28711681-A72E-4E51-B461-F8320675BCDC}" destId="{0BE3D0AA-E849-4050-879C-66B25627217B}" srcOrd="0" destOrd="0" presId="urn:microsoft.com/office/officeart/2005/8/layout/vList5"/>
    <dgm:cxn modelId="{E11892EA-43FD-44D4-9000-2EF2F5FD15AD}" type="presParOf" srcId="{28711681-A72E-4E51-B461-F8320675BCDC}" destId="{ED84BB93-FBF9-49E6-AA41-1242E852DD6E}" srcOrd="1" destOrd="0" presId="urn:microsoft.com/office/officeart/2005/8/layout/vList5"/>
    <dgm:cxn modelId="{293CE495-943D-4C31-878F-E10BBF78CC3E}" type="presParOf" srcId="{5B245F30-61B8-414E-8DC7-9EEC73D22D29}" destId="{C6B6918A-5763-443E-88F9-DC6998AF6DA1}" srcOrd="1" destOrd="0" presId="urn:microsoft.com/office/officeart/2005/8/layout/vList5"/>
    <dgm:cxn modelId="{7250CD1C-E334-47D4-AEF4-4E5F9BA0CD4A}" type="presParOf" srcId="{5B245F30-61B8-414E-8DC7-9EEC73D22D29}" destId="{7DE6EFD9-36F1-416D-A6CF-ABCF79638E25}" srcOrd="2" destOrd="0" presId="urn:microsoft.com/office/officeart/2005/8/layout/vList5"/>
    <dgm:cxn modelId="{0C8D58E6-06CB-4DB7-9E99-E6086DFD6DF7}" type="presParOf" srcId="{7DE6EFD9-36F1-416D-A6CF-ABCF79638E25}" destId="{170562AE-F889-4248-9CA9-9CE12CE69B15}" srcOrd="0" destOrd="0" presId="urn:microsoft.com/office/officeart/2005/8/layout/vList5"/>
    <dgm:cxn modelId="{2677D6F4-76F2-42DE-BA8D-C22CB6BE07FB}" type="presParOf" srcId="{7DE6EFD9-36F1-416D-A6CF-ABCF79638E25}" destId="{F6786247-DC14-40B6-8E60-234C15BBE082}" srcOrd="1" destOrd="0" presId="urn:microsoft.com/office/officeart/2005/8/layout/vList5"/>
    <dgm:cxn modelId="{F01EFAD3-0D46-4579-8124-1134F0C0740B}" type="presParOf" srcId="{5B245F30-61B8-414E-8DC7-9EEC73D22D29}" destId="{AEE6E3FF-DA5C-4BAB-93F5-5355CE9E7E00}" srcOrd="3" destOrd="0" presId="urn:microsoft.com/office/officeart/2005/8/layout/vList5"/>
    <dgm:cxn modelId="{7C7B8E4B-4E8C-4C7E-8155-BAA207CCECED}" type="presParOf" srcId="{5B245F30-61B8-414E-8DC7-9EEC73D22D29}" destId="{C23B6BFE-8D3B-4185-9088-7FE8C563A9DD}" srcOrd="4" destOrd="0" presId="urn:microsoft.com/office/officeart/2005/8/layout/vList5"/>
    <dgm:cxn modelId="{6F1A94CE-CF69-411F-AE9E-F32FCE684B73}" type="presParOf" srcId="{C23B6BFE-8D3B-4185-9088-7FE8C563A9DD}" destId="{D97657C6-32E4-4E3E-89EE-39F94F212928}" srcOrd="0" destOrd="0" presId="urn:microsoft.com/office/officeart/2005/8/layout/vList5"/>
    <dgm:cxn modelId="{BB4C8CE0-F840-4135-BA65-EFBE2522927B}" type="presParOf" srcId="{C23B6BFE-8D3B-4185-9088-7FE8C563A9DD}" destId="{3BD37D90-310A-48DF-9BE2-7754B7415114}" srcOrd="1" destOrd="0" presId="urn:microsoft.com/office/officeart/2005/8/layout/vList5"/>
    <dgm:cxn modelId="{DBBC9B48-FBE5-4B4E-A3A9-79D32937BCEA}" type="presParOf" srcId="{5B245F30-61B8-414E-8DC7-9EEC73D22D29}" destId="{35CD117B-0D41-4693-9CC1-8029B5A891F6}" srcOrd="5" destOrd="0" presId="urn:microsoft.com/office/officeart/2005/8/layout/vList5"/>
    <dgm:cxn modelId="{DECA0F41-EBF4-4CDF-B5BF-DD9A476B5490}" type="presParOf" srcId="{5B245F30-61B8-414E-8DC7-9EEC73D22D29}" destId="{299BDBA1-70F0-40BD-8AE1-4905DE86509B}" srcOrd="6" destOrd="0" presId="urn:microsoft.com/office/officeart/2005/8/layout/vList5"/>
    <dgm:cxn modelId="{96712868-5B1A-439D-84DA-508A2413A5D2}" type="presParOf" srcId="{299BDBA1-70F0-40BD-8AE1-4905DE86509B}" destId="{90C4D366-B704-4DE4-8885-CE64CB72BD3E}" srcOrd="0" destOrd="0" presId="urn:microsoft.com/office/officeart/2005/8/layout/vList5"/>
    <dgm:cxn modelId="{DE80671D-3F2B-414F-AB7B-BE487A969D07}" type="presParOf" srcId="{299BDBA1-70F0-40BD-8AE1-4905DE86509B}" destId="{45FA2481-BA57-47EC-B76C-1D214867EC4D}" srcOrd="1" destOrd="0" presId="urn:microsoft.com/office/officeart/2005/8/layout/vList5"/>
    <dgm:cxn modelId="{21D081E2-7AAC-4916-93B0-10D7F3DDED68}" type="presParOf" srcId="{5B245F30-61B8-414E-8DC7-9EEC73D22D29}" destId="{213B3BDD-6E62-4C8E-BDE1-BDB2144DEFFB}" srcOrd="7" destOrd="0" presId="urn:microsoft.com/office/officeart/2005/8/layout/vList5"/>
    <dgm:cxn modelId="{02BBDC65-AA02-425C-B150-D4556995C598}" type="presParOf" srcId="{5B245F30-61B8-414E-8DC7-9EEC73D22D29}" destId="{4CCAE818-1BD7-4CE7-A5D2-E6D30FFAD538}" srcOrd="8" destOrd="0" presId="urn:microsoft.com/office/officeart/2005/8/layout/vList5"/>
    <dgm:cxn modelId="{71A0B22C-2F37-4842-9FE0-FFBC909AFF67}" type="presParOf" srcId="{4CCAE818-1BD7-4CE7-A5D2-E6D30FFAD538}" destId="{BFA97C45-87BA-473C-BA39-303934A12342}" srcOrd="0" destOrd="0" presId="urn:microsoft.com/office/officeart/2005/8/layout/vList5"/>
    <dgm:cxn modelId="{5E8B63D1-8268-4090-9DEB-FEEB0B68A380}" type="presParOf" srcId="{4CCAE818-1BD7-4CE7-A5D2-E6D30FFAD538}" destId="{813DD91E-E84F-4573-B2B3-DB81147E3852}" srcOrd="1" destOrd="0" presId="urn:microsoft.com/office/officeart/2005/8/layout/vList5"/>
    <dgm:cxn modelId="{C78DB825-58C1-4383-8EDB-557791719CB3}" type="presParOf" srcId="{5B245F30-61B8-414E-8DC7-9EEC73D22D29}" destId="{4D5F6805-55C8-490F-82B8-FED0B3FA4C60}" srcOrd="9" destOrd="0" presId="urn:microsoft.com/office/officeart/2005/8/layout/vList5"/>
    <dgm:cxn modelId="{B4BE22C6-DAD3-4624-8536-4E1014A52286}" type="presParOf" srcId="{5B245F30-61B8-414E-8DC7-9EEC73D22D29}" destId="{DA9DC841-8C7B-4815-958B-E780460972BA}" srcOrd="10" destOrd="0" presId="urn:microsoft.com/office/officeart/2005/8/layout/vList5"/>
    <dgm:cxn modelId="{63BD44BC-3FE2-46CC-8708-4BCDE1990F7F}" type="presParOf" srcId="{DA9DC841-8C7B-4815-958B-E780460972BA}" destId="{E04E4251-5AD6-4764-BF4A-2635260DB8C5}" srcOrd="0" destOrd="0" presId="urn:microsoft.com/office/officeart/2005/8/layout/vList5"/>
    <dgm:cxn modelId="{ACBF4734-1C71-41A2-B32C-353030092960}" type="presParOf" srcId="{DA9DC841-8C7B-4815-958B-E780460972BA}" destId="{0CE83695-E20B-40A9-8377-2051B0432A63}" srcOrd="1" destOrd="0" presId="urn:microsoft.com/office/officeart/2005/8/layout/vList5"/>
    <dgm:cxn modelId="{61975435-D095-4375-8958-921626175402}" type="presParOf" srcId="{5B245F30-61B8-414E-8DC7-9EEC73D22D29}" destId="{0863E0B3-880E-4A2D-ADE8-668A54AC7A25}" srcOrd="11" destOrd="0" presId="urn:microsoft.com/office/officeart/2005/8/layout/vList5"/>
    <dgm:cxn modelId="{535333F8-4C7F-4129-9B30-CB3DCAE1F766}" type="presParOf" srcId="{5B245F30-61B8-414E-8DC7-9EEC73D22D29}" destId="{DDE42957-1BEF-4D13-96E2-53770244213C}" srcOrd="12" destOrd="0" presId="urn:microsoft.com/office/officeart/2005/8/layout/vList5"/>
    <dgm:cxn modelId="{31095AA5-13CF-4B62-889A-DC3B6E449CA2}" type="presParOf" srcId="{DDE42957-1BEF-4D13-96E2-53770244213C}" destId="{799CE2B9-6E4F-453E-96E7-B5F872008D89}" srcOrd="0" destOrd="0" presId="urn:microsoft.com/office/officeart/2005/8/layout/vList5"/>
    <dgm:cxn modelId="{106AF23A-6A86-4DD7-A165-E6427CD7E670}" type="presParOf" srcId="{DDE42957-1BEF-4D13-96E2-53770244213C}" destId="{9865C01A-E9F0-4E01-AC89-300B0DA5788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A971FAE-7D00-4A16-8240-4227248A9EB6}"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id-ID"/>
        </a:p>
      </dgm:t>
    </dgm:pt>
    <dgm:pt modelId="{9DAE8E11-F3D3-415E-94F1-D9FC9B5CE992}">
      <dgm:prSet/>
      <dgm:spPr/>
      <dgm:t>
        <a:bodyPr/>
        <a:lstStyle/>
        <a:p>
          <a:pPr rtl="0"/>
          <a:r>
            <a:rPr lang="en-US" dirty="0" err="1" smtClean="0">
              <a:latin typeface="Aharoni" pitchFamily="2" charset="-79"/>
              <a:cs typeface="Aharoni" pitchFamily="2" charset="-79"/>
            </a:rPr>
            <a:t>Penyebaran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Vertikal</a:t>
          </a:r>
          <a:endParaRPr lang="id-ID" dirty="0">
            <a:latin typeface="Aharoni" pitchFamily="2" charset="-79"/>
            <a:cs typeface="Aharoni" pitchFamily="2" charset="-79"/>
          </a:endParaRPr>
        </a:p>
      </dgm:t>
    </dgm:pt>
    <dgm:pt modelId="{7FAFBFB6-263A-4D0A-B18C-9466CFF3F3C9}" type="parTrans" cxnId="{1571566B-54D6-40E3-AFDC-B140BF00F61F}">
      <dgm:prSet/>
      <dgm:spPr/>
      <dgm:t>
        <a:bodyPr/>
        <a:lstStyle/>
        <a:p>
          <a:endParaRPr lang="id-ID">
            <a:latin typeface="Aharoni" pitchFamily="2" charset="-79"/>
            <a:cs typeface="Aharoni" pitchFamily="2" charset="-79"/>
          </a:endParaRPr>
        </a:p>
      </dgm:t>
    </dgm:pt>
    <dgm:pt modelId="{1BD7DEFB-55C0-4C4A-B8E8-E9DD3F90904C}" type="sibTrans" cxnId="{1571566B-54D6-40E3-AFDC-B140BF00F61F}">
      <dgm:prSet/>
      <dgm:spPr/>
      <dgm:t>
        <a:bodyPr/>
        <a:lstStyle/>
        <a:p>
          <a:endParaRPr lang="id-ID">
            <a:latin typeface="Aharoni" pitchFamily="2" charset="-79"/>
            <a:cs typeface="Aharoni" pitchFamily="2" charset="-79"/>
          </a:endParaRPr>
        </a:p>
      </dgm:t>
    </dgm:pt>
    <dgm:pt modelId="{2441F25D-D0C1-4919-8D04-F0612D73AD6B}">
      <dgm:prSet/>
      <dgm:spPr/>
      <dgm:t>
        <a:bodyPr/>
        <a:lstStyle/>
        <a:p>
          <a:pPr rtl="0"/>
          <a:r>
            <a:rPr lang="en-US" dirty="0" smtClean="0">
              <a:latin typeface="Aharoni" pitchFamily="2" charset="-79"/>
              <a:cs typeface="Aharoni" pitchFamily="2" charset="-79"/>
            </a:rPr>
            <a:t>Proses </a:t>
          </a:r>
          <a:r>
            <a:rPr lang="en-US" dirty="0" err="1" smtClean="0">
              <a:latin typeface="Aharoni" pitchFamily="2" charset="-79"/>
              <a:cs typeface="Aharoni" pitchFamily="2" charset="-79"/>
            </a:rPr>
            <a:t>penyebaran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informasi</a:t>
          </a:r>
          <a:r>
            <a:rPr lang="en-US" dirty="0" smtClean="0">
              <a:latin typeface="Aharoni" pitchFamily="2" charset="-79"/>
              <a:cs typeface="Aharoni" pitchFamily="2" charset="-79"/>
            </a:rPr>
            <a:t>/</a:t>
          </a:r>
          <a:r>
            <a:rPr lang="en-US" dirty="0" err="1" smtClean="0">
              <a:latin typeface="Aharoni" pitchFamily="2" charset="-79"/>
              <a:cs typeface="Aharoni" pitchFamily="2" charset="-79"/>
            </a:rPr>
            <a:t>pesan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dari</a:t>
          </a:r>
          <a:r>
            <a:rPr lang="en-US" dirty="0" smtClean="0">
              <a:latin typeface="Aharoni" pitchFamily="2" charset="-79"/>
              <a:cs typeface="Aharoni" pitchFamily="2" charset="-79"/>
            </a:rPr>
            <a:t> </a:t>
          </a:r>
          <a:r>
            <a:rPr lang="en-US" dirty="0" err="1" smtClean="0">
              <a:latin typeface="Aharoni" pitchFamily="2" charset="-79"/>
              <a:cs typeface="Aharoni" pitchFamily="2" charset="-79"/>
            </a:rPr>
            <a:t>lapisan</a:t>
          </a:r>
          <a:r>
            <a:rPr lang="en-US" dirty="0" smtClean="0">
              <a:latin typeface="Aharoni" pitchFamily="2" charset="-79"/>
              <a:cs typeface="Aharoni" pitchFamily="2" charset="-79"/>
            </a:rPr>
            <a:t> yang </a:t>
          </a:r>
          <a:r>
            <a:rPr lang="en-US" dirty="0" err="1" smtClean="0">
              <a:latin typeface="Aharoni" pitchFamily="2" charset="-79"/>
              <a:cs typeface="Aharoni" pitchFamily="2" charset="-79"/>
            </a:rPr>
            <a:t>lebih</a:t>
          </a:r>
          <a:r>
            <a:rPr lang="en-US" dirty="0" smtClean="0">
              <a:latin typeface="Aharoni" pitchFamily="2" charset="-79"/>
              <a:cs typeface="Aharoni" pitchFamily="2" charset="-79"/>
            </a:rPr>
            <a:t> </a:t>
          </a:r>
          <a:r>
            <a:rPr lang="en-US" dirty="0" err="1" smtClean="0">
              <a:latin typeface="Aharoni" pitchFamily="2" charset="-79"/>
              <a:cs typeface="Aharoni" pitchFamily="2" charset="-79"/>
            </a:rPr>
            <a:t>tahu</a:t>
          </a:r>
          <a:r>
            <a:rPr lang="en-US" dirty="0" smtClean="0">
              <a:latin typeface="Aharoni" pitchFamily="2" charset="-79"/>
              <a:cs typeface="Aharoni" pitchFamily="2" charset="-79"/>
            </a:rPr>
            <a:t> (</a:t>
          </a:r>
          <a:r>
            <a:rPr lang="en-US" dirty="0" err="1" smtClean="0">
              <a:latin typeface="Aharoni" pitchFamily="2" charset="-79"/>
              <a:cs typeface="Aharoni" pitchFamily="2" charset="-79"/>
            </a:rPr>
            <a:t>sumber</a:t>
          </a:r>
          <a:r>
            <a:rPr lang="en-US" dirty="0" smtClean="0">
              <a:latin typeface="Aharoni" pitchFamily="2" charset="-79"/>
              <a:cs typeface="Aharoni" pitchFamily="2" charset="-79"/>
            </a:rPr>
            <a:t>) </a:t>
          </a:r>
          <a:r>
            <a:rPr lang="en-US" dirty="0" err="1" smtClean="0">
              <a:latin typeface="Aharoni" pitchFamily="2" charset="-79"/>
              <a:cs typeface="Aharoni" pitchFamily="2" charset="-79"/>
            </a:rPr>
            <a:t>ke</a:t>
          </a:r>
          <a:r>
            <a:rPr lang="en-US" dirty="0" smtClean="0">
              <a:latin typeface="Aharoni" pitchFamily="2" charset="-79"/>
              <a:cs typeface="Aharoni" pitchFamily="2" charset="-79"/>
            </a:rPr>
            <a:t> </a:t>
          </a:r>
          <a:r>
            <a:rPr lang="en-US" dirty="0" err="1" smtClean="0">
              <a:latin typeface="Aharoni" pitchFamily="2" charset="-79"/>
              <a:cs typeface="Aharoni" pitchFamily="2" charset="-79"/>
            </a:rPr>
            <a:t>lapisan</a:t>
          </a:r>
          <a:r>
            <a:rPr lang="en-US" dirty="0" smtClean="0">
              <a:latin typeface="Aharoni" pitchFamily="2" charset="-79"/>
              <a:cs typeface="Aharoni" pitchFamily="2" charset="-79"/>
            </a:rPr>
            <a:t> yang </a:t>
          </a:r>
          <a:r>
            <a:rPr lang="en-US" dirty="0" err="1" smtClean="0">
              <a:latin typeface="Aharoni" pitchFamily="2" charset="-79"/>
              <a:cs typeface="Aharoni" pitchFamily="2" charset="-79"/>
            </a:rPr>
            <a:t>tidak</a:t>
          </a:r>
          <a:r>
            <a:rPr lang="en-US" dirty="0" smtClean="0">
              <a:latin typeface="Aharoni" pitchFamily="2" charset="-79"/>
              <a:cs typeface="Aharoni" pitchFamily="2" charset="-79"/>
            </a:rPr>
            <a:t> </a:t>
          </a:r>
          <a:r>
            <a:rPr lang="en-US" dirty="0" err="1" smtClean="0">
              <a:latin typeface="Aharoni" pitchFamily="2" charset="-79"/>
              <a:cs typeface="Aharoni" pitchFamily="2" charset="-79"/>
            </a:rPr>
            <a:t>tahu</a:t>
          </a:r>
          <a:r>
            <a:rPr lang="en-US" dirty="0" smtClean="0">
              <a:latin typeface="Aharoni" pitchFamily="2" charset="-79"/>
              <a:cs typeface="Aharoni" pitchFamily="2" charset="-79"/>
            </a:rPr>
            <a:t> (</a:t>
          </a:r>
          <a:r>
            <a:rPr lang="en-US" dirty="0" err="1" smtClean="0">
              <a:latin typeface="Aharoni" pitchFamily="2" charset="-79"/>
              <a:cs typeface="Aharoni" pitchFamily="2" charset="-79"/>
            </a:rPr>
            <a:t>sasaran</a:t>
          </a:r>
          <a:r>
            <a:rPr lang="en-US" dirty="0" smtClean="0">
              <a:latin typeface="Aharoni" pitchFamily="2" charset="-79"/>
              <a:cs typeface="Aharoni" pitchFamily="2" charset="-79"/>
            </a:rPr>
            <a:t>).</a:t>
          </a:r>
          <a:endParaRPr lang="id-ID" dirty="0">
            <a:latin typeface="Aharoni" pitchFamily="2" charset="-79"/>
            <a:cs typeface="Aharoni" pitchFamily="2" charset="-79"/>
          </a:endParaRPr>
        </a:p>
      </dgm:t>
    </dgm:pt>
    <dgm:pt modelId="{7D71A97E-C09B-43AE-8A72-0974B74E86A5}" type="parTrans" cxnId="{88480782-7AB6-4331-AF1E-5B5A90004375}">
      <dgm:prSet/>
      <dgm:spPr/>
      <dgm:t>
        <a:bodyPr/>
        <a:lstStyle/>
        <a:p>
          <a:endParaRPr lang="id-ID">
            <a:latin typeface="Aharoni" pitchFamily="2" charset="-79"/>
            <a:cs typeface="Aharoni" pitchFamily="2" charset="-79"/>
          </a:endParaRPr>
        </a:p>
      </dgm:t>
    </dgm:pt>
    <dgm:pt modelId="{4F441654-589A-4BC2-B7A5-EF95EC988E04}" type="sibTrans" cxnId="{88480782-7AB6-4331-AF1E-5B5A90004375}">
      <dgm:prSet/>
      <dgm:spPr/>
      <dgm:t>
        <a:bodyPr/>
        <a:lstStyle/>
        <a:p>
          <a:endParaRPr lang="id-ID">
            <a:latin typeface="Aharoni" pitchFamily="2" charset="-79"/>
            <a:cs typeface="Aharoni" pitchFamily="2" charset="-79"/>
          </a:endParaRPr>
        </a:p>
      </dgm:t>
    </dgm:pt>
    <dgm:pt modelId="{7233C799-BE6F-473D-97C0-5F2950D7BCB0}">
      <dgm:prSet/>
      <dgm:spPr/>
      <dgm:t>
        <a:bodyPr/>
        <a:lstStyle/>
        <a:p>
          <a:pPr rtl="0"/>
          <a:r>
            <a:rPr lang="en-US" dirty="0" err="1" smtClean="0">
              <a:latin typeface="Aharoni" pitchFamily="2" charset="-79"/>
              <a:cs typeface="Aharoni" pitchFamily="2" charset="-79"/>
            </a:rPr>
            <a:t>Penyebaran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Vertikal</a:t>
          </a:r>
          <a:r>
            <a:rPr lang="en-US" dirty="0" smtClean="0">
              <a:latin typeface="Aharoni" pitchFamily="2" charset="-79"/>
              <a:cs typeface="Aharoni" pitchFamily="2" charset="-79"/>
            </a:rPr>
            <a:t> </a:t>
          </a:r>
          <a:r>
            <a:rPr lang="en-US" dirty="0" err="1" smtClean="0">
              <a:latin typeface="Aharoni" pitchFamily="2" charset="-79"/>
              <a:cs typeface="Aharoni" pitchFamily="2" charset="-79"/>
            </a:rPr>
            <a:t>dan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Horisontal</a:t>
          </a:r>
          <a:endParaRPr lang="id-ID" dirty="0">
            <a:latin typeface="Aharoni" pitchFamily="2" charset="-79"/>
            <a:cs typeface="Aharoni" pitchFamily="2" charset="-79"/>
          </a:endParaRPr>
        </a:p>
      </dgm:t>
    </dgm:pt>
    <dgm:pt modelId="{11B114E4-76F5-4806-8198-76322D30B869}" type="parTrans" cxnId="{772FA59F-1ACC-496E-B4AF-0D995DA90FE5}">
      <dgm:prSet/>
      <dgm:spPr/>
      <dgm:t>
        <a:bodyPr/>
        <a:lstStyle/>
        <a:p>
          <a:endParaRPr lang="id-ID">
            <a:latin typeface="Aharoni" pitchFamily="2" charset="-79"/>
            <a:cs typeface="Aharoni" pitchFamily="2" charset="-79"/>
          </a:endParaRPr>
        </a:p>
      </dgm:t>
    </dgm:pt>
    <dgm:pt modelId="{C19D4C33-A1AD-431D-8AFE-A9B4881C7807}" type="sibTrans" cxnId="{772FA59F-1ACC-496E-B4AF-0D995DA90FE5}">
      <dgm:prSet/>
      <dgm:spPr/>
      <dgm:t>
        <a:bodyPr/>
        <a:lstStyle/>
        <a:p>
          <a:endParaRPr lang="id-ID">
            <a:latin typeface="Aharoni" pitchFamily="2" charset="-79"/>
            <a:cs typeface="Aharoni" pitchFamily="2" charset="-79"/>
          </a:endParaRPr>
        </a:p>
      </dgm:t>
    </dgm:pt>
    <dgm:pt modelId="{132CF1B9-4638-45F8-8573-941C628914A1}">
      <dgm:prSet/>
      <dgm:spPr/>
      <dgm:t>
        <a:bodyPr/>
        <a:lstStyle/>
        <a:p>
          <a:pPr rtl="0"/>
          <a:r>
            <a:rPr lang="en-US" dirty="0" err="1" smtClean="0">
              <a:latin typeface="Aharoni" pitchFamily="2" charset="-79"/>
              <a:cs typeface="Aharoni" pitchFamily="2" charset="-79"/>
            </a:rPr>
            <a:t>Penyebaran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pesan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disamping</a:t>
          </a:r>
          <a:r>
            <a:rPr lang="en-US" dirty="0" smtClean="0">
              <a:latin typeface="Aharoni" pitchFamily="2" charset="-79"/>
              <a:cs typeface="Aharoni" pitchFamily="2" charset="-79"/>
            </a:rPr>
            <a:t> </a:t>
          </a:r>
          <a:r>
            <a:rPr lang="en-US" dirty="0" err="1" smtClean="0">
              <a:latin typeface="Aharoni" pitchFamily="2" charset="-79"/>
              <a:cs typeface="Aharoni" pitchFamily="2" charset="-79"/>
            </a:rPr>
            <a:t>terjadi</a:t>
          </a:r>
          <a:r>
            <a:rPr lang="en-US" dirty="0" smtClean="0">
              <a:latin typeface="Aharoni" pitchFamily="2" charset="-79"/>
              <a:cs typeface="Aharoni" pitchFamily="2" charset="-79"/>
            </a:rPr>
            <a:t> </a:t>
          </a:r>
          <a:r>
            <a:rPr lang="en-US" dirty="0" err="1" smtClean="0">
              <a:latin typeface="Aharoni" pitchFamily="2" charset="-79"/>
              <a:cs typeface="Aharoni" pitchFamily="2" charset="-79"/>
            </a:rPr>
            <a:t>secara</a:t>
          </a:r>
          <a:r>
            <a:rPr lang="en-US" dirty="0" smtClean="0">
              <a:latin typeface="Aharoni" pitchFamily="2" charset="-79"/>
              <a:cs typeface="Aharoni" pitchFamily="2" charset="-79"/>
            </a:rPr>
            <a:t> vertical </a:t>
          </a:r>
          <a:r>
            <a:rPr lang="en-US" dirty="0" err="1" smtClean="0">
              <a:latin typeface="Aharoni" pitchFamily="2" charset="-79"/>
              <a:cs typeface="Aharoni" pitchFamily="2" charset="-79"/>
            </a:rPr>
            <a:t>juga</a:t>
          </a:r>
          <a:r>
            <a:rPr lang="en-US" dirty="0" smtClean="0">
              <a:latin typeface="Aharoni" pitchFamily="2" charset="-79"/>
              <a:cs typeface="Aharoni" pitchFamily="2" charset="-79"/>
            </a:rPr>
            <a:t> </a:t>
          </a:r>
          <a:r>
            <a:rPr lang="en-US" dirty="0" err="1" smtClean="0">
              <a:latin typeface="Aharoni" pitchFamily="2" charset="-79"/>
              <a:cs typeface="Aharoni" pitchFamily="2" charset="-79"/>
            </a:rPr>
            <a:t>terjadi</a:t>
          </a:r>
          <a:r>
            <a:rPr lang="en-US" dirty="0" smtClean="0">
              <a:latin typeface="Aharoni" pitchFamily="2" charset="-79"/>
              <a:cs typeface="Aharoni" pitchFamily="2" charset="-79"/>
            </a:rPr>
            <a:t> </a:t>
          </a:r>
          <a:r>
            <a:rPr lang="en-US" dirty="0" err="1" smtClean="0">
              <a:latin typeface="Aharoni" pitchFamily="2" charset="-79"/>
              <a:cs typeface="Aharoni" pitchFamily="2" charset="-79"/>
            </a:rPr>
            <a:t>secara</a:t>
          </a:r>
          <a:r>
            <a:rPr lang="en-US" dirty="0" smtClean="0">
              <a:latin typeface="Aharoni" pitchFamily="2" charset="-79"/>
              <a:cs typeface="Aharoni" pitchFamily="2" charset="-79"/>
            </a:rPr>
            <a:t> horizontal, </a:t>
          </a:r>
          <a:r>
            <a:rPr lang="en-US" dirty="0" err="1" smtClean="0">
              <a:latin typeface="Aharoni" pitchFamily="2" charset="-79"/>
              <a:cs typeface="Aharoni" pitchFamily="2" charset="-79"/>
            </a:rPr>
            <a:t>dalam</a:t>
          </a:r>
          <a:r>
            <a:rPr lang="en-US" dirty="0" smtClean="0">
              <a:latin typeface="Aharoni" pitchFamily="2" charset="-79"/>
              <a:cs typeface="Aharoni" pitchFamily="2" charset="-79"/>
            </a:rPr>
            <a:t> </a:t>
          </a:r>
          <a:r>
            <a:rPr lang="en-US" dirty="0" err="1" smtClean="0">
              <a:latin typeface="Aharoni" pitchFamily="2" charset="-79"/>
              <a:cs typeface="Aharoni" pitchFamily="2" charset="-79"/>
            </a:rPr>
            <a:t>arti</a:t>
          </a:r>
          <a:r>
            <a:rPr lang="en-US" dirty="0" smtClean="0">
              <a:latin typeface="Aharoni" pitchFamily="2" charset="-79"/>
              <a:cs typeface="Aharoni" pitchFamily="2" charset="-79"/>
            </a:rPr>
            <a:t> </a:t>
          </a:r>
          <a:r>
            <a:rPr lang="en-US" dirty="0" err="1" smtClean="0">
              <a:latin typeface="Aharoni" pitchFamily="2" charset="-79"/>
              <a:cs typeface="Aharoni" pitchFamily="2" charset="-79"/>
            </a:rPr>
            <a:t>berlangsung</a:t>
          </a:r>
          <a:r>
            <a:rPr lang="en-US" dirty="0" smtClean="0">
              <a:latin typeface="Aharoni" pitchFamily="2" charset="-79"/>
              <a:cs typeface="Aharoni" pitchFamily="2" charset="-79"/>
            </a:rPr>
            <a:t> </a:t>
          </a:r>
          <a:r>
            <a:rPr lang="en-US" dirty="0" err="1" smtClean="0">
              <a:latin typeface="Aharoni" pitchFamily="2" charset="-79"/>
              <a:cs typeface="Aharoni" pitchFamily="2" charset="-79"/>
            </a:rPr>
            <a:t>dalam</a:t>
          </a:r>
          <a:r>
            <a:rPr lang="en-US" dirty="0" smtClean="0">
              <a:latin typeface="Aharoni" pitchFamily="2" charset="-79"/>
              <a:cs typeface="Aharoni" pitchFamily="2" charset="-79"/>
            </a:rPr>
            <a:t> </a:t>
          </a:r>
          <a:r>
            <a:rPr lang="en-US" dirty="0" err="1" smtClean="0">
              <a:latin typeface="Aharoni" pitchFamily="2" charset="-79"/>
              <a:cs typeface="Aharoni" pitchFamily="2" charset="-79"/>
            </a:rPr>
            <a:t>satu</a:t>
          </a:r>
          <a:r>
            <a:rPr lang="en-US" dirty="0" smtClean="0">
              <a:latin typeface="Aharoni" pitchFamily="2" charset="-79"/>
              <a:cs typeface="Aharoni" pitchFamily="2" charset="-79"/>
            </a:rPr>
            <a:t> </a:t>
          </a:r>
          <a:r>
            <a:rPr lang="en-US" dirty="0" err="1" smtClean="0">
              <a:latin typeface="Aharoni" pitchFamily="2" charset="-79"/>
              <a:cs typeface="Aharoni" pitchFamily="2" charset="-79"/>
            </a:rPr>
            <a:t>lapisan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masyarakat</a:t>
          </a:r>
          <a:r>
            <a:rPr lang="en-US" dirty="0" smtClean="0">
              <a:latin typeface="Aharoni" pitchFamily="2" charset="-79"/>
              <a:cs typeface="Aharoni" pitchFamily="2" charset="-79"/>
            </a:rPr>
            <a:t> yang </a:t>
          </a:r>
          <a:r>
            <a:rPr lang="en-US" dirty="0" err="1" smtClean="0">
              <a:latin typeface="Aharoni" pitchFamily="2" charset="-79"/>
              <a:cs typeface="Aharoni" pitchFamily="2" charset="-79"/>
            </a:rPr>
            <a:t>sama</a:t>
          </a:r>
          <a:r>
            <a:rPr lang="en-US" dirty="0" smtClean="0">
              <a:latin typeface="Aharoni" pitchFamily="2" charset="-79"/>
              <a:cs typeface="Aharoni" pitchFamily="2" charset="-79"/>
            </a:rPr>
            <a:t>.</a:t>
          </a:r>
          <a:endParaRPr lang="id-ID" dirty="0">
            <a:latin typeface="Aharoni" pitchFamily="2" charset="-79"/>
            <a:cs typeface="Aharoni" pitchFamily="2" charset="-79"/>
          </a:endParaRPr>
        </a:p>
      </dgm:t>
    </dgm:pt>
    <dgm:pt modelId="{E2D0934E-5EDB-446C-A955-80ED7647C64A}" type="parTrans" cxnId="{6A91B621-68A5-4AA3-A3EE-C62E2036CEAA}">
      <dgm:prSet/>
      <dgm:spPr/>
      <dgm:t>
        <a:bodyPr/>
        <a:lstStyle/>
        <a:p>
          <a:endParaRPr lang="id-ID">
            <a:latin typeface="Aharoni" pitchFamily="2" charset="-79"/>
            <a:cs typeface="Aharoni" pitchFamily="2" charset="-79"/>
          </a:endParaRPr>
        </a:p>
      </dgm:t>
    </dgm:pt>
    <dgm:pt modelId="{4ED06930-DF89-4B36-8CC0-F21C04CDB2D0}" type="sibTrans" cxnId="{6A91B621-68A5-4AA3-A3EE-C62E2036CEAA}">
      <dgm:prSet/>
      <dgm:spPr/>
      <dgm:t>
        <a:bodyPr/>
        <a:lstStyle/>
        <a:p>
          <a:endParaRPr lang="id-ID">
            <a:latin typeface="Aharoni" pitchFamily="2" charset="-79"/>
            <a:cs typeface="Aharoni" pitchFamily="2" charset="-79"/>
          </a:endParaRPr>
        </a:p>
      </dgm:t>
    </dgm:pt>
    <dgm:pt modelId="{2E2FB11B-B704-40BA-BBF5-51F5C1400845}">
      <dgm:prSet/>
      <dgm:spPr/>
      <dgm:t>
        <a:bodyPr/>
        <a:lstStyle/>
        <a:p>
          <a:pPr rtl="0"/>
          <a:r>
            <a:rPr lang="en-US" dirty="0" err="1" smtClean="0">
              <a:latin typeface="Aharoni" pitchFamily="2" charset="-79"/>
              <a:cs typeface="Aharoni" pitchFamily="2" charset="-79"/>
            </a:rPr>
            <a:t>Penyebaran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Lingkaran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Konsentris</a:t>
          </a:r>
          <a:endParaRPr lang="id-ID" dirty="0">
            <a:latin typeface="Aharoni" pitchFamily="2" charset="-79"/>
            <a:cs typeface="Aharoni" pitchFamily="2" charset="-79"/>
          </a:endParaRPr>
        </a:p>
      </dgm:t>
    </dgm:pt>
    <dgm:pt modelId="{C28D6A53-A83B-4BD3-A7F8-A33E7E916C96}" type="parTrans" cxnId="{A80F5265-C57E-4776-813A-E4742B3DC0C9}">
      <dgm:prSet/>
      <dgm:spPr/>
      <dgm:t>
        <a:bodyPr/>
        <a:lstStyle/>
        <a:p>
          <a:endParaRPr lang="id-ID">
            <a:latin typeface="Aharoni" pitchFamily="2" charset="-79"/>
            <a:cs typeface="Aharoni" pitchFamily="2" charset="-79"/>
          </a:endParaRPr>
        </a:p>
      </dgm:t>
    </dgm:pt>
    <dgm:pt modelId="{5F66B5D7-4675-4482-84A3-C07A756CC30A}" type="sibTrans" cxnId="{A80F5265-C57E-4776-813A-E4742B3DC0C9}">
      <dgm:prSet/>
      <dgm:spPr/>
      <dgm:t>
        <a:bodyPr/>
        <a:lstStyle/>
        <a:p>
          <a:endParaRPr lang="id-ID">
            <a:latin typeface="Aharoni" pitchFamily="2" charset="-79"/>
            <a:cs typeface="Aharoni" pitchFamily="2" charset="-79"/>
          </a:endParaRPr>
        </a:p>
      </dgm:t>
    </dgm:pt>
    <dgm:pt modelId="{AB26D66F-67C8-4221-A2A1-C6E751EEC185}">
      <dgm:prSet/>
      <dgm:spPr/>
      <dgm:t>
        <a:bodyPr/>
        <a:lstStyle/>
        <a:p>
          <a:pPr rtl="0"/>
          <a:r>
            <a:rPr lang="en-US" dirty="0" err="1" smtClean="0">
              <a:latin typeface="Aharoni" pitchFamily="2" charset="-79"/>
              <a:cs typeface="Aharoni" pitchFamily="2" charset="-79"/>
            </a:rPr>
            <a:t>Pesan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menyebar</a:t>
          </a:r>
          <a:r>
            <a:rPr lang="en-US" dirty="0" smtClean="0">
              <a:latin typeface="Aharoni" pitchFamily="2" charset="-79"/>
              <a:cs typeface="Aharoni" pitchFamily="2" charset="-79"/>
            </a:rPr>
            <a:t> </a:t>
          </a:r>
          <a:r>
            <a:rPr lang="en-US" dirty="0" err="1" smtClean="0">
              <a:latin typeface="Aharoni" pitchFamily="2" charset="-79"/>
              <a:cs typeface="Aharoni" pitchFamily="2" charset="-79"/>
            </a:rPr>
            <a:t>dari</a:t>
          </a:r>
          <a:r>
            <a:rPr lang="en-US" dirty="0" smtClean="0">
              <a:latin typeface="Aharoni" pitchFamily="2" charset="-79"/>
              <a:cs typeface="Aharoni" pitchFamily="2" charset="-79"/>
            </a:rPr>
            <a:t> </a:t>
          </a:r>
          <a:r>
            <a:rPr lang="en-US" dirty="0" err="1" smtClean="0">
              <a:latin typeface="Aharoni" pitchFamily="2" charset="-79"/>
              <a:cs typeface="Aharoni" pitchFamily="2" charset="-79"/>
            </a:rPr>
            <a:t>lapisan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luar</a:t>
          </a:r>
          <a:r>
            <a:rPr lang="en-US" dirty="0" smtClean="0">
              <a:latin typeface="Aharoni" pitchFamily="2" charset="-79"/>
              <a:cs typeface="Aharoni" pitchFamily="2" charset="-79"/>
            </a:rPr>
            <a:t> (</a:t>
          </a:r>
          <a:r>
            <a:rPr lang="en-US" dirty="0" err="1" smtClean="0">
              <a:latin typeface="Aharoni" pitchFamily="2" charset="-79"/>
              <a:cs typeface="Aharoni" pitchFamily="2" charset="-79"/>
            </a:rPr>
            <a:t>sumber</a:t>
          </a:r>
          <a:r>
            <a:rPr lang="en-US" dirty="0" smtClean="0">
              <a:latin typeface="Aharoni" pitchFamily="2" charset="-79"/>
              <a:cs typeface="Aharoni" pitchFamily="2" charset="-79"/>
            </a:rPr>
            <a:t>), </a:t>
          </a:r>
          <a:r>
            <a:rPr lang="en-US" dirty="0" err="1" smtClean="0">
              <a:latin typeface="Aharoni" pitchFamily="2" charset="-79"/>
              <a:cs typeface="Aharoni" pitchFamily="2" charset="-79"/>
            </a:rPr>
            <a:t>yakni</a:t>
          </a:r>
          <a:r>
            <a:rPr lang="en-US" dirty="0" smtClean="0">
              <a:latin typeface="Aharoni" pitchFamily="2" charset="-79"/>
              <a:cs typeface="Aharoni" pitchFamily="2" charset="-79"/>
            </a:rPr>
            <a:t> </a:t>
          </a:r>
          <a:r>
            <a:rPr lang="en-US" dirty="0" err="1" smtClean="0">
              <a:latin typeface="Aharoni" pitchFamily="2" charset="-79"/>
              <a:cs typeface="Aharoni" pitchFamily="2" charset="-79"/>
            </a:rPr>
            <a:t>mereka</a:t>
          </a:r>
          <a:r>
            <a:rPr lang="en-US" dirty="0" smtClean="0">
              <a:latin typeface="Aharoni" pitchFamily="2" charset="-79"/>
              <a:cs typeface="Aharoni" pitchFamily="2" charset="-79"/>
            </a:rPr>
            <a:t> yang </a:t>
          </a:r>
          <a:r>
            <a:rPr lang="en-US" dirty="0" err="1" smtClean="0">
              <a:latin typeface="Aharoni" pitchFamily="2" charset="-79"/>
              <a:cs typeface="Aharoni" pitchFamily="2" charset="-79"/>
            </a:rPr>
            <a:t>memiliki</a:t>
          </a:r>
          <a:r>
            <a:rPr lang="en-US" dirty="0" smtClean="0">
              <a:latin typeface="Aharoni" pitchFamily="2" charset="-79"/>
              <a:cs typeface="Aharoni" pitchFamily="2" charset="-79"/>
            </a:rPr>
            <a:t> </a:t>
          </a:r>
          <a:r>
            <a:rPr lang="en-US" dirty="0" err="1" smtClean="0">
              <a:latin typeface="Aharoni" pitchFamily="2" charset="-79"/>
              <a:cs typeface="Aharoni" pitchFamily="2" charset="-79"/>
            </a:rPr>
            <a:t>pengetahuan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dan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pengalaman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ke</a:t>
          </a:r>
          <a:r>
            <a:rPr lang="en-US" dirty="0" smtClean="0">
              <a:latin typeface="Aharoni" pitchFamily="2" charset="-79"/>
              <a:cs typeface="Aharoni" pitchFamily="2" charset="-79"/>
            </a:rPr>
            <a:t> lapis</a:t>
          </a:r>
          <a:r>
            <a:rPr lang="id-ID" dirty="0" smtClean="0">
              <a:latin typeface="Aharoni" pitchFamily="2" charset="-79"/>
              <a:cs typeface="Aharoni" pitchFamily="2" charset="-79"/>
            </a:rPr>
            <a:t>a</a:t>
          </a:r>
          <a:r>
            <a:rPr lang="en-US" dirty="0" smtClean="0">
              <a:latin typeface="Aharoni" pitchFamily="2" charset="-79"/>
              <a:cs typeface="Aharoni" pitchFamily="2" charset="-79"/>
            </a:rPr>
            <a:t>n </a:t>
          </a:r>
          <a:r>
            <a:rPr lang="en-US" dirty="0" err="1" smtClean="0">
              <a:latin typeface="Aharoni" pitchFamily="2" charset="-79"/>
              <a:cs typeface="Aharoni" pitchFamily="2" charset="-79"/>
            </a:rPr>
            <a:t>dalam</a:t>
          </a:r>
          <a:r>
            <a:rPr lang="en-US" dirty="0" smtClean="0">
              <a:latin typeface="Aharoni" pitchFamily="2" charset="-79"/>
              <a:cs typeface="Aharoni" pitchFamily="2" charset="-79"/>
            </a:rPr>
            <a:t> (</a:t>
          </a:r>
          <a:r>
            <a:rPr lang="en-US" dirty="0" err="1" smtClean="0">
              <a:latin typeface="Aharoni" pitchFamily="2" charset="-79"/>
              <a:cs typeface="Aharoni" pitchFamily="2" charset="-79"/>
            </a:rPr>
            <a:t>sasaran</a:t>
          </a:r>
          <a:r>
            <a:rPr lang="en-US" dirty="0" smtClean="0">
              <a:latin typeface="Aharoni" pitchFamily="2" charset="-79"/>
              <a:cs typeface="Aharoni" pitchFamily="2" charset="-79"/>
            </a:rPr>
            <a:t>) yang </a:t>
          </a:r>
          <a:r>
            <a:rPr lang="en-US" dirty="0" err="1" smtClean="0">
              <a:latin typeface="Aharoni" pitchFamily="2" charset="-79"/>
              <a:cs typeface="Aharoni" pitchFamily="2" charset="-79"/>
            </a:rPr>
            <a:t>tidak</a:t>
          </a:r>
          <a:r>
            <a:rPr lang="en-US" dirty="0" smtClean="0">
              <a:latin typeface="Aharoni" pitchFamily="2" charset="-79"/>
              <a:cs typeface="Aharoni" pitchFamily="2" charset="-79"/>
            </a:rPr>
            <a:t> </a:t>
          </a:r>
          <a:r>
            <a:rPr lang="en-US" dirty="0" err="1" smtClean="0">
              <a:latin typeface="Aharoni" pitchFamily="2" charset="-79"/>
              <a:cs typeface="Aharoni" pitchFamily="2" charset="-79"/>
            </a:rPr>
            <a:t>memiliki</a:t>
          </a:r>
          <a:r>
            <a:rPr lang="en-US" dirty="0" smtClean="0">
              <a:latin typeface="Aharoni" pitchFamily="2" charset="-79"/>
              <a:cs typeface="Aharoni" pitchFamily="2" charset="-79"/>
            </a:rPr>
            <a:t> </a:t>
          </a:r>
          <a:r>
            <a:rPr lang="en-US" dirty="0" err="1" smtClean="0">
              <a:latin typeface="Aharoni" pitchFamily="2" charset="-79"/>
              <a:cs typeface="Aharoni" pitchFamily="2" charset="-79"/>
            </a:rPr>
            <a:t>pengetahuan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dan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pengalaman</a:t>
          </a:r>
          <a:r>
            <a:rPr lang="en-US" dirty="0" smtClean="0">
              <a:latin typeface="Aharoni" pitchFamily="2" charset="-79"/>
              <a:cs typeface="Aharoni" pitchFamily="2" charset="-79"/>
            </a:rPr>
            <a:t>.</a:t>
          </a:r>
          <a:endParaRPr lang="id-ID" dirty="0">
            <a:latin typeface="Aharoni" pitchFamily="2" charset="-79"/>
            <a:cs typeface="Aharoni" pitchFamily="2" charset="-79"/>
          </a:endParaRPr>
        </a:p>
      </dgm:t>
    </dgm:pt>
    <dgm:pt modelId="{C4CAAB4A-3EA5-491B-857F-F604C7FC34F1}" type="parTrans" cxnId="{709214E2-F135-45C8-B122-C7A6FCEB204A}">
      <dgm:prSet/>
      <dgm:spPr/>
      <dgm:t>
        <a:bodyPr/>
        <a:lstStyle/>
        <a:p>
          <a:endParaRPr lang="id-ID">
            <a:latin typeface="Aharoni" pitchFamily="2" charset="-79"/>
            <a:cs typeface="Aharoni" pitchFamily="2" charset="-79"/>
          </a:endParaRPr>
        </a:p>
      </dgm:t>
    </dgm:pt>
    <dgm:pt modelId="{A7200015-DBC0-433E-9F47-BAD4B8D16145}" type="sibTrans" cxnId="{709214E2-F135-45C8-B122-C7A6FCEB204A}">
      <dgm:prSet/>
      <dgm:spPr/>
      <dgm:t>
        <a:bodyPr/>
        <a:lstStyle/>
        <a:p>
          <a:endParaRPr lang="id-ID">
            <a:latin typeface="Aharoni" pitchFamily="2" charset="-79"/>
            <a:cs typeface="Aharoni" pitchFamily="2" charset="-79"/>
          </a:endParaRPr>
        </a:p>
      </dgm:t>
    </dgm:pt>
    <dgm:pt modelId="{32DF7B69-5145-49BA-B371-0F78E4A920C3}" type="pres">
      <dgm:prSet presAssocID="{EA971FAE-7D00-4A16-8240-4227248A9EB6}" presName="linear" presStyleCnt="0">
        <dgm:presLayoutVars>
          <dgm:animLvl val="lvl"/>
          <dgm:resizeHandles val="exact"/>
        </dgm:presLayoutVars>
      </dgm:prSet>
      <dgm:spPr/>
      <dgm:t>
        <a:bodyPr/>
        <a:lstStyle/>
        <a:p>
          <a:endParaRPr lang="id-ID"/>
        </a:p>
      </dgm:t>
    </dgm:pt>
    <dgm:pt modelId="{4EF936DB-97A8-4FCB-BF3D-03D5AE2B7EC8}" type="pres">
      <dgm:prSet presAssocID="{9DAE8E11-F3D3-415E-94F1-D9FC9B5CE992}" presName="parentText" presStyleLbl="node1" presStyleIdx="0" presStyleCnt="3">
        <dgm:presLayoutVars>
          <dgm:chMax val="0"/>
          <dgm:bulletEnabled val="1"/>
        </dgm:presLayoutVars>
      </dgm:prSet>
      <dgm:spPr/>
      <dgm:t>
        <a:bodyPr/>
        <a:lstStyle/>
        <a:p>
          <a:endParaRPr lang="id-ID"/>
        </a:p>
      </dgm:t>
    </dgm:pt>
    <dgm:pt modelId="{9ACC28AA-F9E9-4DD5-920B-1A8D4ECF2B6F}" type="pres">
      <dgm:prSet presAssocID="{9DAE8E11-F3D3-415E-94F1-D9FC9B5CE992}" presName="childText" presStyleLbl="revTx" presStyleIdx="0" presStyleCnt="3">
        <dgm:presLayoutVars>
          <dgm:bulletEnabled val="1"/>
        </dgm:presLayoutVars>
      </dgm:prSet>
      <dgm:spPr/>
      <dgm:t>
        <a:bodyPr/>
        <a:lstStyle/>
        <a:p>
          <a:endParaRPr lang="id-ID"/>
        </a:p>
      </dgm:t>
    </dgm:pt>
    <dgm:pt modelId="{3B4C5A92-FE82-40CB-B0BE-68EB00CD904B}" type="pres">
      <dgm:prSet presAssocID="{7233C799-BE6F-473D-97C0-5F2950D7BCB0}" presName="parentText" presStyleLbl="node1" presStyleIdx="1" presStyleCnt="3">
        <dgm:presLayoutVars>
          <dgm:chMax val="0"/>
          <dgm:bulletEnabled val="1"/>
        </dgm:presLayoutVars>
      </dgm:prSet>
      <dgm:spPr/>
      <dgm:t>
        <a:bodyPr/>
        <a:lstStyle/>
        <a:p>
          <a:endParaRPr lang="id-ID"/>
        </a:p>
      </dgm:t>
    </dgm:pt>
    <dgm:pt modelId="{FB5663F9-A4D3-44B2-91F6-8EE98F90C9AE}" type="pres">
      <dgm:prSet presAssocID="{7233C799-BE6F-473D-97C0-5F2950D7BCB0}" presName="childText" presStyleLbl="revTx" presStyleIdx="1" presStyleCnt="3">
        <dgm:presLayoutVars>
          <dgm:bulletEnabled val="1"/>
        </dgm:presLayoutVars>
      </dgm:prSet>
      <dgm:spPr/>
      <dgm:t>
        <a:bodyPr/>
        <a:lstStyle/>
        <a:p>
          <a:endParaRPr lang="id-ID"/>
        </a:p>
      </dgm:t>
    </dgm:pt>
    <dgm:pt modelId="{67FD8D7E-053A-4511-8AB0-C345FEC22B03}" type="pres">
      <dgm:prSet presAssocID="{2E2FB11B-B704-40BA-BBF5-51F5C1400845}" presName="parentText" presStyleLbl="node1" presStyleIdx="2" presStyleCnt="3">
        <dgm:presLayoutVars>
          <dgm:chMax val="0"/>
          <dgm:bulletEnabled val="1"/>
        </dgm:presLayoutVars>
      </dgm:prSet>
      <dgm:spPr/>
      <dgm:t>
        <a:bodyPr/>
        <a:lstStyle/>
        <a:p>
          <a:endParaRPr lang="id-ID"/>
        </a:p>
      </dgm:t>
    </dgm:pt>
    <dgm:pt modelId="{40F3C64A-805F-4A29-9447-2F533582A51D}" type="pres">
      <dgm:prSet presAssocID="{2E2FB11B-B704-40BA-BBF5-51F5C1400845}" presName="childText" presStyleLbl="revTx" presStyleIdx="2" presStyleCnt="3">
        <dgm:presLayoutVars>
          <dgm:bulletEnabled val="1"/>
        </dgm:presLayoutVars>
      </dgm:prSet>
      <dgm:spPr/>
      <dgm:t>
        <a:bodyPr/>
        <a:lstStyle/>
        <a:p>
          <a:endParaRPr lang="id-ID"/>
        </a:p>
      </dgm:t>
    </dgm:pt>
  </dgm:ptLst>
  <dgm:cxnLst>
    <dgm:cxn modelId="{709214E2-F135-45C8-B122-C7A6FCEB204A}" srcId="{2E2FB11B-B704-40BA-BBF5-51F5C1400845}" destId="{AB26D66F-67C8-4221-A2A1-C6E751EEC185}" srcOrd="0" destOrd="0" parTransId="{C4CAAB4A-3EA5-491B-857F-F604C7FC34F1}" sibTransId="{A7200015-DBC0-433E-9F47-BAD4B8D16145}"/>
    <dgm:cxn modelId="{6A91B621-68A5-4AA3-A3EE-C62E2036CEAA}" srcId="{7233C799-BE6F-473D-97C0-5F2950D7BCB0}" destId="{132CF1B9-4638-45F8-8573-941C628914A1}" srcOrd="0" destOrd="0" parTransId="{E2D0934E-5EDB-446C-A955-80ED7647C64A}" sibTransId="{4ED06930-DF89-4B36-8CC0-F21C04CDB2D0}"/>
    <dgm:cxn modelId="{88480782-7AB6-4331-AF1E-5B5A90004375}" srcId="{9DAE8E11-F3D3-415E-94F1-D9FC9B5CE992}" destId="{2441F25D-D0C1-4919-8D04-F0612D73AD6B}" srcOrd="0" destOrd="0" parTransId="{7D71A97E-C09B-43AE-8A72-0974B74E86A5}" sibTransId="{4F441654-589A-4BC2-B7A5-EF95EC988E04}"/>
    <dgm:cxn modelId="{1571566B-54D6-40E3-AFDC-B140BF00F61F}" srcId="{EA971FAE-7D00-4A16-8240-4227248A9EB6}" destId="{9DAE8E11-F3D3-415E-94F1-D9FC9B5CE992}" srcOrd="0" destOrd="0" parTransId="{7FAFBFB6-263A-4D0A-B18C-9466CFF3F3C9}" sibTransId="{1BD7DEFB-55C0-4C4A-B8E8-E9DD3F90904C}"/>
    <dgm:cxn modelId="{351022B2-A62A-4668-B2FB-64B36FD2B39A}" type="presOf" srcId="{AB26D66F-67C8-4221-A2A1-C6E751EEC185}" destId="{40F3C64A-805F-4A29-9447-2F533582A51D}" srcOrd="0" destOrd="0" presId="urn:microsoft.com/office/officeart/2005/8/layout/vList2"/>
    <dgm:cxn modelId="{772FA59F-1ACC-496E-B4AF-0D995DA90FE5}" srcId="{EA971FAE-7D00-4A16-8240-4227248A9EB6}" destId="{7233C799-BE6F-473D-97C0-5F2950D7BCB0}" srcOrd="1" destOrd="0" parTransId="{11B114E4-76F5-4806-8198-76322D30B869}" sibTransId="{C19D4C33-A1AD-431D-8AFE-A9B4881C7807}"/>
    <dgm:cxn modelId="{0E14BEFF-CFCA-4906-863B-EE2D3165D4D2}" type="presOf" srcId="{132CF1B9-4638-45F8-8573-941C628914A1}" destId="{FB5663F9-A4D3-44B2-91F6-8EE98F90C9AE}" srcOrd="0" destOrd="0" presId="urn:microsoft.com/office/officeart/2005/8/layout/vList2"/>
    <dgm:cxn modelId="{0E8FE08B-4D23-4ECB-AC1B-0C677DEF9101}" type="presOf" srcId="{9DAE8E11-F3D3-415E-94F1-D9FC9B5CE992}" destId="{4EF936DB-97A8-4FCB-BF3D-03D5AE2B7EC8}" srcOrd="0" destOrd="0" presId="urn:microsoft.com/office/officeart/2005/8/layout/vList2"/>
    <dgm:cxn modelId="{AFD9E165-7B86-4CFF-A786-14E76A1FE6F5}" type="presOf" srcId="{2E2FB11B-B704-40BA-BBF5-51F5C1400845}" destId="{67FD8D7E-053A-4511-8AB0-C345FEC22B03}" srcOrd="0" destOrd="0" presId="urn:microsoft.com/office/officeart/2005/8/layout/vList2"/>
    <dgm:cxn modelId="{B1611A74-DA8F-4493-8F14-F5B2FC26DB5F}" type="presOf" srcId="{2441F25D-D0C1-4919-8D04-F0612D73AD6B}" destId="{9ACC28AA-F9E9-4DD5-920B-1A8D4ECF2B6F}" srcOrd="0" destOrd="0" presId="urn:microsoft.com/office/officeart/2005/8/layout/vList2"/>
    <dgm:cxn modelId="{A80F5265-C57E-4776-813A-E4742B3DC0C9}" srcId="{EA971FAE-7D00-4A16-8240-4227248A9EB6}" destId="{2E2FB11B-B704-40BA-BBF5-51F5C1400845}" srcOrd="2" destOrd="0" parTransId="{C28D6A53-A83B-4BD3-A7F8-A33E7E916C96}" sibTransId="{5F66B5D7-4675-4482-84A3-C07A756CC30A}"/>
    <dgm:cxn modelId="{07A6E006-B6E4-4E24-843C-A8B017F85598}" type="presOf" srcId="{EA971FAE-7D00-4A16-8240-4227248A9EB6}" destId="{32DF7B69-5145-49BA-B371-0F78E4A920C3}" srcOrd="0" destOrd="0" presId="urn:microsoft.com/office/officeart/2005/8/layout/vList2"/>
    <dgm:cxn modelId="{99B78D7C-6BB2-48CC-9E4D-C8D1F58945BC}" type="presOf" srcId="{7233C799-BE6F-473D-97C0-5F2950D7BCB0}" destId="{3B4C5A92-FE82-40CB-B0BE-68EB00CD904B}" srcOrd="0" destOrd="0" presId="urn:microsoft.com/office/officeart/2005/8/layout/vList2"/>
    <dgm:cxn modelId="{9FF66767-F8B3-4B2C-B038-5970D1C056F2}" type="presParOf" srcId="{32DF7B69-5145-49BA-B371-0F78E4A920C3}" destId="{4EF936DB-97A8-4FCB-BF3D-03D5AE2B7EC8}" srcOrd="0" destOrd="0" presId="urn:microsoft.com/office/officeart/2005/8/layout/vList2"/>
    <dgm:cxn modelId="{0C048B00-B227-4ACF-A8C2-91276C62301D}" type="presParOf" srcId="{32DF7B69-5145-49BA-B371-0F78E4A920C3}" destId="{9ACC28AA-F9E9-4DD5-920B-1A8D4ECF2B6F}" srcOrd="1" destOrd="0" presId="urn:microsoft.com/office/officeart/2005/8/layout/vList2"/>
    <dgm:cxn modelId="{1144CE85-056D-43B2-876E-2E55C1628A68}" type="presParOf" srcId="{32DF7B69-5145-49BA-B371-0F78E4A920C3}" destId="{3B4C5A92-FE82-40CB-B0BE-68EB00CD904B}" srcOrd="2" destOrd="0" presId="urn:microsoft.com/office/officeart/2005/8/layout/vList2"/>
    <dgm:cxn modelId="{D623FDC0-BB52-40B0-9529-61AF0FA51184}" type="presParOf" srcId="{32DF7B69-5145-49BA-B371-0F78E4A920C3}" destId="{FB5663F9-A4D3-44B2-91F6-8EE98F90C9AE}" srcOrd="3" destOrd="0" presId="urn:microsoft.com/office/officeart/2005/8/layout/vList2"/>
    <dgm:cxn modelId="{628E5CEF-1120-46DB-A87A-2CBF8C0F7AFE}" type="presParOf" srcId="{32DF7B69-5145-49BA-B371-0F78E4A920C3}" destId="{67FD8D7E-053A-4511-8AB0-C345FEC22B03}" srcOrd="4" destOrd="0" presId="urn:microsoft.com/office/officeart/2005/8/layout/vList2"/>
    <dgm:cxn modelId="{62459F33-783A-4A81-B46F-E1E91797C5B7}" type="presParOf" srcId="{32DF7B69-5145-49BA-B371-0F78E4A920C3}" destId="{40F3C64A-805F-4A29-9447-2F533582A51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4F1BE3-EEEA-4E28-A01B-A8B21E75DAF1}"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id-ID"/>
        </a:p>
      </dgm:t>
    </dgm:pt>
    <dgm:pt modelId="{4AA3DD37-7651-4B1F-9891-9B5D537F9525}">
      <dgm:prSet>
        <dgm:style>
          <a:lnRef idx="3">
            <a:schemeClr val="lt1"/>
          </a:lnRef>
          <a:fillRef idx="1">
            <a:schemeClr val="accent2"/>
          </a:fillRef>
          <a:effectRef idx="1">
            <a:schemeClr val="accent2"/>
          </a:effectRef>
          <a:fontRef idx="minor">
            <a:schemeClr val="lt1"/>
          </a:fontRef>
        </dgm:style>
      </dgm:prSet>
      <dgm:spPr/>
      <dgm:t>
        <a:bodyPr/>
        <a:lstStyle/>
        <a:p>
          <a:pPr rtl="0"/>
          <a:r>
            <a:rPr lang="id-ID" dirty="0" smtClean="0">
              <a:latin typeface="Arabic Typesetting" pitchFamily="66" charset="-78"/>
              <a:cs typeface="Arabic Typesetting" pitchFamily="66" charset="-78"/>
            </a:rPr>
            <a:t>Mengetahui dan berusaha memengaruhi persepsi pegawai tentang valensi imbalan dan kemungkinan memperolehnya.</a:t>
          </a:r>
          <a:endParaRPr lang="id-ID" dirty="0">
            <a:latin typeface="Arabic Typesetting" pitchFamily="66" charset="-78"/>
            <a:cs typeface="Arabic Typesetting" pitchFamily="66" charset="-78"/>
          </a:endParaRPr>
        </a:p>
      </dgm:t>
    </dgm:pt>
    <dgm:pt modelId="{E7E90894-6BA9-4E87-A00D-1A80D68929D5}" type="parTrans" cxnId="{C761FF34-9EAE-4BBE-86AD-138C2385CB6F}">
      <dgm:prSet/>
      <dgm:spPr/>
      <dgm:t>
        <a:bodyPr/>
        <a:lstStyle/>
        <a:p>
          <a:endParaRPr lang="id-ID"/>
        </a:p>
      </dgm:t>
    </dgm:pt>
    <dgm:pt modelId="{5D8EDB59-7B69-4375-AD95-D3D53C32774D}" type="sibTrans" cxnId="{C761FF34-9EAE-4BBE-86AD-138C2385CB6F}">
      <dgm:prSet/>
      <dgm:spPr/>
      <dgm:t>
        <a:bodyPr/>
        <a:lstStyle/>
        <a:p>
          <a:endParaRPr lang="id-ID"/>
        </a:p>
      </dgm:t>
    </dgm:pt>
    <dgm:pt modelId="{13D4A570-2498-43A9-B167-D24C5CB7EB6C}">
      <dgm:prSet>
        <dgm:style>
          <a:lnRef idx="3">
            <a:schemeClr val="lt1"/>
          </a:lnRef>
          <a:fillRef idx="1">
            <a:schemeClr val="accent4"/>
          </a:fillRef>
          <a:effectRef idx="1">
            <a:schemeClr val="accent4"/>
          </a:effectRef>
          <a:fontRef idx="minor">
            <a:schemeClr val="lt1"/>
          </a:fontRef>
        </dgm:style>
      </dgm:prSet>
      <dgm:spPr/>
      <dgm:t>
        <a:bodyPr/>
        <a:lstStyle/>
        <a:p>
          <a:pPr rtl="0"/>
          <a:r>
            <a:rPr lang="id-ID" dirty="0" smtClean="0">
              <a:latin typeface="Arabic Typesetting" pitchFamily="66" charset="-78"/>
              <a:cs typeface="Arabic Typesetting" pitchFamily="66" charset="-78"/>
            </a:rPr>
            <a:t>Memperkuat nilai aktual imbalan dan kaitannya antara upaya, prestasi dan imbalan.</a:t>
          </a:r>
          <a:endParaRPr lang="id-ID" dirty="0">
            <a:latin typeface="Arabic Typesetting" pitchFamily="66" charset="-78"/>
            <a:cs typeface="Arabic Typesetting" pitchFamily="66" charset="-78"/>
          </a:endParaRPr>
        </a:p>
      </dgm:t>
    </dgm:pt>
    <dgm:pt modelId="{28BC2E81-4F91-43CD-8D39-A8660873F3F8}" type="parTrans" cxnId="{7985731F-4C2F-4FCF-A5C3-63A34C47A439}">
      <dgm:prSet/>
      <dgm:spPr/>
      <dgm:t>
        <a:bodyPr/>
        <a:lstStyle/>
        <a:p>
          <a:endParaRPr lang="id-ID"/>
        </a:p>
      </dgm:t>
    </dgm:pt>
    <dgm:pt modelId="{68D3DC09-4F7D-402F-8C45-1D18D421DD41}" type="sibTrans" cxnId="{7985731F-4C2F-4FCF-A5C3-63A34C47A439}">
      <dgm:prSet/>
      <dgm:spPr/>
      <dgm:t>
        <a:bodyPr/>
        <a:lstStyle/>
        <a:p>
          <a:endParaRPr lang="id-ID"/>
        </a:p>
      </dgm:t>
    </dgm:pt>
    <dgm:pt modelId="{DBC06F58-A745-423C-AB74-282B6538745D}" type="pres">
      <dgm:prSet presAssocID="{CA4F1BE3-EEEA-4E28-A01B-A8B21E75DAF1}" presName="linear" presStyleCnt="0">
        <dgm:presLayoutVars>
          <dgm:animLvl val="lvl"/>
          <dgm:resizeHandles val="exact"/>
        </dgm:presLayoutVars>
      </dgm:prSet>
      <dgm:spPr/>
      <dgm:t>
        <a:bodyPr/>
        <a:lstStyle/>
        <a:p>
          <a:endParaRPr lang="id-ID"/>
        </a:p>
      </dgm:t>
    </dgm:pt>
    <dgm:pt modelId="{20965985-8065-447F-A7FA-1BB51B4904A4}" type="pres">
      <dgm:prSet presAssocID="{4AA3DD37-7651-4B1F-9891-9B5D537F9525}" presName="parentText" presStyleLbl="node1" presStyleIdx="0" presStyleCnt="2">
        <dgm:presLayoutVars>
          <dgm:chMax val="0"/>
          <dgm:bulletEnabled val="1"/>
        </dgm:presLayoutVars>
      </dgm:prSet>
      <dgm:spPr/>
      <dgm:t>
        <a:bodyPr/>
        <a:lstStyle/>
        <a:p>
          <a:endParaRPr lang="id-ID"/>
        </a:p>
      </dgm:t>
    </dgm:pt>
    <dgm:pt modelId="{AEE8E85C-99BA-48A8-8704-747040576E30}" type="pres">
      <dgm:prSet presAssocID="{5D8EDB59-7B69-4375-AD95-D3D53C32774D}" presName="spacer" presStyleCnt="0"/>
      <dgm:spPr/>
    </dgm:pt>
    <dgm:pt modelId="{9F267E98-BE7F-4064-89CB-516A360D13FD}" type="pres">
      <dgm:prSet presAssocID="{13D4A570-2498-43A9-B167-D24C5CB7EB6C}" presName="parentText" presStyleLbl="node1" presStyleIdx="1" presStyleCnt="2">
        <dgm:presLayoutVars>
          <dgm:chMax val="0"/>
          <dgm:bulletEnabled val="1"/>
        </dgm:presLayoutVars>
      </dgm:prSet>
      <dgm:spPr/>
      <dgm:t>
        <a:bodyPr/>
        <a:lstStyle/>
        <a:p>
          <a:endParaRPr lang="id-ID"/>
        </a:p>
      </dgm:t>
    </dgm:pt>
  </dgm:ptLst>
  <dgm:cxnLst>
    <dgm:cxn modelId="{EF7E1F71-6B33-40E9-9694-174CE5C73DCE}" type="presOf" srcId="{CA4F1BE3-EEEA-4E28-A01B-A8B21E75DAF1}" destId="{DBC06F58-A745-423C-AB74-282B6538745D}" srcOrd="0" destOrd="0" presId="urn:microsoft.com/office/officeart/2005/8/layout/vList2"/>
    <dgm:cxn modelId="{C761FF34-9EAE-4BBE-86AD-138C2385CB6F}" srcId="{CA4F1BE3-EEEA-4E28-A01B-A8B21E75DAF1}" destId="{4AA3DD37-7651-4B1F-9891-9B5D537F9525}" srcOrd="0" destOrd="0" parTransId="{E7E90894-6BA9-4E87-A00D-1A80D68929D5}" sibTransId="{5D8EDB59-7B69-4375-AD95-D3D53C32774D}"/>
    <dgm:cxn modelId="{7985731F-4C2F-4FCF-A5C3-63A34C47A439}" srcId="{CA4F1BE3-EEEA-4E28-A01B-A8B21E75DAF1}" destId="{13D4A570-2498-43A9-B167-D24C5CB7EB6C}" srcOrd="1" destOrd="0" parTransId="{28BC2E81-4F91-43CD-8D39-A8660873F3F8}" sibTransId="{68D3DC09-4F7D-402F-8C45-1D18D421DD41}"/>
    <dgm:cxn modelId="{860FE46E-6970-4789-8BCD-BFD5C97003FC}" type="presOf" srcId="{4AA3DD37-7651-4B1F-9891-9B5D537F9525}" destId="{20965985-8065-447F-A7FA-1BB51B4904A4}" srcOrd="0" destOrd="0" presId="urn:microsoft.com/office/officeart/2005/8/layout/vList2"/>
    <dgm:cxn modelId="{9482F9A9-723F-4D73-8653-3EBF13C33676}" type="presOf" srcId="{13D4A570-2498-43A9-B167-D24C5CB7EB6C}" destId="{9F267E98-BE7F-4064-89CB-516A360D13FD}" srcOrd="0" destOrd="0" presId="urn:microsoft.com/office/officeart/2005/8/layout/vList2"/>
    <dgm:cxn modelId="{1730909C-C7BD-4388-A24E-5F363ED240C5}" type="presParOf" srcId="{DBC06F58-A745-423C-AB74-282B6538745D}" destId="{20965985-8065-447F-A7FA-1BB51B4904A4}" srcOrd="0" destOrd="0" presId="urn:microsoft.com/office/officeart/2005/8/layout/vList2"/>
    <dgm:cxn modelId="{D0649955-4E9A-451C-98E0-8945F7EA501E}" type="presParOf" srcId="{DBC06F58-A745-423C-AB74-282B6538745D}" destId="{AEE8E85C-99BA-48A8-8704-747040576E30}" srcOrd="1" destOrd="0" presId="urn:microsoft.com/office/officeart/2005/8/layout/vList2"/>
    <dgm:cxn modelId="{886A3526-F24C-44BE-8D95-677981117EF5}" type="presParOf" srcId="{DBC06F58-A745-423C-AB74-282B6538745D}" destId="{9F267E98-BE7F-4064-89CB-516A360D13F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3E3946-D1EA-432E-A060-6A25E6ED56E0}"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id-ID"/>
        </a:p>
      </dgm:t>
    </dgm:pt>
    <dgm:pt modelId="{2701BFA1-8857-424E-8868-A0C052FC6115}">
      <dgm:prSet phldrT="[Text]"/>
      <dgm:spPr/>
      <dgm:t>
        <a:bodyPr/>
        <a:lstStyle/>
        <a:p>
          <a:r>
            <a:rPr lang="id-ID" dirty="0" smtClean="0">
              <a:latin typeface="Century751 SeBd BT" pitchFamily="2" charset="0"/>
              <a:cs typeface="Arabic Typesetting" pitchFamily="66" charset="-78"/>
            </a:rPr>
            <a:t>Motivasi berprestasi</a:t>
          </a:r>
          <a:endParaRPr lang="id-ID" dirty="0">
            <a:latin typeface="Century751 SeBd BT" pitchFamily="2" charset="0"/>
            <a:cs typeface="Arabic Typesetting" pitchFamily="66" charset="-78"/>
          </a:endParaRPr>
        </a:p>
      </dgm:t>
    </dgm:pt>
    <dgm:pt modelId="{4E9ADDF3-007D-4462-A5E2-7FDBB18295FB}" type="parTrans" cxnId="{0BE46F57-7898-4436-B28E-CC6FC79554B9}">
      <dgm:prSet/>
      <dgm:spPr/>
      <dgm:t>
        <a:bodyPr/>
        <a:lstStyle/>
        <a:p>
          <a:endParaRPr lang="id-ID">
            <a:latin typeface="Century751 SeBd BT" pitchFamily="2" charset="0"/>
            <a:cs typeface="Arabic Typesetting" pitchFamily="66" charset="-78"/>
          </a:endParaRPr>
        </a:p>
      </dgm:t>
    </dgm:pt>
    <dgm:pt modelId="{FD5D97C6-8991-4645-A89B-02FEA30D738B}" type="sibTrans" cxnId="{0BE46F57-7898-4436-B28E-CC6FC79554B9}">
      <dgm:prSet/>
      <dgm:spPr/>
      <dgm:t>
        <a:bodyPr/>
        <a:lstStyle/>
        <a:p>
          <a:endParaRPr lang="id-ID">
            <a:latin typeface="Century751 SeBd BT" pitchFamily="2" charset="0"/>
            <a:cs typeface="Arabic Typesetting" pitchFamily="66" charset="-78"/>
          </a:endParaRPr>
        </a:p>
      </dgm:t>
    </dgm:pt>
    <dgm:pt modelId="{665590ED-5B7D-41E6-AFA1-90590C24A995}">
      <dgm:prSet phldrT="[Text]"/>
      <dgm:spPr/>
      <dgm:t>
        <a:bodyPr/>
        <a:lstStyle/>
        <a:p>
          <a:r>
            <a:rPr lang="id-ID" dirty="0" smtClean="0">
              <a:latin typeface="Century751 SeBd BT" pitchFamily="2" charset="0"/>
              <a:cs typeface="Arabic Typesetting" pitchFamily="66" charset="-78"/>
            </a:rPr>
            <a:t>Dorongan dari dalam diri untuk mengatasi segala tantangan dan hambatan dalam upaya mencapai tujuan</a:t>
          </a:r>
          <a:endParaRPr lang="id-ID" dirty="0">
            <a:latin typeface="Century751 SeBd BT" pitchFamily="2" charset="0"/>
            <a:cs typeface="Arabic Typesetting" pitchFamily="66" charset="-78"/>
          </a:endParaRPr>
        </a:p>
      </dgm:t>
    </dgm:pt>
    <dgm:pt modelId="{6E767BE0-F4F0-4830-9867-AD8798335201}" type="parTrans" cxnId="{43A8AB81-8EDD-4C2C-BEAE-18F4D286B36A}">
      <dgm:prSet/>
      <dgm:spPr/>
      <dgm:t>
        <a:bodyPr/>
        <a:lstStyle/>
        <a:p>
          <a:endParaRPr lang="id-ID">
            <a:latin typeface="Century751 SeBd BT" pitchFamily="2" charset="0"/>
            <a:cs typeface="Arabic Typesetting" pitchFamily="66" charset="-78"/>
          </a:endParaRPr>
        </a:p>
      </dgm:t>
    </dgm:pt>
    <dgm:pt modelId="{AFAA83BF-40FE-4AAE-92BE-0935281807CA}" type="sibTrans" cxnId="{43A8AB81-8EDD-4C2C-BEAE-18F4D286B36A}">
      <dgm:prSet/>
      <dgm:spPr/>
      <dgm:t>
        <a:bodyPr/>
        <a:lstStyle/>
        <a:p>
          <a:endParaRPr lang="id-ID">
            <a:latin typeface="Century751 SeBd BT" pitchFamily="2" charset="0"/>
            <a:cs typeface="Arabic Typesetting" pitchFamily="66" charset="-78"/>
          </a:endParaRPr>
        </a:p>
      </dgm:t>
    </dgm:pt>
    <dgm:pt modelId="{9CBD66C6-0B5E-4824-92BD-20207FF2A7C8}">
      <dgm:prSet phldrT="[Text]"/>
      <dgm:spPr/>
      <dgm:t>
        <a:bodyPr/>
        <a:lstStyle/>
        <a:p>
          <a:r>
            <a:rPr lang="id-ID" dirty="0" smtClean="0">
              <a:latin typeface="Century751 SeBd BT" pitchFamily="2" charset="0"/>
              <a:cs typeface="Arabic Typesetting" pitchFamily="66" charset="-78"/>
            </a:rPr>
            <a:t>Motivasi afiliasi</a:t>
          </a:r>
          <a:endParaRPr lang="id-ID" dirty="0">
            <a:latin typeface="Century751 SeBd BT" pitchFamily="2" charset="0"/>
            <a:cs typeface="Arabic Typesetting" pitchFamily="66" charset="-78"/>
          </a:endParaRPr>
        </a:p>
      </dgm:t>
    </dgm:pt>
    <dgm:pt modelId="{6388090A-032A-4359-9186-48CB29FE7F13}" type="parTrans" cxnId="{D77FEC12-00F3-4428-9BC2-1DB662B282BC}">
      <dgm:prSet/>
      <dgm:spPr/>
      <dgm:t>
        <a:bodyPr/>
        <a:lstStyle/>
        <a:p>
          <a:endParaRPr lang="id-ID">
            <a:latin typeface="Century751 SeBd BT" pitchFamily="2" charset="0"/>
            <a:cs typeface="Arabic Typesetting" pitchFamily="66" charset="-78"/>
          </a:endParaRPr>
        </a:p>
      </dgm:t>
    </dgm:pt>
    <dgm:pt modelId="{6037009C-2552-4FD6-9762-5338130ED2D2}" type="sibTrans" cxnId="{D77FEC12-00F3-4428-9BC2-1DB662B282BC}">
      <dgm:prSet/>
      <dgm:spPr/>
      <dgm:t>
        <a:bodyPr/>
        <a:lstStyle/>
        <a:p>
          <a:endParaRPr lang="id-ID">
            <a:latin typeface="Century751 SeBd BT" pitchFamily="2" charset="0"/>
            <a:cs typeface="Arabic Typesetting" pitchFamily="66" charset="-78"/>
          </a:endParaRPr>
        </a:p>
      </dgm:t>
    </dgm:pt>
    <dgm:pt modelId="{2A74EA8D-091C-48DC-8110-B7DEC9F70094}">
      <dgm:prSet phldrT="[Text]"/>
      <dgm:spPr/>
      <dgm:t>
        <a:bodyPr/>
        <a:lstStyle/>
        <a:p>
          <a:r>
            <a:rPr lang="id-ID" dirty="0" smtClean="0">
              <a:latin typeface="Century751 SeBd BT" pitchFamily="2" charset="0"/>
              <a:cs typeface="Arabic Typesetting" pitchFamily="66" charset="-78"/>
            </a:rPr>
            <a:t>Dorongan untuk berhubungan dengan orang  lain atau dorongan untuk memiliki sahabat sebanyak-banyaknya</a:t>
          </a:r>
          <a:endParaRPr lang="id-ID" dirty="0">
            <a:latin typeface="Century751 SeBd BT" pitchFamily="2" charset="0"/>
            <a:cs typeface="Arabic Typesetting" pitchFamily="66" charset="-78"/>
          </a:endParaRPr>
        </a:p>
      </dgm:t>
    </dgm:pt>
    <dgm:pt modelId="{CE12B463-1685-446D-9228-A8FC694B009F}" type="parTrans" cxnId="{77B53D04-CD3F-4FB7-AE9D-E26FD445D53D}">
      <dgm:prSet/>
      <dgm:spPr/>
      <dgm:t>
        <a:bodyPr/>
        <a:lstStyle/>
        <a:p>
          <a:endParaRPr lang="id-ID">
            <a:latin typeface="Century751 SeBd BT" pitchFamily="2" charset="0"/>
            <a:cs typeface="Arabic Typesetting" pitchFamily="66" charset="-78"/>
          </a:endParaRPr>
        </a:p>
      </dgm:t>
    </dgm:pt>
    <dgm:pt modelId="{F5343FA0-C7DE-45CE-9598-18EEBF58BD4B}" type="sibTrans" cxnId="{77B53D04-CD3F-4FB7-AE9D-E26FD445D53D}">
      <dgm:prSet/>
      <dgm:spPr/>
      <dgm:t>
        <a:bodyPr/>
        <a:lstStyle/>
        <a:p>
          <a:endParaRPr lang="id-ID">
            <a:latin typeface="Century751 SeBd BT" pitchFamily="2" charset="0"/>
            <a:cs typeface="Arabic Typesetting" pitchFamily="66" charset="-78"/>
          </a:endParaRPr>
        </a:p>
      </dgm:t>
    </dgm:pt>
    <dgm:pt modelId="{07A1C111-2C1A-4F78-85EB-635917CF6A65}">
      <dgm:prSet phldrT="[Text]"/>
      <dgm:spPr/>
      <dgm:t>
        <a:bodyPr/>
        <a:lstStyle/>
        <a:p>
          <a:r>
            <a:rPr lang="id-ID" dirty="0" smtClean="0">
              <a:latin typeface="Century751 SeBd BT" pitchFamily="2" charset="0"/>
              <a:cs typeface="Arabic Typesetting" pitchFamily="66" charset="-78"/>
            </a:rPr>
            <a:t>Motivasi berkuasa</a:t>
          </a:r>
          <a:endParaRPr lang="id-ID" dirty="0">
            <a:latin typeface="Century751 SeBd BT" pitchFamily="2" charset="0"/>
            <a:cs typeface="Arabic Typesetting" pitchFamily="66" charset="-78"/>
          </a:endParaRPr>
        </a:p>
      </dgm:t>
    </dgm:pt>
    <dgm:pt modelId="{374D4434-8330-4391-8486-7FD12BB78926}" type="parTrans" cxnId="{2DBB177E-C887-4192-896C-FA8F28CF589C}">
      <dgm:prSet/>
      <dgm:spPr/>
      <dgm:t>
        <a:bodyPr/>
        <a:lstStyle/>
        <a:p>
          <a:endParaRPr lang="id-ID">
            <a:latin typeface="Century751 SeBd BT" pitchFamily="2" charset="0"/>
            <a:cs typeface="Arabic Typesetting" pitchFamily="66" charset="-78"/>
          </a:endParaRPr>
        </a:p>
      </dgm:t>
    </dgm:pt>
    <dgm:pt modelId="{5FAC22DE-BC22-4297-BFC2-5001F6E01754}" type="sibTrans" cxnId="{2DBB177E-C887-4192-896C-FA8F28CF589C}">
      <dgm:prSet/>
      <dgm:spPr/>
      <dgm:t>
        <a:bodyPr/>
        <a:lstStyle/>
        <a:p>
          <a:endParaRPr lang="id-ID">
            <a:latin typeface="Century751 SeBd BT" pitchFamily="2" charset="0"/>
            <a:cs typeface="Arabic Typesetting" pitchFamily="66" charset="-78"/>
          </a:endParaRPr>
        </a:p>
      </dgm:t>
    </dgm:pt>
    <dgm:pt modelId="{D2B5CEDE-18CB-4098-BB86-C6661F157B11}">
      <dgm:prSet phldrT="[Text]"/>
      <dgm:spPr/>
      <dgm:t>
        <a:bodyPr/>
        <a:lstStyle/>
        <a:p>
          <a:r>
            <a:rPr lang="id-ID" dirty="0" smtClean="0">
              <a:latin typeface="Century751 SeBd BT" pitchFamily="2" charset="0"/>
              <a:cs typeface="Arabic Typesetting" pitchFamily="66" charset="-78"/>
            </a:rPr>
            <a:t>Dorongan untuk memengaruhi orang lain agar tunduk kepada kehendaknya</a:t>
          </a:r>
          <a:endParaRPr lang="id-ID" dirty="0">
            <a:latin typeface="Century751 SeBd BT" pitchFamily="2" charset="0"/>
            <a:cs typeface="Arabic Typesetting" pitchFamily="66" charset="-78"/>
          </a:endParaRPr>
        </a:p>
      </dgm:t>
    </dgm:pt>
    <dgm:pt modelId="{495EBE70-8838-4D56-86E5-F5416336E45F}" type="parTrans" cxnId="{7B849DBF-A64C-420C-85E6-B0A96B821E14}">
      <dgm:prSet/>
      <dgm:spPr/>
      <dgm:t>
        <a:bodyPr/>
        <a:lstStyle/>
        <a:p>
          <a:endParaRPr lang="id-ID">
            <a:latin typeface="Century751 SeBd BT" pitchFamily="2" charset="0"/>
            <a:cs typeface="Arabic Typesetting" pitchFamily="66" charset="-78"/>
          </a:endParaRPr>
        </a:p>
      </dgm:t>
    </dgm:pt>
    <dgm:pt modelId="{A23C0F75-764D-41D7-BC76-18D2A9BB1983}" type="sibTrans" cxnId="{7B849DBF-A64C-420C-85E6-B0A96B821E14}">
      <dgm:prSet/>
      <dgm:spPr/>
      <dgm:t>
        <a:bodyPr/>
        <a:lstStyle/>
        <a:p>
          <a:endParaRPr lang="id-ID">
            <a:latin typeface="Century751 SeBd BT" pitchFamily="2" charset="0"/>
            <a:cs typeface="Arabic Typesetting" pitchFamily="66" charset="-78"/>
          </a:endParaRPr>
        </a:p>
      </dgm:t>
    </dgm:pt>
    <dgm:pt modelId="{E475D4E8-BB37-4648-B1D6-01A02992B28E}" type="pres">
      <dgm:prSet presAssocID="{7F3E3946-D1EA-432E-A060-6A25E6ED56E0}" presName="Name0" presStyleCnt="0">
        <dgm:presLayoutVars>
          <dgm:dir/>
          <dgm:animLvl val="lvl"/>
          <dgm:resizeHandles val="exact"/>
        </dgm:presLayoutVars>
      </dgm:prSet>
      <dgm:spPr/>
      <dgm:t>
        <a:bodyPr/>
        <a:lstStyle/>
        <a:p>
          <a:endParaRPr lang="id-ID"/>
        </a:p>
      </dgm:t>
    </dgm:pt>
    <dgm:pt modelId="{C6BA33CB-3682-43F2-A939-3D9C0BA32AC0}" type="pres">
      <dgm:prSet presAssocID="{2701BFA1-8857-424E-8868-A0C052FC6115}" presName="linNode" presStyleCnt="0"/>
      <dgm:spPr/>
    </dgm:pt>
    <dgm:pt modelId="{00A3B1CE-EBE6-42E6-B774-48C482933C8F}" type="pres">
      <dgm:prSet presAssocID="{2701BFA1-8857-424E-8868-A0C052FC6115}" presName="parentText" presStyleLbl="node1" presStyleIdx="0" presStyleCnt="3">
        <dgm:presLayoutVars>
          <dgm:chMax val="1"/>
          <dgm:bulletEnabled val="1"/>
        </dgm:presLayoutVars>
      </dgm:prSet>
      <dgm:spPr/>
      <dgm:t>
        <a:bodyPr/>
        <a:lstStyle/>
        <a:p>
          <a:endParaRPr lang="id-ID"/>
        </a:p>
      </dgm:t>
    </dgm:pt>
    <dgm:pt modelId="{4E618427-E136-420A-922B-378F2E724F02}" type="pres">
      <dgm:prSet presAssocID="{2701BFA1-8857-424E-8868-A0C052FC6115}" presName="descendantText" presStyleLbl="alignAccFollowNode1" presStyleIdx="0" presStyleCnt="3">
        <dgm:presLayoutVars>
          <dgm:bulletEnabled val="1"/>
        </dgm:presLayoutVars>
      </dgm:prSet>
      <dgm:spPr/>
      <dgm:t>
        <a:bodyPr/>
        <a:lstStyle/>
        <a:p>
          <a:endParaRPr lang="id-ID"/>
        </a:p>
      </dgm:t>
    </dgm:pt>
    <dgm:pt modelId="{8E1384DD-8516-48BD-A2FE-3B544DF394A4}" type="pres">
      <dgm:prSet presAssocID="{FD5D97C6-8991-4645-A89B-02FEA30D738B}" presName="sp" presStyleCnt="0"/>
      <dgm:spPr/>
    </dgm:pt>
    <dgm:pt modelId="{23C63DF1-D21D-4D00-BBE1-253778DEB536}" type="pres">
      <dgm:prSet presAssocID="{9CBD66C6-0B5E-4824-92BD-20207FF2A7C8}" presName="linNode" presStyleCnt="0"/>
      <dgm:spPr/>
    </dgm:pt>
    <dgm:pt modelId="{17C2E41E-64A3-40A6-95A6-69776BA3728B}" type="pres">
      <dgm:prSet presAssocID="{9CBD66C6-0B5E-4824-92BD-20207FF2A7C8}" presName="parentText" presStyleLbl="node1" presStyleIdx="1" presStyleCnt="3">
        <dgm:presLayoutVars>
          <dgm:chMax val="1"/>
          <dgm:bulletEnabled val="1"/>
        </dgm:presLayoutVars>
      </dgm:prSet>
      <dgm:spPr/>
      <dgm:t>
        <a:bodyPr/>
        <a:lstStyle/>
        <a:p>
          <a:endParaRPr lang="id-ID"/>
        </a:p>
      </dgm:t>
    </dgm:pt>
    <dgm:pt modelId="{6A0B50B4-B5A7-44F1-8CFF-DDE4FE0FA471}" type="pres">
      <dgm:prSet presAssocID="{9CBD66C6-0B5E-4824-92BD-20207FF2A7C8}" presName="descendantText" presStyleLbl="alignAccFollowNode1" presStyleIdx="1" presStyleCnt="3">
        <dgm:presLayoutVars>
          <dgm:bulletEnabled val="1"/>
        </dgm:presLayoutVars>
      </dgm:prSet>
      <dgm:spPr/>
      <dgm:t>
        <a:bodyPr/>
        <a:lstStyle/>
        <a:p>
          <a:endParaRPr lang="id-ID"/>
        </a:p>
      </dgm:t>
    </dgm:pt>
    <dgm:pt modelId="{751BCEF9-DDFE-4B69-8670-D7DCC8658164}" type="pres">
      <dgm:prSet presAssocID="{6037009C-2552-4FD6-9762-5338130ED2D2}" presName="sp" presStyleCnt="0"/>
      <dgm:spPr/>
    </dgm:pt>
    <dgm:pt modelId="{E91A1547-C98A-4DCC-A50D-BA75103EC833}" type="pres">
      <dgm:prSet presAssocID="{07A1C111-2C1A-4F78-85EB-635917CF6A65}" presName="linNode" presStyleCnt="0"/>
      <dgm:spPr/>
    </dgm:pt>
    <dgm:pt modelId="{115E171B-331D-4FF5-8F58-554D0798324B}" type="pres">
      <dgm:prSet presAssocID="{07A1C111-2C1A-4F78-85EB-635917CF6A65}" presName="parentText" presStyleLbl="node1" presStyleIdx="2" presStyleCnt="3">
        <dgm:presLayoutVars>
          <dgm:chMax val="1"/>
          <dgm:bulletEnabled val="1"/>
        </dgm:presLayoutVars>
      </dgm:prSet>
      <dgm:spPr/>
      <dgm:t>
        <a:bodyPr/>
        <a:lstStyle/>
        <a:p>
          <a:endParaRPr lang="id-ID"/>
        </a:p>
      </dgm:t>
    </dgm:pt>
    <dgm:pt modelId="{860BA9A9-7456-4170-8AB4-3DA2F2023D03}" type="pres">
      <dgm:prSet presAssocID="{07A1C111-2C1A-4F78-85EB-635917CF6A65}" presName="descendantText" presStyleLbl="alignAccFollowNode1" presStyleIdx="2" presStyleCnt="3">
        <dgm:presLayoutVars>
          <dgm:bulletEnabled val="1"/>
        </dgm:presLayoutVars>
      </dgm:prSet>
      <dgm:spPr/>
      <dgm:t>
        <a:bodyPr/>
        <a:lstStyle/>
        <a:p>
          <a:endParaRPr lang="id-ID"/>
        </a:p>
      </dgm:t>
    </dgm:pt>
  </dgm:ptLst>
  <dgm:cxnLst>
    <dgm:cxn modelId="{0BE46F57-7898-4436-B28E-CC6FC79554B9}" srcId="{7F3E3946-D1EA-432E-A060-6A25E6ED56E0}" destId="{2701BFA1-8857-424E-8868-A0C052FC6115}" srcOrd="0" destOrd="0" parTransId="{4E9ADDF3-007D-4462-A5E2-7FDBB18295FB}" sibTransId="{FD5D97C6-8991-4645-A89B-02FEA30D738B}"/>
    <dgm:cxn modelId="{B960C6A0-C661-42A9-B2B1-66B25101D9A4}" type="presOf" srcId="{07A1C111-2C1A-4F78-85EB-635917CF6A65}" destId="{115E171B-331D-4FF5-8F58-554D0798324B}" srcOrd="0" destOrd="0" presId="urn:microsoft.com/office/officeart/2005/8/layout/vList5"/>
    <dgm:cxn modelId="{3310F8F0-866C-4E24-ABE4-9CC9FCC2FF45}" type="presOf" srcId="{9CBD66C6-0B5E-4824-92BD-20207FF2A7C8}" destId="{17C2E41E-64A3-40A6-95A6-69776BA3728B}" srcOrd="0" destOrd="0" presId="urn:microsoft.com/office/officeart/2005/8/layout/vList5"/>
    <dgm:cxn modelId="{43A8AB81-8EDD-4C2C-BEAE-18F4D286B36A}" srcId="{2701BFA1-8857-424E-8868-A0C052FC6115}" destId="{665590ED-5B7D-41E6-AFA1-90590C24A995}" srcOrd="0" destOrd="0" parTransId="{6E767BE0-F4F0-4830-9867-AD8798335201}" sibTransId="{AFAA83BF-40FE-4AAE-92BE-0935281807CA}"/>
    <dgm:cxn modelId="{D77FEC12-00F3-4428-9BC2-1DB662B282BC}" srcId="{7F3E3946-D1EA-432E-A060-6A25E6ED56E0}" destId="{9CBD66C6-0B5E-4824-92BD-20207FF2A7C8}" srcOrd="1" destOrd="0" parTransId="{6388090A-032A-4359-9186-48CB29FE7F13}" sibTransId="{6037009C-2552-4FD6-9762-5338130ED2D2}"/>
    <dgm:cxn modelId="{55808E4E-A926-4292-87C7-55D6211AEC8B}" type="presOf" srcId="{2701BFA1-8857-424E-8868-A0C052FC6115}" destId="{00A3B1CE-EBE6-42E6-B774-48C482933C8F}" srcOrd="0" destOrd="0" presId="urn:microsoft.com/office/officeart/2005/8/layout/vList5"/>
    <dgm:cxn modelId="{B6BCD64A-F71C-4FFA-B206-5779D3C87057}" type="presOf" srcId="{665590ED-5B7D-41E6-AFA1-90590C24A995}" destId="{4E618427-E136-420A-922B-378F2E724F02}" srcOrd="0" destOrd="0" presId="urn:microsoft.com/office/officeart/2005/8/layout/vList5"/>
    <dgm:cxn modelId="{34C8235B-81DB-40BE-932B-06470B9E681D}" type="presOf" srcId="{D2B5CEDE-18CB-4098-BB86-C6661F157B11}" destId="{860BA9A9-7456-4170-8AB4-3DA2F2023D03}" srcOrd="0" destOrd="0" presId="urn:microsoft.com/office/officeart/2005/8/layout/vList5"/>
    <dgm:cxn modelId="{7B849DBF-A64C-420C-85E6-B0A96B821E14}" srcId="{07A1C111-2C1A-4F78-85EB-635917CF6A65}" destId="{D2B5CEDE-18CB-4098-BB86-C6661F157B11}" srcOrd="0" destOrd="0" parTransId="{495EBE70-8838-4D56-86E5-F5416336E45F}" sibTransId="{A23C0F75-764D-41D7-BC76-18D2A9BB1983}"/>
    <dgm:cxn modelId="{8F79EC06-C33F-4CB2-BC8A-0DFB24C08504}" type="presOf" srcId="{7F3E3946-D1EA-432E-A060-6A25E6ED56E0}" destId="{E475D4E8-BB37-4648-B1D6-01A02992B28E}" srcOrd="0" destOrd="0" presId="urn:microsoft.com/office/officeart/2005/8/layout/vList5"/>
    <dgm:cxn modelId="{342D479C-3206-451E-9666-706325A2C8B9}" type="presOf" srcId="{2A74EA8D-091C-48DC-8110-B7DEC9F70094}" destId="{6A0B50B4-B5A7-44F1-8CFF-DDE4FE0FA471}" srcOrd="0" destOrd="0" presId="urn:microsoft.com/office/officeart/2005/8/layout/vList5"/>
    <dgm:cxn modelId="{2DBB177E-C887-4192-896C-FA8F28CF589C}" srcId="{7F3E3946-D1EA-432E-A060-6A25E6ED56E0}" destId="{07A1C111-2C1A-4F78-85EB-635917CF6A65}" srcOrd="2" destOrd="0" parTransId="{374D4434-8330-4391-8486-7FD12BB78926}" sibTransId="{5FAC22DE-BC22-4297-BFC2-5001F6E01754}"/>
    <dgm:cxn modelId="{77B53D04-CD3F-4FB7-AE9D-E26FD445D53D}" srcId="{9CBD66C6-0B5E-4824-92BD-20207FF2A7C8}" destId="{2A74EA8D-091C-48DC-8110-B7DEC9F70094}" srcOrd="0" destOrd="0" parTransId="{CE12B463-1685-446D-9228-A8FC694B009F}" sibTransId="{F5343FA0-C7DE-45CE-9598-18EEBF58BD4B}"/>
    <dgm:cxn modelId="{60131467-895C-4E26-AC77-58A90D8BBE66}" type="presParOf" srcId="{E475D4E8-BB37-4648-B1D6-01A02992B28E}" destId="{C6BA33CB-3682-43F2-A939-3D9C0BA32AC0}" srcOrd="0" destOrd="0" presId="urn:microsoft.com/office/officeart/2005/8/layout/vList5"/>
    <dgm:cxn modelId="{2BB6DFB6-535E-4B83-9D7C-E15BDC7BA21D}" type="presParOf" srcId="{C6BA33CB-3682-43F2-A939-3D9C0BA32AC0}" destId="{00A3B1CE-EBE6-42E6-B774-48C482933C8F}" srcOrd="0" destOrd="0" presId="urn:microsoft.com/office/officeart/2005/8/layout/vList5"/>
    <dgm:cxn modelId="{BA7D3FF3-82B9-4397-8FFB-309A3AD00426}" type="presParOf" srcId="{C6BA33CB-3682-43F2-A939-3D9C0BA32AC0}" destId="{4E618427-E136-420A-922B-378F2E724F02}" srcOrd="1" destOrd="0" presId="urn:microsoft.com/office/officeart/2005/8/layout/vList5"/>
    <dgm:cxn modelId="{D84D2686-65C0-4564-8A3D-917F76D0DA6B}" type="presParOf" srcId="{E475D4E8-BB37-4648-B1D6-01A02992B28E}" destId="{8E1384DD-8516-48BD-A2FE-3B544DF394A4}" srcOrd="1" destOrd="0" presId="urn:microsoft.com/office/officeart/2005/8/layout/vList5"/>
    <dgm:cxn modelId="{16434520-4D6D-43A6-86A5-20BFD4087729}" type="presParOf" srcId="{E475D4E8-BB37-4648-B1D6-01A02992B28E}" destId="{23C63DF1-D21D-4D00-BBE1-253778DEB536}" srcOrd="2" destOrd="0" presId="urn:microsoft.com/office/officeart/2005/8/layout/vList5"/>
    <dgm:cxn modelId="{411B25FC-3ED6-41BD-8B81-078E1F5FA595}" type="presParOf" srcId="{23C63DF1-D21D-4D00-BBE1-253778DEB536}" destId="{17C2E41E-64A3-40A6-95A6-69776BA3728B}" srcOrd="0" destOrd="0" presId="urn:microsoft.com/office/officeart/2005/8/layout/vList5"/>
    <dgm:cxn modelId="{976B7D07-4C79-4ED9-A154-ED7377A3EB22}" type="presParOf" srcId="{23C63DF1-D21D-4D00-BBE1-253778DEB536}" destId="{6A0B50B4-B5A7-44F1-8CFF-DDE4FE0FA471}" srcOrd="1" destOrd="0" presId="urn:microsoft.com/office/officeart/2005/8/layout/vList5"/>
    <dgm:cxn modelId="{CDB139F9-C083-472A-9BE9-A8F777BB89B1}" type="presParOf" srcId="{E475D4E8-BB37-4648-B1D6-01A02992B28E}" destId="{751BCEF9-DDFE-4B69-8670-D7DCC8658164}" srcOrd="3" destOrd="0" presId="urn:microsoft.com/office/officeart/2005/8/layout/vList5"/>
    <dgm:cxn modelId="{D19FD854-DB65-4C79-B750-061709F66603}" type="presParOf" srcId="{E475D4E8-BB37-4648-B1D6-01A02992B28E}" destId="{E91A1547-C98A-4DCC-A50D-BA75103EC833}" srcOrd="4" destOrd="0" presId="urn:microsoft.com/office/officeart/2005/8/layout/vList5"/>
    <dgm:cxn modelId="{D62B6EFA-C489-4598-A791-1A173D92D3B6}" type="presParOf" srcId="{E91A1547-C98A-4DCC-A50D-BA75103EC833}" destId="{115E171B-331D-4FF5-8F58-554D0798324B}" srcOrd="0" destOrd="0" presId="urn:microsoft.com/office/officeart/2005/8/layout/vList5"/>
    <dgm:cxn modelId="{1E5FF46B-72D9-42A6-A431-61EA0097E0F8}" type="presParOf" srcId="{E91A1547-C98A-4DCC-A50D-BA75103EC833}" destId="{860BA9A9-7456-4170-8AB4-3DA2F2023D0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5841B8-1019-4951-A309-4488316D6A9F}" type="doc">
      <dgm:prSet loTypeId="urn:microsoft.com/office/officeart/2005/8/layout/process1" loCatId="process" qsTypeId="urn:microsoft.com/office/officeart/2005/8/quickstyle/3d3" qsCatId="3D" csTypeId="urn:microsoft.com/office/officeart/2005/8/colors/colorful5" csCatId="colorful"/>
      <dgm:spPr/>
      <dgm:t>
        <a:bodyPr/>
        <a:lstStyle/>
        <a:p>
          <a:endParaRPr lang="id-ID"/>
        </a:p>
      </dgm:t>
    </dgm:pt>
    <dgm:pt modelId="{1E87959E-91FE-4148-B8F9-690681DA9B49}">
      <dgm:prSet/>
      <dgm:spPr/>
      <dgm:t>
        <a:bodyPr/>
        <a:lstStyle/>
        <a:p>
          <a:pPr rtl="0"/>
          <a:r>
            <a:rPr lang="id-ID" smtClean="0">
              <a:solidFill>
                <a:schemeClr val="tx1"/>
              </a:solidFill>
            </a:rPr>
            <a:t>Rangsangan</a:t>
          </a:r>
          <a:endParaRPr lang="id-ID">
            <a:solidFill>
              <a:schemeClr val="tx1"/>
            </a:solidFill>
          </a:endParaRPr>
        </a:p>
      </dgm:t>
    </dgm:pt>
    <dgm:pt modelId="{8A79DA61-D591-45F4-A952-C1D8BFB7BBC0}" type="parTrans" cxnId="{60F9A306-F104-4831-80CC-8F6F0BA12B3D}">
      <dgm:prSet/>
      <dgm:spPr/>
      <dgm:t>
        <a:bodyPr/>
        <a:lstStyle/>
        <a:p>
          <a:endParaRPr lang="id-ID">
            <a:solidFill>
              <a:schemeClr val="tx1"/>
            </a:solidFill>
          </a:endParaRPr>
        </a:p>
      </dgm:t>
    </dgm:pt>
    <dgm:pt modelId="{2F0FCFAC-307D-4658-99CF-4DCA856077E2}" type="sibTrans" cxnId="{60F9A306-F104-4831-80CC-8F6F0BA12B3D}">
      <dgm:prSet/>
      <dgm:spPr/>
      <dgm:t>
        <a:bodyPr/>
        <a:lstStyle/>
        <a:p>
          <a:endParaRPr lang="id-ID">
            <a:solidFill>
              <a:schemeClr val="tx1"/>
            </a:solidFill>
          </a:endParaRPr>
        </a:p>
      </dgm:t>
    </dgm:pt>
    <dgm:pt modelId="{CCBB5B0D-D6F1-4023-95B9-45C84E7F6C15}">
      <dgm:prSet/>
      <dgm:spPr/>
      <dgm:t>
        <a:bodyPr/>
        <a:lstStyle/>
        <a:p>
          <a:pPr rtl="0"/>
          <a:r>
            <a:rPr lang="id-ID" smtClean="0">
              <a:solidFill>
                <a:schemeClr val="tx1"/>
              </a:solidFill>
            </a:rPr>
            <a:t>Tanggapan</a:t>
          </a:r>
          <a:endParaRPr lang="id-ID">
            <a:solidFill>
              <a:schemeClr val="tx1"/>
            </a:solidFill>
          </a:endParaRPr>
        </a:p>
      </dgm:t>
    </dgm:pt>
    <dgm:pt modelId="{32A2D6DF-EC33-4B22-A274-B3970944853C}" type="parTrans" cxnId="{179A2C87-1A8A-4068-A3A0-7103AF9F5614}">
      <dgm:prSet/>
      <dgm:spPr/>
      <dgm:t>
        <a:bodyPr/>
        <a:lstStyle/>
        <a:p>
          <a:endParaRPr lang="id-ID">
            <a:solidFill>
              <a:schemeClr val="tx1"/>
            </a:solidFill>
          </a:endParaRPr>
        </a:p>
      </dgm:t>
    </dgm:pt>
    <dgm:pt modelId="{4C70BC42-9B90-4CF7-B0B5-F8CD0C756DE8}" type="sibTrans" cxnId="{179A2C87-1A8A-4068-A3A0-7103AF9F5614}">
      <dgm:prSet/>
      <dgm:spPr/>
      <dgm:t>
        <a:bodyPr/>
        <a:lstStyle/>
        <a:p>
          <a:endParaRPr lang="id-ID">
            <a:solidFill>
              <a:schemeClr val="tx1"/>
            </a:solidFill>
          </a:endParaRPr>
        </a:p>
      </dgm:t>
    </dgm:pt>
    <dgm:pt modelId="{7E1E85B2-D826-4487-BC1C-5F7E18F8732D}">
      <dgm:prSet/>
      <dgm:spPr/>
      <dgm:t>
        <a:bodyPr/>
        <a:lstStyle/>
        <a:p>
          <a:pPr rtl="0"/>
          <a:r>
            <a:rPr lang="id-ID" dirty="0" smtClean="0">
              <a:solidFill>
                <a:schemeClr val="tx1"/>
              </a:solidFill>
            </a:rPr>
            <a:t>Konsekuensi</a:t>
          </a:r>
          <a:endParaRPr lang="id-ID" dirty="0">
            <a:solidFill>
              <a:schemeClr val="tx1"/>
            </a:solidFill>
          </a:endParaRPr>
        </a:p>
      </dgm:t>
    </dgm:pt>
    <dgm:pt modelId="{9CBFAFE3-33D1-4F28-94BA-A467FC46222A}" type="parTrans" cxnId="{B76DBF06-FD30-497C-A079-1A63D5BD615D}">
      <dgm:prSet/>
      <dgm:spPr/>
      <dgm:t>
        <a:bodyPr/>
        <a:lstStyle/>
        <a:p>
          <a:endParaRPr lang="id-ID">
            <a:solidFill>
              <a:schemeClr val="tx1"/>
            </a:solidFill>
          </a:endParaRPr>
        </a:p>
      </dgm:t>
    </dgm:pt>
    <dgm:pt modelId="{CB0D851F-2C67-4BFD-A773-94B05C9CF5E6}" type="sibTrans" cxnId="{B76DBF06-FD30-497C-A079-1A63D5BD615D}">
      <dgm:prSet/>
      <dgm:spPr/>
      <dgm:t>
        <a:bodyPr/>
        <a:lstStyle/>
        <a:p>
          <a:endParaRPr lang="id-ID">
            <a:solidFill>
              <a:schemeClr val="tx1"/>
            </a:solidFill>
          </a:endParaRPr>
        </a:p>
      </dgm:t>
    </dgm:pt>
    <dgm:pt modelId="{E1686EC6-3A20-4DAD-B84F-154A3809AE58}">
      <dgm:prSet/>
      <dgm:spPr/>
      <dgm:t>
        <a:bodyPr/>
        <a:lstStyle/>
        <a:p>
          <a:pPr rtl="0"/>
          <a:r>
            <a:rPr lang="id-ID" smtClean="0">
              <a:solidFill>
                <a:schemeClr val="tx1"/>
              </a:solidFill>
            </a:rPr>
            <a:t>Tanggapan di masa yg akan datang</a:t>
          </a:r>
          <a:endParaRPr lang="id-ID">
            <a:solidFill>
              <a:schemeClr val="tx1"/>
            </a:solidFill>
          </a:endParaRPr>
        </a:p>
      </dgm:t>
    </dgm:pt>
    <dgm:pt modelId="{BDE75F8A-4024-4B11-A6EC-9175F454665C}" type="parTrans" cxnId="{0A92E0D3-47FB-44BA-90EF-B507448A1E8C}">
      <dgm:prSet/>
      <dgm:spPr/>
      <dgm:t>
        <a:bodyPr/>
        <a:lstStyle/>
        <a:p>
          <a:endParaRPr lang="id-ID">
            <a:solidFill>
              <a:schemeClr val="tx1"/>
            </a:solidFill>
          </a:endParaRPr>
        </a:p>
      </dgm:t>
    </dgm:pt>
    <dgm:pt modelId="{FE5A2A73-B7C8-4B0B-B855-E442B7745F0E}" type="sibTrans" cxnId="{0A92E0D3-47FB-44BA-90EF-B507448A1E8C}">
      <dgm:prSet/>
      <dgm:spPr/>
      <dgm:t>
        <a:bodyPr/>
        <a:lstStyle/>
        <a:p>
          <a:endParaRPr lang="id-ID">
            <a:solidFill>
              <a:schemeClr val="tx1"/>
            </a:solidFill>
          </a:endParaRPr>
        </a:p>
      </dgm:t>
    </dgm:pt>
    <dgm:pt modelId="{BAC431C0-8A4C-48B4-A267-AFF5AFC85499}" type="pres">
      <dgm:prSet presAssocID="{405841B8-1019-4951-A309-4488316D6A9F}" presName="Name0" presStyleCnt="0">
        <dgm:presLayoutVars>
          <dgm:dir/>
          <dgm:resizeHandles val="exact"/>
        </dgm:presLayoutVars>
      </dgm:prSet>
      <dgm:spPr/>
      <dgm:t>
        <a:bodyPr/>
        <a:lstStyle/>
        <a:p>
          <a:endParaRPr lang="id-ID"/>
        </a:p>
      </dgm:t>
    </dgm:pt>
    <dgm:pt modelId="{038AA85E-5B81-439E-8995-EB5D660C56A0}" type="pres">
      <dgm:prSet presAssocID="{1E87959E-91FE-4148-B8F9-690681DA9B49}" presName="node" presStyleLbl="node1" presStyleIdx="0" presStyleCnt="4">
        <dgm:presLayoutVars>
          <dgm:bulletEnabled val="1"/>
        </dgm:presLayoutVars>
      </dgm:prSet>
      <dgm:spPr/>
      <dgm:t>
        <a:bodyPr/>
        <a:lstStyle/>
        <a:p>
          <a:endParaRPr lang="id-ID"/>
        </a:p>
      </dgm:t>
    </dgm:pt>
    <dgm:pt modelId="{921ECA98-3BE9-4BA1-86CD-45782114657D}" type="pres">
      <dgm:prSet presAssocID="{2F0FCFAC-307D-4658-99CF-4DCA856077E2}" presName="sibTrans" presStyleLbl="sibTrans2D1" presStyleIdx="0" presStyleCnt="3"/>
      <dgm:spPr/>
      <dgm:t>
        <a:bodyPr/>
        <a:lstStyle/>
        <a:p>
          <a:endParaRPr lang="id-ID"/>
        </a:p>
      </dgm:t>
    </dgm:pt>
    <dgm:pt modelId="{064B0330-5058-4AE6-9B4C-B1B0D931615C}" type="pres">
      <dgm:prSet presAssocID="{2F0FCFAC-307D-4658-99CF-4DCA856077E2}" presName="connectorText" presStyleLbl="sibTrans2D1" presStyleIdx="0" presStyleCnt="3"/>
      <dgm:spPr/>
      <dgm:t>
        <a:bodyPr/>
        <a:lstStyle/>
        <a:p>
          <a:endParaRPr lang="id-ID"/>
        </a:p>
      </dgm:t>
    </dgm:pt>
    <dgm:pt modelId="{D1006326-A229-4FD1-AB96-96EA7E306A3C}" type="pres">
      <dgm:prSet presAssocID="{CCBB5B0D-D6F1-4023-95B9-45C84E7F6C15}" presName="node" presStyleLbl="node1" presStyleIdx="1" presStyleCnt="4">
        <dgm:presLayoutVars>
          <dgm:bulletEnabled val="1"/>
        </dgm:presLayoutVars>
      </dgm:prSet>
      <dgm:spPr/>
      <dgm:t>
        <a:bodyPr/>
        <a:lstStyle/>
        <a:p>
          <a:endParaRPr lang="id-ID"/>
        </a:p>
      </dgm:t>
    </dgm:pt>
    <dgm:pt modelId="{BAF4B126-F42D-4D2C-B306-915DCA49D9B1}" type="pres">
      <dgm:prSet presAssocID="{4C70BC42-9B90-4CF7-B0B5-F8CD0C756DE8}" presName="sibTrans" presStyleLbl="sibTrans2D1" presStyleIdx="1" presStyleCnt="3"/>
      <dgm:spPr/>
      <dgm:t>
        <a:bodyPr/>
        <a:lstStyle/>
        <a:p>
          <a:endParaRPr lang="id-ID"/>
        </a:p>
      </dgm:t>
    </dgm:pt>
    <dgm:pt modelId="{74EC12E1-6535-4723-84C9-10DEAF0F9639}" type="pres">
      <dgm:prSet presAssocID="{4C70BC42-9B90-4CF7-B0B5-F8CD0C756DE8}" presName="connectorText" presStyleLbl="sibTrans2D1" presStyleIdx="1" presStyleCnt="3"/>
      <dgm:spPr/>
      <dgm:t>
        <a:bodyPr/>
        <a:lstStyle/>
        <a:p>
          <a:endParaRPr lang="id-ID"/>
        </a:p>
      </dgm:t>
    </dgm:pt>
    <dgm:pt modelId="{208B68BC-39CD-487C-88FB-343467B73FB2}" type="pres">
      <dgm:prSet presAssocID="{7E1E85B2-D826-4487-BC1C-5F7E18F8732D}" presName="node" presStyleLbl="node1" presStyleIdx="2" presStyleCnt="4">
        <dgm:presLayoutVars>
          <dgm:bulletEnabled val="1"/>
        </dgm:presLayoutVars>
      </dgm:prSet>
      <dgm:spPr/>
      <dgm:t>
        <a:bodyPr/>
        <a:lstStyle/>
        <a:p>
          <a:endParaRPr lang="id-ID"/>
        </a:p>
      </dgm:t>
    </dgm:pt>
    <dgm:pt modelId="{B8BBFD31-DBD9-492E-86AE-17A3BF9CFE62}" type="pres">
      <dgm:prSet presAssocID="{CB0D851F-2C67-4BFD-A773-94B05C9CF5E6}" presName="sibTrans" presStyleLbl="sibTrans2D1" presStyleIdx="2" presStyleCnt="3"/>
      <dgm:spPr/>
      <dgm:t>
        <a:bodyPr/>
        <a:lstStyle/>
        <a:p>
          <a:endParaRPr lang="id-ID"/>
        </a:p>
      </dgm:t>
    </dgm:pt>
    <dgm:pt modelId="{339A75FE-31E1-44A1-BC5C-BA553C2091A3}" type="pres">
      <dgm:prSet presAssocID="{CB0D851F-2C67-4BFD-A773-94B05C9CF5E6}" presName="connectorText" presStyleLbl="sibTrans2D1" presStyleIdx="2" presStyleCnt="3"/>
      <dgm:spPr/>
      <dgm:t>
        <a:bodyPr/>
        <a:lstStyle/>
        <a:p>
          <a:endParaRPr lang="id-ID"/>
        </a:p>
      </dgm:t>
    </dgm:pt>
    <dgm:pt modelId="{97D2B169-B1DA-4FDD-896C-29B7BE0E179B}" type="pres">
      <dgm:prSet presAssocID="{E1686EC6-3A20-4DAD-B84F-154A3809AE58}" presName="node" presStyleLbl="node1" presStyleIdx="3" presStyleCnt="4">
        <dgm:presLayoutVars>
          <dgm:bulletEnabled val="1"/>
        </dgm:presLayoutVars>
      </dgm:prSet>
      <dgm:spPr/>
      <dgm:t>
        <a:bodyPr/>
        <a:lstStyle/>
        <a:p>
          <a:endParaRPr lang="id-ID"/>
        </a:p>
      </dgm:t>
    </dgm:pt>
  </dgm:ptLst>
  <dgm:cxnLst>
    <dgm:cxn modelId="{D818CB94-FDEF-4F86-8FA2-694A94909811}" type="presOf" srcId="{1E87959E-91FE-4148-B8F9-690681DA9B49}" destId="{038AA85E-5B81-439E-8995-EB5D660C56A0}" srcOrd="0" destOrd="0" presId="urn:microsoft.com/office/officeart/2005/8/layout/process1"/>
    <dgm:cxn modelId="{F1A3E4BB-BEB8-4C8E-B2F0-0694B018F0FC}" type="presOf" srcId="{7E1E85B2-D826-4487-BC1C-5F7E18F8732D}" destId="{208B68BC-39CD-487C-88FB-343467B73FB2}" srcOrd="0" destOrd="0" presId="urn:microsoft.com/office/officeart/2005/8/layout/process1"/>
    <dgm:cxn modelId="{217AABA6-F4B3-4CCB-B71F-33F8663B4D97}" type="presOf" srcId="{2F0FCFAC-307D-4658-99CF-4DCA856077E2}" destId="{921ECA98-3BE9-4BA1-86CD-45782114657D}" srcOrd="0" destOrd="0" presId="urn:microsoft.com/office/officeart/2005/8/layout/process1"/>
    <dgm:cxn modelId="{179A2C87-1A8A-4068-A3A0-7103AF9F5614}" srcId="{405841B8-1019-4951-A309-4488316D6A9F}" destId="{CCBB5B0D-D6F1-4023-95B9-45C84E7F6C15}" srcOrd="1" destOrd="0" parTransId="{32A2D6DF-EC33-4B22-A274-B3970944853C}" sibTransId="{4C70BC42-9B90-4CF7-B0B5-F8CD0C756DE8}"/>
    <dgm:cxn modelId="{AB362094-411A-453A-96A3-7A19BB36CF7D}" type="presOf" srcId="{4C70BC42-9B90-4CF7-B0B5-F8CD0C756DE8}" destId="{BAF4B126-F42D-4D2C-B306-915DCA49D9B1}" srcOrd="0" destOrd="0" presId="urn:microsoft.com/office/officeart/2005/8/layout/process1"/>
    <dgm:cxn modelId="{BF03D4BA-FD47-4725-AF77-F9500A32F21B}" type="presOf" srcId="{E1686EC6-3A20-4DAD-B84F-154A3809AE58}" destId="{97D2B169-B1DA-4FDD-896C-29B7BE0E179B}" srcOrd="0" destOrd="0" presId="urn:microsoft.com/office/officeart/2005/8/layout/process1"/>
    <dgm:cxn modelId="{0A92E0D3-47FB-44BA-90EF-B507448A1E8C}" srcId="{405841B8-1019-4951-A309-4488316D6A9F}" destId="{E1686EC6-3A20-4DAD-B84F-154A3809AE58}" srcOrd="3" destOrd="0" parTransId="{BDE75F8A-4024-4B11-A6EC-9175F454665C}" sibTransId="{FE5A2A73-B7C8-4B0B-B855-E442B7745F0E}"/>
    <dgm:cxn modelId="{4ABD35D6-2F7D-4B40-9A4F-823E9A91A3D5}" type="presOf" srcId="{CCBB5B0D-D6F1-4023-95B9-45C84E7F6C15}" destId="{D1006326-A229-4FD1-AB96-96EA7E306A3C}" srcOrd="0" destOrd="0" presId="urn:microsoft.com/office/officeart/2005/8/layout/process1"/>
    <dgm:cxn modelId="{B76DBF06-FD30-497C-A079-1A63D5BD615D}" srcId="{405841B8-1019-4951-A309-4488316D6A9F}" destId="{7E1E85B2-D826-4487-BC1C-5F7E18F8732D}" srcOrd="2" destOrd="0" parTransId="{9CBFAFE3-33D1-4F28-94BA-A467FC46222A}" sibTransId="{CB0D851F-2C67-4BFD-A773-94B05C9CF5E6}"/>
    <dgm:cxn modelId="{1F20499A-9797-4CBC-8BEB-42158FCA5193}" type="presOf" srcId="{405841B8-1019-4951-A309-4488316D6A9F}" destId="{BAC431C0-8A4C-48B4-A267-AFF5AFC85499}" srcOrd="0" destOrd="0" presId="urn:microsoft.com/office/officeart/2005/8/layout/process1"/>
    <dgm:cxn modelId="{09EB4DA4-494E-458D-8623-12BBF4B5A2A1}" type="presOf" srcId="{CB0D851F-2C67-4BFD-A773-94B05C9CF5E6}" destId="{339A75FE-31E1-44A1-BC5C-BA553C2091A3}" srcOrd="1" destOrd="0" presId="urn:microsoft.com/office/officeart/2005/8/layout/process1"/>
    <dgm:cxn modelId="{98346FAD-23F4-40B9-88CA-8AE313E64E40}" type="presOf" srcId="{4C70BC42-9B90-4CF7-B0B5-F8CD0C756DE8}" destId="{74EC12E1-6535-4723-84C9-10DEAF0F9639}" srcOrd="1" destOrd="0" presId="urn:microsoft.com/office/officeart/2005/8/layout/process1"/>
    <dgm:cxn modelId="{DA9B14F6-D969-455E-B14A-2279AFD33753}" type="presOf" srcId="{CB0D851F-2C67-4BFD-A773-94B05C9CF5E6}" destId="{B8BBFD31-DBD9-492E-86AE-17A3BF9CFE62}" srcOrd="0" destOrd="0" presId="urn:microsoft.com/office/officeart/2005/8/layout/process1"/>
    <dgm:cxn modelId="{B16F45C4-CE36-4242-8BB0-E1DBBEA149A8}" type="presOf" srcId="{2F0FCFAC-307D-4658-99CF-4DCA856077E2}" destId="{064B0330-5058-4AE6-9B4C-B1B0D931615C}" srcOrd="1" destOrd="0" presId="urn:microsoft.com/office/officeart/2005/8/layout/process1"/>
    <dgm:cxn modelId="{60F9A306-F104-4831-80CC-8F6F0BA12B3D}" srcId="{405841B8-1019-4951-A309-4488316D6A9F}" destId="{1E87959E-91FE-4148-B8F9-690681DA9B49}" srcOrd="0" destOrd="0" parTransId="{8A79DA61-D591-45F4-A952-C1D8BFB7BBC0}" sibTransId="{2F0FCFAC-307D-4658-99CF-4DCA856077E2}"/>
    <dgm:cxn modelId="{9157A2A2-E179-4052-8B17-A25A773F4D6C}" type="presParOf" srcId="{BAC431C0-8A4C-48B4-A267-AFF5AFC85499}" destId="{038AA85E-5B81-439E-8995-EB5D660C56A0}" srcOrd="0" destOrd="0" presId="urn:microsoft.com/office/officeart/2005/8/layout/process1"/>
    <dgm:cxn modelId="{3F32A4AE-DAD6-4C88-A7DF-B01603F6B971}" type="presParOf" srcId="{BAC431C0-8A4C-48B4-A267-AFF5AFC85499}" destId="{921ECA98-3BE9-4BA1-86CD-45782114657D}" srcOrd="1" destOrd="0" presId="urn:microsoft.com/office/officeart/2005/8/layout/process1"/>
    <dgm:cxn modelId="{D7A60F86-608C-4804-9C17-B760A970C178}" type="presParOf" srcId="{921ECA98-3BE9-4BA1-86CD-45782114657D}" destId="{064B0330-5058-4AE6-9B4C-B1B0D931615C}" srcOrd="0" destOrd="0" presId="urn:microsoft.com/office/officeart/2005/8/layout/process1"/>
    <dgm:cxn modelId="{435F9B59-890B-4FFC-9413-A0FF471B989E}" type="presParOf" srcId="{BAC431C0-8A4C-48B4-A267-AFF5AFC85499}" destId="{D1006326-A229-4FD1-AB96-96EA7E306A3C}" srcOrd="2" destOrd="0" presId="urn:microsoft.com/office/officeart/2005/8/layout/process1"/>
    <dgm:cxn modelId="{4BA816DD-21CB-44ED-B808-AA6D32C86B4B}" type="presParOf" srcId="{BAC431C0-8A4C-48B4-A267-AFF5AFC85499}" destId="{BAF4B126-F42D-4D2C-B306-915DCA49D9B1}" srcOrd="3" destOrd="0" presId="urn:microsoft.com/office/officeart/2005/8/layout/process1"/>
    <dgm:cxn modelId="{20D311E7-5150-4A58-AC11-2E769DD9020D}" type="presParOf" srcId="{BAF4B126-F42D-4D2C-B306-915DCA49D9B1}" destId="{74EC12E1-6535-4723-84C9-10DEAF0F9639}" srcOrd="0" destOrd="0" presId="urn:microsoft.com/office/officeart/2005/8/layout/process1"/>
    <dgm:cxn modelId="{5B5B15F1-D8D3-482A-B848-30EB6AB29293}" type="presParOf" srcId="{BAC431C0-8A4C-48B4-A267-AFF5AFC85499}" destId="{208B68BC-39CD-487C-88FB-343467B73FB2}" srcOrd="4" destOrd="0" presId="urn:microsoft.com/office/officeart/2005/8/layout/process1"/>
    <dgm:cxn modelId="{1E6820F7-AB68-4582-A8D5-9B1BC3BF8FA7}" type="presParOf" srcId="{BAC431C0-8A4C-48B4-A267-AFF5AFC85499}" destId="{B8BBFD31-DBD9-492E-86AE-17A3BF9CFE62}" srcOrd="5" destOrd="0" presId="urn:microsoft.com/office/officeart/2005/8/layout/process1"/>
    <dgm:cxn modelId="{1B1F127C-EEEF-47E1-AEA0-9FD9C9201154}" type="presParOf" srcId="{B8BBFD31-DBD9-492E-86AE-17A3BF9CFE62}" destId="{339A75FE-31E1-44A1-BC5C-BA553C2091A3}" srcOrd="0" destOrd="0" presId="urn:microsoft.com/office/officeart/2005/8/layout/process1"/>
    <dgm:cxn modelId="{3AE4B52D-8F0B-478D-8A17-97EF093D1F34}" type="presParOf" srcId="{BAC431C0-8A4C-48B4-A267-AFF5AFC85499}" destId="{97D2B169-B1DA-4FDD-896C-29B7BE0E179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6D6AC1-C94B-47D9-BC7A-8185F1A48B6B}"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id-ID"/>
        </a:p>
      </dgm:t>
    </dgm:pt>
    <dgm:pt modelId="{C5A13DB3-F251-44A0-887B-95F6F901F527}">
      <dgm:prSet custT="1"/>
      <dgm:spPr/>
      <dgm:t>
        <a:bodyPr/>
        <a:lstStyle/>
        <a:p>
          <a:pPr rtl="0"/>
          <a:r>
            <a:rPr lang="id-ID" sz="2000" smtClean="0"/>
            <a:t>Jangan memberikan penghargaan yang sama kepada semua orang karena menimbulkan rasa ketidakadilan</a:t>
          </a:r>
          <a:endParaRPr lang="id-ID" sz="2000"/>
        </a:p>
      </dgm:t>
    </dgm:pt>
    <dgm:pt modelId="{F3260140-FF4A-4032-B5B1-C84C201AE462}" type="parTrans" cxnId="{4BE0B6FB-AA42-4ECE-A6DF-F01C34C775C5}">
      <dgm:prSet/>
      <dgm:spPr/>
      <dgm:t>
        <a:bodyPr/>
        <a:lstStyle/>
        <a:p>
          <a:endParaRPr lang="id-ID" sz="2000"/>
        </a:p>
      </dgm:t>
    </dgm:pt>
    <dgm:pt modelId="{FD03D8BB-8A71-4445-8DBD-9B6C9FBAC071}" type="sibTrans" cxnId="{4BE0B6FB-AA42-4ECE-A6DF-F01C34C775C5}">
      <dgm:prSet/>
      <dgm:spPr/>
      <dgm:t>
        <a:bodyPr/>
        <a:lstStyle/>
        <a:p>
          <a:endParaRPr lang="id-ID" sz="2000"/>
        </a:p>
      </dgm:t>
    </dgm:pt>
    <dgm:pt modelId="{2ABEAF0C-67E9-40C7-8E38-BBDEEEF0C73B}">
      <dgm:prSet custT="1"/>
      <dgm:spPr/>
      <dgm:t>
        <a:bodyPr/>
        <a:lstStyle/>
        <a:p>
          <a:pPr rtl="0"/>
          <a:r>
            <a:rPr lang="id-ID" sz="2000" smtClean="0"/>
            <a:t>Perhatikan bahwa kegagalan memberi tanggapan dapat mengubah perilaku</a:t>
          </a:r>
          <a:endParaRPr lang="id-ID" sz="2000"/>
        </a:p>
      </dgm:t>
    </dgm:pt>
    <dgm:pt modelId="{99AC9D79-731C-4162-A953-7B4792457F42}" type="parTrans" cxnId="{ED16AE50-25D8-4D5D-92D1-932C7B43D25C}">
      <dgm:prSet/>
      <dgm:spPr/>
      <dgm:t>
        <a:bodyPr/>
        <a:lstStyle/>
        <a:p>
          <a:endParaRPr lang="id-ID" sz="2000"/>
        </a:p>
      </dgm:t>
    </dgm:pt>
    <dgm:pt modelId="{11B78A11-1294-41CF-A7C3-E9F82EAB6C56}" type="sibTrans" cxnId="{ED16AE50-25D8-4D5D-92D1-932C7B43D25C}">
      <dgm:prSet/>
      <dgm:spPr/>
      <dgm:t>
        <a:bodyPr/>
        <a:lstStyle/>
        <a:p>
          <a:endParaRPr lang="id-ID" sz="2000"/>
        </a:p>
      </dgm:t>
    </dgm:pt>
    <dgm:pt modelId="{351D56E1-ACC4-4811-B4AE-2648582A90EC}">
      <dgm:prSet custT="1"/>
      <dgm:spPr/>
      <dgm:t>
        <a:bodyPr/>
        <a:lstStyle/>
        <a:p>
          <a:pPr rtl="0"/>
          <a:r>
            <a:rPr lang="id-ID" sz="2000" smtClean="0"/>
            <a:t>Umumkan kepada karyawan hal-hal yang harus dikerjakan dan bonusnya</a:t>
          </a:r>
          <a:endParaRPr lang="id-ID" sz="2000"/>
        </a:p>
      </dgm:t>
    </dgm:pt>
    <dgm:pt modelId="{A0F6C7CD-5997-4EF5-8377-E814F06014ED}" type="parTrans" cxnId="{697AF7C0-9683-4E5A-A20F-88A0550D61E8}">
      <dgm:prSet/>
      <dgm:spPr/>
      <dgm:t>
        <a:bodyPr/>
        <a:lstStyle/>
        <a:p>
          <a:endParaRPr lang="id-ID" sz="2000"/>
        </a:p>
      </dgm:t>
    </dgm:pt>
    <dgm:pt modelId="{E5033796-0038-4845-AC1D-268F0DE65016}" type="sibTrans" cxnId="{697AF7C0-9683-4E5A-A20F-88A0550D61E8}">
      <dgm:prSet/>
      <dgm:spPr/>
      <dgm:t>
        <a:bodyPr/>
        <a:lstStyle/>
        <a:p>
          <a:endParaRPr lang="id-ID" sz="2000"/>
        </a:p>
      </dgm:t>
    </dgm:pt>
    <dgm:pt modelId="{0889E2C3-6E2D-45CE-801F-7211F3C0F014}">
      <dgm:prSet custT="1"/>
      <dgm:spPr/>
      <dgm:t>
        <a:bodyPr/>
        <a:lstStyle/>
        <a:p>
          <a:pPr rtl="0"/>
          <a:r>
            <a:rPr lang="id-ID" sz="2000" smtClean="0"/>
            <a:t>Beritahu karyawan hal-hal yang salah dilakukannya</a:t>
          </a:r>
          <a:endParaRPr lang="id-ID" sz="2000"/>
        </a:p>
      </dgm:t>
    </dgm:pt>
    <dgm:pt modelId="{067F73CD-E6EB-4F83-A31B-0DDD14C2E2B3}" type="parTrans" cxnId="{316F4612-B3AE-4402-83AC-2CD8B53AFCC9}">
      <dgm:prSet/>
      <dgm:spPr/>
      <dgm:t>
        <a:bodyPr/>
        <a:lstStyle/>
        <a:p>
          <a:endParaRPr lang="id-ID" sz="2000"/>
        </a:p>
      </dgm:t>
    </dgm:pt>
    <dgm:pt modelId="{7F9A2FD7-0444-4461-82D1-DB67A50B0C6F}" type="sibTrans" cxnId="{316F4612-B3AE-4402-83AC-2CD8B53AFCC9}">
      <dgm:prSet/>
      <dgm:spPr/>
      <dgm:t>
        <a:bodyPr/>
        <a:lstStyle/>
        <a:p>
          <a:endParaRPr lang="id-ID" sz="2000"/>
        </a:p>
      </dgm:t>
    </dgm:pt>
    <dgm:pt modelId="{86B7471E-A4AA-4093-A6A8-BB0AB241C0DA}">
      <dgm:prSet custT="1"/>
      <dgm:spPr/>
      <dgm:t>
        <a:bodyPr/>
        <a:lstStyle/>
        <a:p>
          <a:pPr rtl="0"/>
          <a:r>
            <a:rPr lang="id-ID" sz="2000" smtClean="0"/>
            <a:t>Jangan menghukum di depan karyawan lainnya</a:t>
          </a:r>
          <a:endParaRPr lang="id-ID" sz="2000"/>
        </a:p>
      </dgm:t>
    </dgm:pt>
    <dgm:pt modelId="{1F6ED0BE-99BB-4F4F-8087-F5D99C306D9B}" type="parTrans" cxnId="{880E9860-A2D3-4ACD-807A-8CC934CB1713}">
      <dgm:prSet/>
      <dgm:spPr/>
      <dgm:t>
        <a:bodyPr/>
        <a:lstStyle/>
        <a:p>
          <a:endParaRPr lang="id-ID" sz="2000"/>
        </a:p>
      </dgm:t>
    </dgm:pt>
    <dgm:pt modelId="{BE48D555-ED07-4020-965A-6683F6483F4A}" type="sibTrans" cxnId="{880E9860-A2D3-4ACD-807A-8CC934CB1713}">
      <dgm:prSet/>
      <dgm:spPr/>
      <dgm:t>
        <a:bodyPr/>
        <a:lstStyle/>
        <a:p>
          <a:endParaRPr lang="id-ID" sz="2000"/>
        </a:p>
      </dgm:t>
    </dgm:pt>
    <dgm:pt modelId="{E19015B3-23D3-4B00-8FBF-C389530073CD}">
      <dgm:prSet custT="1"/>
      <dgm:spPr/>
      <dgm:t>
        <a:bodyPr/>
        <a:lstStyle/>
        <a:p>
          <a:pPr rtl="0"/>
          <a:r>
            <a:rPr lang="id-ID" sz="2000" smtClean="0"/>
            <a:t>Bertindak dengan adil</a:t>
          </a:r>
          <a:endParaRPr lang="id-ID" sz="2000"/>
        </a:p>
      </dgm:t>
    </dgm:pt>
    <dgm:pt modelId="{C503DE39-4E01-4E1B-A11A-867AE4CBD244}" type="parTrans" cxnId="{509C2749-3BAE-4526-9DDC-FFFE8F8EC351}">
      <dgm:prSet/>
      <dgm:spPr/>
      <dgm:t>
        <a:bodyPr/>
        <a:lstStyle/>
        <a:p>
          <a:endParaRPr lang="id-ID" sz="2000"/>
        </a:p>
      </dgm:t>
    </dgm:pt>
    <dgm:pt modelId="{714CD77F-BE35-4780-85FA-ABFDA13D558D}" type="sibTrans" cxnId="{509C2749-3BAE-4526-9DDC-FFFE8F8EC351}">
      <dgm:prSet/>
      <dgm:spPr/>
      <dgm:t>
        <a:bodyPr/>
        <a:lstStyle/>
        <a:p>
          <a:endParaRPr lang="id-ID" sz="2000"/>
        </a:p>
      </dgm:t>
    </dgm:pt>
    <dgm:pt modelId="{35FD99DF-6CCF-4952-B5FD-A314244058EB}" type="pres">
      <dgm:prSet presAssocID="{F26D6AC1-C94B-47D9-BC7A-8185F1A48B6B}" presName="linear" presStyleCnt="0">
        <dgm:presLayoutVars>
          <dgm:animLvl val="lvl"/>
          <dgm:resizeHandles val="exact"/>
        </dgm:presLayoutVars>
      </dgm:prSet>
      <dgm:spPr/>
      <dgm:t>
        <a:bodyPr/>
        <a:lstStyle/>
        <a:p>
          <a:endParaRPr lang="id-ID"/>
        </a:p>
      </dgm:t>
    </dgm:pt>
    <dgm:pt modelId="{347A7F45-0742-4E4A-9347-A3C9EC471458}" type="pres">
      <dgm:prSet presAssocID="{C5A13DB3-F251-44A0-887B-95F6F901F527}" presName="parentText" presStyleLbl="node1" presStyleIdx="0" presStyleCnt="6">
        <dgm:presLayoutVars>
          <dgm:chMax val="0"/>
          <dgm:bulletEnabled val="1"/>
        </dgm:presLayoutVars>
      </dgm:prSet>
      <dgm:spPr/>
      <dgm:t>
        <a:bodyPr/>
        <a:lstStyle/>
        <a:p>
          <a:endParaRPr lang="id-ID"/>
        </a:p>
      </dgm:t>
    </dgm:pt>
    <dgm:pt modelId="{20B84B8E-917A-41F2-98CD-2248076A781D}" type="pres">
      <dgm:prSet presAssocID="{FD03D8BB-8A71-4445-8DBD-9B6C9FBAC071}" presName="spacer" presStyleCnt="0"/>
      <dgm:spPr/>
    </dgm:pt>
    <dgm:pt modelId="{4E1C6233-D03A-4350-BEE3-FC185E68A1FB}" type="pres">
      <dgm:prSet presAssocID="{2ABEAF0C-67E9-40C7-8E38-BBDEEEF0C73B}" presName="parentText" presStyleLbl="node1" presStyleIdx="1" presStyleCnt="6">
        <dgm:presLayoutVars>
          <dgm:chMax val="0"/>
          <dgm:bulletEnabled val="1"/>
        </dgm:presLayoutVars>
      </dgm:prSet>
      <dgm:spPr/>
      <dgm:t>
        <a:bodyPr/>
        <a:lstStyle/>
        <a:p>
          <a:endParaRPr lang="id-ID"/>
        </a:p>
      </dgm:t>
    </dgm:pt>
    <dgm:pt modelId="{C8556C27-8E51-49CE-8A26-74054C1D6830}" type="pres">
      <dgm:prSet presAssocID="{11B78A11-1294-41CF-A7C3-E9F82EAB6C56}" presName="spacer" presStyleCnt="0"/>
      <dgm:spPr/>
    </dgm:pt>
    <dgm:pt modelId="{9279BCE3-13D5-439B-B86E-3A84ED7D7EC7}" type="pres">
      <dgm:prSet presAssocID="{351D56E1-ACC4-4811-B4AE-2648582A90EC}" presName="parentText" presStyleLbl="node1" presStyleIdx="2" presStyleCnt="6">
        <dgm:presLayoutVars>
          <dgm:chMax val="0"/>
          <dgm:bulletEnabled val="1"/>
        </dgm:presLayoutVars>
      </dgm:prSet>
      <dgm:spPr/>
      <dgm:t>
        <a:bodyPr/>
        <a:lstStyle/>
        <a:p>
          <a:endParaRPr lang="id-ID"/>
        </a:p>
      </dgm:t>
    </dgm:pt>
    <dgm:pt modelId="{37A80B7A-5101-4E48-8097-D3E67830D174}" type="pres">
      <dgm:prSet presAssocID="{E5033796-0038-4845-AC1D-268F0DE65016}" presName="spacer" presStyleCnt="0"/>
      <dgm:spPr/>
    </dgm:pt>
    <dgm:pt modelId="{BA432485-1C4C-49FF-A886-D6E4B1DA5E54}" type="pres">
      <dgm:prSet presAssocID="{0889E2C3-6E2D-45CE-801F-7211F3C0F014}" presName="parentText" presStyleLbl="node1" presStyleIdx="3" presStyleCnt="6">
        <dgm:presLayoutVars>
          <dgm:chMax val="0"/>
          <dgm:bulletEnabled val="1"/>
        </dgm:presLayoutVars>
      </dgm:prSet>
      <dgm:spPr/>
      <dgm:t>
        <a:bodyPr/>
        <a:lstStyle/>
        <a:p>
          <a:endParaRPr lang="id-ID"/>
        </a:p>
      </dgm:t>
    </dgm:pt>
    <dgm:pt modelId="{6BCB2BBF-729B-415D-A186-11627679AC14}" type="pres">
      <dgm:prSet presAssocID="{7F9A2FD7-0444-4461-82D1-DB67A50B0C6F}" presName="spacer" presStyleCnt="0"/>
      <dgm:spPr/>
    </dgm:pt>
    <dgm:pt modelId="{66657246-61D2-413D-BAFC-CD79C0F2D639}" type="pres">
      <dgm:prSet presAssocID="{86B7471E-A4AA-4093-A6A8-BB0AB241C0DA}" presName="parentText" presStyleLbl="node1" presStyleIdx="4" presStyleCnt="6">
        <dgm:presLayoutVars>
          <dgm:chMax val="0"/>
          <dgm:bulletEnabled val="1"/>
        </dgm:presLayoutVars>
      </dgm:prSet>
      <dgm:spPr/>
      <dgm:t>
        <a:bodyPr/>
        <a:lstStyle/>
        <a:p>
          <a:endParaRPr lang="id-ID"/>
        </a:p>
      </dgm:t>
    </dgm:pt>
    <dgm:pt modelId="{1C8BAB76-4500-4972-8859-034C6B4C68E5}" type="pres">
      <dgm:prSet presAssocID="{BE48D555-ED07-4020-965A-6683F6483F4A}" presName="spacer" presStyleCnt="0"/>
      <dgm:spPr/>
    </dgm:pt>
    <dgm:pt modelId="{0DD5B0A0-9A68-4CBB-829F-85FFA5B5EC45}" type="pres">
      <dgm:prSet presAssocID="{E19015B3-23D3-4B00-8FBF-C389530073CD}" presName="parentText" presStyleLbl="node1" presStyleIdx="5" presStyleCnt="6">
        <dgm:presLayoutVars>
          <dgm:chMax val="0"/>
          <dgm:bulletEnabled val="1"/>
        </dgm:presLayoutVars>
      </dgm:prSet>
      <dgm:spPr/>
      <dgm:t>
        <a:bodyPr/>
        <a:lstStyle/>
        <a:p>
          <a:endParaRPr lang="id-ID"/>
        </a:p>
      </dgm:t>
    </dgm:pt>
  </dgm:ptLst>
  <dgm:cxnLst>
    <dgm:cxn modelId="{A27DB98C-C56E-4306-99BC-B0F702E585AE}" type="presOf" srcId="{86B7471E-A4AA-4093-A6A8-BB0AB241C0DA}" destId="{66657246-61D2-413D-BAFC-CD79C0F2D639}" srcOrd="0" destOrd="0" presId="urn:microsoft.com/office/officeart/2005/8/layout/vList2"/>
    <dgm:cxn modelId="{880E9860-A2D3-4ACD-807A-8CC934CB1713}" srcId="{F26D6AC1-C94B-47D9-BC7A-8185F1A48B6B}" destId="{86B7471E-A4AA-4093-A6A8-BB0AB241C0DA}" srcOrd="4" destOrd="0" parTransId="{1F6ED0BE-99BB-4F4F-8087-F5D99C306D9B}" sibTransId="{BE48D555-ED07-4020-965A-6683F6483F4A}"/>
    <dgm:cxn modelId="{2D15F454-B00B-4651-8422-9234D938ADE9}" type="presOf" srcId="{0889E2C3-6E2D-45CE-801F-7211F3C0F014}" destId="{BA432485-1C4C-49FF-A886-D6E4B1DA5E54}" srcOrd="0" destOrd="0" presId="urn:microsoft.com/office/officeart/2005/8/layout/vList2"/>
    <dgm:cxn modelId="{4BE0B6FB-AA42-4ECE-A6DF-F01C34C775C5}" srcId="{F26D6AC1-C94B-47D9-BC7A-8185F1A48B6B}" destId="{C5A13DB3-F251-44A0-887B-95F6F901F527}" srcOrd="0" destOrd="0" parTransId="{F3260140-FF4A-4032-B5B1-C84C201AE462}" sibTransId="{FD03D8BB-8A71-4445-8DBD-9B6C9FBAC071}"/>
    <dgm:cxn modelId="{2357D03B-1226-4BD8-8B8D-4E0438C54D36}" type="presOf" srcId="{E19015B3-23D3-4B00-8FBF-C389530073CD}" destId="{0DD5B0A0-9A68-4CBB-829F-85FFA5B5EC45}" srcOrd="0" destOrd="0" presId="urn:microsoft.com/office/officeart/2005/8/layout/vList2"/>
    <dgm:cxn modelId="{316F4612-B3AE-4402-83AC-2CD8B53AFCC9}" srcId="{F26D6AC1-C94B-47D9-BC7A-8185F1A48B6B}" destId="{0889E2C3-6E2D-45CE-801F-7211F3C0F014}" srcOrd="3" destOrd="0" parTransId="{067F73CD-E6EB-4F83-A31B-0DDD14C2E2B3}" sibTransId="{7F9A2FD7-0444-4461-82D1-DB67A50B0C6F}"/>
    <dgm:cxn modelId="{865EBE3E-E2B2-4F3C-B47F-234B5D516C91}" type="presOf" srcId="{351D56E1-ACC4-4811-B4AE-2648582A90EC}" destId="{9279BCE3-13D5-439B-B86E-3A84ED7D7EC7}" srcOrd="0" destOrd="0" presId="urn:microsoft.com/office/officeart/2005/8/layout/vList2"/>
    <dgm:cxn modelId="{19BAC600-5744-4BC3-8B4E-C72E4B5F5AEB}" type="presOf" srcId="{F26D6AC1-C94B-47D9-BC7A-8185F1A48B6B}" destId="{35FD99DF-6CCF-4952-B5FD-A314244058EB}" srcOrd="0" destOrd="0" presId="urn:microsoft.com/office/officeart/2005/8/layout/vList2"/>
    <dgm:cxn modelId="{509C2749-3BAE-4526-9DDC-FFFE8F8EC351}" srcId="{F26D6AC1-C94B-47D9-BC7A-8185F1A48B6B}" destId="{E19015B3-23D3-4B00-8FBF-C389530073CD}" srcOrd="5" destOrd="0" parTransId="{C503DE39-4E01-4E1B-A11A-867AE4CBD244}" sibTransId="{714CD77F-BE35-4780-85FA-ABFDA13D558D}"/>
    <dgm:cxn modelId="{DFDF0A4C-21B9-4665-8A89-F4A2AD186A35}" type="presOf" srcId="{2ABEAF0C-67E9-40C7-8E38-BBDEEEF0C73B}" destId="{4E1C6233-D03A-4350-BEE3-FC185E68A1FB}" srcOrd="0" destOrd="0" presId="urn:microsoft.com/office/officeart/2005/8/layout/vList2"/>
    <dgm:cxn modelId="{ED16AE50-25D8-4D5D-92D1-932C7B43D25C}" srcId="{F26D6AC1-C94B-47D9-BC7A-8185F1A48B6B}" destId="{2ABEAF0C-67E9-40C7-8E38-BBDEEEF0C73B}" srcOrd="1" destOrd="0" parTransId="{99AC9D79-731C-4162-A953-7B4792457F42}" sibTransId="{11B78A11-1294-41CF-A7C3-E9F82EAB6C56}"/>
    <dgm:cxn modelId="{697AF7C0-9683-4E5A-A20F-88A0550D61E8}" srcId="{F26D6AC1-C94B-47D9-BC7A-8185F1A48B6B}" destId="{351D56E1-ACC4-4811-B4AE-2648582A90EC}" srcOrd="2" destOrd="0" parTransId="{A0F6C7CD-5997-4EF5-8377-E814F06014ED}" sibTransId="{E5033796-0038-4845-AC1D-268F0DE65016}"/>
    <dgm:cxn modelId="{9E317C17-1680-4B95-8EE1-F5D68BE6CDD2}" type="presOf" srcId="{C5A13DB3-F251-44A0-887B-95F6F901F527}" destId="{347A7F45-0742-4E4A-9347-A3C9EC471458}" srcOrd="0" destOrd="0" presId="urn:microsoft.com/office/officeart/2005/8/layout/vList2"/>
    <dgm:cxn modelId="{35239A24-9214-4306-8503-55038D09C2D7}" type="presParOf" srcId="{35FD99DF-6CCF-4952-B5FD-A314244058EB}" destId="{347A7F45-0742-4E4A-9347-A3C9EC471458}" srcOrd="0" destOrd="0" presId="urn:microsoft.com/office/officeart/2005/8/layout/vList2"/>
    <dgm:cxn modelId="{CAE68780-F925-421C-9DEC-523DE9E9957B}" type="presParOf" srcId="{35FD99DF-6CCF-4952-B5FD-A314244058EB}" destId="{20B84B8E-917A-41F2-98CD-2248076A781D}" srcOrd="1" destOrd="0" presId="urn:microsoft.com/office/officeart/2005/8/layout/vList2"/>
    <dgm:cxn modelId="{D20E1E5B-C805-4CF5-9EE9-89A98DCB7880}" type="presParOf" srcId="{35FD99DF-6CCF-4952-B5FD-A314244058EB}" destId="{4E1C6233-D03A-4350-BEE3-FC185E68A1FB}" srcOrd="2" destOrd="0" presId="urn:microsoft.com/office/officeart/2005/8/layout/vList2"/>
    <dgm:cxn modelId="{68DD2570-A78D-46A9-AD94-BC98626E940B}" type="presParOf" srcId="{35FD99DF-6CCF-4952-B5FD-A314244058EB}" destId="{C8556C27-8E51-49CE-8A26-74054C1D6830}" srcOrd="3" destOrd="0" presId="urn:microsoft.com/office/officeart/2005/8/layout/vList2"/>
    <dgm:cxn modelId="{B8C2B37B-9E59-415E-9F71-9C191B893242}" type="presParOf" srcId="{35FD99DF-6CCF-4952-B5FD-A314244058EB}" destId="{9279BCE3-13D5-439B-B86E-3A84ED7D7EC7}" srcOrd="4" destOrd="0" presId="urn:microsoft.com/office/officeart/2005/8/layout/vList2"/>
    <dgm:cxn modelId="{FE97012A-3D76-4D1D-9605-6EE63C3E5413}" type="presParOf" srcId="{35FD99DF-6CCF-4952-B5FD-A314244058EB}" destId="{37A80B7A-5101-4E48-8097-D3E67830D174}" srcOrd="5" destOrd="0" presId="urn:microsoft.com/office/officeart/2005/8/layout/vList2"/>
    <dgm:cxn modelId="{E793FEDA-5AD7-4E36-BAD4-0EEEC163D9A1}" type="presParOf" srcId="{35FD99DF-6CCF-4952-B5FD-A314244058EB}" destId="{BA432485-1C4C-49FF-A886-D6E4B1DA5E54}" srcOrd="6" destOrd="0" presId="urn:microsoft.com/office/officeart/2005/8/layout/vList2"/>
    <dgm:cxn modelId="{2DB125AF-84CC-4FC0-8F2E-7A8D1096ED70}" type="presParOf" srcId="{35FD99DF-6CCF-4952-B5FD-A314244058EB}" destId="{6BCB2BBF-729B-415D-A186-11627679AC14}" srcOrd="7" destOrd="0" presId="urn:microsoft.com/office/officeart/2005/8/layout/vList2"/>
    <dgm:cxn modelId="{769C755F-7301-4092-8B30-14DA01B85B8A}" type="presParOf" srcId="{35FD99DF-6CCF-4952-B5FD-A314244058EB}" destId="{66657246-61D2-413D-BAFC-CD79C0F2D639}" srcOrd="8" destOrd="0" presId="urn:microsoft.com/office/officeart/2005/8/layout/vList2"/>
    <dgm:cxn modelId="{802DFAA4-988E-4378-B97A-72184F9F67FB}" type="presParOf" srcId="{35FD99DF-6CCF-4952-B5FD-A314244058EB}" destId="{1C8BAB76-4500-4972-8859-034C6B4C68E5}" srcOrd="9" destOrd="0" presId="urn:microsoft.com/office/officeart/2005/8/layout/vList2"/>
    <dgm:cxn modelId="{6A96CB9D-BCD8-42DB-88FB-6C2BFE8B4A2F}" type="presParOf" srcId="{35FD99DF-6CCF-4952-B5FD-A314244058EB}" destId="{0DD5B0A0-9A68-4CBB-829F-85FFA5B5EC4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304758-F2C6-41B5-97C8-41D4CAF22CF5}" type="doc">
      <dgm:prSet loTypeId="urn:microsoft.com/office/officeart/2008/layout/VerticalCurvedList" loCatId="list" qsTypeId="urn:microsoft.com/office/officeart/2005/8/quickstyle/3d1" qsCatId="3D" csTypeId="urn:microsoft.com/office/officeart/2005/8/colors/colorful5" csCatId="colorful"/>
      <dgm:spPr/>
      <dgm:t>
        <a:bodyPr/>
        <a:lstStyle/>
        <a:p>
          <a:endParaRPr lang="id-ID"/>
        </a:p>
      </dgm:t>
    </dgm:pt>
    <dgm:pt modelId="{C20A7526-5430-48B0-B90B-831DF81DF894}">
      <dgm:prSet/>
      <dgm:spPr/>
      <dgm:t>
        <a:bodyPr/>
        <a:lstStyle/>
        <a:p>
          <a:pPr rtl="0"/>
          <a:r>
            <a:rPr lang="id-ID" b="1" dirty="0" smtClean="0"/>
            <a:t>Perspektif Pengharapan                                   </a:t>
          </a:r>
          <a:r>
            <a:rPr lang="en-US" b="1" dirty="0" smtClean="0"/>
            <a:t>        </a:t>
          </a:r>
          <a:r>
            <a:rPr lang="id-ID" b="1" dirty="0" smtClean="0"/>
            <a:t>  </a:t>
          </a:r>
          <a:endParaRPr lang="id-ID" dirty="0"/>
        </a:p>
      </dgm:t>
    </dgm:pt>
    <dgm:pt modelId="{F78A7564-147E-448C-81D8-8213B4C25557}" type="parTrans" cxnId="{163C45A2-527A-4A79-8904-5A9A21F444FE}">
      <dgm:prSet/>
      <dgm:spPr/>
      <dgm:t>
        <a:bodyPr/>
        <a:lstStyle/>
        <a:p>
          <a:endParaRPr lang="id-ID"/>
        </a:p>
      </dgm:t>
    </dgm:pt>
    <dgm:pt modelId="{FAEB0D86-5A77-42C5-885E-4195BDD27237}" type="sibTrans" cxnId="{163C45A2-527A-4A79-8904-5A9A21F444FE}">
      <dgm:prSet/>
      <dgm:spPr/>
      <dgm:t>
        <a:bodyPr/>
        <a:lstStyle/>
        <a:p>
          <a:endParaRPr lang="id-ID"/>
        </a:p>
      </dgm:t>
    </dgm:pt>
    <dgm:pt modelId="{C299D407-0457-4064-93B6-299FF5CFAE1C}">
      <dgm:prSet/>
      <dgm:spPr/>
      <dgm:t>
        <a:bodyPr/>
        <a:lstStyle/>
        <a:p>
          <a:pPr rtl="0"/>
          <a:r>
            <a:rPr lang="id-ID" b="1" smtClean="0"/>
            <a:t>Perspektif Keseimbangan </a:t>
          </a:r>
          <a:endParaRPr lang="id-ID"/>
        </a:p>
      </dgm:t>
    </dgm:pt>
    <dgm:pt modelId="{DEF58DA5-445C-4062-8C9F-85C191B7BEE3}" type="parTrans" cxnId="{1B1D1DD9-890B-4B7E-A0EA-51EAA41D15DD}">
      <dgm:prSet/>
      <dgm:spPr/>
      <dgm:t>
        <a:bodyPr/>
        <a:lstStyle/>
        <a:p>
          <a:endParaRPr lang="id-ID"/>
        </a:p>
      </dgm:t>
    </dgm:pt>
    <dgm:pt modelId="{9E4B982F-4CAC-4989-AEE0-471CA848117D}" type="sibTrans" cxnId="{1B1D1DD9-890B-4B7E-A0EA-51EAA41D15DD}">
      <dgm:prSet/>
      <dgm:spPr/>
      <dgm:t>
        <a:bodyPr/>
        <a:lstStyle/>
        <a:p>
          <a:endParaRPr lang="id-ID"/>
        </a:p>
      </dgm:t>
    </dgm:pt>
    <dgm:pt modelId="{F752F4D0-580D-4D68-83BB-BFE9B5E3030E}">
      <dgm:prSet/>
      <dgm:spPr/>
      <dgm:t>
        <a:bodyPr/>
        <a:lstStyle/>
        <a:p>
          <a:pPr rtl="0"/>
          <a:r>
            <a:rPr lang="id-ID" b="1" smtClean="0"/>
            <a:t>Perspektif Penentuan-tujuan</a:t>
          </a:r>
          <a:endParaRPr lang="id-ID"/>
        </a:p>
      </dgm:t>
    </dgm:pt>
    <dgm:pt modelId="{3A1A613E-B517-4F0D-B0F8-8D8D33E79D12}" type="parTrans" cxnId="{05347941-17D0-4368-81DD-A21090A7025D}">
      <dgm:prSet/>
      <dgm:spPr/>
      <dgm:t>
        <a:bodyPr/>
        <a:lstStyle/>
        <a:p>
          <a:endParaRPr lang="id-ID"/>
        </a:p>
      </dgm:t>
    </dgm:pt>
    <dgm:pt modelId="{903E752D-7C02-4DBD-80D6-9C549DC47AA1}" type="sibTrans" cxnId="{05347941-17D0-4368-81DD-A21090A7025D}">
      <dgm:prSet/>
      <dgm:spPr/>
      <dgm:t>
        <a:bodyPr/>
        <a:lstStyle/>
        <a:p>
          <a:endParaRPr lang="id-ID"/>
        </a:p>
      </dgm:t>
    </dgm:pt>
    <dgm:pt modelId="{45AD8030-FB28-4AD3-9455-87FA6569DD74}" type="pres">
      <dgm:prSet presAssocID="{6E304758-F2C6-41B5-97C8-41D4CAF22CF5}" presName="Name0" presStyleCnt="0">
        <dgm:presLayoutVars>
          <dgm:chMax val="7"/>
          <dgm:chPref val="7"/>
          <dgm:dir/>
        </dgm:presLayoutVars>
      </dgm:prSet>
      <dgm:spPr/>
      <dgm:t>
        <a:bodyPr/>
        <a:lstStyle/>
        <a:p>
          <a:endParaRPr lang="id-ID"/>
        </a:p>
      </dgm:t>
    </dgm:pt>
    <dgm:pt modelId="{3781F1AE-0581-426D-A18C-5F65857483B5}" type="pres">
      <dgm:prSet presAssocID="{6E304758-F2C6-41B5-97C8-41D4CAF22CF5}" presName="Name1" presStyleCnt="0"/>
      <dgm:spPr/>
    </dgm:pt>
    <dgm:pt modelId="{084A9559-A992-489F-87F6-03FFE81B6D97}" type="pres">
      <dgm:prSet presAssocID="{6E304758-F2C6-41B5-97C8-41D4CAF22CF5}" presName="cycle" presStyleCnt="0"/>
      <dgm:spPr/>
    </dgm:pt>
    <dgm:pt modelId="{3B0A1813-0754-48C1-9FC8-B6DA3716F4BA}" type="pres">
      <dgm:prSet presAssocID="{6E304758-F2C6-41B5-97C8-41D4CAF22CF5}" presName="srcNode" presStyleLbl="node1" presStyleIdx="0" presStyleCnt="3"/>
      <dgm:spPr/>
    </dgm:pt>
    <dgm:pt modelId="{F1AF4248-9C61-43DA-B5A2-577E659E9E46}" type="pres">
      <dgm:prSet presAssocID="{6E304758-F2C6-41B5-97C8-41D4CAF22CF5}" presName="conn" presStyleLbl="parChTrans1D2" presStyleIdx="0" presStyleCnt="1"/>
      <dgm:spPr/>
      <dgm:t>
        <a:bodyPr/>
        <a:lstStyle/>
        <a:p>
          <a:endParaRPr lang="id-ID"/>
        </a:p>
      </dgm:t>
    </dgm:pt>
    <dgm:pt modelId="{83557D9C-E8AD-4518-B381-EE91D084AD52}" type="pres">
      <dgm:prSet presAssocID="{6E304758-F2C6-41B5-97C8-41D4CAF22CF5}" presName="extraNode" presStyleLbl="node1" presStyleIdx="0" presStyleCnt="3"/>
      <dgm:spPr/>
    </dgm:pt>
    <dgm:pt modelId="{7F1B2642-A0B4-4F93-ADF5-A88A6D72E1AC}" type="pres">
      <dgm:prSet presAssocID="{6E304758-F2C6-41B5-97C8-41D4CAF22CF5}" presName="dstNode" presStyleLbl="node1" presStyleIdx="0" presStyleCnt="3"/>
      <dgm:spPr/>
    </dgm:pt>
    <dgm:pt modelId="{63447EA6-A059-416A-8793-0427351902A6}" type="pres">
      <dgm:prSet presAssocID="{C20A7526-5430-48B0-B90B-831DF81DF894}" presName="text_1" presStyleLbl="node1" presStyleIdx="0" presStyleCnt="3">
        <dgm:presLayoutVars>
          <dgm:bulletEnabled val="1"/>
        </dgm:presLayoutVars>
      </dgm:prSet>
      <dgm:spPr/>
      <dgm:t>
        <a:bodyPr/>
        <a:lstStyle/>
        <a:p>
          <a:endParaRPr lang="id-ID"/>
        </a:p>
      </dgm:t>
    </dgm:pt>
    <dgm:pt modelId="{224A7EDB-B406-4B6D-BC09-AF261CB77B64}" type="pres">
      <dgm:prSet presAssocID="{C20A7526-5430-48B0-B90B-831DF81DF894}" presName="accent_1" presStyleCnt="0"/>
      <dgm:spPr/>
    </dgm:pt>
    <dgm:pt modelId="{B14BE45A-E665-4B35-97B2-6D683EF2D640}" type="pres">
      <dgm:prSet presAssocID="{C20A7526-5430-48B0-B90B-831DF81DF894}" presName="accentRepeatNode" presStyleLbl="solidFgAcc1" presStyleIdx="0" presStyleCnt="3"/>
      <dgm:spPr/>
    </dgm:pt>
    <dgm:pt modelId="{5D0B6FA1-7AEA-48D5-880A-9ED9C4843693}" type="pres">
      <dgm:prSet presAssocID="{C299D407-0457-4064-93B6-299FF5CFAE1C}" presName="text_2" presStyleLbl="node1" presStyleIdx="1" presStyleCnt="3">
        <dgm:presLayoutVars>
          <dgm:bulletEnabled val="1"/>
        </dgm:presLayoutVars>
      </dgm:prSet>
      <dgm:spPr/>
      <dgm:t>
        <a:bodyPr/>
        <a:lstStyle/>
        <a:p>
          <a:endParaRPr lang="id-ID"/>
        </a:p>
      </dgm:t>
    </dgm:pt>
    <dgm:pt modelId="{BFC61637-B7F6-494B-9F77-D8A298CD103B}" type="pres">
      <dgm:prSet presAssocID="{C299D407-0457-4064-93B6-299FF5CFAE1C}" presName="accent_2" presStyleCnt="0"/>
      <dgm:spPr/>
    </dgm:pt>
    <dgm:pt modelId="{4D1DE744-0666-47A2-AC9B-F7EF8227B155}" type="pres">
      <dgm:prSet presAssocID="{C299D407-0457-4064-93B6-299FF5CFAE1C}" presName="accentRepeatNode" presStyleLbl="solidFgAcc1" presStyleIdx="1" presStyleCnt="3"/>
      <dgm:spPr/>
    </dgm:pt>
    <dgm:pt modelId="{DBA025BF-E80A-4189-B256-7D02AE01F62D}" type="pres">
      <dgm:prSet presAssocID="{F752F4D0-580D-4D68-83BB-BFE9B5E3030E}" presName="text_3" presStyleLbl="node1" presStyleIdx="2" presStyleCnt="3">
        <dgm:presLayoutVars>
          <dgm:bulletEnabled val="1"/>
        </dgm:presLayoutVars>
      </dgm:prSet>
      <dgm:spPr/>
      <dgm:t>
        <a:bodyPr/>
        <a:lstStyle/>
        <a:p>
          <a:endParaRPr lang="id-ID"/>
        </a:p>
      </dgm:t>
    </dgm:pt>
    <dgm:pt modelId="{C57C279D-5364-4F61-86E0-56C04FC614EE}" type="pres">
      <dgm:prSet presAssocID="{F752F4D0-580D-4D68-83BB-BFE9B5E3030E}" presName="accent_3" presStyleCnt="0"/>
      <dgm:spPr/>
    </dgm:pt>
    <dgm:pt modelId="{7D6AC77B-DE6D-4FE2-BAB6-E3C64E38BED9}" type="pres">
      <dgm:prSet presAssocID="{F752F4D0-580D-4D68-83BB-BFE9B5E3030E}" presName="accentRepeatNode" presStyleLbl="solidFgAcc1" presStyleIdx="2" presStyleCnt="3"/>
      <dgm:spPr/>
    </dgm:pt>
  </dgm:ptLst>
  <dgm:cxnLst>
    <dgm:cxn modelId="{163C45A2-527A-4A79-8904-5A9A21F444FE}" srcId="{6E304758-F2C6-41B5-97C8-41D4CAF22CF5}" destId="{C20A7526-5430-48B0-B90B-831DF81DF894}" srcOrd="0" destOrd="0" parTransId="{F78A7564-147E-448C-81D8-8213B4C25557}" sibTransId="{FAEB0D86-5A77-42C5-885E-4195BDD27237}"/>
    <dgm:cxn modelId="{712B4D72-9F55-4369-A808-DB25D97296ED}" type="presOf" srcId="{6E304758-F2C6-41B5-97C8-41D4CAF22CF5}" destId="{45AD8030-FB28-4AD3-9455-87FA6569DD74}" srcOrd="0" destOrd="0" presId="urn:microsoft.com/office/officeart/2008/layout/VerticalCurvedList"/>
    <dgm:cxn modelId="{0009ACE7-1121-45EB-96CF-B207431F0EC9}" type="presOf" srcId="{FAEB0D86-5A77-42C5-885E-4195BDD27237}" destId="{F1AF4248-9C61-43DA-B5A2-577E659E9E46}" srcOrd="0" destOrd="0" presId="urn:microsoft.com/office/officeart/2008/layout/VerticalCurvedList"/>
    <dgm:cxn modelId="{1B1D1DD9-890B-4B7E-A0EA-51EAA41D15DD}" srcId="{6E304758-F2C6-41B5-97C8-41D4CAF22CF5}" destId="{C299D407-0457-4064-93B6-299FF5CFAE1C}" srcOrd="1" destOrd="0" parTransId="{DEF58DA5-445C-4062-8C9F-85C191B7BEE3}" sibTransId="{9E4B982F-4CAC-4989-AEE0-471CA848117D}"/>
    <dgm:cxn modelId="{3BF5215F-B3D1-4965-94C5-A810D6EDE0DA}" type="presOf" srcId="{C20A7526-5430-48B0-B90B-831DF81DF894}" destId="{63447EA6-A059-416A-8793-0427351902A6}" srcOrd="0" destOrd="0" presId="urn:microsoft.com/office/officeart/2008/layout/VerticalCurvedList"/>
    <dgm:cxn modelId="{9E3C96B9-E425-423E-9148-5819AA602E5C}" type="presOf" srcId="{C299D407-0457-4064-93B6-299FF5CFAE1C}" destId="{5D0B6FA1-7AEA-48D5-880A-9ED9C4843693}" srcOrd="0" destOrd="0" presId="urn:microsoft.com/office/officeart/2008/layout/VerticalCurvedList"/>
    <dgm:cxn modelId="{72E0F8BE-12F2-4C30-A824-94E30AB5CC9F}" type="presOf" srcId="{F752F4D0-580D-4D68-83BB-BFE9B5E3030E}" destId="{DBA025BF-E80A-4189-B256-7D02AE01F62D}" srcOrd="0" destOrd="0" presId="urn:microsoft.com/office/officeart/2008/layout/VerticalCurvedList"/>
    <dgm:cxn modelId="{05347941-17D0-4368-81DD-A21090A7025D}" srcId="{6E304758-F2C6-41B5-97C8-41D4CAF22CF5}" destId="{F752F4D0-580D-4D68-83BB-BFE9B5E3030E}" srcOrd="2" destOrd="0" parTransId="{3A1A613E-B517-4F0D-B0F8-8D8D33E79D12}" sibTransId="{903E752D-7C02-4DBD-80D6-9C549DC47AA1}"/>
    <dgm:cxn modelId="{709FC6C2-50FC-45B5-8EB9-CD0AC51AB089}" type="presParOf" srcId="{45AD8030-FB28-4AD3-9455-87FA6569DD74}" destId="{3781F1AE-0581-426D-A18C-5F65857483B5}" srcOrd="0" destOrd="0" presId="urn:microsoft.com/office/officeart/2008/layout/VerticalCurvedList"/>
    <dgm:cxn modelId="{E369A5B4-1A6D-4D06-ACE0-20E6F7CB4627}" type="presParOf" srcId="{3781F1AE-0581-426D-A18C-5F65857483B5}" destId="{084A9559-A992-489F-87F6-03FFE81B6D97}" srcOrd="0" destOrd="0" presId="urn:microsoft.com/office/officeart/2008/layout/VerticalCurvedList"/>
    <dgm:cxn modelId="{89984012-100F-40D2-B6A1-E704A81A579B}" type="presParOf" srcId="{084A9559-A992-489F-87F6-03FFE81B6D97}" destId="{3B0A1813-0754-48C1-9FC8-B6DA3716F4BA}" srcOrd="0" destOrd="0" presId="urn:microsoft.com/office/officeart/2008/layout/VerticalCurvedList"/>
    <dgm:cxn modelId="{1A195F27-94F7-499E-AAFE-EBA6E515E630}" type="presParOf" srcId="{084A9559-A992-489F-87F6-03FFE81B6D97}" destId="{F1AF4248-9C61-43DA-B5A2-577E659E9E46}" srcOrd="1" destOrd="0" presId="urn:microsoft.com/office/officeart/2008/layout/VerticalCurvedList"/>
    <dgm:cxn modelId="{2C1DF97E-6157-40F9-8476-31BA9208D17C}" type="presParOf" srcId="{084A9559-A992-489F-87F6-03FFE81B6D97}" destId="{83557D9C-E8AD-4518-B381-EE91D084AD52}" srcOrd="2" destOrd="0" presId="urn:microsoft.com/office/officeart/2008/layout/VerticalCurvedList"/>
    <dgm:cxn modelId="{9E559F60-F658-4562-92BB-8F5DD88DFE88}" type="presParOf" srcId="{084A9559-A992-489F-87F6-03FFE81B6D97}" destId="{7F1B2642-A0B4-4F93-ADF5-A88A6D72E1AC}" srcOrd="3" destOrd="0" presId="urn:microsoft.com/office/officeart/2008/layout/VerticalCurvedList"/>
    <dgm:cxn modelId="{B3635054-E831-4FF0-991B-13B8AD43E16C}" type="presParOf" srcId="{3781F1AE-0581-426D-A18C-5F65857483B5}" destId="{63447EA6-A059-416A-8793-0427351902A6}" srcOrd="1" destOrd="0" presId="urn:microsoft.com/office/officeart/2008/layout/VerticalCurvedList"/>
    <dgm:cxn modelId="{5E4CC6B4-6A7C-437E-8F3F-40059CBC1116}" type="presParOf" srcId="{3781F1AE-0581-426D-A18C-5F65857483B5}" destId="{224A7EDB-B406-4B6D-BC09-AF261CB77B64}" srcOrd="2" destOrd="0" presId="urn:microsoft.com/office/officeart/2008/layout/VerticalCurvedList"/>
    <dgm:cxn modelId="{C781D35D-55C6-4897-BEFE-B5FD1D855BD2}" type="presParOf" srcId="{224A7EDB-B406-4B6D-BC09-AF261CB77B64}" destId="{B14BE45A-E665-4B35-97B2-6D683EF2D640}" srcOrd="0" destOrd="0" presId="urn:microsoft.com/office/officeart/2008/layout/VerticalCurvedList"/>
    <dgm:cxn modelId="{F3AFF645-42F3-4830-AB31-F85AFFF9C503}" type="presParOf" srcId="{3781F1AE-0581-426D-A18C-5F65857483B5}" destId="{5D0B6FA1-7AEA-48D5-880A-9ED9C4843693}" srcOrd="3" destOrd="0" presId="urn:microsoft.com/office/officeart/2008/layout/VerticalCurvedList"/>
    <dgm:cxn modelId="{B050F356-8DFA-440C-8464-F2DA0957F699}" type="presParOf" srcId="{3781F1AE-0581-426D-A18C-5F65857483B5}" destId="{BFC61637-B7F6-494B-9F77-D8A298CD103B}" srcOrd="4" destOrd="0" presId="urn:microsoft.com/office/officeart/2008/layout/VerticalCurvedList"/>
    <dgm:cxn modelId="{44499484-1438-4E02-96F2-DFAD174F825B}" type="presParOf" srcId="{BFC61637-B7F6-494B-9F77-D8A298CD103B}" destId="{4D1DE744-0666-47A2-AC9B-F7EF8227B155}" srcOrd="0" destOrd="0" presId="urn:microsoft.com/office/officeart/2008/layout/VerticalCurvedList"/>
    <dgm:cxn modelId="{D03C0A1B-7ED1-480E-BE26-77C3523CCC13}" type="presParOf" srcId="{3781F1AE-0581-426D-A18C-5F65857483B5}" destId="{DBA025BF-E80A-4189-B256-7D02AE01F62D}" srcOrd="5" destOrd="0" presId="urn:microsoft.com/office/officeart/2008/layout/VerticalCurvedList"/>
    <dgm:cxn modelId="{C3DEFFA4-5F80-4F51-8D04-3F20EA335575}" type="presParOf" srcId="{3781F1AE-0581-426D-A18C-5F65857483B5}" destId="{C57C279D-5364-4F61-86E0-56C04FC614EE}" srcOrd="6" destOrd="0" presId="urn:microsoft.com/office/officeart/2008/layout/VerticalCurvedList"/>
    <dgm:cxn modelId="{C4CCE9F5-8997-4197-9CD4-41016D60E2C5}" type="presParOf" srcId="{C57C279D-5364-4F61-86E0-56C04FC614EE}" destId="{7D6AC77B-DE6D-4FE2-BAB6-E3C64E38BED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04B144-C551-4D88-ADA5-BC3C87219A29}" type="doc">
      <dgm:prSet loTypeId="urn:microsoft.com/office/officeart/2005/8/layout/vList2" loCatId="list" qsTypeId="urn:microsoft.com/office/officeart/2005/8/quickstyle/simple2" qsCatId="simple" csTypeId="urn:microsoft.com/office/officeart/2005/8/colors/colorful3" csCatId="colorful"/>
      <dgm:spPr/>
      <dgm:t>
        <a:bodyPr/>
        <a:lstStyle/>
        <a:p>
          <a:endParaRPr lang="id-ID"/>
        </a:p>
      </dgm:t>
    </dgm:pt>
    <dgm:pt modelId="{8ACCF875-311E-40ED-B1E8-7E3421ED93F8}">
      <dgm:prSet/>
      <dgm:spPr/>
      <dgm:t>
        <a:bodyPr/>
        <a:lstStyle/>
        <a:p>
          <a:pPr rtl="0"/>
          <a:r>
            <a:rPr lang="id-ID" b="1" dirty="0" smtClean="0"/>
            <a:t>Orang akan termotivasi untuk bekerja dengan baik bila ada peluang untuk mendapatkan insentif.</a:t>
          </a:r>
          <a:endParaRPr lang="id-ID" dirty="0"/>
        </a:p>
      </dgm:t>
    </dgm:pt>
    <dgm:pt modelId="{2AB20BEF-D2B9-49C6-839A-E5A61D462B56}" type="parTrans" cxnId="{D23C18EC-FCC7-440C-ABDB-33993D11CAFD}">
      <dgm:prSet/>
      <dgm:spPr/>
      <dgm:t>
        <a:bodyPr/>
        <a:lstStyle/>
        <a:p>
          <a:endParaRPr lang="id-ID"/>
        </a:p>
      </dgm:t>
    </dgm:pt>
    <dgm:pt modelId="{31ABA617-2479-4CC3-9B7E-15DED2EFFDA1}" type="sibTrans" cxnId="{D23C18EC-FCC7-440C-ABDB-33993D11CAFD}">
      <dgm:prSet/>
      <dgm:spPr/>
      <dgm:t>
        <a:bodyPr/>
        <a:lstStyle/>
        <a:p>
          <a:endParaRPr lang="id-ID"/>
        </a:p>
      </dgm:t>
    </dgm:pt>
    <dgm:pt modelId="{A40065DF-19DD-4639-853B-BD0FC3419FAF}">
      <dgm:prSet/>
      <dgm:spPr/>
      <dgm:t>
        <a:bodyPr/>
        <a:lstStyle/>
        <a:p>
          <a:pPr rtl="0"/>
          <a:r>
            <a:rPr lang="id-ID" b="1" smtClean="0"/>
            <a:t>Besar kecilnya motivasi kerja tergantung pada nilai insentif itu pada masing-masing individu. </a:t>
          </a:r>
          <a:endParaRPr lang="id-ID"/>
        </a:p>
      </dgm:t>
    </dgm:pt>
    <dgm:pt modelId="{E459C8C1-0F8A-4E28-807F-E1B76695D79E}" type="parTrans" cxnId="{7B158E6D-DCBF-4045-AE41-26930ED7638B}">
      <dgm:prSet/>
      <dgm:spPr/>
      <dgm:t>
        <a:bodyPr/>
        <a:lstStyle/>
        <a:p>
          <a:endParaRPr lang="id-ID"/>
        </a:p>
      </dgm:t>
    </dgm:pt>
    <dgm:pt modelId="{69637265-CD67-48FF-A236-6FE630B6A578}" type="sibTrans" cxnId="{7B158E6D-DCBF-4045-AE41-26930ED7638B}">
      <dgm:prSet/>
      <dgm:spPr/>
      <dgm:t>
        <a:bodyPr/>
        <a:lstStyle/>
        <a:p>
          <a:endParaRPr lang="id-ID"/>
        </a:p>
      </dgm:t>
    </dgm:pt>
    <dgm:pt modelId="{21FC810B-7D2A-459F-94AC-0A5FFA5AE93C}" type="pres">
      <dgm:prSet presAssocID="{4D04B144-C551-4D88-ADA5-BC3C87219A29}" presName="linear" presStyleCnt="0">
        <dgm:presLayoutVars>
          <dgm:animLvl val="lvl"/>
          <dgm:resizeHandles val="exact"/>
        </dgm:presLayoutVars>
      </dgm:prSet>
      <dgm:spPr/>
      <dgm:t>
        <a:bodyPr/>
        <a:lstStyle/>
        <a:p>
          <a:endParaRPr lang="id-ID"/>
        </a:p>
      </dgm:t>
    </dgm:pt>
    <dgm:pt modelId="{6EF32D28-9815-474B-98F7-6BF9F110A9D3}" type="pres">
      <dgm:prSet presAssocID="{8ACCF875-311E-40ED-B1E8-7E3421ED93F8}" presName="parentText" presStyleLbl="node1" presStyleIdx="0" presStyleCnt="2">
        <dgm:presLayoutVars>
          <dgm:chMax val="0"/>
          <dgm:bulletEnabled val="1"/>
        </dgm:presLayoutVars>
      </dgm:prSet>
      <dgm:spPr/>
      <dgm:t>
        <a:bodyPr/>
        <a:lstStyle/>
        <a:p>
          <a:endParaRPr lang="id-ID"/>
        </a:p>
      </dgm:t>
    </dgm:pt>
    <dgm:pt modelId="{CFAC8128-EE1E-4EB1-A600-EE0D3A00748E}" type="pres">
      <dgm:prSet presAssocID="{31ABA617-2479-4CC3-9B7E-15DED2EFFDA1}" presName="spacer" presStyleCnt="0"/>
      <dgm:spPr/>
    </dgm:pt>
    <dgm:pt modelId="{5442057F-F84B-40AC-9AB9-4F6EF1546D1A}" type="pres">
      <dgm:prSet presAssocID="{A40065DF-19DD-4639-853B-BD0FC3419FAF}" presName="parentText" presStyleLbl="node1" presStyleIdx="1" presStyleCnt="2">
        <dgm:presLayoutVars>
          <dgm:chMax val="0"/>
          <dgm:bulletEnabled val="1"/>
        </dgm:presLayoutVars>
      </dgm:prSet>
      <dgm:spPr/>
      <dgm:t>
        <a:bodyPr/>
        <a:lstStyle/>
        <a:p>
          <a:endParaRPr lang="id-ID"/>
        </a:p>
      </dgm:t>
    </dgm:pt>
  </dgm:ptLst>
  <dgm:cxnLst>
    <dgm:cxn modelId="{7B158E6D-DCBF-4045-AE41-26930ED7638B}" srcId="{4D04B144-C551-4D88-ADA5-BC3C87219A29}" destId="{A40065DF-19DD-4639-853B-BD0FC3419FAF}" srcOrd="1" destOrd="0" parTransId="{E459C8C1-0F8A-4E28-807F-E1B76695D79E}" sibTransId="{69637265-CD67-48FF-A236-6FE630B6A578}"/>
    <dgm:cxn modelId="{E211A24A-D6B6-42F4-8919-E2B701511962}" type="presOf" srcId="{A40065DF-19DD-4639-853B-BD0FC3419FAF}" destId="{5442057F-F84B-40AC-9AB9-4F6EF1546D1A}" srcOrd="0" destOrd="0" presId="urn:microsoft.com/office/officeart/2005/8/layout/vList2"/>
    <dgm:cxn modelId="{D23C18EC-FCC7-440C-ABDB-33993D11CAFD}" srcId="{4D04B144-C551-4D88-ADA5-BC3C87219A29}" destId="{8ACCF875-311E-40ED-B1E8-7E3421ED93F8}" srcOrd="0" destOrd="0" parTransId="{2AB20BEF-D2B9-49C6-839A-E5A61D462B56}" sibTransId="{31ABA617-2479-4CC3-9B7E-15DED2EFFDA1}"/>
    <dgm:cxn modelId="{08F3B9F8-CFF4-484A-87B7-42354BB2E7DA}" type="presOf" srcId="{8ACCF875-311E-40ED-B1E8-7E3421ED93F8}" destId="{6EF32D28-9815-474B-98F7-6BF9F110A9D3}" srcOrd="0" destOrd="0" presId="urn:microsoft.com/office/officeart/2005/8/layout/vList2"/>
    <dgm:cxn modelId="{CE210D18-23DB-402D-898F-23B55B057EA7}" type="presOf" srcId="{4D04B144-C551-4D88-ADA5-BC3C87219A29}" destId="{21FC810B-7D2A-459F-94AC-0A5FFA5AE93C}" srcOrd="0" destOrd="0" presId="urn:microsoft.com/office/officeart/2005/8/layout/vList2"/>
    <dgm:cxn modelId="{22FCF947-5202-4E04-8B7F-79EA6A5D6896}" type="presParOf" srcId="{21FC810B-7D2A-459F-94AC-0A5FFA5AE93C}" destId="{6EF32D28-9815-474B-98F7-6BF9F110A9D3}" srcOrd="0" destOrd="0" presId="urn:microsoft.com/office/officeart/2005/8/layout/vList2"/>
    <dgm:cxn modelId="{E9D86C00-2C6F-4CE8-B7EE-9BAFC39D2511}" type="presParOf" srcId="{21FC810B-7D2A-459F-94AC-0A5FFA5AE93C}" destId="{CFAC8128-EE1E-4EB1-A600-EE0D3A00748E}" srcOrd="1" destOrd="0" presId="urn:microsoft.com/office/officeart/2005/8/layout/vList2"/>
    <dgm:cxn modelId="{DF6B0FB5-EFBF-4AFB-8783-AE709E1393F0}" type="presParOf" srcId="{21FC810B-7D2A-459F-94AC-0A5FFA5AE93C}" destId="{5442057F-F84B-40AC-9AB9-4F6EF1546D1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7A8B80-7711-4380-9192-9086F9214139}"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id-ID"/>
        </a:p>
      </dgm:t>
    </dgm:pt>
    <dgm:pt modelId="{66288E1F-C47F-42C6-9C6A-AB1BA1E79B03}">
      <dgm:prSet custT="1"/>
      <dgm:spPr/>
      <dgm:t>
        <a:bodyPr/>
        <a:lstStyle/>
        <a:p>
          <a:pPr rtl="0"/>
          <a:r>
            <a:rPr lang="en-US" sz="1800" b="1" dirty="0" err="1" smtClean="0"/>
            <a:t>Pengalaman</a:t>
          </a:r>
          <a:r>
            <a:rPr lang="en-US" sz="1800" b="1" dirty="0" smtClean="0"/>
            <a:t> </a:t>
          </a:r>
          <a:r>
            <a:rPr lang="en-US" sz="1800" b="1" dirty="0" err="1" smtClean="0"/>
            <a:t>masa</a:t>
          </a:r>
          <a:r>
            <a:rPr lang="en-US" sz="1800" b="1" dirty="0" smtClean="0"/>
            <a:t> </a:t>
          </a:r>
          <a:r>
            <a:rPr lang="en-US" sz="1800" b="1" dirty="0" err="1" smtClean="0"/>
            <a:t>lalu</a:t>
          </a:r>
          <a:r>
            <a:rPr lang="en-US" sz="1800" b="1" dirty="0" smtClean="0"/>
            <a:t> (</a:t>
          </a:r>
          <a:r>
            <a:rPr lang="en-US" sz="1800" b="1" dirty="0" err="1" smtClean="0"/>
            <a:t>terdahulu</a:t>
          </a:r>
          <a:r>
            <a:rPr lang="en-US" sz="1800" b="1" dirty="0" smtClean="0"/>
            <a:t>)</a:t>
          </a:r>
          <a:endParaRPr lang="id-ID" sz="1800" dirty="0"/>
        </a:p>
      </dgm:t>
    </dgm:pt>
    <dgm:pt modelId="{D3E44231-E7B5-4C02-B8F4-B3762B6C7A9A}" type="parTrans" cxnId="{FC0F1A85-4DEC-46E8-AC38-CACEA9D6FBC2}">
      <dgm:prSet/>
      <dgm:spPr/>
      <dgm:t>
        <a:bodyPr/>
        <a:lstStyle/>
        <a:p>
          <a:endParaRPr lang="id-ID" sz="1800"/>
        </a:p>
      </dgm:t>
    </dgm:pt>
    <dgm:pt modelId="{0318FFD4-8441-4B87-B26E-30BFC8DCF01D}" type="sibTrans" cxnId="{FC0F1A85-4DEC-46E8-AC38-CACEA9D6FBC2}">
      <dgm:prSet/>
      <dgm:spPr/>
      <dgm:t>
        <a:bodyPr/>
        <a:lstStyle/>
        <a:p>
          <a:endParaRPr lang="id-ID" sz="1800"/>
        </a:p>
      </dgm:t>
    </dgm:pt>
    <dgm:pt modelId="{52871E50-5D0E-4746-BAB2-1E442145A037}">
      <dgm:prSet custT="1"/>
      <dgm:spPr/>
      <dgm:t>
        <a:bodyPr/>
        <a:lstStyle/>
        <a:p>
          <a:pPr rtl="0"/>
          <a:r>
            <a:rPr lang="en-US" sz="1800" b="1" dirty="0" err="1" smtClean="0"/>
            <a:t>Keinginan</a:t>
          </a:r>
          <a:r>
            <a:rPr lang="en-US" sz="1800" b="1" dirty="0" smtClean="0"/>
            <a:t> </a:t>
          </a:r>
          <a:r>
            <a:rPr lang="en-US" sz="1800" b="1" dirty="0" err="1" smtClean="0"/>
            <a:t>dapat</a:t>
          </a:r>
          <a:r>
            <a:rPr lang="en-US" sz="1800" b="1" dirty="0" smtClean="0"/>
            <a:t> </a:t>
          </a:r>
          <a:r>
            <a:rPr lang="en-US" sz="1800" b="1" dirty="0" err="1" smtClean="0"/>
            <a:t>mempengaruhi</a:t>
          </a:r>
          <a:r>
            <a:rPr lang="en-US" sz="1800" b="1" dirty="0" smtClean="0"/>
            <a:t> </a:t>
          </a:r>
          <a:r>
            <a:rPr lang="en-US" sz="1800" b="1" dirty="0" err="1" smtClean="0"/>
            <a:t>persepsi</a:t>
          </a:r>
          <a:r>
            <a:rPr lang="en-US" sz="1800" b="1" dirty="0" smtClean="0"/>
            <a:t> </a:t>
          </a:r>
          <a:r>
            <a:rPr lang="en-US" sz="1800" b="1" dirty="0" err="1" smtClean="0"/>
            <a:t>seseorang</a:t>
          </a:r>
          <a:r>
            <a:rPr lang="en-US" sz="1800" b="1" dirty="0" smtClean="0"/>
            <a:t> </a:t>
          </a:r>
          <a:r>
            <a:rPr lang="en-US" sz="1800" b="1" dirty="0" err="1" smtClean="0"/>
            <a:t>dalam</a:t>
          </a:r>
          <a:r>
            <a:rPr lang="en-US" sz="1800" b="1" dirty="0" smtClean="0"/>
            <a:t> </a:t>
          </a:r>
          <a:r>
            <a:rPr lang="en-US" sz="1800" b="1" dirty="0" err="1" smtClean="0"/>
            <a:t>hal</a:t>
          </a:r>
          <a:r>
            <a:rPr lang="en-US" sz="1800" b="1" dirty="0" smtClean="0"/>
            <a:t> </a:t>
          </a:r>
          <a:r>
            <a:rPr lang="en-US" sz="1800" b="1" dirty="0" err="1" smtClean="0"/>
            <a:t>membuat</a:t>
          </a:r>
          <a:r>
            <a:rPr lang="en-US" sz="1800" b="1" dirty="0" smtClean="0"/>
            <a:t> </a:t>
          </a:r>
          <a:r>
            <a:rPr lang="en-US" sz="1800" b="1" dirty="0" err="1" smtClean="0"/>
            <a:t>keputusan</a:t>
          </a:r>
          <a:endParaRPr lang="id-ID" sz="1800" dirty="0"/>
        </a:p>
      </dgm:t>
    </dgm:pt>
    <dgm:pt modelId="{1A4657C6-3385-4B0D-89AD-FD4569D99152}" type="parTrans" cxnId="{D0DE7EB0-0DDA-470D-A713-A46120AFAE57}">
      <dgm:prSet/>
      <dgm:spPr/>
      <dgm:t>
        <a:bodyPr/>
        <a:lstStyle/>
        <a:p>
          <a:endParaRPr lang="id-ID" sz="1800"/>
        </a:p>
      </dgm:t>
    </dgm:pt>
    <dgm:pt modelId="{6B7A00D1-BA5C-4330-AA14-F1EA523B96C0}" type="sibTrans" cxnId="{D0DE7EB0-0DDA-470D-A713-A46120AFAE57}">
      <dgm:prSet/>
      <dgm:spPr/>
      <dgm:t>
        <a:bodyPr/>
        <a:lstStyle/>
        <a:p>
          <a:endParaRPr lang="id-ID" sz="1800"/>
        </a:p>
      </dgm:t>
    </dgm:pt>
    <dgm:pt modelId="{D1DE58BE-B99B-4313-A9A1-8AFE35D14C7C}">
      <dgm:prSet custT="1"/>
      <dgm:spPr/>
      <dgm:t>
        <a:bodyPr/>
        <a:lstStyle/>
        <a:p>
          <a:pPr rtl="0"/>
          <a:r>
            <a:rPr lang="en-US" sz="1800" b="1" dirty="0" err="1" smtClean="0"/>
            <a:t>Pengalaman</a:t>
          </a:r>
          <a:r>
            <a:rPr lang="en-US" sz="1800" b="1" dirty="0" smtClean="0"/>
            <a:t> </a:t>
          </a:r>
          <a:r>
            <a:rPr lang="en-US" sz="1800" b="1" dirty="0" err="1" smtClean="0"/>
            <a:t>dari</a:t>
          </a:r>
          <a:r>
            <a:rPr lang="en-US" sz="1800" b="1" dirty="0" smtClean="0"/>
            <a:t> </a:t>
          </a:r>
          <a:r>
            <a:rPr lang="en-US" sz="1800" b="1" dirty="0" err="1" smtClean="0"/>
            <a:t>teman-teman</a:t>
          </a:r>
          <a:r>
            <a:rPr lang="en-US" sz="1800" dirty="0" smtClean="0"/>
            <a:t> </a:t>
          </a:r>
          <a:endParaRPr lang="id-ID" sz="1800" dirty="0"/>
        </a:p>
      </dgm:t>
    </dgm:pt>
    <dgm:pt modelId="{B69885C4-20B6-4ABB-AE60-E12D44248016}" type="parTrans" cxnId="{8E404947-E732-4CAB-BC3A-876A0FF3B563}">
      <dgm:prSet/>
      <dgm:spPr/>
      <dgm:t>
        <a:bodyPr/>
        <a:lstStyle/>
        <a:p>
          <a:endParaRPr lang="id-ID" sz="1800"/>
        </a:p>
      </dgm:t>
    </dgm:pt>
    <dgm:pt modelId="{84CE59BF-0F92-425D-8841-DE8B81F9E5B7}" type="sibTrans" cxnId="{8E404947-E732-4CAB-BC3A-876A0FF3B563}">
      <dgm:prSet/>
      <dgm:spPr/>
      <dgm:t>
        <a:bodyPr/>
        <a:lstStyle/>
        <a:p>
          <a:endParaRPr lang="id-ID" sz="1800"/>
        </a:p>
      </dgm:t>
    </dgm:pt>
    <dgm:pt modelId="{CAE43E22-5A91-45CC-9158-7DD6BB43E27F}">
      <dgm:prSet custT="1"/>
      <dgm:spPr/>
      <dgm:t>
        <a:bodyPr/>
        <a:lstStyle/>
        <a:p>
          <a:r>
            <a:rPr lang="id-ID" sz="1800" dirty="0" smtClean="0"/>
            <a:t>dapat mempengaruhi seseorang karena manusia biasanya akan menarik kesimpulan yang sama dengan apa yang ia lihat, dengar, dan rasakan.</a:t>
          </a:r>
          <a:endParaRPr lang="id-ID" sz="1800" dirty="0"/>
        </a:p>
      </dgm:t>
    </dgm:pt>
    <dgm:pt modelId="{7F013EE2-E66C-4ED7-9FB6-AFBBF76E6BD9}" type="parTrans" cxnId="{51D4C814-9919-4879-A11B-0B6CF133AED4}">
      <dgm:prSet/>
      <dgm:spPr/>
      <dgm:t>
        <a:bodyPr/>
        <a:lstStyle/>
        <a:p>
          <a:endParaRPr lang="id-ID" sz="1800"/>
        </a:p>
      </dgm:t>
    </dgm:pt>
    <dgm:pt modelId="{FCB2B5E4-29B9-4698-BCC9-8139C3CB6548}" type="sibTrans" cxnId="{51D4C814-9919-4879-A11B-0B6CF133AED4}">
      <dgm:prSet/>
      <dgm:spPr/>
      <dgm:t>
        <a:bodyPr/>
        <a:lstStyle/>
        <a:p>
          <a:endParaRPr lang="id-ID" sz="1800"/>
        </a:p>
      </dgm:t>
    </dgm:pt>
    <dgm:pt modelId="{804F11B6-0C80-4860-9ABB-D32D5992EB4A}">
      <dgm:prSet custT="1"/>
      <dgm:spPr/>
      <dgm:t>
        <a:bodyPr/>
        <a:lstStyle/>
        <a:p>
          <a:endParaRPr lang="id-ID" sz="1800"/>
        </a:p>
      </dgm:t>
    </dgm:pt>
    <dgm:pt modelId="{28A77EA9-00C5-4DBF-AFB0-03ADB66697FD}" type="parTrans" cxnId="{92E09A03-998B-40EF-B1B4-6D08DE6928F0}">
      <dgm:prSet/>
      <dgm:spPr/>
      <dgm:t>
        <a:bodyPr/>
        <a:lstStyle/>
        <a:p>
          <a:endParaRPr lang="id-ID" sz="1800"/>
        </a:p>
      </dgm:t>
    </dgm:pt>
    <dgm:pt modelId="{7FA0714D-8EC3-4CF1-96F7-9BEA6CDFFAE0}" type="sibTrans" cxnId="{92E09A03-998B-40EF-B1B4-6D08DE6928F0}">
      <dgm:prSet/>
      <dgm:spPr/>
      <dgm:t>
        <a:bodyPr/>
        <a:lstStyle/>
        <a:p>
          <a:endParaRPr lang="id-ID" sz="1800"/>
        </a:p>
      </dgm:t>
    </dgm:pt>
    <dgm:pt modelId="{EDD584C5-9A87-4D01-BE8A-85BDB74CA017}">
      <dgm:prSet custT="1"/>
      <dgm:spPr/>
      <dgm:t>
        <a:bodyPr/>
        <a:lstStyle/>
        <a:p>
          <a:r>
            <a:rPr lang="id-ID" sz="1800" dirty="0" smtClean="0"/>
            <a:t>Manusia cenderung menolak tawaran yang tidak sesuai dengan apa yang ia harapkan.</a:t>
          </a:r>
          <a:endParaRPr lang="id-ID" sz="1800" dirty="0"/>
        </a:p>
      </dgm:t>
    </dgm:pt>
    <dgm:pt modelId="{5E4043CF-5C9B-4CDB-B309-94A2101093AA}" type="parTrans" cxnId="{94AAC620-8281-40F4-90FD-8550B3E21D24}">
      <dgm:prSet/>
      <dgm:spPr/>
      <dgm:t>
        <a:bodyPr/>
        <a:lstStyle/>
        <a:p>
          <a:endParaRPr lang="id-ID" sz="1800"/>
        </a:p>
      </dgm:t>
    </dgm:pt>
    <dgm:pt modelId="{9D76BFC3-29C4-4A7F-9CE5-EEC69142AD27}" type="sibTrans" cxnId="{94AAC620-8281-40F4-90FD-8550B3E21D24}">
      <dgm:prSet/>
      <dgm:spPr/>
      <dgm:t>
        <a:bodyPr/>
        <a:lstStyle/>
        <a:p>
          <a:endParaRPr lang="id-ID" sz="1800"/>
        </a:p>
      </dgm:t>
    </dgm:pt>
    <dgm:pt modelId="{3213E45B-A468-4227-9C0E-7DA901867014}">
      <dgm:prSet custT="1"/>
      <dgm:spPr/>
      <dgm:t>
        <a:bodyPr/>
        <a:lstStyle/>
        <a:p>
          <a:endParaRPr lang="id-ID" sz="1800" dirty="0"/>
        </a:p>
      </dgm:t>
    </dgm:pt>
    <dgm:pt modelId="{1C24C57E-08A0-4596-832E-9647DB2BF046}" type="parTrans" cxnId="{317E9DA2-644D-407B-9706-214F95B10C1A}">
      <dgm:prSet/>
      <dgm:spPr/>
      <dgm:t>
        <a:bodyPr/>
        <a:lstStyle/>
        <a:p>
          <a:endParaRPr lang="id-ID" sz="1800"/>
        </a:p>
      </dgm:t>
    </dgm:pt>
    <dgm:pt modelId="{ACEBB4CB-E766-43A7-BF1D-E0363C495345}" type="sibTrans" cxnId="{317E9DA2-644D-407B-9706-214F95B10C1A}">
      <dgm:prSet/>
      <dgm:spPr/>
      <dgm:t>
        <a:bodyPr/>
        <a:lstStyle/>
        <a:p>
          <a:endParaRPr lang="id-ID" sz="1800"/>
        </a:p>
      </dgm:t>
    </dgm:pt>
    <dgm:pt modelId="{80D99FD9-2605-40DA-B46A-8A02FFCDE523}">
      <dgm:prSet custT="1"/>
      <dgm:spPr/>
      <dgm:t>
        <a:bodyPr/>
        <a:lstStyle/>
        <a:p>
          <a:r>
            <a:rPr lang="id-ID" sz="1800" dirty="0" smtClean="0"/>
            <a:t>dimana mereka akan menceritakan pengalaman yang telah dialaminya. Hal ini jelas mempengaruhi persepsi seseorang.</a:t>
          </a:r>
          <a:endParaRPr lang="id-ID" sz="1800" dirty="0"/>
        </a:p>
      </dgm:t>
    </dgm:pt>
    <dgm:pt modelId="{41E0249C-7B60-491C-AEBC-CEC8F38D5BE6}" type="parTrans" cxnId="{0BC51FBD-581D-427F-8B5A-87CE6C3AFE43}">
      <dgm:prSet/>
      <dgm:spPr/>
      <dgm:t>
        <a:bodyPr/>
        <a:lstStyle/>
        <a:p>
          <a:endParaRPr lang="id-ID" sz="1800"/>
        </a:p>
      </dgm:t>
    </dgm:pt>
    <dgm:pt modelId="{EDE39023-737B-479D-8C83-C6E6A8DD52B6}" type="sibTrans" cxnId="{0BC51FBD-581D-427F-8B5A-87CE6C3AFE43}">
      <dgm:prSet/>
      <dgm:spPr/>
      <dgm:t>
        <a:bodyPr/>
        <a:lstStyle/>
        <a:p>
          <a:endParaRPr lang="id-ID" sz="1800"/>
        </a:p>
      </dgm:t>
    </dgm:pt>
    <dgm:pt modelId="{6288B866-813D-4904-8356-736FE17C170B}">
      <dgm:prSet custT="1"/>
      <dgm:spPr/>
      <dgm:t>
        <a:bodyPr/>
        <a:lstStyle/>
        <a:p>
          <a:endParaRPr lang="id-ID" sz="1800" dirty="0"/>
        </a:p>
      </dgm:t>
    </dgm:pt>
    <dgm:pt modelId="{87847ADB-5AAD-4794-ABA6-804C35B17056}" type="parTrans" cxnId="{3034B524-09B2-423F-8D17-A0F46CEFC75F}">
      <dgm:prSet/>
      <dgm:spPr/>
      <dgm:t>
        <a:bodyPr/>
        <a:lstStyle/>
        <a:p>
          <a:endParaRPr lang="id-ID" sz="1800"/>
        </a:p>
      </dgm:t>
    </dgm:pt>
    <dgm:pt modelId="{36D8D690-3003-483F-AB4E-7A67E39D3079}" type="sibTrans" cxnId="{3034B524-09B2-423F-8D17-A0F46CEFC75F}">
      <dgm:prSet/>
      <dgm:spPr/>
      <dgm:t>
        <a:bodyPr/>
        <a:lstStyle/>
        <a:p>
          <a:endParaRPr lang="id-ID" sz="1800"/>
        </a:p>
      </dgm:t>
    </dgm:pt>
    <dgm:pt modelId="{32B71CC5-4A5C-4F5E-9511-212895ACF47B}">
      <dgm:prSet custT="1"/>
      <dgm:spPr/>
      <dgm:t>
        <a:bodyPr/>
        <a:lstStyle/>
        <a:p>
          <a:endParaRPr lang="id-ID" sz="1800" dirty="0"/>
        </a:p>
      </dgm:t>
    </dgm:pt>
    <dgm:pt modelId="{7B296AE4-66F9-4CD4-8608-F948360CC501}" type="parTrans" cxnId="{7DB8E6AA-4749-4B0B-AFE1-3DC13646AF81}">
      <dgm:prSet/>
      <dgm:spPr/>
      <dgm:t>
        <a:bodyPr/>
        <a:lstStyle/>
        <a:p>
          <a:endParaRPr lang="id-ID"/>
        </a:p>
      </dgm:t>
    </dgm:pt>
    <dgm:pt modelId="{620A1646-F7C8-40F3-B7AC-0B22498673B7}" type="sibTrans" cxnId="{7DB8E6AA-4749-4B0B-AFE1-3DC13646AF81}">
      <dgm:prSet/>
      <dgm:spPr/>
      <dgm:t>
        <a:bodyPr/>
        <a:lstStyle/>
        <a:p>
          <a:endParaRPr lang="id-ID"/>
        </a:p>
      </dgm:t>
    </dgm:pt>
    <dgm:pt modelId="{64C2E69B-9960-425A-92CA-5BE9645B8C77}">
      <dgm:prSet custT="1"/>
      <dgm:spPr/>
      <dgm:t>
        <a:bodyPr/>
        <a:lstStyle/>
        <a:p>
          <a:endParaRPr lang="id-ID" sz="1800" dirty="0"/>
        </a:p>
      </dgm:t>
    </dgm:pt>
    <dgm:pt modelId="{B7CA3DDF-BC9C-4AFD-967E-8F9F296AC7D8}" type="parTrans" cxnId="{A1CD447A-C220-4B08-8131-000C1CF6771F}">
      <dgm:prSet/>
      <dgm:spPr/>
      <dgm:t>
        <a:bodyPr/>
        <a:lstStyle/>
        <a:p>
          <a:endParaRPr lang="id-ID"/>
        </a:p>
      </dgm:t>
    </dgm:pt>
    <dgm:pt modelId="{453AE30E-0A94-4B14-A392-D60E05C22374}" type="sibTrans" cxnId="{A1CD447A-C220-4B08-8131-000C1CF6771F}">
      <dgm:prSet/>
      <dgm:spPr/>
      <dgm:t>
        <a:bodyPr/>
        <a:lstStyle/>
        <a:p>
          <a:endParaRPr lang="id-ID"/>
        </a:p>
      </dgm:t>
    </dgm:pt>
    <dgm:pt modelId="{60C86DE3-C423-4CDB-869F-16A100D96028}" type="pres">
      <dgm:prSet presAssocID="{FA7A8B80-7711-4380-9192-9086F9214139}" presName="Name0" presStyleCnt="0">
        <dgm:presLayoutVars>
          <dgm:dir/>
          <dgm:animLvl val="lvl"/>
          <dgm:resizeHandles val="exact"/>
        </dgm:presLayoutVars>
      </dgm:prSet>
      <dgm:spPr/>
      <dgm:t>
        <a:bodyPr/>
        <a:lstStyle/>
        <a:p>
          <a:endParaRPr lang="id-ID"/>
        </a:p>
      </dgm:t>
    </dgm:pt>
    <dgm:pt modelId="{7D178CA5-E6D7-435D-BE91-0A9D90C4FBF8}" type="pres">
      <dgm:prSet presAssocID="{66288E1F-C47F-42C6-9C6A-AB1BA1E79B03}" presName="linNode" presStyleCnt="0"/>
      <dgm:spPr/>
    </dgm:pt>
    <dgm:pt modelId="{F496CB27-1E78-4562-8FFC-CAAE73D7A4AB}" type="pres">
      <dgm:prSet presAssocID="{66288E1F-C47F-42C6-9C6A-AB1BA1E79B03}" presName="parentText" presStyleLbl="node1" presStyleIdx="0" presStyleCnt="3" custScaleX="89712">
        <dgm:presLayoutVars>
          <dgm:chMax val="1"/>
          <dgm:bulletEnabled val="1"/>
        </dgm:presLayoutVars>
      </dgm:prSet>
      <dgm:spPr/>
      <dgm:t>
        <a:bodyPr/>
        <a:lstStyle/>
        <a:p>
          <a:endParaRPr lang="id-ID"/>
        </a:p>
      </dgm:t>
    </dgm:pt>
    <dgm:pt modelId="{7B43228B-4A22-488B-A584-1890AC02C0A7}" type="pres">
      <dgm:prSet presAssocID="{66288E1F-C47F-42C6-9C6A-AB1BA1E79B03}" presName="descendantText" presStyleLbl="alignAccFollowNode1" presStyleIdx="0" presStyleCnt="3">
        <dgm:presLayoutVars>
          <dgm:bulletEnabled val="1"/>
        </dgm:presLayoutVars>
      </dgm:prSet>
      <dgm:spPr/>
      <dgm:t>
        <a:bodyPr/>
        <a:lstStyle/>
        <a:p>
          <a:endParaRPr lang="id-ID"/>
        </a:p>
      </dgm:t>
    </dgm:pt>
    <dgm:pt modelId="{667B1C09-E35D-4019-9BD9-5E54BF4B3E76}" type="pres">
      <dgm:prSet presAssocID="{0318FFD4-8441-4B87-B26E-30BFC8DCF01D}" presName="sp" presStyleCnt="0"/>
      <dgm:spPr/>
    </dgm:pt>
    <dgm:pt modelId="{86FAFF3E-A902-4607-ADF5-C56FA67C814B}" type="pres">
      <dgm:prSet presAssocID="{52871E50-5D0E-4746-BAB2-1E442145A037}" presName="linNode" presStyleCnt="0"/>
      <dgm:spPr/>
    </dgm:pt>
    <dgm:pt modelId="{BD40B423-81E0-4C05-B524-DE10042B4278}" type="pres">
      <dgm:prSet presAssocID="{52871E50-5D0E-4746-BAB2-1E442145A037}" presName="parentText" presStyleLbl="node1" presStyleIdx="1" presStyleCnt="3" custScaleX="89712">
        <dgm:presLayoutVars>
          <dgm:chMax val="1"/>
          <dgm:bulletEnabled val="1"/>
        </dgm:presLayoutVars>
      </dgm:prSet>
      <dgm:spPr/>
      <dgm:t>
        <a:bodyPr/>
        <a:lstStyle/>
        <a:p>
          <a:endParaRPr lang="id-ID"/>
        </a:p>
      </dgm:t>
    </dgm:pt>
    <dgm:pt modelId="{FC6CD36D-2230-4104-B04E-1092FB00D941}" type="pres">
      <dgm:prSet presAssocID="{52871E50-5D0E-4746-BAB2-1E442145A037}" presName="descendantText" presStyleLbl="alignAccFollowNode1" presStyleIdx="1" presStyleCnt="3">
        <dgm:presLayoutVars>
          <dgm:bulletEnabled val="1"/>
        </dgm:presLayoutVars>
      </dgm:prSet>
      <dgm:spPr/>
      <dgm:t>
        <a:bodyPr/>
        <a:lstStyle/>
        <a:p>
          <a:endParaRPr lang="id-ID"/>
        </a:p>
      </dgm:t>
    </dgm:pt>
    <dgm:pt modelId="{A8514796-62C1-4FF1-9387-14B07BE058A5}" type="pres">
      <dgm:prSet presAssocID="{6B7A00D1-BA5C-4330-AA14-F1EA523B96C0}" presName="sp" presStyleCnt="0"/>
      <dgm:spPr/>
    </dgm:pt>
    <dgm:pt modelId="{73206C37-6053-46F5-8CDA-ACD83EBB42C6}" type="pres">
      <dgm:prSet presAssocID="{D1DE58BE-B99B-4313-A9A1-8AFE35D14C7C}" presName="linNode" presStyleCnt="0"/>
      <dgm:spPr/>
    </dgm:pt>
    <dgm:pt modelId="{F8C5D8E1-968E-4E43-9A48-A0FAA5D7A051}" type="pres">
      <dgm:prSet presAssocID="{D1DE58BE-B99B-4313-A9A1-8AFE35D14C7C}" presName="parentText" presStyleLbl="node1" presStyleIdx="2" presStyleCnt="3" custScaleX="90156">
        <dgm:presLayoutVars>
          <dgm:chMax val="1"/>
          <dgm:bulletEnabled val="1"/>
        </dgm:presLayoutVars>
      </dgm:prSet>
      <dgm:spPr/>
      <dgm:t>
        <a:bodyPr/>
        <a:lstStyle/>
        <a:p>
          <a:endParaRPr lang="id-ID"/>
        </a:p>
      </dgm:t>
    </dgm:pt>
    <dgm:pt modelId="{2E113CF0-D90A-4F8A-B2D9-762876DEEE76}" type="pres">
      <dgm:prSet presAssocID="{D1DE58BE-B99B-4313-A9A1-8AFE35D14C7C}" presName="descendantText" presStyleLbl="alignAccFollowNode1" presStyleIdx="2" presStyleCnt="3">
        <dgm:presLayoutVars>
          <dgm:bulletEnabled val="1"/>
        </dgm:presLayoutVars>
      </dgm:prSet>
      <dgm:spPr/>
      <dgm:t>
        <a:bodyPr/>
        <a:lstStyle/>
        <a:p>
          <a:endParaRPr lang="id-ID"/>
        </a:p>
      </dgm:t>
    </dgm:pt>
  </dgm:ptLst>
  <dgm:cxnLst>
    <dgm:cxn modelId="{0F978AB3-F6DF-4CE7-815E-250A843B0470}" type="presOf" srcId="{FA7A8B80-7711-4380-9192-9086F9214139}" destId="{60C86DE3-C423-4CDB-869F-16A100D96028}" srcOrd="0" destOrd="0" presId="urn:microsoft.com/office/officeart/2005/8/layout/vList5"/>
    <dgm:cxn modelId="{8DD8ED89-2D65-4EA6-A8F3-BA637394168F}" type="presOf" srcId="{66288E1F-C47F-42C6-9C6A-AB1BA1E79B03}" destId="{F496CB27-1E78-4562-8FFC-CAAE73D7A4AB}" srcOrd="0" destOrd="0" presId="urn:microsoft.com/office/officeart/2005/8/layout/vList5"/>
    <dgm:cxn modelId="{01535EFC-B5E1-4632-939D-12AF357BF98E}" type="presOf" srcId="{EDD584C5-9A87-4D01-BE8A-85BDB74CA017}" destId="{FC6CD36D-2230-4104-B04E-1092FB00D941}" srcOrd="0" destOrd="0" presId="urn:microsoft.com/office/officeart/2005/8/layout/vList5"/>
    <dgm:cxn modelId="{36C6AE4C-45AF-42BA-B12F-F036F4135EFE}" type="presOf" srcId="{CAE43E22-5A91-45CC-9158-7DD6BB43E27F}" destId="{7B43228B-4A22-488B-A584-1890AC02C0A7}" srcOrd="0" destOrd="1" presId="urn:microsoft.com/office/officeart/2005/8/layout/vList5"/>
    <dgm:cxn modelId="{F3E825BD-801F-4703-8F15-F76862D8D397}" type="presOf" srcId="{D1DE58BE-B99B-4313-A9A1-8AFE35D14C7C}" destId="{F8C5D8E1-968E-4E43-9A48-A0FAA5D7A051}" srcOrd="0" destOrd="0" presId="urn:microsoft.com/office/officeart/2005/8/layout/vList5"/>
    <dgm:cxn modelId="{317E9DA2-644D-407B-9706-214F95B10C1A}" srcId="{52871E50-5D0E-4746-BAB2-1E442145A037}" destId="{3213E45B-A468-4227-9C0E-7DA901867014}" srcOrd="1" destOrd="0" parTransId="{1C24C57E-08A0-4596-832E-9647DB2BF046}" sibTransId="{ACEBB4CB-E766-43A7-BF1D-E0363C495345}"/>
    <dgm:cxn modelId="{7DB8E6AA-4749-4B0B-AFE1-3DC13646AF81}" srcId="{66288E1F-C47F-42C6-9C6A-AB1BA1E79B03}" destId="{32B71CC5-4A5C-4F5E-9511-212895ACF47B}" srcOrd="0" destOrd="0" parTransId="{7B296AE4-66F9-4CD4-8608-F948360CC501}" sibTransId="{620A1646-F7C8-40F3-B7AC-0B22498673B7}"/>
    <dgm:cxn modelId="{9E6882AA-B3F1-4A0F-BF6B-7EF3C2EA7F1C}" type="presOf" srcId="{80D99FD9-2605-40DA-B46A-8A02FFCDE523}" destId="{2E113CF0-D90A-4F8A-B2D9-762876DEEE76}" srcOrd="0" destOrd="1" presId="urn:microsoft.com/office/officeart/2005/8/layout/vList5"/>
    <dgm:cxn modelId="{D0DE7EB0-0DDA-470D-A713-A46120AFAE57}" srcId="{FA7A8B80-7711-4380-9192-9086F9214139}" destId="{52871E50-5D0E-4746-BAB2-1E442145A037}" srcOrd="1" destOrd="0" parTransId="{1A4657C6-3385-4B0D-89AD-FD4569D99152}" sibTransId="{6B7A00D1-BA5C-4330-AA14-F1EA523B96C0}"/>
    <dgm:cxn modelId="{0BC51FBD-581D-427F-8B5A-87CE6C3AFE43}" srcId="{D1DE58BE-B99B-4313-A9A1-8AFE35D14C7C}" destId="{80D99FD9-2605-40DA-B46A-8A02FFCDE523}" srcOrd="1" destOrd="0" parTransId="{41E0249C-7B60-491C-AEBC-CEC8F38D5BE6}" sibTransId="{EDE39023-737B-479D-8C83-C6E6A8DD52B6}"/>
    <dgm:cxn modelId="{3034B524-09B2-423F-8D17-A0F46CEFC75F}" srcId="{D1DE58BE-B99B-4313-A9A1-8AFE35D14C7C}" destId="{6288B866-813D-4904-8356-736FE17C170B}" srcOrd="2" destOrd="0" parTransId="{87847ADB-5AAD-4794-ABA6-804C35B17056}" sibTransId="{36D8D690-3003-483F-AB4E-7A67E39D3079}"/>
    <dgm:cxn modelId="{FC0F1A85-4DEC-46E8-AC38-CACEA9D6FBC2}" srcId="{FA7A8B80-7711-4380-9192-9086F9214139}" destId="{66288E1F-C47F-42C6-9C6A-AB1BA1E79B03}" srcOrd="0" destOrd="0" parTransId="{D3E44231-E7B5-4C02-B8F4-B3762B6C7A9A}" sibTransId="{0318FFD4-8441-4B87-B26E-30BFC8DCF01D}"/>
    <dgm:cxn modelId="{DBFF3BB3-21A8-4925-AEAC-51FB7F7CD23E}" type="presOf" srcId="{52871E50-5D0E-4746-BAB2-1E442145A037}" destId="{BD40B423-81E0-4C05-B524-DE10042B4278}" srcOrd="0" destOrd="0" presId="urn:microsoft.com/office/officeart/2005/8/layout/vList5"/>
    <dgm:cxn modelId="{92E09A03-998B-40EF-B1B4-6D08DE6928F0}" srcId="{66288E1F-C47F-42C6-9C6A-AB1BA1E79B03}" destId="{804F11B6-0C80-4860-9ABB-D32D5992EB4A}" srcOrd="2" destOrd="0" parTransId="{28A77EA9-00C5-4DBF-AFB0-03ADB66697FD}" sibTransId="{7FA0714D-8EC3-4CF1-96F7-9BEA6CDFFAE0}"/>
    <dgm:cxn modelId="{CA1119CE-2713-4269-9E43-4F50B26EE935}" type="presOf" srcId="{6288B866-813D-4904-8356-736FE17C170B}" destId="{2E113CF0-D90A-4F8A-B2D9-762876DEEE76}" srcOrd="0" destOrd="2" presId="urn:microsoft.com/office/officeart/2005/8/layout/vList5"/>
    <dgm:cxn modelId="{E2A99B33-6178-405C-BA2D-62AC42823ECE}" type="presOf" srcId="{3213E45B-A468-4227-9C0E-7DA901867014}" destId="{FC6CD36D-2230-4104-B04E-1092FB00D941}" srcOrd="0" destOrd="1" presId="urn:microsoft.com/office/officeart/2005/8/layout/vList5"/>
    <dgm:cxn modelId="{C6A36502-07B2-4100-BD64-F4CF7FED676B}" type="presOf" srcId="{64C2E69B-9960-425A-92CA-5BE9645B8C77}" destId="{2E113CF0-D90A-4F8A-B2D9-762876DEEE76}" srcOrd="0" destOrd="0" presId="urn:microsoft.com/office/officeart/2005/8/layout/vList5"/>
    <dgm:cxn modelId="{AC4DDB22-CBB4-4FDA-8D2A-CD11D7845961}" type="presOf" srcId="{804F11B6-0C80-4860-9ABB-D32D5992EB4A}" destId="{7B43228B-4A22-488B-A584-1890AC02C0A7}" srcOrd="0" destOrd="2" presId="urn:microsoft.com/office/officeart/2005/8/layout/vList5"/>
    <dgm:cxn modelId="{A1CD447A-C220-4B08-8131-000C1CF6771F}" srcId="{D1DE58BE-B99B-4313-A9A1-8AFE35D14C7C}" destId="{64C2E69B-9960-425A-92CA-5BE9645B8C77}" srcOrd="0" destOrd="0" parTransId="{B7CA3DDF-BC9C-4AFD-967E-8F9F296AC7D8}" sibTransId="{453AE30E-0A94-4B14-A392-D60E05C22374}"/>
    <dgm:cxn modelId="{8E404947-E732-4CAB-BC3A-876A0FF3B563}" srcId="{FA7A8B80-7711-4380-9192-9086F9214139}" destId="{D1DE58BE-B99B-4313-A9A1-8AFE35D14C7C}" srcOrd="2" destOrd="0" parTransId="{B69885C4-20B6-4ABB-AE60-E12D44248016}" sibTransId="{84CE59BF-0F92-425D-8841-DE8B81F9E5B7}"/>
    <dgm:cxn modelId="{94AAC620-8281-40F4-90FD-8550B3E21D24}" srcId="{52871E50-5D0E-4746-BAB2-1E442145A037}" destId="{EDD584C5-9A87-4D01-BE8A-85BDB74CA017}" srcOrd="0" destOrd="0" parTransId="{5E4043CF-5C9B-4CDB-B309-94A2101093AA}" sibTransId="{9D76BFC3-29C4-4A7F-9CE5-EEC69142AD27}"/>
    <dgm:cxn modelId="{51D4C814-9919-4879-A11B-0B6CF133AED4}" srcId="{66288E1F-C47F-42C6-9C6A-AB1BA1E79B03}" destId="{CAE43E22-5A91-45CC-9158-7DD6BB43E27F}" srcOrd="1" destOrd="0" parTransId="{7F013EE2-E66C-4ED7-9FB6-AFBBF76E6BD9}" sibTransId="{FCB2B5E4-29B9-4698-BCC9-8139C3CB6548}"/>
    <dgm:cxn modelId="{0BED1C5C-DECF-42B1-9904-A36CE5BE599B}" type="presOf" srcId="{32B71CC5-4A5C-4F5E-9511-212895ACF47B}" destId="{7B43228B-4A22-488B-A584-1890AC02C0A7}" srcOrd="0" destOrd="0" presId="urn:microsoft.com/office/officeart/2005/8/layout/vList5"/>
    <dgm:cxn modelId="{9A57E532-28E9-473E-A85D-03E86C22FABC}" type="presParOf" srcId="{60C86DE3-C423-4CDB-869F-16A100D96028}" destId="{7D178CA5-E6D7-435D-BE91-0A9D90C4FBF8}" srcOrd="0" destOrd="0" presId="urn:microsoft.com/office/officeart/2005/8/layout/vList5"/>
    <dgm:cxn modelId="{4C27928F-E0C3-460D-BC74-325649C765C4}" type="presParOf" srcId="{7D178CA5-E6D7-435D-BE91-0A9D90C4FBF8}" destId="{F496CB27-1E78-4562-8FFC-CAAE73D7A4AB}" srcOrd="0" destOrd="0" presId="urn:microsoft.com/office/officeart/2005/8/layout/vList5"/>
    <dgm:cxn modelId="{1AC3793F-88FA-4CFA-9F70-6C399A6E518A}" type="presParOf" srcId="{7D178CA5-E6D7-435D-BE91-0A9D90C4FBF8}" destId="{7B43228B-4A22-488B-A584-1890AC02C0A7}" srcOrd="1" destOrd="0" presId="urn:microsoft.com/office/officeart/2005/8/layout/vList5"/>
    <dgm:cxn modelId="{5EDC7A9E-1F1B-47B3-A107-BB742AA81E6F}" type="presParOf" srcId="{60C86DE3-C423-4CDB-869F-16A100D96028}" destId="{667B1C09-E35D-4019-9BD9-5E54BF4B3E76}" srcOrd="1" destOrd="0" presId="urn:microsoft.com/office/officeart/2005/8/layout/vList5"/>
    <dgm:cxn modelId="{B73D79C6-C584-4F8C-9B4D-A8521F819C07}" type="presParOf" srcId="{60C86DE3-C423-4CDB-869F-16A100D96028}" destId="{86FAFF3E-A902-4607-ADF5-C56FA67C814B}" srcOrd="2" destOrd="0" presId="urn:microsoft.com/office/officeart/2005/8/layout/vList5"/>
    <dgm:cxn modelId="{28A99C46-CBE1-4CD6-890A-B2A56EA5DCFD}" type="presParOf" srcId="{86FAFF3E-A902-4607-ADF5-C56FA67C814B}" destId="{BD40B423-81E0-4C05-B524-DE10042B4278}" srcOrd="0" destOrd="0" presId="urn:microsoft.com/office/officeart/2005/8/layout/vList5"/>
    <dgm:cxn modelId="{583E67C5-ABFC-4BBB-B4FA-F1CA9FFABDBA}" type="presParOf" srcId="{86FAFF3E-A902-4607-ADF5-C56FA67C814B}" destId="{FC6CD36D-2230-4104-B04E-1092FB00D941}" srcOrd="1" destOrd="0" presId="urn:microsoft.com/office/officeart/2005/8/layout/vList5"/>
    <dgm:cxn modelId="{7F456A5A-AF0A-452A-86C8-662538924BFD}" type="presParOf" srcId="{60C86DE3-C423-4CDB-869F-16A100D96028}" destId="{A8514796-62C1-4FF1-9387-14B07BE058A5}" srcOrd="3" destOrd="0" presId="urn:microsoft.com/office/officeart/2005/8/layout/vList5"/>
    <dgm:cxn modelId="{9685BB54-D43B-466A-B70C-299179AEDF89}" type="presParOf" srcId="{60C86DE3-C423-4CDB-869F-16A100D96028}" destId="{73206C37-6053-46F5-8CDA-ACD83EBB42C6}" srcOrd="4" destOrd="0" presId="urn:microsoft.com/office/officeart/2005/8/layout/vList5"/>
    <dgm:cxn modelId="{833A0431-909A-4B25-BB93-3FBB969B805F}" type="presParOf" srcId="{73206C37-6053-46F5-8CDA-ACD83EBB42C6}" destId="{F8C5D8E1-968E-4E43-9A48-A0FAA5D7A051}" srcOrd="0" destOrd="0" presId="urn:microsoft.com/office/officeart/2005/8/layout/vList5"/>
    <dgm:cxn modelId="{4F599FE6-0597-45E2-8F69-A3615771F7BC}" type="presParOf" srcId="{73206C37-6053-46F5-8CDA-ACD83EBB42C6}" destId="{2E113CF0-D90A-4F8A-B2D9-762876DEEE7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F56B2B-63D7-452C-BF46-379D02FC21E3}" type="doc">
      <dgm:prSet loTypeId="urn:microsoft.com/office/officeart/2005/8/layout/vList5" loCatId="list" qsTypeId="urn:microsoft.com/office/officeart/2005/8/quickstyle/3d2" qsCatId="3D" csTypeId="urn:microsoft.com/office/officeart/2005/8/colors/colorful4" csCatId="colorful" phldr="1"/>
      <dgm:spPr/>
      <dgm:t>
        <a:bodyPr/>
        <a:lstStyle/>
        <a:p>
          <a:endParaRPr lang="id-ID"/>
        </a:p>
      </dgm:t>
    </dgm:pt>
    <dgm:pt modelId="{9D7A915A-12A0-4B8C-83B6-4E754660D995}">
      <dgm:prSet/>
      <dgm:spPr/>
      <dgm:t>
        <a:bodyPr/>
        <a:lstStyle/>
        <a:p>
          <a:pPr rtl="0"/>
          <a:r>
            <a:rPr lang="en-US" dirty="0" err="1" smtClean="0"/>
            <a:t>Menyempurnakan</a:t>
          </a:r>
          <a:r>
            <a:rPr lang="en-US" dirty="0" smtClean="0"/>
            <a:t> </a:t>
          </a:r>
          <a:r>
            <a:rPr lang="en-US" dirty="0" err="1" smtClean="0"/>
            <a:t>pekerjaan</a:t>
          </a:r>
          <a:r>
            <a:rPr lang="en-US" dirty="0" smtClean="0"/>
            <a:t> </a:t>
          </a:r>
          <a:r>
            <a:rPr lang="en-US" dirty="0" err="1" smtClean="0"/>
            <a:t>administrasi</a:t>
          </a:r>
          <a:endParaRPr lang="id-ID" dirty="0"/>
        </a:p>
      </dgm:t>
    </dgm:pt>
    <dgm:pt modelId="{13546E27-B3E7-4194-B693-9D92E2DC88BE}" type="parTrans" cxnId="{C5B8ABB4-2901-4B26-BD98-89685202848A}">
      <dgm:prSet/>
      <dgm:spPr/>
      <dgm:t>
        <a:bodyPr/>
        <a:lstStyle/>
        <a:p>
          <a:endParaRPr lang="id-ID"/>
        </a:p>
      </dgm:t>
    </dgm:pt>
    <dgm:pt modelId="{81BCA6A1-E1CE-48F6-993E-315AADFCE26C}" type="sibTrans" cxnId="{C5B8ABB4-2901-4B26-BD98-89685202848A}">
      <dgm:prSet/>
      <dgm:spPr/>
      <dgm:t>
        <a:bodyPr/>
        <a:lstStyle/>
        <a:p>
          <a:endParaRPr lang="id-ID"/>
        </a:p>
      </dgm:t>
    </dgm:pt>
    <dgm:pt modelId="{DCEF038C-BA0B-4B23-BBD4-C778A526B48E}">
      <dgm:prSet/>
      <dgm:spPr/>
      <dgm:t>
        <a:bodyPr/>
        <a:lstStyle/>
        <a:p>
          <a:pPr rtl="0"/>
          <a:r>
            <a:rPr lang="en-US" dirty="0" err="1" smtClean="0"/>
            <a:t>Menimbulkan</a:t>
          </a:r>
          <a:r>
            <a:rPr lang="en-US" dirty="0" smtClean="0"/>
            <a:t> </a:t>
          </a:r>
          <a:r>
            <a:rPr lang="en-US" dirty="0" err="1" smtClean="0"/>
            <a:t>suasana</a:t>
          </a:r>
          <a:r>
            <a:rPr lang="en-US" dirty="0" smtClean="0"/>
            <a:t> </a:t>
          </a:r>
          <a:r>
            <a:rPr lang="en-US" dirty="0" err="1" smtClean="0"/>
            <a:t>kerja</a:t>
          </a:r>
          <a:r>
            <a:rPr lang="en-US" dirty="0" smtClean="0"/>
            <a:t> yang </a:t>
          </a:r>
          <a:r>
            <a:rPr lang="en-US" dirty="0" err="1" smtClean="0"/>
            <a:t>menguntungkan</a:t>
          </a:r>
          <a:endParaRPr lang="id-ID" dirty="0"/>
        </a:p>
      </dgm:t>
    </dgm:pt>
    <dgm:pt modelId="{6F089330-45C1-4784-B826-789F55CE0A75}" type="parTrans" cxnId="{147927C7-BD8B-4795-9A3E-A72A17EA8707}">
      <dgm:prSet/>
      <dgm:spPr/>
      <dgm:t>
        <a:bodyPr/>
        <a:lstStyle/>
        <a:p>
          <a:endParaRPr lang="id-ID"/>
        </a:p>
      </dgm:t>
    </dgm:pt>
    <dgm:pt modelId="{C4BE2087-531A-40B6-8E75-D67D6E610028}" type="sibTrans" cxnId="{147927C7-BD8B-4795-9A3E-A72A17EA8707}">
      <dgm:prSet/>
      <dgm:spPr/>
      <dgm:t>
        <a:bodyPr/>
        <a:lstStyle/>
        <a:p>
          <a:endParaRPr lang="id-ID"/>
        </a:p>
      </dgm:t>
    </dgm:pt>
    <dgm:pt modelId="{2B65BB69-25EC-4872-B507-716922DC91F6}" type="pres">
      <dgm:prSet presAssocID="{04F56B2B-63D7-452C-BF46-379D02FC21E3}" presName="Name0" presStyleCnt="0">
        <dgm:presLayoutVars>
          <dgm:dir/>
          <dgm:animLvl val="lvl"/>
          <dgm:resizeHandles val="exact"/>
        </dgm:presLayoutVars>
      </dgm:prSet>
      <dgm:spPr/>
      <dgm:t>
        <a:bodyPr/>
        <a:lstStyle/>
        <a:p>
          <a:endParaRPr lang="id-ID"/>
        </a:p>
      </dgm:t>
    </dgm:pt>
    <dgm:pt modelId="{790C7FC7-B924-44EE-BD15-60D29E651361}" type="pres">
      <dgm:prSet presAssocID="{9D7A915A-12A0-4B8C-83B6-4E754660D995}" presName="linNode" presStyleCnt="0"/>
      <dgm:spPr/>
    </dgm:pt>
    <dgm:pt modelId="{A58322DF-51A8-4FCD-BA3E-C34694AE2C32}" type="pres">
      <dgm:prSet presAssocID="{9D7A915A-12A0-4B8C-83B6-4E754660D995}" presName="parentText" presStyleLbl="node1" presStyleIdx="0" presStyleCnt="2" custScaleX="277778">
        <dgm:presLayoutVars>
          <dgm:chMax val="1"/>
          <dgm:bulletEnabled val="1"/>
        </dgm:presLayoutVars>
      </dgm:prSet>
      <dgm:spPr/>
      <dgm:t>
        <a:bodyPr/>
        <a:lstStyle/>
        <a:p>
          <a:endParaRPr lang="id-ID"/>
        </a:p>
      </dgm:t>
    </dgm:pt>
    <dgm:pt modelId="{B7BB888F-64D4-49B5-B690-C1DD22E5FEF1}" type="pres">
      <dgm:prSet presAssocID="{81BCA6A1-E1CE-48F6-993E-315AADFCE26C}" presName="sp" presStyleCnt="0"/>
      <dgm:spPr/>
    </dgm:pt>
    <dgm:pt modelId="{2C8B543C-B064-4277-AF5F-0F228900FF56}" type="pres">
      <dgm:prSet presAssocID="{DCEF038C-BA0B-4B23-BBD4-C778A526B48E}" presName="linNode" presStyleCnt="0"/>
      <dgm:spPr/>
    </dgm:pt>
    <dgm:pt modelId="{D3C8385B-C38E-43B5-8E2F-88575E1B1532}" type="pres">
      <dgm:prSet presAssocID="{DCEF038C-BA0B-4B23-BBD4-C778A526B48E}" presName="parentText" presStyleLbl="node1" presStyleIdx="1" presStyleCnt="2" custScaleX="277778">
        <dgm:presLayoutVars>
          <dgm:chMax val="1"/>
          <dgm:bulletEnabled val="1"/>
        </dgm:presLayoutVars>
      </dgm:prSet>
      <dgm:spPr/>
      <dgm:t>
        <a:bodyPr/>
        <a:lstStyle/>
        <a:p>
          <a:endParaRPr lang="id-ID"/>
        </a:p>
      </dgm:t>
    </dgm:pt>
  </dgm:ptLst>
  <dgm:cxnLst>
    <dgm:cxn modelId="{C5B8ABB4-2901-4B26-BD98-89685202848A}" srcId="{04F56B2B-63D7-452C-BF46-379D02FC21E3}" destId="{9D7A915A-12A0-4B8C-83B6-4E754660D995}" srcOrd="0" destOrd="0" parTransId="{13546E27-B3E7-4194-B693-9D92E2DC88BE}" sibTransId="{81BCA6A1-E1CE-48F6-993E-315AADFCE26C}"/>
    <dgm:cxn modelId="{147927C7-BD8B-4795-9A3E-A72A17EA8707}" srcId="{04F56B2B-63D7-452C-BF46-379D02FC21E3}" destId="{DCEF038C-BA0B-4B23-BBD4-C778A526B48E}" srcOrd="1" destOrd="0" parTransId="{6F089330-45C1-4784-B826-789F55CE0A75}" sibTransId="{C4BE2087-531A-40B6-8E75-D67D6E610028}"/>
    <dgm:cxn modelId="{F3C7F950-02FE-4DD6-B1F1-88D95797EE50}" type="presOf" srcId="{04F56B2B-63D7-452C-BF46-379D02FC21E3}" destId="{2B65BB69-25EC-4872-B507-716922DC91F6}" srcOrd="0" destOrd="0" presId="urn:microsoft.com/office/officeart/2005/8/layout/vList5"/>
    <dgm:cxn modelId="{77EB63B4-BA60-4ECB-8F25-1A0382394FA6}" type="presOf" srcId="{9D7A915A-12A0-4B8C-83B6-4E754660D995}" destId="{A58322DF-51A8-4FCD-BA3E-C34694AE2C32}" srcOrd="0" destOrd="0" presId="urn:microsoft.com/office/officeart/2005/8/layout/vList5"/>
    <dgm:cxn modelId="{D119A4CA-AA13-4431-BC46-4D14E85B18FA}" type="presOf" srcId="{DCEF038C-BA0B-4B23-BBD4-C778A526B48E}" destId="{D3C8385B-C38E-43B5-8E2F-88575E1B1532}" srcOrd="0" destOrd="0" presId="urn:microsoft.com/office/officeart/2005/8/layout/vList5"/>
    <dgm:cxn modelId="{A7ADD859-BAF3-40B7-AAEA-A2DC59A1BA43}" type="presParOf" srcId="{2B65BB69-25EC-4872-B507-716922DC91F6}" destId="{790C7FC7-B924-44EE-BD15-60D29E651361}" srcOrd="0" destOrd="0" presId="urn:microsoft.com/office/officeart/2005/8/layout/vList5"/>
    <dgm:cxn modelId="{F2431154-79A5-4F2B-916E-471390A4CF4A}" type="presParOf" srcId="{790C7FC7-B924-44EE-BD15-60D29E651361}" destId="{A58322DF-51A8-4FCD-BA3E-C34694AE2C32}" srcOrd="0" destOrd="0" presId="urn:microsoft.com/office/officeart/2005/8/layout/vList5"/>
    <dgm:cxn modelId="{9B786E04-5F89-4C75-9F94-B46ED9F4A026}" type="presParOf" srcId="{2B65BB69-25EC-4872-B507-716922DC91F6}" destId="{B7BB888F-64D4-49B5-B690-C1DD22E5FEF1}" srcOrd="1" destOrd="0" presId="urn:microsoft.com/office/officeart/2005/8/layout/vList5"/>
    <dgm:cxn modelId="{884C56AE-7B8B-4CF6-9E4B-D69A33D48A30}" type="presParOf" srcId="{2B65BB69-25EC-4872-B507-716922DC91F6}" destId="{2C8B543C-B064-4277-AF5F-0F228900FF56}" srcOrd="2" destOrd="0" presId="urn:microsoft.com/office/officeart/2005/8/layout/vList5"/>
    <dgm:cxn modelId="{0C57912E-37B8-4844-BFC4-48CADE1CD62D}" type="presParOf" srcId="{2C8B543C-B064-4277-AF5F-0F228900FF56}" destId="{D3C8385B-C38E-43B5-8E2F-88575E1B153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0C9A2-9A5F-4B94-A7A6-37E8B33687BE}">
      <dsp:nvSpPr>
        <dsp:cNvPr id="0" name=""/>
        <dsp:cNvSpPr/>
      </dsp:nvSpPr>
      <dsp:spPr>
        <a:xfrm>
          <a:off x="617219" y="0"/>
          <a:ext cx="6995160" cy="339447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AAFD2A-304E-4596-B7E4-4D92F63588A1}">
      <dsp:nvSpPr>
        <dsp:cNvPr id="0" name=""/>
        <dsp:cNvSpPr/>
      </dsp:nvSpPr>
      <dsp:spPr>
        <a:xfrm>
          <a:off x="1758" y="1018341"/>
          <a:ext cx="1978916" cy="135778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id-ID" sz="2500" kern="1200" dirty="0" smtClean="0"/>
            <a:t>Attention (perhatian)</a:t>
          </a:r>
          <a:endParaRPr lang="id-ID" sz="2500" kern="1200" dirty="0"/>
        </a:p>
      </dsp:txBody>
      <dsp:txXfrm>
        <a:off x="68040" y="1084623"/>
        <a:ext cx="1846352" cy="1225224"/>
      </dsp:txXfrm>
    </dsp:sp>
    <dsp:sp modelId="{9C9B9684-737D-409B-916F-B0B0A27AC580}">
      <dsp:nvSpPr>
        <dsp:cNvPr id="0" name=""/>
        <dsp:cNvSpPr/>
      </dsp:nvSpPr>
      <dsp:spPr>
        <a:xfrm>
          <a:off x="2084147" y="1018341"/>
          <a:ext cx="1978916" cy="135778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id-ID" sz="2500" kern="1200" smtClean="0"/>
            <a:t>Interest (tertarik)</a:t>
          </a:r>
          <a:endParaRPr lang="id-ID" sz="2500" kern="1200"/>
        </a:p>
      </dsp:txBody>
      <dsp:txXfrm>
        <a:off x="2150429" y="1084623"/>
        <a:ext cx="1846352" cy="1225224"/>
      </dsp:txXfrm>
    </dsp:sp>
    <dsp:sp modelId="{AD24D659-9CB0-4723-9122-D94AE3878B5A}">
      <dsp:nvSpPr>
        <dsp:cNvPr id="0" name=""/>
        <dsp:cNvSpPr/>
      </dsp:nvSpPr>
      <dsp:spPr>
        <a:xfrm>
          <a:off x="4166536" y="1018341"/>
          <a:ext cx="1978916" cy="135778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id-ID" sz="2500" kern="1200" smtClean="0"/>
            <a:t>Desire (terangsang)</a:t>
          </a:r>
          <a:endParaRPr lang="id-ID" sz="2500" kern="1200"/>
        </a:p>
      </dsp:txBody>
      <dsp:txXfrm>
        <a:off x="4232818" y="1084623"/>
        <a:ext cx="1846352" cy="1225224"/>
      </dsp:txXfrm>
    </dsp:sp>
    <dsp:sp modelId="{7DCEE297-48A0-472D-A750-288BDD44B451}">
      <dsp:nvSpPr>
        <dsp:cNvPr id="0" name=""/>
        <dsp:cNvSpPr/>
      </dsp:nvSpPr>
      <dsp:spPr>
        <a:xfrm>
          <a:off x="6248925" y="1018341"/>
          <a:ext cx="1978916" cy="135778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id-ID" sz="2500" kern="1200" smtClean="0"/>
            <a:t>Action (tindakan)</a:t>
          </a:r>
          <a:endParaRPr lang="id-ID" sz="2500" kern="1200"/>
        </a:p>
      </dsp:txBody>
      <dsp:txXfrm>
        <a:off x="6315207" y="1084623"/>
        <a:ext cx="1846352" cy="12252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94FCB-C035-4B86-9D4A-9EE78C074F91}">
      <dsp:nvSpPr>
        <dsp:cNvPr id="0" name=""/>
        <dsp:cNvSpPr/>
      </dsp:nvSpPr>
      <dsp:spPr>
        <a:xfrm>
          <a:off x="1853184" y="1657"/>
          <a:ext cx="2084832" cy="1093921"/>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err="1" smtClean="0"/>
            <a:t>Komunikasi</a:t>
          </a:r>
          <a:r>
            <a:rPr lang="en-US" sz="2700" kern="1200" dirty="0" smtClean="0"/>
            <a:t> Visual</a:t>
          </a:r>
          <a:endParaRPr lang="id-ID" sz="2700" kern="1200" dirty="0"/>
        </a:p>
      </dsp:txBody>
      <dsp:txXfrm>
        <a:off x="1906585" y="55058"/>
        <a:ext cx="1978030" cy="987119"/>
      </dsp:txXfrm>
    </dsp:sp>
    <dsp:sp modelId="{DFDFAD35-82EC-486E-B96E-102722274B45}">
      <dsp:nvSpPr>
        <dsp:cNvPr id="0" name=""/>
        <dsp:cNvSpPr/>
      </dsp:nvSpPr>
      <dsp:spPr>
        <a:xfrm>
          <a:off x="1853184" y="1150275"/>
          <a:ext cx="2084832" cy="1093921"/>
        </a:xfrm>
        <a:prstGeom prst="roundRect">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err="1" smtClean="0"/>
            <a:t>Komunikasi</a:t>
          </a:r>
          <a:r>
            <a:rPr lang="en-US" sz="2700" kern="1200" dirty="0" smtClean="0"/>
            <a:t> Audio</a:t>
          </a:r>
          <a:endParaRPr lang="id-ID" sz="2700" kern="1200" dirty="0"/>
        </a:p>
      </dsp:txBody>
      <dsp:txXfrm>
        <a:off x="1906585" y="1203676"/>
        <a:ext cx="1978030" cy="987119"/>
      </dsp:txXfrm>
    </dsp:sp>
    <dsp:sp modelId="{03A0BBBB-FE66-404D-A106-FB1C8D2B7CB7}">
      <dsp:nvSpPr>
        <dsp:cNvPr id="0" name=""/>
        <dsp:cNvSpPr/>
      </dsp:nvSpPr>
      <dsp:spPr>
        <a:xfrm>
          <a:off x="1853184" y="2298892"/>
          <a:ext cx="2084832" cy="1093921"/>
        </a:xfrm>
        <a:prstGeom prst="roundRect">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err="1" smtClean="0"/>
            <a:t>Komunikasi</a:t>
          </a:r>
          <a:r>
            <a:rPr lang="en-US" sz="2700" kern="1200" dirty="0" smtClean="0"/>
            <a:t> Audio-Visual </a:t>
          </a:r>
          <a:endParaRPr lang="id-ID" sz="2700" kern="1200" dirty="0"/>
        </a:p>
      </dsp:txBody>
      <dsp:txXfrm>
        <a:off x="1906585" y="2352293"/>
        <a:ext cx="1978030" cy="9871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DB2DC-CA61-488F-A250-41B07EAC8181}">
      <dsp:nvSpPr>
        <dsp:cNvPr id="0" name=""/>
        <dsp:cNvSpPr/>
      </dsp:nvSpPr>
      <dsp:spPr>
        <a:xfrm>
          <a:off x="2438399" y="35"/>
          <a:ext cx="2743200" cy="143278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err="1" smtClean="0"/>
            <a:t>Komunikasi</a:t>
          </a:r>
          <a:r>
            <a:rPr lang="en-US" sz="2800" kern="1200" dirty="0" smtClean="0"/>
            <a:t> </a:t>
          </a:r>
          <a:r>
            <a:rPr lang="en-US" sz="2800" kern="1200" dirty="0" err="1" smtClean="0"/>
            <a:t>Langsung</a:t>
          </a:r>
          <a:r>
            <a:rPr lang="en-US" sz="2800" kern="1200" dirty="0" smtClean="0"/>
            <a:t> </a:t>
          </a:r>
          <a:r>
            <a:rPr lang="en-US" sz="2800" kern="1200" dirty="0" err="1" smtClean="0"/>
            <a:t>atau</a:t>
          </a:r>
          <a:r>
            <a:rPr lang="en-US" sz="2800" kern="1200" dirty="0" smtClean="0"/>
            <a:t> </a:t>
          </a:r>
          <a:r>
            <a:rPr lang="en-US" sz="2800" kern="1200" dirty="0" err="1" smtClean="0"/>
            <a:t>Tatap</a:t>
          </a:r>
          <a:r>
            <a:rPr lang="en-US" sz="2800" kern="1200" dirty="0" smtClean="0"/>
            <a:t> </a:t>
          </a:r>
          <a:r>
            <a:rPr lang="en-US" sz="2800" kern="1200" dirty="0" err="1" smtClean="0"/>
            <a:t>Muka</a:t>
          </a:r>
          <a:endParaRPr lang="id-ID" sz="2800" kern="1200" dirty="0"/>
        </a:p>
      </dsp:txBody>
      <dsp:txXfrm>
        <a:off x="2508342" y="69978"/>
        <a:ext cx="2603314" cy="1292895"/>
      </dsp:txXfrm>
    </dsp:sp>
    <dsp:sp modelId="{F5F1F2BA-ABD6-44DC-90D6-5D404AA1CF66}">
      <dsp:nvSpPr>
        <dsp:cNvPr id="0" name=""/>
        <dsp:cNvSpPr/>
      </dsp:nvSpPr>
      <dsp:spPr>
        <a:xfrm>
          <a:off x="2438399" y="1504456"/>
          <a:ext cx="2743200" cy="143278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err="1" smtClean="0"/>
            <a:t>Komunikasi</a:t>
          </a:r>
          <a:r>
            <a:rPr lang="en-US" sz="2800" kern="1200" dirty="0" smtClean="0"/>
            <a:t> </a:t>
          </a:r>
          <a:r>
            <a:rPr lang="en-US" sz="2800" kern="1200" dirty="0" err="1" smtClean="0"/>
            <a:t>Tidak</a:t>
          </a:r>
          <a:r>
            <a:rPr lang="en-US" sz="2800" kern="1200" dirty="0" smtClean="0"/>
            <a:t> </a:t>
          </a:r>
          <a:r>
            <a:rPr lang="en-US" sz="2800" kern="1200" dirty="0" err="1" smtClean="0"/>
            <a:t>Langsung</a:t>
          </a:r>
          <a:r>
            <a:rPr lang="en-US" sz="2800" kern="1200" dirty="0" smtClean="0"/>
            <a:t> </a:t>
          </a:r>
          <a:endParaRPr lang="id-ID" sz="2800" kern="1200" dirty="0"/>
        </a:p>
      </dsp:txBody>
      <dsp:txXfrm>
        <a:off x="2508342" y="1574399"/>
        <a:ext cx="2603314" cy="12928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85ECA-016A-40A9-A5BD-03A547BE1C45}">
      <dsp:nvSpPr>
        <dsp:cNvPr id="0" name=""/>
        <dsp:cNvSpPr/>
      </dsp:nvSpPr>
      <dsp:spPr>
        <a:xfrm>
          <a:off x="2511552" y="35"/>
          <a:ext cx="2825496" cy="1432780"/>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kern="1200" smtClean="0"/>
            <a:t>Komunikasi 2 arah </a:t>
          </a:r>
          <a:endParaRPr lang="id-ID" sz="3800" kern="1200"/>
        </a:p>
      </dsp:txBody>
      <dsp:txXfrm>
        <a:off x="2581495" y="69978"/>
        <a:ext cx="2685610" cy="1292894"/>
      </dsp:txXfrm>
    </dsp:sp>
    <dsp:sp modelId="{A98CBEE4-EF46-41BA-AE4D-3E1C6CB39459}">
      <dsp:nvSpPr>
        <dsp:cNvPr id="0" name=""/>
        <dsp:cNvSpPr/>
      </dsp:nvSpPr>
      <dsp:spPr>
        <a:xfrm>
          <a:off x="2511552" y="1504455"/>
          <a:ext cx="2825496" cy="1432780"/>
        </a:xfrm>
        <a:prstGeom prst="roundRect">
          <a:avLst/>
        </a:prstGeom>
        <a:gradFill rotWithShape="0">
          <a:gsLst>
            <a:gs pos="0">
              <a:schemeClr val="accent1">
                <a:shade val="50000"/>
                <a:hueOff val="361437"/>
                <a:satOff val="-7560"/>
                <a:lumOff val="42063"/>
                <a:alphaOff val="0"/>
                <a:shade val="51000"/>
                <a:satMod val="130000"/>
              </a:schemeClr>
            </a:gs>
            <a:gs pos="80000">
              <a:schemeClr val="accent1">
                <a:shade val="50000"/>
                <a:hueOff val="361437"/>
                <a:satOff val="-7560"/>
                <a:lumOff val="42063"/>
                <a:alphaOff val="0"/>
                <a:shade val="93000"/>
                <a:satMod val="130000"/>
              </a:schemeClr>
            </a:gs>
            <a:gs pos="100000">
              <a:schemeClr val="accent1">
                <a:shade val="50000"/>
                <a:hueOff val="361437"/>
                <a:satOff val="-7560"/>
                <a:lumOff val="420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kern="1200" dirty="0" err="1" smtClean="0"/>
            <a:t>Komunikasi</a:t>
          </a:r>
          <a:r>
            <a:rPr lang="en-US" sz="3800" kern="1200" dirty="0" smtClean="0"/>
            <a:t> 1 </a:t>
          </a:r>
          <a:r>
            <a:rPr lang="en-US" sz="3800" kern="1200" dirty="0" err="1" smtClean="0"/>
            <a:t>arah</a:t>
          </a:r>
          <a:r>
            <a:rPr lang="en-US" sz="3800" kern="1200" dirty="0" smtClean="0"/>
            <a:t> </a:t>
          </a:r>
          <a:endParaRPr lang="id-ID" sz="3800" kern="1200" dirty="0"/>
        </a:p>
      </dsp:txBody>
      <dsp:txXfrm>
        <a:off x="2581495" y="1574398"/>
        <a:ext cx="2685610" cy="12928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40E80-F01B-4D10-9FD9-CFAAFE759358}">
      <dsp:nvSpPr>
        <dsp:cNvPr id="0" name=""/>
        <dsp:cNvSpPr/>
      </dsp:nvSpPr>
      <dsp:spPr>
        <a:xfrm rot="5400000">
          <a:off x="5227317" y="-2171062"/>
          <a:ext cx="737620" cy="5266944"/>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smtClean="0"/>
            <a:t>simbolnya </a:t>
          </a:r>
          <a:r>
            <a:rPr lang="en-US" sz="2000" kern="1200" dirty="0" err="1" smtClean="0"/>
            <a:t>adalah</a:t>
          </a:r>
          <a:r>
            <a:rPr lang="en-US" sz="2000" kern="1200" dirty="0" smtClean="0"/>
            <a:t> kata-kata</a:t>
          </a:r>
          <a:endParaRPr lang="id-ID" sz="2000" kern="1200" dirty="0"/>
        </a:p>
      </dsp:txBody>
      <dsp:txXfrm rot="-5400000">
        <a:off x="2962655" y="129608"/>
        <a:ext cx="5230936" cy="665604"/>
      </dsp:txXfrm>
    </dsp:sp>
    <dsp:sp modelId="{D9494DF0-70EB-4DA9-832B-7DCE5A7D8C0D}">
      <dsp:nvSpPr>
        <dsp:cNvPr id="0" name=""/>
        <dsp:cNvSpPr/>
      </dsp:nvSpPr>
      <dsp:spPr>
        <a:xfrm>
          <a:off x="0" y="1397"/>
          <a:ext cx="2962656" cy="92202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dirty="0" err="1" smtClean="0"/>
            <a:t>Komunikasi</a:t>
          </a:r>
          <a:r>
            <a:rPr lang="en-US" sz="2600" kern="1200" dirty="0" smtClean="0"/>
            <a:t> </a:t>
          </a:r>
          <a:r>
            <a:rPr lang="en-US" sz="2600" kern="1200" dirty="0" err="1" smtClean="0"/>
            <a:t>Lisan</a:t>
          </a:r>
          <a:r>
            <a:rPr lang="en-US" sz="2600" kern="1200" dirty="0" smtClean="0"/>
            <a:t>, </a:t>
          </a:r>
          <a:endParaRPr lang="id-ID" sz="2600" kern="1200" dirty="0"/>
        </a:p>
      </dsp:txBody>
      <dsp:txXfrm>
        <a:off x="45010" y="46407"/>
        <a:ext cx="2872636" cy="832005"/>
      </dsp:txXfrm>
    </dsp:sp>
    <dsp:sp modelId="{1F3A2054-D6AB-494A-909F-C4B00EF9F3F8}">
      <dsp:nvSpPr>
        <dsp:cNvPr id="0" name=""/>
        <dsp:cNvSpPr/>
      </dsp:nvSpPr>
      <dsp:spPr>
        <a:xfrm rot="5400000">
          <a:off x="5227317" y="-1202935"/>
          <a:ext cx="737620" cy="5266944"/>
        </a:xfrm>
        <a:prstGeom prst="round2SameRect">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smtClean="0"/>
            <a:t>simbolnya </a:t>
          </a:r>
          <a:r>
            <a:rPr lang="en-US" sz="2000" kern="1200" dirty="0" err="1" smtClean="0"/>
            <a:t>adalah</a:t>
          </a:r>
          <a:r>
            <a:rPr lang="en-US" sz="2000" kern="1200" dirty="0" smtClean="0"/>
            <a:t> </a:t>
          </a:r>
          <a:r>
            <a:rPr lang="en-US" sz="2000" kern="1200" dirty="0" err="1" smtClean="0"/>
            <a:t>huruf</a:t>
          </a:r>
          <a:endParaRPr lang="id-ID" sz="2000" kern="1200" dirty="0"/>
        </a:p>
      </dsp:txBody>
      <dsp:txXfrm rot="-5400000">
        <a:off x="2962655" y="1097735"/>
        <a:ext cx="5230936" cy="665604"/>
      </dsp:txXfrm>
    </dsp:sp>
    <dsp:sp modelId="{C647834B-94D9-429E-B4DC-C6B64C4BDF9A}">
      <dsp:nvSpPr>
        <dsp:cNvPr id="0" name=""/>
        <dsp:cNvSpPr/>
      </dsp:nvSpPr>
      <dsp:spPr>
        <a:xfrm>
          <a:off x="0" y="969523"/>
          <a:ext cx="2962656" cy="922025"/>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dirty="0" err="1" smtClean="0"/>
            <a:t>Komunikasi</a:t>
          </a:r>
          <a:r>
            <a:rPr lang="en-US" sz="2600" kern="1200" dirty="0" smtClean="0"/>
            <a:t> </a:t>
          </a:r>
          <a:r>
            <a:rPr lang="en-US" sz="2600" kern="1200" dirty="0" err="1" smtClean="0"/>
            <a:t>Tulisan</a:t>
          </a:r>
          <a:r>
            <a:rPr lang="en-US" sz="2600" kern="1200" dirty="0" smtClean="0"/>
            <a:t>, </a:t>
          </a:r>
          <a:endParaRPr lang="id-ID" sz="2600" kern="1200" dirty="0"/>
        </a:p>
      </dsp:txBody>
      <dsp:txXfrm>
        <a:off x="45010" y="1014533"/>
        <a:ext cx="2872636" cy="832005"/>
      </dsp:txXfrm>
    </dsp:sp>
    <dsp:sp modelId="{EB2C81B0-E9ED-469F-A7B5-B11F4D0D6AE0}">
      <dsp:nvSpPr>
        <dsp:cNvPr id="0" name=""/>
        <dsp:cNvSpPr/>
      </dsp:nvSpPr>
      <dsp:spPr>
        <a:xfrm rot="5400000">
          <a:off x="5227317" y="-234808"/>
          <a:ext cx="737620" cy="5266944"/>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smtClean="0"/>
            <a:t>simbolnya </a:t>
          </a:r>
          <a:r>
            <a:rPr lang="en-US" sz="2000" kern="1200" dirty="0" err="1" smtClean="0"/>
            <a:t>adalah</a:t>
          </a:r>
          <a:r>
            <a:rPr lang="en-US" sz="2000" kern="1200" dirty="0" smtClean="0"/>
            <a:t> </a:t>
          </a:r>
          <a:r>
            <a:rPr lang="en-US" sz="2000" kern="1200" dirty="0" err="1" smtClean="0"/>
            <a:t>gerakan</a:t>
          </a:r>
          <a:r>
            <a:rPr lang="en-US" sz="2000" kern="1200" dirty="0" smtClean="0"/>
            <a:t> </a:t>
          </a:r>
          <a:r>
            <a:rPr lang="en-US" sz="2000" kern="1200" dirty="0" err="1" smtClean="0"/>
            <a:t>anggota</a:t>
          </a:r>
          <a:r>
            <a:rPr lang="en-US" sz="2000" kern="1200" dirty="0" smtClean="0"/>
            <a:t> </a:t>
          </a:r>
          <a:r>
            <a:rPr lang="en-US" sz="2000" kern="1200" dirty="0" err="1" smtClean="0"/>
            <a:t>badan</a:t>
          </a:r>
          <a:r>
            <a:rPr lang="en-US" sz="2000" kern="1200" dirty="0" smtClean="0"/>
            <a:t>, </a:t>
          </a:r>
          <a:r>
            <a:rPr lang="en-US" sz="2000" kern="1200" dirty="0" err="1" smtClean="0"/>
            <a:t>tanda-tanda</a:t>
          </a:r>
          <a:r>
            <a:rPr lang="en-US" sz="2000" kern="1200" dirty="0" smtClean="0"/>
            <a:t> </a:t>
          </a:r>
          <a:r>
            <a:rPr lang="en-US" sz="2000" kern="1200" dirty="0" err="1" smtClean="0"/>
            <a:t>tertentu</a:t>
          </a:r>
          <a:r>
            <a:rPr lang="en-US" sz="2000" kern="1200" dirty="0" smtClean="0"/>
            <a:t>.</a:t>
          </a:r>
          <a:endParaRPr lang="id-ID" sz="2000" kern="1200" dirty="0"/>
        </a:p>
      </dsp:txBody>
      <dsp:txXfrm rot="-5400000">
        <a:off x="2962655" y="2065862"/>
        <a:ext cx="5230936" cy="665604"/>
      </dsp:txXfrm>
    </dsp:sp>
    <dsp:sp modelId="{A324D7FD-1FF4-48E1-8CE8-DD2943D7C664}">
      <dsp:nvSpPr>
        <dsp:cNvPr id="0" name=""/>
        <dsp:cNvSpPr/>
      </dsp:nvSpPr>
      <dsp:spPr>
        <a:xfrm>
          <a:off x="0" y="1937650"/>
          <a:ext cx="2962656" cy="922025"/>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dirty="0" err="1" smtClean="0"/>
            <a:t>Komunikasi</a:t>
          </a:r>
          <a:r>
            <a:rPr lang="en-US" sz="2600" kern="1200" dirty="0" smtClean="0"/>
            <a:t> </a:t>
          </a:r>
          <a:r>
            <a:rPr lang="en-US" sz="2600" kern="1200" dirty="0" err="1" smtClean="0"/>
            <a:t>Isyarat</a:t>
          </a:r>
          <a:r>
            <a:rPr lang="en-US" sz="2600" kern="1200" dirty="0" smtClean="0"/>
            <a:t>, </a:t>
          </a:r>
          <a:endParaRPr lang="id-ID" sz="2600" kern="1200" dirty="0"/>
        </a:p>
      </dsp:txBody>
      <dsp:txXfrm>
        <a:off x="45010" y="1982660"/>
        <a:ext cx="2872636" cy="83200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48133-AA55-442D-A5C4-51F8045EC431}">
      <dsp:nvSpPr>
        <dsp:cNvPr id="0" name=""/>
        <dsp:cNvSpPr/>
      </dsp:nvSpPr>
      <dsp:spPr>
        <a:xfrm>
          <a:off x="0" y="435"/>
          <a:ext cx="8229600" cy="994500"/>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err="1" smtClean="0"/>
            <a:t>Komunikasi</a:t>
          </a:r>
          <a:r>
            <a:rPr lang="en-US" sz="2500" kern="1200" dirty="0" smtClean="0"/>
            <a:t> Formal, yang </a:t>
          </a:r>
          <a:r>
            <a:rPr lang="en-US" sz="2500" kern="1200" dirty="0" err="1" smtClean="0"/>
            <a:t>dilakukan</a:t>
          </a:r>
          <a:r>
            <a:rPr lang="en-US" sz="2500" kern="1200" dirty="0" smtClean="0"/>
            <a:t> </a:t>
          </a:r>
          <a:r>
            <a:rPr lang="en-US" sz="2500" kern="1200" dirty="0" err="1" smtClean="0"/>
            <a:t>dalam</a:t>
          </a:r>
          <a:r>
            <a:rPr lang="en-US" sz="2500" kern="1200" dirty="0" smtClean="0"/>
            <a:t> </a:t>
          </a:r>
          <a:r>
            <a:rPr lang="en-US" sz="2500" kern="1200" dirty="0" err="1" smtClean="0"/>
            <a:t>suasana</a:t>
          </a:r>
          <a:r>
            <a:rPr lang="en-US" sz="2500" kern="1200" dirty="0" smtClean="0"/>
            <a:t> </a:t>
          </a:r>
          <a:r>
            <a:rPr lang="en-US" sz="2500" kern="1200" dirty="0" err="1" smtClean="0"/>
            <a:t>resmi</a:t>
          </a:r>
          <a:r>
            <a:rPr lang="en-US" sz="2500" kern="1200" dirty="0" smtClean="0"/>
            <a:t>, </a:t>
          </a:r>
          <a:r>
            <a:rPr lang="en-US" sz="2500" kern="1200" dirty="0" err="1" smtClean="0"/>
            <a:t>misal</a:t>
          </a:r>
          <a:endParaRPr lang="id-ID" sz="2500" kern="1200" dirty="0"/>
        </a:p>
      </dsp:txBody>
      <dsp:txXfrm>
        <a:off x="48547" y="48982"/>
        <a:ext cx="8132506" cy="897406"/>
      </dsp:txXfrm>
    </dsp:sp>
    <dsp:sp modelId="{15AA7C38-4235-456F-9658-AA3B2957D9E1}">
      <dsp:nvSpPr>
        <dsp:cNvPr id="0" name=""/>
        <dsp:cNvSpPr/>
      </dsp:nvSpPr>
      <dsp:spPr>
        <a:xfrm>
          <a:off x="0" y="994936"/>
          <a:ext cx="82296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kern="1200" smtClean="0"/>
            <a:t>pertemuan</a:t>
          </a:r>
          <a:r>
            <a:rPr lang="en-US" sz="2000" kern="1200" dirty="0" smtClean="0"/>
            <a:t>, </a:t>
          </a:r>
          <a:r>
            <a:rPr lang="en-US" sz="2000" kern="1200" dirty="0" err="1" smtClean="0"/>
            <a:t>rapat</a:t>
          </a:r>
          <a:r>
            <a:rPr lang="en-US" sz="2000" kern="1200" dirty="0" smtClean="0"/>
            <a:t>.</a:t>
          </a:r>
          <a:endParaRPr lang="id-ID" sz="2000" kern="1200" dirty="0"/>
        </a:p>
      </dsp:txBody>
      <dsp:txXfrm>
        <a:off x="0" y="994936"/>
        <a:ext cx="8229600" cy="414000"/>
      </dsp:txXfrm>
    </dsp:sp>
    <dsp:sp modelId="{653489EA-BC54-4364-AE6B-5E3DA606D824}">
      <dsp:nvSpPr>
        <dsp:cNvPr id="0" name=""/>
        <dsp:cNvSpPr/>
      </dsp:nvSpPr>
      <dsp:spPr>
        <a:xfrm>
          <a:off x="0" y="1408936"/>
          <a:ext cx="8229600" cy="994500"/>
        </a:xfrm>
        <a:prstGeom prst="roundRect">
          <a:avLst/>
        </a:prstGeom>
        <a:gradFill rotWithShape="0">
          <a:gsLst>
            <a:gs pos="0">
              <a:schemeClr val="accent2">
                <a:shade val="50000"/>
                <a:hueOff val="-41484"/>
                <a:satOff val="-8409"/>
                <a:lumOff val="46251"/>
                <a:alphaOff val="0"/>
                <a:shade val="51000"/>
                <a:satMod val="130000"/>
              </a:schemeClr>
            </a:gs>
            <a:gs pos="80000">
              <a:schemeClr val="accent2">
                <a:shade val="50000"/>
                <a:hueOff val="-41484"/>
                <a:satOff val="-8409"/>
                <a:lumOff val="46251"/>
                <a:alphaOff val="0"/>
                <a:shade val="93000"/>
                <a:satMod val="130000"/>
              </a:schemeClr>
            </a:gs>
            <a:gs pos="100000">
              <a:schemeClr val="accent2">
                <a:shade val="50000"/>
                <a:hueOff val="-41484"/>
                <a:satOff val="-8409"/>
                <a:lumOff val="462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Komunikasi Informal, yang dilakukan dalam suasana tidak resmi.</a:t>
          </a:r>
          <a:endParaRPr lang="id-ID" sz="2500" kern="1200"/>
        </a:p>
      </dsp:txBody>
      <dsp:txXfrm>
        <a:off x="48547" y="1457483"/>
        <a:ext cx="8132506" cy="89740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A87B6-92A4-4A00-9405-6179C0C5EAF2}">
      <dsp:nvSpPr>
        <dsp:cNvPr id="0" name=""/>
        <dsp:cNvSpPr/>
      </dsp:nvSpPr>
      <dsp:spPr>
        <a:xfrm>
          <a:off x="0" y="0"/>
          <a:ext cx="8229600" cy="9266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err="1" smtClean="0">
              <a:latin typeface="Agency FB" pitchFamily="34" charset="0"/>
            </a:rPr>
            <a:t>Menempatkan</a:t>
          </a:r>
          <a:r>
            <a:rPr lang="en-US" sz="2400" kern="1200" dirty="0" smtClean="0">
              <a:latin typeface="Agency FB" pitchFamily="34" charset="0"/>
            </a:rPr>
            <a:t> </a:t>
          </a:r>
          <a:r>
            <a:rPr lang="en-US" sz="2400" kern="1200" dirty="0" err="1" smtClean="0">
              <a:latin typeface="Agency FB" pitchFamily="34" charset="0"/>
            </a:rPr>
            <a:t>kedudukan</a:t>
          </a:r>
          <a:r>
            <a:rPr lang="en-US" sz="2400" kern="1200" dirty="0" smtClean="0">
              <a:latin typeface="Agency FB" pitchFamily="34" charset="0"/>
            </a:rPr>
            <a:t> </a:t>
          </a:r>
          <a:r>
            <a:rPr lang="en-US" sz="2400" kern="1200" dirty="0" err="1" smtClean="0">
              <a:latin typeface="Agency FB" pitchFamily="34" charset="0"/>
            </a:rPr>
            <a:t>dan</a:t>
          </a:r>
          <a:r>
            <a:rPr lang="en-US" sz="2400" kern="1200" dirty="0" smtClean="0">
              <a:latin typeface="Agency FB" pitchFamily="34" charset="0"/>
            </a:rPr>
            <a:t> </a:t>
          </a:r>
          <a:r>
            <a:rPr lang="en-US" sz="2400" kern="1200" dirty="0" err="1" smtClean="0">
              <a:latin typeface="Agency FB" pitchFamily="34" charset="0"/>
            </a:rPr>
            <a:t>peranan</a:t>
          </a:r>
          <a:r>
            <a:rPr lang="en-US" sz="2400" kern="1200" dirty="0" smtClean="0">
              <a:latin typeface="Agency FB" pitchFamily="34" charset="0"/>
            </a:rPr>
            <a:t> </a:t>
          </a:r>
          <a:r>
            <a:rPr lang="en-US" sz="2400" kern="1200" dirty="0" err="1" smtClean="0">
              <a:latin typeface="Agency FB" pitchFamily="34" charset="0"/>
            </a:rPr>
            <a:t>sumber</a:t>
          </a:r>
          <a:r>
            <a:rPr lang="en-US" sz="2400" kern="1200" dirty="0" smtClean="0">
              <a:latin typeface="Agency FB" pitchFamily="34" charset="0"/>
            </a:rPr>
            <a:t> </a:t>
          </a:r>
          <a:r>
            <a:rPr lang="en-US" sz="2400" kern="1200" dirty="0" err="1" smtClean="0">
              <a:latin typeface="Agency FB" pitchFamily="34" charset="0"/>
            </a:rPr>
            <a:t>sama</a:t>
          </a:r>
          <a:r>
            <a:rPr lang="en-US" sz="2400" kern="1200" dirty="0" smtClean="0">
              <a:latin typeface="Agency FB" pitchFamily="34" charset="0"/>
            </a:rPr>
            <a:t> </a:t>
          </a:r>
          <a:r>
            <a:rPr lang="en-US" sz="2400" kern="1200" dirty="0" err="1" smtClean="0">
              <a:latin typeface="Agency FB" pitchFamily="34" charset="0"/>
            </a:rPr>
            <a:t>dengan</a:t>
          </a:r>
          <a:r>
            <a:rPr lang="en-US" sz="2400" kern="1200" dirty="0" smtClean="0">
              <a:latin typeface="Agency FB" pitchFamily="34" charset="0"/>
            </a:rPr>
            <a:t> </a:t>
          </a:r>
          <a:r>
            <a:rPr lang="en-US" sz="2400" kern="1200" dirty="0" err="1" smtClean="0">
              <a:latin typeface="Agency FB" pitchFamily="34" charset="0"/>
            </a:rPr>
            <a:t>kedudukan</a:t>
          </a:r>
          <a:r>
            <a:rPr lang="en-US" sz="2400" kern="1200" dirty="0" smtClean="0">
              <a:latin typeface="Agency FB" pitchFamily="34" charset="0"/>
            </a:rPr>
            <a:t> </a:t>
          </a:r>
          <a:r>
            <a:rPr lang="en-US" sz="2400" kern="1200" dirty="0" err="1" smtClean="0">
              <a:latin typeface="Agency FB" pitchFamily="34" charset="0"/>
            </a:rPr>
            <a:t>dan</a:t>
          </a:r>
          <a:r>
            <a:rPr lang="en-US" sz="2400" kern="1200" dirty="0" smtClean="0">
              <a:latin typeface="Agency FB" pitchFamily="34" charset="0"/>
            </a:rPr>
            <a:t> </a:t>
          </a:r>
          <a:r>
            <a:rPr lang="en-US" sz="2400" kern="1200" dirty="0" err="1" smtClean="0">
              <a:latin typeface="Agency FB" pitchFamily="34" charset="0"/>
            </a:rPr>
            <a:t>peranan</a:t>
          </a:r>
          <a:r>
            <a:rPr lang="en-US" sz="2400" kern="1200" dirty="0" smtClean="0">
              <a:latin typeface="Agency FB" pitchFamily="34" charset="0"/>
            </a:rPr>
            <a:t> </a:t>
          </a:r>
          <a:r>
            <a:rPr lang="en-US" sz="2400" kern="1200" dirty="0" err="1" smtClean="0">
              <a:latin typeface="Agency FB" pitchFamily="34" charset="0"/>
            </a:rPr>
            <a:t>sasaran</a:t>
          </a:r>
          <a:r>
            <a:rPr lang="en-US" sz="2400" kern="1200" dirty="0" smtClean="0">
              <a:latin typeface="Agency FB" pitchFamily="34" charset="0"/>
            </a:rPr>
            <a:t>.</a:t>
          </a:r>
          <a:endParaRPr lang="id-ID" sz="2400" kern="1200" dirty="0">
            <a:latin typeface="Agency FB" pitchFamily="34" charset="0"/>
          </a:endParaRPr>
        </a:p>
      </dsp:txBody>
      <dsp:txXfrm>
        <a:off x="45235" y="45235"/>
        <a:ext cx="8139130" cy="836170"/>
      </dsp:txXfrm>
    </dsp:sp>
    <dsp:sp modelId="{04A6C3D0-3197-4992-9BF0-61E5510D6F18}">
      <dsp:nvSpPr>
        <dsp:cNvPr id="0" name=""/>
        <dsp:cNvSpPr/>
      </dsp:nvSpPr>
      <dsp:spPr>
        <a:xfrm>
          <a:off x="0" y="1063365"/>
          <a:ext cx="8229600" cy="92664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err="1" smtClean="0">
              <a:latin typeface="Agency FB" pitchFamily="34" charset="0"/>
            </a:rPr>
            <a:t>Fungsi</a:t>
          </a:r>
          <a:r>
            <a:rPr lang="en-US" sz="2400" kern="1200" dirty="0" smtClean="0">
              <a:latin typeface="Agency FB" pitchFamily="34" charset="0"/>
            </a:rPr>
            <a:t> </a:t>
          </a:r>
          <a:r>
            <a:rPr lang="en-US" sz="2400" kern="1200" dirty="0" err="1" smtClean="0">
              <a:latin typeface="Agency FB" pitchFamily="34" charset="0"/>
            </a:rPr>
            <a:t>setiap</a:t>
          </a:r>
          <a:r>
            <a:rPr lang="en-US" sz="2400" kern="1200" dirty="0" smtClean="0">
              <a:latin typeface="Agency FB" pitchFamily="34" charset="0"/>
            </a:rPr>
            <a:t> unsure </a:t>
          </a:r>
          <a:r>
            <a:rPr lang="en-US" sz="2400" kern="1200" dirty="0" err="1" smtClean="0">
              <a:latin typeface="Agency FB" pitchFamily="34" charset="0"/>
            </a:rPr>
            <a:t>komunikasi</a:t>
          </a:r>
          <a:r>
            <a:rPr lang="en-US" sz="2400" kern="1200" dirty="0" smtClean="0">
              <a:latin typeface="Agency FB" pitchFamily="34" charset="0"/>
            </a:rPr>
            <a:t>, </a:t>
          </a:r>
          <a:r>
            <a:rPr lang="en-US" sz="2400" kern="1200" dirty="0" err="1" smtClean="0">
              <a:latin typeface="Agency FB" pitchFamily="34" charset="0"/>
            </a:rPr>
            <a:t>terutama</a:t>
          </a:r>
          <a:r>
            <a:rPr lang="en-US" sz="2400" kern="1200" dirty="0" smtClean="0">
              <a:latin typeface="Agency FB" pitchFamily="34" charset="0"/>
            </a:rPr>
            <a:t> </a:t>
          </a:r>
          <a:r>
            <a:rPr lang="en-US" sz="2400" kern="1200" dirty="0" err="1" smtClean="0">
              <a:latin typeface="Agency FB" pitchFamily="34" charset="0"/>
            </a:rPr>
            <a:t>sumber</a:t>
          </a:r>
          <a:r>
            <a:rPr lang="en-US" sz="2400" kern="1200" dirty="0" smtClean="0">
              <a:latin typeface="Agency FB" pitchFamily="34" charset="0"/>
            </a:rPr>
            <a:t> </a:t>
          </a:r>
          <a:r>
            <a:rPr lang="en-US" sz="2400" kern="1200" dirty="0" err="1" smtClean="0">
              <a:latin typeface="Agency FB" pitchFamily="34" charset="0"/>
            </a:rPr>
            <a:t>dan</a:t>
          </a:r>
          <a:r>
            <a:rPr lang="en-US" sz="2400" kern="1200" dirty="0" smtClean="0">
              <a:latin typeface="Agency FB" pitchFamily="34" charset="0"/>
            </a:rPr>
            <a:t> </a:t>
          </a:r>
          <a:r>
            <a:rPr lang="en-US" sz="2400" kern="1200" dirty="0" err="1" smtClean="0">
              <a:latin typeface="Agency FB" pitchFamily="34" charset="0"/>
            </a:rPr>
            <a:t>sasaran</a:t>
          </a:r>
          <a:r>
            <a:rPr lang="en-US" sz="2400" kern="1200" dirty="0" smtClean="0">
              <a:latin typeface="Agency FB" pitchFamily="34" charset="0"/>
            </a:rPr>
            <a:t> </a:t>
          </a:r>
          <a:r>
            <a:rPr lang="en-US" sz="2400" kern="1200" dirty="0" err="1" smtClean="0">
              <a:latin typeface="Agency FB" pitchFamily="34" charset="0"/>
            </a:rPr>
            <a:t>tidaklah</a:t>
          </a:r>
          <a:r>
            <a:rPr lang="en-US" sz="2400" kern="1200" dirty="0" smtClean="0">
              <a:latin typeface="Agency FB" pitchFamily="34" charset="0"/>
            </a:rPr>
            <a:t> </a:t>
          </a:r>
          <a:r>
            <a:rPr lang="en-US" sz="2400" kern="1200" dirty="0" err="1" smtClean="0">
              <a:latin typeface="Agency FB" pitchFamily="34" charset="0"/>
            </a:rPr>
            <a:t>tunggal</a:t>
          </a:r>
          <a:r>
            <a:rPr lang="en-US" sz="2400" kern="1200" dirty="0" smtClean="0">
              <a:latin typeface="Agency FB" pitchFamily="34" charset="0"/>
            </a:rPr>
            <a:t>, </a:t>
          </a:r>
          <a:r>
            <a:rPr lang="en-US" sz="2400" kern="1200" dirty="0" err="1" smtClean="0">
              <a:latin typeface="Agency FB" pitchFamily="34" charset="0"/>
            </a:rPr>
            <a:t>tetapi</a:t>
          </a:r>
          <a:r>
            <a:rPr lang="en-US" sz="2400" kern="1200" dirty="0" smtClean="0">
              <a:latin typeface="Agency FB" pitchFamily="34" charset="0"/>
            </a:rPr>
            <a:t> </a:t>
          </a:r>
          <a:r>
            <a:rPr lang="en-US" sz="2400" kern="1200" dirty="0" err="1" smtClean="0">
              <a:latin typeface="Agency FB" pitchFamily="34" charset="0"/>
            </a:rPr>
            <a:t>bersifat</a:t>
          </a:r>
          <a:r>
            <a:rPr lang="en-US" sz="2400" kern="1200" dirty="0" smtClean="0">
              <a:latin typeface="Agency FB" pitchFamily="34" charset="0"/>
            </a:rPr>
            <a:t> </a:t>
          </a:r>
          <a:r>
            <a:rPr lang="en-US" sz="2400" kern="1200" dirty="0" err="1" smtClean="0">
              <a:latin typeface="Agency FB" pitchFamily="34" charset="0"/>
            </a:rPr>
            <a:t>ganda</a:t>
          </a:r>
          <a:r>
            <a:rPr lang="en-US" sz="2400" kern="1200" dirty="0" smtClean="0">
              <a:latin typeface="Agency FB" pitchFamily="34" charset="0"/>
            </a:rPr>
            <a:t>.</a:t>
          </a:r>
          <a:endParaRPr lang="id-ID" sz="2400" kern="1200" dirty="0">
            <a:latin typeface="Agency FB" pitchFamily="34" charset="0"/>
          </a:endParaRPr>
        </a:p>
      </dsp:txBody>
      <dsp:txXfrm>
        <a:off x="45235" y="1108600"/>
        <a:ext cx="8139130" cy="836170"/>
      </dsp:txXfrm>
    </dsp:sp>
    <dsp:sp modelId="{8C878385-87C2-43D1-B8BA-4C8388B18AC6}">
      <dsp:nvSpPr>
        <dsp:cNvPr id="0" name=""/>
        <dsp:cNvSpPr/>
      </dsp:nvSpPr>
      <dsp:spPr>
        <a:xfrm>
          <a:off x="0" y="1990005"/>
          <a:ext cx="8229600" cy="186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err="1" smtClean="0">
              <a:latin typeface="Agency FB" pitchFamily="34" charset="0"/>
            </a:rPr>
            <a:t>Dirinya</a:t>
          </a:r>
          <a:r>
            <a:rPr lang="en-US" sz="2400" kern="1200" dirty="0" smtClean="0">
              <a:latin typeface="Agency FB" pitchFamily="34" charset="0"/>
            </a:rPr>
            <a:t> </a:t>
          </a:r>
          <a:r>
            <a:rPr lang="en-US" sz="2400" kern="1200" dirty="0" err="1" smtClean="0">
              <a:latin typeface="Agency FB" pitchFamily="34" charset="0"/>
            </a:rPr>
            <a:t>adalah</a:t>
          </a:r>
          <a:r>
            <a:rPr lang="en-US" sz="2400" kern="1200" dirty="0" smtClean="0">
              <a:latin typeface="Agency FB" pitchFamily="34" charset="0"/>
            </a:rPr>
            <a:t> </a:t>
          </a:r>
          <a:r>
            <a:rPr lang="en-US" sz="2400" kern="1200" dirty="0" err="1" smtClean="0">
              <a:latin typeface="Agency FB" pitchFamily="34" charset="0"/>
            </a:rPr>
            <a:t>sumber</a:t>
          </a:r>
          <a:r>
            <a:rPr lang="en-US" sz="2400" kern="1200" dirty="0" smtClean="0">
              <a:latin typeface="Agency FB" pitchFamily="34" charset="0"/>
            </a:rPr>
            <a:t> </a:t>
          </a:r>
          <a:r>
            <a:rPr lang="en-US" sz="2400" kern="1200" dirty="0" err="1" smtClean="0">
              <a:latin typeface="Agency FB" pitchFamily="34" charset="0"/>
            </a:rPr>
            <a:t>pesan</a:t>
          </a:r>
          <a:r>
            <a:rPr lang="en-US" sz="2400" kern="1200" dirty="0" smtClean="0">
              <a:latin typeface="Agency FB" pitchFamily="34" charset="0"/>
            </a:rPr>
            <a:t>, </a:t>
          </a:r>
          <a:r>
            <a:rPr lang="en-US" sz="2400" kern="1200" dirty="0" err="1" smtClean="0">
              <a:latin typeface="Agency FB" pitchFamily="34" charset="0"/>
            </a:rPr>
            <a:t>karena</a:t>
          </a:r>
          <a:r>
            <a:rPr lang="en-US" sz="2400" kern="1200" dirty="0" smtClean="0">
              <a:latin typeface="Agency FB" pitchFamily="34" charset="0"/>
            </a:rPr>
            <a:t> </a:t>
          </a:r>
          <a:r>
            <a:rPr lang="en-US" sz="2400" kern="1200" dirty="0" err="1" smtClean="0">
              <a:latin typeface="Agency FB" pitchFamily="34" charset="0"/>
            </a:rPr>
            <a:t>memang</a:t>
          </a:r>
          <a:r>
            <a:rPr lang="en-US" sz="2400" kern="1200" dirty="0" smtClean="0">
              <a:latin typeface="Agency FB" pitchFamily="34" charset="0"/>
            </a:rPr>
            <a:t> </a:t>
          </a:r>
          <a:r>
            <a:rPr lang="en-US" sz="2400" kern="1200" dirty="0" err="1" smtClean="0">
              <a:latin typeface="Agency FB" pitchFamily="34" charset="0"/>
            </a:rPr>
            <a:t>bermaksud</a:t>
          </a:r>
          <a:r>
            <a:rPr lang="en-US" sz="2400" kern="1200" dirty="0" smtClean="0">
              <a:latin typeface="Agency FB" pitchFamily="34" charset="0"/>
            </a:rPr>
            <a:t> </a:t>
          </a:r>
          <a:r>
            <a:rPr lang="en-US" sz="2400" kern="1200" dirty="0" err="1" smtClean="0">
              <a:latin typeface="Agency FB" pitchFamily="34" charset="0"/>
            </a:rPr>
            <a:t>akan</a:t>
          </a:r>
          <a:r>
            <a:rPr lang="en-US" sz="2400" kern="1200" dirty="0" smtClean="0">
              <a:latin typeface="Agency FB" pitchFamily="34" charset="0"/>
            </a:rPr>
            <a:t> </a:t>
          </a:r>
          <a:r>
            <a:rPr lang="en-US" sz="2400" kern="1200" dirty="0" err="1" smtClean="0">
              <a:latin typeface="Agency FB" pitchFamily="34" charset="0"/>
            </a:rPr>
            <a:t>menyampaikan</a:t>
          </a:r>
          <a:r>
            <a:rPr lang="en-US" sz="2400" kern="1200" dirty="0" smtClean="0">
              <a:latin typeface="Agency FB" pitchFamily="34" charset="0"/>
            </a:rPr>
            <a:t> </a:t>
          </a:r>
          <a:r>
            <a:rPr lang="en-US" sz="2400" kern="1200" dirty="0" err="1" smtClean="0">
              <a:latin typeface="Agency FB" pitchFamily="34" charset="0"/>
            </a:rPr>
            <a:t>pesan</a:t>
          </a:r>
          <a:endParaRPr lang="id-ID" sz="2400" kern="1200" dirty="0">
            <a:latin typeface="Agency FB" pitchFamily="34" charset="0"/>
          </a:endParaRPr>
        </a:p>
        <a:p>
          <a:pPr marL="228600" lvl="1" indent="-228600" algn="l" defTabSz="1066800" rtl="0">
            <a:lnSpc>
              <a:spcPct val="90000"/>
            </a:lnSpc>
            <a:spcBef>
              <a:spcPct val="0"/>
            </a:spcBef>
            <a:spcAft>
              <a:spcPct val="20000"/>
            </a:spcAft>
            <a:buChar char="••"/>
          </a:pPr>
          <a:r>
            <a:rPr lang="en-US" sz="2400" kern="1200" dirty="0" err="1" smtClean="0">
              <a:latin typeface="Agency FB" pitchFamily="34" charset="0"/>
            </a:rPr>
            <a:t>Dirinya</a:t>
          </a:r>
          <a:r>
            <a:rPr lang="en-US" sz="2400" kern="1200" dirty="0" smtClean="0">
              <a:latin typeface="Agency FB" pitchFamily="34" charset="0"/>
            </a:rPr>
            <a:t> </a:t>
          </a:r>
          <a:r>
            <a:rPr lang="en-US" sz="2400" kern="1200" dirty="0" err="1" smtClean="0">
              <a:latin typeface="Agency FB" pitchFamily="34" charset="0"/>
            </a:rPr>
            <a:t>adalah</a:t>
          </a:r>
          <a:r>
            <a:rPr lang="en-US" sz="2400" kern="1200" dirty="0" smtClean="0">
              <a:latin typeface="Agency FB" pitchFamily="34" charset="0"/>
            </a:rPr>
            <a:t> </a:t>
          </a:r>
          <a:r>
            <a:rPr lang="en-US" sz="2400" kern="1200" dirty="0" err="1" smtClean="0">
              <a:latin typeface="Agency FB" pitchFamily="34" charset="0"/>
            </a:rPr>
            <a:t>pesan</a:t>
          </a:r>
          <a:r>
            <a:rPr lang="en-US" sz="2400" kern="1200" dirty="0" smtClean="0">
              <a:latin typeface="Agency FB" pitchFamily="34" charset="0"/>
            </a:rPr>
            <a:t>, </a:t>
          </a:r>
          <a:r>
            <a:rPr lang="en-US" sz="2400" kern="1200" dirty="0" err="1" smtClean="0">
              <a:latin typeface="Agency FB" pitchFamily="34" charset="0"/>
            </a:rPr>
            <a:t>yakni</a:t>
          </a:r>
          <a:r>
            <a:rPr lang="en-US" sz="2400" kern="1200" dirty="0" smtClean="0">
              <a:latin typeface="Agency FB" pitchFamily="34" charset="0"/>
            </a:rPr>
            <a:t> </a:t>
          </a:r>
          <a:r>
            <a:rPr lang="en-US" sz="2400" kern="1200" dirty="0" err="1" smtClean="0">
              <a:latin typeface="Agency FB" pitchFamily="34" charset="0"/>
            </a:rPr>
            <a:t>semua</a:t>
          </a:r>
          <a:r>
            <a:rPr lang="en-US" sz="2400" kern="1200" dirty="0" smtClean="0">
              <a:latin typeface="Agency FB" pitchFamily="34" charset="0"/>
            </a:rPr>
            <a:t> </a:t>
          </a:r>
          <a:r>
            <a:rPr lang="en-US" sz="2400" kern="1200" dirty="0" err="1" smtClean="0">
              <a:latin typeface="Agency FB" pitchFamily="34" charset="0"/>
            </a:rPr>
            <a:t>gerak</a:t>
          </a:r>
          <a:r>
            <a:rPr lang="en-US" sz="2400" kern="1200" dirty="0" smtClean="0">
              <a:latin typeface="Agency FB" pitchFamily="34" charset="0"/>
            </a:rPr>
            <a:t> </a:t>
          </a:r>
          <a:r>
            <a:rPr lang="en-US" sz="2400" kern="1200" dirty="0" err="1" smtClean="0">
              <a:latin typeface="Agency FB" pitchFamily="34" charset="0"/>
            </a:rPr>
            <a:t>dan</a:t>
          </a:r>
          <a:r>
            <a:rPr lang="en-US" sz="2400" kern="1200" dirty="0" smtClean="0">
              <a:latin typeface="Agency FB" pitchFamily="34" charset="0"/>
            </a:rPr>
            <a:t> </a:t>
          </a:r>
          <a:r>
            <a:rPr lang="en-US" sz="2400" kern="1200" dirty="0" err="1" smtClean="0">
              <a:latin typeface="Agency FB" pitchFamily="34" charset="0"/>
            </a:rPr>
            <a:t>perilaku</a:t>
          </a:r>
          <a:r>
            <a:rPr lang="en-US" sz="2400" kern="1200" dirty="0" smtClean="0">
              <a:latin typeface="Agency FB" pitchFamily="34" charset="0"/>
            </a:rPr>
            <a:t> yang </a:t>
          </a:r>
          <a:r>
            <a:rPr lang="en-US" sz="2400" kern="1200" dirty="0" err="1" smtClean="0">
              <a:latin typeface="Agency FB" pitchFamily="34" charset="0"/>
            </a:rPr>
            <a:t>diperleihatkannya</a:t>
          </a:r>
          <a:endParaRPr lang="id-ID" sz="2400" kern="1200" dirty="0">
            <a:latin typeface="Agency FB" pitchFamily="34" charset="0"/>
          </a:endParaRPr>
        </a:p>
        <a:p>
          <a:pPr marL="228600" lvl="1" indent="-228600" algn="l" defTabSz="1066800" rtl="0">
            <a:lnSpc>
              <a:spcPct val="90000"/>
            </a:lnSpc>
            <a:spcBef>
              <a:spcPct val="0"/>
            </a:spcBef>
            <a:spcAft>
              <a:spcPct val="20000"/>
            </a:spcAft>
            <a:buChar char="••"/>
          </a:pPr>
          <a:r>
            <a:rPr lang="en-US" sz="2400" kern="1200" dirty="0" err="1" smtClean="0">
              <a:latin typeface="Agency FB" pitchFamily="34" charset="0"/>
            </a:rPr>
            <a:t>Dirinya</a:t>
          </a:r>
          <a:r>
            <a:rPr lang="en-US" sz="2400" kern="1200" dirty="0" smtClean="0">
              <a:latin typeface="Agency FB" pitchFamily="34" charset="0"/>
            </a:rPr>
            <a:t> </a:t>
          </a:r>
          <a:r>
            <a:rPr lang="en-US" sz="2400" kern="1200" dirty="0" err="1" smtClean="0">
              <a:latin typeface="Agency FB" pitchFamily="34" charset="0"/>
            </a:rPr>
            <a:t>adalah</a:t>
          </a:r>
          <a:r>
            <a:rPr lang="en-US" sz="2400" kern="1200" dirty="0" smtClean="0">
              <a:latin typeface="Agency FB" pitchFamily="34" charset="0"/>
            </a:rPr>
            <a:t> </a:t>
          </a:r>
          <a:r>
            <a:rPr lang="en-US" sz="2400" kern="1200" dirty="0" err="1" smtClean="0">
              <a:latin typeface="Agency FB" pitchFamily="34" charset="0"/>
            </a:rPr>
            <a:t>sasaran</a:t>
          </a:r>
          <a:r>
            <a:rPr lang="en-US" sz="2400" kern="1200" dirty="0" smtClean="0">
              <a:latin typeface="Agency FB" pitchFamily="34" charset="0"/>
            </a:rPr>
            <a:t> </a:t>
          </a:r>
          <a:r>
            <a:rPr lang="en-US" sz="2400" kern="1200" dirty="0" err="1" smtClean="0">
              <a:latin typeface="Agency FB" pitchFamily="34" charset="0"/>
            </a:rPr>
            <a:t>pesan</a:t>
          </a:r>
          <a:r>
            <a:rPr lang="en-US" sz="2400" kern="1200" dirty="0" smtClean="0">
              <a:latin typeface="Agency FB" pitchFamily="34" charset="0"/>
            </a:rPr>
            <a:t>, </a:t>
          </a:r>
          <a:r>
            <a:rPr lang="en-US" sz="2400" kern="1200" dirty="0" err="1" smtClean="0">
              <a:latin typeface="Agency FB" pitchFamily="34" charset="0"/>
            </a:rPr>
            <a:t>karena</a:t>
          </a:r>
          <a:r>
            <a:rPr lang="en-US" sz="2400" kern="1200" dirty="0" smtClean="0">
              <a:latin typeface="Agency FB" pitchFamily="34" charset="0"/>
            </a:rPr>
            <a:t> </a:t>
          </a:r>
          <a:r>
            <a:rPr lang="en-US" sz="2400" kern="1200" dirty="0" err="1" smtClean="0">
              <a:latin typeface="Agency FB" pitchFamily="34" charset="0"/>
            </a:rPr>
            <a:t>harus</a:t>
          </a:r>
          <a:r>
            <a:rPr lang="en-US" sz="2400" kern="1200" dirty="0" smtClean="0">
              <a:latin typeface="Agency FB" pitchFamily="34" charset="0"/>
            </a:rPr>
            <a:t> </a:t>
          </a:r>
          <a:r>
            <a:rPr lang="en-US" sz="2400" kern="1200" dirty="0" err="1" smtClean="0">
              <a:latin typeface="Agency FB" pitchFamily="34" charset="0"/>
            </a:rPr>
            <a:t>dapat</a:t>
          </a:r>
          <a:r>
            <a:rPr lang="en-US" sz="2400" kern="1200" dirty="0" smtClean="0">
              <a:latin typeface="Agency FB" pitchFamily="34" charset="0"/>
            </a:rPr>
            <a:t> </a:t>
          </a:r>
          <a:r>
            <a:rPr lang="en-US" sz="2400" kern="1200" dirty="0" err="1" smtClean="0">
              <a:latin typeface="Agency FB" pitchFamily="34" charset="0"/>
            </a:rPr>
            <a:t>menangkap</a:t>
          </a:r>
          <a:r>
            <a:rPr lang="en-US" sz="2400" kern="1200" dirty="0" smtClean="0">
              <a:latin typeface="Agency FB" pitchFamily="34" charset="0"/>
            </a:rPr>
            <a:t> </a:t>
          </a:r>
          <a:r>
            <a:rPr lang="en-US" sz="2400" kern="1200" dirty="0" err="1" smtClean="0">
              <a:latin typeface="Agency FB" pitchFamily="34" charset="0"/>
            </a:rPr>
            <a:t>reaksi</a:t>
          </a:r>
          <a:r>
            <a:rPr lang="en-US" sz="2400" kern="1200" dirty="0" smtClean="0">
              <a:latin typeface="Agency FB" pitchFamily="34" charset="0"/>
            </a:rPr>
            <a:t> yang </a:t>
          </a:r>
          <a:r>
            <a:rPr lang="en-US" sz="2400" kern="1200" dirty="0" err="1" smtClean="0">
              <a:latin typeface="Agency FB" pitchFamily="34" charset="0"/>
            </a:rPr>
            <a:t>timbul</a:t>
          </a:r>
          <a:r>
            <a:rPr lang="en-US" sz="2400" kern="1200" dirty="0" smtClean="0">
              <a:latin typeface="Agency FB" pitchFamily="34" charset="0"/>
            </a:rPr>
            <a:t> </a:t>
          </a:r>
          <a:r>
            <a:rPr lang="en-US" sz="2400" kern="1200" dirty="0" err="1" smtClean="0">
              <a:latin typeface="Agency FB" pitchFamily="34" charset="0"/>
            </a:rPr>
            <a:t>karena</a:t>
          </a:r>
          <a:r>
            <a:rPr lang="en-US" sz="2400" kern="1200" dirty="0" smtClean="0">
              <a:latin typeface="Agency FB" pitchFamily="34" charset="0"/>
            </a:rPr>
            <a:t> </a:t>
          </a:r>
          <a:r>
            <a:rPr lang="en-US" sz="2400" kern="1200" dirty="0" err="1" smtClean="0">
              <a:latin typeface="Agency FB" pitchFamily="34" charset="0"/>
            </a:rPr>
            <a:t>pesan</a:t>
          </a:r>
          <a:r>
            <a:rPr lang="en-US" sz="2400" kern="1200" dirty="0" smtClean="0">
              <a:latin typeface="Agency FB" pitchFamily="34" charset="0"/>
            </a:rPr>
            <a:t> yang </a:t>
          </a:r>
          <a:r>
            <a:rPr lang="en-US" sz="2400" kern="1200" dirty="0" err="1" smtClean="0">
              <a:latin typeface="Agency FB" pitchFamily="34" charset="0"/>
            </a:rPr>
            <a:t>disampaikannya</a:t>
          </a:r>
          <a:r>
            <a:rPr lang="en-US" sz="2400" kern="1200" dirty="0" smtClean="0">
              <a:latin typeface="Agency FB" pitchFamily="34" charset="0"/>
            </a:rPr>
            <a:t>.</a:t>
          </a:r>
          <a:endParaRPr lang="id-ID" sz="2400" kern="1200" dirty="0">
            <a:latin typeface="Agency FB" pitchFamily="34" charset="0"/>
          </a:endParaRPr>
        </a:p>
      </dsp:txBody>
      <dsp:txXfrm>
        <a:off x="0" y="1990005"/>
        <a:ext cx="8229600" cy="18671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4BB93-FBF9-49E6-AA41-1242E852DD6E}">
      <dsp:nvSpPr>
        <dsp:cNvPr id="0" name=""/>
        <dsp:cNvSpPr/>
      </dsp:nvSpPr>
      <dsp:spPr>
        <a:xfrm rot="5400000">
          <a:off x="5275720" y="-2641762"/>
          <a:ext cx="546876" cy="5967973"/>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err="1" smtClean="0">
              <a:latin typeface="Agency FB" pitchFamily="34" charset="0"/>
            </a:rPr>
            <a:t>Menimbulkan</a:t>
          </a:r>
          <a:r>
            <a:rPr lang="en-US" sz="1600" kern="1200" dirty="0" smtClean="0">
              <a:latin typeface="Agency FB" pitchFamily="34" charset="0"/>
            </a:rPr>
            <a:t> </a:t>
          </a:r>
          <a:r>
            <a:rPr lang="en-US" sz="1600" kern="1200" dirty="0" err="1" smtClean="0">
              <a:latin typeface="Agency FB" pitchFamily="34" charset="0"/>
            </a:rPr>
            <a:t>kepercayaan</a:t>
          </a:r>
          <a:r>
            <a:rPr lang="en-US" sz="1600" kern="1200" dirty="0" smtClean="0">
              <a:latin typeface="Agency FB" pitchFamily="34" charset="0"/>
            </a:rPr>
            <a:t> </a:t>
          </a:r>
          <a:r>
            <a:rPr lang="en-US" sz="1600" kern="1200" dirty="0" err="1" smtClean="0">
              <a:latin typeface="Agency FB" pitchFamily="34" charset="0"/>
            </a:rPr>
            <a:t>sasaran</a:t>
          </a:r>
          <a:r>
            <a:rPr lang="en-US" sz="1600" kern="1200" dirty="0" smtClean="0">
              <a:latin typeface="Agency FB" pitchFamily="34" charset="0"/>
            </a:rPr>
            <a:t> </a:t>
          </a:r>
          <a:r>
            <a:rPr lang="en-US" sz="1600" kern="1200" dirty="0" err="1" smtClean="0">
              <a:latin typeface="Agency FB" pitchFamily="34" charset="0"/>
            </a:rPr>
            <a:t>kepada</a:t>
          </a:r>
          <a:r>
            <a:rPr lang="en-US" sz="1600" kern="1200" dirty="0" smtClean="0">
              <a:latin typeface="Agency FB" pitchFamily="34" charset="0"/>
            </a:rPr>
            <a:t> </a:t>
          </a:r>
          <a:r>
            <a:rPr lang="en-US" sz="1600" kern="1200" dirty="0" err="1" smtClean="0">
              <a:latin typeface="Agency FB" pitchFamily="34" charset="0"/>
            </a:rPr>
            <a:t>pesan</a:t>
          </a:r>
          <a:r>
            <a:rPr lang="en-US" sz="1600" kern="1200" dirty="0" smtClean="0">
              <a:latin typeface="Agency FB" pitchFamily="34" charset="0"/>
            </a:rPr>
            <a:t> yang </a:t>
          </a:r>
          <a:r>
            <a:rPr lang="en-US" sz="1600" kern="1200" dirty="0" err="1" smtClean="0">
              <a:latin typeface="Agency FB" pitchFamily="34" charset="0"/>
            </a:rPr>
            <a:t>disampaikan</a:t>
          </a:r>
          <a:r>
            <a:rPr lang="en-US" sz="1600" kern="1200" dirty="0" smtClean="0">
              <a:latin typeface="Agency FB" pitchFamily="34" charset="0"/>
            </a:rPr>
            <a:t>.</a:t>
          </a:r>
          <a:endParaRPr lang="id-ID" sz="1600" kern="1200" dirty="0">
            <a:latin typeface="Agency FB" pitchFamily="34" charset="0"/>
          </a:endParaRPr>
        </a:p>
      </dsp:txBody>
      <dsp:txXfrm rot="-5400000">
        <a:off x="2565172" y="95482"/>
        <a:ext cx="5941277" cy="493484"/>
      </dsp:txXfrm>
    </dsp:sp>
    <dsp:sp modelId="{0BE3D0AA-E849-4050-879C-66B25627217B}">
      <dsp:nvSpPr>
        <dsp:cNvPr id="0" name=""/>
        <dsp:cNvSpPr/>
      </dsp:nvSpPr>
      <dsp:spPr>
        <a:xfrm>
          <a:off x="1254" y="426"/>
          <a:ext cx="2563917" cy="68359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i="1" kern="1200" dirty="0" smtClean="0">
              <a:latin typeface="Agency FB" pitchFamily="34" charset="0"/>
            </a:rPr>
            <a:t>Credibility</a:t>
          </a:r>
          <a:endParaRPr lang="id-ID" sz="2400" kern="1200" dirty="0">
            <a:latin typeface="Agency FB" pitchFamily="34" charset="0"/>
          </a:endParaRPr>
        </a:p>
      </dsp:txBody>
      <dsp:txXfrm>
        <a:off x="34624" y="33796"/>
        <a:ext cx="2497177" cy="616855"/>
      </dsp:txXfrm>
    </dsp:sp>
    <dsp:sp modelId="{F6786247-DC14-40B6-8E60-234C15BBE082}">
      <dsp:nvSpPr>
        <dsp:cNvPr id="0" name=""/>
        <dsp:cNvSpPr/>
      </dsp:nvSpPr>
      <dsp:spPr>
        <a:xfrm rot="5400000">
          <a:off x="5275720" y="-1923987"/>
          <a:ext cx="546876" cy="5967973"/>
        </a:xfrm>
        <a:prstGeom prst="round2SameRect">
          <a:avLst/>
        </a:prstGeom>
        <a:solidFill>
          <a:schemeClr val="accent4">
            <a:tint val="40000"/>
            <a:alpha val="90000"/>
            <a:hueOff val="-657618"/>
            <a:satOff val="3693"/>
            <a:lumOff val="235"/>
            <a:alphaOff val="0"/>
          </a:schemeClr>
        </a:solidFill>
        <a:ln w="9525" cap="flat" cmpd="sng" algn="ctr">
          <a:solidFill>
            <a:schemeClr val="accent4">
              <a:tint val="40000"/>
              <a:alpha val="90000"/>
              <a:hueOff val="-657618"/>
              <a:satOff val="3693"/>
              <a:lumOff val="23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err="1" smtClean="0">
              <a:latin typeface="Agency FB" pitchFamily="34" charset="0"/>
            </a:rPr>
            <a:t>Pesan</a:t>
          </a:r>
          <a:r>
            <a:rPr lang="en-US" sz="1600" kern="1200" dirty="0" smtClean="0">
              <a:latin typeface="Agency FB" pitchFamily="34" charset="0"/>
            </a:rPr>
            <a:t> yang </a:t>
          </a:r>
          <a:r>
            <a:rPr lang="en-US" sz="1600" kern="1200" dirty="0" err="1" smtClean="0">
              <a:latin typeface="Agency FB" pitchFamily="34" charset="0"/>
            </a:rPr>
            <a:t>disampaikan</a:t>
          </a:r>
          <a:r>
            <a:rPr lang="en-US" sz="1600" kern="1200" dirty="0" smtClean="0">
              <a:latin typeface="Agency FB" pitchFamily="34" charset="0"/>
            </a:rPr>
            <a:t> </a:t>
          </a:r>
          <a:r>
            <a:rPr lang="en-US" sz="1600" kern="1200" dirty="0" err="1" smtClean="0">
              <a:latin typeface="Agency FB" pitchFamily="34" charset="0"/>
            </a:rPr>
            <a:t>harus</a:t>
          </a:r>
          <a:r>
            <a:rPr lang="en-US" sz="1600" kern="1200" dirty="0" smtClean="0">
              <a:latin typeface="Agency FB" pitchFamily="34" charset="0"/>
            </a:rPr>
            <a:t> </a:t>
          </a:r>
          <a:r>
            <a:rPr lang="en-US" sz="1600" kern="1200" dirty="0" err="1" smtClean="0">
              <a:latin typeface="Agency FB" pitchFamily="34" charset="0"/>
            </a:rPr>
            <a:t>mengandung</a:t>
          </a:r>
          <a:r>
            <a:rPr lang="en-US" sz="1600" kern="1200" dirty="0" smtClean="0">
              <a:latin typeface="Agency FB" pitchFamily="34" charset="0"/>
            </a:rPr>
            <a:t> </a:t>
          </a:r>
          <a:r>
            <a:rPr lang="en-US" sz="1600" kern="1200" dirty="0" err="1" smtClean="0">
              <a:latin typeface="Agency FB" pitchFamily="34" charset="0"/>
            </a:rPr>
            <a:t>manfaat</a:t>
          </a:r>
          <a:r>
            <a:rPr lang="en-US" sz="1600" kern="1200" dirty="0" smtClean="0">
              <a:latin typeface="Agency FB" pitchFamily="34" charset="0"/>
            </a:rPr>
            <a:t> </a:t>
          </a:r>
          <a:r>
            <a:rPr lang="en-US" sz="1600" kern="1200" dirty="0" err="1" smtClean="0">
              <a:latin typeface="Agency FB" pitchFamily="34" charset="0"/>
            </a:rPr>
            <a:t>bagi</a:t>
          </a:r>
          <a:r>
            <a:rPr lang="en-US" sz="1600" kern="1200" dirty="0" smtClean="0">
              <a:latin typeface="Agency FB" pitchFamily="34" charset="0"/>
            </a:rPr>
            <a:t> </a:t>
          </a:r>
          <a:r>
            <a:rPr lang="en-US" sz="1600" kern="1200" dirty="0" err="1" smtClean="0">
              <a:latin typeface="Agency FB" pitchFamily="34" charset="0"/>
            </a:rPr>
            <a:t>sasaran</a:t>
          </a:r>
          <a:r>
            <a:rPr lang="en-US" sz="1600" kern="1200" dirty="0" smtClean="0">
              <a:latin typeface="Agency FB" pitchFamily="34" charset="0"/>
            </a:rPr>
            <a:t>.</a:t>
          </a:r>
          <a:endParaRPr lang="id-ID" sz="1600" kern="1200" dirty="0">
            <a:latin typeface="Agency FB" pitchFamily="34" charset="0"/>
          </a:endParaRPr>
        </a:p>
      </dsp:txBody>
      <dsp:txXfrm rot="-5400000">
        <a:off x="2565172" y="813257"/>
        <a:ext cx="5941277" cy="493484"/>
      </dsp:txXfrm>
    </dsp:sp>
    <dsp:sp modelId="{170562AE-F889-4248-9CA9-9CE12CE69B15}">
      <dsp:nvSpPr>
        <dsp:cNvPr id="0" name=""/>
        <dsp:cNvSpPr/>
      </dsp:nvSpPr>
      <dsp:spPr>
        <a:xfrm>
          <a:off x="1254" y="718201"/>
          <a:ext cx="2563917" cy="683595"/>
        </a:xfrm>
        <a:prstGeom prst="roundRect">
          <a:avLst/>
        </a:prstGeom>
        <a:gradFill rotWithShape="0">
          <a:gsLst>
            <a:gs pos="0">
              <a:schemeClr val="accent4">
                <a:hueOff val="-744128"/>
                <a:satOff val="4483"/>
                <a:lumOff val="359"/>
                <a:alphaOff val="0"/>
                <a:shade val="51000"/>
                <a:satMod val="130000"/>
              </a:schemeClr>
            </a:gs>
            <a:gs pos="80000">
              <a:schemeClr val="accent4">
                <a:hueOff val="-744128"/>
                <a:satOff val="4483"/>
                <a:lumOff val="359"/>
                <a:alphaOff val="0"/>
                <a:shade val="93000"/>
                <a:satMod val="130000"/>
              </a:schemeClr>
            </a:gs>
            <a:gs pos="100000">
              <a:schemeClr val="accent4">
                <a:hueOff val="-744128"/>
                <a:satOff val="4483"/>
                <a:lumOff val="3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i="1" kern="1200" dirty="0" smtClean="0">
              <a:latin typeface="Agency FB" pitchFamily="34" charset="0"/>
            </a:rPr>
            <a:t>Content</a:t>
          </a:r>
          <a:endParaRPr lang="id-ID" sz="2400" kern="1200" dirty="0">
            <a:latin typeface="Agency FB" pitchFamily="34" charset="0"/>
          </a:endParaRPr>
        </a:p>
      </dsp:txBody>
      <dsp:txXfrm>
        <a:off x="34624" y="751571"/>
        <a:ext cx="2497177" cy="616855"/>
      </dsp:txXfrm>
    </dsp:sp>
    <dsp:sp modelId="{3BD37D90-310A-48DF-9BE2-7754B7415114}">
      <dsp:nvSpPr>
        <dsp:cNvPr id="0" name=""/>
        <dsp:cNvSpPr/>
      </dsp:nvSpPr>
      <dsp:spPr>
        <a:xfrm rot="5400000">
          <a:off x="5275720" y="-1206211"/>
          <a:ext cx="546876" cy="5967973"/>
        </a:xfrm>
        <a:prstGeom prst="round2SameRect">
          <a:avLst/>
        </a:prstGeom>
        <a:solidFill>
          <a:schemeClr val="accent4">
            <a:tint val="40000"/>
            <a:alpha val="90000"/>
            <a:hueOff val="-1315235"/>
            <a:satOff val="7386"/>
            <a:lumOff val="469"/>
            <a:alphaOff val="0"/>
          </a:schemeClr>
        </a:solidFill>
        <a:ln w="9525" cap="flat" cmpd="sng" algn="ctr">
          <a:solidFill>
            <a:schemeClr val="accent4">
              <a:tint val="40000"/>
              <a:alpha val="90000"/>
              <a:hueOff val="-1315235"/>
              <a:satOff val="7386"/>
              <a:lumOff val="4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err="1" smtClean="0">
              <a:latin typeface="Agency FB" pitchFamily="34" charset="0"/>
            </a:rPr>
            <a:t>Pesan</a:t>
          </a:r>
          <a:r>
            <a:rPr lang="en-US" sz="1600" kern="1200" dirty="0" smtClean="0">
              <a:latin typeface="Agency FB" pitchFamily="34" charset="0"/>
            </a:rPr>
            <a:t> yang </a:t>
          </a:r>
          <a:r>
            <a:rPr lang="en-US" sz="1600" kern="1200" dirty="0" err="1" smtClean="0">
              <a:latin typeface="Agency FB" pitchFamily="34" charset="0"/>
            </a:rPr>
            <a:t>disampaikan</a:t>
          </a:r>
          <a:r>
            <a:rPr lang="en-US" sz="1600" kern="1200" dirty="0" smtClean="0">
              <a:latin typeface="Agency FB" pitchFamily="34" charset="0"/>
            </a:rPr>
            <a:t> </a:t>
          </a:r>
          <a:r>
            <a:rPr lang="en-US" sz="1600" kern="1200" dirty="0" err="1" smtClean="0">
              <a:latin typeface="Agency FB" pitchFamily="34" charset="0"/>
            </a:rPr>
            <a:t>harus</a:t>
          </a:r>
          <a:r>
            <a:rPr lang="en-US" sz="1600" kern="1200" dirty="0" smtClean="0">
              <a:latin typeface="Agency FB" pitchFamily="34" charset="0"/>
            </a:rPr>
            <a:t> </a:t>
          </a:r>
          <a:r>
            <a:rPr lang="en-US" sz="1600" kern="1200" dirty="0" err="1" smtClean="0">
              <a:latin typeface="Agency FB" pitchFamily="34" charset="0"/>
            </a:rPr>
            <a:t>ada</a:t>
          </a:r>
          <a:r>
            <a:rPr lang="en-US" sz="1600" kern="1200" dirty="0" smtClean="0">
              <a:latin typeface="Agency FB" pitchFamily="34" charset="0"/>
            </a:rPr>
            <a:t> </a:t>
          </a:r>
          <a:r>
            <a:rPr lang="en-US" sz="1600" kern="1200" dirty="0" err="1" smtClean="0">
              <a:latin typeface="Agency FB" pitchFamily="34" charset="0"/>
            </a:rPr>
            <a:t>hubungan</a:t>
          </a:r>
          <a:r>
            <a:rPr lang="en-US" sz="1600" kern="1200" dirty="0" smtClean="0">
              <a:latin typeface="Agency FB" pitchFamily="34" charset="0"/>
            </a:rPr>
            <a:t> </a:t>
          </a:r>
          <a:r>
            <a:rPr lang="en-US" sz="1600" kern="1200" dirty="0" err="1" smtClean="0">
              <a:latin typeface="Agency FB" pitchFamily="34" charset="0"/>
            </a:rPr>
            <a:t>dengan</a:t>
          </a:r>
          <a:r>
            <a:rPr lang="en-US" sz="1600" kern="1200" dirty="0" smtClean="0">
              <a:latin typeface="Agency FB" pitchFamily="34" charset="0"/>
            </a:rPr>
            <a:t> </a:t>
          </a:r>
          <a:r>
            <a:rPr lang="en-US" sz="1600" kern="1200" dirty="0" err="1" smtClean="0">
              <a:latin typeface="Agency FB" pitchFamily="34" charset="0"/>
            </a:rPr>
            <a:t>kepentingan</a:t>
          </a:r>
          <a:r>
            <a:rPr lang="en-US" sz="1600" kern="1200" dirty="0" smtClean="0">
              <a:latin typeface="Agency FB" pitchFamily="34" charset="0"/>
            </a:rPr>
            <a:t> </a:t>
          </a:r>
          <a:r>
            <a:rPr lang="en-US" sz="1600" kern="1200" dirty="0" err="1" smtClean="0">
              <a:latin typeface="Agency FB" pitchFamily="34" charset="0"/>
            </a:rPr>
            <a:t>dan</a:t>
          </a:r>
          <a:r>
            <a:rPr lang="en-US" sz="1600" kern="1200" dirty="0" smtClean="0">
              <a:latin typeface="Agency FB" pitchFamily="34" charset="0"/>
            </a:rPr>
            <a:t> </a:t>
          </a:r>
          <a:r>
            <a:rPr lang="en-US" sz="1600" kern="1200" dirty="0" err="1" smtClean="0">
              <a:latin typeface="Agency FB" pitchFamily="34" charset="0"/>
            </a:rPr>
            <a:t>ataupun</a:t>
          </a:r>
          <a:r>
            <a:rPr lang="en-US" sz="1600" kern="1200" dirty="0" smtClean="0">
              <a:latin typeface="Agency FB" pitchFamily="34" charset="0"/>
            </a:rPr>
            <a:t> </a:t>
          </a:r>
          <a:r>
            <a:rPr lang="en-US" sz="1600" kern="1200" dirty="0" err="1" smtClean="0">
              <a:latin typeface="Agency FB" pitchFamily="34" charset="0"/>
            </a:rPr>
            <a:t>kehidupan</a:t>
          </a:r>
          <a:r>
            <a:rPr lang="en-US" sz="1600" kern="1200" dirty="0" smtClean="0">
              <a:latin typeface="Agency FB" pitchFamily="34" charset="0"/>
            </a:rPr>
            <a:t> </a:t>
          </a:r>
          <a:r>
            <a:rPr lang="en-US" sz="1600" kern="1200" dirty="0" err="1" smtClean="0">
              <a:latin typeface="Agency FB" pitchFamily="34" charset="0"/>
            </a:rPr>
            <a:t>serta</a:t>
          </a:r>
          <a:r>
            <a:rPr lang="en-US" sz="1600" kern="1200" dirty="0" smtClean="0">
              <a:latin typeface="Agency FB" pitchFamily="34" charset="0"/>
            </a:rPr>
            <a:t> </a:t>
          </a:r>
          <a:r>
            <a:rPr lang="en-US" sz="1600" kern="1200" dirty="0" err="1" smtClean="0">
              <a:latin typeface="Agency FB" pitchFamily="34" charset="0"/>
            </a:rPr>
            <a:t>realita</a:t>
          </a:r>
          <a:r>
            <a:rPr lang="en-US" sz="1600" kern="1200" dirty="0" smtClean="0">
              <a:latin typeface="Agency FB" pitchFamily="34" charset="0"/>
            </a:rPr>
            <a:t> </a:t>
          </a:r>
          <a:r>
            <a:rPr lang="en-US" sz="1600" kern="1200" dirty="0" err="1" smtClean="0">
              <a:latin typeface="Agency FB" pitchFamily="34" charset="0"/>
            </a:rPr>
            <a:t>sehari-hari</a:t>
          </a:r>
          <a:r>
            <a:rPr lang="en-US" sz="1600" kern="1200" dirty="0" smtClean="0">
              <a:latin typeface="Agency FB" pitchFamily="34" charset="0"/>
            </a:rPr>
            <a:t>.</a:t>
          </a:r>
          <a:endParaRPr lang="id-ID" sz="1600" kern="1200" dirty="0">
            <a:latin typeface="Agency FB" pitchFamily="34" charset="0"/>
          </a:endParaRPr>
        </a:p>
      </dsp:txBody>
      <dsp:txXfrm rot="-5400000">
        <a:off x="2565172" y="1531033"/>
        <a:ext cx="5941277" cy="493484"/>
      </dsp:txXfrm>
    </dsp:sp>
    <dsp:sp modelId="{D97657C6-32E4-4E3E-89EE-39F94F212928}">
      <dsp:nvSpPr>
        <dsp:cNvPr id="0" name=""/>
        <dsp:cNvSpPr/>
      </dsp:nvSpPr>
      <dsp:spPr>
        <a:xfrm>
          <a:off x="1254" y="1435977"/>
          <a:ext cx="2563917" cy="683595"/>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i="1" kern="1200" dirty="0" smtClean="0">
              <a:latin typeface="Agency FB" pitchFamily="34" charset="0"/>
            </a:rPr>
            <a:t>Context</a:t>
          </a:r>
          <a:endParaRPr lang="id-ID" sz="2400" kern="1200" dirty="0">
            <a:latin typeface="Agency FB" pitchFamily="34" charset="0"/>
          </a:endParaRPr>
        </a:p>
      </dsp:txBody>
      <dsp:txXfrm>
        <a:off x="34624" y="1469347"/>
        <a:ext cx="2497177" cy="616855"/>
      </dsp:txXfrm>
    </dsp:sp>
    <dsp:sp modelId="{45FA2481-BA57-47EC-B76C-1D214867EC4D}">
      <dsp:nvSpPr>
        <dsp:cNvPr id="0" name=""/>
        <dsp:cNvSpPr/>
      </dsp:nvSpPr>
      <dsp:spPr>
        <a:xfrm rot="5400000">
          <a:off x="5275720" y="-488436"/>
          <a:ext cx="546876" cy="5967973"/>
        </a:xfrm>
        <a:prstGeom prst="round2SameRect">
          <a:avLst/>
        </a:prstGeom>
        <a:solidFill>
          <a:schemeClr val="accent4">
            <a:tint val="40000"/>
            <a:alpha val="90000"/>
            <a:hueOff val="-1972853"/>
            <a:satOff val="11079"/>
            <a:lumOff val="704"/>
            <a:alphaOff val="0"/>
          </a:schemeClr>
        </a:solidFill>
        <a:ln w="9525" cap="flat" cmpd="sng" algn="ctr">
          <a:solidFill>
            <a:schemeClr val="accent4">
              <a:tint val="40000"/>
              <a:alpha val="90000"/>
              <a:hueOff val="-1972853"/>
              <a:satOff val="11079"/>
              <a:lumOff val="7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err="1" smtClean="0">
              <a:latin typeface="Agency FB" pitchFamily="34" charset="0"/>
            </a:rPr>
            <a:t>Pesan</a:t>
          </a:r>
          <a:r>
            <a:rPr lang="en-US" sz="1600" kern="1200" dirty="0" smtClean="0">
              <a:latin typeface="Agency FB" pitchFamily="34" charset="0"/>
            </a:rPr>
            <a:t> yang </a:t>
          </a:r>
          <a:r>
            <a:rPr lang="en-US" sz="1600" kern="1200" dirty="0" err="1" smtClean="0">
              <a:latin typeface="Agency FB" pitchFamily="34" charset="0"/>
            </a:rPr>
            <a:t>disampaikan</a:t>
          </a:r>
          <a:r>
            <a:rPr lang="en-US" sz="1600" kern="1200" dirty="0" smtClean="0">
              <a:latin typeface="Agency FB" pitchFamily="34" charset="0"/>
            </a:rPr>
            <a:t> </a:t>
          </a:r>
          <a:r>
            <a:rPr lang="en-US" sz="1600" kern="1200" dirty="0" err="1" smtClean="0">
              <a:latin typeface="Agency FB" pitchFamily="34" charset="0"/>
            </a:rPr>
            <a:t>harus</a:t>
          </a:r>
          <a:r>
            <a:rPr lang="en-US" sz="1600" kern="1200" dirty="0" smtClean="0">
              <a:latin typeface="Agency FB" pitchFamily="34" charset="0"/>
            </a:rPr>
            <a:t> </a:t>
          </a:r>
          <a:r>
            <a:rPr lang="en-US" sz="1600" kern="1200" dirty="0" err="1" smtClean="0">
              <a:latin typeface="Agency FB" pitchFamily="34" charset="0"/>
            </a:rPr>
            <a:t>jelas</a:t>
          </a:r>
          <a:r>
            <a:rPr lang="en-US" sz="1600" kern="1200" dirty="0" smtClean="0">
              <a:latin typeface="Agency FB" pitchFamily="34" charset="0"/>
            </a:rPr>
            <a:t>.</a:t>
          </a:r>
          <a:endParaRPr lang="id-ID" sz="1600" kern="1200" dirty="0">
            <a:latin typeface="Agency FB" pitchFamily="34" charset="0"/>
          </a:endParaRPr>
        </a:p>
      </dsp:txBody>
      <dsp:txXfrm rot="-5400000">
        <a:off x="2565172" y="2248808"/>
        <a:ext cx="5941277" cy="493484"/>
      </dsp:txXfrm>
    </dsp:sp>
    <dsp:sp modelId="{90C4D366-B704-4DE4-8885-CE64CB72BD3E}">
      <dsp:nvSpPr>
        <dsp:cNvPr id="0" name=""/>
        <dsp:cNvSpPr/>
      </dsp:nvSpPr>
      <dsp:spPr>
        <a:xfrm>
          <a:off x="1254" y="2153752"/>
          <a:ext cx="2563917" cy="683595"/>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i="1" kern="1200" dirty="0" smtClean="0">
              <a:latin typeface="Agency FB" pitchFamily="34" charset="0"/>
            </a:rPr>
            <a:t>Clarity</a:t>
          </a:r>
          <a:endParaRPr lang="id-ID" sz="2400" kern="1200" dirty="0">
            <a:latin typeface="Agency FB" pitchFamily="34" charset="0"/>
          </a:endParaRPr>
        </a:p>
      </dsp:txBody>
      <dsp:txXfrm>
        <a:off x="34624" y="2187122"/>
        <a:ext cx="2497177" cy="616855"/>
      </dsp:txXfrm>
    </dsp:sp>
    <dsp:sp modelId="{813DD91E-E84F-4573-B2B3-DB81147E3852}">
      <dsp:nvSpPr>
        <dsp:cNvPr id="0" name=""/>
        <dsp:cNvSpPr/>
      </dsp:nvSpPr>
      <dsp:spPr>
        <a:xfrm rot="5400000">
          <a:off x="5275720" y="229338"/>
          <a:ext cx="546876" cy="5967973"/>
        </a:xfrm>
        <a:prstGeom prst="round2SameRect">
          <a:avLst/>
        </a:prstGeom>
        <a:solidFill>
          <a:schemeClr val="accent4">
            <a:tint val="40000"/>
            <a:alpha val="90000"/>
            <a:hueOff val="-2630471"/>
            <a:satOff val="14771"/>
            <a:lumOff val="939"/>
            <a:alphaOff val="0"/>
          </a:schemeClr>
        </a:solidFill>
        <a:ln w="9525" cap="flat" cmpd="sng" algn="ctr">
          <a:solidFill>
            <a:schemeClr val="accent4">
              <a:tint val="40000"/>
              <a:alpha val="90000"/>
              <a:hueOff val="-2630471"/>
              <a:satOff val="14771"/>
              <a:lumOff val="9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err="1" smtClean="0">
              <a:latin typeface="Agency FB" pitchFamily="34" charset="0"/>
            </a:rPr>
            <a:t>Pesan</a:t>
          </a:r>
          <a:r>
            <a:rPr lang="en-US" sz="1600" kern="1200" dirty="0" smtClean="0">
              <a:latin typeface="Agency FB" pitchFamily="34" charset="0"/>
            </a:rPr>
            <a:t> </a:t>
          </a:r>
          <a:r>
            <a:rPr lang="en-US" sz="1600" kern="1200" dirty="0" err="1" smtClean="0">
              <a:latin typeface="Agency FB" pitchFamily="34" charset="0"/>
            </a:rPr>
            <a:t>harus</a:t>
          </a:r>
          <a:r>
            <a:rPr lang="en-US" sz="1600" kern="1200" dirty="0" smtClean="0">
              <a:latin typeface="Agency FB" pitchFamily="34" charset="0"/>
            </a:rPr>
            <a:t> </a:t>
          </a:r>
          <a:r>
            <a:rPr lang="en-US" sz="1600" kern="1200" dirty="0" err="1" smtClean="0">
              <a:latin typeface="Agency FB" pitchFamily="34" charset="0"/>
            </a:rPr>
            <a:t>dsampaikan</a:t>
          </a:r>
          <a:r>
            <a:rPr lang="en-US" sz="1600" kern="1200" dirty="0" smtClean="0">
              <a:latin typeface="Agency FB" pitchFamily="34" charset="0"/>
            </a:rPr>
            <a:t> </a:t>
          </a:r>
          <a:r>
            <a:rPr lang="en-US" sz="1600" kern="1200" dirty="0" err="1" smtClean="0">
              <a:latin typeface="Agency FB" pitchFamily="34" charset="0"/>
            </a:rPr>
            <a:t>sering</a:t>
          </a:r>
          <a:r>
            <a:rPr lang="en-US" sz="1600" kern="1200" dirty="0" smtClean="0">
              <a:latin typeface="Agency FB" pitchFamily="34" charset="0"/>
            </a:rPr>
            <a:t> </a:t>
          </a:r>
          <a:r>
            <a:rPr lang="en-US" sz="1600" kern="1200" dirty="0" err="1" smtClean="0">
              <a:latin typeface="Agency FB" pitchFamily="34" charset="0"/>
            </a:rPr>
            <a:t>dan</a:t>
          </a:r>
          <a:r>
            <a:rPr lang="en-US" sz="1600" kern="1200" dirty="0" smtClean="0">
              <a:latin typeface="Agency FB" pitchFamily="34" charset="0"/>
            </a:rPr>
            <a:t> </a:t>
          </a:r>
          <a:r>
            <a:rPr lang="en-US" sz="1600" kern="1200" dirty="0" err="1" smtClean="0">
              <a:latin typeface="Agency FB" pitchFamily="34" charset="0"/>
            </a:rPr>
            <a:t>terus</a:t>
          </a:r>
          <a:r>
            <a:rPr lang="en-US" sz="1600" kern="1200" dirty="0" smtClean="0">
              <a:latin typeface="Agency FB" pitchFamily="34" charset="0"/>
            </a:rPr>
            <a:t> </a:t>
          </a:r>
          <a:r>
            <a:rPr lang="en-US" sz="1600" kern="1200" dirty="0" err="1" smtClean="0">
              <a:latin typeface="Agency FB" pitchFamily="34" charset="0"/>
            </a:rPr>
            <a:t>menerus</a:t>
          </a:r>
          <a:r>
            <a:rPr lang="en-US" sz="1600" kern="1200" dirty="0" smtClean="0">
              <a:latin typeface="Agency FB" pitchFamily="34" charset="0"/>
            </a:rPr>
            <a:t> </a:t>
          </a:r>
          <a:r>
            <a:rPr lang="en-US" sz="1600" kern="1200" dirty="0" err="1" smtClean="0">
              <a:latin typeface="Agency FB" pitchFamily="34" charset="0"/>
            </a:rPr>
            <a:t>disampaikan</a:t>
          </a:r>
          <a:r>
            <a:rPr lang="en-US" sz="1600" kern="1200" dirty="0" smtClean="0">
              <a:latin typeface="Agency FB" pitchFamily="34" charset="0"/>
            </a:rPr>
            <a:t> </a:t>
          </a:r>
          <a:r>
            <a:rPr lang="en-US" sz="1600" kern="1200" dirty="0" err="1" smtClean="0">
              <a:latin typeface="Agency FB" pitchFamily="34" charset="0"/>
            </a:rPr>
            <a:t>serta</a:t>
          </a:r>
          <a:r>
            <a:rPr lang="en-US" sz="1600" kern="1200" dirty="0" smtClean="0">
              <a:latin typeface="Agency FB" pitchFamily="34" charset="0"/>
            </a:rPr>
            <a:t> </a:t>
          </a:r>
          <a:r>
            <a:rPr lang="en-US" sz="1600" kern="1200" dirty="0" err="1" smtClean="0">
              <a:latin typeface="Agency FB" pitchFamily="34" charset="0"/>
            </a:rPr>
            <a:t>sifatnya</a:t>
          </a:r>
          <a:r>
            <a:rPr lang="en-US" sz="1600" kern="1200" dirty="0" smtClean="0">
              <a:latin typeface="Agency FB" pitchFamily="34" charset="0"/>
            </a:rPr>
            <a:t> </a:t>
          </a:r>
          <a:r>
            <a:rPr lang="en-US" sz="1600" kern="1200" dirty="0" err="1" smtClean="0">
              <a:latin typeface="Agency FB" pitchFamily="34" charset="0"/>
            </a:rPr>
            <a:t>menetap</a:t>
          </a:r>
          <a:r>
            <a:rPr lang="en-US" sz="1600" kern="1200" dirty="0" smtClean="0">
              <a:latin typeface="Agency FB" pitchFamily="34" charset="0"/>
            </a:rPr>
            <a:t>.</a:t>
          </a:r>
          <a:endParaRPr lang="id-ID" sz="1600" kern="1200" dirty="0">
            <a:latin typeface="Agency FB" pitchFamily="34" charset="0"/>
          </a:endParaRPr>
        </a:p>
      </dsp:txBody>
      <dsp:txXfrm rot="-5400000">
        <a:off x="2565172" y="2966582"/>
        <a:ext cx="5941277" cy="493484"/>
      </dsp:txXfrm>
    </dsp:sp>
    <dsp:sp modelId="{BFA97C45-87BA-473C-BA39-303934A12342}">
      <dsp:nvSpPr>
        <dsp:cNvPr id="0" name=""/>
        <dsp:cNvSpPr/>
      </dsp:nvSpPr>
      <dsp:spPr>
        <a:xfrm>
          <a:off x="1254" y="2871527"/>
          <a:ext cx="2563917" cy="683595"/>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i="1" kern="1200" dirty="0" smtClean="0">
              <a:latin typeface="Agency FB" pitchFamily="34" charset="0"/>
            </a:rPr>
            <a:t>Continuity and Consistency</a:t>
          </a:r>
          <a:endParaRPr lang="id-ID" sz="2400" kern="1200" dirty="0">
            <a:latin typeface="Agency FB" pitchFamily="34" charset="0"/>
          </a:endParaRPr>
        </a:p>
      </dsp:txBody>
      <dsp:txXfrm>
        <a:off x="34624" y="2904897"/>
        <a:ext cx="2497177" cy="616855"/>
      </dsp:txXfrm>
    </dsp:sp>
    <dsp:sp modelId="{0CE83695-E20B-40A9-8377-2051B0432A63}">
      <dsp:nvSpPr>
        <dsp:cNvPr id="0" name=""/>
        <dsp:cNvSpPr/>
      </dsp:nvSpPr>
      <dsp:spPr>
        <a:xfrm rot="5400000">
          <a:off x="5275720" y="947113"/>
          <a:ext cx="546876" cy="5967973"/>
        </a:xfrm>
        <a:prstGeom prst="round2SameRect">
          <a:avLst/>
        </a:prstGeom>
        <a:solidFill>
          <a:schemeClr val="accent4">
            <a:tint val="40000"/>
            <a:alpha val="90000"/>
            <a:hueOff val="-3288088"/>
            <a:satOff val="18464"/>
            <a:lumOff val="1173"/>
            <a:alphaOff val="0"/>
          </a:schemeClr>
        </a:solidFill>
        <a:ln w="9525" cap="flat" cmpd="sng" algn="ctr">
          <a:solidFill>
            <a:schemeClr val="accent4">
              <a:tint val="40000"/>
              <a:alpha val="90000"/>
              <a:hueOff val="-3288088"/>
              <a:satOff val="18464"/>
              <a:lumOff val="11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err="1" smtClean="0">
              <a:latin typeface="Agency FB" pitchFamily="34" charset="0"/>
            </a:rPr>
            <a:t>Pilihlah</a:t>
          </a:r>
          <a:r>
            <a:rPr lang="en-US" sz="1600" kern="1200" dirty="0" smtClean="0">
              <a:latin typeface="Agency FB" pitchFamily="34" charset="0"/>
            </a:rPr>
            <a:t> media </a:t>
          </a:r>
          <a:r>
            <a:rPr lang="en-US" sz="1600" kern="1200" dirty="0" err="1" smtClean="0">
              <a:latin typeface="Agency FB" pitchFamily="34" charset="0"/>
            </a:rPr>
            <a:t>penyampai</a:t>
          </a:r>
          <a:r>
            <a:rPr lang="en-US" sz="1600" kern="1200" dirty="0" smtClean="0">
              <a:latin typeface="Agency FB" pitchFamily="34" charset="0"/>
            </a:rPr>
            <a:t> </a:t>
          </a:r>
          <a:r>
            <a:rPr lang="en-US" sz="1600" kern="1200" dirty="0" err="1" smtClean="0">
              <a:latin typeface="Agency FB" pitchFamily="34" charset="0"/>
            </a:rPr>
            <a:t>pesan</a:t>
          </a:r>
          <a:r>
            <a:rPr lang="en-US" sz="1600" kern="1200" dirty="0" smtClean="0">
              <a:latin typeface="Agency FB" pitchFamily="34" charset="0"/>
            </a:rPr>
            <a:t> yang </a:t>
          </a:r>
          <a:r>
            <a:rPr lang="en-US" sz="1600" kern="1200" dirty="0" err="1" smtClean="0">
              <a:latin typeface="Agency FB" pitchFamily="34" charset="0"/>
            </a:rPr>
            <a:t>sesuai</a:t>
          </a:r>
          <a:r>
            <a:rPr lang="en-US" sz="1600" kern="1200" dirty="0" smtClean="0">
              <a:latin typeface="Agency FB" pitchFamily="34" charset="0"/>
            </a:rPr>
            <a:t> </a:t>
          </a:r>
          <a:r>
            <a:rPr lang="en-US" sz="1600" kern="1200" dirty="0" err="1" smtClean="0">
              <a:latin typeface="Agency FB" pitchFamily="34" charset="0"/>
            </a:rPr>
            <a:t>dengan</a:t>
          </a:r>
          <a:r>
            <a:rPr lang="en-US" sz="1600" kern="1200" dirty="0" smtClean="0">
              <a:latin typeface="Agency FB" pitchFamily="34" charset="0"/>
            </a:rPr>
            <a:t> </a:t>
          </a:r>
          <a:r>
            <a:rPr lang="en-US" sz="1600" kern="1200" dirty="0" err="1" smtClean="0">
              <a:latin typeface="Agency FB" pitchFamily="34" charset="0"/>
            </a:rPr>
            <a:t>sasaran</a:t>
          </a:r>
          <a:r>
            <a:rPr lang="en-US" sz="1600" kern="1200" dirty="0" smtClean="0">
              <a:latin typeface="Agency FB" pitchFamily="34" charset="0"/>
            </a:rPr>
            <a:t> yang </a:t>
          </a:r>
          <a:r>
            <a:rPr lang="en-US" sz="1600" kern="1200" dirty="0" err="1" smtClean="0">
              <a:latin typeface="Agency FB" pitchFamily="34" charset="0"/>
            </a:rPr>
            <a:t>akan</a:t>
          </a:r>
          <a:r>
            <a:rPr lang="en-US" sz="1600" kern="1200" dirty="0" smtClean="0">
              <a:latin typeface="Agency FB" pitchFamily="34" charset="0"/>
            </a:rPr>
            <a:t> </a:t>
          </a:r>
          <a:r>
            <a:rPr lang="en-US" sz="1600" kern="1200" dirty="0" err="1" smtClean="0">
              <a:latin typeface="Agency FB" pitchFamily="34" charset="0"/>
            </a:rPr>
            <a:t>dicapai</a:t>
          </a:r>
          <a:r>
            <a:rPr lang="en-US" sz="1600" kern="1200" dirty="0" smtClean="0">
              <a:latin typeface="Agency FB" pitchFamily="34" charset="0"/>
            </a:rPr>
            <a:t>.</a:t>
          </a:r>
          <a:endParaRPr lang="id-ID" sz="1600" kern="1200" dirty="0">
            <a:latin typeface="Agency FB" pitchFamily="34" charset="0"/>
          </a:endParaRPr>
        </a:p>
      </dsp:txBody>
      <dsp:txXfrm rot="-5400000">
        <a:off x="2565172" y="3684357"/>
        <a:ext cx="5941277" cy="493484"/>
      </dsp:txXfrm>
    </dsp:sp>
    <dsp:sp modelId="{E04E4251-5AD6-4764-BF4A-2635260DB8C5}">
      <dsp:nvSpPr>
        <dsp:cNvPr id="0" name=""/>
        <dsp:cNvSpPr/>
      </dsp:nvSpPr>
      <dsp:spPr>
        <a:xfrm>
          <a:off x="1254" y="3589302"/>
          <a:ext cx="2563917" cy="683595"/>
        </a:xfrm>
        <a:prstGeom prst="roundRect">
          <a:avLst/>
        </a:prstGeom>
        <a:gradFill rotWithShape="0">
          <a:gsLst>
            <a:gs pos="0">
              <a:schemeClr val="accent4">
                <a:hueOff val="-3720641"/>
                <a:satOff val="22416"/>
                <a:lumOff val="1797"/>
                <a:alphaOff val="0"/>
                <a:shade val="51000"/>
                <a:satMod val="130000"/>
              </a:schemeClr>
            </a:gs>
            <a:gs pos="80000">
              <a:schemeClr val="accent4">
                <a:hueOff val="-3720641"/>
                <a:satOff val="22416"/>
                <a:lumOff val="1797"/>
                <a:alphaOff val="0"/>
                <a:shade val="93000"/>
                <a:satMod val="130000"/>
              </a:schemeClr>
            </a:gs>
            <a:gs pos="100000">
              <a:schemeClr val="accent4">
                <a:hueOff val="-3720641"/>
                <a:satOff val="22416"/>
                <a:lumOff val="179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i="1" kern="1200" dirty="0" smtClean="0">
              <a:latin typeface="Agency FB" pitchFamily="34" charset="0"/>
            </a:rPr>
            <a:t>Channels</a:t>
          </a:r>
          <a:endParaRPr lang="id-ID" sz="2400" kern="1200" dirty="0">
            <a:latin typeface="Agency FB" pitchFamily="34" charset="0"/>
          </a:endParaRPr>
        </a:p>
      </dsp:txBody>
      <dsp:txXfrm>
        <a:off x="34624" y="3622672"/>
        <a:ext cx="2497177" cy="616855"/>
      </dsp:txXfrm>
    </dsp:sp>
    <dsp:sp modelId="{9865C01A-E9F0-4E01-AC89-300B0DA57884}">
      <dsp:nvSpPr>
        <dsp:cNvPr id="0" name=""/>
        <dsp:cNvSpPr/>
      </dsp:nvSpPr>
      <dsp:spPr>
        <a:xfrm rot="5400000">
          <a:off x="5275720" y="1664889"/>
          <a:ext cx="546876" cy="5967973"/>
        </a:xfrm>
        <a:prstGeom prst="round2SameRect">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err="1" smtClean="0">
              <a:latin typeface="Agency FB" pitchFamily="34" charset="0"/>
            </a:rPr>
            <a:t>Perhitungkan</a:t>
          </a:r>
          <a:r>
            <a:rPr lang="en-US" sz="1600" kern="1200" dirty="0" smtClean="0">
              <a:latin typeface="Agency FB" pitchFamily="34" charset="0"/>
            </a:rPr>
            <a:t> </a:t>
          </a:r>
          <a:r>
            <a:rPr lang="en-US" sz="1600" kern="1200" dirty="0" err="1" smtClean="0">
              <a:latin typeface="Agency FB" pitchFamily="34" charset="0"/>
            </a:rPr>
            <a:t>kemampuan</a:t>
          </a:r>
          <a:r>
            <a:rPr lang="en-US" sz="1600" kern="1200" dirty="0" smtClean="0">
              <a:latin typeface="Agency FB" pitchFamily="34" charset="0"/>
            </a:rPr>
            <a:t> </a:t>
          </a:r>
          <a:r>
            <a:rPr lang="en-US" sz="1600" kern="1200" dirty="0" err="1" smtClean="0">
              <a:latin typeface="Agency FB" pitchFamily="34" charset="0"/>
            </a:rPr>
            <a:t>dari</a:t>
          </a:r>
          <a:r>
            <a:rPr lang="en-US" sz="1600" kern="1200" dirty="0" smtClean="0">
              <a:latin typeface="Agency FB" pitchFamily="34" charset="0"/>
            </a:rPr>
            <a:t> </a:t>
          </a:r>
          <a:r>
            <a:rPr lang="en-US" sz="1600" kern="1200" dirty="0" err="1" smtClean="0">
              <a:latin typeface="Agency FB" pitchFamily="34" charset="0"/>
            </a:rPr>
            <a:t>sasaran</a:t>
          </a:r>
          <a:r>
            <a:rPr lang="en-US" sz="1600" kern="1200" dirty="0" smtClean="0">
              <a:latin typeface="Agency FB" pitchFamily="34" charset="0"/>
            </a:rPr>
            <a:t> yang </a:t>
          </a:r>
          <a:r>
            <a:rPr lang="en-US" sz="1600" kern="1200" dirty="0" err="1" smtClean="0">
              <a:latin typeface="Agency FB" pitchFamily="34" charset="0"/>
            </a:rPr>
            <a:t>akan</a:t>
          </a:r>
          <a:r>
            <a:rPr lang="en-US" sz="1600" kern="1200" dirty="0" smtClean="0">
              <a:latin typeface="Agency FB" pitchFamily="34" charset="0"/>
            </a:rPr>
            <a:t> </a:t>
          </a:r>
          <a:r>
            <a:rPr lang="en-US" sz="1600" kern="1200" dirty="0" err="1" smtClean="0">
              <a:latin typeface="Agency FB" pitchFamily="34" charset="0"/>
            </a:rPr>
            <a:t>menerima</a:t>
          </a:r>
          <a:r>
            <a:rPr lang="en-US" sz="1600" kern="1200" dirty="0" smtClean="0">
              <a:latin typeface="Agency FB" pitchFamily="34" charset="0"/>
            </a:rPr>
            <a:t> </a:t>
          </a:r>
          <a:r>
            <a:rPr lang="en-US" sz="1600" kern="1200" dirty="0" err="1" smtClean="0">
              <a:latin typeface="Agency FB" pitchFamily="34" charset="0"/>
            </a:rPr>
            <a:t>pesan</a:t>
          </a:r>
          <a:r>
            <a:rPr lang="en-US" sz="1600" kern="1200" dirty="0" smtClean="0">
              <a:latin typeface="Agency FB" pitchFamily="34" charset="0"/>
            </a:rPr>
            <a:t>. </a:t>
          </a:r>
          <a:r>
            <a:rPr lang="en-US" sz="1600" kern="1200" dirty="0" err="1" smtClean="0">
              <a:latin typeface="Agency FB" pitchFamily="34" charset="0"/>
            </a:rPr>
            <a:t>Kemampuan</a:t>
          </a:r>
          <a:r>
            <a:rPr lang="en-US" sz="1600" kern="1200" dirty="0" smtClean="0">
              <a:latin typeface="Agency FB" pitchFamily="34" charset="0"/>
            </a:rPr>
            <a:t> </a:t>
          </a:r>
          <a:r>
            <a:rPr lang="en-US" sz="1600" kern="1200" dirty="0" err="1" smtClean="0">
              <a:latin typeface="Agency FB" pitchFamily="34" charset="0"/>
            </a:rPr>
            <a:t>ini</a:t>
          </a:r>
          <a:r>
            <a:rPr lang="en-US" sz="1600" kern="1200" dirty="0" smtClean="0">
              <a:latin typeface="Agency FB" pitchFamily="34" charset="0"/>
            </a:rPr>
            <a:t> </a:t>
          </a:r>
          <a:r>
            <a:rPr lang="en-US" sz="1600" kern="1200" dirty="0" err="1" smtClean="0">
              <a:latin typeface="Agency FB" pitchFamily="34" charset="0"/>
            </a:rPr>
            <a:t>ditentukan</a:t>
          </a:r>
          <a:r>
            <a:rPr lang="en-US" sz="1600" kern="1200" dirty="0" smtClean="0">
              <a:latin typeface="Agency FB" pitchFamily="34" charset="0"/>
            </a:rPr>
            <a:t> </a:t>
          </a:r>
          <a:r>
            <a:rPr lang="en-US" sz="1600" kern="1200" dirty="0" err="1" smtClean="0">
              <a:latin typeface="Agency FB" pitchFamily="34" charset="0"/>
            </a:rPr>
            <a:t>oleh</a:t>
          </a:r>
          <a:r>
            <a:rPr lang="en-US" sz="1600" kern="1200" dirty="0" smtClean="0">
              <a:latin typeface="Agency FB" pitchFamily="34" charset="0"/>
            </a:rPr>
            <a:t> </a:t>
          </a:r>
          <a:r>
            <a:rPr lang="en-US" sz="1600" kern="1200" dirty="0" err="1" smtClean="0">
              <a:latin typeface="Agency FB" pitchFamily="34" charset="0"/>
            </a:rPr>
            <a:t>latar</a:t>
          </a:r>
          <a:r>
            <a:rPr lang="en-US" sz="1600" kern="1200" dirty="0" smtClean="0">
              <a:latin typeface="Agency FB" pitchFamily="34" charset="0"/>
            </a:rPr>
            <a:t> </a:t>
          </a:r>
          <a:r>
            <a:rPr lang="en-US" sz="1600" kern="1200" dirty="0" err="1" smtClean="0">
              <a:latin typeface="Agency FB" pitchFamily="34" charset="0"/>
            </a:rPr>
            <a:t>belakang</a:t>
          </a:r>
          <a:r>
            <a:rPr lang="en-US" sz="1600" kern="1200" dirty="0" smtClean="0">
              <a:latin typeface="Agency FB" pitchFamily="34" charset="0"/>
            </a:rPr>
            <a:t> </a:t>
          </a:r>
          <a:r>
            <a:rPr lang="en-US" sz="1600" kern="1200" dirty="0" err="1" smtClean="0">
              <a:latin typeface="Agency FB" pitchFamily="34" charset="0"/>
            </a:rPr>
            <a:t>sasaran</a:t>
          </a:r>
          <a:r>
            <a:rPr lang="en-US" sz="1600" kern="1200" dirty="0" smtClean="0">
              <a:latin typeface="Agency FB" pitchFamily="34" charset="0"/>
            </a:rPr>
            <a:t>, </a:t>
          </a:r>
          <a:r>
            <a:rPr lang="en-US" sz="1600" kern="1200" dirty="0" err="1" smtClean="0">
              <a:latin typeface="Agency FB" pitchFamily="34" charset="0"/>
            </a:rPr>
            <a:t>seperti</a:t>
          </a:r>
          <a:r>
            <a:rPr lang="en-US" sz="1600" kern="1200" dirty="0" smtClean="0">
              <a:latin typeface="Agency FB" pitchFamily="34" charset="0"/>
            </a:rPr>
            <a:t> </a:t>
          </a:r>
          <a:r>
            <a:rPr lang="en-US" sz="1600" kern="1200" dirty="0" err="1" smtClean="0">
              <a:latin typeface="Agency FB" pitchFamily="34" charset="0"/>
            </a:rPr>
            <a:t>pendidikan</a:t>
          </a:r>
          <a:r>
            <a:rPr lang="en-US" sz="1600" kern="1200" dirty="0" smtClean="0">
              <a:latin typeface="Agency FB" pitchFamily="34" charset="0"/>
            </a:rPr>
            <a:t>, </a:t>
          </a:r>
          <a:r>
            <a:rPr lang="en-US" sz="1600" kern="1200" dirty="0" err="1" smtClean="0">
              <a:latin typeface="Agency FB" pitchFamily="34" charset="0"/>
            </a:rPr>
            <a:t>tingkat</a:t>
          </a:r>
          <a:r>
            <a:rPr lang="en-US" sz="1600" kern="1200" dirty="0" smtClean="0">
              <a:latin typeface="Agency FB" pitchFamily="34" charset="0"/>
            </a:rPr>
            <a:t> </a:t>
          </a:r>
          <a:r>
            <a:rPr lang="en-US" sz="1600" kern="1200" dirty="0" err="1" smtClean="0">
              <a:latin typeface="Agency FB" pitchFamily="34" charset="0"/>
            </a:rPr>
            <a:t>sosial</a:t>
          </a:r>
          <a:r>
            <a:rPr lang="en-US" sz="1600" kern="1200" dirty="0" smtClean="0">
              <a:latin typeface="Agency FB" pitchFamily="34" charset="0"/>
            </a:rPr>
            <a:t> </a:t>
          </a:r>
          <a:r>
            <a:rPr lang="en-US" sz="1600" kern="1200" dirty="0" err="1" smtClean="0">
              <a:latin typeface="Agency FB" pitchFamily="34" charset="0"/>
            </a:rPr>
            <a:t>ekonomi</a:t>
          </a:r>
          <a:r>
            <a:rPr lang="en-US" sz="1600" kern="1200" dirty="0" smtClean="0">
              <a:latin typeface="Agency FB" pitchFamily="34" charset="0"/>
            </a:rPr>
            <a:t>, </a:t>
          </a:r>
          <a:r>
            <a:rPr lang="en-US" sz="1600" kern="1200" dirty="0" err="1" smtClean="0">
              <a:latin typeface="Agency FB" pitchFamily="34" charset="0"/>
            </a:rPr>
            <a:t>tingkat</a:t>
          </a:r>
          <a:r>
            <a:rPr lang="en-US" sz="1600" kern="1200" dirty="0" smtClean="0">
              <a:latin typeface="Agency FB" pitchFamily="34" charset="0"/>
            </a:rPr>
            <a:t> </a:t>
          </a:r>
          <a:r>
            <a:rPr lang="en-US" sz="1600" kern="1200" dirty="0" err="1" smtClean="0">
              <a:latin typeface="Agency FB" pitchFamily="34" charset="0"/>
            </a:rPr>
            <a:t>sosial</a:t>
          </a:r>
          <a:r>
            <a:rPr lang="en-US" sz="1600" kern="1200" dirty="0" smtClean="0">
              <a:latin typeface="Agency FB" pitchFamily="34" charset="0"/>
            </a:rPr>
            <a:t> </a:t>
          </a:r>
          <a:r>
            <a:rPr lang="en-US" sz="1600" kern="1200" dirty="0" err="1" smtClean="0">
              <a:latin typeface="Agency FB" pitchFamily="34" charset="0"/>
            </a:rPr>
            <a:t>budaya,dll</a:t>
          </a:r>
          <a:r>
            <a:rPr lang="en-US" sz="1600" kern="1200" dirty="0" smtClean="0">
              <a:latin typeface="Agency FB" pitchFamily="34" charset="0"/>
            </a:rPr>
            <a:t>.</a:t>
          </a:r>
          <a:endParaRPr lang="id-ID" sz="1600" kern="1200" dirty="0">
            <a:latin typeface="Agency FB" pitchFamily="34" charset="0"/>
          </a:endParaRPr>
        </a:p>
      </dsp:txBody>
      <dsp:txXfrm rot="-5400000">
        <a:off x="2565172" y="4402133"/>
        <a:ext cx="5941277" cy="493484"/>
      </dsp:txXfrm>
    </dsp:sp>
    <dsp:sp modelId="{799CE2B9-6E4F-453E-96E7-B5F872008D89}">
      <dsp:nvSpPr>
        <dsp:cNvPr id="0" name=""/>
        <dsp:cNvSpPr/>
      </dsp:nvSpPr>
      <dsp:spPr>
        <a:xfrm>
          <a:off x="1254" y="4307078"/>
          <a:ext cx="2563917" cy="683595"/>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i="1" kern="1200" dirty="0" smtClean="0">
              <a:latin typeface="Agency FB" pitchFamily="34" charset="0"/>
            </a:rPr>
            <a:t>Capability of the audience</a:t>
          </a:r>
          <a:endParaRPr lang="id-ID" sz="2400" kern="1200" dirty="0">
            <a:latin typeface="Agency FB" pitchFamily="34" charset="0"/>
          </a:endParaRPr>
        </a:p>
      </dsp:txBody>
      <dsp:txXfrm>
        <a:off x="34624" y="4340448"/>
        <a:ext cx="2497177" cy="61685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936DB-97A8-4FCB-BF3D-03D5AE2B7EC8}">
      <dsp:nvSpPr>
        <dsp:cNvPr id="0" name=""/>
        <dsp:cNvSpPr/>
      </dsp:nvSpPr>
      <dsp:spPr>
        <a:xfrm>
          <a:off x="0" y="114464"/>
          <a:ext cx="8763000" cy="56277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err="1" smtClean="0">
              <a:latin typeface="Aharoni" pitchFamily="2" charset="-79"/>
              <a:cs typeface="Aharoni" pitchFamily="2" charset="-79"/>
            </a:rPr>
            <a:t>Penyebaran</a:t>
          </a:r>
          <a:r>
            <a:rPr lang="en-US" sz="2600" kern="1200" dirty="0" smtClean="0">
              <a:latin typeface="Aharoni" pitchFamily="2" charset="-79"/>
              <a:cs typeface="Aharoni" pitchFamily="2" charset="-79"/>
            </a:rPr>
            <a:t> </a:t>
          </a:r>
          <a:r>
            <a:rPr lang="en-US" sz="2600" kern="1200" dirty="0" err="1" smtClean="0">
              <a:latin typeface="Aharoni" pitchFamily="2" charset="-79"/>
              <a:cs typeface="Aharoni" pitchFamily="2" charset="-79"/>
            </a:rPr>
            <a:t>Vertikal</a:t>
          </a:r>
          <a:endParaRPr lang="id-ID" sz="2600" kern="1200" dirty="0">
            <a:latin typeface="Aharoni" pitchFamily="2" charset="-79"/>
            <a:cs typeface="Aharoni" pitchFamily="2" charset="-79"/>
          </a:endParaRPr>
        </a:p>
      </dsp:txBody>
      <dsp:txXfrm>
        <a:off x="27472" y="141936"/>
        <a:ext cx="8708056" cy="507826"/>
      </dsp:txXfrm>
    </dsp:sp>
    <dsp:sp modelId="{9ACC28AA-F9E9-4DD5-920B-1A8D4ECF2B6F}">
      <dsp:nvSpPr>
        <dsp:cNvPr id="0" name=""/>
        <dsp:cNvSpPr/>
      </dsp:nvSpPr>
      <dsp:spPr>
        <a:xfrm>
          <a:off x="0" y="677234"/>
          <a:ext cx="8763000" cy="524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latin typeface="Aharoni" pitchFamily="2" charset="-79"/>
              <a:cs typeface="Aharoni" pitchFamily="2" charset="-79"/>
            </a:rPr>
            <a:t>Proses </a:t>
          </a:r>
          <a:r>
            <a:rPr lang="en-US" sz="2000" kern="1200" dirty="0" err="1" smtClean="0">
              <a:latin typeface="Aharoni" pitchFamily="2" charset="-79"/>
              <a:cs typeface="Aharoni" pitchFamily="2" charset="-79"/>
            </a:rPr>
            <a:t>penyebaran</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informasi</a:t>
          </a:r>
          <a:r>
            <a:rPr lang="en-US" sz="2000" kern="1200" dirty="0" smtClean="0">
              <a:latin typeface="Aharoni" pitchFamily="2" charset="-79"/>
              <a:cs typeface="Aharoni" pitchFamily="2" charset="-79"/>
            </a:rPr>
            <a:t>/</a:t>
          </a:r>
          <a:r>
            <a:rPr lang="en-US" sz="2000" kern="1200" dirty="0" err="1" smtClean="0">
              <a:latin typeface="Aharoni" pitchFamily="2" charset="-79"/>
              <a:cs typeface="Aharoni" pitchFamily="2" charset="-79"/>
            </a:rPr>
            <a:t>pesan</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dari</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lapisan</a:t>
          </a:r>
          <a:r>
            <a:rPr lang="en-US" sz="2000" kern="1200" dirty="0" smtClean="0">
              <a:latin typeface="Aharoni" pitchFamily="2" charset="-79"/>
              <a:cs typeface="Aharoni" pitchFamily="2" charset="-79"/>
            </a:rPr>
            <a:t> yang </a:t>
          </a:r>
          <a:r>
            <a:rPr lang="en-US" sz="2000" kern="1200" dirty="0" err="1" smtClean="0">
              <a:latin typeface="Aharoni" pitchFamily="2" charset="-79"/>
              <a:cs typeface="Aharoni" pitchFamily="2" charset="-79"/>
            </a:rPr>
            <a:t>lebih</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tahu</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sumber</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ke</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lapisan</a:t>
          </a:r>
          <a:r>
            <a:rPr lang="en-US" sz="2000" kern="1200" dirty="0" smtClean="0">
              <a:latin typeface="Aharoni" pitchFamily="2" charset="-79"/>
              <a:cs typeface="Aharoni" pitchFamily="2" charset="-79"/>
            </a:rPr>
            <a:t> yang </a:t>
          </a:r>
          <a:r>
            <a:rPr lang="en-US" sz="2000" kern="1200" dirty="0" err="1" smtClean="0">
              <a:latin typeface="Aharoni" pitchFamily="2" charset="-79"/>
              <a:cs typeface="Aharoni" pitchFamily="2" charset="-79"/>
            </a:rPr>
            <a:t>tidak</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tahu</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sasaran</a:t>
          </a:r>
          <a:r>
            <a:rPr lang="en-US" sz="2000" kern="1200" dirty="0" smtClean="0">
              <a:latin typeface="Aharoni" pitchFamily="2" charset="-79"/>
              <a:cs typeface="Aharoni" pitchFamily="2" charset="-79"/>
            </a:rPr>
            <a:t>).</a:t>
          </a:r>
          <a:endParaRPr lang="id-ID" sz="2000" kern="1200" dirty="0">
            <a:latin typeface="Aharoni" pitchFamily="2" charset="-79"/>
            <a:cs typeface="Aharoni" pitchFamily="2" charset="-79"/>
          </a:endParaRPr>
        </a:p>
      </dsp:txBody>
      <dsp:txXfrm>
        <a:off x="0" y="677234"/>
        <a:ext cx="8763000" cy="524745"/>
      </dsp:txXfrm>
    </dsp:sp>
    <dsp:sp modelId="{3B4C5A92-FE82-40CB-B0BE-68EB00CD904B}">
      <dsp:nvSpPr>
        <dsp:cNvPr id="0" name=""/>
        <dsp:cNvSpPr/>
      </dsp:nvSpPr>
      <dsp:spPr>
        <a:xfrm>
          <a:off x="0" y="1201979"/>
          <a:ext cx="8763000" cy="56277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err="1" smtClean="0">
              <a:latin typeface="Aharoni" pitchFamily="2" charset="-79"/>
              <a:cs typeface="Aharoni" pitchFamily="2" charset="-79"/>
            </a:rPr>
            <a:t>Penyebaran</a:t>
          </a:r>
          <a:r>
            <a:rPr lang="en-US" sz="2600" kern="1200" dirty="0" smtClean="0">
              <a:latin typeface="Aharoni" pitchFamily="2" charset="-79"/>
              <a:cs typeface="Aharoni" pitchFamily="2" charset="-79"/>
            </a:rPr>
            <a:t> </a:t>
          </a:r>
          <a:r>
            <a:rPr lang="en-US" sz="2600" kern="1200" dirty="0" err="1" smtClean="0">
              <a:latin typeface="Aharoni" pitchFamily="2" charset="-79"/>
              <a:cs typeface="Aharoni" pitchFamily="2" charset="-79"/>
            </a:rPr>
            <a:t>Vertikal</a:t>
          </a:r>
          <a:r>
            <a:rPr lang="en-US" sz="2600" kern="1200" dirty="0" smtClean="0">
              <a:latin typeface="Aharoni" pitchFamily="2" charset="-79"/>
              <a:cs typeface="Aharoni" pitchFamily="2" charset="-79"/>
            </a:rPr>
            <a:t> </a:t>
          </a:r>
          <a:r>
            <a:rPr lang="en-US" sz="2600" kern="1200" dirty="0" err="1" smtClean="0">
              <a:latin typeface="Aharoni" pitchFamily="2" charset="-79"/>
              <a:cs typeface="Aharoni" pitchFamily="2" charset="-79"/>
            </a:rPr>
            <a:t>dan</a:t>
          </a:r>
          <a:r>
            <a:rPr lang="en-US" sz="2600" kern="1200" dirty="0" smtClean="0">
              <a:latin typeface="Aharoni" pitchFamily="2" charset="-79"/>
              <a:cs typeface="Aharoni" pitchFamily="2" charset="-79"/>
            </a:rPr>
            <a:t> </a:t>
          </a:r>
          <a:r>
            <a:rPr lang="en-US" sz="2600" kern="1200" dirty="0" err="1" smtClean="0">
              <a:latin typeface="Aharoni" pitchFamily="2" charset="-79"/>
              <a:cs typeface="Aharoni" pitchFamily="2" charset="-79"/>
            </a:rPr>
            <a:t>Horisontal</a:t>
          </a:r>
          <a:endParaRPr lang="id-ID" sz="2600" kern="1200" dirty="0">
            <a:latin typeface="Aharoni" pitchFamily="2" charset="-79"/>
            <a:cs typeface="Aharoni" pitchFamily="2" charset="-79"/>
          </a:endParaRPr>
        </a:p>
      </dsp:txBody>
      <dsp:txXfrm>
        <a:off x="27472" y="1229451"/>
        <a:ext cx="8708056" cy="507826"/>
      </dsp:txXfrm>
    </dsp:sp>
    <dsp:sp modelId="{FB5663F9-A4D3-44B2-91F6-8EE98F90C9AE}">
      <dsp:nvSpPr>
        <dsp:cNvPr id="0" name=""/>
        <dsp:cNvSpPr/>
      </dsp:nvSpPr>
      <dsp:spPr>
        <a:xfrm>
          <a:off x="0" y="1764749"/>
          <a:ext cx="8763000" cy="766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err="1" smtClean="0">
              <a:latin typeface="Aharoni" pitchFamily="2" charset="-79"/>
              <a:cs typeface="Aharoni" pitchFamily="2" charset="-79"/>
            </a:rPr>
            <a:t>Penyebaran</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pesan</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disamping</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terjadi</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secara</a:t>
          </a:r>
          <a:r>
            <a:rPr lang="en-US" sz="2000" kern="1200" dirty="0" smtClean="0">
              <a:latin typeface="Aharoni" pitchFamily="2" charset="-79"/>
              <a:cs typeface="Aharoni" pitchFamily="2" charset="-79"/>
            </a:rPr>
            <a:t> vertical </a:t>
          </a:r>
          <a:r>
            <a:rPr lang="en-US" sz="2000" kern="1200" dirty="0" err="1" smtClean="0">
              <a:latin typeface="Aharoni" pitchFamily="2" charset="-79"/>
              <a:cs typeface="Aharoni" pitchFamily="2" charset="-79"/>
            </a:rPr>
            <a:t>juga</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terjadi</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secara</a:t>
          </a:r>
          <a:r>
            <a:rPr lang="en-US" sz="2000" kern="1200" dirty="0" smtClean="0">
              <a:latin typeface="Aharoni" pitchFamily="2" charset="-79"/>
              <a:cs typeface="Aharoni" pitchFamily="2" charset="-79"/>
            </a:rPr>
            <a:t> horizontal, </a:t>
          </a:r>
          <a:r>
            <a:rPr lang="en-US" sz="2000" kern="1200" dirty="0" err="1" smtClean="0">
              <a:latin typeface="Aharoni" pitchFamily="2" charset="-79"/>
              <a:cs typeface="Aharoni" pitchFamily="2" charset="-79"/>
            </a:rPr>
            <a:t>dalam</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arti</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berlangsung</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dalam</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satu</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lapisan</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masyarakat</a:t>
          </a:r>
          <a:r>
            <a:rPr lang="en-US" sz="2000" kern="1200" dirty="0" smtClean="0">
              <a:latin typeface="Aharoni" pitchFamily="2" charset="-79"/>
              <a:cs typeface="Aharoni" pitchFamily="2" charset="-79"/>
            </a:rPr>
            <a:t> yang </a:t>
          </a:r>
          <a:r>
            <a:rPr lang="en-US" sz="2000" kern="1200" dirty="0" err="1" smtClean="0">
              <a:latin typeface="Aharoni" pitchFamily="2" charset="-79"/>
              <a:cs typeface="Aharoni" pitchFamily="2" charset="-79"/>
            </a:rPr>
            <a:t>sama</a:t>
          </a:r>
          <a:r>
            <a:rPr lang="en-US" sz="2000" kern="1200" dirty="0" smtClean="0">
              <a:latin typeface="Aharoni" pitchFamily="2" charset="-79"/>
              <a:cs typeface="Aharoni" pitchFamily="2" charset="-79"/>
            </a:rPr>
            <a:t>.</a:t>
          </a:r>
          <a:endParaRPr lang="id-ID" sz="2000" kern="1200" dirty="0">
            <a:latin typeface="Aharoni" pitchFamily="2" charset="-79"/>
            <a:cs typeface="Aharoni" pitchFamily="2" charset="-79"/>
          </a:endParaRPr>
        </a:p>
      </dsp:txBody>
      <dsp:txXfrm>
        <a:off x="0" y="1764749"/>
        <a:ext cx="8763000" cy="766935"/>
      </dsp:txXfrm>
    </dsp:sp>
    <dsp:sp modelId="{67FD8D7E-053A-4511-8AB0-C345FEC22B03}">
      <dsp:nvSpPr>
        <dsp:cNvPr id="0" name=""/>
        <dsp:cNvSpPr/>
      </dsp:nvSpPr>
      <dsp:spPr>
        <a:xfrm>
          <a:off x="0" y="2531684"/>
          <a:ext cx="8763000" cy="56277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err="1" smtClean="0">
              <a:latin typeface="Aharoni" pitchFamily="2" charset="-79"/>
              <a:cs typeface="Aharoni" pitchFamily="2" charset="-79"/>
            </a:rPr>
            <a:t>Penyebaran</a:t>
          </a:r>
          <a:r>
            <a:rPr lang="en-US" sz="2600" kern="1200" dirty="0" smtClean="0">
              <a:latin typeface="Aharoni" pitchFamily="2" charset="-79"/>
              <a:cs typeface="Aharoni" pitchFamily="2" charset="-79"/>
            </a:rPr>
            <a:t> </a:t>
          </a:r>
          <a:r>
            <a:rPr lang="en-US" sz="2600" kern="1200" dirty="0" err="1" smtClean="0">
              <a:latin typeface="Aharoni" pitchFamily="2" charset="-79"/>
              <a:cs typeface="Aharoni" pitchFamily="2" charset="-79"/>
            </a:rPr>
            <a:t>Lingkaran</a:t>
          </a:r>
          <a:r>
            <a:rPr lang="en-US" sz="2600" kern="1200" dirty="0" smtClean="0">
              <a:latin typeface="Aharoni" pitchFamily="2" charset="-79"/>
              <a:cs typeface="Aharoni" pitchFamily="2" charset="-79"/>
            </a:rPr>
            <a:t> </a:t>
          </a:r>
          <a:r>
            <a:rPr lang="en-US" sz="2600" kern="1200" dirty="0" err="1" smtClean="0">
              <a:latin typeface="Aharoni" pitchFamily="2" charset="-79"/>
              <a:cs typeface="Aharoni" pitchFamily="2" charset="-79"/>
            </a:rPr>
            <a:t>Konsentris</a:t>
          </a:r>
          <a:endParaRPr lang="id-ID" sz="2600" kern="1200" dirty="0">
            <a:latin typeface="Aharoni" pitchFamily="2" charset="-79"/>
            <a:cs typeface="Aharoni" pitchFamily="2" charset="-79"/>
          </a:endParaRPr>
        </a:p>
      </dsp:txBody>
      <dsp:txXfrm>
        <a:off x="27472" y="2559156"/>
        <a:ext cx="8708056" cy="507826"/>
      </dsp:txXfrm>
    </dsp:sp>
    <dsp:sp modelId="{40F3C64A-805F-4A29-9447-2F533582A51D}">
      <dsp:nvSpPr>
        <dsp:cNvPr id="0" name=""/>
        <dsp:cNvSpPr/>
      </dsp:nvSpPr>
      <dsp:spPr>
        <a:xfrm>
          <a:off x="0" y="3094454"/>
          <a:ext cx="8763000"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err="1" smtClean="0">
              <a:latin typeface="Aharoni" pitchFamily="2" charset="-79"/>
              <a:cs typeface="Aharoni" pitchFamily="2" charset="-79"/>
            </a:rPr>
            <a:t>Pesan</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menyebar</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dari</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lapisan</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luar</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sumber</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yakni</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mereka</a:t>
          </a:r>
          <a:r>
            <a:rPr lang="en-US" sz="2000" kern="1200" dirty="0" smtClean="0">
              <a:latin typeface="Aharoni" pitchFamily="2" charset="-79"/>
              <a:cs typeface="Aharoni" pitchFamily="2" charset="-79"/>
            </a:rPr>
            <a:t> yang </a:t>
          </a:r>
          <a:r>
            <a:rPr lang="en-US" sz="2000" kern="1200" dirty="0" err="1" smtClean="0">
              <a:latin typeface="Aharoni" pitchFamily="2" charset="-79"/>
              <a:cs typeface="Aharoni" pitchFamily="2" charset="-79"/>
            </a:rPr>
            <a:t>memiliki</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pengetahuan</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dan</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pengalaman</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ke</a:t>
          </a:r>
          <a:r>
            <a:rPr lang="en-US" sz="2000" kern="1200" dirty="0" smtClean="0">
              <a:latin typeface="Aharoni" pitchFamily="2" charset="-79"/>
              <a:cs typeface="Aharoni" pitchFamily="2" charset="-79"/>
            </a:rPr>
            <a:t> lapis</a:t>
          </a:r>
          <a:r>
            <a:rPr lang="id-ID" sz="2000" kern="1200" dirty="0" smtClean="0">
              <a:latin typeface="Aharoni" pitchFamily="2" charset="-79"/>
              <a:cs typeface="Aharoni" pitchFamily="2" charset="-79"/>
            </a:rPr>
            <a:t>a</a:t>
          </a:r>
          <a:r>
            <a:rPr lang="en-US" sz="2000" kern="1200" dirty="0" smtClean="0">
              <a:latin typeface="Aharoni" pitchFamily="2" charset="-79"/>
              <a:cs typeface="Aharoni" pitchFamily="2" charset="-79"/>
            </a:rPr>
            <a:t>n </a:t>
          </a:r>
          <a:r>
            <a:rPr lang="en-US" sz="2000" kern="1200" dirty="0" err="1" smtClean="0">
              <a:latin typeface="Aharoni" pitchFamily="2" charset="-79"/>
              <a:cs typeface="Aharoni" pitchFamily="2" charset="-79"/>
            </a:rPr>
            <a:t>dalam</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sasaran</a:t>
          </a:r>
          <a:r>
            <a:rPr lang="en-US" sz="2000" kern="1200" dirty="0" smtClean="0">
              <a:latin typeface="Aharoni" pitchFamily="2" charset="-79"/>
              <a:cs typeface="Aharoni" pitchFamily="2" charset="-79"/>
            </a:rPr>
            <a:t>) yang </a:t>
          </a:r>
          <a:r>
            <a:rPr lang="en-US" sz="2000" kern="1200" dirty="0" err="1" smtClean="0">
              <a:latin typeface="Aharoni" pitchFamily="2" charset="-79"/>
              <a:cs typeface="Aharoni" pitchFamily="2" charset="-79"/>
            </a:rPr>
            <a:t>tidak</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memiliki</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pengetahuan</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dan</a:t>
          </a:r>
          <a:r>
            <a:rPr lang="en-US" sz="2000" kern="1200" dirty="0" smtClean="0">
              <a:latin typeface="Aharoni" pitchFamily="2" charset="-79"/>
              <a:cs typeface="Aharoni" pitchFamily="2" charset="-79"/>
            </a:rPr>
            <a:t> </a:t>
          </a:r>
          <a:r>
            <a:rPr lang="en-US" sz="2000" kern="1200" dirty="0" err="1" smtClean="0">
              <a:latin typeface="Aharoni" pitchFamily="2" charset="-79"/>
              <a:cs typeface="Aharoni" pitchFamily="2" charset="-79"/>
            </a:rPr>
            <a:t>pengalaman</a:t>
          </a:r>
          <a:r>
            <a:rPr lang="en-US" sz="2000" kern="1200" dirty="0" smtClean="0">
              <a:latin typeface="Aharoni" pitchFamily="2" charset="-79"/>
              <a:cs typeface="Aharoni" pitchFamily="2" charset="-79"/>
            </a:rPr>
            <a:t>.</a:t>
          </a:r>
          <a:endParaRPr lang="id-ID" sz="2000" kern="1200" dirty="0">
            <a:latin typeface="Aharoni" pitchFamily="2" charset="-79"/>
            <a:cs typeface="Aharoni" pitchFamily="2" charset="-79"/>
          </a:endParaRPr>
        </a:p>
      </dsp:txBody>
      <dsp:txXfrm>
        <a:off x="0" y="3094454"/>
        <a:ext cx="8763000" cy="753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65985-8065-447F-A7FA-1BB51B4904A4}">
      <dsp:nvSpPr>
        <dsp:cNvPr id="0" name=""/>
        <dsp:cNvSpPr/>
      </dsp:nvSpPr>
      <dsp:spPr>
        <a:xfrm>
          <a:off x="0" y="255436"/>
          <a:ext cx="8229600" cy="1389960"/>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id-ID" sz="3600" kern="1200" dirty="0" smtClean="0">
              <a:latin typeface="Arabic Typesetting" pitchFamily="66" charset="-78"/>
              <a:cs typeface="Arabic Typesetting" pitchFamily="66" charset="-78"/>
            </a:rPr>
            <a:t>Mengetahui dan berusaha memengaruhi persepsi pegawai tentang valensi imbalan dan kemungkinan memperolehnya.</a:t>
          </a:r>
          <a:endParaRPr lang="id-ID" sz="3600" kern="1200" dirty="0">
            <a:latin typeface="Arabic Typesetting" pitchFamily="66" charset="-78"/>
            <a:cs typeface="Arabic Typesetting" pitchFamily="66" charset="-78"/>
          </a:endParaRPr>
        </a:p>
      </dsp:txBody>
      <dsp:txXfrm>
        <a:off x="67852" y="323288"/>
        <a:ext cx="8093896" cy="1254256"/>
      </dsp:txXfrm>
    </dsp:sp>
    <dsp:sp modelId="{9F267E98-BE7F-4064-89CB-516A360D13FD}">
      <dsp:nvSpPr>
        <dsp:cNvPr id="0" name=""/>
        <dsp:cNvSpPr/>
      </dsp:nvSpPr>
      <dsp:spPr>
        <a:xfrm>
          <a:off x="0" y="1749076"/>
          <a:ext cx="8229600" cy="1389960"/>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id-ID" sz="3600" kern="1200" dirty="0" smtClean="0">
              <a:latin typeface="Arabic Typesetting" pitchFamily="66" charset="-78"/>
              <a:cs typeface="Arabic Typesetting" pitchFamily="66" charset="-78"/>
            </a:rPr>
            <a:t>Memperkuat nilai aktual imbalan dan kaitannya antara upaya, prestasi dan imbalan.</a:t>
          </a:r>
          <a:endParaRPr lang="id-ID" sz="3600" kern="1200" dirty="0">
            <a:latin typeface="Arabic Typesetting" pitchFamily="66" charset="-78"/>
            <a:cs typeface="Arabic Typesetting" pitchFamily="66" charset="-78"/>
          </a:endParaRPr>
        </a:p>
      </dsp:txBody>
      <dsp:txXfrm>
        <a:off x="67852" y="1816928"/>
        <a:ext cx="8093896" cy="1254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18427-E136-420A-922B-378F2E724F02}">
      <dsp:nvSpPr>
        <dsp:cNvPr id="0" name=""/>
        <dsp:cNvSpPr/>
      </dsp:nvSpPr>
      <dsp:spPr>
        <a:xfrm rot="5400000">
          <a:off x="5158559" y="-2084853"/>
          <a:ext cx="875137" cy="5266944"/>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id-ID" sz="1700" kern="1200" dirty="0" smtClean="0">
              <a:latin typeface="Century751 SeBd BT" pitchFamily="2" charset="0"/>
              <a:cs typeface="Arabic Typesetting" pitchFamily="66" charset="-78"/>
            </a:rPr>
            <a:t>Dorongan dari dalam diri untuk mengatasi segala tantangan dan hambatan dalam upaya mencapai tujuan</a:t>
          </a:r>
          <a:endParaRPr lang="id-ID" sz="1700" kern="1200" dirty="0">
            <a:latin typeface="Century751 SeBd BT" pitchFamily="2" charset="0"/>
            <a:cs typeface="Arabic Typesetting" pitchFamily="66" charset="-78"/>
          </a:endParaRPr>
        </a:p>
      </dsp:txBody>
      <dsp:txXfrm rot="-5400000">
        <a:off x="2962656" y="153771"/>
        <a:ext cx="5224223" cy="789695"/>
      </dsp:txXfrm>
    </dsp:sp>
    <dsp:sp modelId="{00A3B1CE-EBE6-42E6-B774-48C482933C8F}">
      <dsp:nvSpPr>
        <dsp:cNvPr id="0" name=""/>
        <dsp:cNvSpPr/>
      </dsp:nvSpPr>
      <dsp:spPr>
        <a:xfrm>
          <a:off x="0" y="1657"/>
          <a:ext cx="2962656" cy="109392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id-ID" sz="3100" kern="1200" dirty="0" smtClean="0">
              <a:latin typeface="Century751 SeBd BT" pitchFamily="2" charset="0"/>
              <a:cs typeface="Arabic Typesetting" pitchFamily="66" charset="-78"/>
            </a:rPr>
            <a:t>Motivasi berprestasi</a:t>
          </a:r>
          <a:endParaRPr lang="id-ID" sz="3100" kern="1200" dirty="0">
            <a:latin typeface="Century751 SeBd BT" pitchFamily="2" charset="0"/>
            <a:cs typeface="Arabic Typesetting" pitchFamily="66" charset="-78"/>
          </a:endParaRPr>
        </a:p>
      </dsp:txBody>
      <dsp:txXfrm>
        <a:off x="53401" y="55058"/>
        <a:ext cx="2855854" cy="987119"/>
      </dsp:txXfrm>
    </dsp:sp>
    <dsp:sp modelId="{6A0B50B4-B5A7-44F1-8CFF-DDE4FE0FA471}">
      <dsp:nvSpPr>
        <dsp:cNvPr id="0" name=""/>
        <dsp:cNvSpPr/>
      </dsp:nvSpPr>
      <dsp:spPr>
        <a:xfrm rot="5400000">
          <a:off x="5158559" y="-936236"/>
          <a:ext cx="875137" cy="5266944"/>
        </a:xfrm>
        <a:prstGeom prst="round2SameRect">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id-ID" sz="1700" kern="1200" dirty="0" smtClean="0">
              <a:latin typeface="Century751 SeBd BT" pitchFamily="2" charset="0"/>
              <a:cs typeface="Arabic Typesetting" pitchFamily="66" charset="-78"/>
            </a:rPr>
            <a:t>Dorongan untuk berhubungan dengan orang  lain atau dorongan untuk memiliki sahabat sebanyak-banyaknya</a:t>
          </a:r>
          <a:endParaRPr lang="id-ID" sz="1700" kern="1200" dirty="0">
            <a:latin typeface="Century751 SeBd BT" pitchFamily="2" charset="0"/>
            <a:cs typeface="Arabic Typesetting" pitchFamily="66" charset="-78"/>
          </a:endParaRPr>
        </a:p>
      </dsp:txBody>
      <dsp:txXfrm rot="-5400000">
        <a:off x="2962656" y="1302388"/>
        <a:ext cx="5224223" cy="789695"/>
      </dsp:txXfrm>
    </dsp:sp>
    <dsp:sp modelId="{17C2E41E-64A3-40A6-95A6-69776BA3728B}">
      <dsp:nvSpPr>
        <dsp:cNvPr id="0" name=""/>
        <dsp:cNvSpPr/>
      </dsp:nvSpPr>
      <dsp:spPr>
        <a:xfrm>
          <a:off x="0" y="1150275"/>
          <a:ext cx="2962656" cy="1093921"/>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id-ID" sz="3100" kern="1200" dirty="0" smtClean="0">
              <a:latin typeface="Century751 SeBd BT" pitchFamily="2" charset="0"/>
              <a:cs typeface="Arabic Typesetting" pitchFamily="66" charset="-78"/>
            </a:rPr>
            <a:t>Motivasi afiliasi</a:t>
          </a:r>
          <a:endParaRPr lang="id-ID" sz="3100" kern="1200" dirty="0">
            <a:latin typeface="Century751 SeBd BT" pitchFamily="2" charset="0"/>
            <a:cs typeface="Arabic Typesetting" pitchFamily="66" charset="-78"/>
          </a:endParaRPr>
        </a:p>
      </dsp:txBody>
      <dsp:txXfrm>
        <a:off x="53401" y="1203676"/>
        <a:ext cx="2855854" cy="987119"/>
      </dsp:txXfrm>
    </dsp:sp>
    <dsp:sp modelId="{860BA9A9-7456-4170-8AB4-3DA2F2023D03}">
      <dsp:nvSpPr>
        <dsp:cNvPr id="0" name=""/>
        <dsp:cNvSpPr/>
      </dsp:nvSpPr>
      <dsp:spPr>
        <a:xfrm rot="5400000">
          <a:off x="5158559" y="212381"/>
          <a:ext cx="875137" cy="5266944"/>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id-ID" sz="1700" kern="1200" dirty="0" smtClean="0">
              <a:latin typeface="Century751 SeBd BT" pitchFamily="2" charset="0"/>
              <a:cs typeface="Arabic Typesetting" pitchFamily="66" charset="-78"/>
            </a:rPr>
            <a:t>Dorongan untuk memengaruhi orang lain agar tunduk kepada kehendaknya</a:t>
          </a:r>
          <a:endParaRPr lang="id-ID" sz="1700" kern="1200" dirty="0">
            <a:latin typeface="Century751 SeBd BT" pitchFamily="2" charset="0"/>
            <a:cs typeface="Arabic Typesetting" pitchFamily="66" charset="-78"/>
          </a:endParaRPr>
        </a:p>
      </dsp:txBody>
      <dsp:txXfrm rot="-5400000">
        <a:off x="2962656" y="2451006"/>
        <a:ext cx="5224223" cy="789695"/>
      </dsp:txXfrm>
    </dsp:sp>
    <dsp:sp modelId="{115E171B-331D-4FF5-8F58-554D0798324B}">
      <dsp:nvSpPr>
        <dsp:cNvPr id="0" name=""/>
        <dsp:cNvSpPr/>
      </dsp:nvSpPr>
      <dsp:spPr>
        <a:xfrm>
          <a:off x="0" y="2298892"/>
          <a:ext cx="2962656" cy="1093921"/>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id-ID" sz="3100" kern="1200" dirty="0" smtClean="0">
              <a:latin typeface="Century751 SeBd BT" pitchFamily="2" charset="0"/>
              <a:cs typeface="Arabic Typesetting" pitchFamily="66" charset="-78"/>
            </a:rPr>
            <a:t>Motivasi berkuasa</a:t>
          </a:r>
          <a:endParaRPr lang="id-ID" sz="3100" kern="1200" dirty="0">
            <a:latin typeface="Century751 SeBd BT" pitchFamily="2" charset="0"/>
            <a:cs typeface="Arabic Typesetting" pitchFamily="66" charset="-78"/>
          </a:endParaRPr>
        </a:p>
      </dsp:txBody>
      <dsp:txXfrm>
        <a:off x="53401" y="2352293"/>
        <a:ext cx="2855854" cy="9871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AA85E-5B81-439E-8995-EB5D660C56A0}">
      <dsp:nvSpPr>
        <dsp:cNvPr id="0" name=""/>
        <dsp:cNvSpPr/>
      </dsp:nvSpPr>
      <dsp:spPr>
        <a:xfrm>
          <a:off x="3616" y="1222868"/>
          <a:ext cx="1581224" cy="948734"/>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d-ID" sz="1800" kern="1200" smtClean="0">
              <a:solidFill>
                <a:schemeClr val="tx1"/>
              </a:solidFill>
            </a:rPr>
            <a:t>Rangsangan</a:t>
          </a:r>
          <a:endParaRPr lang="id-ID" sz="1800" kern="1200">
            <a:solidFill>
              <a:schemeClr val="tx1"/>
            </a:solidFill>
          </a:endParaRPr>
        </a:p>
      </dsp:txBody>
      <dsp:txXfrm>
        <a:off x="31403" y="1250655"/>
        <a:ext cx="1525650" cy="893160"/>
      </dsp:txXfrm>
    </dsp:sp>
    <dsp:sp modelId="{921ECA98-3BE9-4BA1-86CD-45782114657D}">
      <dsp:nvSpPr>
        <dsp:cNvPr id="0" name=""/>
        <dsp:cNvSpPr/>
      </dsp:nvSpPr>
      <dsp:spPr>
        <a:xfrm>
          <a:off x="1742963" y="1501164"/>
          <a:ext cx="335219" cy="392143"/>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d-ID" sz="1400" kern="1200">
            <a:solidFill>
              <a:schemeClr val="tx1"/>
            </a:solidFill>
          </a:endParaRPr>
        </a:p>
      </dsp:txBody>
      <dsp:txXfrm>
        <a:off x="1742963" y="1579593"/>
        <a:ext cx="234653" cy="235285"/>
      </dsp:txXfrm>
    </dsp:sp>
    <dsp:sp modelId="{D1006326-A229-4FD1-AB96-96EA7E306A3C}">
      <dsp:nvSpPr>
        <dsp:cNvPr id="0" name=""/>
        <dsp:cNvSpPr/>
      </dsp:nvSpPr>
      <dsp:spPr>
        <a:xfrm>
          <a:off x="2217330" y="1222868"/>
          <a:ext cx="1581224" cy="948734"/>
        </a:xfrm>
        <a:prstGeom prst="roundRect">
          <a:avLst>
            <a:gd name="adj" fmla="val 10000"/>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d-ID" sz="1800" kern="1200" smtClean="0">
              <a:solidFill>
                <a:schemeClr val="tx1"/>
              </a:solidFill>
            </a:rPr>
            <a:t>Tanggapan</a:t>
          </a:r>
          <a:endParaRPr lang="id-ID" sz="1800" kern="1200">
            <a:solidFill>
              <a:schemeClr val="tx1"/>
            </a:solidFill>
          </a:endParaRPr>
        </a:p>
      </dsp:txBody>
      <dsp:txXfrm>
        <a:off x="2245117" y="1250655"/>
        <a:ext cx="1525650" cy="893160"/>
      </dsp:txXfrm>
    </dsp:sp>
    <dsp:sp modelId="{BAF4B126-F42D-4D2C-B306-915DCA49D9B1}">
      <dsp:nvSpPr>
        <dsp:cNvPr id="0" name=""/>
        <dsp:cNvSpPr/>
      </dsp:nvSpPr>
      <dsp:spPr>
        <a:xfrm>
          <a:off x="3956677" y="1501164"/>
          <a:ext cx="335219" cy="392143"/>
        </a:xfrm>
        <a:prstGeom prst="rightArrow">
          <a:avLst>
            <a:gd name="adj1" fmla="val 60000"/>
            <a:gd name="adj2" fmla="val 50000"/>
          </a:avLst>
        </a:prstGeom>
        <a:solidFill>
          <a:schemeClr val="accent5">
            <a:hueOff val="-4966938"/>
            <a:satOff val="19906"/>
            <a:lumOff val="431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d-ID" sz="1400" kern="1200">
            <a:solidFill>
              <a:schemeClr val="tx1"/>
            </a:solidFill>
          </a:endParaRPr>
        </a:p>
      </dsp:txBody>
      <dsp:txXfrm>
        <a:off x="3956677" y="1579593"/>
        <a:ext cx="234653" cy="235285"/>
      </dsp:txXfrm>
    </dsp:sp>
    <dsp:sp modelId="{208B68BC-39CD-487C-88FB-343467B73FB2}">
      <dsp:nvSpPr>
        <dsp:cNvPr id="0" name=""/>
        <dsp:cNvSpPr/>
      </dsp:nvSpPr>
      <dsp:spPr>
        <a:xfrm>
          <a:off x="4431044" y="1222868"/>
          <a:ext cx="1581224" cy="948734"/>
        </a:xfrm>
        <a:prstGeom prst="roundRect">
          <a:avLst>
            <a:gd name="adj" fmla="val 10000"/>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d-ID" sz="1800" kern="1200" dirty="0" smtClean="0">
              <a:solidFill>
                <a:schemeClr val="tx1"/>
              </a:solidFill>
            </a:rPr>
            <a:t>Konsekuensi</a:t>
          </a:r>
          <a:endParaRPr lang="id-ID" sz="1800" kern="1200" dirty="0">
            <a:solidFill>
              <a:schemeClr val="tx1"/>
            </a:solidFill>
          </a:endParaRPr>
        </a:p>
      </dsp:txBody>
      <dsp:txXfrm>
        <a:off x="4458831" y="1250655"/>
        <a:ext cx="1525650" cy="893160"/>
      </dsp:txXfrm>
    </dsp:sp>
    <dsp:sp modelId="{B8BBFD31-DBD9-492E-86AE-17A3BF9CFE62}">
      <dsp:nvSpPr>
        <dsp:cNvPr id="0" name=""/>
        <dsp:cNvSpPr/>
      </dsp:nvSpPr>
      <dsp:spPr>
        <a:xfrm>
          <a:off x="6170391" y="1501164"/>
          <a:ext cx="335219" cy="392143"/>
        </a:xfrm>
        <a:prstGeom prst="rightArrow">
          <a:avLst>
            <a:gd name="adj1" fmla="val 60000"/>
            <a:gd name="adj2" fmla="val 50000"/>
          </a:avLst>
        </a:prstGeom>
        <a:solidFill>
          <a:schemeClr val="accent5">
            <a:hueOff val="-9933876"/>
            <a:satOff val="39811"/>
            <a:lumOff val="862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d-ID" sz="1400" kern="1200">
            <a:solidFill>
              <a:schemeClr val="tx1"/>
            </a:solidFill>
          </a:endParaRPr>
        </a:p>
      </dsp:txBody>
      <dsp:txXfrm>
        <a:off x="6170391" y="1579593"/>
        <a:ext cx="234653" cy="235285"/>
      </dsp:txXfrm>
    </dsp:sp>
    <dsp:sp modelId="{97D2B169-B1DA-4FDD-896C-29B7BE0E179B}">
      <dsp:nvSpPr>
        <dsp:cNvPr id="0" name=""/>
        <dsp:cNvSpPr/>
      </dsp:nvSpPr>
      <dsp:spPr>
        <a:xfrm>
          <a:off x="6644759" y="1222868"/>
          <a:ext cx="1581224" cy="948734"/>
        </a:xfrm>
        <a:prstGeom prst="roundRect">
          <a:avLst>
            <a:gd name="adj" fmla="val 1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d-ID" sz="1800" kern="1200" smtClean="0">
              <a:solidFill>
                <a:schemeClr val="tx1"/>
              </a:solidFill>
            </a:rPr>
            <a:t>Tanggapan di masa yg akan datang</a:t>
          </a:r>
          <a:endParaRPr lang="id-ID" sz="1800" kern="1200">
            <a:solidFill>
              <a:schemeClr val="tx1"/>
            </a:solidFill>
          </a:endParaRPr>
        </a:p>
      </dsp:txBody>
      <dsp:txXfrm>
        <a:off x="6672546" y="1250655"/>
        <a:ext cx="1525650" cy="893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A7F45-0742-4E4A-9347-A3C9EC471458}">
      <dsp:nvSpPr>
        <dsp:cNvPr id="0" name=""/>
        <dsp:cNvSpPr/>
      </dsp:nvSpPr>
      <dsp:spPr>
        <a:xfrm>
          <a:off x="0" y="1534"/>
          <a:ext cx="8229600" cy="59436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d-ID" sz="2000" kern="1200" smtClean="0"/>
            <a:t>Jangan memberikan penghargaan yang sama kepada semua orang karena menimbulkan rasa ketidakadilan</a:t>
          </a:r>
          <a:endParaRPr lang="id-ID" sz="2000" kern="1200"/>
        </a:p>
      </dsp:txBody>
      <dsp:txXfrm>
        <a:off x="29015" y="30549"/>
        <a:ext cx="8171570" cy="536339"/>
      </dsp:txXfrm>
    </dsp:sp>
    <dsp:sp modelId="{4E1C6233-D03A-4350-BEE3-FC185E68A1FB}">
      <dsp:nvSpPr>
        <dsp:cNvPr id="0" name=""/>
        <dsp:cNvSpPr/>
      </dsp:nvSpPr>
      <dsp:spPr>
        <a:xfrm>
          <a:off x="0" y="606661"/>
          <a:ext cx="8229600" cy="594369"/>
        </a:xfrm>
        <a:prstGeom prst="roundRect">
          <a:avLst/>
        </a:prstGeom>
        <a:gradFill rotWithShape="0">
          <a:gsLst>
            <a:gs pos="0">
              <a:schemeClr val="accent4">
                <a:hueOff val="-892954"/>
                <a:satOff val="5380"/>
                <a:lumOff val="431"/>
                <a:alphaOff val="0"/>
                <a:tint val="50000"/>
                <a:satMod val="300000"/>
              </a:schemeClr>
            </a:gs>
            <a:gs pos="35000">
              <a:schemeClr val="accent4">
                <a:hueOff val="-892954"/>
                <a:satOff val="5380"/>
                <a:lumOff val="431"/>
                <a:alphaOff val="0"/>
                <a:tint val="37000"/>
                <a:satMod val="300000"/>
              </a:schemeClr>
            </a:gs>
            <a:gs pos="100000">
              <a:schemeClr val="accent4">
                <a:hueOff val="-892954"/>
                <a:satOff val="5380"/>
                <a:lumOff val="4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d-ID" sz="2000" kern="1200" smtClean="0"/>
            <a:t>Perhatikan bahwa kegagalan memberi tanggapan dapat mengubah perilaku</a:t>
          </a:r>
          <a:endParaRPr lang="id-ID" sz="2000" kern="1200"/>
        </a:p>
      </dsp:txBody>
      <dsp:txXfrm>
        <a:off x="29015" y="635676"/>
        <a:ext cx="8171570" cy="536339"/>
      </dsp:txXfrm>
    </dsp:sp>
    <dsp:sp modelId="{9279BCE3-13D5-439B-B86E-3A84ED7D7EC7}">
      <dsp:nvSpPr>
        <dsp:cNvPr id="0" name=""/>
        <dsp:cNvSpPr/>
      </dsp:nvSpPr>
      <dsp:spPr>
        <a:xfrm>
          <a:off x="0" y="1211787"/>
          <a:ext cx="8229600" cy="594369"/>
        </a:xfrm>
        <a:prstGeom prst="roundRect">
          <a:avLst/>
        </a:prstGeom>
        <a:gradFill rotWithShape="0">
          <a:gsLst>
            <a:gs pos="0">
              <a:schemeClr val="accent4">
                <a:hueOff val="-1785908"/>
                <a:satOff val="10760"/>
                <a:lumOff val="862"/>
                <a:alphaOff val="0"/>
                <a:tint val="50000"/>
                <a:satMod val="300000"/>
              </a:schemeClr>
            </a:gs>
            <a:gs pos="35000">
              <a:schemeClr val="accent4">
                <a:hueOff val="-1785908"/>
                <a:satOff val="10760"/>
                <a:lumOff val="862"/>
                <a:alphaOff val="0"/>
                <a:tint val="37000"/>
                <a:satMod val="300000"/>
              </a:schemeClr>
            </a:gs>
            <a:gs pos="100000">
              <a:schemeClr val="accent4">
                <a:hueOff val="-1785908"/>
                <a:satOff val="10760"/>
                <a:lumOff val="8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d-ID" sz="2000" kern="1200" smtClean="0"/>
            <a:t>Umumkan kepada karyawan hal-hal yang harus dikerjakan dan bonusnya</a:t>
          </a:r>
          <a:endParaRPr lang="id-ID" sz="2000" kern="1200"/>
        </a:p>
      </dsp:txBody>
      <dsp:txXfrm>
        <a:off x="29015" y="1240802"/>
        <a:ext cx="8171570" cy="536339"/>
      </dsp:txXfrm>
    </dsp:sp>
    <dsp:sp modelId="{BA432485-1C4C-49FF-A886-D6E4B1DA5E54}">
      <dsp:nvSpPr>
        <dsp:cNvPr id="0" name=""/>
        <dsp:cNvSpPr/>
      </dsp:nvSpPr>
      <dsp:spPr>
        <a:xfrm>
          <a:off x="0" y="1816914"/>
          <a:ext cx="8229600" cy="594369"/>
        </a:xfrm>
        <a:prstGeom prst="roundRect">
          <a:avLst/>
        </a:prstGeom>
        <a:gradFill rotWithShape="0">
          <a:gsLst>
            <a:gs pos="0">
              <a:schemeClr val="accent4">
                <a:hueOff val="-2678862"/>
                <a:satOff val="16139"/>
                <a:lumOff val="1294"/>
                <a:alphaOff val="0"/>
                <a:tint val="50000"/>
                <a:satMod val="300000"/>
              </a:schemeClr>
            </a:gs>
            <a:gs pos="35000">
              <a:schemeClr val="accent4">
                <a:hueOff val="-2678862"/>
                <a:satOff val="16139"/>
                <a:lumOff val="1294"/>
                <a:alphaOff val="0"/>
                <a:tint val="37000"/>
                <a:satMod val="300000"/>
              </a:schemeClr>
            </a:gs>
            <a:gs pos="100000">
              <a:schemeClr val="accent4">
                <a:hueOff val="-2678862"/>
                <a:satOff val="16139"/>
                <a:lumOff val="12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d-ID" sz="2000" kern="1200" smtClean="0"/>
            <a:t>Beritahu karyawan hal-hal yang salah dilakukannya</a:t>
          </a:r>
          <a:endParaRPr lang="id-ID" sz="2000" kern="1200"/>
        </a:p>
      </dsp:txBody>
      <dsp:txXfrm>
        <a:off x="29015" y="1845929"/>
        <a:ext cx="8171570" cy="536339"/>
      </dsp:txXfrm>
    </dsp:sp>
    <dsp:sp modelId="{66657246-61D2-413D-BAFC-CD79C0F2D639}">
      <dsp:nvSpPr>
        <dsp:cNvPr id="0" name=""/>
        <dsp:cNvSpPr/>
      </dsp:nvSpPr>
      <dsp:spPr>
        <a:xfrm>
          <a:off x="0" y="2422041"/>
          <a:ext cx="8229600" cy="594369"/>
        </a:xfrm>
        <a:prstGeom prst="roundRect">
          <a:avLst/>
        </a:prstGeom>
        <a:gradFill rotWithShape="0">
          <a:gsLst>
            <a:gs pos="0">
              <a:schemeClr val="accent4">
                <a:hueOff val="-3571816"/>
                <a:satOff val="21519"/>
                <a:lumOff val="1725"/>
                <a:alphaOff val="0"/>
                <a:tint val="50000"/>
                <a:satMod val="300000"/>
              </a:schemeClr>
            </a:gs>
            <a:gs pos="35000">
              <a:schemeClr val="accent4">
                <a:hueOff val="-3571816"/>
                <a:satOff val="21519"/>
                <a:lumOff val="1725"/>
                <a:alphaOff val="0"/>
                <a:tint val="37000"/>
                <a:satMod val="300000"/>
              </a:schemeClr>
            </a:gs>
            <a:gs pos="100000">
              <a:schemeClr val="accent4">
                <a:hueOff val="-3571816"/>
                <a:satOff val="21519"/>
                <a:lumOff val="1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d-ID" sz="2000" kern="1200" smtClean="0"/>
            <a:t>Jangan menghukum di depan karyawan lainnya</a:t>
          </a:r>
          <a:endParaRPr lang="id-ID" sz="2000" kern="1200"/>
        </a:p>
      </dsp:txBody>
      <dsp:txXfrm>
        <a:off x="29015" y="2451056"/>
        <a:ext cx="8171570" cy="536339"/>
      </dsp:txXfrm>
    </dsp:sp>
    <dsp:sp modelId="{0DD5B0A0-9A68-4CBB-829F-85FFA5B5EC45}">
      <dsp:nvSpPr>
        <dsp:cNvPr id="0" name=""/>
        <dsp:cNvSpPr/>
      </dsp:nvSpPr>
      <dsp:spPr>
        <a:xfrm>
          <a:off x="0" y="3027168"/>
          <a:ext cx="8229600" cy="594369"/>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d-ID" sz="2000" kern="1200" smtClean="0"/>
            <a:t>Bertindak dengan adil</a:t>
          </a:r>
          <a:endParaRPr lang="id-ID" sz="2000" kern="1200"/>
        </a:p>
      </dsp:txBody>
      <dsp:txXfrm>
        <a:off x="29015" y="3056183"/>
        <a:ext cx="8171570" cy="5363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F4248-9C61-43DA-B5A2-577E659E9E46}">
      <dsp:nvSpPr>
        <dsp:cNvPr id="0" name=""/>
        <dsp:cNvSpPr/>
      </dsp:nvSpPr>
      <dsp:spPr>
        <a:xfrm>
          <a:off x="-4220753" y="-647613"/>
          <a:ext cx="5029027" cy="5029027"/>
        </a:xfrm>
        <a:prstGeom prst="blockArc">
          <a:avLst>
            <a:gd name="adj1" fmla="val 18900000"/>
            <a:gd name="adj2" fmla="val 2700000"/>
            <a:gd name="adj3" fmla="val 430"/>
          </a:avLst>
        </a:pr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3447EA6-A059-416A-8793-0427351902A6}">
      <dsp:nvSpPr>
        <dsp:cNvPr id="0" name=""/>
        <dsp:cNvSpPr/>
      </dsp:nvSpPr>
      <dsp:spPr>
        <a:xfrm>
          <a:off x="519806" y="373380"/>
          <a:ext cx="8421822" cy="74676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2741" tIns="99060" rIns="99060" bIns="99060" numCol="1" spcCol="1270" anchor="ctr" anchorCtr="0">
          <a:noAutofit/>
        </a:bodyPr>
        <a:lstStyle/>
        <a:p>
          <a:pPr lvl="0" algn="l" defTabSz="1733550" rtl="0">
            <a:lnSpc>
              <a:spcPct val="90000"/>
            </a:lnSpc>
            <a:spcBef>
              <a:spcPct val="0"/>
            </a:spcBef>
            <a:spcAft>
              <a:spcPct val="35000"/>
            </a:spcAft>
          </a:pPr>
          <a:r>
            <a:rPr lang="id-ID" sz="3900" b="1" kern="1200" dirty="0" smtClean="0"/>
            <a:t>Perspektif Pengharapan                                   </a:t>
          </a:r>
          <a:r>
            <a:rPr lang="en-US" sz="3900" b="1" kern="1200" dirty="0" smtClean="0"/>
            <a:t>        </a:t>
          </a:r>
          <a:r>
            <a:rPr lang="id-ID" sz="3900" b="1" kern="1200" dirty="0" smtClean="0"/>
            <a:t>  </a:t>
          </a:r>
          <a:endParaRPr lang="id-ID" sz="3900" kern="1200" dirty="0"/>
        </a:p>
      </dsp:txBody>
      <dsp:txXfrm>
        <a:off x="519806" y="373380"/>
        <a:ext cx="8421822" cy="746760"/>
      </dsp:txXfrm>
    </dsp:sp>
    <dsp:sp modelId="{B14BE45A-E665-4B35-97B2-6D683EF2D640}">
      <dsp:nvSpPr>
        <dsp:cNvPr id="0" name=""/>
        <dsp:cNvSpPr/>
      </dsp:nvSpPr>
      <dsp:spPr>
        <a:xfrm>
          <a:off x="53081" y="280035"/>
          <a:ext cx="933450" cy="933450"/>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D0B6FA1-7AEA-48D5-880A-9ED9C4843693}">
      <dsp:nvSpPr>
        <dsp:cNvPr id="0" name=""/>
        <dsp:cNvSpPr/>
      </dsp:nvSpPr>
      <dsp:spPr>
        <a:xfrm>
          <a:off x="791253" y="1493520"/>
          <a:ext cx="8150374" cy="746760"/>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2741" tIns="99060" rIns="99060" bIns="99060" numCol="1" spcCol="1270" anchor="ctr" anchorCtr="0">
          <a:noAutofit/>
        </a:bodyPr>
        <a:lstStyle/>
        <a:p>
          <a:pPr lvl="0" algn="l" defTabSz="1733550" rtl="0">
            <a:lnSpc>
              <a:spcPct val="90000"/>
            </a:lnSpc>
            <a:spcBef>
              <a:spcPct val="0"/>
            </a:spcBef>
            <a:spcAft>
              <a:spcPct val="35000"/>
            </a:spcAft>
          </a:pPr>
          <a:r>
            <a:rPr lang="id-ID" sz="3900" b="1" kern="1200" smtClean="0"/>
            <a:t>Perspektif Keseimbangan </a:t>
          </a:r>
          <a:endParaRPr lang="id-ID" sz="3900" kern="1200"/>
        </a:p>
      </dsp:txBody>
      <dsp:txXfrm>
        <a:off x="791253" y="1493520"/>
        <a:ext cx="8150374" cy="746760"/>
      </dsp:txXfrm>
    </dsp:sp>
    <dsp:sp modelId="{4D1DE744-0666-47A2-AC9B-F7EF8227B155}">
      <dsp:nvSpPr>
        <dsp:cNvPr id="0" name=""/>
        <dsp:cNvSpPr/>
      </dsp:nvSpPr>
      <dsp:spPr>
        <a:xfrm>
          <a:off x="324528" y="1400174"/>
          <a:ext cx="933450" cy="933450"/>
        </a:xfrm>
        <a:prstGeom prst="ellipse">
          <a:avLst/>
        </a:prstGeom>
        <a:solidFill>
          <a:schemeClr val="lt1">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BA025BF-E80A-4189-B256-7D02AE01F62D}">
      <dsp:nvSpPr>
        <dsp:cNvPr id="0" name=""/>
        <dsp:cNvSpPr/>
      </dsp:nvSpPr>
      <dsp:spPr>
        <a:xfrm>
          <a:off x="519806" y="2613660"/>
          <a:ext cx="8421822" cy="746760"/>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2741" tIns="99060" rIns="99060" bIns="99060" numCol="1" spcCol="1270" anchor="ctr" anchorCtr="0">
          <a:noAutofit/>
        </a:bodyPr>
        <a:lstStyle/>
        <a:p>
          <a:pPr lvl="0" algn="l" defTabSz="1733550" rtl="0">
            <a:lnSpc>
              <a:spcPct val="90000"/>
            </a:lnSpc>
            <a:spcBef>
              <a:spcPct val="0"/>
            </a:spcBef>
            <a:spcAft>
              <a:spcPct val="35000"/>
            </a:spcAft>
          </a:pPr>
          <a:r>
            <a:rPr lang="id-ID" sz="3900" b="1" kern="1200" smtClean="0"/>
            <a:t>Perspektif Penentuan-tujuan</a:t>
          </a:r>
          <a:endParaRPr lang="id-ID" sz="3900" kern="1200"/>
        </a:p>
      </dsp:txBody>
      <dsp:txXfrm>
        <a:off x="519806" y="2613660"/>
        <a:ext cx="8421822" cy="746760"/>
      </dsp:txXfrm>
    </dsp:sp>
    <dsp:sp modelId="{7D6AC77B-DE6D-4FE2-BAB6-E3C64E38BED9}">
      <dsp:nvSpPr>
        <dsp:cNvPr id="0" name=""/>
        <dsp:cNvSpPr/>
      </dsp:nvSpPr>
      <dsp:spPr>
        <a:xfrm>
          <a:off x="53081" y="2520315"/>
          <a:ext cx="933450" cy="933450"/>
        </a:xfrm>
        <a:prstGeom prst="ellipse">
          <a:avLst/>
        </a:prstGeom>
        <a:solidFill>
          <a:schemeClr val="lt1">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32D28-9815-474B-98F7-6BF9F110A9D3}">
      <dsp:nvSpPr>
        <dsp:cNvPr id="0" name=""/>
        <dsp:cNvSpPr/>
      </dsp:nvSpPr>
      <dsp:spPr>
        <a:xfrm>
          <a:off x="0" y="4335"/>
          <a:ext cx="8229600" cy="16497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id-ID" sz="3000" b="1" kern="1200" dirty="0" smtClean="0"/>
            <a:t>Orang akan termotivasi untuk bekerja dengan baik bila ada peluang untuk mendapatkan insentif.</a:t>
          </a:r>
          <a:endParaRPr lang="id-ID" sz="3000" kern="1200" dirty="0"/>
        </a:p>
      </dsp:txBody>
      <dsp:txXfrm>
        <a:off x="80532" y="84867"/>
        <a:ext cx="8068536" cy="1488636"/>
      </dsp:txXfrm>
    </dsp:sp>
    <dsp:sp modelId="{5442057F-F84B-40AC-9AB9-4F6EF1546D1A}">
      <dsp:nvSpPr>
        <dsp:cNvPr id="0" name=""/>
        <dsp:cNvSpPr/>
      </dsp:nvSpPr>
      <dsp:spPr>
        <a:xfrm>
          <a:off x="0" y="1740435"/>
          <a:ext cx="8229600" cy="1649700"/>
        </a:xfrm>
        <a:prstGeom prst="round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id-ID" sz="3000" b="1" kern="1200" smtClean="0"/>
            <a:t>Besar kecilnya motivasi kerja tergantung pada nilai insentif itu pada masing-masing individu. </a:t>
          </a:r>
          <a:endParaRPr lang="id-ID" sz="3000" kern="1200"/>
        </a:p>
      </dsp:txBody>
      <dsp:txXfrm>
        <a:off x="80532" y="1820967"/>
        <a:ext cx="8068536" cy="14886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3228B-4A22-488B-A584-1890AC02C0A7}">
      <dsp:nvSpPr>
        <dsp:cNvPr id="0" name=""/>
        <dsp:cNvSpPr/>
      </dsp:nvSpPr>
      <dsp:spPr>
        <a:xfrm rot="5400000">
          <a:off x="4965664" y="-2042326"/>
          <a:ext cx="942974" cy="5266944"/>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id-ID" sz="1800" kern="1200" dirty="0"/>
        </a:p>
        <a:p>
          <a:pPr marL="171450" lvl="1" indent="-171450" algn="l" defTabSz="800100">
            <a:lnSpc>
              <a:spcPct val="90000"/>
            </a:lnSpc>
            <a:spcBef>
              <a:spcPct val="0"/>
            </a:spcBef>
            <a:spcAft>
              <a:spcPct val="15000"/>
            </a:spcAft>
            <a:buChar char="••"/>
          </a:pPr>
          <a:r>
            <a:rPr lang="id-ID" sz="1800" kern="1200" dirty="0" smtClean="0"/>
            <a:t>dapat mempengaruhi seseorang karena manusia biasanya akan menarik kesimpulan yang sama dengan apa yang ia lihat, dengar, dan rasakan.</a:t>
          </a:r>
          <a:endParaRPr lang="id-ID" sz="1800" kern="1200" dirty="0"/>
        </a:p>
        <a:p>
          <a:pPr marL="171450" lvl="1" indent="-171450" algn="l" defTabSz="800100">
            <a:lnSpc>
              <a:spcPct val="90000"/>
            </a:lnSpc>
            <a:spcBef>
              <a:spcPct val="0"/>
            </a:spcBef>
            <a:spcAft>
              <a:spcPct val="15000"/>
            </a:spcAft>
            <a:buChar char="••"/>
          </a:pPr>
          <a:endParaRPr lang="id-ID" sz="1800" kern="1200"/>
        </a:p>
      </dsp:txBody>
      <dsp:txXfrm rot="-5400000">
        <a:off x="2803679" y="165691"/>
        <a:ext cx="5220912" cy="850910"/>
      </dsp:txXfrm>
    </dsp:sp>
    <dsp:sp modelId="{F496CB27-1E78-4562-8FFC-CAAE73D7A4AB}">
      <dsp:nvSpPr>
        <dsp:cNvPr id="0" name=""/>
        <dsp:cNvSpPr/>
      </dsp:nvSpPr>
      <dsp:spPr>
        <a:xfrm>
          <a:off x="145821" y="1785"/>
          <a:ext cx="2657857" cy="117871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b="1" kern="1200" dirty="0" err="1" smtClean="0"/>
            <a:t>Pengalaman</a:t>
          </a:r>
          <a:r>
            <a:rPr lang="en-US" sz="1800" b="1" kern="1200" dirty="0" smtClean="0"/>
            <a:t> </a:t>
          </a:r>
          <a:r>
            <a:rPr lang="en-US" sz="1800" b="1" kern="1200" dirty="0" err="1" smtClean="0"/>
            <a:t>masa</a:t>
          </a:r>
          <a:r>
            <a:rPr lang="en-US" sz="1800" b="1" kern="1200" dirty="0" smtClean="0"/>
            <a:t> </a:t>
          </a:r>
          <a:r>
            <a:rPr lang="en-US" sz="1800" b="1" kern="1200" dirty="0" err="1" smtClean="0"/>
            <a:t>lalu</a:t>
          </a:r>
          <a:r>
            <a:rPr lang="en-US" sz="1800" b="1" kern="1200" dirty="0" smtClean="0"/>
            <a:t> (</a:t>
          </a:r>
          <a:r>
            <a:rPr lang="en-US" sz="1800" b="1" kern="1200" dirty="0" err="1" smtClean="0"/>
            <a:t>terdahulu</a:t>
          </a:r>
          <a:r>
            <a:rPr lang="en-US" sz="1800" b="1" kern="1200" dirty="0" smtClean="0"/>
            <a:t>)</a:t>
          </a:r>
          <a:endParaRPr lang="id-ID" sz="1800" kern="1200" dirty="0"/>
        </a:p>
      </dsp:txBody>
      <dsp:txXfrm>
        <a:off x="203361" y="59325"/>
        <a:ext cx="2542777" cy="1063638"/>
      </dsp:txXfrm>
    </dsp:sp>
    <dsp:sp modelId="{FC6CD36D-2230-4104-B04E-1092FB00D941}">
      <dsp:nvSpPr>
        <dsp:cNvPr id="0" name=""/>
        <dsp:cNvSpPr/>
      </dsp:nvSpPr>
      <dsp:spPr>
        <a:xfrm rot="5400000">
          <a:off x="4965664" y="-804672"/>
          <a:ext cx="942974" cy="5266944"/>
        </a:xfrm>
        <a:prstGeom prst="round2SameRect">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id-ID" sz="1800" kern="1200" dirty="0" smtClean="0"/>
            <a:t>Manusia cenderung menolak tawaran yang tidak sesuai dengan apa yang ia harapkan.</a:t>
          </a:r>
          <a:endParaRPr lang="id-ID" sz="1800" kern="1200" dirty="0"/>
        </a:p>
        <a:p>
          <a:pPr marL="171450" lvl="1" indent="-171450" algn="l" defTabSz="800100">
            <a:lnSpc>
              <a:spcPct val="90000"/>
            </a:lnSpc>
            <a:spcBef>
              <a:spcPct val="0"/>
            </a:spcBef>
            <a:spcAft>
              <a:spcPct val="15000"/>
            </a:spcAft>
            <a:buChar char="••"/>
          </a:pPr>
          <a:endParaRPr lang="id-ID" sz="1800" kern="1200" dirty="0"/>
        </a:p>
      </dsp:txBody>
      <dsp:txXfrm rot="-5400000">
        <a:off x="2803679" y="1403345"/>
        <a:ext cx="5220912" cy="850910"/>
      </dsp:txXfrm>
    </dsp:sp>
    <dsp:sp modelId="{BD40B423-81E0-4C05-B524-DE10042B4278}">
      <dsp:nvSpPr>
        <dsp:cNvPr id="0" name=""/>
        <dsp:cNvSpPr/>
      </dsp:nvSpPr>
      <dsp:spPr>
        <a:xfrm>
          <a:off x="145821" y="1239440"/>
          <a:ext cx="2657857" cy="1178718"/>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b="1" kern="1200" dirty="0" err="1" smtClean="0"/>
            <a:t>Keinginan</a:t>
          </a:r>
          <a:r>
            <a:rPr lang="en-US" sz="1800" b="1" kern="1200" dirty="0" smtClean="0"/>
            <a:t> </a:t>
          </a:r>
          <a:r>
            <a:rPr lang="en-US" sz="1800" b="1" kern="1200" dirty="0" err="1" smtClean="0"/>
            <a:t>dapat</a:t>
          </a:r>
          <a:r>
            <a:rPr lang="en-US" sz="1800" b="1" kern="1200" dirty="0" smtClean="0"/>
            <a:t> </a:t>
          </a:r>
          <a:r>
            <a:rPr lang="en-US" sz="1800" b="1" kern="1200" dirty="0" err="1" smtClean="0"/>
            <a:t>mempengaruhi</a:t>
          </a:r>
          <a:r>
            <a:rPr lang="en-US" sz="1800" b="1" kern="1200" dirty="0" smtClean="0"/>
            <a:t> </a:t>
          </a:r>
          <a:r>
            <a:rPr lang="en-US" sz="1800" b="1" kern="1200" dirty="0" err="1" smtClean="0"/>
            <a:t>persepsi</a:t>
          </a:r>
          <a:r>
            <a:rPr lang="en-US" sz="1800" b="1" kern="1200" dirty="0" smtClean="0"/>
            <a:t> </a:t>
          </a:r>
          <a:r>
            <a:rPr lang="en-US" sz="1800" b="1" kern="1200" dirty="0" err="1" smtClean="0"/>
            <a:t>seseorang</a:t>
          </a:r>
          <a:r>
            <a:rPr lang="en-US" sz="1800" b="1" kern="1200" dirty="0" smtClean="0"/>
            <a:t> </a:t>
          </a:r>
          <a:r>
            <a:rPr lang="en-US" sz="1800" b="1" kern="1200" dirty="0" err="1" smtClean="0"/>
            <a:t>dalam</a:t>
          </a:r>
          <a:r>
            <a:rPr lang="en-US" sz="1800" b="1" kern="1200" dirty="0" smtClean="0"/>
            <a:t> </a:t>
          </a:r>
          <a:r>
            <a:rPr lang="en-US" sz="1800" b="1" kern="1200" dirty="0" err="1" smtClean="0"/>
            <a:t>hal</a:t>
          </a:r>
          <a:r>
            <a:rPr lang="en-US" sz="1800" b="1" kern="1200" dirty="0" smtClean="0"/>
            <a:t> </a:t>
          </a:r>
          <a:r>
            <a:rPr lang="en-US" sz="1800" b="1" kern="1200" dirty="0" err="1" smtClean="0"/>
            <a:t>membuat</a:t>
          </a:r>
          <a:r>
            <a:rPr lang="en-US" sz="1800" b="1" kern="1200" dirty="0" smtClean="0"/>
            <a:t> </a:t>
          </a:r>
          <a:r>
            <a:rPr lang="en-US" sz="1800" b="1" kern="1200" dirty="0" err="1" smtClean="0"/>
            <a:t>keputusan</a:t>
          </a:r>
          <a:endParaRPr lang="id-ID" sz="1800" kern="1200" dirty="0"/>
        </a:p>
      </dsp:txBody>
      <dsp:txXfrm>
        <a:off x="203361" y="1296980"/>
        <a:ext cx="2542777" cy="1063638"/>
      </dsp:txXfrm>
    </dsp:sp>
    <dsp:sp modelId="{2E113CF0-D90A-4F8A-B2D9-762876DEEE76}">
      <dsp:nvSpPr>
        <dsp:cNvPr id="0" name=""/>
        <dsp:cNvSpPr/>
      </dsp:nvSpPr>
      <dsp:spPr>
        <a:xfrm rot="5400000">
          <a:off x="4978818" y="432981"/>
          <a:ext cx="942974" cy="5266944"/>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id-ID" sz="1800" kern="1200" dirty="0"/>
        </a:p>
        <a:p>
          <a:pPr marL="171450" lvl="1" indent="-171450" algn="l" defTabSz="800100">
            <a:lnSpc>
              <a:spcPct val="90000"/>
            </a:lnSpc>
            <a:spcBef>
              <a:spcPct val="0"/>
            </a:spcBef>
            <a:spcAft>
              <a:spcPct val="15000"/>
            </a:spcAft>
            <a:buChar char="••"/>
          </a:pPr>
          <a:r>
            <a:rPr lang="id-ID" sz="1800" kern="1200" dirty="0" smtClean="0"/>
            <a:t>dimana mereka akan menceritakan pengalaman yang telah dialaminya. Hal ini jelas mempengaruhi persepsi seseorang.</a:t>
          </a:r>
          <a:endParaRPr lang="id-ID" sz="1800" kern="1200" dirty="0"/>
        </a:p>
        <a:p>
          <a:pPr marL="171450" lvl="1" indent="-171450" algn="l" defTabSz="800100">
            <a:lnSpc>
              <a:spcPct val="90000"/>
            </a:lnSpc>
            <a:spcBef>
              <a:spcPct val="0"/>
            </a:spcBef>
            <a:spcAft>
              <a:spcPct val="15000"/>
            </a:spcAft>
            <a:buChar char="••"/>
          </a:pPr>
          <a:endParaRPr lang="id-ID" sz="1800" kern="1200" dirty="0"/>
        </a:p>
      </dsp:txBody>
      <dsp:txXfrm rot="-5400000">
        <a:off x="2816833" y="2640998"/>
        <a:ext cx="5220912" cy="850910"/>
      </dsp:txXfrm>
    </dsp:sp>
    <dsp:sp modelId="{F8C5D8E1-968E-4E43-9A48-A0FAA5D7A051}">
      <dsp:nvSpPr>
        <dsp:cNvPr id="0" name=""/>
        <dsp:cNvSpPr/>
      </dsp:nvSpPr>
      <dsp:spPr>
        <a:xfrm>
          <a:off x="145821" y="2477094"/>
          <a:ext cx="2671012" cy="1178718"/>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b="1" kern="1200" dirty="0" err="1" smtClean="0"/>
            <a:t>Pengalaman</a:t>
          </a:r>
          <a:r>
            <a:rPr lang="en-US" sz="1800" b="1" kern="1200" dirty="0" smtClean="0"/>
            <a:t> </a:t>
          </a:r>
          <a:r>
            <a:rPr lang="en-US" sz="1800" b="1" kern="1200" dirty="0" err="1" smtClean="0"/>
            <a:t>dari</a:t>
          </a:r>
          <a:r>
            <a:rPr lang="en-US" sz="1800" b="1" kern="1200" dirty="0" smtClean="0"/>
            <a:t> </a:t>
          </a:r>
          <a:r>
            <a:rPr lang="en-US" sz="1800" b="1" kern="1200" dirty="0" err="1" smtClean="0"/>
            <a:t>teman-teman</a:t>
          </a:r>
          <a:r>
            <a:rPr lang="en-US" sz="1800" kern="1200" dirty="0" smtClean="0"/>
            <a:t> </a:t>
          </a:r>
          <a:endParaRPr lang="id-ID" sz="1800" kern="1200" dirty="0"/>
        </a:p>
      </dsp:txBody>
      <dsp:txXfrm>
        <a:off x="203361" y="2534634"/>
        <a:ext cx="2555932" cy="10636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322DF-51A8-4FCD-BA3E-C34694AE2C32}">
      <dsp:nvSpPr>
        <dsp:cNvPr id="0" name=""/>
        <dsp:cNvSpPr/>
      </dsp:nvSpPr>
      <dsp:spPr>
        <a:xfrm>
          <a:off x="1449" y="41"/>
          <a:ext cx="2968900" cy="165579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kern="1200" dirty="0" err="1" smtClean="0"/>
            <a:t>Menyempurnakan</a:t>
          </a:r>
          <a:r>
            <a:rPr lang="en-US" sz="2500" kern="1200" dirty="0" smtClean="0"/>
            <a:t> </a:t>
          </a:r>
          <a:r>
            <a:rPr lang="en-US" sz="2500" kern="1200" dirty="0" err="1" smtClean="0"/>
            <a:t>pekerjaan</a:t>
          </a:r>
          <a:r>
            <a:rPr lang="en-US" sz="2500" kern="1200" dirty="0" smtClean="0"/>
            <a:t> </a:t>
          </a:r>
          <a:r>
            <a:rPr lang="en-US" sz="2500" kern="1200" dirty="0" err="1" smtClean="0"/>
            <a:t>administrasi</a:t>
          </a:r>
          <a:endParaRPr lang="id-ID" sz="2500" kern="1200" dirty="0"/>
        </a:p>
      </dsp:txBody>
      <dsp:txXfrm>
        <a:off x="82278" y="80870"/>
        <a:ext cx="2807242" cy="1494141"/>
      </dsp:txXfrm>
    </dsp:sp>
    <dsp:sp modelId="{D3C8385B-C38E-43B5-8E2F-88575E1B1532}">
      <dsp:nvSpPr>
        <dsp:cNvPr id="0" name=""/>
        <dsp:cNvSpPr/>
      </dsp:nvSpPr>
      <dsp:spPr>
        <a:xfrm>
          <a:off x="1449" y="1738630"/>
          <a:ext cx="2968900" cy="165579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kern="1200" dirty="0" err="1" smtClean="0"/>
            <a:t>Menimbulkan</a:t>
          </a:r>
          <a:r>
            <a:rPr lang="en-US" sz="2500" kern="1200" dirty="0" smtClean="0"/>
            <a:t> </a:t>
          </a:r>
          <a:r>
            <a:rPr lang="en-US" sz="2500" kern="1200" dirty="0" err="1" smtClean="0"/>
            <a:t>suasana</a:t>
          </a:r>
          <a:r>
            <a:rPr lang="en-US" sz="2500" kern="1200" dirty="0" smtClean="0"/>
            <a:t> </a:t>
          </a:r>
          <a:r>
            <a:rPr lang="en-US" sz="2500" kern="1200" dirty="0" err="1" smtClean="0"/>
            <a:t>kerja</a:t>
          </a:r>
          <a:r>
            <a:rPr lang="en-US" sz="2500" kern="1200" dirty="0" smtClean="0"/>
            <a:t> yang </a:t>
          </a:r>
          <a:r>
            <a:rPr lang="en-US" sz="2500" kern="1200" dirty="0" err="1" smtClean="0"/>
            <a:t>menguntungkan</a:t>
          </a:r>
          <a:endParaRPr lang="id-ID" sz="2500" kern="1200" dirty="0"/>
        </a:p>
      </dsp:txBody>
      <dsp:txXfrm>
        <a:off x="82278" y="1819459"/>
        <a:ext cx="2807242" cy="14941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06CF6-7907-43ED-9801-8E3890AFAB0E}" type="datetimeFigureOut">
              <a:rPr lang="en-US" smtClean="0"/>
              <a:pPr/>
              <a:t>12/6/2018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4618C-4472-40CD-9A83-89A01EF01393}" type="slidenum">
              <a:rPr lang="en-US" smtClean="0"/>
              <a:pPr/>
              <a:t>‹#›</a:t>
            </a:fld>
            <a:endParaRPr lang="en-US"/>
          </a:p>
        </p:txBody>
      </p:sp>
    </p:spTree>
    <p:extLst>
      <p:ext uri="{BB962C8B-B14F-4D97-AF65-F5344CB8AC3E}">
        <p14:creationId xmlns:p14="http://schemas.microsoft.com/office/powerpoint/2010/main" val="1765239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132F4F-7CEC-4031-8CD4-740C56FF5658}"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32F4F-7CEC-4031-8CD4-740C56FF5658}"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32F4F-7CEC-4031-8CD4-740C56FF5658}"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32F4F-7CEC-4031-8CD4-740C56FF5658}"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132F4F-7CEC-4031-8CD4-740C56FF5658}"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132F4F-7CEC-4031-8CD4-740C56FF5658}"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132F4F-7CEC-4031-8CD4-740C56FF5658}" type="datetimeFigureOut">
              <a:rPr lang="en-US" smtClean="0"/>
              <a:pPr/>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132F4F-7CEC-4031-8CD4-740C56FF5658}" type="datetimeFigureOut">
              <a:rPr lang="en-US" smtClean="0"/>
              <a:pPr/>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32F4F-7CEC-4031-8CD4-740C56FF5658}" type="datetimeFigureOut">
              <a:rPr lang="en-US" smtClean="0"/>
              <a:pPr/>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32F4F-7CEC-4031-8CD4-740C56FF5658}"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32F4F-7CEC-4031-8CD4-740C56FF5658}"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0C673-B8F1-4711-80B2-F56D616BA3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2132F4F-7CEC-4031-8CD4-740C56FF5658}" type="datetimeFigureOut">
              <a:rPr lang="en-US" smtClean="0"/>
              <a:pPr/>
              <a:t>12/6/2018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A60C673-B8F1-4711-80B2-F56D616BA3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YouTube%20-%20Perfect%20Team%20Work.mp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id-ID" sz="6600" dirty="0" smtClean="0">
                <a:effectLst>
                  <a:outerShdw blurRad="38100" dist="38100" dir="2700000" algn="tl">
                    <a:srgbClr val="000000">
                      <a:alpha val="43137"/>
                    </a:srgbClr>
                  </a:outerShdw>
                </a:effectLst>
                <a:latin typeface="Aharoni" pitchFamily="2" charset="-79"/>
                <a:cs typeface="Aharoni" pitchFamily="2" charset="-79"/>
              </a:rPr>
              <a:t>MOTIVASI</a:t>
            </a:r>
            <a:endParaRPr lang="id-ID" sz="6600" dirty="0">
              <a:effectLst>
                <a:outerShdw blurRad="38100" dist="38100" dir="2700000" algn="tl">
                  <a:srgbClr val="000000">
                    <a:alpha val="43137"/>
                  </a:srgbClr>
                </a:outerShdw>
              </a:effectLst>
              <a:latin typeface="Aharoni" pitchFamily="2" charset="-79"/>
              <a:cs typeface="Aharoni" pitchFamily="2" charset="-79"/>
            </a:endParaRPr>
          </a:p>
        </p:txBody>
      </p:sp>
      <p:sp>
        <p:nvSpPr>
          <p:cNvPr id="3" name="Subtitle 2"/>
          <p:cNvSpPr>
            <a:spLocks noGrp="1"/>
          </p:cNvSpPr>
          <p:nvPr>
            <p:ph type="subTitle" idx="1"/>
          </p:nvPr>
        </p:nvSpPr>
        <p:spPr>
          <a:xfrm>
            <a:off x="1371600" y="2914650"/>
            <a:ext cx="6400800" cy="571500"/>
          </a:xfrm>
          <a:solidFill>
            <a:schemeClr val="accent2"/>
          </a:solidFill>
        </p:spPr>
        <p:txBody>
          <a:bodyPr>
            <a:normAutofit lnSpcReduction="10000"/>
          </a:bodyPr>
          <a:lstStyle/>
          <a:p>
            <a:r>
              <a:rPr lang="id-ID" dirty="0" smtClean="0">
                <a:solidFill>
                  <a:schemeClr val="bg1"/>
                </a:solidFill>
                <a:latin typeface="Aharoni" pitchFamily="2" charset="-79"/>
                <a:cs typeface="Aharoni" pitchFamily="2" charset="-79"/>
              </a:rPr>
              <a:t>Sylvia Anjani, M.Kes</a:t>
            </a:r>
            <a:endParaRPr lang="id-ID"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3169357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1CDC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9855" y="666750"/>
            <a:ext cx="8229600" cy="857250"/>
          </a:xfrm>
        </p:spPr>
        <p:style>
          <a:lnRef idx="0">
            <a:schemeClr val="accent4"/>
          </a:lnRef>
          <a:fillRef idx="3">
            <a:schemeClr val="accent4"/>
          </a:fillRef>
          <a:effectRef idx="3">
            <a:schemeClr val="accent4"/>
          </a:effectRef>
          <a:fontRef idx="minor">
            <a:schemeClr val="lt1"/>
          </a:fontRef>
        </p:style>
        <p:txBody>
          <a:bodyPr/>
          <a:lstStyle/>
          <a:p>
            <a:r>
              <a:rPr lang="id-ID" dirty="0" smtClean="0"/>
              <a:t>Teori 2 Faktor (Herzberg)</a:t>
            </a:r>
            <a:endParaRPr lang="id-ID" dirty="0"/>
          </a:p>
        </p:txBody>
      </p:sp>
      <p:pic>
        <p:nvPicPr>
          <p:cNvPr id="6146" name="Picture 2"/>
          <p:cNvPicPr>
            <a:picLocks noChangeAspect="1" noChangeArrowheads="1"/>
          </p:cNvPicPr>
          <p:nvPr/>
        </p:nvPicPr>
        <p:blipFill rotWithShape="1">
          <a:blip r:embed="rId2" cstate="print">
            <a:biLevel thresh="50000"/>
            <a:extLst>
              <a:ext uri="{28A0092B-C50C-407E-A947-70E740481C1C}">
                <a14:useLocalDpi xmlns:a14="http://schemas.microsoft.com/office/drawing/2010/main" val="0"/>
              </a:ext>
            </a:extLst>
          </a:blip>
          <a:srcRect l="39753" t="6011" r="26323" b="2694"/>
          <a:stretch/>
        </p:blipFill>
        <p:spPr bwMode="auto">
          <a:xfrm rot="16200000">
            <a:off x="3330915" y="-1231054"/>
            <a:ext cx="2467480" cy="88538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77482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id-ID" dirty="0" smtClean="0"/>
              <a:t>Teori X dan Y (McGregor)</a:t>
            </a:r>
            <a:endParaRPr lang="id-ID" dirty="0"/>
          </a:p>
        </p:txBody>
      </p:sp>
      <p:sp>
        <p:nvSpPr>
          <p:cNvPr id="3" name="Content Placeholder 2"/>
          <p:cNvSpPr>
            <a:spLocks noGrp="1"/>
          </p:cNvSpPr>
          <p:nvPr>
            <p:ph idx="1"/>
          </p:nvPr>
        </p:nvSpPr>
        <p:spPr/>
        <p:txBody>
          <a:bodyPr/>
          <a:lstStyle/>
          <a:p>
            <a:endParaRPr lang="id-ID"/>
          </a:p>
        </p:txBody>
      </p:sp>
      <p:pic>
        <p:nvPicPr>
          <p:cNvPr id="7170" name="Picture 2"/>
          <p:cNvPicPr>
            <a:picLocks noChangeAspect="1" noChangeArrowheads="1"/>
          </p:cNvPicPr>
          <p:nvPr/>
        </p:nvPicPr>
        <p:blipFill rotWithShape="1">
          <a:blip r:embed="rId2" cstate="print">
            <a:biLevel thresh="50000"/>
            <a:extLst>
              <a:ext uri="{28A0092B-C50C-407E-A947-70E740481C1C}">
                <a14:useLocalDpi xmlns:a14="http://schemas.microsoft.com/office/drawing/2010/main" val="0"/>
              </a:ext>
            </a:extLst>
          </a:blip>
          <a:srcRect l="14871" t="4853" r="13832" b="2737"/>
          <a:stretch/>
        </p:blipFill>
        <p:spPr bwMode="auto">
          <a:xfrm rot="16200000">
            <a:off x="2798242" y="135458"/>
            <a:ext cx="3395116" cy="58674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2378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8229600" cy="857250"/>
          </a:xfrm>
        </p:spPr>
        <p:style>
          <a:lnRef idx="1">
            <a:schemeClr val="accent2"/>
          </a:lnRef>
          <a:fillRef idx="2">
            <a:schemeClr val="accent2"/>
          </a:fillRef>
          <a:effectRef idx="1">
            <a:schemeClr val="accent2"/>
          </a:effectRef>
          <a:fontRef idx="minor">
            <a:schemeClr val="dk1"/>
          </a:fontRef>
        </p:style>
        <p:txBody>
          <a:bodyPr/>
          <a:lstStyle/>
          <a:p>
            <a:r>
              <a:rPr lang="id-ID" dirty="0" smtClean="0">
                <a:latin typeface="Aharoni" pitchFamily="2" charset="-79"/>
                <a:cs typeface="Aharoni" pitchFamily="2" charset="-79"/>
              </a:rPr>
              <a:t>Model Harapan</a:t>
            </a:r>
            <a:endParaRPr lang="id-ID" dirty="0">
              <a:latin typeface="Aharoni" pitchFamily="2" charset="-79"/>
              <a:cs typeface="Aharoni" pitchFamily="2" charset="-79"/>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2807779"/>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9176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49"/>
            <a:ext cx="3429000" cy="1908571"/>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id-ID" dirty="0" smtClean="0">
                <a:latin typeface="Agency FB" pitchFamily="34" charset="0"/>
              </a:rPr>
              <a:t>Model Harapan (Newastrom &amp; Davis, 1997)</a:t>
            </a:r>
            <a:endParaRPr lang="id-ID" dirty="0">
              <a:latin typeface="Agency FB" pitchFamily="34" charset="0"/>
            </a:endParaRPr>
          </a:p>
        </p:txBody>
      </p:sp>
      <p:pic>
        <p:nvPicPr>
          <p:cNvPr id="8194" name="Picture 2"/>
          <p:cNvPicPr>
            <a:picLocks noChangeAspect="1" noChangeArrowheads="1"/>
          </p:cNvPicPr>
          <p:nvPr/>
        </p:nvPicPr>
        <p:blipFill rotWithShape="1">
          <a:blip r:embed="rId2" cstate="print">
            <a:biLevel thresh="50000"/>
            <a:extLst>
              <a:ext uri="{28A0092B-C50C-407E-A947-70E740481C1C}">
                <a14:useLocalDpi xmlns:a14="http://schemas.microsoft.com/office/drawing/2010/main" val="0"/>
              </a:ext>
            </a:extLst>
          </a:blip>
          <a:srcRect l="4308" t="18923" r="2769" b="10923"/>
          <a:stretch/>
        </p:blipFill>
        <p:spPr bwMode="auto">
          <a:xfrm>
            <a:off x="4191000" y="514349"/>
            <a:ext cx="4358640" cy="43875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878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id-ID" dirty="0" smtClean="0"/>
              <a:t>Teori McClelland</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2966582"/>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5366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0539510"/>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457200" y="666750"/>
            <a:ext cx="8229600" cy="85725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dirty="0" smtClean="0">
                <a:solidFill>
                  <a:schemeClr val="tx1"/>
                </a:solidFill>
              </a:rPr>
              <a:t>Teori Perilaku Skinner</a:t>
            </a:r>
            <a:endParaRPr lang="id-ID" dirty="0">
              <a:solidFill>
                <a:schemeClr val="tx1"/>
              </a:solidFill>
            </a:endParaRPr>
          </a:p>
        </p:txBody>
      </p:sp>
    </p:spTree>
    <p:extLst>
      <p:ext uri="{BB962C8B-B14F-4D97-AF65-F5344CB8AC3E}">
        <p14:creationId xmlns:p14="http://schemas.microsoft.com/office/powerpoint/2010/main" val="2406050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994172"/>
          </a:xfrm>
        </p:spPr>
        <p:style>
          <a:lnRef idx="0">
            <a:schemeClr val="accent5"/>
          </a:lnRef>
          <a:fillRef idx="3">
            <a:schemeClr val="accent5"/>
          </a:fillRef>
          <a:effectRef idx="3">
            <a:schemeClr val="accent5"/>
          </a:effectRef>
          <a:fontRef idx="minor">
            <a:schemeClr val="lt1"/>
          </a:fontRef>
        </p:style>
        <p:txBody>
          <a:bodyPr>
            <a:noAutofit/>
          </a:bodyPr>
          <a:lstStyle/>
          <a:p>
            <a:r>
              <a:rPr lang="id-ID" sz="3200" dirty="0" smtClean="0"/>
              <a:t>6 Pedoman untuk membentuk perilaku </a:t>
            </a:r>
            <a:br>
              <a:rPr lang="id-ID" sz="3200" dirty="0" smtClean="0"/>
            </a:br>
            <a:r>
              <a:rPr lang="id-ID" sz="3200" dirty="0" smtClean="0"/>
              <a:t>(TEORI BELAJAR)</a:t>
            </a:r>
            <a:endParaRPr lang="id-ID"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1045420"/>
              </p:ext>
            </p:extLst>
          </p:nvPr>
        </p:nvGraphicFramePr>
        <p:xfrm>
          <a:off x="457200" y="1352550"/>
          <a:ext cx="8229600" cy="3623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098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graphicFrame>
        <p:nvGraphicFramePr>
          <p:cNvPr id="5" name="Diagram 4"/>
          <p:cNvGraphicFramePr/>
          <p:nvPr>
            <p:extLst>
              <p:ext uri="{D42A27DB-BD31-4B8C-83A1-F6EECF244321}">
                <p14:modId xmlns:p14="http://schemas.microsoft.com/office/powerpoint/2010/main" val="3570091905"/>
              </p:ext>
            </p:extLst>
          </p:nvPr>
        </p:nvGraphicFramePr>
        <p:xfrm>
          <a:off x="0" y="1276350"/>
          <a:ext cx="8991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04800" y="209550"/>
            <a:ext cx="8362267" cy="1200329"/>
          </a:xfrm>
          <a:prstGeom prst="rect">
            <a:avLst/>
          </a:prstGeom>
          <a:noFill/>
        </p:spPr>
        <p:txBody>
          <a:bodyPr wrap="square" lIns="91440" tIns="45720" rIns="91440" bIns="45720">
            <a:spAutoFit/>
          </a:bodyPr>
          <a:lstStyle/>
          <a:p>
            <a:pPr algn="ctr"/>
            <a:r>
              <a:rPr lang="id-ID" sz="36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3</a:t>
            </a:r>
            <a:r>
              <a:rPr lang="id-ID" sz="36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 </a:t>
            </a:r>
            <a:r>
              <a:rPr lang="id-ID" sz="36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perspektif berkenaan dengan Motivasi Kerja PEGAWAI</a:t>
            </a:r>
          </a:p>
        </p:txBody>
      </p:sp>
    </p:spTree>
    <p:extLst>
      <p:ext uri="{BB962C8B-B14F-4D97-AF65-F5344CB8AC3E}">
        <p14:creationId xmlns:p14="http://schemas.microsoft.com/office/powerpoint/2010/main" val="3579990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id-ID" b="1" dirty="0">
                <a:effectLst>
                  <a:outerShdw blurRad="38100" dist="38100" dir="2700000" algn="tl">
                    <a:srgbClr val="C0C0C0"/>
                  </a:outerShdw>
                </a:effectLst>
                <a:latin typeface="Arial" pitchFamily="34" charset="0"/>
                <a:cs typeface="Arial" pitchFamily="34" charset="0"/>
              </a:rPr>
              <a:t>PERSPEKTIF</a:t>
            </a:r>
            <a:r>
              <a:rPr lang="en-US" b="1" dirty="0">
                <a:effectLst>
                  <a:outerShdw blurRad="38100" dist="38100" dir="2700000" algn="tl">
                    <a:srgbClr val="C0C0C0"/>
                  </a:outerShdw>
                </a:effectLst>
                <a:latin typeface="Arial" pitchFamily="34" charset="0"/>
                <a:cs typeface="Arial" pitchFamily="34" charset="0"/>
              </a:rPr>
              <a:t> PENGHARAPAN</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6860373"/>
              </p:ext>
            </p:extLst>
          </p:nvPr>
        </p:nvGraphicFramePr>
        <p:xfrm>
          <a:off x="457200" y="1463278"/>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5224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070371"/>
          </a:xfrm>
          <a:solidFill>
            <a:srgbClr val="00B0F0"/>
          </a:solidFill>
        </p:spPr>
        <p:style>
          <a:lnRef idx="1">
            <a:schemeClr val="accent3"/>
          </a:lnRef>
          <a:fillRef idx="3">
            <a:schemeClr val="accent3"/>
          </a:fillRef>
          <a:effectRef idx="2">
            <a:schemeClr val="accent3"/>
          </a:effectRef>
          <a:fontRef idx="minor">
            <a:schemeClr val="lt1"/>
          </a:fontRef>
        </p:style>
        <p:txBody>
          <a:bodyPr>
            <a:noAutofit/>
          </a:bodyPr>
          <a:lstStyle/>
          <a:p>
            <a:r>
              <a:rPr lang="id-ID" sz="2800" b="1" dirty="0">
                <a:latin typeface="Arial" pitchFamily="34" charset="0"/>
                <a:cs typeface="Arial" pitchFamily="34" charset="0"/>
              </a:rPr>
              <a:t>PERSPEKTIF KESAMAAN ATAU</a:t>
            </a:r>
            <a:r>
              <a:rPr lang="en-US" sz="2800" b="1" dirty="0">
                <a:latin typeface="Arial" pitchFamily="34" charset="0"/>
                <a:cs typeface="Arial" pitchFamily="34" charset="0"/>
              </a:rPr>
              <a:t> </a:t>
            </a:r>
            <a:r>
              <a:rPr lang="id-ID" sz="2800" b="1" dirty="0" smtClean="0">
                <a:latin typeface="Arial" pitchFamily="34" charset="0"/>
                <a:cs typeface="Arial" pitchFamily="34" charset="0"/>
              </a:rPr>
              <a:t>KESEIMBANGAN </a:t>
            </a:r>
            <a:r>
              <a:rPr lang="id-ID" sz="2800" b="1" dirty="0">
                <a:latin typeface="Arial" pitchFamily="34" charset="0"/>
                <a:cs typeface="Arial" pitchFamily="34" charset="0"/>
              </a:rPr>
              <a:t>(Equity Theory</a:t>
            </a:r>
            <a:r>
              <a:rPr lang="id-ID" sz="2800" b="1" dirty="0" smtClean="0">
                <a:latin typeface="Arial" pitchFamily="34" charset="0"/>
                <a:cs typeface="Arial" pitchFamily="34" charset="0"/>
              </a:rPr>
              <a:t>)</a:t>
            </a:r>
            <a:endParaRPr lang="id-ID" sz="2800" dirty="0"/>
          </a:p>
        </p:txBody>
      </p:sp>
      <p:sp>
        <p:nvSpPr>
          <p:cNvPr id="3" name="Content Placeholder 2"/>
          <p:cNvSpPr>
            <a:spLocks noGrp="1"/>
          </p:cNvSpPr>
          <p:nvPr>
            <p:ph idx="1"/>
          </p:nvPr>
        </p:nvSpPr>
        <p:spPr>
          <a:xfrm>
            <a:off x="457200" y="1463278"/>
            <a:ext cx="8229600" cy="3394472"/>
          </a:xfrm>
        </p:spPr>
        <p:txBody>
          <a:bodyPr>
            <a:normAutofit fontScale="85000" lnSpcReduction="20000"/>
          </a:bodyPr>
          <a:lstStyle/>
          <a:p>
            <a:pPr marL="0" indent="0" algn="ctr">
              <a:buNone/>
            </a:pPr>
            <a:r>
              <a:rPr lang="id-ID" dirty="0">
                <a:latin typeface="Arial" pitchFamily="34" charset="0"/>
                <a:cs typeface="Arial" pitchFamily="34" charset="0"/>
              </a:rPr>
              <a:t>Orang cenderung akan membandingkan insentif atau </a:t>
            </a:r>
            <a:r>
              <a:rPr lang="id-ID" i="1" dirty="0">
                <a:latin typeface="Arial" pitchFamily="34" charset="0"/>
                <a:cs typeface="Arial" pitchFamily="34" charset="0"/>
              </a:rPr>
              <a:t>reward</a:t>
            </a:r>
            <a:r>
              <a:rPr lang="id-ID" dirty="0">
                <a:latin typeface="Arial" pitchFamily="34" charset="0"/>
                <a:cs typeface="Arial" pitchFamily="34" charset="0"/>
              </a:rPr>
              <a:t> yang deperolehnya dengan insentif yang diterima oleh orang lain yang mempunyai beban kerja yang </a:t>
            </a:r>
            <a:r>
              <a:rPr lang="id-ID" dirty="0" smtClean="0">
                <a:latin typeface="Arial" pitchFamily="34" charset="0"/>
                <a:cs typeface="Arial" pitchFamily="34" charset="0"/>
              </a:rPr>
              <a:t>serupa </a:t>
            </a:r>
            <a:r>
              <a:rPr lang="id-ID" dirty="0" smtClean="0">
                <a:latin typeface="Arial" pitchFamily="34" charset="0"/>
                <a:cs typeface="Arial" pitchFamily="34" charset="0"/>
                <a:sym typeface="Wingdings" pitchFamily="2" charset="2"/>
              </a:rPr>
              <a:t> </a:t>
            </a:r>
            <a:r>
              <a:rPr lang="id-ID" dirty="0" smtClean="0">
                <a:latin typeface="Arial" pitchFamily="34" charset="0"/>
                <a:cs typeface="Arial" pitchFamily="34" charset="0"/>
              </a:rPr>
              <a:t>Bila </a:t>
            </a:r>
            <a:r>
              <a:rPr lang="id-ID" dirty="0">
                <a:latin typeface="Arial" pitchFamily="34" charset="0"/>
                <a:cs typeface="Arial" pitchFamily="34" charset="0"/>
              </a:rPr>
              <a:t>besarnya insentif antara dua orang itu sama, maka akan muncul motivasi </a:t>
            </a:r>
            <a:r>
              <a:rPr lang="id-ID" dirty="0" smtClean="0">
                <a:latin typeface="Arial" pitchFamily="34" charset="0"/>
                <a:cs typeface="Arial" pitchFamily="34" charset="0"/>
              </a:rPr>
              <a:t>kerja </a:t>
            </a:r>
            <a:r>
              <a:rPr lang="id-ID" dirty="0" smtClean="0">
                <a:latin typeface="Arial" pitchFamily="34" charset="0"/>
                <a:cs typeface="Arial" pitchFamily="34" charset="0"/>
                <a:sym typeface="Wingdings" pitchFamily="2" charset="2"/>
              </a:rPr>
              <a:t> </a:t>
            </a:r>
            <a:r>
              <a:rPr lang="id-ID" dirty="0" smtClean="0">
                <a:latin typeface="Arial" pitchFamily="34" charset="0"/>
                <a:cs typeface="Arial" pitchFamily="34" charset="0"/>
              </a:rPr>
              <a:t>Bila </a:t>
            </a:r>
            <a:r>
              <a:rPr lang="id-ID" dirty="0">
                <a:latin typeface="Arial" pitchFamily="34" charset="0"/>
                <a:cs typeface="Arial" pitchFamily="34" charset="0"/>
              </a:rPr>
              <a:t>lebih kecil maka akan timbul rasa kecewa yang kemudian mengurangi motivasinya untuk bekerja dengan baik. Bila salah seorang menerima lebih banyak, maka dia akan termotivasi lebih kuat.</a:t>
            </a:r>
            <a:endParaRPr lang="id-ID" dirty="0"/>
          </a:p>
        </p:txBody>
      </p:sp>
    </p:spTree>
    <p:extLst>
      <p:ext uri="{BB962C8B-B14F-4D97-AF65-F5344CB8AC3E}">
        <p14:creationId xmlns:p14="http://schemas.microsoft.com/office/powerpoint/2010/main" val="7679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id-ID" dirty="0" smtClean="0">
                <a:latin typeface="Berlin Sans FB Demi" pitchFamily="34" charset="0"/>
              </a:rPr>
              <a:t>Manfaat </a:t>
            </a:r>
            <a:endParaRPr lang="id-ID" dirty="0">
              <a:latin typeface="Berlin Sans FB Demi" pitchFamily="34" charset="0"/>
            </a:endParaRPr>
          </a:p>
        </p:txBody>
      </p:sp>
      <p:sp>
        <p:nvSpPr>
          <p:cNvPr id="3" name="Content Placeholder 2"/>
          <p:cNvSpPr>
            <a:spLocks noGrp="1"/>
          </p:cNvSpPr>
          <p:nvPr>
            <p:ph idx="1"/>
          </p:nvPr>
        </p:nvSpPr>
        <p:spPr>
          <a:xfrm>
            <a:off x="457200" y="1200150"/>
            <a:ext cx="8229600" cy="3242073"/>
          </a:xfrm>
        </p:spPr>
        <p:txBody>
          <a:bodyPr>
            <a:normAutofit/>
          </a:bodyPr>
          <a:lstStyle/>
          <a:p>
            <a:pPr marL="0" indent="0" algn="r">
              <a:buNone/>
            </a:pPr>
            <a:r>
              <a:rPr lang="id-ID" sz="2400" dirty="0" smtClean="0">
                <a:latin typeface="Berlin Sans FB Demi" pitchFamily="34" charset="0"/>
              </a:rPr>
              <a:t>Motivasi sangat penting untuk meningkatkan kinerja </a:t>
            </a:r>
            <a:r>
              <a:rPr lang="id-ID" sz="2400" dirty="0" smtClean="0">
                <a:latin typeface="Berlin Sans FB Demi" pitchFamily="34" charset="0"/>
                <a:sym typeface="Wingdings" pitchFamily="2" charset="2"/>
              </a:rPr>
              <a:t> motivasi sebagai salah satu alat atasan agar bawahan mau bekerja keras dan bekerja cerdas sesuai dengan yang diharapkan. </a:t>
            </a:r>
            <a:endParaRPr lang="id-ID" sz="2400" dirty="0" smtClean="0">
              <a:latin typeface="Berlin Sans FB Demi" pitchFamily="34" charset="0"/>
            </a:endParaRPr>
          </a:p>
        </p:txBody>
      </p:sp>
      <p:sp>
        <p:nvSpPr>
          <p:cNvPr id="4" name="Pentagon 3"/>
          <p:cNvSpPr/>
          <p:nvPr/>
        </p:nvSpPr>
        <p:spPr>
          <a:xfrm>
            <a:off x="76200" y="3867150"/>
            <a:ext cx="4038600" cy="1276350"/>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sz="4800" dirty="0">
                <a:latin typeface="Berlin Sans FB Demi" pitchFamily="34" charset="0"/>
              </a:rPr>
              <a:t>K = f(m,k,l) </a:t>
            </a:r>
          </a:p>
        </p:txBody>
      </p:sp>
      <p:sp>
        <p:nvSpPr>
          <p:cNvPr id="6" name="Pentagon 5"/>
          <p:cNvSpPr/>
          <p:nvPr/>
        </p:nvSpPr>
        <p:spPr>
          <a:xfrm>
            <a:off x="3429000" y="2800350"/>
            <a:ext cx="3886200" cy="990600"/>
          </a:xfrm>
          <a:prstGeom prst="homePlate">
            <a:avLst/>
          </a:prstGeom>
          <a:solidFill>
            <a:schemeClr val="tx2">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id-ID" sz="4400" dirty="0" smtClean="0">
                <a:latin typeface="Berlin Sans FB Demi" pitchFamily="34" charset="0"/>
              </a:rPr>
              <a:t>instrinsik </a:t>
            </a:r>
            <a:endParaRPr lang="id-ID" sz="4400" dirty="0">
              <a:latin typeface="Berlin Sans FB Demi" pitchFamily="34" charset="0"/>
            </a:endParaRPr>
          </a:p>
        </p:txBody>
      </p:sp>
      <p:sp>
        <p:nvSpPr>
          <p:cNvPr id="5" name="Pentagon 4"/>
          <p:cNvSpPr/>
          <p:nvPr/>
        </p:nvSpPr>
        <p:spPr>
          <a:xfrm>
            <a:off x="76200" y="2800350"/>
            <a:ext cx="3886200" cy="990600"/>
          </a:xfrm>
          <a:prstGeom prst="homePlate">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id-ID" sz="4400" dirty="0" smtClean="0">
                <a:latin typeface="Berlin Sans FB Demi" pitchFamily="34" charset="0"/>
              </a:rPr>
              <a:t>ekstrinsik </a:t>
            </a:r>
            <a:endParaRPr lang="id-ID" sz="4400" dirty="0">
              <a:latin typeface="Berlin Sans FB Demi" pitchFamily="34" charset="0"/>
            </a:endParaRPr>
          </a:p>
        </p:txBody>
      </p:sp>
    </p:spTree>
    <p:extLst>
      <p:ext uri="{BB962C8B-B14F-4D97-AF65-F5344CB8AC3E}">
        <p14:creationId xmlns:p14="http://schemas.microsoft.com/office/powerpoint/2010/main" val="3465713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id-ID" b="1" dirty="0"/>
              <a:t>PERSPEKTIF</a:t>
            </a:r>
            <a:r>
              <a:rPr lang="en-US" b="1" dirty="0"/>
              <a:t> PENENTUAN-TUJUAN</a:t>
            </a:r>
            <a:endParaRPr lang="id-ID" dirty="0"/>
          </a:p>
        </p:txBody>
      </p:sp>
      <p:sp>
        <p:nvSpPr>
          <p:cNvPr id="3" name="Content Placeholder 2"/>
          <p:cNvSpPr>
            <a:spLocks noGrp="1"/>
          </p:cNvSpPr>
          <p:nvPr>
            <p:ph idx="1"/>
          </p:nvPr>
        </p:nvSpPr>
        <p:spPr>
          <a:xfrm>
            <a:off x="457200" y="2606277"/>
            <a:ext cx="8229600" cy="2251473"/>
          </a:xfrm>
        </p:spPr>
        <p:txBody>
          <a:bodyPr>
            <a:normAutofit fontScale="70000" lnSpcReduction="20000"/>
          </a:bodyPr>
          <a:lstStyle/>
          <a:p>
            <a:pPr>
              <a:spcBef>
                <a:spcPct val="50000"/>
              </a:spcBef>
              <a:buFont typeface="Wingdings" pitchFamily="2" charset="2"/>
              <a:buChar char="v"/>
            </a:pPr>
            <a:r>
              <a:rPr lang="id-ID" dirty="0"/>
              <a:t>Mengapa berbagai permainan (</a:t>
            </a:r>
            <a:r>
              <a:rPr lang="id-ID" i="1" dirty="0"/>
              <a:t>games) </a:t>
            </a:r>
            <a:r>
              <a:rPr lang="id-ID" dirty="0"/>
              <a:t>sangat memoti</a:t>
            </a:r>
            <a:r>
              <a:rPr lang="en-US" dirty="0"/>
              <a:t>-</a:t>
            </a:r>
            <a:r>
              <a:rPr lang="id-ID" dirty="0"/>
              <a:t>vasi banyak orang untuk ikut melakukan karena tujuan yang ha</a:t>
            </a:r>
            <a:r>
              <a:rPr lang="en-US" dirty="0"/>
              <a:t>r</a:t>
            </a:r>
            <a:r>
              <a:rPr lang="id-ID" dirty="0"/>
              <a:t>us dicapai ada, jelas dan menarik. (Main sepakbola misalnya).</a:t>
            </a:r>
          </a:p>
          <a:p>
            <a:pPr>
              <a:spcBef>
                <a:spcPct val="50000"/>
              </a:spcBef>
              <a:buFont typeface="Wingdings" pitchFamily="2" charset="2"/>
              <a:buChar char="v"/>
            </a:pPr>
            <a:r>
              <a:rPr lang="id-ID" dirty="0"/>
              <a:t>Orang yang tugasnya </a:t>
            </a:r>
            <a:r>
              <a:rPr lang="id-ID" u="sng" dirty="0"/>
              <a:t>jelas tujuannya</a:t>
            </a:r>
            <a:r>
              <a:rPr lang="id-ID" dirty="0"/>
              <a:t> dan </a:t>
            </a:r>
            <a:r>
              <a:rPr lang="id-ID" u="sng" dirty="0"/>
              <a:t>lebih “menantang</a:t>
            </a:r>
            <a:r>
              <a:rPr lang="id-ID" dirty="0"/>
              <a:t>” lebih menunjukkan motivasi kerja yang lebih besar daripada orang yang tujuan tugasnya </a:t>
            </a:r>
            <a:r>
              <a:rPr lang="id-ID" u="sng" dirty="0"/>
              <a:t>kabur </a:t>
            </a:r>
            <a:r>
              <a:rPr lang="id-ID" dirty="0"/>
              <a:t>atau </a:t>
            </a:r>
            <a:r>
              <a:rPr lang="id-ID" u="sng" dirty="0"/>
              <a:t>terlalu mudah</a:t>
            </a:r>
            <a:r>
              <a:rPr lang="id-ID" dirty="0"/>
              <a:t> untuk mencapainya</a:t>
            </a:r>
            <a:r>
              <a:rPr lang="id-ID" dirty="0" smtClean="0"/>
              <a:t>.</a:t>
            </a:r>
            <a:endParaRPr lang="id-ID" dirty="0"/>
          </a:p>
        </p:txBody>
      </p:sp>
      <p:sp>
        <p:nvSpPr>
          <p:cNvPr id="4" name="Text Box 3"/>
          <p:cNvSpPr txBox="1">
            <a:spLocks noChangeArrowheads="1"/>
          </p:cNvSpPr>
          <p:nvPr/>
        </p:nvSpPr>
        <p:spPr bwMode="auto">
          <a:xfrm>
            <a:off x="695325" y="1327150"/>
            <a:ext cx="7924800" cy="1016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marL="373063" indent="-3730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 typeface="Monotype Sorts" pitchFamily="2" charset="2"/>
              <a:buChar char="è"/>
            </a:pPr>
            <a:r>
              <a:rPr lang="id-ID" sz="2000" dirty="0"/>
              <a:t>Orang termotivasi untuk mencapai tujuan yang jelas</a:t>
            </a:r>
            <a:r>
              <a:rPr lang="en-US" sz="2000" dirty="0"/>
              <a:t>; </a:t>
            </a:r>
            <a:r>
              <a:rPr lang="en-US" sz="2000" dirty="0" err="1"/>
              <a:t>sebaliknya</a:t>
            </a:r>
            <a:r>
              <a:rPr lang="en-US" sz="2000" dirty="0"/>
              <a:t> orang </a:t>
            </a:r>
            <a:r>
              <a:rPr lang="en-US" sz="2000" dirty="0" err="1"/>
              <a:t>akan</a:t>
            </a:r>
            <a:r>
              <a:rPr lang="en-US" sz="2000" dirty="0"/>
              <a:t> </a:t>
            </a:r>
            <a:r>
              <a:rPr lang="en-US" sz="2000" dirty="0" err="1"/>
              <a:t>bermotivasi</a:t>
            </a:r>
            <a:r>
              <a:rPr lang="en-US" sz="2000" dirty="0"/>
              <a:t> </a:t>
            </a:r>
            <a:r>
              <a:rPr lang="en-US" sz="2000" dirty="0" err="1"/>
              <a:t>kerja</a:t>
            </a:r>
            <a:r>
              <a:rPr lang="en-US" sz="2000" dirty="0"/>
              <a:t> </a:t>
            </a:r>
            <a:r>
              <a:rPr lang="en-US" sz="2000" dirty="0" err="1"/>
              <a:t>rendah</a:t>
            </a:r>
            <a:r>
              <a:rPr lang="en-US" sz="2000" dirty="0"/>
              <a:t> </a:t>
            </a:r>
            <a:r>
              <a:rPr lang="en-US" sz="2000" dirty="0" err="1"/>
              <a:t>bila</a:t>
            </a:r>
            <a:r>
              <a:rPr lang="en-US" sz="2000" dirty="0"/>
              <a:t> </a:t>
            </a:r>
            <a:r>
              <a:rPr lang="en-US" sz="2000" dirty="0" err="1"/>
              <a:t>tujuan</a:t>
            </a:r>
            <a:r>
              <a:rPr lang="en-US" sz="2000" dirty="0"/>
              <a:t> </a:t>
            </a:r>
            <a:r>
              <a:rPr lang="en-US" sz="2000" dirty="0" err="1"/>
              <a:t>dari</a:t>
            </a:r>
            <a:r>
              <a:rPr lang="en-US" sz="2000" dirty="0"/>
              <a:t> </a:t>
            </a:r>
            <a:r>
              <a:rPr lang="en-US" sz="2000" dirty="0" err="1"/>
              <a:t>pekerjaannya</a:t>
            </a:r>
            <a:r>
              <a:rPr lang="en-US" sz="2000" dirty="0"/>
              <a:t> </a:t>
            </a:r>
            <a:r>
              <a:rPr lang="en-US" sz="2000" dirty="0" err="1"/>
              <a:t>tidak</a:t>
            </a:r>
            <a:r>
              <a:rPr lang="en-US" sz="2000" dirty="0"/>
              <a:t> </a:t>
            </a:r>
            <a:r>
              <a:rPr lang="en-US" sz="2000" dirty="0" err="1"/>
              <a:t>jelas</a:t>
            </a:r>
            <a:r>
              <a:rPr lang="en-US" sz="2000" dirty="0"/>
              <a:t>.</a:t>
            </a:r>
            <a:r>
              <a:rPr lang="id-ID" sz="2000" dirty="0"/>
              <a:t> </a:t>
            </a:r>
            <a:r>
              <a:rPr lang="en-US" sz="2000" dirty="0"/>
              <a:t> </a:t>
            </a:r>
            <a:endParaRPr lang="id-ID" sz="2000" dirty="0"/>
          </a:p>
        </p:txBody>
      </p:sp>
    </p:spTree>
    <p:extLst>
      <p:ext uri="{BB962C8B-B14F-4D97-AF65-F5344CB8AC3E}">
        <p14:creationId xmlns:p14="http://schemas.microsoft.com/office/powerpoint/2010/main" val="3152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 name="Content Placeholder 5"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43025" y="514350"/>
            <a:ext cx="6429375" cy="3733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796110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sp>
        <p:nvSpPr>
          <p:cNvPr id="4" name="Title 3"/>
          <p:cNvSpPr>
            <a:spLocks noGrp="1"/>
          </p:cNvSpPr>
          <p:nvPr>
            <p:ph type="title"/>
          </p:nvPr>
        </p:nvSpPr>
        <p:spPr/>
        <p:txBody>
          <a:bodyPr/>
          <a:lstStyle/>
          <a:p>
            <a:endParaRPr lang="id-ID"/>
          </a:p>
        </p:txBody>
      </p:sp>
      <p:sp>
        <p:nvSpPr>
          <p:cNvPr id="5" name="Title 1"/>
          <p:cNvSpPr txBox="1">
            <a:spLocks/>
          </p:cNvSpPr>
          <p:nvPr/>
        </p:nvSpPr>
        <p:spPr>
          <a:xfrm>
            <a:off x="685800" y="1597819"/>
            <a:ext cx="7772400"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6600" dirty="0" smtClean="0">
                <a:effectLst>
                  <a:outerShdw blurRad="38100" dist="38100" dir="2700000" algn="tl">
                    <a:srgbClr val="000000">
                      <a:alpha val="43137"/>
                    </a:srgbClr>
                  </a:outerShdw>
                </a:effectLst>
                <a:latin typeface="Aharoni" pitchFamily="2" charset="-79"/>
                <a:cs typeface="Aharoni" pitchFamily="2" charset="-79"/>
              </a:rPr>
              <a:t>PERSEPSI</a:t>
            </a:r>
            <a:endParaRPr lang="id-ID" sz="6600" dirty="0">
              <a:effectLst>
                <a:outerShdw blurRad="38100" dist="38100" dir="2700000" algn="tl">
                  <a:srgbClr val="000000">
                    <a:alpha val="43137"/>
                  </a:srgbClr>
                </a:outerShdw>
              </a:effectLst>
              <a:latin typeface="Aharoni" pitchFamily="2" charset="-79"/>
              <a:cs typeface="Aharoni" pitchFamily="2" charset="-79"/>
            </a:endParaRPr>
          </a:p>
        </p:txBody>
      </p:sp>
      <p:sp>
        <p:nvSpPr>
          <p:cNvPr id="6" name="Subtitle 2"/>
          <p:cNvSpPr txBox="1">
            <a:spLocks/>
          </p:cNvSpPr>
          <p:nvPr/>
        </p:nvSpPr>
        <p:spPr>
          <a:xfrm>
            <a:off x="1371600" y="2914650"/>
            <a:ext cx="6400800" cy="571500"/>
          </a:xfrm>
          <a:prstGeom prst="rect">
            <a:avLst/>
          </a:prstGeom>
          <a:solidFill>
            <a:srgbClr val="92D050"/>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dirty="0" smtClean="0">
                <a:solidFill>
                  <a:schemeClr val="bg1"/>
                </a:solidFill>
                <a:latin typeface="Aharoni" pitchFamily="2" charset="-79"/>
                <a:cs typeface="Aharoni" pitchFamily="2" charset="-79"/>
              </a:rPr>
              <a:t>Sylvia Anjani, M.Kes</a:t>
            </a:r>
            <a:endParaRPr lang="id-ID"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4009763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dirty="0" smtClean="0"/>
              <a:t>P</a:t>
            </a:r>
            <a:r>
              <a:rPr lang="id-ID" dirty="0" smtClean="0"/>
              <a:t>ROSES</a:t>
            </a:r>
            <a:r>
              <a:rPr lang="en-US" dirty="0" smtClean="0"/>
              <a:t> P</a:t>
            </a:r>
            <a:r>
              <a:rPr lang="id-ID" dirty="0" smtClean="0"/>
              <a:t>ERSEPSI</a:t>
            </a:r>
            <a:endParaRPr lang="id-ID" dirty="0"/>
          </a:p>
        </p:txBody>
      </p:sp>
      <p:sp>
        <p:nvSpPr>
          <p:cNvPr id="3" name="Content Placeholder 2"/>
          <p:cNvSpPr>
            <a:spLocks noGrp="1"/>
          </p:cNvSpPr>
          <p:nvPr>
            <p:ph idx="1"/>
          </p:nvPr>
        </p:nvSpPr>
        <p:spPr>
          <a:xfrm>
            <a:off x="457200" y="1310878"/>
            <a:ext cx="8229600" cy="3394472"/>
          </a:xfrm>
        </p:spPr>
        <p:txBody>
          <a:bodyPr>
            <a:normAutofit lnSpcReduction="10000"/>
          </a:bodyPr>
          <a:lstStyle/>
          <a:p>
            <a:pPr marL="0" indent="0" algn="ctr">
              <a:buNone/>
            </a:pPr>
            <a:r>
              <a:rPr lang="en-US" dirty="0" err="1"/>
              <a:t>Terbentuknya</a:t>
            </a:r>
            <a:r>
              <a:rPr lang="en-US" dirty="0"/>
              <a:t> </a:t>
            </a:r>
            <a:r>
              <a:rPr lang="en-US" dirty="0" err="1"/>
              <a:t>persepsi</a:t>
            </a:r>
            <a:r>
              <a:rPr lang="en-US" dirty="0"/>
              <a:t> </a:t>
            </a:r>
            <a:r>
              <a:rPr lang="en-US" dirty="0" err="1"/>
              <a:t>dimulai</a:t>
            </a:r>
            <a:r>
              <a:rPr lang="en-US" dirty="0"/>
              <a:t> </a:t>
            </a:r>
            <a:r>
              <a:rPr lang="en-US" dirty="0" err="1"/>
              <a:t>dengan</a:t>
            </a:r>
            <a:r>
              <a:rPr lang="en-US" dirty="0"/>
              <a:t> </a:t>
            </a:r>
            <a:r>
              <a:rPr lang="en-US" dirty="0" err="1"/>
              <a:t>pengamatan</a:t>
            </a:r>
            <a:r>
              <a:rPr lang="en-US" dirty="0"/>
              <a:t> yang </a:t>
            </a:r>
            <a:r>
              <a:rPr lang="en-US" b="1" dirty="0" err="1">
                <a:solidFill>
                  <a:srgbClr val="C6F13B"/>
                </a:solidFill>
              </a:rPr>
              <a:t>melalui</a:t>
            </a:r>
            <a:r>
              <a:rPr lang="en-US" b="1" dirty="0">
                <a:solidFill>
                  <a:srgbClr val="C6F13B"/>
                </a:solidFill>
              </a:rPr>
              <a:t> proses </a:t>
            </a:r>
            <a:r>
              <a:rPr lang="en-US" b="1" dirty="0" err="1">
                <a:solidFill>
                  <a:srgbClr val="C6F13B"/>
                </a:solidFill>
              </a:rPr>
              <a:t>hubungan</a:t>
            </a:r>
            <a:r>
              <a:rPr lang="en-US" b="1" dirty="0">
                <a:solidFill>
                  <a:srgbClr val="C6F13B"/>
                </a:solidFill>
              </a:rPr>
              <a:t> </a:t>
            </a:r>
            <a:r>
              <a:rPr lang="en-US" b="1" dirty="0" err="1">
                <a:solidFill>
                  <a:srgbClr val="C6F13B"/>
                </a:solidFill>
              </a:rPr>
              <a:t>melihat</a:t>
            </a:r>
            <a:r>
              <a:rPr lang="en-US" b="1" dirty="0">
                <a:solidFill>
                  <a:srgbClr val="C6F13B"/>
                </a:solidFill>
              </a:rPr>
              <a:t>, </a:t>
            </a:r>
            <a:r>
              <a:rPr lang="en-US" b="1" dirty="0" err="1">
                <a:solidFill>
                  <a:srgbClr val="C6F13B"/>
                </a:solidFill>
              </a:rPr>
              <a:t>mendengar</a:t>
            </a:r>
            <a:r>
              <a:rPr lang="en-US" b="1" dirty="0">
                <a:solidFill>
                  <a:srgbClr val="C6F13B"/>
                </a:solidFill>
              </a:rPr>
              <a:t>, </a:t>
            </a:r>
            <a:r>
              <a:rPr lang="en-US" b="1" dirty="0" err="1">
                <a:solidFill>
                  <a:srgbClr val="C6F13B"/>
                </a:solidFill>
              </a:rPr>
              <a:t>menyentuh</a:t>
            </a:r>
            <a:r>
              <a:rPr lang="en-US" b="1" dirty="0">
                <a:solidFill>
                  <a:srgbClr val="C6F13B"/>
                </a:solidFill>
              </a:rPr>
              <a:t>, </a:t>
            </a:r>
            <a:r>
              <a:rPr lang="en-US" b="1" dirty="0" err="1">
                <a:solidFill>
                  <a:srgbClr val="C6F13B"/>
                </a:solidFill>
              </a:rPr>
              <a:t>merasakan</a:t>
            </a:r>
            <a:r>
              <a:rPr lang="en-US" b="1" dirty="0">
                <a:solidFill>
                  <a:srgbClr val="C6F13B"/>
                </a:solidFill>
              </a:rPr>
              <a:t>, </a:t>
            </a:r>
            <a:r>
              <a:rPr lang="en-US" b="1" dirty="0" err="1">
                <a:solidFill>
                  <a:srgbClr val="C6F13B"/>
                </a:solidFill>
              </a:rPr>
              <a:t>dan</a:t>
            </a:r>
            <a:r>
              <a:rPr lang="en-US" b="1" dirty="0">
                <a:solidFill>
                  <a:srgbClr val="C6F13B"/>
                </a:solidFill>
              </a:rPr>
              <a:t> </a:t>
            </a:r>
            <a:r>
              <a:rPr lang="en-US" b="1" dirty="0" err="1">
                <a:solidFill>
                  <a:srgbClr val="C6F13B"/>
                </a:solidFill>
              </a:rPr>
              <a:t>menerima</a:t>
            </a:r>
            <a:r>
              <a:rPr lang="en-US" b="1" dirty="0">
                <a:solidFill>
                  <a:srgbClr val="C6F13B"/>
                </a:solidFill>
              </a:rPr>
              <a:t> </a:t>
            </a:r>
            <a:r>
              <a:rPr lang="en-US" b="1" dirty="0" err="1">
                <a:solidFill>
                  <a:srgbClr val="C6F13B"/>
                </a:solidFill>
              </a:rPr>
              <a:t>sesuatu</a:t>
            </a:r>
            <a:r>
              <a:rPr lang="en-US" b="1" dirty="0">
                <a:solidFill>
                  <a:srgbClr val="C6F13B"/>
                </a:solidFill>
              </a:rPr>
              <a:t> </a:t>
            </a:r>
            <a:r>
              <a:rPr lang="en-US" dirty="0" err="1"/>
              <a:t>hal</a:t>
            </a:r>
            <a:r>
              <a:rPr lang="en-US" dirty="0"/>
              <a:t> yang </a:t>
            </a:r>
            <a:r>
              <a:rPr lang="en-US" dirty="0" err="1"/>
              <a:t>kemudian</a:t>
            </a:r>
            <a:r>
              <a:rPr lang="en-US" dirty="0"/>
              <a:t> </a:t>
            </a:r>
            <a:r>
              <a:rPr lang="en-US" dirty="0" err="1"/>
              <a:t>seseorang</a:t>
            </a:r>
            <a:r>
              <a:rPr lang="en-US" dirty="0"/>
              <a:t> </a:t>
            </a:r>
            <a:r>
              <a:rPr lang="en-US" dirty="0" err="1"/>
              <a:t>menseleksi</a:t>
            </a:r>
            <a:r>
              <a:rPr lang="en-US" dirty="0"/>
              <a:t>, </a:t>
            </a:r>
            <a:r>
              <a:rPr lang="en-US" dirty="0" err="1"/>
              <a:t>mengorganisasi</a:t>
            </a:r>
            <a:r>
              <a:rPr lang="en-US" dirty="0"/>
              <a:t>, </a:t>
            </a:r>
            <a:r>
              <a:rPr lang="en-US" dirty="0" err="1"/>
              <a:t>dan</a:t>
            </a:r>
            <a:r>
              <a:rPr lang="en-US" dirty="0"/>
              <a:t> </a:t>
            </a:r>
            <a:r>
              <a:rPr lang="en-US" dirty="0" err="1"/>
              <a:t>menginterpretasikan</a:t>
            </a:r>
            <a:r>
              <a:rPr lang="en-US" dirty="0"/>
              <a:t> </a:t>
            </a:r>
            <a:r>
              <a:rPr lang="en-US" dirty="0" err="1"/>
              <a:t>informasi</a:t>
            </a:r>
            <a:r>
              <a:rPr lang="en-US" dirty="0"/>
              <a:t> yang </a:t>
            </a:r>
            <a:r>
              <a:rPr lang="en-US" dirty="0" err="1"/>
              <a:t>diterimanya</a:t>
            </a:r>
            <a:r>
              <a:rPr lang="en-US" dirty="0"/>
              <a:t> </a:t>
            </a:r>
            <a:r>
              <a:rPr lang="en-US" dirty="0" err="1"/>
              <a:t>menjadi</a:t>
            </a:r>
            <a:r>
              <a:rPr lang="en-US" dirty="0"/>
              <a:t> </a:t>
            </a:r>
            <a:r>
              <a:rPr lang="en-US" dirty="0" err="1"/>
              <a:t>suatu</a:t>
            </a:r>
            <a:r>
              <a:rPr lang="en-US" dirty="0"/>
              <a:t> </a:t>
            </a:r>
            <a:r>
              <a:rPr lang="en-US" dirty="0" err="1"/>
              <a:t>gambaran</a:t>
            </a:r>
            <a:r>
              <a:rPr lang="en-US" dirty="0"/>
              <a:t> yang </a:t>
            </a:r>
            <a:r>
              <a:rPr lang="en-US" dirty="0" err="1"/>
              <a:t>berarti</a:t>
            </a:r>
            <a:r>
              <a:rPr lang="en-US" dirty="0"/>
              <a:t>.</a:t>
            </a:r>
          </a:p>
          <a:p>
            <a:pPr marL="0" indent="0" algn="ctr">
              <a:buNone/>
            </a:pPr>
            <a:endParaRPr lang="en-US" dirty="0"/>
          </a:p>
          <a:p>
            <a:pPr algn="ctr"/>
            <a:endParaRPr lang="id-ID" dirty="0"/>
          </a:p>
        </p:txBody>
      </p:sp>
    </p:spTree>
    <p:extLst>
      <p:ext uri="{BB962C8B-B14F-4D97-AF65-F5344CB8AC3E}">
        <p14:creationId xmlns:p14="http://schemas.microsoft.com/office/powerpoint/2010/main" val="2246135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D:\SLV\materi semester ganjil\MUK 1\f4175-sfk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666750"/>
            <a:ext cx="7285133" cy="3714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678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3EE1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15528"/>
            <a:ext cx="8229600" cy="70842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4800" dirty="0"/>
              <a:t>Proses </a:t>
            </a:r>
            <a:r>
              <a:rPr lang="en-US" sz="4800" dirty="0" err="1"/>
              <a:t>Terbentuknya</a:t>
            </a:r>
            <a:r>
              <a:rPr lang="en-US" sz="4800" dirty="0"/>
              <a:t> </a:t>
            </a:r>
            <a:r>
              <a:rPr lang="en-US" sz="4800" dirty="0" err="1" smtClean="0"/>
              <a:t>Persepsi</a:t>
            </a:r>
            <a:endParaRPr lang="en-US" sz="4800" dirty="0"/>
          </a:p>
        </p:txBody>
      </p:sp>
      <p:sp>
        <p:nvSpPr>
          <p:cNvPr id="3" name="Content Placeholder 2"/>
          <p:cNvSpPr>
            <a:spLocks noGrp="1"/>
          </p:cNvSpPr>
          <p:nvPr>
            <p:ph idx="1"/>
          </p:nvPr>
        </p:nvSpPr>
        <p:spPr>
          <a:xfrm>
            <a:off x="457200" y="1368028"/>
            <a:ext cx="8229600" cy="3565922"/>
          </a:xfrm>
        </p:spPr>
        <p:txBody>
          <a:bodyPr>
            <a:normAutofit fontScale="92500" lnSpcReduction="20000"/>
          </a:bodyPr>
          <a:lstStyle/>
          <a:p>
            <a:pPr marL="0" indent="0" algn="ctr">
              <a:buNone/>
            </a:pPr>
            <a:r>
              <a:rPr lang="en-US" sz="3200" dirty="0"/>
              <a:t>Proses </a:t>
            </a:r>
            <a:r>
              <a:rPr lang="en-US" sz="3200" dirty="0" err="1"/>
              <a:t>pembentukan</a:t>
            </a:r>
            <a:r>
              <a:rPr lang="en-US" sz="3200" dirty="0"/>
              <a:t> </a:t>
            </a:r>
            <a:r>
              <a:rPr lang="en-US" sz="3200" dirty="0" err="1"/>
              <a:t>persepsi</a:t>
            </a:r>
            <a:r>
              <a:rPr lang="en-US" sz="3200" dirty="0"/>
              <a:t> </a:t>
            </a:r>
            <a:r>
              <a:rPr lang="en-US" sz="3200" dirty="0" err="1"/>
              <a:t>diawali</a:t>
            </a:r>
            <a:r>
              <a:rPr lang="en-US" sz="3200" dirty="0"/>
              <a:t> </a:t>
            </a:r>
            <a:r>
              <a:rPr lang="en-US" sz="3200" dirty="0" err="1"/>
              <a:t>dengan</a:t>
            </a:r>
            <a:r>
              <a:rPr lang="en-US" sz="3200" dirty="0"/>
              <a:t> </a:t>
            </a:r>
            <a:r>
              <a:rPr lang="en-US" sz="3200" dirty="0" err="1"/>
              <a:t>masuknya</a:t>
            </a:r>
            <a:r>
              <a:rPr lang="en-US" sz="3200" dirty="0"/>
              <a:t> </a:t>
            </a:r>
            <a:r>
              <a:rPr lang="en-US" sz="3200" dirty="0" err="1"/>
              <a:t>sumber</a:t>
            </a:r>
            <a:r>
              <a:rPr lang="en-US" sz="3200" dirty="0"/>
              <a:t> </a:t>
            </a:r>
            <a:r>
              <a:rPr lang="en-US" sz="3200" dirty="0" err="1"/>
              <a:t>melalui</a:t>
            </a:r>
            <a:r>
              <a:rPr lang="en-US" sz="3200" dirty="0"/>
              <a:t> </a:t>
            </a:r>
            <a:r>
              <a:rPr lang="en-US" sz="3200" dirty="0" err="1"/>
              <a:t>suara</a:t>
            </a:r>
            <a:r>
              <a:rPr lang="en-US" sz="3200" dirty="0"/>
              <a:t>, </a:t>
            </a:r>
            <a:r>
              <a:rPr lang="en-US" sz="3200" dirty="0" err="1"/>
              <a:t>penglihatan</a:t>
            </a:r>
            <a:r>
              <a:rPr lang="en-US" sz="3200" dirty="0"/>
              <a:t>, rasa, aroma </a:t>
            </a:r>
            <a:r>
              <a:rPr lang="en-US" sz="3200" dirty="0" err="1"/>
              <a:t>atau</a:t>
            </a:r>
            <a:r>
              <a:rPr lang="en-US" sz="3200" dirty="0"/>
              <a:t> </a:t>
            </a:r>
            <a:r>
              <a:rPr lang="en-US" sz="3200" dirty="0" err="1"/>
              <a:t>sentuhan</a:t>
            </a:r>
            <a:r>
              <a:rPr lang="en-US" sz="3200" dirty="0"/>
              <a:t> </a:t>
            </a:r>
            <a:r>
              <a:rPr lang="en-US" sz="3200" dirty="0" err="1"/>
              <a:t>manusia</a:t>
            </a:r>
            <a:r>
              <a:rPr lang="en-US" sz="3200" dirty="0"/>
              <a:t>, </a:t>
            </a:r>
            <a:r>
              <a:rPr lang="en-US" sz="3200" dirty="0" err="1"/>
              <a:t>diterima</a:t>
            </a:r>
            <a:r>
              <a:rPr lang="en-US" sz="3200" dirty="0"/>
              <a:t> </a:t>
            </a:r>
            <a:r>
              <a:rPr lang="en-US" sz="3200" dirty="0" err="1"/>
              <a:t>oleh</a:t>
            </a:r>
            <a:r>
              <a:rPr lang="en-US" sz="3200" dirty="0"/>
              <a:t> </a:t>
            </a:r>
            <a:r>
              <a:rPr lang="en-US" sz="3200" dirty="0" err="1"/>
              <a:t>indera</a:t>
            </a:r>
            <a:r>
              <a:rPr lang="en-US" sz="3200" dirty="0"/>
              <a:t> </a:t>
            </a:r>
            <a:r>
              <a:rPr lang="en-US" sz="3200" dirty="0" err="1"/>
              <a:t>manusia</a:t>
            </a:r>
            <a:r>
              <a:rPr lang="en-US" sz="3200" dirty="0"/>
              <a:t> (</a:t>
            </a:r>
            <a:r>
              <a:rPr lang="en-US" sz="3200" i="1" dirty="0"/>
              <a:t>sensory receptor</a:t>
            </a:r>
            <a:r>
              <a:rPr lang="en-US" sz="3200" dirty="0"/>
              <a:t>) </a:t>
            </a:r>
            <a:r>
              <a:rPr lang="en-US" sz="3200" dirty="0" err="1"/>
              <a:t>sebagai</a:t>
            </a:r>
            <a:r>
              <a:rPr lang="en-US" sz="3200" dirty="0"/>
              <a:t> </a:t>
            </a:r>
            <a:r>
              <a:rPr lang="en-US" sz="3200" dirty="0" err="1"/>
              <a:t>bentuk</a:t>
            </a:r>
            <a:r>
              <a:rPr lang="en-US" sz="3200" dirty="0"/>
              <a:t> sensation. </a:t>
            </a:r>
            <a:endParaRPr lang="id-ID" sz="3200" dirty="0" smtClean="0"/>
          </a:p>
          <a:p>
            <a:pPr marL="0" indent="0" algn="ctr">
              <a:buNone/>
            </a:pPr>
            <a:r>
              <a:rPr lang="en-US" sz="3200" dirty="0" err="1" smtClean="0"/>
              <a:t>Sejumlah</a:t>
            </a:r>
            <a:r>
              <a:rPr lang="en-US" sz="3200" dirty="0" smtClean="0"/>
              <a:t> </a:t>
            </a:r>
            <a:r>
              <a:rPr lang="en-US" sz="3200" dirty="0" err="1"/>
              <a:t>besar</a:t>
            </a:r>
            <a:r>
              <a:rPr lang="en-US" sz="3200" dirty="0"/>
              <a:t> sensation yang </a:t>
            </a:r>
            <a:r>
              <a:rPr lang="en-US" sz="3200" dirty="0" err="1"/>
              <a:t>diperoleh</a:t>
            </a:r>
            <a:r>
              <a:rPr lang="en-US" sz="3200" dirty="0"/>
              <a:t> </a:t>
            </a:r>
            <a:r>
              <a:rPr lang="en-US" sz="3200" dirty="0" err="1"/>
              <a:t>dari</a:t>
            </a:r>
            <a:r>
              <a:rPr lang="en-US" sz="3200" dirty="0"/>
              <a:t> proses </a:t>
            </a:r>
            <a:r>
              <a:rPr lang="en-US" sz="3200" dirty="0" err="1"/>
              <a:t>pertama</a:t>
            </a:r>
            <a:r>
              <a:rPr lang="en-US" sz="3200" dirty="0"/>
              <a:t> </a:t>
            </a:r>
            <a:r>
              <a:rPr lang="en-US" sz="3200" dirty="0" err="1"/>
              <a:t>diatas</a:t>
            </a:r>
            <a:r>
              <a:rPr lang="en-US" sz="3200" dirty="0"/>
              <a:t> </a:t>
            </a:r>
            <a:r>
              <a:rPr lang="en-US" sz="3200" dirty="0" err="1"/>
              <a:t>kemudian</a:t>
            </a:r>
            <a:r>
              <a:rPr lang="en-US" sz="3200" dirty="0"/>
              <a:t> </a:t>
            </a:r>
            <a:r>
              <a:rPr lang="en-US" sz="3200" dirty="0" err="1"/>
              <a:t>diseleksi</a:t>
            </a:r>
            <a:r>
              <a:rPr lang="en-US" sz="3200" dirty="0"/>
              <a:t> </a:t>
            </a:r>
            <a:r>
              <a:rPr lang="en-US" sz="3200" dirty="0" err="1"/>
              <a:t>dan</a:t>
            </a:r>
            <a:r>
              <a:rPr lang="en-US" sz="3200" dirty="0"/>
              <a:t> </a:t>
            </a:r>
            <a:r>
              <a:rPr lang="en-US" sz="3200" dirty="0" err="1"/>
              <a:t>diterima</a:t>
            </a:r>
            <a:r>
              <a:rPr lang="en-US" sz="3200" dirty="0"/>
              <a:t>. </a:t>
            </a:r>
            <a:r>
              <a:rPr lang="en-US" sz="3200" dirty="0" err="1"/>
              <a:t>Fungsi</a:t>
            </a:r>
            <a:r>
              <a:rPr lang="en-US" sz="3200" dirty="0"/>
              <a:t> </a:t>
            </a:r>
            <a:r>
              <a:rPr lang="en-US" sz="3200" dirty="0" err="1"/>
              <a:t>penyaringan</a:t>
            </a:r>
            <a:r>
              <a:rPr lang="en-US" sz="3200" dirty="0"/>
              <a:t> </a:t>
            </a:r>
            <a:r>
              <a:rPr lang="en-US" sz="3200" dirty="0" err="1"/>
              <a:t>ini</a:t>
            </a:r>
            <a:r>
              <a:rPr lang="en-US" sz="3200" dirty="0"/>
              <a:t> </a:t>
            </a:r>
            <a:r>
              <a:rPr lang="en-US" sz="3200" dirty="0" err="1"/>
              <a:t>dijalankan</a:t>
            </a:r>
            <a:r>
              <a:rPr lang="en-US" sz="3200" dirty="0"/>
              <a:t> </a:t>
            </a:r>
            <a:r>
              <a:rPr lang="en-US" sz="3200" dirty="0" err="1"/>
              <a:t>oleh</a:t>
            </a:r>
            <a:r>
              <a:rPr lang="en-US" sz="3200" dirty="0"/>
              <a:t> </a:t>
            </a:r>
            <a:r>
              <a:rPr lang="en-US" sz="3200" dirty="0" err="1"/>
              <a:t>faktor</a:t>
            </a:r>
            <a:r>
              <a:rPr lang="en-US" sz="3200" dirty="0"/>
              <a:t> </a:t>
            </a:r>
            <a:r>
              <a:rPr lang="en-US" sz="3200" dirty="0" err="1"/>
              <a:t>seperti</a:t>
            </a:r>
            <a:r>
              <a:rPr lang="en-US" sz="3200" dirty="0"/>
              <a:t> </a:t>
            </a:r>
            <a:r>
              <a:rPr lang="en-US" sz="3200" dirty="0" err="1"/>
              <a:t>harapan</a:t>
            </a:r>
            <a:r>
              <a:rPr lang="en-US" sz="3200" dirty="0"/>
              <a:t> </a:t>
            </a:r>
            <a:r>
              <a:rPr lang="en-US" sz="3200" dirty="0" err="1"/>
              <a:t>individu</a:t>
            </a:r>
            <a:r>
              <a:rPr lang="en-US" sz="3200" dirty="0"/>
              <a:t>, </a:t>
            </a:r>
            <a:r>
              <a:rPr lang="en-US" sz="3200" dirty="0" err="1"/>
              <a:t>motivasi</a:t>
            </a:r>
            <a:r>
              <a:rPr lang="en-US" sz="3200" dirty="0"/>
              <a:t>, </a:t>
            </a:r>
            <a:r>
              <a:rPr lang="en-US" sz="3200" dirty="0" err="1"/>
              <a:t>dan</a:t>
            </a:r>
            <a:r>
              <a:rPr lang="en-US" sz="3200" dirty="0"/>
              <a:t> </a:t>
            </a:r>
            <a:r>
              <a:rPr lang="en-US" sz="3200" dirty="0" err="1"/>
              <a:t>sikap</a:t>
            </a:r>
            <a:r>
              <a:rPr lang="en-US" sz="3200" dirty="0" smtClean="0"/>
              <a:t>.</a:t>
            </a:r>
          </a:p>
        </p:txBody>
      </p:sp>
    </p:spTree>
    <p:extLst>
      <p:ext uri="{BB962C8B-B14F-4D97-AF65-F5344CB8AC3E}">
        <p14:creationId xmlns:p14="http://schemas.microsoft.com/office/powerpoint/2010/main" val="3129624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5578"/>
            <a:ext cx="5410200" cy="4194572"/>
          </a:xfrm>
        </p:spPr>
        <p:txBody>
          <a:bodyPr>
            <a:normAutofit fontScale="92500" lnSpcReduction="20000"/>
          </a:bodyPr>
          <a:lstStyle/>
          <a:p>
            <a:pPr marL="0" indent="0">
              <a:buNone/>
            </a:pPr>
            <a:r>
              <a:rPr lang="en-US" sz="3200" dirty="0">
                <a:solidFill>
                  <a:schemeClr val="bg1"/>
                </a:solidFill>
              </a:rPr>
              <a:t>Sensation yang </a:t>
            </a:r>
            <a:r>
              <a:rPr lang="en-US" sz="3200" dirty="0" err="1">
                <a:solidFill>
                  <a:schemeClr val="bg1"/>
                </a:solidFill>
              </a:rPr>
              <a:t>diperoleh</a:t>
            </a:r>
            <a:r>
              <a:rPr lang="en-US" sz="3200" dirty="0">
                <a:solidFill>
                  <a:schemeClr val="bg1"/>
                </a:solidFill>
              </a:rPr>
              <a:t> </a:t>
            </a:r>
            <a:r>
              <a:rPr lang="en-US" sz="3200" dirty="0" err="1">
                <a:solidFill>
                  <a:schemeClr val="bg1"/>
                </a:solidFill>
              </a:rPr>
              <a:t>dari</a:t>
            </a:r>
            <a:r>
              <a:rPr lang="en-US" sz="3200" dirty="0">
                <a:solidFill>
                  <a:schemeClr val="bg1"/>
                </a:solidFill>
              </a:rPr>
              <a:t> </a:t>
            </a:r>
            <a:r>
              <a:rPr lang="en-US" sz="3200" dirty="0" err="1">
                <a:solidFill>
                  <a:schemeClr val="bg1"/>
                </a:solidFill>
              </a:rPr>
              <a:t>hasil</a:t>
            </a:r>
            <a:r>
              <a:rPr lang="en-US" sz="3200" dirty="0">
                <a:solidFill>
                  <a:schemeClr val="bg1"/>
                </a:solidFill>
              </a:rPr>
              <a:t> </a:t>
            </a:r>
            <a:r>
              <a:rPr lang="en-US" sz="3200" dirty="0" err="1">
                <a:solidFill>
                  <a:schemeClr val="bg1"/>
                </a:solidFill>
              </a:rPr>
              <a:t>penyaringan</a:t>
            </a:r>
            <a:r>
              <a:rPr lang="en-US" sz="3200" dirty="0">
                <a:solidFill>
                  <a:schemeClr val="bg1"/>
                </a:solidFill>
              </a:rPr>
              <a:t> </a:t>
            </a:r>
            <a:r>
              <a:rPr lang="en-US" sz="3200" dirty="0" err="1">
                <a:solidFill>
                  <a:schemeClr val="bg1"/>
                </a:solidFill>
              </a:rPr>
              <a:t>pada</a:t>
            </a:r>
            <a:r>
              <a:rPr lang="en-US" sz="3200" dirty="0">
                <a:solidFill>
                  <a:schemeClr val="bg1"/>
                </a:solidFill>
              </a:rPr>
              <a:t> </a:t>
            </a:r>
            <a:r>
              <a:rPr lang="en-US" sz="3200" dirty="0" err="1">
                <a:solidFill>
                  <a:schemeClr val="bg1"/>
                </a:solidFill>
              </a:rPr>
              <a:t>tahap</a:t>
            </a:r>
            <a:r>
              <a:rPr lang="en-US" sz="3200" dirty="0">
                <a:solidFill>
                  <a:schemeClr val="bg1"/>
                </a:solidFill>
              </a:rPr>
              <a:t> </a:t>
            </a:r>
            <a:r>
              <a:rPr lang="en-US" sz="3200" dirty="0" err="1">
                <a:solidFill>
                  <a:schemeClr val="bg1"/>
                </a:solidFill>
              </a:rPr>
              <a:t>kedua</a:t>
            </a:r>
            <a:r>
              <a:rPr lang="en-US" sz="3200" dirty="0">
                <a:solidFill>
                  <a:schemeClr val="bg1"/>
                </a:solidFill>
              </a:rPr>
              <a:t> </a:t>
            </a:r>
            <a:r>
              <a:rPr lang="en-US" sz="3200" dirty="0" err="1">
                <a:solidFill>
                  <a:schemeClr val="bg1"/>
                </a:solidFill>
              </a:rPr>
              <a:t>itu</a:t>
            </a:r>
            <a:r>
              <a:rPr lang="en-US" sz="3200" dirty="0">
                <a:solidFill>
                  <a:schemeClr val="bg1"/>
                </a:solidFill>
              </a:rPr>
              <a:t> </a:t>
            </a:r>
            <a:r>
              <a:rPr lang="en-US" sz="3200" dirty="0" err="1">
                <a:solidFill>
                  <a:schemeClr val="bg1"/>
                </a:solidFill>
              </a:rPr>
              <a:t>merupakan</a:t>
            </a:r>
            <a:r>
              <a:rPr lang="en-US" sz="3200" dirty="0">
                <a:solidFill>
                  <a:schemeClr val="bg1"/>
                </a:solidFill>
              </a:rPr>
              <a:t> input </a:t>
            </a:r>
            <a:r>
              <a:rPr lang="en-US" sz="3200" dirty="0" err="1">
                <a:solidFill>
                  <a:schemeClr val="bg1"/>
                </a:solidFill>
              </a:rPr>
              <a:t>bagi</a:t>
            </a:r>
            <a:r>
              <a:rPr lang="en-US" sz="3200" dirty="0">
                <a:solidFill>
                  <a:schemeClr val="bg1"/>
                </a:solidFill>
              </a:rPr>
              <a:t> </a:t>
            </a:r>
            <a:r>
              <a:rPr lang="en-US" sz="3200" dirty="0" err="1">
                <a:solidFill>
                  <a:srgbClr val="C6F13B"/>
                </a:solidFill>
              </a:rPr>
              <a:t>tahap</a:t>
            </a:r>
            <a:r>
              <a:rPr lang="en-US" sz="3200" dirty="0">
                <a:solidFill>
                  <a:srgbClr val="C6F13B"/>
                </a:solidFill>
              </a:rPr>
              <a:t> </a:t>
            </a:r>
            <a:r>
              <a:rPr lang="en-US" sz="3200" dirty="0" err="1">
                <a:solidFill>
                  <a:srgbClr val="C6F13B"/>
                </a:solidFill>
              </a:rPr>
              <a:t>ketiga</a:t>
            </a:r>
            <a:r>
              <a:rPr lang="en-US" sz="3200" dirty="0">
                <a:solidFill>
                  <a:schemeClr val="bg1"/>
                </a:solidFill>
              </a:rPr>
              <a:t>, </a:t>
            </a:r>
            <a:r>
              <a:rPr lang="en-US" sz="3200" dirty="0" err="1">
                <a:solidFill>
                  <a:schemeClr val="bg1"/>
                </a:solidFill>
              </a:rPr>
              <a:t>tahap</a:t>
            </a:r>
            <a:r>
              <a:rPr lang="en-US" sz="3200" dirty="0">
                <a:solidFill>
                  <a:schemeClr val="bg1"/>
                </a:solidFill>
              </a:rPr>
              <a:t> </a:t>
            </a:r>
            <a:r>
              <a:rPr lang="en-US" sz="3200" dirty="0" err="1">
                <a:solidFill>
                  <a:schemeClr val="bg1"/>
                </a:solidFill>
              </a:rPr>
              <a:t>pengorganisasian</a:t>
            </a:r>
            <a:r>
              <a:rPr lang="en-US" sz="3200" dirty="0">
                <a:solidFill>
                  <a:schemeClr val="bg1"/>
                </a:solidFill>
              </a:rPr>
              <a:t> sensation. Dari </a:t>
            </a:r>
            <a:r>
              <a:rPr lang="en-US" sz="3200" dirty="0" err="1">
                <a:solidFill>
                  <a:schemeClr val="bg1"/>
                </a:solidFill>
              </a:rPr>
              <a:t>tahap</a:t>
            </a:r>
            <a:r>
              <a:rPr lang="en-US" sz="3200" dirty="0">
                <a:solidFill>
                  <a:schemeClr val="bg1"/>
                </a:solidFill>
              </a:rPr>
              <a:t> </a:t>
            </a:r>
            <a:r>
              <a:rPr lang="en-US" sz="3200" dirty="0" err="1">
                <a:solidFill>
                  <a:schemeClr val="bg1"/>
                </a:solidFill>
              </a:rPr>
              <a:t>ini</a:t>
            </a:r>
            <a:r>
              <a:rPr lang="en-US" sz="3200" dirty="0">
                <a:solidFill>
                  <a:schemeClr val="bg1"/>
                </a:solidFill>
              </a:rPr>
              <a:t> </a:t>
            </a:r>
            <a:r>
              <a:rPr lang="en-US" sz="3200" dirty="0" err="1">
                <a:solidFill>
                  <a:schemeClr val="bg1"/>
                </a:solidFill>
              </a:rPr>
              <a:t>akan</a:t>
            </a:r>
            <a:r>
              <a:rPr lang="en-US" sz="3200" dirty="0">
                <a:solidFill>
                  <a:schemeClr val="bg1"/>
                </a:solidFill>
              </a:rPr>
              <a:t> </a:t>
            </a:r>
            <a:r>
              <a:rPr lang="en-US" sz="3200" dirty="0" err="1">
                <a:solidFill>
                  <a:schemeClr val="bg1"/>
                </a:solidFill>
              </a:rPr>
              <a:t>diperoleh</a:t>
            </a:r>
            <a:r>
              <a:rPr lang="en-US" sz="3200" dirty="0">
                <a:solidFill>
                  <a:schemeClr val="bg1"/>
                </a:solidFill>
              </a:rPr>
              <a:t> sensation yang </a:t>
            </a:r>
            <a:r>
              <a:rPr lang="en-US" sz="3200" dirty="0" err="1">
                <a:solidFill>
                  <a:schemeClr val="bg1"/>
                </a:solidFill>
              </a:rPr>
              <a:t>merupakan</a:t>
            </a:r>
            <a:r>
              <a:rPr lang="en-US" sz="3200" dirty="0">
                <a:solidFill>
                  <a:schemeClr val="bg1"/>
                </a:solidFill>
              </a:rPr>
              <a:t> </a:t>
            </a:r>
            <a:r>
              <a:rPr lang="en-US" sz="3200" dirty="0" err="1">
                <a:solidFill>
                  <a:schemeClr val="bg1"/>
                </a:solidFill>
              </a:rPr>
              <a:t>satu</a:t>
            </a:r>
            <a:r>
              <a:rPr lang="en-US" sz="3200" dirty="0">
                <a:solidFill>
                  <a:schemeClr val="bg1"/>
                </a:solidFill>
              </a:rPr>
              <a:t> </a:t>
            </a:r>
            <a:r>
              <a:rPr lang="en-US" sz="3200" dirty="0" err="1">
                <a:solidFill>
                  <a:schemeClr val="bg1"/>
                </a:solidFill>
              </a:rPr>
              <a:t>kesatuan</a:t>
            </a:r>
            <a:r>
              <a:rPr lang="en-US" sz="3200" dirty="0">
                <a:solidFill>
                  <a:schemeClr val="bg1"/>
                </a:solidFill>
              </a:rPr>
              <a:t> yang </a:t>
            </a:r>
            <a:r>
              <a:rPr lang="en-US" sz="3200" dirty="0" err="1">
                <a:solidFill>
                  <a:schemeClr val="bg1"/>
                </a:solidFill>
              </a:rPr>
              <a:t>lebih</a:t>
            </a:r>
            <a:r>
              <a:rPr lang="en-US" sz="3200" dirty="0">
                <a:solidFill>
                  <a:schemeClr val="bg1"/>
                </a:solidFill>
              </a:rPr>
              <a:t> </a:t>
            </a:r>
            <a:r>
              <a:rPr lang="en-US" sz="3200" dirty="0" err="1">
                <a:solidFill>
                  <a:schemeClr val="bg1"/>
                </a:solidFill>
              </a:rPr>
              <a:t>teratur</a:t>
            </a:r>
            <a:r>
              <a:rPr lang="en-US" sz="3200" dirty="0">
                <a:solidFill>
                  <a:schemeClr val="bg1"/>
                </a:solidFill>
              </a:rPr>
              <a:t> </a:t>
            </a:r>
            <a:r>
              <a:rPr lang="en-US" sz="3200" dirty="0" err="1">
                <a:solidFill>
                  <a:schemeClr val="bg1"/>
                </a:solidFill>
              </a:rPr>
              <a:t>dibandingkan</a:t>
            </a:r>
            <a:r>
              <a:rPr lang="en-US" sz="3200" dirty="0">
                <a:solidFill>
                  <a:schemeClr val="bg1"/>
                </a:solidFill>
              </a:rPr>
              <a:t> </a:t>
            </a:r>
            <a:r>
              <a:rPr lang="en-US" sz="3200" dirty="0" err="1">
                <a:solidFill>
                  <a:schemeClr val="bg1"/>
                </a:solidFill>
              </a:rPr>
              <a:t>dengan</a:t>
            </a:r>
            <a:r>
              <a:rPr lang="en-US" sz="3200" dirty="0">
                <a:solidFill>
                  <a:schemeClr val="bg1"/>
                </a:solidFill>
              </a:rPr>
              <a:t> sensation yang </a:t>
            </a:r>
            <a:r>
              <a:rPr lang="en-US" sz="3200" dirty="0" err="1">
                <a:solidFill>
                  <a:schemeClr val="bg1"/>
                </a:solidFill>
              </a:rPr>
              <a:t>sebelumnya</a:t>
            </a:r>
            <a:r>
              <a:rPr lang="en-US" sz="3200" dirty="0">
                <a:solidFill>
                  <a:schemeClr val="bg1"/>
                </a:solidFill>
              </a:rPr>
              <a:t>.</a:t>
            </a:r>
          </a:p>
          <a:p>
            <a:pPr marL="0" indent="0">
              <a:buNone/>
            </a:pPr>
            <a:endParaRPr lang="en-US" sz="3200" dirty="0">
              <a:solidFill>
                <a:schemeClr val="bg1"/>
              </a:solidFill>
            </a:endParaRPr>
          </a:p>
        </p:txBody>
      </p:sp>
      <p:pic>
        <p:nvPicPr>
          <p:cNvPr id="3074" name="Picture 2" descr="D:\SLV\materi semester ganjil\MUK 1\persep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638300"/>
            <a:ext cx="2781297" cy="211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423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71500"/>
            <a:ext cx="8229600" cy="3143250"/>
          </a:xfrm>
        </p:spPr>
        <p:txBody>
          <a:bodyPr>
            <a:normAutofit/>
          </a:bodyPr>
          <a:lstStyle/>
          <a:p>
            <a:pPr marL="0" indent="0" algn="r">
              <a:buNone/>
            </a:pPr>
            <a:r>
              <a:rPr lang="en-US" sz="3600" dirty="0" err="1">
                <a:solidFill>
                  <a:srgbClr val="C6F13B"/>
                </a:solidFill>
              </a:rPr>
              <a:t>Tahap</a:t>
            </a:r>
            <a:r>
              <a:rPr lang="en-US" sz="3600" dirty="0">
                <a:solidFill>
                  <a:srgbClr val="C6F13B"/>
                </a:solidFill>
              </a:rPr>
              <a:t> </a:t>
            </a:r>
            <a:r>
              <a:rPr lang="en-US" sz="3600" dirty="0" err="1">
                <a:solidFill>
                  <a:srgbClr val="C6F13B"/>
                </a:solidFill>
              </a:rPr>
              <a:t>keempat</a:t>
            </a:r>
            <a:r>
              <a:rPr lang="en-US" sz="3600" dirty="0">
                <a:solidFill>
                  <a:srgbClr val="C6F13B"/>
                </a:solidFill>
              </a:rPr>
              <a:t> </a:t>
            </a:r>
            <a:r>
              <a:rPr lang="en-US" sz="3600" dirty="0" err="1">
                <a:solidFill>
                  <a:schemeClr val="bg1"/>
                </a:solidFill>
              </a:rPr>
              <a:t>merupakan</a:t>
            </a:r>
            <a:r>
              <a:rPr lang="en-US" sz="3600" dirty="0">
                <a:solidFill>
                  <a:schemeClr val="bg1"/>
                </a:solidFill>
              </a:rPr>
              <a:t> </a:t>
            </a:r>
            <a:r>
              <a:rPr lang="en-US" sz="3600" dirty="0" err="1">
                <a:solidFill>
                  <a:schemeClr val="bg1"/>
                </a:solidFill>
              </a:rPr>
              <a:t>tahap</a:t>
            </a:r>
            <a:r>
              <a:rPr lang="en-US" sz="3600" dirty="0">
                <a:solidFill>
                  <a:schemeClr val="bg1"/>
                </a:solidFill>
              </a:rPr>
              <a:t> </a:t>
            </a:r>
            <a:r>
              <a:rPr lang="en-US" sz="3600" dirty="0" err="1">
                <a:solidFill>
                  <a:schemeClr val="bg1"/>
                </a:solidFill>
              </a:rPr>
              <a:t>penginterpretasian</a:t>
            </a:r>
            <a:r>
              <a:rPr lang="en-US" sz="3600" dirty="0">
                <a:solidFill>
                  <a:schemeClr val="bg1"/>
                </a:solidFill>
              </a:rPr>
              <a:t> </a:t>
            </a:r>
            <a:r>
              <a:rPr lang="en-US" sz="3600" dirty="0" err="1">
                <a:solidFill>
                  <a:schemeClr val="bg1"/>
                </a:solidFill>
              </a:rPr>
              <a:t>seperti</a:t>
            </a:r>
            <a:r>
              <a:rPr lang="en-US" sz="3600" dirty="0">
                <a:solidFill>
                  <a:schemeClr val="bg1"/>
                </a:solidFill>
              </a:rPr>
              <a:t> </a:t>
            </a:r>
            <a:r>
              <a:rPr lang="en-US" sz="3600" dirty="0" err="1">
                <a:solidFill>
                  <a:schemeClr val="bg1"/>
                </a:solidFill>
              </a:rPr>
              <a:t>pengalaman</a:t>
            </a:r>
            <a:r>
              <a:rPr lang="en-US" sz="3600" dirty="0">
                <a:solidFill>
                  <a:schemeClr val="bg1"/>
                </a:solidFill>
              </a:rPr>
              <a:t>, proses </a:t>
            </a:r>
            <a:r>
              <a:rPr lang="en-US" sz="3600" dirty="0" err="1">
                <a:solidFill>
                  <a:schemeClr val="bg1"/>
                </a:solidFill>
              </a:rPr>
              <a:t>belajar</a:t>
            </a:r>
            <a:r>
              <a:rPr lang="en-US" sz="3600" dirty="0">
                <a:solidFill>
                  <a:schemeClr val="bg1"/>
                </a:solidFill>
              </a:rPr>
              <a:t>, </a:t>
            </a:r>
            <a:r>
              <a:rPr lang="en-US" sz="3600" dirty="0" err="1">
                <a:solidFill>
                  <a:schemeClr val="bg1"/>
                </a:solidFill>
              </a:rPr>
              <a:t>dan</a:t>
            </a:r>
            <a:r>
              <a:rPr lang="en-US" sz="3600" dirty="0">
                <a:solidFill>
                  <a:schemeClr val="bg1"/>
                </a:solidFill>
              </a:rPr>
              <a:t> </a:t>
            </a:r>
            <a:r>
              <a:rPr lang="en-US" sz="3600" dirty="0" err="1">
                <a:solidFill>
                  <a:schemeClr val="bg1"/>
                </a:solidFill>
              </a:rPr>
              <a:t>kepribadian</a:t>
            </a:r>
            <a:r>
              <a:rPr lang="en-US" sz="3600" dirty="0">
                <a:solidFill>
                  <a:schemeClr val="bg1"/>
                </a:solidFill>
              </a:rPr>
              <a:t>. </a:t>
            </a:r>
            <a:r>
              <a:rPr lang="en-US" sz="3600" dirty="0" err="1">
                <a:solidFill>
                  <a:schemeClr val="bg1"/>
                </a:solidFill>
              </a:rPr>
              <a:t>Apabila</a:t>
            </a:r>
            <a:r>
              <a:rPr lang="en-US" sz="3600" dirty="0">
                <a:solidFill>
                  <a:schemeClr val="bg1"/>
                </a:solidFill>
              </a:rPr>
              <a:t> proses </a:t>
            </a:r>
            <a:r>
              <a:rPr lang="en-US" sz="3600" dirty="0" err="1">
                <a:solidFill>
                  <a:schemeClr val="bg1"/>
                </a:solidFill>
              </a:rPr>
              <a:t>ini</a:t>
            </a:r>
            <a:r>
              <a:rPr lang="en-US" sz="3600" dirty="0">
                <a:solidFill>
                  <a:schemeClr val="bg1"/>
                </a:solidFill>
              </a:rPr>
              <a:t> </a:t>
            </a:r>
            <a:r>
              <a:rPr lang="en-US" sz="3600" dirty="0" err="1">
                <a:solidFill>
                  <a:schemeClr val="bg1"/>
                </a:solidFill>
              </a:rPr>
              <a:t>selesai</a:t>
            </a:r>
            <a:r>
              <a:rPr lang="en-US" sz="3600" dirty="0">
                <a:solidFill>
                  <a:schemeClr val="bg1"/>
                </a:solidFill>
              </a:rPr>
              <a:t> </a:t>
            </a:r>
            <a:r>
              <a:rPr lang="en-US" sz="3600" dirty="0" err="1">
                <a:solidFill>
                  <a:schemeClr val="bg1"/>
                </a:solidFill>
              </a:rPr>
              <a:t>dilalui</a:t>
            </a:r>
            <a:r>
              <a:rPr lang="en-US" sz="3600" dirty="0">
                <a:solidFill>
                  <a:schemeClr val="bg1"/>
                </a:solidFill>
              </a:rPr>
              <a:t>, </a:t>
            </a:r>
            <a:r>
              <a:rPr lang="en-US" sz="3600" dirty="0" err="1">
                <a:solidFill>
                  <a:schemeClr val="bg1"/>
                </a:solidFill>
              </a:rPr>
              <a:t>maka</a:t>
            </a:r>
            <a:r>
              <a:rPr lang="en-US" sz="3600" dirty="0">
                <a:solidFill>
                  <a:schemeClr val="bg1"/>
                </a:solidFill>
              </a:rPr>
              <a:t> </a:t>
            </a:r>
            <a:r>
              <a:rPr lang="en-US" sz="3600" dirty="0" err="1">
                <a:solidFill>
                  <a:schemeClr val="bg1"/>
                </a:solidFill>
              </a:rPr>
              <a:t>akan</a:t>
            </a:r>
            <a:r>
              <a:rPr lang="en-US" sz="3600" dirty="0">
                <a:solidFill>
                  <a:schemeClr val="bg1"/>
                </a:solidFill>
              </a:rPr>
              <a:t> </a:t>
            </a:r>
            <a:r>
              <a:rPr lang="en-US" sz="3600" dirty="0" err="1">
                <a:solidFill>
                  <a:schemeClr val="bg1"/>
                </a:solidFill>
              </a:rPr>
              <a:t>diperoleh</a:t>
            </a:r>
            <a:r>
              <a:rPr lang="en-US" sz="3600" dirty="0">
                <a:solidFill>
                  <a:schemeClr val="bg1"/>
                </a:solidFill>
              </a:rPr>
              <a:t> </a:t>
            </a:r>
            <a:r>
              <a:rPr lang="en-US" sz="3600" dirty="0" err="1">
                <a:solidFill>
                  <a:schemeClr val="bg1"/>
                </a:solidFill>
              </a:rPr>
              <a:t>hasil</a:t>
            </a:r>
            <a:r>
              <a:rPr lang="en-US" sz="3600" dirty="0">
                <a:solidFill>
                  <a:schemeClr val="bg1"/>
                </a:solidFill>
              </a:rPr>
              <a:t> </a:t>
            </a:r>
            <a:r>
              <a:rPr lang="en-US" sz="3600" dirty="0" err="1">
                <a:solidFill>
                  <a:schemeClr val="bg1"/>
                </a:solidFill>
              </a:rPr>
              <a:t>akhir</a:t>
            </a:r>
            <a:r>
              <a:rPr lang="en-US" sz="3600" dirty="0">
                <a:solidFill>
                  <a:schemeClr val="bg1"/>
                </a:solidFill>
              </a:rPr>
              <a:t> </a:t>
            </a:r>
            <a:r>
              <a:rPr lang="en-US" sz="3600" dirty="0" err="1">
                <a:solidFill>
                  <a:schemeClr val="bg1"/>
                </a:solidFill>
              </a:rPr>
              <a:t>berupa</a:t>
            </a:r>
            <a:r>
              <a:rPr lang="en-US" sz="3600" dirty="0">
                <a:solidFill>
                  <a:schemeClr val="bg1"/>
                </a:solidFill>
              </a:rPr>
              <a:t> </a:t>
            </a:r>
            <a:r>
              <a:rPr lang="en-US" sz="3600" dirty="0" err="1">
                <a:solidFill>
                  <a:schemeClr val="bg1"/>
                </a:solidFill>
              </a:rPr>
              <a:t>Persepsi</a:t>
            </a:r>
            <a:r>
              <a:rPr lang="en-US" sz="3600" dirty="0">
                <a:solidFill>
                  <a:schemeClr val="bg1"/>
                </a:solidFill>
              </a:rPr>
              <a:t>.</a:t>
            </a:r>
          </a:p>
        </p:txBody>
      </p:sp>
      <p:pic>
        <p:nvPicPr>
          <p:cNvPr id="4098" name="Picture 2" descr="D:\SLV\materi semester ganjil\MUK 1\perseps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8550"/>
            <a:ext cx="330691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057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52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5077"/>
            <a:ext cx="8229600" cy="4156473"/>
          </a:xfrm>
        </p:spPr>
        <p:txBody>
          <a:bodyPr>
            <a:normAutofit fontScale="92500" lnSpcReduction="10000"/>
          </a:bodyPr>
          <a:lstStyle/>
          <a:p>
            <a:pPr marL="0" indent="0" algn="ctr">
              <a:buNone/>
            </a:pPr>
            <a:r>
              <a:rPr lang="en-US" dirty="0" err="1">
                <a:latin typeface="Berlin Sans FB" pitchFamily="34" charset="0"/>
              </a:rPr>
              <a:t>Terjadinya</a:t>
            </a:r>
            <a:r>
              <a:rPr lang="en-US" dirty="0">
                <a:latin typeface="Berlin Sans FB" pitchFamily="34" charset="0"/>
              </a:rPr>
              <a:t> </a:t>
            </a:r>
            <a:r>
              <a:rPr lang="en-US" dirty="0" err="1">
                <a:latin typeface="Berlin Sans FB" pitchFamily="34" charset="0"/>
              </a:rPr>
              <a:t>pengamatan</a:t>
            </a:r>
            <a:r>
              <a:rPr lang="en-US" dirty="0">
                <a:latin typeface="Berlin Sans FB" pitchFamily="34" charset="0"/>
              </a:rPr>
              <a:t> </a:t>
            </a:r>
            <a:r>
              <a:rPr lang="en-US" dirty="0" err="1">
                <a:latin typeface="Berlin Sans FB" pitchFamily="34" charset="0"/>
              </a:rPr>
              <a:t>ini</a:t>
            </a:r>
            <a:r>
              <a:rPr lang="en-US" dirty="0">
                <a:latin typeface="Berlin Sans FB" pitchFamily="34" charset="0"/>
              </a:rPr>
              <a:t> </a:t>
            </a:r>
            <a:r>
              <a:rPr lang="en-US" dirty="0" err="1">
                <a:latin typeface="Berlin Sans FB" pitchFamily="34" charset="0"/>
              </a:rPr>
              <a:t>dipengaruhi</a:t>
            </a:r>
            <a:r>
              <a:rPr lang="en-US" dirty="0">
                <a:latin typeface="Berlin Sans FB" pitchFamily="34" charset="0"/>
              </a:rPr>
              <a:t> </a:t>
            </a:r>
            <a:r>
              <a:rPr lang="en-US" dirty="0" err="1">
                <a:latin typeface="Berlin Sans FB" pitchFamily="34" charset="0"/>
              </a:rPr>
              <a:t>oleh</a:t>
            </a:r>
            <a:r>
              <a:rPr lang="en-US" dirty="0">
                <a:latin typeface="Berlin Sans FB" pitchFamily="34" charset="0"/>
              </a:rPr>
              <a:t> </a:t>
            </a:r>
            <a:r>
              <a:rPr lang="en-US" dirty="0" err="1">
                <a:latin typeface="Berlin Sans FB" pitchFamily="34" charset="0"/>
              </a:rPr>
              <a:t>pengalaman</a:t>
            </a:r>
            <a:r>
              <a:rPr lang="en-US" dirty="0">
                <a:latin typeface="Berlin Sans FB" pitchFamily="34" charset="0"/>
              </a:rPr>
              <a:t> </a:t>
            </a:r>
            <a:r>
              <a:rPr lang="en-US" dirty="0" err="1">
                <a:latin typeface="Berlin Sans FB" pitchFamily="34" charset="0"/>
              </a:rPr>
              <a:t>masa</a:t>
            </a:r>
            <a:r>
              <a:rPr lang="en-US" dirty="0">
                <a:latin typeface="Berlin Sans FB" pitchFamily="34" charset="0"/>
              </a:rPr>
              <a:t> </a:t>
            </a:r>
            <a:r>
              <a:rPr lang="en-US" dirty="0" err="1">
                <a:latin typeface="Berlin Sans FB" pitchFamily="34" charset="0"/>
              </a:rPr>
              <a:t>lampau</a:t>
            </a:r>
            <a:r>
              <a:rPr lang="en-US" dirty="0">
                <a:latin typeface="Berlin Sans FB" pitchFamily="34" charset="0"/>
              </a:rPr>
              <a:t> </a:t>
            </a:r>
            <a:r>
              <a:rPr lang="en-US" dirty="0" err="1">
                <a:latin typeface="Berlin Sans FB" pitchFamily="34" charset="0"/>
              </a:rPr>
              <a:t>dan</a:t>
            </a:r>
            <a:r>
              <a:rPr lang="en-US" dirty="0">
                <a:latin typeface="Berlin Sans FB" pitchFamily="34" charset="0"/>
              </a:rPr>
              <a:t> </a:t>
            </a:r>
            <a:r>
              <a:rPr lang="en-US" dirty="0" err="1">
                <a:latin typeface="Berlin Sans FB" pitchFamily="34" charset="0"/>
              </a:rPr>
              <a:t>sikap</a:t>
            </a:r>
            <a:r>
              <a:rPr lang="en-US" dirty="0">
                <a:latin typeface="Berlin Sans FB" pitchFamily="34" charset="0"/>
              </a:rPr>
              <a:t> </a:t>
            </a:r>
            <a:r>
              <a:rPr lang="en-US" dirty="0" err="1">
                <a:latin typeface="Berlin Sans FB" pitchFamily="34" charset="0"/>
              </a:rPr>
              <a:t>seseorang</a:t>
            </a:r>
            <a:r>
              <a:rPr lang="en-US" dirty="0">
                <a:latin typeface="Berlin Sans FB" pitchFamily="34" charset="0"/>
              </a:rPr>
              <a:t> </a:t>
            </a:r>
            <a:r>
              <a:rPr lang="en-US" dirty="0" err="1">
                <a:latin typeface="Berlin Sans FB" pitchFamily="34" charset="0"/>
              </a:rPr>
              <a:t>dari</a:t>
            </a:r>
            <a:r>
              <a:rPr lang="en-US" dirty="0">
                <a:latin typeface="Berlin Sans FB" pitchFamily="34" charset="0"/>
              </a:rPr>
              <a:t> </a:t>
            </a:r>
            <a:r>
              <a:rPr lang="en-US" dirty="0" err="1">
                <a:latin typeface="Berlin Sans FB" pitchFamily="34" charset="0"/>
              </a:rPr>
              <a:t>individu</a:t>
            </a:r>
            <a:r>
              <a:rPr lang="en-US" dirty="0">
                <a:latin typeface="Berlin Sans FB" pitchFamily="34" charset="0"/>
              </a:rPr>
              <a:t>. Dan </a:t>
            </a:r>
            <a:r>
              <a:rPr lang="en-US" dirty="0" err="1">
                <a:latin typeface="Berlin Sans FB" pitchFamily="34" charset="0"/>
              </a:rPr>
              <a:t>biasanya</a:t>
            </a:r>
            <a:r>
              <a:rPr lang="en-US" dirty="0">
                <a:latin typeface="Berlin Sans FB" pitchFamily="34" charset="0"/>
              </a:rPr>
              <a:t> </a:t>
            </a:r>
            <a:r>
              <a:rPr lang="en-US" dirty="0" err="1">
                <a:latin typeface="Berlin Sans FB" pitchFamily="34" charset="0"/>
              </a:rPr>
              <a:t>persepsi</a:t>
            </a:r>
            <a:r>
              <a:rPr lang="en-US" dirty="0">
                <a:latin typeface="Berlin Sans FB" pitchFamily="34" charset="0"/>
              </a:rPr>
              <a:t> </a:t>
            </a:r>
            <a:r>
              <a:rPr lang="en-US" dirty="0" err="1">
                <a:latin typeface="Berlin Sans FB" pitchFamily="34" charset="0"/>
              </a:rPr>
              <a:t>ini</a:t>
            </a:r>
            <a:r>
              <a:rPr lang="en-US" dirty="0">
                <a:latin typeface="Berlin Sans FB" pitchFamily="34" charset="0"/>
              </a:rPr>
              <a:t> </a:t>
            </a:r>
            <a:r>
              <a:rPr lang="en-US" dirty="0" err="1">
                <a:latin typeface="Berlin Sans FB" pitchFamily="34" charset="0"/>
              </a:rPr>
              <a:t>hanya</a:t>
            </a:r>
            <a:r>
              <a:rPr lang="en-US" dirty="0">
                <a:latin typeface="Berlin Sans FB" pitchFamily="34" charset="0"/>
              </a:rPr>
              <a:t> </a:t>
            </a:r>
            <a:r>
              <a:rPr lang="en-US" dirty="0" err="1">
                <a:latin typeface="Berlin Sans FB" pitchFamily="34" charset="0"/>
              </a:rPr>
              <a:t>berlaku</a:t>
            </a:r>
            <a:r>
              <a:rPr lang="en-US" dirty="0">
                <a:latin typeface="Berlin Sans FB" pitchFamily="34" charset="0"/>
              </a:rPr>
              <a:t> </a:t>
            </a:r>
            <a:r>
              <a:rPr lang="en-US" dirty="0" err="1">
                <a:latin typeface="Berlin Sans FB" pitchFamily="34" charset="0"/>
              </a:rPr>
              <a:t>bagi</a:t>
            </a:r>
            <a:r>
              <a:rPr lang="en-US" dirty="0">
                <a:latin typeface="Berlin Sans FB" pitchFamily="34" charset="0"/>
              </a:rPr>
              <a:t> </a:t>
            </a:r>
            <a:r>
              <a:rPr lang="en-US" dirty="0" err="1">
                <a:latin typeface="Berlin Sans FB" pitchFamily="34" charset="0"/>
              </a:rPr>
              <a:t>dirinya</a:t>
            </a:r>
            <a:r>
              <a:rPr lang="en-US" dirty="0">
                <a:latin typeface="Berlin Sans FB" pitchFamily="34" charset="0"/>
              </a:rPr>
              <a:t> </a:t>
            </a:r>
            <a:r>
              <a:rPr lang="en-US" dirty="0" err="1">
                <a:latin typeface="Berlin Sans FB" pitchFamily="34" charset="0"/>
              </a:rPr>
              <a:t>sendiri</a:t>
            </a:r>
            <a:r>
              <a:rPr lang="en-US" dirty="0">
                <a:latin typeface="Berlin Sans FB" pitchFamily="34" charset="0"/>
              </a:rPr>
              <a:t> </a:t>
            </a:r>
            <a:r>
              <a:rPr lang="en-US" dirty="0" err="1">
                <a:latin typeface="Berlin Sans FB" pitchFamily="34" charset="0"/>
              </a:rPr>
              <a:t>dan</a:t>
            </a:r>
            <a:r>
              <a:rPr lang="en-US" dirty="0">
                <a:latin typeface="Berlin Sans FB" pitchFamily="34" charset="0"/>
              </a:rPr>
              <a:t> </a:t>
            </a:r>
            <a:r>
              <a:rPr lang="en-US" dirty="0" err="1">
                <a:latin typeface="Berlin Sans FB" pitchFamily="34" charset="0"/>
              </a:rPr>
              <a:t>tidak</a:t>
            </a:r>
            <a:r>
              <a:rPr lang="en-US" dirty="0">
                <a:latin typeface="Berlin Sans FB" pitchFamily="34" charset="0"/>
              </a:rPr>
              <a:t> </a:t>
            </a:r>
            <a:r>
              <a:rPr lang="en-US" dirty="0" err="1">
                <a:latin typeface="Berlin Sans FB" pitchFamily="34" charset="0"/>
              </a:rPr>
              <a:t>bagi</a:t>
            </a:r>
            <a:r>
              <a:rPr lang="en-US" dirty="0">
                <a:latin typeface="Berlin Sans FB" pitchFamily="34" charset="0"/>
              </a:rPr>
              <a:t> orang lain. </a:t>
            </a:r>
            <a:r>
              <a:rPr lang="en-US" dirty="0" err="1">
                <a:latin typeface="Berlin Sans FB" pitchFamily="34" charset="0"/>
              </a:rPr>
              <a:t>Selain</a:t>
            </a:r>
            <a:r>
              <a:rPr lang="en-US" dirty="0">
                <a:latin typeface="Berlin Sans FB" pitchFamily="34" charset="0"/>
              </a:rPr>
              <a:t> </a:t>
            </a:r>
            <a:r>
              <a:rPr lang="en-US" dirty="0" err="1">
                <a:latin typeface="Berlin Sans FB" pitchFamily="34" charset="0"/>
              </a:rPr>
              <a:t>itu</a:t>
            </a:r>
            <a:r>
              <a:rPr lang="en-US" dirty="0">
                <a:latin typeface="Berlin Sans FB" pitchFamily="34" charset="0"/>
              </a:rPr>
              <a:t> </a:t>
            </a:r>
            <a:r>
              <a:rPr lang="en-US" dirty="0" err="1">
                <a:latin typeface="Berlin Sans FB" pitchFamily="34" charset="0"/>
              </a:rPr>
              <a:t>juga</a:t>
            </a:r>
            <a:r>
              <a:rPr lang="en-US" dirty="0">
                <a:latin typeface="Berlin Sans FB" pitchFamily="34" charset="0"/>
              </a:rPr>
              <a:t> </a:t>
            </a:r>
            <a:r>
              <a:rPr lang="en-US" dirty="0" err="1">
                <a:latin typeface="Berlin Sans FB" pitchFamily="34" charset="0"/>
              </a:rPr>
              <a:t>persepsi</a:t>
            </a:r>
            <a:r>
              <a:rPr lang="en-US" dirty="0">
                <a:latin typeface="Berlin Sans FB" pitchFamily="34" charset="0"/>
              </a:rPr>
              <a:t> </a:t>
            </a:r>
            <a:r>
              <a:rPr lang="en-US" dirty="0" err="1">
                <a:latin typeface="Berlin Sans FB" pitchFamily="34" charset="0"/>
              </a:rPr>
              <a:t>ini</a:t>
            </a:r>
            <a:r>
              <a:rPr lang="en-US" dirty="0">
                <a:latin typeface="Berlin Sans FB" pitchFamily="34" charset="0"/>
              </a:rPr>
              <a:t> </a:t>
            </a:r>
            <a:r>
              <a:rPr lang="en-US" b="1" dirty="0" err="1">
                <a:latin typeface="Berlin Sans FB" pitchFamily="34" charset="0"/>
              </a:rPr>
              <a:t>tidak</a:t>
            </a:r>
            <a:r>
              <a:rPr lang="en-US" b="1" dirty="0">
                <a:latin typeface="Berlin Sans FB" pitchFamily="34" charset="0"/>
              </a:rPr>
              <a:t> </a:t>
            </a:r>
            <a:r>
              <a:rPr lang="en-US" b="1" dirty="0" err="1">
                <a:latin typeface="Berlin Sans FB" pitchFamily="34" charset="0"/>
              </a:rPr>
              <a:t>bertahan</a:t>
            </a:r>
            <a:r>
              <a:rPr lang="en-US" b="1" dirty="0">
                <a:latin typeface="Berlin Sans FB" pitchFamily="34" charset="0"/>
              </a:rPr>
              <a:t> </a:t>
            </a:r>
            <a:r>
              <a:rPr lang="en-US" b="1" dirty="0" err="1">
                <a:latin typeface="Berlin Sans FB" pitchFamily="34" charset="0"/>
              </a:rPr>
              <a:t>seumur</a:t>
            </a:r>
            <a:r>
              <a:rPr lang="en-US" b="1" dirty="0">
                <a:latin typeface="Berlin Sans FB" pitchFamily="34" charset="0"/>
              </a:rPr>
              <a:t> </a:t>
            </a:r>
            <a:r>
              <a:rPr lang="en-US" b="1" dirty="0" err="1">
                <a:latin typeface="Berlin Sans FB" pitchFamily="34" charset="0"/>
              </a:rPr>
              <a:t>hidup</a:t>
            </a:r>
            <a:r>
              <a:rPr lang="en-US" b="1" dirty="0">
                <a:latin typeface="Berlin Sans FB" pitchFamily="34" charset="0"/>
              </a:rPr>
              <a:t> </a:t>
            </a:r>
            <a:r>
              <a:rPr lang="en-US" b="1" dirty="0" err="1">
                <a:latin typeface="Berlin Sans FB" pitchFamily="34" charset="0"/>
              </a:rPr>
              <a:t>dapat</a:t>
            </a:r>
            <a:r>
              <a:rPr lang="en-US" b="1" dirty="0">
                <a:latin typeface="Berlin Sans FB" pitchFamily="34" charset="0"/>
              </a:rPr>
              <a:t> </a:t>
            </a:r>
            <a:r>
              <a:rPr lang="en-US" b="1" dirty="0" err="1">
                <a:latin typeface="Berlin Sans FB" pitchFamily="34" charset="0"/>
              </a:rPr>
              <a:t>berubah</a:t>
            </a:r>
            <a:r>
              <a:rPr lang="en-US" dirty="0">
                <a:latin typeface="Berlin Sans FB" pitchFamily="34" charset="0"/>
              </a:rPr>
              <a:t> </a:t>
            </a:r>
            <a:r>
              <a:rPr lang="en-US" dirty="0" err="1">
                <a:latin typeface="Berlin Sans FB" pitchFamily="34" charset="0"/>
              </a:rPr>
              <a:t>sesuai</a:t>
            </a:r>
            <a:r>
              <a:rPr lang="en-US" dirty="0">
                <a:latin typeface="Berlin Sans FB" pitchFamily="34" charset="0"/>
              </a:rPr>
              <a:t> </a:t>
            </a:r>
            <a:r>
              <a:rPr lang="en-US" dirty="0" err="1">
                <a:latin typeface="Berlin Sans FB" pitchFamily="34" charset="0"/>
              </a:rPr>
              <a:t>dengan</a:t>
            </a:r>
            <a:r>
              <a:rPr lang="en-US" dirty="0">
                <a:latin typeface="Berlin Sans FB" pitchFamily="34" charset="0"/>
              </a:rPr>
              <a:t> </a:t>
            </a:r>
            <a:r>
              <a:rPr lang="en-US" dirty="0" err="1">
                <a:latin typeface="Berlin Sans FB" pitchFamily="34" charset="0"/>
              </a:rPr>
              <a:t>perkembangan</a:t>
            </a:r>
            <a:r>
              <a:rPr lang="en-US" dirty="0">
                <a:latin typeface="Berlin Sans FB" pitchFamily="34" charset="0"/>
              </a:rPr>
              <a:t> </a:t>
            </a:r>
            <a:r>
              <a:rPr lang="en-US" dirty="0" err="1">
                <a:latin typeface="Berlin Sans FB" pitchFamily="34" charset="0"/>
              </a:rPr>
              <a:t>pengalaman</a:t>
            </a:r>
            <a:r>
              <a:rPr lang="en-US" dirty="0">
                <a:latin typeface="Berlin Sans FB" pitchFamily="34" charset="0"/>
              </a:rPr>
              <a:t>, </a:t>
            </a:r>
            <a:r>
              <a:rPr lang="en-US" dirty="0" err="1">
                <a:latin typeface="Berlin Sans FB" pitchFamily="34" charset="0"/>
              </a:rPr>
              <a:t>perubahan</a:t>
            </a:r>
            <a:r>
              <a:rPr lang="en-US" dirty="0">
                <a:latin typeface="Berlin Sans FB" pitchFamily="34" charset="0"/>
              </a:rPr>
              <a:t> </a:t>
            </a:r>
            <a:r>
              <a:rPr lang="en-US" dirty="0" err="1">
                <a:latin typeface="Berlin Sans FB" pitchFamily="34" charset="0"/>
              </a:rPr>
              <a:t>kebutuhan</a:t>
            </a:r>
            <a:r>
              <a:rPr lang="en-US" dirty="0">
                <a:latin typeface="Berlin Sans FB" pitchFamily="34" charset="0"/>
              </a:rPr>
              <a:t>, </a:t>
            </a:r>
            <a:r>
              <a:rPr lang="en-US" dirty="0" err="1">
                <a:latin typeface="Berlin Sans FB" pitchFamily="34" charset="0"/>
              </a:rPr>
              <a:t>dan</a:t>
            </a:r>
            <a:r>
              <a:rPr lang="en-US" dirty="0">
                <a:latin typeface="Berlin Sans FB" pitchFamily="34" charset="0"/>
              </a:rPr>
              <a:t> </a:t>
            </a:r>
            <a:r>
              <a:rPr lang="en-US" dirty="0" err="1">
                <a:latin typeface="Berlin Sans FB" pitchFamily="34" charset="0"/>
              </a:rPr>
              <a:t>sikap</a:t>
            </a:r>
            <a:r>
              <a:rPr lang="en-US" dirty="0">
                <a:latin typeface="Berlin Sans FB" pitchFamily="34" charset="0"/>
              </a:rPr>
              <a:t> </a:t>
            </a:r>
            <a:r>
              <a:rPr lang="en-US" dirty="0" err="1">
                <a:latin typeface="Berlin Sans FB" pitchFamily="34" charset="0"/>
              </a:rPr>
              <a:t>dari</a:t>
            </a:r>
            <a:r>
              <a:rPr lang="en-US" dirty="0">
                <a:latin typeface="Berlin Sans FB" pitchFamily="34" charset="0"/>
              </a:rPr>
              <a:t> </a:t>
            </a:r>
            <a:r>
              <a:rPr lang="en-US" dirty="0" err="1">
                <a:latin typeface="Berlin Sans FB" pitchFamily="34" charset="0"/>
              </a:rPr>
              <a:t>seseorang</a:t>
            </a:r>
            <a:r>
              <a:rPr lang="en-US" dirty="0">
                <a:latin typeface="Berlin Sans FB" pitchFamily="34" charset="0"/>
              </a:rPr>
              <a:t> </a:t>
            </a:r>
            <a:r>
              <a:rPr lang="en-US" dirty="0" err="1">
                <a:latin typeface="Berlin Sans FB" pitchFamily="34" charset="0"/>
              </a:rPr>
              <a:t>baik</a:t>
            </a:r>
            <a:r>
              <a:rPr lang="en-US" dirty="0">
                <a:latin typeface="Berlin Sans FB" pitchFamily="34" charset="0"/>
              </a:rPr>
              <a:t> </a:t>
            </a:r>
            <a:r>
              <a:rPr lang="en-US" dirty="0" err="1">
                <a:latin typeface="Berlin Sans FB" pitchFamily="34" charset="0"/>
              </a:rPr>
              <a:t>laki-laki</a:t>
            </a:r>
            <a:r>
              <a:rPr lang="en-US" dirty="0">
                <a:latin typeface="Berlin Sans FB" pitchFamily="34" charset="0"/>
              </a:rPr>
              <a:t> </a:t>
            </a:r>
            <a:r>
              <a:rPr lang="en-US" dirty="0" err="1">
                <a:latin typeface="Berlin Sans FB" pitchFamily="34" charset="0"/>
              </a:rPr>
              <a:t>maupun</a:t>
            </a:r>
            <a:r>
              <a:rPr lang="en-US" dirty="0">
                <a:latin typeface="Berlin Sans FB" pitchFamily="34" charset="0"/>
              </a:rPr>
              <a:t> </a:t>
            </a:r>
            <a:r>
              <a:rPr lang="en-US" dirty="0" err="1">
                <a:latin typeface="Berlin Sans FB" pitchFamily="34" charset="0"/>
              </a:rPr>
              <a:t>perempuan</a:t>
            </a:r>
            <a:endParaRPr lang="en-US" dirty="0">
              <a:latin typeface="Berlin Sans FB" pitchFamily="34" charset="0"/>
            </a:endParaRPr>
          </a:p>
          <a:p>
            <a:pPr algn="ctr"/>
            <a:endParaRPr lang="id-ID" dirty="0">
              <a:latin typeface="Berlin Sans FB" pitchFamily="34" charset="0"/>
            </a:endParaRPr>
          </a:p>
        </p:txBody>
      </p:sp>
    </p:spTree>
    <p:extLst>
      <p:ext uri="{BB962C8B-B14F-4D97-AF65-F5344CB8AC3E}">
        <p14:creationId xmlns:p14="http://schemas.microsoft.com/office/powerpoint/2010/main" val="826718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3350"/>
            <a:ext cx="8458200" cy="857250"/>
          </a:xfrm>
        </p:spPr>
        <p:style>
          <a:lnRef idx="2">
            <a:schemeClr val="accent3"/>
          </a:lnRef>
          <a:fillRef idx="1">
            <a:schemeClr val="lt1"/>
          </a:fillRef>
          <a:effectRef idx="0">
            <a:schemeClr val="accent3"/>
          </a:effectRef>
          <a:fontRef idx="minor">
            <a:schemeClr val="dk1"/>
          </a:fontRef>
        </p:style>
        <p:txBody>
          <a:bodyPr/>
          <a:lstStyle/>
          <a:p>
            <a:r>
              <a:rPr lang="id-ID"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Pengertian PERSEPSI</a:t>
            </a:r>
            <a:endParaRPr lang="id-ID"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Content Placeholder 2"/>
          <p:cNvSpPr>
            <a:spLocks noGrp="1"/>
          </p:cNvSpPr>
          <p:nvPr>
            <p:ph idx="1"/>
          </p:nvPr>
        </p:nvSpPr>
        <p:spPr>
          <a:xfrm>
            <a:off x="304800" y="1123950"/>
            <a:ext cx="5953398" cy="3733800"/>
          </a:xfrm>
        </p:spPr>
        <p:style>
          <a:lnRef idx="0">
            <a:schemeClr val="accent3"/>
          </a:lnRef>
          <a:fillRef idx="3">
            <a:schemeClr val="accent3"/>
          </a:fillRef>
          <a:effectRef idx="3">
            <a:schemeClr val="accent3"/>
          </a:effectRef>
          <a:fontRef idx="minor">
            <a:schemeClr val="lt1"/>
          </a:fontRef>
        </p:style>
        <p:txBody>
          <a:bodyPr>
            <a:noAutofit/>
          </a:bodyPr>
          <a:lstStyle/>
          <a:p>
            <a:r>
              <a:rPr lang="en-US" sz="2400" dirty="0" err="1">
                <a:latin typeface="Agency FB" pitchFamily="34" charset="0"/>
              </a:rPr>
              <a:t>Menurut</a:t>
            </a:r>
            <a:r>
              <a:rPr lang="en-US" sz="2400" dirty="0">
                <a:latin typeface="Agency FB" pitchFamily="34" charset="0"/>
              </a:rPr>
              <a:t> Philip </a:t>
            </a:r>
            <a:r>
              <a:rPr lang="en-US" sz="2400" dirty="0" err="1">
                <a:latin typeface="Agency FB" pitchFamily="34" charset="0"/>
              </a:rPr>
              <a:t>Kotler</a:t>
            </a:r>
            <a:r>
              <a:rPr lang="en-US" sz="2400" dirty="0">
                <a:latin typeface="Agency FB" pitchFamily="34" charset="0"/>
              </a:rPr>
              <a:t>, </a:t>
            </a:r>
            <a:r>
              <a:rPr lang="en-US" sz="2400" dirty="0" err="1">
                <a:latin typeface="Agency FB" pitchFamily="34" charset="0"/>
              </a:rPr>
              <a:t>Persepsi</a:t>
            </a:r>
            <a:r>
              <a:rPr lang="en-US" sz="2400" dirty="0">
                <a:latin typeface="Agency FB" pitchFamily="34" charset="0"/>
              </a:rPr>
              <a:t> </a:t>
            </a:r>
            <a:r>
              <a:rPr lang="en-US" sz="2400" dirty="0" err="1">
                <a:latin typeface="Agency FB" pitchFamily="34" charset="0"/>
              </a:rPr>
              <a:t>adalah</a:t>
            </a:r>
            <a:r>
              <a:rPr lang="en-US" sz="2400" dirty="0">
                <a:latin typeface="Agency FB" pitchFamily="34" charset="0"/>
              </a:rPr>
              <a:t> proses </a:t>
            </a:r>
            <a:r>
              <a:rPr lang="en-US" sz="2400" dirty="0" err="1">
                <a:latin typeface="Agency FB" pitchFamily="34" charset="0"/>
              </a:rPr>
              <a:t>bagaimana</a:t>
            </a:r>
            <a:r>
              <a:rPr lang="en-US" sz="2400" dirty="0">
                <a:latin typeface="Agency FB" pitchFamily="34" charset="0"/>
              </a:rPr>
              <a:t> </a:t>
            </a:r>
            <a:r>
              <a:rPr lang="en-US" sz="2400" dirty="0" err="1">
                <a:latin typeface="Agency FB" pitchFamily="34" charset="0"/>
              </a:rPr>
              <a:t>seseorang</a:t>
            </a:r>
            <a:r>
              <a:rPr lang="en-US" sz="2400" dirty="0">
                <a:latin typeface="Agency FB" pitchFamily="34" charset="0"/>
              </a:rPr>
              <a:t> </a:t>
            </a:r>
            <a:r>
              <a:rPr lang="en-US" sz="2400" dirty="0" err="1">
                <a:latin typeface="Agency FB" pitchFamily="34" charset="0"/>
              </a:rPr>
              <a:t>menyeleksi</a:t>
            </a:r>
            <a:r>
              <a:rPr lang="en-US" sz="2400" dirty="0">
                <a:latin typeface="Agency FB" pitchFamily="34" charset="0"/>
              </a:rPr>
              <a:t>, </a:t>
            </a:r>
            <a:r>
              <a:rPr lang="en-US" sz="2400" dirty="0" err="1">
                <a:latin typeface="Agency FB" pitchFamily="34" charset="0"/>
              </a:rPr>
              <a:t>mengatur</a:t>
            </a:r>
            <a:r>
              <a:rPr lang="en-US" sz="2400" dirty="0">
                <a:latin typeface="Agency FB" pitchFamily="34" charset="0"/>
              </a:rPr>
              <a:t>, </a:t>
            </a:r>
            <a:r>
              <a:rPr lang="en-US" sz="2400" dirty="0" err="1">
                <a:latin typeface="Agency FB" pitchFamily="34" charset="0"/>
              </a:rPr>
              <a:t>dan</a:t>
            </a:r>
            <a:r>
              <a:rPr lang="en-US" sz="2400" dirty="0">
                <a:latin typeface="Agency FB" pitchFamily="34" charset="0"/>
              </a:rPr>
              <a:t> </a:t>
            </a:r>
            <a:r>
              <a:rPr lang="en-US" sz="2400" dirty="0" err="1">
                <a:latin typeface="Agency FB" pitchFamily="34" charset="0"/>
              </a:rPr>
              <a:t>menginterpretasikan</a:t>
            </a:r>
            <a:r>
              <a:rPr lang="en-US" sz="2400" dirty="0">
                <a:latin typeface="Agency FB" pitchFamily="34" charset="0"/>
              </a:rPr>
              <a:t> </a:t>
            </a:r>
            <a:r>
              <a:rPr lang="en-US" sz="2400" dirty="0" err="1">
                <a:latin typeface="Agency FB" pitchFamily="34" charset="0"/>
              </a:rPr>
              <a:t>masukan-masukan</a:t>
            </a:r>
            <a:r>
              <a:rPr lang="en-US" sz="2400" dirty="0">
                <a:latin typeface="Agency FB" pitchFamily="34" charset="0"/>
              </a:rPr>
              <a:t> </a:t>
            </a:r>
            <a:r>
              <a:rPr lang="en-US" sz="2400" dirty="0" err="1">
                <a:latin typeface="Agency FB" pitchFamily="34" charset="0"/>
              </a:rPr>
              <a:t>informasi</a:t>
            </a:r>
            <a:r>
              <a:rPr lang="en-US" sz="2400" dirty="0">
                <a:latin typeface="Agency FB" pitchFamily="34" charset="0"/>
              </a:rPr>
              <a:t> </a:t>
            </a:r>
            <a:r>
              <a:rPr lang="en-US" sz="2400" dirty="0" err="1">
                <a:latin typeface="Agency FB" pitchFamily="34" charset="0"/>
              </a:rPr>
              <a:t>untuk</a:t>
            </a:r>
            <a:r>
              <a:rPr lang="en-US" sz="2400" dirty="0">
                <a:latin typeface="Agency FB" pitchFamily="34" charset="0"/>
              </a:rPr>
              <a:t> </a:t>
            </a:r>
            <a:r>
              <a:rPr lang="en-US" sz="2400" dirty="0" err="1">
                <a:latin typeface="Agency FB" pitchFamily="34" charset="0"/>
              </a:rPr>
              <a:t>menciptakan</a:t>
            </a:r>
            <a:r>
              <a:rPr lang="en-US" sz="2400" dirty="0">
                <a:latin typeface="Agency FB" pitchFamily="34" charset="0"/>
              </a:rPr>
              <a:t> </a:t>
            </a:r>
            <a:r>
              <a:rPr lang="en-US" sz="2400" dirty="0" err="1">
                <a:latin typeface="Agency FB" pitchFamily="34" charset="0"/>
              </a:rPr>
              <a:t>gambaran</a:t>
            </a:r>
            <a:r>
              <a:rPr lang="en-US" sz="2400" dirty="0">
                <a:latin typeface="Agency FB" pitchFamily="34" charset="0"/>
              </a:rPr>
              <a:t> </a:t>
            </a:r>
            <a:r>
              <a:rPr lang="en-US" sz="2400" dirty="0" err="1">
                <a:latin typeface="Agency FB" pitchFamily="34" charset="0"/>
              </a:rPr>
              <a:t>keseluruhan</a:t>
            </a:r>
            <a:r>
              <a:rPr lang="en-US" sz="2400" dirty="0">
                <a:latin typeface="Agency FB" pitchFamily="34" charset="0"/>
              </a:rPr>
              <a:t> yang </a:t>
            </a:r>
            <a:r>
              <a:rPr lang="en-US" sz="2400" dirty="0" err="1">
                <a:latin typeface="Agency FB" pitchFamily="34" charset="0"/>
              </a:rPr>
              <a:t>berarti</a:t>
            </a:r>
            <a:r>
              <a:rPr lang="en-US" sz="2400" dirty="0">
                <a:latin typeface="Agency FB" pitchFamily="34" charset="0"/>
              </a:rPr>
              <a:t>. </a:t>
            </a:r>
            <a:r>
              <a:rPr lang="en-US" sz="2400" dirty="0" err="1">
                <a:solidFill>
                  <a:schemeClr val="tx1"/>
                </a:solidFill>
                <a:latin typeface="Agency FB" pitchFamily="34" charset="0"/>
              </a:rPr>
              <a:t>Persepsi</a:t>
            </a:r>
            <a:r>
              <a:rPr lang="en-US" sz="2400" dirty="0">
                <a:solidFill>
                  <a:schemeClr val="tx1"/>
                </a:solidFill>
                <a:latin typeface="Agency FB" pitchFamily="34" charset="0"/>
              </a:rPr>
              <a:t> </a:t>
            </a:r>
            <a:r>
              <a:rPr lang="en-US" sz="2400" dirty="0" err="1">
                <a:solidFill>
                  <a:schemeClr val="tx1"/>
                </a:solidFill>
                <a:latin typeface="Agency FB" pitchFamily="34" charset="0"/>
              </a:rPr>
              <a:t>dapat</a:t>
            </a:r>
            <a:r>
              <a:rPr lang="en-US" sz="2400" dirty="0">
                <a:solidFill>
                  <a:schemeClr val="tx1"/>
                </a:solidFill>
                <a:latin typeface="Agency FB" pitchFamily="34" charset="0"/>
              </a:rPr>
              <a:t> </a:t>
            </a:r>
            <a:r>
              <a:rPr lang="en-US" sz="2400" dirty="0" err="1">
                <a:solidFill>
                  <a:schemeClr val="tx1"/>
                </a:solidFill>
                <a:latin typeface="Agency FB" pitchFamily="34" charset="0"/>
              </a:rPr>
              <a:t>diartikan</a:t>
            </a:r>
            <a:r>
              <a:rPr lang="en-US" sz="2400" dirty="0">
                <a:solidFill>
                  <a:schemeClr val="tx1"/>
                </a:solidFill>
                <a:latin typeface="Agency FB" pitchFamily="34" charset="0"/>
              </a:rPr>
              <a:t> </a:t>
            </a:r>
            <a:r>
              <a:rPr lang="en-US" sz="2400" dirty="0" err="1">
                <a:solidFill>
                  <a:schemeClr val="tx1"/>
                </a:solidFill>
                <a:latin typeface="Agency FB" pitchFamily="34" charset="0"/>
              </a:rPr>
              <a:t>sebagai</a:t>
            </a:r>
            <a:r>
              <a:rPr lang="en-US" sz="2400" dirty="0">
                <a:solidFill>
                  <a:schemeClr val="tx1"/>
                </a:solidFill>
                <a:latin typeface="Agency FB" pitchFamily="34" charset="0"/>
              </a:rPr>
              <a:t> </a:t>
            </a:r>
            <a:r>
              <a:rPr lang="en-US" sz="2400" dirty="0" err="1">
                <a:solidFill>
                  <a:schemeClr val="tx1"/>
                </a:solidFill>
                <a:latin typeface="Agency FB" pitchFamily="34" charset="0"/>
              </a:rPr>
              <a:t>suatu</a:t>
            </a:r>
            <a:r>
              <a:rPr lang="en-US" sz="2400" dirty="0">
                <a:solidFill>
                  <a:schemeClr val="tx1"/>
                </a:solidFill>
                <a:latin typeface="Agency FB" pitchFamily="34" charset="0"/>
              </a:rPr>
              <a:t> proses </a:t>
            </a:r>
            <a:r>
              <a:rPr lang="en-US" sz="2400" dirty="0" err="1">
                <a:solidFill>
                  <a:schemeClr val="tx1"/>
                </a:solidFill>
                <a:latin typeface="Agency FB" pitchFamily="34" charset="0"/>
              </a:rPr>
              <a:t>kategorisasi</a:t>
            </a:r>
            <a:r>
              <a:rPr lang="en-US" sz="2400" dirty="0">
                <a:solidFill>
                  <a:schemeClr val="tx1"/>
                </a:solidFill>
                <a:latin typeface="Agency FB" pitchFamily="34" charset="0"/>
              </a:rPr>
              <a:t> </a:t>
            </a:r>
            <a:r>
              <a:rPr lang="en-US" sz="2400" dirty="0" err="1">
                <a:solidFill>
                  <a:schemeClr val="tx1"/>
                </a:solidFill>
                <a:latin typeface="Agency FB" pitchFamily="34" charset="0"/>
              </a:rPr>
              <a:t>dan</a:t>
            </a:r>
            <a:r>
              <a:rPr lang="en-US" sz="2400" dirty="0">
                <a:solidFill>
                  <a:schemeClr val="tx1"/>
                </a:solidFill>
                <a:latin typeface="Agency FB" pitchFamily="34" charset="0"/>
              </a:rPr>
              <a:t> </a:t>
            </a:r>
            <a:r>
              <a:rPr lang="en-US" sz="2400" dirty="0" err="1">
                <a:solidFill>
                  <a:schemeClr val="tx1"/>
                </a:solidFill>
                <a:latin typeface="Agency FB" pitchFamily="34" charset="0"/>
              </a:rPr>
              <a:t>interpretasi</a:t>
            </a:r>
            <a:r>
              <a:rPr lang="en-US" sz="2400" dirty="0">
                <a:solidFill>
                  <a:schemeClr val="tx1"/>
                </a:solidFill>
                <a:latin typeface="Agency FB" pitchFamily="34" charset="0"/>
              </a:rPr>
              <a:t> yang </a:t>
            </a:r>
            <a:r>
              <a:rPr lang="en-US" sz="2400" dirty="0" err="1">
                <a:solidFill>
                  <a:schemeClr val="tx1"/>
                </a:solidFill>
                <a:latin typeface="Agency FB" pitchFamily="34" charset="0"/>
              </a:rPr>
              <a:t>bersifat</a:t>
            </a:r>
            <a:r>
              <a:rPr lang="en-US" sz="2400" dirty="0">
                <a:solidFill>
                  <a:schemeClr val="tx1"/>
                </a:solidFill>
                <a:latin typeface="Agency FB" pitchFamily="34" charset="0"/>
              </a:rPr>
              <a:t> </a:t>
            </a:r>
            <a:r>
              <a:rPr lang="en-US" sz="2400" dirty="0" err="1">
                <a:solidFill>
                  <a:schemeClr val="tx1"/>
                </a:solidFill>
                <a:latin typeface="Agency FB" pitchFamily="34" charset="0"/>
              </a:rPr>
              <a:t>selektif</a:t>
            </a:r>
            <a:r>
              <a:rPr lang="en-US" sz="2400" dirty="0">
                <a:latin typeface="Agency FB" pitchFamily="34" charset="0"/>
              </a:rPr>
              <a:t>.</a:t>
            </a:r>
          </a:p>
          <a:p>
            <a:r>
              <a:rPr lang="en-US" sz="2400" dirty="0" err="1">
                <a:latin typeface="Agency FB" pitchFamily="34" charset="0"/>
              </a:rPr>
              <a:t>Adapun</a:t>
            </a:r>
            <a:r>
              <a:rPr lang="en-US" sz="2400" dirty="0">
                <a:latin typeface="Agency FB" pitchFamily="34" charset="0"/>
              </a:rPr>
              <a:t> </a:t>
            </a:r>
            <a:r>
              <a:rPr lang="en-US" sz="2400" dirty="0" err="1">
                <a:latin typeface="Agency FB" pitchFamily="34" charset="0"/>
              </a:rPr>
              <a:t>faktor</a:t>
            </a:r>
            <a:r>
              <a:rPr lang="en-US" sz="2400" dirty="0">
                <a:latin typeface="Agency FB" pitchFamily="34" charset="0"/>
              </a:rPr>
              <a:t> yang </a:t>
            </a:r>
            <a:r>
              <a:rPr lang="en-US" sz="2400" dirty="0" err="1">
                <a:latin typeface="Agency FB" pitchFamily="34" charset="0"/>
              </a:rPr>
              <a:t>mempengaruhi</a:t>
            </a:r>
            <a:r>
              <a:rPr lang="en-US" sz="2400" dirty="0">
                <a:latin typeface="Agency FB" pitchFamily="34" charset="0"/>
              </a:rPr>
              <a:t> </a:t>
            </a:r>
            <a:r>
              <a:rPr lang="en-US" sz="2400" dirty="0" err="1">
                <a:latin typeface="Agency FB" pitchFamily="34" charset="0"/>
              </a:rPr>
              <a:t>persepsi</a:t>
            </a:r>
            <a:r>
              <a:rPr lang="en-US" sz="2400" dirty="0">
                <a:latin typeface="Agency FB" pitchFamily="34" charset="0"/>
              </a:rPr>
              <a:t> </a:t>
            </a:r>
            <a:r>
              <a:rPr lang="en-US" sz="2400" dirty="0" err="1">
                <a:latin typeface="Agency FB" pitchFamily="34" charset="0"/>
              </a:rPr>
              <a:t>seseorang</a:t>
            </a:r>
            <a:r>
              <a:rPr lang="en-US" sz="2400" dirty="0">
                <a:latin typeface="Agency FB" pitchFamily="34" charset="0"/>
              </a:rPr>
              <a:t> </a:t>
            </a:r>
            <a:r>
              <a:rPr lang="en-US" sz="2400" dirty="0" err="1">
                <a:latin typeface="Agency FB" pitchFamily="34" charset="0"/>
              </a:rPr>
              <a:t>adalah</a:t>
            </a:r>
            <a:r>
              <a:rPr lang="en-US" sz="2400" dirty="0">
                <a:latin typeface="Agency FB" pitchFamily="34" charset="0"/>
              </a:rPr>
              <a:t> </a:t>
            </a:r>
            <a:r>
              <a:rPr lang="en-US" sz="2400" dirty="0" err="1">
                <a:latin typeface="Agency FB" pitchFamily="34" charset="0"/>
              </a:rPr>
              <a:t>katakteristik</a:t>
            </a:r>
            <a:r>
              <a:rPr lang="en-US" sz="2400" dirty="0">
                <a:latin typeface="Agency FB" pitchFamily="34" charset="0"/>
              </a:rPr>
              <a:t> orang yang </a:t>
            </a:r>
            <a:r>
              <a:rPr lang="en-US" sz="2400" dirty="0" err="1">
                <a:latin typeface="Agency FB" pitchFamily="34" charset="0"/>
              </a:rPr>
              <a:t>dipersepsi</a:t>
            </a:r>
            <a:r>
              <a:rPr lang="en-US" sz="2400" dirty="0">
                <a:latin typeface="Agency FB" pitchFamily="34" charset="0"/>
              </a:rPr>
              <a:t> </a:t>
            </a:r>
            <a:r>
              <a:rPr lang="en-US" sz="2400" dirty="0" err="1">
                <a:latin typeface="Agency FB" pitchFamily="34" charset="0"/>
              </a:rPr>
              <a:t>dan</a:t>
            </a:r>
            <a:r>
              <a:rPr lang="en-US" sz="2400" dirty="0">
                <a:latin typeface="Agency FB" pitchFamily="34" charset="0"/>
              </a:rPr>
              <a:t> </a:t>
            </a:r>
            <a:r>
              <a:rPr lang="en-US" sz="2400" dirty="0" err="1">
                <a:latin typeface="Agency FB" pitchFamily="34" charset="0"/>
              </a:rPr>
              <a:t>faktor</a:t>
            </a:r>
            <a:r>
              <a:rPr lang="en-US" sz="2400" dirty="0">
                <a:latin typeface="Agency FB" pitchFamily="34" charset="0"/>
              </a:rPr>
              <a:t> </a:t>
            </a:r>
            <a:r>
              <a:rPr lang="en-US" sz="2400" dirty="0" err="1">
                <a:latin typeface="Agency FB" pitchFamily="34" charset="0"/>
              </a:rPr>
              <a:t>situasional</a:t>
            </a:r>
            <a:r>
              <a:rPr lang="en-US" sz="2400" dirty="0" smtClean="0">
                <a:latin typeface="Agency FB" pitchFamily="34" charset="0"/>
              </a:rPr>
              <a:t>.</a:t>
            </a:r>
            <a:endParaRPr lang="en-US" sz="2400" dirty="0">
              <a:latin typeface="Agency FB" pitchFamily="34" charset="0"/>
            </a:endParaRPr>
          </a:p>
        </p:txBody>
      </p:sp>
      <p:pic>
        <p:nvPicPr>
          <p:cNvPr id="4" name="Picture 2" descr="D:\SLV\materi semester ganjil\MUK 1\CONFLI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198" y="2571750"/>
            <a:ext cx="2716435"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928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Oval 5"/>
          <p:cNvSpPr/>
          <p:nvPr/>
        </p:nvSpPr>
        <p:spPr>
          <a:xfrm>
            <a:off x="1981200" y="742950"/>
            <a:ext cx="2590800" cy="246943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d-ID" sz="2800" dirty="0" smtClean="0">
                <a:effectLst>
                  <a:outerShdw blurRad="50800" dist="38100" dir="2700000" algn="tl" rotWithShape="0">
                    <a:prstClr val="black">
                      <a:alpha val="40000"/>
                    </a:prstClr>
                  </a:outerShdw>
                </a:effectLst>
                <a:latin typeface="Aharoni" pitchFamily="2" charset="-79"/>
                <a:cs typeface="Aharoni" pitchFamily="2" charset="-79"/>
              </a:rPr>
              <a:t>Motivasi?</a:t>
            </a:r>
            <a:endParaRPr lang="id-ID" sz="2800" dirty="0">
              <a:effectLst>
                <a:outerShdw blurRad="50800" dist="38100" dir="2700000" algn="tl" rotWithShape="0">
                  <a:prstClr val="black">
                    <a:alpha val="40000"/>
                  </a:prstClr>
                </a:outerShdw>
              </a:effectLst>
              <a:latin typeface="Aharoni" pitchFamily="2" charset="-79"/>
              <a:cs typeface="Aharoni" pitchFamily="2" charset="-79"/>
            </a:endParaRPr>
          </a:p>
        </p:txBody>
      </p:sp>
      <p:sp>
        <p:nvSpPr>
          <p:cNvPr id="8" name="Oval 7"/>
          <p:cNvSpPr/>
          <p:nvPr/>
        </p:nvSpPr>
        <p:spPr>
          <a:xfrm>
            <a:off x="4572000" y="742950"/>
            <a:ext cx="2590800" cy="246943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id-ID" sz="3200" dirty="0" smtClean="0">
                <a:effectLst>
                  <a:outerShdw blurRad="50800" dist="38100" dir="2700000" algn="tl" rotWithShape="0">
                    <a:prstClr val="black">
                      <a:alpha val="40000"/>
                    </a:prstClr>
                  </a:outerShdw>
                </a:effectLst>
                <a:latin typeface="Aharoni" pitchFamily="2" charset="-79"/>
                <a:cs typeface="Aharoni" pitchFamily="2" charset="-79"/>
              </a:rPr>
              <a:t>Motif?</a:t>
            </a:r>
            <a:endParaRPr lang="id-ID" sz="3200" dirty="0">
              <a:effectLst>
                <a:outerShdw blurRad="50800" dist="38100" dir="2700000" algn="tl" rotWithShape="0">
                  <a:prstClr val="black">
                    <a:alpha val="40000"/>
                  </a:prstClr>
                </a:outerShdw>
              </a:effectLst>
              <a:latin typeface="Aharoni" pitchFamily="2" charset="-79"/>
              <a:cs typeface="Aharoni" pitchFamily="2" charset="-79"/>
            </a:endParaRPr>
          </a:p>
        </p:txBody>
      </p:sp>
      <p:sp>
        <p:nvSpPr>
          <p:cNvPr id="9" name="Rectangular Callout 8"/>
          <p:cNvSpPr/>
          <p:nvPr/>
        </p:nvSpPr>
        <p:spPr>
          <a:xfrm>
            <a:off x="533400" y="3409950"/>
            <a:ext cx="2362200" cy="990600"/>
          </a:xfrm>
          <a:prstGeom prst="wedgeRectCallout">
            <a:avLst>
              <a:gd name="adj1" fmla="val 37449"/>
              <a:gd name="adj2" fmla="val -97174"/>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d-ID" dirty="0" smtClean="0">
                <a:solidFill>
                  <a:schemeClr val="bg1"/>
                </a:solidFill>
              </a:rPr>
              <a:t>Keinginan untuk berbuat sesuatu</a:t>
            </a:r>
            <a:endParaRPr lang="id-ID" dirty="0">
              <a:solidFill>
                <a:schemeClr val="bg1"/>
              </a:solidFill>
            </a:endParaRPr>
          </a:p>
        </p:txBody>
      </p:sp>
      <p:sp>
        <p:nvSpPr>
          <p:cNvPr id="10" name="Rectangular Callout 9"/>
          <p:cNvSpPr/>
          <p:nvPr/>
        </p:nvSpPr>
        <p:spPr>
          <a:xfrm>
            <a:off x="6019800" y="3409950"/>
            <a:ext cx="2667000" cy="990600"/>
          </a:xfrm>
          <a:prstGeom prst="wedgeRectCallout">
            <a:avLst>
              <a:gd name="adj1" fmla="val -37361"/>
              <a:gd name="adj2" fmla="val -9613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d-ID" dirty="0" smtClean="0"/>
              <a:t>Kebutuhan (</a:t>
            </a:r>
            <a:r>
              <a:rPr lang="id-ID" i="1" dirty="0" smtClean="0"/>
              <a:t>need</a:t>
            </a:r>
            <a:r>
              <a:rPr lang="id-ID" dirty="0" smtClean="0"/>
              <a:t>), keinginan (wish), dorongan (desire)</a:t>
            </a:r>
            <a:endParaRPr lang="id-ID" dirty="0"/>
          </a:p>
        </p:txBody>
      </p:sp>
      <p:sp>
        <p:nvSpPr>
          <p:cNvPr id="11" name="Snip Diagonal Corner Rectangle 10"/>
          <p:cNvSpPr/>
          <p:nvPr/>
        </p:nvSpPr>
        <p:spPr>
          <a:xfrm>
            <a:off x="3276600" y="3181350"/>
            <a:ext cx="2438400" cy="1447800"/>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id-ID" sz="2800" dirty="0" smtClean="0">
                <a:latin typeface="Aharoni" pitchFamily="2" charset="-79"/>
                <a:cs typeface="Aharoni" pitchFamily="2" charset="-79"/>
              </a:rPr>
              <a:t>MOTIVASI KERJA?</a:t>
            </a:r>
            <a:endParaRPr lang="id-ID" sz="2800" dirty="0">
              <a:latin typeface="Aharoni" pitchFamily="2" charset="-79"/>
              <a:cs typeface="Aharoni" pitchFamily="2" charset="-79"/>
            </a:endParaRPr>
          </a:p>
        </p:txBody>
      </p:sp>
    </p:spTree>
    <p:extLst>
      <p:ext uri="{BB962C8B-B14F-4D97-AF65-F5344CB8AC3E}">
        <p14:creationId xmlns:p14="http://schemas.microsoft.com/office/powerpoint/2010/main" val="1333973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6F13B"/>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62509387"/>
              </p:ext>
            </p:extLst>
          </p:nvPr>
        </p:nvGraphicFramePr>
        <p:xfrm>
          <a:off x="457200" y="1123950"/>
          <a:ext cx="8229600" cy="3657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 y="209550"/>
            <a:ext cx="83058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dirty="0" err="1" smtClean="0">
                <a:effectLst>
                  <a:outerShdw blurRad="38100" dist="38100" dir="2700000" algn="tl">
                    <a:srgbClr val="000000">
                      <a:alpha val="43137"/>
                    </a:srgbClr>
                  </a:outerShdw>
                </a:effectLst>
                <a:latin typeface="Berlin Sans FB" pitchFamily="34" charset="0"/>
              </a:rPr>
              <a:t>Faktor</a:t>
            </a:r>
            <a:r>
              <a:rPr lang="en-US" sz="4000" dirty="0" smtClean="0">
                <a:effectLst>
                  <a:outerShdw blurRad="38100" dist="38100" dir="2700000" algn="tl">
                    <a:srgbClr val="000000">
                      <a:alpha val="43137"/>
                    </a:srgbClr>
                  </a:outerShdw>
                </a:effectLst>
                <a:latin typeface="Berlin Sans FB" pitchFamily="34" charset="0"/>
              </a:rPr>
              <a:t> </a:t>
            </a:r>
            <a:r>
              <a:rPr lang="en-US" sz="4000" dirty="0">
                <a:effectLst>
                  <a:outerShdw blurRad="38100" dist="38100" dir="2700000" algn="tl">
                    <a:srgbClr val="000000">
                      <a:alpha val="43137"/>
                    </a:srgbClr>
                  </a:outerShdw>
                </a:effectLst>
                <a:latin typeface="Berlin Sans FB" pitchFamily="34" charset="0"/>
              </a:rPr>
              <a:t>yang </a:t>
            </a:r>
            <a:r>
              <a:rPr lang="en-US" sz="4000" dirty="0" err="1">
                <a:effectLst>
                  <a:outerShdw blurRad="38100" dist="38100" dir="2700000" algn="tl">
                    <a:srgbClr val="000000">
                      <a:alpha val="43137"/>
                    </a:srgbClr>
                  </a:outerShdw>
                </a:effectLst>
                <a:latin typeface="Berlin Sans FB" pitchFamily="34" charset="0"/>
              </a:rPr>
              <a:t>Mempengaruhi</a:t>
            </a:r>
            <a:r>
              <a:rPr lang="en-US" sz="4000" dirty="0">
                <a:effectLst>
                  <a:outerShdw blurRad="38100" dist="38100" dir="2700000" algn="tl">
                    <a:srgbClr val="000000">
                      <a:alpha val="43137"/>
                    </a:srgbClr>
                  </a:outerShdw>
                </a:effectLst>
                <a:latin typeface="Berlin Sans FB" pitchFamily="34" charset="0"/>
              </a:rPr>
              <a:t> </a:t>
            </a:r>
            <a:r>
              <a:rPr lang="en-US" sz="4000" dirty="0" err="1" smtClean="0">
                <a:effectLst>
                  <a:outerShdw blurRad="38100" dist="38100" dir="2700000" algn="tl">
                    <a:srgbClr val="000000">
                      <a:alpha val="43137"/>
                    </a:srgbClr>
                  </a:outerShdw>
                </a:effectLst>
                <a:latin typeface="Berlin Sans FB" pitchFamily="34" charset="0"/>
              </a:rPr>
              <a:t>Persepsi</a:t>
            </a:r>
            <a:endParaRPr lang="en-US" sz="4000" b="1" cap="none" spc="0" dirty="0">
              <a:ln/>
              <a:solidFill>
                <a:schemeClr val="accent3"/>
              </a:solidFill>
              <a:effectLst/>
            </a:endParaRPr>
          </a:p>
        </p:txBody>
      </p:sp>
    </p:spTree>
    <p:extLst>
      <p:ext uri="{BB962C8B-B14F-4D97-AF65-F5344CB8AC3E}">
        <p14:creationId xmlns:p14="http://schemas.microsoft.com/office/powerpoint/2010/main" val="1635462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57350"/>
            <a:ext cx="8382000" cy="2765822"/>
          </a:xfrm>
        </p:spPr>
        <p:style>
          <a:lnRef idx="1">
            <a:schemeClr val="accent4"/>
          </a:lnRef>
          <a:fillRef idx="2">
            <a:schemeClr val="accent4"/>
          </a:fillRef>
          <a:effectRef idx="1">
            <a:schemeClr val="accent4"/>
          </a:effectRef>
          <a:fontRef idx="minor">
            <a:schemeClr val="dk1"/>
          </a:fontRef>
        </p:style>
        <p:txBody>
          <a:bodyPr>
            <a:noAutofit/>
          </a:bodyPr>
          <a:lstStyle/>
          <a:p>
            <a:pPr marL="0" indent="0" algn="ctr">
              <a:buNone/>
            </a:pPr>
            <a:r>
              <a:rPr lang="en-US" b="1" dirty="0" err="1" smtClean="0">
                <a:latin typeface="BrowalliaUPC" pitchFamily="34" charset="-34"/>
                <a:cs typeface="BrowalliaUPC" pitchFamily="34" charset="-34"/>
              </a:rPr>
              <a:t>Teori</a:t>
            </a:r>
            <a:r>
              <a:rPr lang="en-US" b="1" dirty="0" smtClean="0">
                <a:latin typeface="BrowalliaUPC" pitchFamily="34" charset="-34"/>
                <a:cs typeface="BrowalliaUPC" pitchFamily="34" charset="-34"/>
              </a:rPr>
              <a:t> </a:t>
            </a:r>
            <a:r>
              <a:rPr lang="en-US" b="1" dirty="0" err="1">
                <a:latin typeface="BrowalliaUPC" pitchFamily="34" charset="-34"/>
                <a:cs typeface="BrowalliaUPC" pitchFamily="34" charset="-34"/>
              </a:rPr>
              <a:t>atribusi</a:t>
            </a:r>
            <a:r>
              <a:rPr lang="en-US" dirty="0">
                <a:latin typeface="BrowalliaUPC" pitchFamily="34" charset="-34"/>
                <a:cs typeface="BrowalliaUPC" pitchFamily="34" charset="-34"/>
              </a:rPr>
              <a:t> </a:t>
            </a:r>
            <a:r>
              <a:rPr lang="en-US" dirty="0" err="1">
                <a:latin typeface="BrowalliaUPC" pitchFamily="34" charset="-34"/>
                <a:cs typeface="BrowalliaUPC" pitchFamily="34" charset="-34"/>
              </a:rPr>
              <a:t>menjelaskan</a:t>
            </a:r>
            <a:r>
              <a:rPr lang="en-US" dirty="0">
                <a:latin typeface="BrowalliaUPC" pitchFamily="34" charset="-34"/>
                <a:cs typeface="BrowalliaUPC" pitchFamily="34" charset="-34"/>
              </a:rPr>
              <a:t> </a:t>
            </a:r>
            <a:r>
              <a:rPr lang="en-US" dirty="0" err="1">
                <a:latin typeface="BrowalliaUPC" pitchFamily="34" charset="-34"/>
                <a:cs typeface="BrowalliaUPC" pitchFamily="34" charset="-34"/>
              </a:rPr>
              <a:t>bagaimana</a:t>
            </a:r>
            <a:r>
              <a:rPr lang="en-US" dirty="0">
                <a:latin typeface="BrowalliaUPC" pitchFamily="34" charset="-34"/>
                <a:cs typeface="BrowalliaUPC" pitchFamily="34" charset="-34"/>
              </a:rPr>
              <a:t> orang </a:t>
            </a:r>
            <a:r>
              <a:rPr lang="en-US" dirty="0" err="1">
                <a:latin typeface="BrowalliaUPC" pitchFamily="34" charset="-34"/>
                <a:cs typeface="BrowalliaUPC" pitchFamily="34" charset="-34"/>
              </a:rPr>
              <a:t>menyimpulkan</a:t>
            </a:r>
            <a:r>
              <a:rPr lang="en-US" dirty="0">
                <a:latin typeface="BrowalliaUPC" pitchFamily="34" charset="-34"/>
                <a:cs typeface="BrowalliaUPC" pitchFamily="34" charset="-34"/>
              </a:rPr>
              <a:t> </a:t>
            </a:r>
            <a:r>
              <a:rPr lang="en-US" dirty="0" err="1">
                <a:latin typeface="BrowalliaUPC" pitchFamily="34" charset="-34"/>
                <a:cs typeface="BrowalliaUPC" pitchFamily="34" charset="-34"/>
              </a:rPr>
              <a:t>penyebab</a:t>
            </a:r>
            <a:r>
              <a:rPr lang="en-US" dirty="0">
                <a:latin typeface="BrowalliaUPC" pitchFamily="34" charset="-34"/>
                <a:cs typeface="BrowalliaUPC" pitchFamily="34" charset="-34"/>
              </a:rPr>
              <a:t> </a:t>
            </a:r>
            <a:r>
              <a:rPr lang="en-US" dirty="0" err="1">
                <a:latin typeface="BrowalliaUPC" pitchFamily="34" charset="-34"/>
                <a:cs typeface="BrowalliaUPC" pitchFamily="34" charset="-34"/>
              </a:rPr>
              <a:t>tingkah</a:t>
            </a:r>
            <a:r>
              <a:rPr lang="en-US" dirty="0">
                <a:latin typeface="BrowalliaUPC" pitchFamily="34" charset="-34"/>
                <a:cs typeface="BrowalliaUPC" pitchFamily="34" charset="-34"/>
              </a:rPr>
              <a:t> </a:t>
            </a:r>
            <a:r>
              <a:rPr lang="en-US" dirty="0" err="1">
                <a:latin typeface="BrowalliaUPC" pitchFamily="34" charset="-34"/>
                <a:cs typeface="BrowalliaUPC" pitchFamily="34" charset="-34"/>
              </a:rPr>
              <a:t>laku</a:t>
            </a:r>
            <a:r>
              <a:rPr lang="en-US" dirty="0">
                <a:latin typeface="BrowalliaUPC" pitchFamily="34" charset="-34"/>
                <a:cs typeface="BrowalliaUPC" pitchFamily="34" charset="-34"/>
              </a:rPr>
              <a:t> yang </a:t>
            </a:r>
            <a:r>
              <a:rPr lang="en-US" dirty="0" err="1">
                <a:latin typeface="BrowalliaUPC" pitchFamily="34" charset="-34"/>
                <a:cs typeface="BrowalliaUPC" pitchFamily="34" charset="-34"/>
              </a:rPr>
              <a:t>dilakukan</a:t>
            </a:r>
            <a:r>
              <a:rPr lang="en-US" dirty="0">
                <a:latin typeface="BrowalliaUPC" pitchFamily="34" charset="-34"/>
                <a:cs typeface="BrowalliaUPC" pitchFamily="34" charset="-34"/>
              </a:rPr>
              <a:t> </a:t>
            </a:r>
            <a:r>
              <a:rPr lang="en-US" dirty="0" err="1">
                <a:latin typeface="BrowalliaUPC" pitchFamily="34" charset="-34"/>
                <a:cs typeface="BrowalliaUPC" pitchFamily="34" charset="-34"/>
              </a:rPr>
              <a:t>diri</a:t>
            </a:r>
            <a:r>
              <a:rPr lang="en-US" dirty="0">
                <a:latin typeface="BrowalliaUPC" pitchFamily="34" charset="-34"/>
                <a:cs typeface="BrowalliaUPC" pitchFamily="34" charset="-34"/>
              </a:rPr>
              <a:t> </a:t>
            </a:r>
            <a:r>
              <a:rPr lang="en-US" dirty="0" err="1">
                <a:latin typeface="BrowalliaUPC" pitchFamily="34" charset="-34"/>
                <a:cs typeface="BrowalliaUPC" pitchFamily="34" charset="-34"/>
              </a:rPr>
              <a:t>sendiri</a:t>
            </a:r>
            <a:r>
              <a:rPr lang="en-US" dirty="0">
                <a:latin typeface="BrowalliaUPC" pitchFamily="34" charset="-34"/>
                <a:cs typeface="BrowalliaUPC" pitchFamily="34" charset="-34"/>
              </a:rPr>
              <a:t> </a:t>
            </a:r>
            <a:r>
              <a:rPr lang="en-US" dirty="0" err="1">
                <a:latin typeface="BrowalliaUPC" pitchFamily="34" charset="-34"/>
                <a:cs typeface="BrowalliaUPC" pitchFamily="34" charset="-34"/>
              </a:rPr>
              <a:t>atau</a:t>
            </a:r>
            <a:r>
              <a:rPr lang="en-US" dirty="0">
                <a:latin typeface="BrowalliaUPC" pitchFamily="34" charset="-34"/>
                <a:cs typeface="BrowalliaUPC" pitchFamily="34" charset="-34"/>
              </a:rPr>
              <a:t> orang lain. </a:t>
            </a:r>
            <a:endParaRPr lang="id-ID" dirty="0" smtClean="0">
              <a:latin typeface="BrowalliaUPC" pitchFamily="34" charset="-34"/>
              <a:cs typeface="BrowalliaUPC" pitchFamily="34" charset="-34"/>
            </a:endParaRPr>
          </a:p>
          <a:p>
            <a:pPr marL="0" indent="0" algn="ctr">
              <a:buNone/>
            </a:pPr>
            <a:r>
              <a:rPr lang="en-US" dirty="0" err="1" smtClean="0">
                <a:latin typeface="BrowalliaUPC" pitchFamily="34" charset="-34"/>
                <a:cs typeface="BrowalliaUPC" pitchFamily="34" charset="-34"/>
              </a:rPr>
              <a:t>Teori</a:t>
            </a:r>
            <a:r>
              <a:rPr lang="en-US" dirty="0" smtClean="0">
                <a:latin typeface="BrowalliaUPC" pitchFamily="34" charset="-34"/>
                <a:cs typeface="BrowalliaUPC" pitchFamily="34" charset="-34"/>
              </a:rPr>
              <a:t> </a:t>
            </a:r>
            <a:r>
              <a:rPr lang="en-US" dirty="0" err="1">
                <a:latin typeface="BrowalliaUPC" pitchFamily="34" charset="-34"/>
                <a:cs typeface="BrowalliaUPC" pitchFamily="34" charset="-34"/>
              </a:rPr>
              <a:t>ini</a:t>
            </a:r>
            <a:r>
              <a:rPr lang="en-US" dirty="0">
                <a:latin typeface="BrowalliaUPC" pitchFamily="34" charset="-34"/>
                <a:cs typeface="BrowalliaUPC" pitchFamily="34" charset="-34"/>
              </a:rPr>
              <a:t> </a:t>
            </a:r>
            <a:r>
              <a:rPr lang="en-US" dirty="0" err="1">
                <a:latin typeface="BrowalliaUPC" pitchFamily="34" charset="-34"/>
                <a:cs typeface="BrowalliaUPC" pitchFamily="34" charset="-34"/>
              </a:rPr>
              <a:t>menjelaskan</a:t>
            </a:r>
            <a:r>
              <a:rPr lang="en-US" dirty="0">
                <a:latin typeface="BrowalliaUPC" pitchFamily="34" charset="-34"/>
                <a:cs typeface="BrowalliaUPC" pitchFamily="34" charset="-34"/>
              </a:rPr>
              <a:t> proses yang </a:t>
            </a:r>
            <a:r>
              <a:rPr lang="en-US" dirty="0" err="1">
                <a:latin typeface="BrowalliaUPC" pitchFamily="34" charset="-34"/>
                <a:cs typeface="BrowalliaUPC" pitchFamily="34" charset="-34"/>
              </a:rPr>
              <a:t>terjadi</a:t>
            </a:r>
            <a:r>
              <a:rPr lang="en-US" dirty="0">
                <a:latin typeface="BrowalliaUPC" pitchFamily="34" charset="-34"/>
                <a:cs typeface="BrowalliaUPC" pitchFamily="34" charset="-34"/>
              </a:rPr>
              <a:t> </a:t>
            </a:r>
            <a:r>
              <a:rPr lang="en-US" dirty="0" err="1">
                <a:latin typeface="BrowalliaUPC" pitchFamily="34" charset="-34"/>
                <a:cs typeface="BrowalliaUPC" pitchFamily="34" charset="-34"/>
              </a:rPr>
              <a:t>dalam</a:t>
            </a:r>
            <a:r>
              <a:rPr lang="en-US" dirty="0">
                <a:latin typeface="BrowalliaUPC" pitchFamily="34" charset="-34"/>
                <a:cs typeface="BrowalliaUPC" pitchFamily="34" charset="-34"/>
              </a:rPr>
              <a:t> </a:t>
            </a:r>
            <a:r>
              <a:rPr lang="en-US" dirty="0" err="1">
                <a:latin typeface="BrowalliaUPC" pitchFamily="34" charset="-34"/>
                <a:cs typeface="BrowalliaUPC" pitchFamily="34" charset="-34"/>
              </a:rPr>
              <a:t>diri</a:t>
            </a:r>
            <a:r>
              <a:rPr lang="en-US" dirty="0">
                <a:latin typeface="BrowalliaUPC" pitchFamily="34" charset="-34"/>
                <a:cs typeface="BrowalliaUPC" pitchFamily="34" charset="-34"/>
              </a:rPr>
              <a:t> </a:t>
            </a:r>
            <a:r>
              <a:rPr lang="en-US" dirty="0" err="1">
                <a:latin typeface="BrowalliaUPC" pitchFamily="34" charset="-34"/>
                <a:cs typeface="BrowalliaUPC" pitchFamily="34" charset="-34"/>
              </a:rPr>
              <a:t>seseorang</a:t>
            </a:r>
            <a:r>
              <a:rPr lang="en-US" dirty="0">
                <a:latin typeface="BrowalliaUPC" pitchFamily="34" charset="-34"/>
                <a:cs typeface="BrowalliaUPC" pitchFamily="34" charset="-34"/>
              </a:rPr>
              <a:t> </a:t>
            </a:r>
            <a:r>
              <a:rPr lang="en-US" dirty="0" err="1">
                <a:latin typeface="BrowalliaUPC" pitchFamily="34" charset="-34"/>
                <a:cs typeface="BrowalliaUPC" pitchFamily="34" charset="-34"/>
              </a:rPr>
              <a:t>sehingga</a:t>
            </a:r>
            <a:r>
              <a:rPr lang="en-US" dirty="0">
                <a:latin typeface="BrowalliaUPC" pitchFamily="34" charset="-34"/>
                <a:cs typeface="BrowalliaUPC" pitchFamily="34" charset="-34"/>
              </a:rPr>
              <a:t> </a:t>
            </a:r>
            <a:r>
              <a:rPr lang="en-US" dirty="0" err="1">
                <a:latin typeface="BrowalliaUPC" pitchFamily="34" charset="-34"/>
                <a:cs typeface="BrowalliaUPC" pitchFamily="34" charset="-34"/>
              </a:rPr>
              <a:t>memahami</a:t>
            </a:r>
            <a:r>
              <a:rPr lang="en-US" dirty="0">
                <a:latin typeface="BrowalliaUPC" pitchFamily="34" charset="-34"/>
                <a:cs typeface="BrowalliaUPC" pitchFamily="34" charset="-34"/>
              </a:rPr>
              <a:t> </a:t>
            </a:r>
            <a:r>
              <a:rPr lang="en-US" dirty="0" err="1">
                <a:latin typeface="BrowalliaUPC" pitchFamily="34" charset="-34"/>
                <a:cs typeface="BrowalliaUPC" pitchFamily="34" charset="-34"/>
              </a:rPr>
              <a:t>tingkah</a:t>
            </a:r>
            <a:r>
              <a:rPr lang="en-US" dirty="0">
                <a:latin typeface="BrowalliaUPC" pitchFamily="34" charset="-34"/>
                <a:cs typeface="BrowalliaUPC" pitchFamily="34" charset="-34"/>
              </a:rPr>
              <a:t> </a:t>
            </a:r>
            <a:r>
              <a:rPr lang="en-US" dirty="0" err="1">
                <a:latin typeface="BrowalliaUPC" pitchFamily="34" charset="-34"/>
                <a:cs typeface="BrowalliaUPC" pitchFamily="34" charset="-34"/>
              </a:rPr>
              <a:t>laku</a:t>
            </a:r>
            <a:r>
              <a:rPr lang="en-US" dirty="0">
                <a:latin typeface="BrowalliaUPC" pitchFamily="34" charset="-34"/>
                <a:cs typeface="BrowalliaUPC" pitchFamily="34" charset="-34"/>
              </a:rPr>
              <a:t> </a:t>
            </a:r>
            <a:r>
              <a:rPr lang="en-US" dirty="0" err="1">
                <a:latin typeface="BrowalliaUPC" pitchFamily="34" charset="-34"/>
                <a:cs typeface="BrowalliaUPC" pitchFamily="34" charset="-34"/>
              </a:rPr>
              <a:t>seseorang</a:t>
            </a:r>
            <a:r>
              <a:rPr lang="en-US" dirty="0">
                <a:latin typeface="BrowalliaUPC" pitchFamily="34" charset="-34"/>
                <a:cs typeface="BrowalliaUPC" pitchFamily="34" charset="-34"/>
              </a:rPr>
              <a:t> </a:t>
            </a:r>
            <a:r>
              <a:rPr lang="en-US" dirty="0" err="1">
                <a:latin typeface="BrowalliaUPC" pitchFamily="34" charset="-34"/>
                <a:cs typeface="BrowalliaUPC" pitchFamily="34" charset="-34"/>
              </a:rPr>
              <a:t>dan</a:t>
            </a:r>
            <a:r>
              <a:rPr lang="en-US" dirty="0">
                <a:latin typeface="BrowalliaUPC" pitchFamily="34" charset="-34"/>
                <a:cs typeface="BrowalliaUPC" pitchFamily="34" charset="-34"/>
              </a:rPr>
              <a:t> orang </a:t>
            </a:r>
            <a:r>
              <a:rPr lang="en-US" dirty="0" smtClean="0">
                <a:latin typeface="BrowalliaUPC" pitchFamily="34" charset="-34"/>
                <a:cs typeface="BrowalliaUPC" pitchFamily="34" charset="-34"/>
              </a:rPr>
              <a:t>lain</a:t>
            </a:r>
            <a:r>
              <a:rPr lang="id-ID" dirty="0" smtClean="0">
                <a:latin typeface="BrowalliaUPC" pitchFamily="34" charset="-34"/>
                <a:cs typeface="BrowalliaUPC" pitchFamily="34" charset="-34"/>
              </a:rPr>
              <a:t> </a:t>
            </a:r>
            <a:r>
              <a:rPr lang="id-ID" dirty="0" smtClean="0">
                <a:latin typeface="BrowalliaUPC" pitchFamily="34" charset="-34"/>
                <a:cs typeface="BrowalliaUPC" pitchFamily="34" charset="-34"/>
                <a:sym typeface="Wingdings" pitchFamily="2" charset="2"/>
              </a:rPr>
              <a:t></a:t>
            </a:r>
            <a:r>
              <a:rPr lang="en-US" dirty="0" smtClean="0">
                <a:latin typeface="BrowalliaUPC" pitchFamily="34" charset="-34"/>
                <a:cs typeface="BrowalliaUPC" pitchFamily="34" charset="-34"/>
              </a:rPr>
              <a:t> </a:t>
            </a:r>
            <a:r>
              <a:rPr lang="en-US" dirty="0" err="1" smtClean="0">
                <a:latin typeface="BrowalliaUPC" pitchFamily="34" charset="-34"/>
                <a:cs typeface="BrowalliaUPC" pitchFamily="34" charset="-34"/>
              </a:rPr>
              <a:t>mengkaji</a:t>
            </a:r>
            <a:r>
              <a:rPr lang="en-US" dirty="0" smtClean="0">
                <a:latin typeface="BrowalliaUPC" pitchFamily="34" charset="-34"/>
                <a:cs typeface="BrowalliaUPC" pitchFamily="34" charset="-34"/>
              </a:rPr>
              <a:t> </a:t>
            </a:r>
            <a:r>
              <a:rPr lang="en-US" dirty="0" err="1">
                <a:latin typeface="BrowalliaUPC" pitchFamily="34" charset="-34"/>
                <a:cs typeface="BrowalliaUPC" pitchFamily="34" charset="-34"/>
              </a:rPr>
              <a:t>inkonsistensi</a:t>
            </a:r>
            <a:r>
              <a:rPr lang="en-US" dirty="0">
                <a:latin typeface="BrowalliaUPC" pitchFamily="34" charset="-34"/>
                <a:cs typeface="BrowalliaUPC" pitchFamily="34" charset="-34"/>
              </a:rPr>
              <a:t> </a:t>
            </a:r>
            <a:r>
              <a:rPr lang="en-US" dirty="0" err="1">
                <a:latin typeface="BrowalliaUPC" pitchFamily="34" charset="-34"/>
                <a:cs typeface="BrowalliaUPC" pitchFamily="34" charset="-34"/>
              </a:rPr>
              <a:t>sikap-perilaku</a:t>
            </a:r>
            <a:r>
              <a:rPr lang="en-US" dirty="0" smtClean="0">
                <a:latin typeface="BrowalliaUPC" pitchFamily="34" charset="-34"/>
                <a:cs typeface="BrowalliaUPC" pitchFamily="34" charset="-34"/>
              </a:rPr>
              <a:t>.</a:t>
            </a:r>
          </a:p>
          <a:p>
            <a:pPr marL="0" indent="0" algn="ctr">
              <a:buNone/>
            </a:pPr>
            <a:endParaRPr lang="en-US" dirty="0">
              <a:latin typeface="BrowalliaUPC" pitchFamily="34" charset="-34"/>
              <a:cs typeface="BrowalliaUPC" pitchFamily="34" charset="-34"/>
            </a:endParaRPr>
          </a:p>
        </p:txBody>
      </p:sp>
      <p:sp>
        <p:nvSpPr>
          <p:cNvPr id="4" name="Rectangle 3"/>
          <p:cNvSpPr/>
          <p:nvPr/>
        </p:nvSpPr>
        <p:spPr>
          <a:xfrm>
            <a:off x="1300737" y="505420"/>
            <a:ext cx="6564298" cy="923330"/>
          </a:xfrm>
          <a:prstGeom prst="rect">
            <a:avLst/>
          </a:prstGeom>
          <a:noFill/>
        </p:spPr>
        <p:txBody>
          <a:bodyPr wrap="none" lIns="91440" tIns="45720" rIns="91440" bIns="45720">
            <a:spAutoFit/>
          </a:bodyPr>
          <a:lstStyle/>
          <a:p>
            <a:pPr algn="ctr"/>
            <a:r>
              <a:rPr lang="en-US" sz="5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Attribution Theory</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33202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1228"/>
            <a:ext cx="8763000" cy="3794522"/>
          </a:xfrm>
        </p:spPr>
        <p:txBody>
          <a:bodyPr>
            <a:noAutofit/>
          </a:bodyPr>
          <a:lstStyle/>
          <a:p>
            <a:r>
              <a:rPr lang="en-US" sz="2800" dirty="0" err="1">
                <a:latin typeface="Agency FB" pitchFamily="34" charset="0"/>
              </a:rPr>
              <a:t>Teori</a:t>
            </a:r>
            <a:r>
              <a:rPr lang="en-US" sz="2800" dirty="0">
                <a:latin typeface="Agency FB" pitchFamily="34" charset="0"/>
              </a:rPr>
              <a:t> </a:t>
            </a:r>
            <a:r>
              <a:rPr lang="en-US" sz="2800" dirty="0" err="1">
                <a:latin typeface="Agency FB" pitchFamily="34" charset="0"/>
              </a:rPr>
              <a:t>atribusi</a:t>
            </a:r>
            <a:r>
              <a:rPr lang="en-US" sz="2800" dirty="0">
                <a:latin typeface="Agency FB" pitchFamily="34" charset="0"/>
              </a:rPr>
              <a:t> </a:t>
            </a:r>
            <a:r>
              <a:rPr lang="en-US" sz="2800" dirty="0" err="1">
                <a:latin typeface="Agency FB" pitchFamily="34" charset="0"/>
              </a:rPr>
              <a:t>diperkenalkan</a:t>
            </a:r>
            <a:r>
              <a:rPr lang="en-US" sz="2800" dirty="0">
                <a:latin typeface="Agency FB" pitchFamily="34" charset="0"/>
              </a:rPr>
              <a:t> </a:t>
            </a:r>
            <a:r>
              <a:rPr lang="en-US" sz="2800" dirty="0" err="1">
                <a:latin typeface="Agency FB" pitchFamily="34" charset="0"/>
              </a:rPr>
              <a:t>oleh</a:t>
            </a:r>
            <a:r>
              <a:rPr lang="en-US" sz="2800" dirty="0">
                <a:latin typeface="Agency FB" pitchFamily="34" charset="0"/>
              </a:rPr>
              <a:t> Fritz </a:t>
            </a:r>
            <a:r>
              <a:rPr lang="en-US" sz="2800" dirty="0" err="1">
                <a:latin typeface="Agency FB" pitchFamily="34" charset="0"/>
              </a:rPr>
              <a:t>Heider</a:t>
            </a:r>
            <a:r>
              <a:rPr lang="en-US" sz="2800" dirty="0">
                <a:latin typeface="Agency FB" pitchFamily="34" charset="0"/>
              </a:rPr>
              <a:t> (1958) </a:t>
            </a:r>
            <a:r>
              <a:rPr lang="en-US" sz="2800" dirty="0" err="1">
                <a:latin typeface="Agency FB" pitchFamily="34" charset="0"/>
              </a:rPr>
              <a:t>pertama</a:t>
            </a:r>
            <a:r>
              <a:rPr lang="en-US" sz="2800" dirty="0">
                <a:latin typeface="Agency FB" pitchFamily="34" charset="0"/>
              </a:rPr>
              <a:t> kali. </a:t>
            </a:r>
            <a:r>
              <a:rPr lang="en-US" sz="2800" dirty="0" err="1">
                <a:latin typeface="Agency FB" pitchFamily="34" charset="0"/>
              </a:rPr>
              <a:t>Menurut</a:t>
            </a:r>
            <a:r>
              <a:rPr lang="en-US" sz="2800" dirty="0">
                <a:latin typeface="Agency FB" pitchFamily="34" charset="0"/>
              </a:rPr>
              <a:t> </a:t>
            </a:r>
            <a:r>
              <a:rPr lang="en-US" sz="2800" dirty="0" err="1">
                <a:latin typeface="Agency FB" pitchFamily="34" charset="0"/>
              </a:rPr>
              <a:t>Heider</a:t>
            </a:r>
            <a:r>
              <a:rPr lang="en-US" sz="2800" dirty="0">
                <a:latin typeface="Agency FB" pitchFamily="34" charset="0"/>
              </a:rPr>
              <a:t>, </a:t>
            </a:r>
            <a:r>
              <a:rPr lang="en-US" sz="2800" dirty="0" err="1">
                <a:latin typeface="Agency FB" pitchFamily="34" charset="0"/>
              </a:rPr>
              <a:t>setiap</a:t>
            </a:r>
            <a:r>
              <a:rPr lang="en-US" sz="2800" dirty="0">
                <a:latin typeface="Agency FB" pitchFamily="34" charset="0"/>
              </a:rPr>
              <a:t> </a:t>
            </a:r>
            <a:r>
              <a:rPr lang="en-US" sz="2800" dirty="0" err="1">
                <a:latin typeface="Agency FB" pitchFamily="34" charset="0"/>
              </a:rPr>
              <a:t>individu</a:t>
            </a:r>
            <a:r>
              <a:rPr lang="en-US" sz="2800" dirty="0">
                <a:latin typeface="Agency FB" pitchFamily="34" charset="0"/>
              </a:rPr>
              <a:t> </a:t>
            </a:r>
            <a:r>
              <a:rPr lang="en-US" sz="2800" dirty="0" err="1">
                <a:latin typeface="Agency FB" pitchFamily="34" charset="0"/>
              </a:rPr>
              <a:t>pada</a:t>
            </a:r>
            <a:r>
              <a:rPr lang="en-US" sz="2800" dirty="0">
                <a:latin typeface="Agency FB" pitchFamily="34" charset="0"/>
              </a:rPr>
              <a:t> </a:t>
            </a:r>
            <a:r>
              <a:rPr lang="en-US" sz="2800" dirty="0" err="1">
                <a:latin typeface="Agency FB" pitchFamily="34" charset="0"/>
              </a:rPr>
              <a:t>dasarnya</a:t>
            </a:r>
            <a:r>
              <a:rPr lang="en-US" sz="2800" dirty="0">
                <a:latin typeface="Agency FB" pitchFamily="34" charset="0"/>
              </a:rPr>
              <a:t> </a:t>
            </a:r>
            <a:r>
              <a:rPr lang="en-US" sz="2800" dirty="0" err="1">
                <a:latin typeface="Agency FB" pitchFamily="34" charset="0"/>
              </a:rPr>
              <a:t>adalah</a:t>
            </a:r>
            <a:r>
              <a:rPr lang="en-US" sz="2800" dirty="0">
                <a:latin typeface="Agency FB" pitchFamily="34" charset="0"/>
              </a:rPr>
              <a:t> </a:t>
            </a:r>
            <a:r>
              <a:rPr lang="en-US" sz="2800" dirty="0" err="1">
                <a:latin typeface="Agency FB" pitchFamily="34" charset="0"/>
              </a:rPr>
              <a:t>seseorang</a:t>
            </a:r>
            <a:r>
              <a:rPr lang="en-US" sz="2800" dirty="0">
                <a:latin typeface="Agency FB" pitchFamily="34" charset="0"/>
              </a:rPr>
              <a:t> </a:t>
            </a:r>
            <a:r>
              <a:rPr lang="en-US" sz="2800" dirty="0" err="1">
                <a:latin typeface="Agency FB" pitchFamily="34" charset="0"/>
              </a:rPr>
              <a:t>ilmuwan</a:t>
            </a:r>
            <a:r>
              <a:rPr lang="en-US" sz="2800" dirty="0">
                <a:latin typeface="Agency FB" pitchFamily="34" charset="0"/>
              </a:rPr>
              <a:t> </a:t>
            </a:r>
            <a:r>
              <a:rPr lang="en-US" sz="2800" dirty="0" err="1">
                <a:latin typeface="Agency FB" pitchFamily="34" charset="0"/>
              </a:rPr>
              <a:t>semu</a:t>
            </a:r>
            <a:r>
              <a:rPr lang="en-US" sz="2800" dirty="0">
                <a:latin typeface="Agency FB" pitchFamily="34" charset="0"/>
              </a:rPr>
              <a:t> (pseudo scientist) yang </a:t>
            </a:r>
            <a:r>
              <a:rPr lang="en-US" sz="2800" b="1" dirty="0" err="1">
                <a:solidFill>
                  <a:srgbClr val="C6F13B"/>
                </a:solidFill>
                <a:latin typeface="Agency FB" pitchFamily="34" charset="0"/>
              </a:rPr>
              <a:t>berusaha</a:t>
            </a:r>
            <a:r>
              <a:rPr lang="en-US" sz="2800" b="1" dirty="0">
                <a:solidFill>
                  <a:srgbClr val="C6F13B"/>
                </a:solidFill>
                <a:latin typeface="Agency FB" pitchFamily="34" charset="0"/>
              </a:rPr>
              <a:t> </a:t>
            </a:r>
            <a:r>
              <a:rPr lang="en-US" sz="2800" b="1" dirty="0" err="1">
                <a:solidFill>
                  <a:srgbClr val="C6F13B"/>
                </a:solidFill>
                <a:latin typeface="Agency FB" pitchFamily="34" charset="0"/>
              </a:rPr>
              <a:t>untuk</a:t>
            </a:r>
            <a:r>
              <a:rPr lang="en-US" sz="2800" b="1" dirty="0">
                <a:solidFill>
                  <a:srgbClr val="C6F13B"/>
                </a:solidFill>
                <a:latin typeface="Agency FB" pitchFamily="34" charset="0"/>
              </a:rPr>
              <a:t> </a:t>
            </a:r>
            <a:r>
              <a:rPr lang="en-US" sz="2800" b="1" dirty="0" err="1">
                <a:solidFill>
                  <a:srgbClr val="C6F13B"/>
                </a:solidFill>
                <a:latin typeface="Agency FB" pitchFamily="34" charset="0"/>
              </a:rPr>
              <a:t>mengerti</a:t>
            </a:r>
            <a:r>
              <a:rPr lang="en-US" sz="2800" b="1" dirty="0">
                <a:solidFill>
                  <a:srgbClr val="C6F13B"/>
                </a:solidFill>
                <a:latin typeface="Agency FB" pitchFamily="34" charset="0"/>
              </a:rPr>
              <a:t> </a:t>
            </a:r>
            <a:r>
              <a:rPr lang="en-US" sz="2800" b="1" dirty="0" err="1">
                <a:solidFill>
                  <a:srgbClr val="C6F13B"/>
                </a:solidFill>
                <a:latin typeface="Agency FB" pitchFamily="34" charset="0"/>
              </a:rPr>
              <a:t>tingkah</a:t>
            </a:r>
            <a:r>
              <a:rPr lang="en-US" sz="2800" b="1" dirty="0">
                <a:solidFill>
                  <a:srgbClr val="C6F13B"/>
                </a:solidFill>
                <a:latin typeface="Agency FB" pitchFamily="34" charset="0"/>
              </a:rPr>
              <a:t> </a:t>
            </a:r>
            <a:r>
              <a:rPr lang="en-US" sz="2800" b="1" dirty="0" err="1">
                <a:solidFill>
                  <a:srgbClr val="C6F13B"/>
                </a:solidFill>
                <a:latin typeface="Agency FB" pitchFamily="34" charset="0"/>
              </a:rPr>
              <a:t>laku</a:t>
            </a:r>
            <a:r>
              <a:rPr lang="en-US" sz="2800" b="1" dirty="0">
                <a:solidFill>
                  <a:srgbClr val="C6F13B"/>
                </a:solidFill>
                <a:latin typeface="Agency FB" pitchFamily="34" charset="0"/>
              </a:rPr>
              <a:t> orang lain</a:t>
            </a:r>
            <a:r>
              <a:rPr lang="en-US" sz="2800" dirty="0">
                <a:solidFill>
                  <a:srgbClr val="C6F13B"/>
                </a:solidFill>
                <a:latin typeface="Agency FB" pitchFamily="34" charset="0"/>
              </a:rPr>
              <a:t> </a:t>
            </a:r>
            <a:r>
              <a:rPr lang="en-US" sz="2800" dirty="0" err="1">
                <a:latin typeface="Agency FB" pitchFamily="34" charset="0"/>
              </a:rPr>
              <a:t>dengan</a:t>
            </a:r>
            <a:r>
              <a:rPr lang="en-US" sz="2800" dirty="0">
                <a:latin typeface="Agency FB" pitchFamily="34" charset="0"/>
              </a:rPr>
              <a:t> </a:t>
            </a:r>
            <a:r>
              <a:rPr lang="en-US" sz="2800" dirty="0" err="1">
                <a:latin typeface="Agency FB" pitchFamily="34" charset="0"/>
              </a:rPr>
              <a:t>mengumpulkan</a:t>
            </a:r>
            <a:r>
              <a:rPr lang="en-US" sz="2800" dirty="0">
                <a:latin typeface="Agency FB" pitchFamily="34" charset="0"/>
              </a:rPr>
              <a:t> </a:t>
            </a:r>
            <a:r>
              <a:rPr lang="en-US" sz="2800" dirty="0" err="1">
                <a:latin typeface="Agency FB" pitchFamily="34" charset="0"/>
              </a:rPr>
              <a:t>dan</a:t>
            </a:r>
            <a:r>
              <a:rPr lang="en-US" sz="2800" dirty="0">
                <a:latin typeface="Agency FB" pitchFamily="34" charset="0"/>
              </a:rPr>
              <a:t> </a:t>
            </a:r>
            <a:r>
              <a:rPr lang="en-US" sz="2800" dirty="0" err="1">
                <a:latin typeface="Agency FB" pitchFamily="34" charset="0"/>
              </a:rPr>
              <a:t>memadukan</a:t>
            </a:r>
            <a:r>
              <a:rPr lang="en-US" sz="2800" dirty="0">
                <a:latin typeface="Agency FB" pitchFamily="34" charset="0"/>
              </a:rPr>
              <a:t> </a:t>
            </a:r>
            <a:r>
              <a:rPr lang="en-US" sz="2800" dirty="0" err="1">
                <a:latin typeface="Agency FB" pitchFamily="34" charset="0"/>
              </a:rPr>
              <a:t>potongan</a:t>
            </a:r>
            <a:r>
              <a:rPr lang="en-US" sz="2800" dirty="0">
                <a:latin typeface="Agency FB" pitchFamily="34" charset="0"/>
              </a:rPr>
              <a:t>–</a:t>
            </a:r>
            <a:r>
              <a:rPr lang="en-US" sz="2800" dirty="0" err="1">
                <a:latin typeface="Agency FB" pitchFamily="34" charset="0"/>
              </a:rPr>
              <a:t>potongan</a:t>
            </a:r>
            <a:r>
              <a:rPr lang="en-US" sz="2800" dirty="0">
                <a:latin typeface="Agency FB" pitchFamily="34" charset="0"/>
              </a:rPr>
              <a:t> </a:t>
            </a:r>
            <a:r>
              <a:rPr lang="en-US" sz="2800" dirty="0" err="1">
                <a:latin typeface="Agency FB" pitchFamily="34" charset="0"/>
              </a:rPr>
              <a:t>informasi</a:t>
            </a:r>
            <a:r>
              <a:rPr lang="en-US" sz="2800" dirty="0">
                <a:latin typeface="Agency FB" pitchFamily="34" charset="0"/>
              </a:rPr>
              <a:t> </a:t>
            </a:r>
            <a:r>
              <a:rPr lang="en-US" sz="2800" dirty="0" err="1">
                <a:latin typeface="Agency FB" pitchFamily="34" charset="0"/>
              </a:rPr>
              <a:t>sampai</a:t>
            </a:r>
            <a:r>
              <a:rPr lang="en-US" sz="2800" dirty="0">
                <a:latin typeface="Agency FB" pitchFamily="34" charset="0"/>
              </a:rPr>
              <a:t> </a:t>
            </a:r>
            <a:r>
              <a:rPr lang="en-US" sz="2800" dirty="0" err="1">
                <a:latin typeface="Agency FB" pitchFamily="34" charset="0"/>
              </a:rPr>
              <a:t>mereka</a:t>
            </a:r>
            <a:r>
              <a:rPr lang="en-US" sz="2800" dirty="0">
                <a:latin typeface="Agency FB" pitchFamily="34" charset="0"/>
              </a:rPr>
              <a:t> </a:t>
            </a:r>
            <a:r>
              <a:rPr lang="en-US" sz="2800" dirty="0" err="1">
                <a:latin typeface="Agency FB" pitchFamily="34" charset="0"/>
              </a:rPr>
              <a:t>tiba</a:t>
            </a:r>
            <a:r>
              <a:rPr lang="en-US" sz="2800" dirty="0">
                <a:latin typeface="Agency FB" pitchFamily="34" charset="0"/>
              </a:rPr>
              <a:t> </a:t>
            </a:r>
            <a:r>
              <a:rPr lang="en-US" sz="2800" dirty="0" err="1">
                <a:latin typeface="Agency FB" pitchFamily="34" charset="0"/>
              </a:rPr>
              <a:t>pada</a:t>
            </a:r>
            <a:r>
              <a:rPr lang="en-US" sz="2800" dirty="0">
                <a:latin typeface="Agency FB" pitchFamily="34" charset="0"/>
              </a:rPr>
              <a:t> </a:t>
            </a:r>
            <a:r>
              <a:rPr lang="en-US" sz="2800" dirty="0" err="1">
                <a:latin typeface="Agency FB" pitchFamily="34" charset="0"/>
              </a:rPr>
              <a:t>sebuah</a:t>
            </a:r>
            <a:r>
              <a:rPr lang="en-US" sz="2800" dirty="0">
                <a:latin typeface="Agency FB" pitchFamily="34" charset="0"/>
              </a:rPr>
              <a:t> </a:t>
            </a:r>
            <a:r>
              <a:rPr lang="en-US" sz="2800" dirty="0" err="1">
                <a:latin typeface="Agency FB" pitchFamily="34" charset="0"/>
              </a:rPr>
              <a:t>penjelasan</a:t>
            </a:r>
            <a:r>
              <a:rPr lang="en-US" sz="2800" dirty="0">
                <a:latin typeface="Agency FB" pitchFamily="34" charset="0"/>
              </a:rPr>
              <a:t> </a:t>
            </a:r>
            <a:r>
              <a:rPr lang="en-US" sz="2800" dirty="0" err="1">
                <a:latin typeface="Agency FB" pitchFamily="34" charset="0"/>
              </a:rPr>
              <a:t>masuk</a:t>
            </a:r>
            <a:r>
              <a:rPr lang="en-US" sz="2800" dirty="0">
                <a:latin typeface="Agency FB" pitchFamily="34" charset="0"/>
              </a:rPr>
              <a:t> </a:t>
            </a:r>
            <a:r>
              <a:rPr lang="en-US" sz="2800" dirty="0" err="1">
                <a:latin typeface="Agency FB" pitchFamily="34" charset="0"/>
              </a:rPr>
              <a:t>akal</a:t>
            </a:r>
            <a:r>
              <a:rPr lang="en-US" sz="2800" dirty="0">
                <a:latin typeface="Agency FB" pitchFamily="34" charset="0"/>
              </a:rPr>
              <a:t> </a:t>
            </a:r>
            <a:r>
              <a:rPr lang="en-US" sz="2800" dirty="0" err="1">
                <a:latin typeface="Agency FB" pitchFamily="34" charset="0"/>
              </a:rPr>
              <a:t>tentang</a:t>
            </a:r>
            <a:r>
              <a:rPr lang="en-US" sz="2800" dirty="0">
                <a:latin typeface="Agency FB" pitchFamily="34" charset="0"/>
              </a:rPr>
              <a:t> </a:t>
            </a:r>
            <a:r>
              <a:rPr lang="en-US" sz="2800" dirty="0" err="1">
                <a:latin typeface="Agency FB" pitchFamily="34" charset="0"/>
              </a:rPr>
              <a:t>sebab</a:t>
            </a:r>
            <a:r>
              <a:rPr lang="en-US" sz="2800" dirty="0">
                <a:latin typeface="Agency FB" pitchFamily="34" charset="0"/>
              </a:rPr>
              <a:t>–</a:t>
            </a:r>
            <a:r>
              <a:rPr lang="en-US" sz="2800" dirty="0" err="1">
                <a:latin typeface="Agency FB" pitchFamily="34" charset="0"/>
              </a:rPr>
              <a:t>sebab</a:t>
            </a:r>
            <a:r>
              <a:rPr lang="en-US" sz="2800" dirty="0">
                <a:latin typeface="Agency FB" pitchFamily="34" charset="0"/>
              </a:rPr>
              <a:t> orang lain </a:t>
            </a:r>
            <a:r>
              <a:rPr lang="en-US" sz="2800" dirty="0" err="1">
                <a:latin typeface="Agency FB" pitchFamily="34" charset="0"/>
              </a:rPr>
              <a:t>bertingkah</a:t>
            </a:r>
            <a:r>
              <a:rPr lang="en-US" sz="2800" dirty="0">
                <a:latin typeface="Agency FB" pitchFamily="34" charset="0"/>
              </a:rPr>
              <a:t> </a:t>
            </a:r>
            <a:r>
              <a:rPr lang="en-US" sz="2800" dirty="0" err="1">
                <a:latin typeface="Agency FB" pitchFamily="34" charset="0"/>
              </a:rPr>
              <a:t>laku</a:t>
            </a:r>
            <a:r>
              <a:rPr lang="en-US" sz="2800" dirty="0">
                <a:latin typeface="Agency FB" pitchFamily="34" charset="0"/>
              </a:rPr>
              <a:t> </a:t>
            </a:r>
            <a:r>
              <a:rPr lang="en-US" sz="2800" dirty="0" err="1">
                <a:latin typeface="Agency FB" pitchFamily="34" charset="0"/>
              </a:rPr>
              <a:t>tertentu</a:t>
            </a:r>
            <a:r>
              <a:rPr lang="en-US" sz="2800" dirty="0">
                <a:latin typeface="Agency FB" pitchFamily="34" charset="0"/>
              </a:rPr>
              <a:t>. </a:t>
            </a:r>
            <a:endParaRPr lang="en-US" sz="2800" dirty="0" smtClean="0">
              <a:latin typeface="Agency FB" pitchFamily="34" charset="0"/>
            </a:endParaRPr>
          </a:p>
          <a:p>
            <a:r>
              <a:rPr lang="en-US" sz="2800" dirty="0" err="1" smtClean="0">
                <a:latin typeface="Agency FB" pitchFamily="34" charset="0"/>
              </a:rPr>
              <a:t>Dengan</a:t>
            </a:r>
            <a:r>
              <a:rPr lang="en-US" sz="2800" dirty="0" smtClean="0">
                <a:latin typeface="Agency FB" pitchFamily="34" charset="0"/>
              </a:rPr>
              <a:t> </a:t>
            </a:r>
            <a:r>
              <a:rPr lang="en-US" sz="2800" dirty="0">
                <a:latin typeface="Agency FB" pitchFamily="34" charset="0"/>
              </a:rPr>
              <a:t>kata lain </a:t>
            </a:r>
            <a:r>
              <a:rPr lang="en-US" sz="2800" dirty="0" err="1">
                <a:latin typeface="Agency FB" pitchFamily="34" charset="0"/>
              </a:rPr>
              <a:t>seseorang</a:t>
            </a:r>
            <a:r>
              <a:rPr lang="en-US" sz="2800" dirty="0">
                <a:latin typeface="Agency FB" pitchFamily="34" charset="0"/>
              </a:rPr>
              <a:t> </a:t>
            </a:r>
            <a:r>
              <a:rPr lang="en-US" sz="2800" dirty="0" err="1">
                <a:latin typeface="Agency FB" pitchFamily="34" charset="0"/>
              </a:rPr>
              <a:t>itu</a:t>
            </a:r>
            <a:r>
              <a:rPr lang="en-US" sz="2800" dirty="0">
                <a:latin typeface="Agency FB" pitchFamily="34" charset="0"/>
              </a:rPr>
              <a:t> </a:t>
            </a:r>
            <a:r>
              <a:rPr lang="en-US" sz="2800" dirty="0" err="1">
                <a:latin typeface="Agency FB" pitchFamily="34" charset="0"/>
              </a:rPr>
              <a:t>selalu</a:t>
            </a:r>
            <a:r>
              <a:rPr lang="en-US" sz="2800" dirty="0">
                <a:latin typeface="Agency FB" pitchFamily="34" charset="0"/>
              </a:rPr>
              <a:t> </a:t>
            </a:r>
            <a:r>
              <a:rPr lang="en-US" sz="2800" dirty="0" err="1">
                <a:latin typeface="Agency FB" pitchFamily="34" charset="0"/>
              </a:rPr>
              <a:t>berusaha</a:t>
            </a:r>
            <a:r>
              <a:rPr lang="en-US" sz="2800" dirty="0">
                <a:latin typeface="Agency FB" pitchFamily="34" charset="0"/>
              </a:rPr>
              <a:t> </a:t>
            </a:r>
            <a:r>
              <a:rPr lang="en-US" sz="2800" dirty="0" err="1">
                <a:latin typeface="Agency FB" pitchFamily="34" charset="0"/>
              </a:rPr>
              <a:t>untuk</a:t>
            </a:r>
            <a:r>
              <a:rPr lang="en-US" sz="2800" dirty="0">
                <a:latin typeface="Agency FB" pitchFamily="34" charset="0"/>
              </a:rPr>
              <a:t> </a:t>
            </a:r>
            <a:r>
              <a:rPr lang="en-US" sz="2800" dirty="0" err="1">
                <a:latin typeface="Agency FB" pitchFamily="34" charset="0"/>
              </a:rPr>
              <a:t>mencari</a:t>
            </a:r>
            <a:r>
              <a:rPr lang="en-US" sz="2800" dirty="0">
                <a:latin typeface="Agency FB" pitchFamily="34" charset="0"/>
              </a:rPr>
              <a:t> </a:t>
            </a:r>
            <a:r>
              <a:rPr lang="en-US" sz="2800" dirty="0" err="1">
                <a:latin typeface="Agency FB" pitchFamily="34" charset="0"/>
              </a:rPr>
              <a:t>sebab</a:t>
            </a:r>
            <a:r>
              <a:rPr lang="en-US" sz="2800" dirty="0">
                <a:latin typeface="Agency FB" pitchFamily="34" charset="0"/>
              </a:rPr>
              <a:t> </a:t>
            </a:r>
            <a:r>
              <a:rPr lang="en-US" sz="2800" dirty="0" err="1">
                <a:latin typeface="Agency FB" pitchFamily="34" charset="0"/>
              </a:rPr>
              <a:t>mengapa</a:t>
            </a:r>
            <a:r>
              <a:rPr lang="en-US" sz="2800" dirty="0">
                <a:latin typeface="Agency FB" pitchFamily="34" charset="0"/>
              </a:rPr>
              <a:t> </a:t>
            </a:r>
            <a:r>
              <a:rPr lang="en-US" sz="2800" dirty="0" err="1">
                <a:latin typeface="Agency FB" pitchFamily="34" charset="0"/>
              </a:rPr>
              <a:t>seseorang</a:t>
            </a:r>
            <a:r>
              <a:rPr lang="en-US" sz="2800" dirty="0">
                <a:latin typeface="Agency FB" pitchFamily="34" charset="0"/>
              </a:rPr>
              <a:t> </a:t>
            </a:r>
            <a:r>
              <a:rPr lang="en-US" sz="2800" dirty="0" err="1">
                <a:latin typeface="Agency FB" pitchFamily="34" charset="0"/>
              </a:rPr>
              <a:t>berbuat</a:t>
            </a:r>
            <a:r>
              <a:rPr lang="en-US" sz="2800" dirty="0">
                <a:latin typeface="Agency FB" pitchFamily="34" charset="0"/>
              </a:rPr>
              <a:t> </a:t>
            </a:r>
            <a:r>
              <a:rPr lang="en-US" sz="2800" dirty="0" err="1">
                <a:latin typeface="Agency FB" pitchFamily="34" charset="0"/>
              </a:rPr>
              <a:t>dengan</a:t>
            </a:r>
            <a:r>
              <a:rPr lang="en-US" sz="2800" dirty="0">
                <a:latin typeface="Agency FB" pitchFamily="34" charset="0"/>
              </a:rPr>
              <a:t> </a:t>
            </a:r>
            <a:r>
              <a:rPr lang="en-US" sz="2800" dirty="0" err="1">
                <a:latin typeface="Agency FB" pitchFamily="34" charset="0"/>
              </a:rPr>
              <a:t>cara</a:t>
            </a:r>
            <a:r>
              <a:rPr lang="en-US" sz="2800" dirty="0">
                <a:latin typeface="Agency FB" pitchFamily="34" charset="0"/>
              </a:rPr>
              <a:t>–</a:t>
            </a:r>
            <a:r>
              <a:rPr lang="en-US" sz="2800" dirty="0" err="1">
                <a:latin typeface="Agency FB" pitchFamily="34" charset="0"/>
              </a:rPr>
              <a:t>cara</a:t>
            </a:r>
            <a:r>
              <a:rPr lang="en-US" sz="2800" dirty="0">
                <a:latin typeface="Agency FB" pitchFamily="34" charset="0"/>
              </a:rPr>
              <a:t> </a:t>
            </a:r>
            <a:r>
              <a:rPr lang="en-US" sz="2800" dirty="0" err="1">
                <a:latin typeface="Agency FB" pitchFamily="34" charset="0"/>
              </a:rPr>
              <a:t>tertentu</a:t>
            </a:r>
            <a:r>
              <a:rPr lang="en-US" sz="2800" dirty="0">
                <a:latin typeface="Agency FB" pitchFamily="34" charset="0"/>
              </a:rPr>
              <a:t>. </a:t>
            </a:r>
            <a:r>
              <a:rPr lang="en-US" sz="2800" dirty="0" err="1">
                <a:latin typeface="Agency FB" pitchFamily="34" charset="0"/>
              </a:rPr>
              <a:t>Misalkan</a:t>
            </a:r>
            <a:r>
              <a:rPr lang="en-US" sz="2800" dirty="0">
                <a:latin typeface="Agency FB" pitchFamily="34" charset="0"/>
              </a:rPr>
              <a:t> </a:t>
            </a:r>
            <a:r>
              <a:rPr lang="en-US" sz="2800" dirty="0" err="1">
                <a:latin typeface="Agency FB" pitchFamily="34" charset="0"/>
              </a:rPr>
              <a:t>ada</a:t>
            </a:r>
            <a:r>
              <a:rPr lang="en-US" sz="2800" dirty="0">
                <a:latin typeface="Agency FB" pitchFamily="34" charset="0"/>
              </a:rPr>
              <a:t> </a:t>
            </a:r>
            <a:r>
              <a:rPr lang="en-US" sz="2800" dirty="0" err="1">
                <a:latin typeface="Agency FB" pitchFamily="34" charset="0"/>
              </a:rPr>
              <a:t>seseorang</a:t>
            </a:r>
            <a:r>
              <a:rPr lang="en-US" sz="2800" dirty="0">
                <a:latin typeface="Agency FB" pitchFamily="34" charset="0"/>
              </a:rPr>
              <a:t> </a:t>
            </a:r>
            <a:r>
              <a:rPr lang="en-US" sz="2800" dirty="0" err="1">
                <a:latin typeface="Agency FB" pitchFamily="34" charset="0"/>
              </a:rPr>
              <a:t>melakukan</a:t>
            </a:r>
            <a:r>
              <a:rPr lang="en-US" sz="2800" dirty="0">
                <a:latin typeface="Agency FB" pitchFamily="34" charset="0"/>
              </a:rPr>
              <a:t> </a:t>
            </a:r>
            <a:r>
              <a:rPr lang="en-US" sz="2800" dirty="0" err="1">
                <a:latin typeface="Agency FB" pitchFamily="34" charset="0"/>
              </a:rPr>
              <a:t>pencurian</a:t>
            </a:r>
            <a:r>
              <a:rPr lang="en-US" sz="2800" dirty="0">
                <a:latin typeface="Agency FB" pitchFamily="34" charset="0"/>
              </a:rPr>
              <a:t>. </a:t>
            </a:r>
            <a:r>
              <a:rPr lang="en-US" sz="2800" dirty="0" err="1">
                <a:latin typeface="Agency FB" pitchFamily="34" charset="0"/>
              </a:rPr>
              <a:t>Sebagai</a:t>
            </a:r>
            <a:r>
              <a:rPr lang="en-US" sz="2800" dirty="0">
                <a:latin typeface="Agency FB" pitchFamily="34" charset="0"/>
              </a:rPr>
              <a:t> </a:t>
            </a:r>
            <a:r>
              <a:rPr lang="en-US" sz="2800" dirty="0" err="1">
                <a:latin typeface="Agency FB" pitchFamily="34" charset="0"/>
              </a:rPr>
              <a:t>manusia</a:t>
            </a:r>
            <a:r>
              <a:rPr lang="en-US" sz="2800" dirty="0">
                <a:latin typeface="Agency FB" pitchFamily="34" charset="0"/>
              </a:rPr>
              <a:t> yang </a:t>
            </a:r>
            <a:r>
              <a:rPr lang="en-US" sz="2800" dirty="0" err="1">
                <a:latin typeface="Agency FB" pitchFamily="34" charset="0"/>
              </a:rPr>
              <a:t>ingin</a:t>
            </a:r>
            <a:r>
              <a:rPr lang="en-US" sz="2800" dirty="0">
                <a:latin typeface="Agency FB" pitchFamily="34" charset="0"/>
              </a:rPr>
              <a:t> </a:t>
            </a:r>
            <a:r>
              <a:rPr lang="en-US" sz="2800" dirty="0" err="1">
                <a:latin typeface="Agency FB" pitchFamily="34" charset="0"/>
              </a:rPr>
              <a:t>mengetahui</a:t>
            </a:r>
            <a:r>
              <a:rPr lang="en-US" sz="2800" dirty="0">
                <a:latin typeface="Agency FB" pitchFamily="34" charset="0"/>
              </a:rPr>
              <a:t> </a:t>
            </a:r>
            <a:r>
              <a:rPr lang="en-US" sz="2800" dirty="0" err="1">
                <a:latin typeface="Agency FB" pitchFamily="34" charset="0"/>
              </a:rPr>
              <a:t>penyebab</a:t>
            </a:r>
            <a:r>
              <a:rPr lang="en-US" sz="2800" dirty="0">
                <a:latin typeface="Agency FB" pitchFamily="34" charset="0"/>
              </a:rPr>
              <a:t> </a:t>
            </a:r>
            <a:r>
              <a:rPr lang="en-US" sz="2800" dirty="0" err="1">
                <a:latin typeface="Agency FB" pitchFamily="34" charset="0"/>
              </a:rPr>
              <a:t>kenapa</a:t>
            </a:r>
            <a:r>
              <a:rPr lang="en-US" sz="2800" dirty="0">
                <a:latin typeface="Agency FB" pitchFamily="34" charset="0"/>
              </a:rPr>
              <a:t> </a:t>
            </a:r>
            <a:r>
              <a:rPr lang="en-US" sz="2800" dirty="0" err="1">
                <a:latin typeface="Agency FB" pitchFamily="34" charset="0"/>
              </a:rPr>
              <a:t>dia</a:t>
            </a:r>
            <a:r>
              <a:rPr lang="en-US" sz="2800" dirty="0">
                <a:latin typeface="Agency FB" pitchFamily="34" charset="0"/>
              </a:rPr>
              <a:t> </a:t>
            </a:r>
            <a:r>
              <a:rPr lang="en-US" sz="2800" dirty="0" err="1">
                <a:latin typeface="Agency FB" pitchFamily="34" charset="0"/>
              </a:rPr>
              <a:t>sampai</a:t>
            </a:r>
            <a:r>
              <a:rPr lang="en-US" sz="2800" dirty="0">
                <a:latin typeface="Agency FB" pitchFamily="34" charset="0"/>
              </a:rPr>
              <a:t> </a:t>
            </a:r>
            <a:r>
              <a:rPr lang="en-US" sz="2800" dirty="0" err="1">
                <a:latin typeface="Agency FB" pitchFamily="34" charset="0"/>
              </a:rPr>
              <a:t>berbuat</a:t>
            </a:r>
            <a:r>
              <a:rPr lang="en-US" sz="2800" dirty="0">
                <a:latin typeface="Agency FB" pitchFamily="34" charset="0"/>
              </a:rPr>
              <a:t> </a:t>
            </a:r>
            <a:r>
              <a:rPr lang="en-US" sz="2800" dirty="0" err="1">
                <a:latin typeface="Agency FB" pitchFamily="34" charset="0"/>
              </a:rPr>
              <a:t>demikian</a:t>
            </a:r>
            <a:r>
              <a:rPr lang="en-US" sz="2800" dirty="0">
                <a:latin typeface="Agency FB" pitchFamily="34" charset="0"/>
              </a:rPr>
              <a:t>.</a:t>
            </a:r>
          </a:p>
        </p:txBody>
      </p:sp>
    </p:spTree>
    <p:extLst>
      <p:ext uri="{BB962C8B-B14F-4D97-AF65-F5344CB8AC3E}">
        <p14:creationId xmlns:p14="http://schemas.microsoft.com/office/powerpoint/2010/main" val="9004214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62150"/>
            <a:ext cx="8229600" cy="857250"/>
          </a:xfrm>
          <a:solidFill>
            <a:srgbClr val="00FF99"/>
          </a:solidFill>
          <a:effectLst>
            <a:outerShdw blurRad="152400" dist="317500" dir="5400000" sx="90000" sy="-19000" rotWithShape="0">
              <a:prstClr val="black">
                <a:alpha val="15000"/>
              </a:prstClr>
            </a:outerShdw>
          </a:effectLst>
        </p:spPr>
        <p:txBody>
          <a:bodyPr/>
          <a:lstStyle/>
          <a:p>
            <a:r>
              <a:rPr lang="id-ID" dirty="0" smtClean="0"/>
              <a:t>KOMUNIKASI ORGANISASI</a:t>
            </a:r>
            <a:endParaRPr lang="id-ID" dirty="0"/>
          </a:p>
        </p:txBody>
      </p:sp>
    </p:spTree>
    <p:extLst>
      <p:ext uri="{BB962C8B-B14F-4D97-AF65-F5344CB8AC3E}">
        <p14:creationId xmlns:p14="http://schemas.microsoft.com/office/powerpoint/2010/main" val="2862124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9378"/>
            <a:ext cx="8229600" cy="857250"/>
          </a:xfrm>
          <a:solidFill>
            <a:schemeClr val="tx2">
              <a:lumMod val="40000"/>
              <a:lumOff val="60000"/>
            </a:schemeClr>
          </a:solidFill>
          <a:effectLst>
            <a:glow rad="139700">
              <a:schemeClr val="accent5">
                <a:satMod val="175000"/>
                <a:alpha val="40000"/>
              </a:schemeClr>
            </a:glow>
          </a:effectLst>
        </p:spPr>
        <p:txBody>
          <a:bodyPr/>
          <a:lstStyle/>
          <a:p>
            <a:r>
              <a:rPr lang="id-ID" dirty="0" smtClean="0"/>
              <a:t>Capaian Pembelajaran</a:t>
            </a:r>
            <a:endParaRPr lang="id-ID" dirty="0"/>
          </a:p>
        </p:txBody>
      </p:sp>
      <p:sp>
        <p:nvSpPr>
          <p:cNvPr id="3" name="Content Placeholder 2"/>
          <p:cNvSpPr>
            <a:spLocks noGrp="1"/>
          </p:cNvSpPr>
          <p:nvPr>
            <p:ph idx="1"/>
          </p:nvPr>
        </p:nvSpPr>
        <p:spPr>
          <a:xfrm>
            <a:off x="457200" y="1733550"/>
            <a:ext cx="8229600" cy="2438399"/>
          </a:xfrm>
        </p:spPr>
        <p:txBody>
          <a:bodyPr>
            <a:normAutofit fontScale="77500" lnSpcReduction="20000"/>
          </a:bodyPr>
          <a:lstStyle/>
          <a:p>
            <a:pPr lvl="0"/>
            <a:r>
              <a:rPr lang="id-ID" dirty="0"/>
              <a:t>Mahasiswa mampu menjelaskan </a:t>
            </a:r>
            <a:r>
              <a:rPr lang="id-ID" b="1" dirty="0"/>
              <a:t>pengertian komunikasi</a:t>
            </a:r>
          </a:p>
          <a:p>
            <a:pPr lvl="0"/>
            <a:r>
              <a:rPr lang="id-ID" dirty="0"/>
              <a:t>Mahasiswa mampu menjelaskan </a:t>
            </a:r>
            <a:r>
              <a:rPr lang="id-ID" b="1" dirty="0"/>
              <a:t>fungsi komunikasi</a:t>
            </a:r>
          </a:p>
          <a:p>
            <a:pPr lvl="0"/>
            <a:r>
              <a:rPr lang="id-ID" dirty="0"/>
              <a:t>Mahasiswa mampu menjellaskan </a:t>
            </a:r>
            <a:r>
              <a:rPr lang="id-ID" b="1" dirty="0"/>
              <a:t>proses komunikasi</a:t>
            </a:r>
          </a:p>
          <a:p>
            <a:pPr lvl="0"/>
            <a:r>
              <a:rPr lang="id-ID" dirty="0"/>
              <a:t>Mahasiswa mampu menjelaskan </a:t>
            </a:r>
            <a:r>
              <a:rPr lang="id-ID" b="1" dirty="0"/>
              <a:t>komunikasi interpersonal</a:t>
            </a:r>
          </a:p>
          <a:p>
            <a:pPr lvl="0"/>
            <a:r>
              <a:rPr lang="id-ID" dirty="0"/>
              <a:t>Mahasiswa mampu menjelaskan </a:t>
            </a:r>
            <a:r>
              <a:rPr lang="id-ID" b="1" dirty="0"/>
              <a:t>komunikasi organisasi</a:t>
            </a:r>
          </a:p>
          <a:p>
            <a:r>
              <a:rPr lang="id-ID" b="1" dirty="0"/>
              <a:t>Mahasiwa mampu berkomunikasi efektif</a:t>
            </a:r>
          </a:p>
        </p:txBody>
      </p:sp>
    </p:spTree>
    <p:extLst>
      <p:ext uri="{BB962C8B-B14F-4D97-AF65-F5344CB8AC3E}">
        <p14:creationId xmlns:p14="http://schemas.microsoft.com/office/powerpoint/2010/main" val="3799778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529"/>
            <a:ext cx="8229600" cy="857250"/>
          </a:xfrm>
          <a:solidFill>
            <a:schemeClr val="accent1">
              <a:lumMod val="60000"/>
              <a:lumOff val="40000"/>
            </a:schemeClr>
          </a:solidFill>
          <a:effectLst>
            <a:softEdge rad="12700"/>
          </a:effectLst>
          <a:scene3d>
            <a:camera prst="orthographicFront"/>
            <a:lightRig rig="threePt" dir="t"/>
          </a:scene3d>
          <a:sp3d>
            <a:bevelT/>
          </a:sp3d>
        </p:spPr>
        <p:txBody>
          <a:bodyPr/>
          <a:lstStyle/>
          <a:p>
            <a:r>
              <a:rPr lang="id-ID" dirty="0" smtClean="0"/>
              <a:t>KOMUNIKASI</a:t>
            </a:r>
            <a:endParaRPr lang="id-ID" dirty="0"/>
          </a:p>
        </p:txBody>
      </p:sp>
      <p:sp>
        <p:nvSpPr>
          <p:cNvPr id="3" name="Content Placeholder 2"/>
          <p:cNvSpPr>
            <a:spLocks noGrp="1"/>
          </p:cNvSpPr>
          <p:nvPr>
            <p:ph idx="1"/>
          </p:nvPr>
        </p:nvSpPr>
        <p:spPr>
          <a:xfrm>
            <a:off x="457200" y="1409701"/>
            <a:ext cx="8229600" cy="2209799"/>
          </a:xfrm>
          <a:solidFill>
            <a:schemeClr val="accent1">
              <a:lumMod val="20000"/>
              <a:lumOff val="80000"/>
            </a:schemeClr>
          </a:solidFill>
        </p:spPr>
        <p:txBody>
          <a:bodyPr/>
          <a:lstStyle/>
          <a:p>
            <a:pPr marL="0" indent="0" algn="ctr">
              <a:buNone/>
            </a:pPr>
            <a:r>
              <a:rPr lang="id-ID" dirty="0" smtClean="0">
                <a:latin typeface="Agency FB" pitchFamily="34" charset="0"/>
              </a:rPr>
              <a:t>P</a:t>
            </a:r>
            <a:r>
              <a:rPr lang="en-US" dirty="0" err="1" smtClean="0">
                <a:latin typeface="Agency FB" pitchFamily="34" charset="0"/>
              </a:rPr>
              <a:t>ertukaran</a:t>
            </a:r>
            <a:r>
              <a:rPr lang="en-US" dirty="0" smtClean="0">
                <a:latin typeface="Agency FB" pitchFamily="34" charset="0"/>
              </a:rPr>
              <a:t> </a:t>
            </a:r>
            <a:r>
              <a:rPr lang="en-US" dirty="0" err="1">
                <a:latin typeface="Agency FB" pitchFamily="34" charset="0"/>
              </a:rPr>
              <a:t>pikiran</a:t>
            </a:r>
            <a:r>
              <a:rPr lang="en-US" dirty="0">
                <a:latin typeface="Agency FB" pitchFamily="34" charset="0"/>
              </a:rPr>
              <a:t> </a:t>
            </a:r>
            <a:r>
              <a:rPr lang="en-US" dirty="0" err="1">
                <a:latin typeface="Agency FB" pitchFamily="34" charset="0"/>
              </a:rPr>
              <a:t>atau</a:t>
            </a:r>
            <a:r>
              <a:rPr lang="en-US" dirty="0">
                <a:latin typeface="Agency FB" pitchFamily="34" charset="0"/>
              </a:rPr>
              <a:t> </a:t>
            </a:r>
            <a:r>
              <a:rPr lang="en-US" dirty="0" err="1">
                <a:latin typeface="Agency FB" pitchFamily="34" charset="0"/>
              </a:rPr>
              <a:t>keterangan</a:t>
            </a:r>
            <a:r>
              <a:rPr lang="en-US" dirty="0">
                <a:latin typeface="Agency FB" pitchFamily="34" charset="0"/>
              </a:rPr>
              <a:t> </a:t>
            </a:r>
            <a:r>
              <a:rPr lang="en-US" dirty="0" err="1">
                <a:latin typeface="Agency FB" pitchFamily="34" charset="0"/>
              </a:rPr>
              <a:t>dalam</a:t>
            </a:r>
            <a:r>
              <a:rPr lang="en-US" dirty="0">
                <a:latin typeface="Agency FB" pitchFamily="34" charset="0"/>
              </a:rPr>
              <a:t> </a:t>
            </a:r>
            <a:r>
              <a:rPr lang="en-US" dirty="0" err="1">
                <a:latin typeface="Agency FB" pitchFamily="34" charset="0"/>
              </a:rPr>
              <a:t>rangka</a:t>
            </a:r>
            <a:r>
              <a:rPr lang="en-US" dirty="0">
                <a:latin typeface="Agency FB" pitchFamily="34" charset="0"/>
              </a:rPr>
              <a:t> </a:t>
            </a:r>
            <a:r>
              <a:rPr lang="en-US" dirty="0" err="1">
                <a:latin typeface="Agency FB" pitchFamily="34" charset="0"/>
              </a:rPr>
              <a:t>menciptakan</a:t>
            </a:r>
            <a:r>
              <a:rPr lang="en-US" dirty="0">
                <a:latin typeface="Agency FB" pitchFamily="34" charset="0"/>
              </a:rPr>
              <a:t> rasa </a:t>
            </a:r>
            <a:r>
              <a:rPr lang="en-US" dirty="0" err="1">
                <a:latin typeface="Agency FB" pitchFamily="34" charset="0"/>
              </a:rPr>
              <a:t>saling</a:t>
            </a:r>
            <a:r>
              <a:rPr lang="en-US" dirty="0">
                <a:latin typeface="Agency FB" pitchFamily="34" charset="0"/>
              </a:rPr>
              <a:t> </a:t>
            </a:r>
            <a:r>
              <a:rPr lang="en-US" dirty="0" err="1">
                <a:latin typeface="Agency FB" pitchFamily="34" charset="0"/>
              </a:rPr>
              <a:t>mengerti</a:t>
            </a:r>
            <a:r>
              <a:rPr lang="en-US" dirty="0">
                <a:latin typeface="Agency FB" pitchFamily="34" charset="0"/>
              </a:rPr>
              <a:t> </a:t>
            </a:r>
            <a:r>
              <a:rPr lang="en-US" dirty="0" err="1">
                <a:latin typeface="Agency FB" pitchFamily="34" charset="0"/>
              </a:rPr>
              <a:t>serta</a:t>
            </a:r>
            <a:r>
              <a:rPr lang="en-US" dirty="0">
                <a:latin typeface="Agency FB" pitchFamily="34" charset="0"/>
              </a:rPr>
              <a:t> </a:t>
            </a:r>
            <a:r>
              <a:rPr lang="en-US" dirty="0" err="1">
                <a:latin typeface="Agency FB" pitchFamily="34" charset="0"/>
              </a:rPr>
              <a:t>saling</a:t>
            </a:r>
            <a:r>
              <a:rPr lang="en-US" dirty="0">
                <a:latin typeface="Agency FB" pitchFamily="34" charset="0"/>
              </a:rPr>
              <a:t> </a:t>
            </a:r>
            <a:r>
              <a:rPr lang="en-US" dirty="0" err="1">
                <a:latin typeface="Agency FB" pitchFamily="34" charset="0"/>
              </a:rPr>
              <a:t>percaya</a:t>
            </a:r>
            <a:r>
              <a:rPr lang="en-US" dirty="0">
                <a:latin typeface="Agency FB" pitchFamily="34" charset="0"/>
              </a:rPr>
              <a:t> demi </a:t>
            </a:r>
            <a:r>
              <a:rPr lang="en-US" dirty="0" err="1">
                <a:latin typeface="Agency FB" pitchFamily="34" charset="0"/>
              </a:rPr>
              <a:t>terwujudnya</a:t>
            </a:r>
            <a:r>
              <a:rPr lang="en-US" dirty="0">
                <a:latin typeface="Agency FB" pitchFamily="34" charset="0"/>
              </a:rPr>
              <a:t> </a:t>
            </a:r>
            <a:r>
              <a:rPr lang="en-US" dirty="0" err="1">
                <a:latin typeface="Agency FB" pitchFamily="34" charset="0"/>
              </a:rPr>
              <a:t>hubungan</a:t>
            </a:r>
            <a:r>
              <a:rPr lang="en-US" dirty="0">
                <a:latin typeface="Agency FB" pitchFamily="34" charset="0"/>
              </a:rPr>
              <a:t> yang </a:t>
            </a:r>
            <a:r>
              <a:rPr lang="en-US" dirty="0" err="1">
                <a:latin typeface="Agency FB" pitchFamily="34" charset="0"/>
              </a:rPr>
              <a:t>baik</a:t>
            </a:r>
            <a:r>
              <a:rPr lang="en-US" dirty="0">
                <a:latin typeface="Agency FB" pitchFamily="34" charset="0"/>
              </a:rPr>
              <a:t> </a:t>
            </a:r>
            <a:r>
              <a:rPr lang="en-US" dirty="0" err="1">
                <a:latin typeface="Agency FB" pitchFamily="34" charset="0"/>
              </a:rPr>
              <a:t>antara</a:t>
            </a:r>
            <a:r>
              <a:rPr lang="en-US" dirty="0">
                <a:latin typeface="Agency FB" pitchFamily="34" charset="0"/>
              </a:rPr>
              <a:t> </a:t>
            </a:r>
            <a:r>
              <a:rPr lang="en-US" dirty="0" err="1">
                <a:latin typeface="Agency FB" pitchFamily="34" charset="0"/>
              </a:rPr>
              <a:t>seseorang</a:t>
            </a:r>
            <a:r>
              <a:rPr lang="en-US" dirty="0">
                <a:latin typeface="Agency FB" pitchFamily="34" charset="0"/>
              </a:rPr>
              <a:t> </a:t>
            </a:r>
            <a:r>
              <a:rPr lang="en-US" dirty="0" err="1">
                <a:latin typeface="Agency FB" pitchFamily="34" charset="0"/>
              </a:rPr>
              <a:t>dengan</a:t>
            </a:r>
            <a:r>
              <a:rPr lang="en-US" dirty="0">
                <a:latin typeface="Agency FB" pitchFamily="34" charset="0"/>
              </a:rPr>
              <a:t> orang lain.</a:t>
            </a:r>
            <a:endParaRPr lang="id-ID" dirty="0">
              <a:latin typeface="Agency FB" pitchFamily="34" charset="0"/>
            </a:endParaRPr>
          </a:p>
        </p:txBody>
      </p:sp>
      <p:sp>
        <p:nvSpPr>
          <p:cNvPr id="4" name="Title 1"/>
          <p:cNvSpPr txBox="1">
            <a:spLocks/>
          </p:cNvSpPr>
          <p:nvPr/>
        </p:nvSpPr>
        <p:spPr>
          <a:xfrm>
            <a:off x="457200" y="3771900"/>
            <a:ext cx="8229600" cy="857250"/>
          </a:xfrm>
          <a:prstGeom prst="rect">
            <a:avLst/>
          </a:prstGeom>
          <a:solidFill>
            <a:schemeClr val="accent5">
              <a:lumMod val="40000"/>
              <a:lumOff val="60000"/>
            </a:schemeClr>
          </a:solidFill>
          <a:effectLst>
            <a:glow rad="139700">
              <a:schemeClr val="accent4">
                <a:satMod val="175000"/>
                <a:alpha val="40000"/>
              </a:schemeClr>
            </a:glo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dirty="0" smtClean="0"/>
              <a:t>KOMUNIKASI ORGANISASI?</a:t>
            </a:r>
            <a:endParaRPr lang="id-ID" dirty="0"/>
          </a:p>
        </p:txBody>
      </p:sp>
    </p:spTree>
    <p:extLst>
      <p:ext uri="{BB962C8B-B14F-4D97-AF65-F5344CB8AC3E}">
        <p14:creationId xmlns:p14="http://schemas.microsoft.com/office/powerpoint/2010/main" val="327326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57250"/>
          </a:xfrm>
          <a:solidFill>
            <a:srgbClr val="B1CDC8"/>
          </a:solidFill>
          <a:scene3d>
            <a:camera prst="orthographicFront"/>
            <a:lightRig rig="threePt" dir="t"/>
          </a:scene3d>
          <a:sp3d>
            <a:bevelT w="165100" prst="coolSlant"/>
          </a:sp3d>
        </p:spPr>
        <p:txBody>
          <a:bodyPr/>
          <a:lstStyle/>
          <a:p>
            <a:r>
              <a:rPr lang="id-ID" dirty="0" smtClean="0"/>
              <a:t>TUJUAN KOMUNIKASI</a:t>
            </a:r>
            <a:endParaRPr lang="id-ID" dirty="0"/>
          </a:p>
        </p:txBody>
      </p:sp>
      <p:sp>
        <p:nvSpPr>
          <p:cNvPr id="3" name="Content Placeholder 2"/>
          <p:cNvSpPr>
            <a:spLocks noGrp="1"/>
          </p:cNvSpPr>
          <p:nvPr>
            <p:ph idx="1"/>
          </p:nvPr>
        </p:nvSpPr>
        <p:spPr>
          <a:xfrm>
            <a:off x="457200" y="1356122"/>
            <a:ext cx="8229600" cy="3394472"/>
          </a:xfrm>
          <a:solidFill>
            <a:schemeClr val="accent5">
              <a:lumMod val="40000"/>
              <a:lumOff val="60000"/>
            </a:schemeClr>
          </a:solidFill>
          <a:scene3d>
            <a:camera prst="orthographicFront"/>
            <a:lightRig rig="threePt" dir="t"/>
          </a:scene3d>
          <a:sp3d>
            <a:bevelT w="165100" prst="coolSlant"/>
          </a:sp3d>
        </p:spPr>
        <p:txBody>
          <a:bodyPr>
            <a:normAutofit fontScale="85000" lnSpcReduction="20000"/>
          </a:bodyPr>
          <a:lstStyle/>
          <a:p>
            <a:pPr>
              <a:lnSpc>
                <a:spcPct val="90000"/>
              </a:lnSpc>
              <a:buFont typeface="Wingdings" pitchFamily="2" charset="2"/>
              <a:buChar char="l"/>
              <a:defRPr/>
            </a:pPr>
            <a:endParaRPr lang="id-ID" dirty="0" smtClean="0"/>
          </a:p>
          <a:p>
            <a:pPr>
              <a:lnSpc>
                <a:spcPct val="90000"/>
              </a:lnSpc>
              <a:buFont typeface="Wingdings" pitchFamily="2" charset="2"/>
              <a:buChar char="l"/>
              <a:defRPr/>
            </a:pPr>
            <a:r>
              <a:rPr lang="en-US" dirty="0" err="1" smtClean="0"/>
              <a:t>Berhubungan</a:t>
            </a:r>
            <a:r>
              <a:rPr lang="en-US" dirty="0" smtClean="0"/>
              <a:t> </a:t>
            </a:r>
            <a:r>
              <a:rPr lang="en-US" dirty="0" err="1"/>
              <a:t>dengan</a:t>
            </a:r>
            <a:r>
              <a:rPr lang="en-US" dirty="0"/>
              <a:t> orang lain</a:t>
            </a:r>
          </a:p>
          <a:p>
            <a:pPr>
              <a:lnSpc>
                <a:spcPct val="90000"/>
              </a:lnSpc>
              <a:buFont typeface="Wingdings" pitchFamily="2" charset="2"/>
              <a:buChar char="l"/>
              <a:defRPr/>
            </a:pPr>
            <a:r>
              <a:rPr lang="en-US" dirty="0" err="1"/>
              <a:t>Mempelajari</a:t>
            </a:r>
            <a:r>
              <a:rPr lang="en-US" dirty="0"/>
              <a:t>/</a:t>
            </a:r>
            <a:r>
              <a:rPr lang="en-US" dirty="0" err="1"/>
              <a:t>mengajarkan</a:t>
            </a:r>
            <a:r>
              <a:rPr lang="en-US" dirty="0"/>
              <a:t> </a:t>
            </a:r>
            <a:r>
              <a:rPr lang="en-US" dirty="0" err="1"/>
              <a:t>sesuatu</a:t>
            </a:r>
            <a:endParaRPr lang="en-US" dirty="0"/>
          </a:p>
          <a:p>
            <a:pPr>
              <a:lnSpc>
                <a:spcPct val="90000"/>
              </a:lnSpc>
              <a:buFont typeface="Wingdings" pitchFamily="2" charset="2"/>
              <a:buChar char="l"/>
              <a:defRPr/>
            </a:pPr>
            <a:r>
              <a:rPr lang="en-US" dirty="0" err="1"/>
              <a:t>Mempengaruhi</a:t>
            </a:r>
            <a:r>
              <a:rPr lang="en-US" dirty="0"/>
              <a:t> </a:t>
            </a:r>
            <a:r>
              <a:rPr lang="en-US" dirty="0" err="1"/>
              <a:t>motivasi</a:t>
            </a:r>
            <a:r>
              <a:rPr lang="en-US" dirty="0"/>
              <a:t> &amp; </a:t>
            </a:r>
            <a:r>
              <a:rPr lang="en-US" dirty="0" err="1"/>
              <a:t>perilaku</a:t>
            </a:r>
            <a:r>
              <a:rPr lang="en-US" dirty="0"/>
              <a:t> </a:t>
            </a:r>
            <a:r>
              <a:rPr lang="en-US" dirty="0" err="1"/>
              <a:t>seseorang</a:t>
            </a:r>
            <a:endParaRPr lang="en-US" dirty="0"/>
          </a:p>
          <a:p>
            <a:pPr>
              <a:lnSpc>
                <a:spcPct val="90000"/>
              </a:lnSpc>
              <a:buFont typeface="Wingdings" pitchFamily="2" charset="2"/>
              <a:buChar char="l"/>
              <a:defRPr/>
            </a:pPr>
            <a:r>
              <a:rPr lang="en-US" dirty="0" err="1"/>
              <a:t>Mengungkapkan</a:t>
            </a:r>
            <a:r>
              <a:rPr lang="en-US" dirty="0"/>
              <a:t> </a:t>
            </a:r>
            <a:r>
              <a:rPr lang="en-US" dirty="0" err="1"/>
              <a:t>perasaan</a:t>
            </a:r>
            <a:r>
              <a:rPr lang="en-US" dirty="0"/>
              <a:t>, </a:t>
            </a:r>
            <a:r>
              <a:rPr lang="en-US" dirty="0" err="1"/>
              <a:t>menjelaskan</a:t>
            </a:r>
            <a:r>
              <a:rPr lang="en-US" dirty="0"/>
              <a:t> </a:t>
            </a:r>
            <a:r>
              <a:rPr lang="en-US" dirty="0" err="1"/>
              <a:t>perilaku</a:t>
            </a:r>
            <a:r>
              <a:rPr lang="en-US" dirty="0"/>
              <a:t> </a:t>
            </a:r>
            <a:r>
              <a:rPr lang="en-US" dirty="0" err="1"/>
              <a:t>sendiri</a:t>
            </a:r>
            <a:r>
              <a:rPr lang="en-US" dirty="0"/>
              <a:t>/orang lain</a:t>
            </a:r>
          </a:p>
          <a:p>
            <a:pPr>
              <a:lnSpc>
                <a:spcPct val="90000"/>
              </a:lnSpc>
              <a:buFont typeface="Wingdings" pitchFamily="2" charset="2"/>
              <a:buChar char="l"/>
              <a:defRPr/>
            </a:pPr>
            <a:r>
              <a:rPr lang="en-US" dirty="0" err="1"/>
              <a:t>Menyelesaikan</a:t>
            </a:r>
            <a:r>
              <a:rPr lang="en-US" dirty="0"/>
              <a:t> </a:t>
            </a:r>
            <a:r>
              <a:rPr lang="en-US" dirty="0" err="1"/>
              <a:t>sebuah</a:t>
            </a:r>
            <a:r>
              <a:rPr lang="en-US" dirty="0"/>
              <a:t> </a:t>
            </a:r>
            <a:r>
              <a:rPr lang="en-US" dirty="0" err="1"/>
              <a:t>masalah</a:t>
            </a:r>
            <a:r>
              <a:rPr lang="en-US" dirty="0"/>
              <a:t>, </a:t>
            </a:r>
            <a:r>
              <a:rPr lang="en-US" dirty="0" err="1"/>
              <a:t>ketegangan</a:t>
            </a:r>
            <a:r>
              <a:rPr lang="en-US" dirty="0"/>
              <a:t> </a:t>
            </a:r>
            <a:r>
              <a:rPr lang="en-US" dirty="0" err="1"/>
              <a:t>atau</a:t>
            </a:r>
            <a:r>
              <a:rPr lang="en-US" dirty="0"/>
              <a:t> </a:t>
            </a:r>
            <a:r>
              <a:rPr lang="en-US" dirty="0" err="1"/>
              <a:t>konflik</a:t>
            </a:r>
            <a:endParaRPr lang="en-US" dirty="0"/>
          </a:p>
          <a:p>
            <a:pPr>
              <a:lnSpc>
                <a:spcPct val="90000"/>
              </a:lnSpc>
              <a:buFont typeface="Wingdings" pitchFamily="2" charset="2"/>
              <a:buChar char="l"/>
              <a:defRPr/>
            </a:pPr>
            <a:r>
              <a:rPr lang="en-US" dirty="0" err="1"/>
              <a:t>Mencapai</a:t>
            </a:r>
            <a:r>
              <a:rPr lang="en-US" dirty="0"/>
              <a:t> </a:t>
            </a:r>
            <a:r>
              <a:rPr lang="en-US" dirty="0" err="1"/>
              <a:t>sebuah</a:t>
            </a:r>
            <a:r>
              <a:rPr lang="en-US" dirty="0"/>
              <a:t> </a:t>
            </a:r>
            <a:r>
              <a:rPr lang="en-US" dirty="0" err="1"/>
              <a:t>tujuan</a:t>
            </a:r>
            <a:endParaRPr lang="id-ID" dirty="0"/>
          </a:p>
        </p:txBody>
      </p:sp>
    </p:spTree>
    <p:extLst>
      <p:ext uri="{BB962C8B-B14F-4D97-AF65-F5344CB8AC3E}">
        <p14:creationId xmlns:p14="http://schemas.microsoft.com/office/powerpoint/2010/main" val="189284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out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out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out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out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out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out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out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57250"/>
          </a:xfrm>
          <a:solidFill>
            <a:srgbClr val="92D050"/>
          </a:solidFill>
          <a:effectLst>
            <a:reflection blurRad="6350" stA="50000" endA="300" endPos="55000" dir="5400000" sy="-100000" algn="bl" rotWithShape="0"/>
          </a:effectLst>
        </p:spPr>
        <p:txBody>
          <a:bodyPr/>
          <a:lstStyle/>
          <a:p>
            <a:r>
              <a:rPr lang="id-ID" dirty="0" smtClean="0"/>
              <a:t>KOMUNIKASI INTERPERSONAL</a:t>
            </a:r>
            <a:endParaRPr lang="id-ID" dirty="0"/>
          </a:p>
        </p:txBody>
      </p:sp>
      <p:sp>
        <p:nvSpPr>
          <p:cNvPr id="3" name="Content Placeholder 2"/>
          <p:cNvSpPr>
            <a:spLocks noGrp="1"/>
          </p:cNvSpPr>
          <p:nvPr>
            <p:ph idx="1"/>
          </p:nvPr>
        </p:nvSpPr>
        <p:spPr>
          <a:xfrm>
            <a:off x="457200" y="1733550"/>
            <a:ext cx="8229600" cy="3124200"/>
          </a:xfrm>
          <a:solidFill>
            <a:schemeClr val="accent3">
              <a:lumMod val="40000"/>
              <a:lumOff val="60000"/>
            </a:schemeClr>
          </a:solidFill>
          <a:effectLst>
            <a:innerShdw blurRad="63500" dist="50800" dir="18900000">
              <a:prstClr val="black">
                <a:alpha val="50000"/>
              </a:prstClr>
            </a:innerShdw>
            <a:softEdge rad="12700"/>
          </a:effectLst>
        </p:spPr>
        <p:txBody>
          <a:bodyPr>
            <a:normAutofit fontScale="70000" lnSpcReduction="20000"/>
          </a:bodyPr>
          <a:lstStyle/>
          <a:p>
            <a:pPr marL="0" indent="0" algn="ctr">
              <a:buNone/>
            </a:pPr>
            <a:endParaRPr lang="id-ID" dirty="0" smtClean="0"/>
          </a:p>
          <a:p>
            <a:pPr marL="0" indent="0" algn="ctr">
              <a:buNone/>
            </a:pPr>
            <a:r>
              <a:rPr lang="id-ID" dirty="0" smtClean="0"/>
              <a:t>Komunikasi </a:t>
            </a:r>
            <a:r>
              <a:rPr lang="id-ID" dirty="0"/>
              <a:t>antar personal atau komunikasi antarpribadi ialah  komunikasi yang dilaksanakan individu untuk </a:t>
            </a:r>
            <a:r>
              <a:rPr lang="id-ID" b="1" dirty="0"/>
              <a:t>saling bertukar anggapan atau inspirasi bersama individu lainnya</a:t>
            </a:r>
            <a:r>
              <a:rPr lang="id-ID" dirty="0"/>
              <a:t>. </a:t>
            </a:r>
          </a:p>
          <a:p>
            <a:pPr marL="0" indent="0" algn="ctr">
              <a:buNone/>
            </a:pPr>
            <a:endParaRPr lang="id-ID" dirty="0" smtClean="0"/>
          </a:p>
          <a:p>
            <a:pPr marL="0" indent="0" algn="ctr">
              <a:buNone/>
            </a:pPr>
            <a:r>
              <a:rPr lang="id-ID" dirty="0" smtClean="0"/>
              <a:t>Komunikasi </a:t>
            </a:r>
            <a:r>
              <a:rPr lang="id-ID" dirty="0"/>
              <a:t>interpersonal adalah tidak benar satu konteks komunikasi di mana setiap individu mengomunikasikan perasaan, gagasan, emosi, dan Info lainnya </a:t>
            </a:r>
            <a:r>
              <a:rPr lang="id-ID" b="1" dirty="0"/>
              <a:t>secara bertatap muka bersama </a:t>
            </a:r>
            <a:r>
              <a:rPr lang="id-ID" dirty="0"/>
              <a:t>individu lainnya. Komunikasi interpersonal dapat dilaksanakan didalam bentuk verbal maupun nonverbal</a:t>
            </a:r>
          </a:p>
        </p:txBody>
      </p:sp>
    </p:spTree>
    <p:extLst>
      <p:ext uri="{BB962C8B-B14F-4D97-AF65-F5344CB8AC3E}">
        <p14:creationId xmlns:p14="http://schemas.microsoft.com/office/powerpoint/2010/main" val="4884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down)">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150"/>
            <a:ext cx="8229600" cy="857250"/>
          </a:xfrm>
          <a:solidFill>
            <a:schemeClr val="accent5">
              <a:lumMod val="40000"/>
              <a:lumOff val="60000"/>
            </a:schemeClr>
          </a:solidFill>
          <a:effectLst>
            <a:glow rad="228600">
              <a:schemeClr val="accent4">
                <a:satMod val="175000"/>
                <a:alpha val="40000"/>
              </a:schemeClr>
            </a:glow>
          </a:effectLst>
        </p:spPr>
        <p:txBody>
          <a:bodyPr/>
          <a:lstStyle/>
          <a:p>
            <a:r>
              <a:rPr lang="id-ID" dirty="0" smtClean="0"/>
              <a:t>PERANAN</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936337"/>
              </p:ext>
            </p:extLst>
          </p:nvPr>
        </p:nvGraphicFramePr>
        <p:xfrm>
          <a:off x="457200" y="1432322"/>
          <a:ext cx="29718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3429000" y="1657350"/>
            <a:ext cx="5266944" cy="1324639"/>
            <a:chOff x="2962656" y="165622"/>
            <a:chExt cx="5266944" cy="1324639"/>
          </a:xfrm>
          <a:scene3d>
            <a:camera prst="orthographicFront"/>
            <a:lightRig rig="threePt" dir="t">
              <a:rot lat="0" lon="0" rev="7500000"/>
            </a:lightRig>
          </a:scene3d>
        </p:grpSpPr>
        <p:sp>
          <p:nvSpPr>
            <p:cNvPr id="6" name="Round Same Side Corner Rectangle 5"/>
            <p:cNvSpPr/>
            <p:nvPr/>
          </p:nvSpPr>
          <p:spPr>
            <a:xfrm rot="5400000">
              <a:off x="4933808" y="-1805530"/>
              <a:ext cx="1324639" cy="5266944"/>
            </a:xfrm>
            <a:prstGeom prst="round2SameRect">
              <a:avLst/>
            </a:prstGeom>
            <a:sp3d extrusionH="190500" prstMaterial="dkEdge">
              <a:bevelT w="120650" h="38100" prst="relaxedInset"/>
              <a:bevelB w="120650" h="57150" prst="relaxedInset"/>
              <a:contourClr>
                <a:schemeClr val="bg1"/>
              </a:contourClr>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2962656" y="230286"/>
              <a:ext cx="5202280" cy="119531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err="1" smtClean="0"/>
                <a:t>Dengan</a:t>
              </a:r>
              <a:r>
                <a:rPr lang="en-US" sz="1700" kern="1200" dirty="0" smtClean="0"/>
                <a:t> </a:t>
              </a:r>
              <a:r>
                <a:rPr lang="en-US" sz="1700" kern="1200" dirty="0" err="1" smtClean="0"/>
                <a:t>administrasi</a:t>
              </a:r>
              <a:r>
                <a:rPr lang="en-US" sz="1700" kern="1200" dirty="0" smtClean="0"/>
                <a:t> </a:t>
              </a:r>
              <a:r>
                <a:rPr lang="en-US" sz="1700" kern="1200" dirty="0" err="1" smtClean="0"/>
                <a:t>akan</a:t>
              </a:r>
              <a:r>
                <a:rPr lang="en-US" sz="1700" kern="1200" dirty="0" smtClean="0"/>
                <a:t> </a:t>
              </a:r>
              <a:r>
                <a:rPr lang="en-US" sz="1700" kern="1200" dirty="0" err="1" smtClean="0"/>
                <a:t>diperoleh</a:t>
              </a:r>
              <a:r>
                <a:rPr lang="en-US" sz="1700" kern="1200" dirty="0" smtClean="0"/>
                <a:t> </a:t>
              </a:r>
              <a:r>
                <a:rPr lang="en-US" sz="1700" kern="1200" dirty="0" err="1" smtClean="0"/>
                <a:t>berbagai</a:t>
              </a:r>
              <a:r>
                <a:rPr lang="en-US" sz="1700" kern="1200" dirty="0" smtClean="0"/>
                <a:t> </a:t>
              </a:r>
              <a:r>
                <a:rPr lang="en-US" sz="1700" kern="1200" dirty="0" err="1" smtClean="0"/>
                <a:t>keterangan</a:t>
              </a:r>
              <a:r>
                <a:rPr lang="en-US" sz="1700" kern="1200" dirty="0" smtClean="0"/>
                <a:t> yang </a:t>
              </a:r>
              <a:r>
                <a:rPr lang="en-US" sz="1700" kern="1200" dirty="0" err="1" smtClean="0"/>
                <a:t>apabila</a:t>
              </a:r>
              <a:r>
                <a:rPr lang="en-US" sz="1700" kern="1200" dirty="0" smtClean="0"/>
                <a:t> </a:t>
              </a:r>
              <a:r>
                <a:rPr lang="en-US" sz="1700" kern="1200" dirty="0" err="1" smtClean="0"/>
                <a:t>dapat</a:t>
              </a:r>
              <a:r>
                <a:rPr lang="en-US" sz="1700" kern="1200" dirty="0" smtClean="0"/>
                <a:t> </a:t>
              </a:r>
              <a:r>
                <a:rPr lang="en-US" sz="1700" kern="1200" dirty="0" err="1" smtClean="0"/>
                <a:t>diolah</a:t>
              </a:r>
              <a:r>
                <a:rPr lang="en-US" sz="1700" kern="1200" dirty="0" smtClean="0"/>
                <a:t> </a:t>
              </a:r>
              <a:r>
                <a:rPr lang="en-US" sz="1700" kern="1200" dirty="0" err="1" smtClean="0"/>
                <a:t>dengan</a:t>
              </a:r>
              <a:r>
                <a:rPr lang="en-US" sz="1700" kern="1200" dirty="0" smtClean="0"/>
                <a:t> </a:t>
              </a:r>
              <a:r>
                <a:rPr lang="en-US" sz="1700" kern="1200" dirty="0" err="1" smtClean="0"/>
                <a:t>baik</a:t>
              </a:r>
              <a:r>
                <a:rPr lang="en-US" sz="1700" kern="1200" dirty="0" smtClean="0"/>
                <a:t> </a:t>
              </a:r>
              <a:r>
                <a:rPr lang="en-US" sz="1700" kern="1200" dirty="0" err="1" smtClean="0"/>
                <a:t>dapat</a:t>
              </a:r>
              <a:r>
                <a:rPr lang="en-US" sz="1700" kern="1200" dirty="0" smtClean="0"/>
                <a:t> </a:t>
              </a:r>
              <a:r>
                <a:rPr lang="en-US" sz="1700" kern="1200" dirty="0" err="1" smtClean="0"/>
                <a:t>dimanfaatkan</a:t>
              </a:r>
              <a:r>
                <a:rPr lang="en-US" sz="1700" kern="1200" dirty="0" smtClean="0"/>
                <a:t> </a:t>
              </a:r>
              <a:r>
                <a:rPr lang="en-US" sz="1700" kern="1200" dirty="0" err="1" smtClean="0"/>
                <a:t>untuk</a:t>
              </a:r>
              <a:r>
                <a:rPr lang="en-US" sz="1700" kern="1200" dirty="0" smtClean="0"/>
                <a:t> </a:t>
              </a:r>
              <a:r>
                <a:rPr lang="en-US" sz="1700" kern="1200" dirty="0" err="1" smtClean="0"/>
                <a:t>pengambilan</a:t>
              </a:r>
              <a:r>
                <a:rPr lang="en-US" sz="1700" kern="1200" dirty="0" smtClean="0"/>
                <a:t> </a:t>
              </a:r>
              <a:r>
                <a:rPr lang="en-US" sz="1700" kern="1200" smtClean="0"/>
                <a:t>keputusan</a:t>
              </a:r>
              <a:r>
                <a:rPr lang="en-US" sz="1700" kern="1200" dirty="0" smtClean="0"/>
                <a:t> </a:t>
              </a:r>
              <a:r>
                <a:rPr lang="en-US" sz="1700" kern="1200" dirty="0" err="1" smtClean="0"/>
                <a:t>sehingga</a:t>
              </a:r>
              <a:r>
                <a:rPr lang="en-US" sz="1700" kern="1200" dirty="0" smtClean="0"/>
                <a:t> </a:t>
              </a:r>
              <a:r>
                <a:rPr lang="en-US" sz="1700" kern="1200" dirty="0" err="1" smtClean="0"/>
                <a:t>pekerjaan</a:t>
              </a:r>
              <a:r>
                <a:rPr lang="en-US" sz="1700" kern="1200" dirty="0" smtClean="0"/>
                <a:t> </a:t>
              </a:r>
              <a:r>
                <a:rPr lang="en-US" sz="1700" kern="1200" dirty="0" err="1" smtClean="0"/>
                <a:t>administrasi</a:t>
              </a:r>
              <a:r>
                <a:rPr lang="en-US" sz="1700" kern="1200" dirty="0" smtClean="0"/>
                <a:t> </a:t>
              </a:r>
              <a:r>
                <a:rPr lang="en-US" sz="1700" kern="1200" dirty="0" err="1" smtClean="0"/>
                <a:t>dapat</a:t>
              </a:r>
              <a:r>
                <a:rPr lang="en-US" sz="1700" kern="1200" dirty="0" smtClean="0"/>
                <a:t> </a:t>
              </a:r>
              <a:r>
                <a:rPr lang="en-US" sz="1700" kern="1200" dirty="0" err="1" smtClean="0"/>
                <a:t>lebih</a:t>
              </a:r>
              <a:r>
                <a:rPr lang="en-US" sz="1700" kern="1200" dirty="0" smtClean="0"/>
                <a:t> </a:t>
              </a:r>
              <a:r>
                <a:rPr lang="en-US" sz="1700" kern="1200" dirty="0" err="1" smtClean="0"/>
                <a:t>sempurna</a:t>
              </a:r>
              <a:r>
                <a:rPr lang="en-US" sz="1700" kern="1200" dirty="0" smtClean="0"/>
                <a:t>.</a:t>
              </a:r>
              <a:endParaRPr lang="id-ID" sz="1700" kern="1200" dirty="0"/>
            </a:p>
          </p:txBody>
        </p:sp>
      </p:grpSp>
      <p:grpSp>
        <p:nvGrpSpPr>
          <p:cNvPr id="8" name="Group 7"/>
          <p:cNvGrpSpPr/>
          <p:nvPr/>
        </p:nvGrpSpPr>
        <p:grpSpPr>
          <a:xfrm>
            <a:off x="3396668" y="3333750"/>
            <a:ext cx="5266944" cy="1324639"/>
            <a:chOff x="2962656" y="1904211"/>
            <a:chExt cx="5266944" cy="1324639"/>
          </a:xfrm>
          <a:scene3d>
            <a:camera prst="orthographicFront"/>
            <a:lightRig rig="threePt" dir="t">
              <a:rot lat="0" lon="0" rev="7500000"/>
            </a:lightRig>
          </a:scene3d>
        </p:grpSpPr>
        <p:sp>
          <p:nvSpPr>
            <p:cNvPr id="9" name="Round Same Side Corner Rectangle 8"/>
            <p:cNvSpPr/>
            <p:nvPr/>
          </p:nvSpPr>
          <p:spPr>
            <a:xfrm rot="5400000">
              <a:off x="4933808" y="-66941"/>
              <a:ext cx="1324639" cy="5266944"/>
            </a:xfrm>
            <a:prstGeom prst="round2SameRect">
              <a:avLst/>
            </a:prstGeom>
            <a:sp3d extrusionH="190500" prstMaterial="dkEdge">
              <a:bevelT w="120650" h="38100" prst="relaxedInset"/>
              <a:bevelB w="120650" h="57150" prst="relaxedInset"/>
              <a:contourClr>
                <a:schemeClr val="bg1"/>
              </a:contourClr>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2962656" y="1968875"/>
              <a:ext cx="5202280" cy="119531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err="1" smtClean="0"/>
                <a:t>Dengan</a:t>
              </a:r>
              <a:r>
                <a:rPr lang="en-US" sz="1900" kern="1200" dirty="0" smtClean="0"/>
                <a:t> </a:t>
              </a:r>
              <a:r>
                <a:rPr lang="en-US" sz="1900" kern="1200" dirty="0" err="1" smtClean="0"/>
                <a:t>adanya</a:t>
              </a:r>
              <a:r>
                <a:rPr lang="en-US" sz="1900" kern="1200" dirty="0" smtClean="0"/>
                <a:t> </a:t>
              </a:r>
              <a:r>
                <a:rPr lang="en-US" sz="1900" kern="1200" dirty="0" err="1" smtClean="0"/>
                <a:t>komunikasi</a:t>
              </a:r>
              <a:r>
                <a:rPr lang="en-US" sz="1900" kern="1200" dirty="0" smtClean="0"/>
                <a:t> </a:t>
              </a:r>
              <a:r>
                <a:rPr lang="en-US" sz="1900" kern="1200" dirty="0" err="1" smtClean="0"/>
                <a:t>akan</a:t>
              </a:r>
              <a:r>
                <a:rPr lang="en-US" sz="1900" kern="1200" dirty="0" smtClean="0"/>
                <a:t> </a:t>
              </a:r>
              <a:r>
                <a:rPr lang="en-US" sz="1900" kern="1200" dirty="0" err="1" smtClean="0"/>
                <a:t>dapat</a:t>
              </a:r>
              <a:r>
                <a:rPr lang="en-US" sz="1900" kern="1200" dirty="0" smtClean="0"/>
                <a:t> </a:t>
              </a:r>
              <a:r>
                <a:rPr lang="en-US" sz="1900" kern="1200" dirty="0" err="1" smtClean="0"/>
                <a:t>dibina</a:t>
              </a:r>
              <a:r>
                <a:rPr lang="en-US" sz="1900" kern="1200" dirty="0" smtClean="0"/>
                <a:t> </a:t>
              </a:r>
              <a:r>
                <a:rPr lang="en-US" sz="1900" kern="1200" dirty="0" err="1" smtClean="0"/>
                <a:t>suasana</a:t>
              </a:r>
              <a:r>
                <a:rPr lang="en-US" sz="1900" kern="1200" dirty="0" smtClean="0"/>
                <a:t> yang </a:t>
              </a:r>
              <a:r>
                <a:rPr lang="en-US" sz="1900" kern="1200" dirty="0" err="1" smtClean="0"/>
                <a:t>menguntungkan</a:t>
              </a:r>
              <a:r>
                <a:rPr lang="en-US" sz="1900" kern="1200" dirty="0" smtClean="0"/>
                <a:t> </a:t>
              </a:r>
              <a:r>
                <a:rPr lang="en-US" sz="1900" kern="1200" dirty="0" err="1" smtClean="0"/>
                <a:t>yaitu</a:t>
              </a:r>
              <a:r>
                <a:rPr lang="en-US" sz="1900" kern="1200" dirty="0" smtClean="0"/>
                <a:t> </a:t>
              </a:r>
              <a:r>
                <a:rPr lang="en-US" sz="1900" kern="1200" dirty="0" err="1" smtClean="0"/>
                <a:t>dengan</a:t>
              </a:r>
              <a:r>
                <a:rPr lang="en-US" sz="1900" kern="1200" dirty="0" smtClean="0"/>
                <a:t> </a:t>
              </a:r>
              <a:r>
                <a:rPr lang="en-US" sz="1900" kern="1200" dirty="0" err="1" smtClean="0"/>
                <a:t>baiknya</a:t>
              </a:r>
              <a:r>
                <a:rPr lang="en-US" sz="1900" kern="1200" dirty="0" smtClean="0"/>
                <a:t> </a:t>
              </a:r>
              <a:r>
                <a:rPr lang="en-US" sz="1900" kern="1200" dirty="0" err="1" smtClean="0"/>
                <a:t>hubungan</a:t>
              </a:r>
              <a:r>
                <a:rPr lang="en-US" sz="1900" kern="1200" dirty="0" smtClean="0"/>
                <a:t> </a:t>
              </a:r>
              <a:r>
                <a:rPr lang="en-US" sz="1900" kern="1200" dirty="0" err="1" smtClean="0"/>
                <a:t>antara</a:t>
              </a:r>
              <a:r>
                <a:rPr lang="en-US" sz="1900" kern="1200" dirty="0" smtClean="0"/>
                <a:t> </a:t>
              </a:r>
              <a:r>
                <a:rPr lang="en-US" sz="1900" kern="1200" dirty="0" err="1" smtClean="0"/>
                <a:t>pimpinan</a:t>
              </a:r>
              <a:r>
                <a:rPr lang="en-US" sz="1900" kern="1200" dirty="0" smtClean="0"/>
                <a:t> </a:t>
              </a:r>
              <a:r>
                <a:rPr lang="en-US" sz="1900" kern="1200" dirty="0" err="1" smtClean="0"/>
                <a:t>dengan</a:t>
              </a:r>
              <a:r>
                <a:rPr lang="en-US" sz="1900" kern="1200" dirty="0" smtClean="0"/>
                <a:t> </a:t>
              </a:r>
              <a:r>
                <a:rPr lang="en-US" sz="1900" kern="1200" dirty="0" err="1" smtClean="0"/>
                <a:t>karyawan</a:t>
              </a:r>
              <a:r>
                <a:rPr lang="en-US" sz="1900" kern="1200" dirty="0" smtClean="0"/>
                <a:t>, </a:t>
              </a:r>
              <a:r>
                <a:rPr lang="en-US" sz="1900" kern="1200" dirty="0" err="1" smtClean="0"/>
                <a:t>dan</a:t>
              </a:r>
              <a:r>
                <a:rPr lang="en-US" sz="1900" kern="1200" dirty="0" smtClean="0"/>
                <a:t> </a:t>
              </a:r>
              <a:r>
                <a:rPr lang="en-US" sz="1900" kern="1200" dirty="0" err="1" smtClean="0"/>
                <a:t>hubungan</a:t>
              </a:r>
              <a:r>
                <a:rPr lang="en-US" sz="1900" kern="1200" dirty="0" smtClean="0"/>
                <a:t> </a:t>
              </a:r>
              <a:r>
                <a:rPr lang="en-US" sz="1900" kern="1200" dirty="0" err="1" smtClean="0"/>
                <a:t>antar</a:t>
              </a:r>
              <a:r>
                <a:rPr lang="en-US" sz="1900" kern="1200" dirty="0" smtClean="0"/>
                <a:t> </a:t>
              </a:r>
              <a:r>
                <a:rPr lang="en-US" sz="1900" kern="1200" dirty="0" err="1" smtClean="0"/>
                <a:t>semua</a:t>
              </a:r>
              <a:r>
                <a:rPr lang="en-US" sz="1900" kern="1200" dirty="0" smtClean="0"/>
                <a:t> </a:t>
              </a:r>
              <a:r>
                <a:rPr lang="en-US" sz="1900" kern="1200" dirty="0" err="1" smtClean="0"/>
                <a:t>karyawan</a:t>
              </a:r>
              <a:r>
                <a:rPr lang="en-US" sz="1900" kern="1200" dirty="0" smtClean="0"/>
                <a:t>.</a:t>
              </a:r>
              <a:endParaRPr lang="id-ID" sz="1900" kern="1200" dirty="0"/>
            </a:p>
          </p:txBody>
        </p:sp>
      </p:grpSp>
    </p:spTree>
    <p:extLst>
      <p:ext uri="{BB962C8B-B14F-4D97-AF65-F5344CB8AC3E}">
        <p14:creationId xmlns:p14="http://schemas.microsoft.com/office/powerpoint/2010/main" val="370680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57250"/>
          </a:xfrm>
          <a:solidFill>
            <a:schemeClr val="accent5">
              <a:lumMod val="40000"/>
              <a:lumOff val="60000"/>
            </a:schemeClr>
          </a:solidFill>
          <a:effectLst>
            <a:innerShdw blurRad="114300">
              <a:prstClr val="black"/>
            </a:innerShdw>
          </a:effectLst>
        </p:spPr>
        <p:txBody>
          <a:bodyPr>
            <a:noAutofit/>
          </a:bodyPr>
          <a:lstStyle/>
          <a:p>
            <a:r>
              <a:rPr lang="en-US" sz="2400" dirty="0" err="1"/>
              <a:t>Macam</a:t>
            </a:r>
            <a:r>
              <a:rPr lang="en-US" sz="2400" dirty="0"/>
              <a:t> </a:t>
            </a:r>
            <a:r>
              <a:rPr lang="en-US" sz="2400" dirty="0" err="1" smtClean="0"/>
              <a:t>Komunikasi</a:t>
            </a:r>
            <a:r>
              <a:rPr lang="id-ID" sz="2400" dirty="0" smtClean="0"/>
              <a:t> </a:t>
            </a:r>
            <a:r>
              <a:rPr lang="id-ID" sz="2400" dirty="0"/>
              <a:t>d</a:t>
            </a:r>
            <a:r>
              <a:rPr lang="en-US" sz="2400" dirty="0" smtClean="0"/>
              <a:t>it</a:t>
            </a:r>
            <a:r>
              <a:rPr lang="id-ID" sz="2400" dirty="0" smtClean="0"/>
              <a:t>i</a:t>
            </a:r>
            <a:r>
              <a:rPr lang="en-US" sz="2400" dirty="0" err="1" smtClean="0"/>
              <a:t>njau</a:t>
            </a:r>
            <a:r>
              <a:rPr lang="en-US" sz="2400" dirty="0" smtClean="0"/>
              <a:t> </a:t>
            </a:r>
            <a:r>
              <a:rPr lang="en-US" sz="2400" dirty="0" err="1"/>
              <a:t>dari</a:t>
            </a:r>
            <a:r>
              <a:rPr lang="en-US" sz="2400" dirty="0"/>
              <a:t> </a:t>
            </a:r>
            <a:r>
              <a:rPr lang="en-US" sz="2400" b="1" dirty="0" smtClean="0"/>
              <a:t>Media</a:t>
            </a:r>
            <a:r>
              <a:rPr lang="id-ID" sz="2400" dirty="0" smtClean="0"/>
              <a:t> yg dipergunakan</a:t>
            </a:r>
            <a:r>
              <a:rPr lang="en-US" sz="2400" dirty="0" smtClean="0"/>
              <a:t> </a:t>
            </a:r>
            <a:endParaRPr lang="id-ID"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9503761"/>
              </p:ext>
            </p:extLst>
          </p:nvPr>
        </p:nvGraphicFramePr>
        <p:xfrm>
          <a:off x="-838200" y="1428750"/>
          <a:ext cx="57912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3124200" y="1581150"/>
            <a:ext cx="5266944" cy="875137"/>
            <a:chOff x="2962656" y="111050"/>
            <a:chExt cx="5266944" cy="875137"/>
          </a:xfrm>
          <a:scene3d>
            <a:camera prst="orthographicFront">
              <a:rot lat="0" lon="0" rev="0"/>
            </a:camera>
            <a:lightRig rig="contrasting" dir="t">
              <a:rot lat="0" lon="0" rev="1200000"/>
            </a:lightRig>
          </a:scene3d>
        </p:grpSpPr>
        <p:sp>
          <p:nvSpPr>
            <p:cNvPr id="6" name="Round Same Side Corner Rectangle 5"/>
            <p:cNvSpPr/>
            <p:nvPr/>
          </p:nvSpPr>
          <p:spPr>
            <a:xfrm rot="5400000">
              <a:off x="5158559" y="-2084853"/>
              <a:ext cx="875137" cy="5266944"/>
            </a:xfrm>
            <a:prstGeom prst="round2SameRect">
              <a:avLst/>
            </a:prstGeom>
            <a:sp3d contourW="19050" prstMaterial="metal">
              <a:bevelT w="88900" h="203200"/>
              <a:bevelB w="165100" h="254000"/>
            </a:sp3d>
          </p:spPr>
          <p:style>
            <a:lnRef idx="0">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2962656" y="153771"/>
              <a:ext cx="5224223" cy="78969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id-ID" sz="2400" kern="1200" dirty="0" smtClean="0"/>
                <a:t>s</a:t>
              </a:r>
              <a:r>
                <a:rPr lang="en-US" sz="2400" kern="1200" dirty="0" err="1" smtClean="0"/>
                <a:t>urat</a:t>
              </a:r>
              <a:r>
                <a:rPr lang="en-US" sz="2400" kern="1200" dirty="0" smtClean="0"/>
                <a:t> </a:t>
              </a:r>
              <a:r>
                <a:rPr lang="en-US" sz="2400" kern="1200" dirty="0" err="1" smtClean="0"/>
                <a:t>kabar</a:t>
              </a:r>
              <a:r>
                <a:rPr lang="en-US" sz="2400" kern="1200" dirty="0" smtClean="0"/>
                <a:t>, </a:t>
              </a:r>
              <a:r>
                <a:rPr lang="en-US" sz="2400" kern="1200" dirty="0" err="1" smtClean="0"/>
                <a:t>majalah</a:t>
              </a:r>
              <a:r>
                <a:rPr lang="en-US" sz="2400" kern="1200" dirty="0" smtClean="0"/>
                <a:t>, </a:t>
              </a:r>
              <a:r>
                <a:rPr lang="en-US" sz="2400" kern="1200" dirty="0" err="1" smtClean="0"/>
                <a:t>pameran</a:t>
              </a:r>
              <a:r>
                <a:rPr lang="en-US" sz="2400" kern="1200" dirty="0" smtClean="0"/>
                <a:t>, poster, leaflet.</a:t>
              </a:r>
              <a:endParaRPr lang="id-ID" sz="2400" kern="1200" dirty="0"/>
            </a:p>
          </p:txBody>
        </p:sp>
      </p:grpSp>
      <p:grpSp>
        <p:nvGrpSpPr>
          <p:cNvPr id="8" name="Group 7"/>
          <p:cNvGrpSpPr/>
          <p:nvPr/>
        </p:nvGrpSpPr>
        <p:grpSpPr>
          <a:xfrm>
            <a:off x="3142129" y="2672961"/>
            <a:ext cx="5266944" cy="875137"/>
            <a:chOff x="2962656" y="1259667"/>
            <a:chExt cx="5266944" cy="875137"/>
          </a:xfrm>
          <a:scene3d>
            <a:camera prst="orthographicFront">
              <a:rot lat="0" lon="0" rev="0"/>
            </a:camera>
            <a:lightRig rig="contrasting" dir="t">
              <a:rot lat="0" lon="0" rev="1200000"/>
            </a:lightRig>
          </a:scene3d>
        </p:grpSpPr>
        <p:sp>
          <p:nvSpPr>
            <p:cNvPr id="9" name="Round Same Side Corner Rectangle 8"/>
            <p:cNvSpPr/>
            <p:nvPr/>
          </p:nvSpPr>
          <p:spPr>
            <a:xfrm rot="5400000">
              <a:off x="5158559" y="-936236"/>
              <a:ext cx="875137" cy="5266944"/>
            </a:xfrm>
            <a:prstGeom prst="round2SameRect">
              <a:avLst/>
            </a:prstGeom>
            <a:sp3d contourW="19050" prstMaterial="metal">
              <a:bevelT w="88900" h="203200"/>
              <a:bevelB w="165100" h="254000"/>
            </a:sp3d>
          </p:spPr>
          <p:style>
            <a:lnRef idx="0">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2962656" y="1302388"/>
              <a:ext cx="5224223" cy="78969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en-US" sz="2500" kern="1200" smtClean="0"/>
                <a:t>radio, kaset, telepon.</a:t>
              </a:r>
              <a:endParaRPr lang="id-ID" sz="2500" kern="1200"/>
            </a:p>
          </p:txBody>
        </p:sp>
      </p:grpSp>
      <p:grpSp>
        <p:nvGrpSpPr>
          <p:cNvPr id="11" name="Group 10"/>
          <p:cNvGrpSpPr/>
          <p:nvPr/>
        </p:nvGrpSpPr>
        <p:grpSpPr>
          <a:xfrm>
            <a:off x="3155576" y="3830213"/>
            <a:ext cx="5266944" cy="875137"/>
            <a:chOff x="2962656" y="2408284"/>
            <a:chExt cx="5266944" cy="875137"/>
          </a:xfrm>
          <a:scene3d>
            <a:camera prst="orthographicFront">
              <a:rot lat="0" lon="0" rev="0"/>
            </a:camera>
            <a:lightRig rig="contrasting" dir="t">
              <a:rot lat="0" lon="0" rev="1200000"/>
            </a:lightRig>
          </a:scene3d>
        </p:grpSpPr>
        <p:sp>
          <p:nvSpPr>
            <p:cNvPr id="12" name="Round Same Side Corner Rectangle 11"/>
            <p:cNvSpPr/>
            <p:nvPr/>
          </p:nvSpPr>
          <p:spPr>
            <a:xfrm rot="5400000">
              <a:off x="5158559" y="212381"/>
              <a:ext cx="875137" cy="5266944"/>
            </a:xfrm>
            <a:prstGeom prst="round2SameRect">
              <a:avLst/>
            </a:prstGeom>
            <a:sp3d contourW="19050" prstMaterial="metal">
              <a:bevelT w="88900" h="203200"/>
              <a:bevelB w="165100" h="254000"/>
            </a:sp3d>
          </p:spPr>
          <p:style>
            <a:lnRef idx="0">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3" name="Round Same Side Corner Rectangle 4"/>
            <p:cNvSpPr/>
            <p:nvPr/>
          </p:nvSpPr>
          <p:spPr>
            <a:xfrm>
              <a:off x="2962656" y="2451006"/>
              <a:ext cx="5224223" cy="78969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en-US" sz="2500" kern="1200" dirty="0" smtClean="0"/>
                <a:t>film, TV, drama, </a:t>
              </a:r>
              <a:r>
                <a:rPr lang="en-US" sz="2500" kern="1200" dirty="0" err="1" smtClean="0"/>
                <a:t>ceramah</a:t>
              </a:r>
              <a:r>
                <a:rPr lang="en-US" sz="2500" kern="1200" dirty="0" smtClean="0"/>
                <a:t>, </a:t>
              </a:r>
              <a:r>
                <a:rPr lang="en-US" sz="2500" kern="1200" dirty="0" err="1" smtClean="0"/>
                <a:t>sandiwara</a:t>
              </a:r>
              <a:r>
                <a:rPr lang="en-US" sz="2500" kern="1200" dirty="0" smtClean="0"/>
                <a:t>.</a:t>
              </a:r>
              <a:endParaRPr lang="id-ID" sz="2500" kern="1200" dirty="0"/>
            </a:p>
          </p:txBody>
        </p:sp>
      </p:grpSp>
    </p:spTree>
    <p:extLst>
      <p:ext uri="{BB962C8B-B14F-4D97-AF65-F5344CB8AC3E}">
        <p14:creationId xmlns:p14="http://schemas.microsoft.com/office/powerpoint/2010/main" val="100040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0"/>
            <a:ext cx="8229600" cy="857250"/>
          </a:xfrm>
        </p:spPr>
        <p:style>
          <a:lnRef idx="2">
            <a:schemeClr val="accent4"/>
          </a:lnRef>
          <a:fillRef idx="1">
            <a:schemeClr val="lt1"/>
          </a:fillRef>
          <a:effectRef idx="0">
            <a:schemeClr val="accent4"/>
          </a:effectRef>
          <a:fontRef idx="minor">
            <a:schemeClr val="dk1"/>
          </a:fontRef>
        </p:style>
        <p:txBody>
          <a:bodyPr>
            <a:normAutofit/>
          </a:bodyPr>
          <a:lstStyle/>
          <a:p>
            <a:r>
              <a:rPr lang="id-ID" sz="2800" dirty="0" smtClean="0"/>
              <a:t>Proses Motivasi (Chung &amp; Megginson, 1981)</a:t>
            </a:r>
            <a:endParaRPr lang="id-ID" sz="2800" dirty="0"/>
          </a:p>
        </p:txBody>
      </p:sp>
      <p:pic>
        <p:nvPicPr>
          <p:cNvPr id="1026" name="Picture 2"/>
          <p:cNvPicPr>
            <a:picLocks noChangeAspect="1" noChangeArrowheads="1"/>
          </p:cNvPicPr>
          <p:nvPr/>
        </p:nvPicPr>
        <p:blipFill rotWithShape="1">
          <a:blip r:embed="rId2" cstate="print">
            <a:biLevel thresh="50000"/>
            <a:extLst>
              <a:ext uri="{28A0092B-C50C-407E-A947-70E740481C1C}">
                <a14:useLocalDpi xmlns:a14="http://schemas.microsoft.com/office/drawing/2010/main" val="0"/>
              </a:ext>
            </a:extLst>
          </a:blip>
          <a:srcRect l="8039" t="26516" r="13204" b="29129"/>
          <a:stretch/>
        </p:blipFill>
        <p:spPr bwMode="auto">
          <a:xfrm>
            <a:off x="514664" y="1986217"/>
            <a:ext cx="8172136" cy="2185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0314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1085850"/>
          </a:xfrm>
          <a:solidFill>
            <a:schemeClr val="accent5">
              <a:lumMod val="40000"/>
              <a:lumOff val="60000"/>
            </a:schemeClr>
          </a:solidFill>
          <a:effectLst>
            <a:glow rad="139700">
              <a:schemeClr val="accent4">
                <a:satMod val="175000"/>
                <a:alpha val="40000"/>
              </a:schemeClr>
            </a:glow>
          </a:effectLst>
        </p:spPr>
        <p:txBody>
          <a:bodyPr>
            <a:noAutofit/>
          </a:bodyPr>
          <a:lstStyle/>
          <a:p>
            <a:r>
              <a:rPr lang="en-US" sz="2400" dirty="0" err="1"/>
              <a:t>Macam</a:t>
            </a:r>
            <a:r>
              <a:rPr lang="en-US" sz="2400" dirty="0"/>
              <a:t> </a:t>
            </a:r>
            <a:r>
              <a:rPr lang="en-US" sz="2400" dirty="0" err="1"/>
              <a:t>Komunikasi</a:t>
            </a:r>
            <a:r>
              <a:rPr lang="id-ID" sz="2400" dirty="0"/>
              <a:t> d</a:t>
            </a:r>
            <a:r>
              <a:rPr lang="en-US" sz="2400" dirty="0"/>
              <a:t>it</a:t>
            </a:r>
            <a:r>
              <a:rPr lang="id-ID" sz="2400" dirty="0"/>
              <a:t>i</a:t>
            </a:r>
            <a:r>
              <a:rPr lang="en-US" sz="2400" dirty="0" err="1"/>
              <a:t>njau</a:t>
            </a:r>
            <a:r>
              <a:rPr lang="en-US" sz="2400" dirty="0"/>
              <a:t> </a:t>
            </a:r>
            <a:r>
              <a:rPr lang="en-US" sz="2400" dirty="0" err="1"/>
              <a:t>dari</a:t>
            </a:r>
            <a:r>
              <a:rPr lang="en-US" sz="2400" dirty="0"/>
              <a:t> </a:t>
            </a:r>
            <a:r>
              <a:rPr lang="id-ID" sz="2400" b="1" dirty="0" smtClean="0"/>
              <a:t>Hubungan Sumber dengan sasaran</a:t>
            </a:r>
            <a:endParaRPr lang="id-ID"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8129657"/>
              </p:ext>
            </p:extLst>
          </p:nvPr>
        </p:nvGraphicFramePr>
        <p:xfrm>
          <a:off x="-1600200" y="1768077"/>
          <a:ext cx="7620000" cy="2937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3581400" y="1923634"/>
            <a:ext cx="4876800" cy="1146224"/>
            <a:chOff x="2743199" y="143315"/>
            <a:chExt cx="4876800" cy="1146224"/>
          </a:xfrm>
          <a:scene3d>
            <a:camera prst="orthographicFront"/>
            <a:lightRig rig="flat" dir="t"/>
          </a:scene3d>
        </p:grpSpPr>
        <p:sp>
          <p:nvSpPr>
            <p:cNvPr id="6" name="Round Same Side Corner Rectangle 5"/>
            <p:cNvSpPr/>
            <p:nvPr/>
          </p:nvSpPr>
          <p:spPr>
            <a:xfrm rot="5400000">
              <a:off x="4608487" y="-1721973"/>
              <a:ext cx="1146224" cy="4876800"/>
            </a:xfrm>
            <a:prstGeom prst="round2SameRect">
              <a:avLst/>
            </a:prstGeom>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2743199" y="199269"/>
              <a:ext cx="4820846" cy="10343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60960" rIns="121920" bIns="60960"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err="1" smtClean="0"/>
                <a:t>wawancara</a:t>
              </a:r>
              <a:r>
                <a:rPr lang="en-US" sz="3200" kern="1200" dirty="0" smtClean="0"/>
                <a:t>, </a:t>
              </a:r>
              <a:r>
                <a:rPr lang="en-US" sz="3200" kern="1200" dirty="0" err="1" smtClean="0"/>
                <a:t>ceramah</a:t>
              </a:r>
              <a:r>
                <a:rPr lang="en-US" sz="3200" kern="1200" dirty="0" smtClean="0"/>
                <a:t>, </a:t>
              </a:r>
              <a:r>
                <a:rPr lang="en-US" sz="3200" kern="1200" dirty="0" err="1" smtClean="0"/>
                <a:t>konferensi</a:t>
              </a:r>
              <a:r>
                <a:rPr lang="en-US" sz="3200" kern="1200" dirty="0" smtClean="0"/>
                <a:t> </a:t>
              </a:r>
              <a:r>
                <a:rPr lang="en-US" sz="3200" kern="1200" dirty="0" err="1" smtClean="0"/>
                <a:t>diskusi</a:t>
              </a:r>
              <a:endParaRPr lang="id-ID" sz="3200" kern="1200" dirty="0"/>
            </a:p>
          </p:txBody>
        </p:sp>
      </p:grpSp>
      <p:grpSp>
        <p:nvGrpSpPr>
          <p:cNvPr id="8" name="Group 7"/>
          <p:cNvGrpSpPr/>
          <p:nvPr/>
        </p:nvGrpSpPr>
        <p:grpSpPr>
          <a:xfrm>
            <a:off x="3581400" y="3409950"/>
            <a:ext cx="4876800" cy="1146224"/>
            <a:chOff x="2743199" y="1647735"/>
            <a:chExt cx="4876800" cy="1146224"/>
          </a:xfrm>
          <a:scene3d>
            <a:camera prst="orthographicFront"/>
            <a:lightRig rig="flat" dir="t"/>
          </a:scene3d>
        </p:grpSpPr>
        <p:sp>
          <p:nvSpPr>
            <p:cNvPr id="9" name="Round Same Side Corner Rectangle 8"/>
            <p:cNvSpPr/>
            <p:nvPr/>
          </p:nvSpPr>
          <p:spPr>
            <a:xfrm rot="5400000">
              <a:off x="4608487" y="-217553"/>
              <a:ext cx="1146224" cy="4876800"/>
            </a:xfrm>
            <a:prstGeom prst="round2SameRect">
              <a:avLst/>
            </a:prstGeom>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2743199" y="1703689"/>
              <a:ext cx="4820846" cy="10343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60960" rIns="121920" bIns="60960"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err="1" smtClean="0"/>
                <a:t>surat</a:t>
              </a:r>
              <a:r>
                <a:rPr lang="en-US" sz="3200" kern="1200" dirty="0" smtClean="0"/>
                <a:t> </a:t>
              </a:r>
              <a:r>
                <a:rPr lang="en-US" sz="3200" kern="1200" dirty="0" err="1" smtClean="0"/>
                <a:t>menyurat</a:t>
              </a:r>
              <a:r>
                <a:rPr lang="en-US" sz="3200" kern="1200" dirty="0" smtClean="0"/>
                <a:t>, </a:t>
              </a:r>
              <a:r>
                <a:rPr lang="en-US" sz="3200" kern="1200" dirty="0" err="1" smtClean="0"/>
                <a:t>surat</a:t>
              </a:r>
              <a:r>
                <a:rPr lang="en-US" sz="3200" kern="1200" dirty="0" smtClean="0"/>
                <a:t> </a:t>
              </a:r>
              <a:r>
                <a:rPr lang="en-US" sz="3200" kern="1200" dirty="0" err="1" smtClean="0"/>
                <a:t>kabar</a:t>
              </a:r>
              <a:r>
                <a:rPr lang="en-US" sz="3200" kern="1200" dirty="0" smtClean="0"/>
                <a:t>, </a:t>
              </a:r>
              <a:r>
                <a:rPr lang="en-US" sz="3200" kern="1200" dirty="0" err="1" smtClean="0"/>
                <a:t>majalah</a:t>
              </a:r>
              <a:r>
                <a:rPr lang="en-US" sz="3200" kern="1200" dirty="0" smtClean="0"/>
                <a:t>, </a:t>
              </a:r>
              <a:r>
                <a:rPr lang="en-US" sz="3200" kern="1200" dirty="0" err="1" smtClean="0"/>
                <a:t>buku</a:t>
              </a:r>
              <a:r>
                <a:rPr lang="en-US" sz="3200" kern="1200" dirty="0" smtClean="0"/>
                <a:t> </a:t>
              </a:r>
              <a:endParaRPr lang="id-ID" sz="3200" kern="1200" dirty="0"/>
            </a:p>
          </p:txBody>
        </p:sp>
      </p:grpSp>
    </p:spTree>
    <p:extLst>
      <p:ext uri="{BB962C8B-B14F-4D97-AF65-F5344CB8AC3E}">
        <p14:creationId xmlns:p14="http://schemas.microsoft.com/office/powerpoint/2010/main" val="287558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1162050"/>
          </a:xfrm>
          <a:solidFill>
            <a:schemeClr val="accent4">
              <a:lumMod val="40000"/>
              <a:lumOff val="60000"/>
            </a:schemeClr>
          </a:solidFill>
          <a:effectLst>
            <a:softEdge rad="12700"/>
          </a:effectLst>
          <a:scene3d>
            <a:camera prst="orthographicFront"/>
            <a:lightRig rig="threePt" dir="t"/>
          </a:scene3d>
          <a:sp3d>
            <a:bevelT/>
          </a:sp3d>
        </p:spPr>
        <p:txBody>
          <a:bodyPr>
            <a:noAutofit/>
          </a:bodyPr>
          <a:lstStyle/>
          <a:p>
            <a:r>
              <a:rPr lang="en-US" sz="2800" dirty="0" err="1"/>
              <a:t>Macam</a:t>
            </a:r>
            <a:r>
              <a:rPr lang="en-US" sz="2800" dirty="0"/>
              <a:t> </a:t>
            </a:r>
            <a:r>
              <a:rPr lang="en-US" sz="2800" dirty="0" err="1"/>
              <a:t>Komunikasi</a:t>
            </a:r>
            <a:r>
              <a:rPr lang="id-ID" sz="2800" dirty="0"/>
              <a:t> d</a:t>
            </a:r>
            <a:r>
              <a:rPr lang="en-US" sz="2800" dirty="0"/>
              <a:t>it</a:t>
            </a:r>
            <a:r>
              <a:rPr lang="id-ID" sz="2800" dirty="0"/>
              <a:t>i</a:t>
            </a:r>
            <a:r>
              <a:rPr lang="en-US" sz="2800" dirty="0" err="1"/>
              <a:t>njau</a:t>
            </a:r>
            <a:r>
              <a:rPr lang="en-US" sz="2800" dirty="0"/>
              <a:t> </a:t>
            </a:r>
            <a:r>
              <a:rPr lang="en-US" sz="2800" dirty="0" err="1"/>
              <a:t>dari</a:t>
            </a:r>
            <a:r>
              <a:rPr lang="en-US" sz="2800" dirty="0"/>
              <a:t> </a:t>
            </a:r>
            <a:r>
              <a:rPr lang="id-ID" sz="2800" b="1" dirty="0" smtClean="0"/>
              <a:t>umpan balik yang diperoleh</a:t>
            </a:r>
            <a:endParaRPr lang="id-ID"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2086894"/>
              </p:ext>
            </p:extLst>
          </p:nvPr>
        </p:nvGraphicFramePr>
        <p:xfrm>
          <a:off x="-1905000" y="1733550"/>
          <a:ext cx="7848600" cy="293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3505200" y="1958926"/>
            <a:ext cx="5023104" cy="1146224"/>
            <a:chOff x="2825495" y="143315"/>
            <a:chExt cx="5023104" cy="1146224"/>
          </a:xfrm>
          <a:scene3d>
            <a:camera prst="orthographicFront"/>
            <a:lightRig rig="threePt" dir="t">
              <a:rot lat="0" lon="0" rev="7500000"/>
            </a:lightRig>
          </a:scene3d>
        </p:grpSpPr>
        <p:sp>
          <p:nvSpPr>
            <p:cNvPr id="6" name="Round Same Side Corner Rectangle 5"/>
            <p:cNvSpPr/>
            <p:nvPr/>
          </p:nvSpPr>
          <p:spPr>
            <a:xfrm rot="5400000">
              <a:off x="4763935" y="-1795125"/>
              <a:ext cx="1146224" cy="5023104"/>
            </a:xfrm>
            <a:prstGeom prst="round2SameRect">
              <a:avLst/>
            </a:prstGeom>
            <a:sp3d extrusionH="190500" prstMaterial="dkEdge">
              <a:bevelT w="120650" h="38100" prst="relaxedInset"/>
              <a:bevelB w="120650" h="57150" prst="relaxedInset"/>
              <a:contourClr>
                <a:schemeClr val="bg1"/>
              </a:contourClr>
            </a:sp3d>
          </p:spPr>
          <p:style>
            <a:lnRef idx="1">
              <a:schemeClr val="accent1">
                <a:alpha val="90000"/>
                <a:tint val="55000"/>
                <a:hueOff val="0"/>
                <a:satOff val="0"/>
                <a:lumOff val="0"/>
                <a:alphaOff val="0"/>
              </a:schemeClr>
            </a:lnRef>
            <a:fillRef idx="1">
              <a:schemeClr val="accent1">
                <a:alpha val="90000"/>
                <a:tint val="55000"/>
                <a:hueOff val="0"/>
                <a:satOff val="0"/>
                <a:lumOff val="0"/>
                <a:alphaOff val="0"/>
              </a:schemeClr>
            </a:fillRef>
            <a:effectRef idx="2">
              <a:schemeClr val="accent1">
                <a:alpha val="90000"/>
                <a:tint val="55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2825495" y="199269"/>
              <a:ext cx="4967150" cy="10343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60960" rIns="121920" bIns="60960"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err="1" smtClean="0"/>
                <a:t>sasaran</a:t>
              </a:r>
              <a:r>
                <a:rPr lang="en-US" sz="3200" kern="1200" dirty="0" smtClean="0"/>
                <a:t> </a:t>
              </a:r>
              <a:r>
                <a:rPr lang="en-US" sz="3200" kern="1200" dirty="0" err="1" smtClean="0"/>
                <a:t>turut</a:t>
              </a:r>
              <a:r>
                <a:rPr lang="en-US" sz="3200" kern="1200" dirty="0" smtClean="0"/>
                <a:t> </a:t>
              </a:r>
              <a:r>
                <a:rPr lang="en-US" sz="3200" kern="1200" dirty="0" err="1" smtClean="0"/>
                <a:t>mengemukakan</a:t>
              </a:r>
              <a:r>
                <a:rPr lang="en-US" sz="3200" kern="1200" dirty="0" smtClean="0"/>
                <a:t> </a:t>
              </a:r>
              <a:r>
                <a:rPr lang="en-US" sz="3200" kern="1200" dirty="0" err="1" smtClean="0"/>
                <a:t>pendapat</a:t>
              </a:r>
              <a:endParaRPr lang="id-ID" sz="3200" kern="1200" dirty="0"/>
            </a:p>
          </p:txBody>
        </p:sp>
      </p:grpSp>
      <p:grpSp>
        <p:nvGrpSpPr>
          <p:cNvPr id="8" name="Group 7"/>
          <p:cNvGrpSpPr/>
          <p:nvPr/>
        </p:nvGrpSpPr>
        <p:grpSpPr>
          <a:xfrm>
            <a:off x="3449246" y="3409950"/>
            <a:ext cx="5023104" cy="1146224"/>
            <a:chOff x="2825495" y="1647734"/>
            <a:chExt cx="5023104" cy="1146224"/>
          </a:xfrm>
          <a:scene3d>
            <a:camera prst="orthographicFront"/>
            <a:lightRig rig="threePt" dir="t">
              <a:rot lat="0" lon="0" rev="7500000"/>
            </a:lightRig>
          </a:scene3d>
        </p:grpSpPr>
        <p:sp>
          <p:nvSpPr>
            <p:cNvPr id="9" name="Round Same Side Corner Rectangle 8"/>
            <p:cNvSpPr/>
            <p:nvPr/>
          </p:nvSpPr>
          <p:spPr>
            <a:xfrm rot="5400000">
              <a:off x="4763935" y="-290706"/>
              <a:ext cx="1146224" cy="5023104"/>
            </a:xfrm>
            <a:prstGeom prst="round2SameRect">
              <a:avLst/>
            </a:prstGeom>
            <a:sp3d extrusionH="190500" prstMaterial="dkEdge">
              <a:bevelT w="120650" h="38100" prst="relaxedInset"/>
              <a:bevelB w="120650" h="57150" prst="relaxedInset"/>
              <a:contourClr>
                <a:schemeClr val="bg1"/>
              </a:contourClr>
            </a:sp3d>
          </p:spPr>
          <p:style>
            <a:lnRef idx="1">
              <a:schemeClr val="accent1">
                <a:alpha val="90000"/>
                <a:tint val="55000"/>
                <a:hueOff val="0"/>
                <a:satOff val="0"/>
                <a:lumOff val="0"/>
                <a:alphaOff val="0"/>
              </a:schemeClr>
            </a:lnRef>
            <a:fillRef idx="1">
              <a:schemeClr val="accent1">
                <a:alpha val="90000"/>
                <a:tint val="55000"/>
                <a:hueOff val="0"/>
                <a:satOff val="0"/>
                <a:lumOff val="0"/>
                <a:alphaOff val="0"/>
              </a:schemeClr>
            </a:fillRef>
            <a:effectRef idx="2">
              <a:schemeClr val="accent1">
                <a:alpha val="90000"/>
                <a:tint val="55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2825495" y="1703688"/>
              <a:ext cx="4967150" cy="10343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60960" rIns="121920" bIns="60960"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err="1" smtClean="0"/>
                <a:t>sasaran</a:t>
              </a:r>
              <a:r>
                <a:rPr lang="en-US" sz="3200" kern="1200" dirty="0" smtClean="0"/>
                <a:t> </a:t>
              </a:r>
              <a:r>
                <a:rPr lang="en-US" sz="3200" kern="1200" dirty="0" err="1" smtClean="0"/>
                <a:t>hanya</a:t>
              </a:r>
              <a:r>
                <a:rPr lang="en-US" sz="3200" kern="1200" dirty="0" smtClean="0"/>
                <a:t> </a:t>
              </a:r>
              <a:r>
                <a:rPr lang="en-US" sz="3200" kern="1200" dirty="0" err="1" smtClean="0"/>
                <a:t>sebagai</a:t>
              </a:r>
              <a:r>
                <a:rPr lang="en-US" sz="3200" kern="1200" dirty="0" smtClean="0"/>
                <a:t> </a:t>
              </a:r>
              <a:r>
                <a:rPr lang="en-US" sz="3200" kern="1200" dirty="0" err="1" smtClean="0"/>
                <a:t>pendengar</a:t>
              </a:r>
              <a:endParaRPr lang="id-ID" sz="3200" kern="1200" dirty="0"/>
            </a:p>
          </p:txBody>
        </p:sp>
      </p:grpSp>
    </p:spTree>
    <p:extLst>
      <p:ext uri="{BB962C8B-B14F-4D97-AF65-F5344CB8AC3E}">
        <p14:creationId xmlns:p14="http://schemas.microsoft.com/office/powerpoint/2010/main" val="132133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066800"/>
          </a:xfrm>
          <a:solidFill>
            <a:schemeClr val="accent4">
              <a:lumMod val="40000"/>
              <a:lumOff val="60000"/>
            </a:schemeClr>
          </a:solidFill>
          <a:effectLst>
            <a:outerShdw blurRad="50800" dist="38100" dir="8100000" algn="tr" rotWithShape="0">
              <a:prstClr val="black">
                <a:alpha val="40000"/>
              </a:prstClr>
            </a:outerShdw>
          </a:effectLst>
        </p:spPr>
        <p:txBody>
          <a:bodyPr>
            <a:noAutofit/>
          </a:bodyPr>
          <a:lstStyle/>
          <a:p>
            <a:r>
              <a:rPr lang="en-US" sz="2800" dirty="0" err="1"/>
              <a:t>Macam</a:t>
            </a:r>
            <a:r>
              <a:rPr lang="en-US" sz="2800" dirty="0"/>
              <a:t> </a:t>
            </a:r>
            <a:r>
              <a:rPr lang="en-US" sz="2800" dirty="0" err="1"/>
              <a:t>Komunikasi</a:t>
            </a:r>
            <a:r>
              <a:rPr lang="id-ID" sz="2800" dirty="0"/>
              <a:t> d</a:t>
            </a:r>
            <a:r>
              <a:rPr lang="en-US" sz="2800" dirty="0"/>
              <a:t>it</a:t>
            </a:r>
            <a:r>
              <a:rPr lang="id-ID" sz="2800" dirty="0"/>
              <a:t>i</a:t>
            </a:r>
            <a:r>
              <a:rPr lang="en-US" sz="2800" dirty="0" err="1"/>
              <a:t>njau</a:t>
            </a:r>
            <a:r>
              <a:rPr lang="en-US" sz="2800" dirty="0"/>
              <a:t> </a:t>
            </a:r>
            <a:r>
              <a:rPr lang="en-US" sz="2800" dirty="0" err="1"/>
              <a:t>dari</a:t>
            </a:r>
            <a:r>
              <a:rPr lang="en-US" sz="2800" dirty="0"/>
              <a:t> </a:t>
            </a:r>
            <a:r>
              <a:rPr lang="id-ID" sz="2800" b="1" dirty="0" smtClean="0"/>
              <a:t>Simbol yang dipergunakan</a:t>
            </a:r>
            <a:endParaRPr lang="id-ID"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2566850"/>
              </p:ext>
            </p:extLst>
          </p:nvPr>
        </p:nvGraphicFramePr>
        <p:xfrm>
          <a:off x="457200" y="1733549"/>
          <a:ext cx="8229600" cy="2861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989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579"/>
            <a:ext cx="8229600" cy="1146571"/>
          </a:xfrm>
          <a:solidFill>
            <a:schemeClr val="accent1">
              <a:lumMod val="20000"/>
              <a:lumOff val="80000"/>
            </a:schemeClr>
          </a:solidFill>
          <a:effectLst>
            <a:glow rad="101600">
              <a:schemeClr val="accent6">
                <a:satMod val="175000"/>
                <a:alpha val="40000"/>
              </a:schemeClr>
            </a:glow>
            <a:softEdge rad="12700"/>
          </a:effectLst>
        </p:spPr>
        <p:txBody>
          <a:bodyPr>
            <a:noAutofit/>
          </a:bodyPr>
          <a:lstStyle/>
          <a:p>
            <a:r>
              <a:rPr lang="en-US" sz="2800" dirty="0" err="1"/>
              <a:t>Macam</a:t>
            </a:r>
            <a:r>
              <a:rPr lang="en-US" sz="2800" dirty="0"/>
              <a:t> </a:t>
            </a:r>
            <a:r>
              <a:rPr lang="en-US" sz="2800" dirty="0" err="1"/>
              <a:t>Komunikasi</a:t>
            </a:r>
            <a:r>
              <a:rPr lang="id-ID" sz="2800" dirty="0"/>
              <a:t> d</a:t>
            </a:r>
            <a:r>
              <a:rPr lang="en-US" sz="2800" dirty="0"/>
              <a:t>it</a:t>
            </a:r>
            <a:r>
              <a:rPr lang="id-ID" sz="2800" dirty="0"/>
              <a:t>i</a:t>
            </a:r>
            <a:r>
              <a:rPr lang="en-US" sz="2800" dirty="0" err="1"/>
              <a:t>njau</a:t>
            </a:r>
            <a:r>
              <a:rPr lang="en-US" sz="2800" dirty="0"/>
              <a:t> </a:t>
            </a:r>
            <a:r>
              <a:rPr lang="en-US" sz="2800" dirty="0" err="1"/>
              <a:t>dari</a:t>
            </a:r>
            <a:r>
              <a:rPr lang="en-US" sz="2800" dirty="0"/>
              <a:t> </a:t>
            </a:r>
            <a:r>
              <a:rPr lang="id-ID" sz="2800" dirty="0" smtClean="0"/>
              <a:t>Suasana dan lingkungan berlangsungnya komunikasi</a:t>
            </a:r>
            <a:endParaRPr lang="id-ID"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0670630"/>
              </p:ext>
            </p:extLst>
          </p:nvPr>
        </p:nvGraphicFramePr>
        <p:xfrm>
          <a:off x="457200" y="1962150"/>
          <a:ext cx="8229600" cy="2403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714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57250"/>
          </a:xfrm>
          <a:solidFill>
            <a:schemeClr val="accent1">
              <a:lumMod val="20000"/>
              <a:lumOff val="80000"/>
            </a:schemeClr>
          </a:solidFill>
          <a:effectLst>
            <a:outerShdw blurRad="50800" dist="38100" dir="8100000" algn="tr" rotWithShape="0">
              <a:prstClr val="black">
                <a:alpha val="40000"/>
              </a:prstClr>
            </a:outerShdw>
          </a:effectLst>
        </p:spPr>
        <p:txBody>
          <a:bodyPr>
            <a:normAutofit fontScale="90000"/>
          </a:bodyPr>
          <a:lstStyle/>
          <a:p>
            <a:r>
              <a:rPr lang="en-US" dirty="0">
                <a:latin typeface="Franklin Gothic Demi Cond" pitchFamily="34" charset="0"/>
              </a:rPr>
              <a:t>5 </a:t>
            </a:r>
            <a:r>
              <a:rPr lang="en-US" dirty="0" err="1">
                <a:latin typeface="Franklin Gothic Demi Cond" pitchFamily="34" charset="0"/>
              </a:rPr>
              <a:t>Komponen</a:t>
            </a:r>
            <a:r>
              <a:rPr lang="en-US" dirty="0">
                <a:latin typeface="Franklin Gothic Demi Cond" pitchFamily="34" charset="0"/>
              </a:rPr>
              <a:t> </a:t>
            </a:r>
            <a:r>
              <a:rPr lang="en-US" dirty="0" err="1">
                <a:latin typeface="Franklin Gothic Demi Cond" pitchFamily="34" charset="0"/>
              </a:rPr>
              <a:t>penting</a:t>
            </a:r>
            <a:r>
              <a:rPr lang="en-US" dirty="0">
                <a:latin typeface="Franklin Gothic Demi Cond" pitchFamily="34" charset="0"/>
              </a:rPr>
              <a:t> </a:t>
            </a:r>
            <a:r>
              <a:rPr lang="en-US" dirty="0" err="1">
                <a:latin typeface="Franklin Gothic Demi Cond" pitchFamily="34" charset="0"/>
              </a:rPr>
              <a:t>dalam</a:t>
            </a:r>
            <a:r>
              <a:rPr lang="en-US" dirty="0">
                <a:latin typeface="Franklin Gothic Demi Cond" pitchFamily="34" charset="0"/>
              </a:rPr>
              <a:t> </a:t>
            </a:r>
            <a:r>
              <a:rPr lang="en-US" dirty="0" err="1">
                <a:latin typeface="Franklin Gothic Demi Cond" pitchFamily="34" charset="0"/>
              </a:rPr>
              <a:t>Komunikasi</a:t>
            </a:r>
            <a:endParaRPr lang="id-ID" dirty="0"/>
          </a:p>
        </p:txBody>
      </p:sp>
      <p:sp>
        <p:nvSpPr>
          <p:cNvPr id="3" name="Content Placeholder 2"/>
          <p:cNvSpPr>
            <a:spLocks noGrp="1"/>
          </p:cNvSpPr>
          <p:nvPr>
            <p:ph idx="1"/>
          </p:nvPr>
        </p:nvSpPr>
        <p:spPr>
          <a:xfrm>
            <a:off x="457200" y="1387078"/>
            <a:ext cx="8229600" cy="3394472"/>
          </a:xfrm>
          <a:solidFill>
            <a:schemeClr val="accent1">
              <a:lumMod val="20000"/>
              <a:lumOff val="80000"/>
            </a:schemeClr>
          </a:solidFill>
          <a:effectLst>
            <a:outerShdw blurRad="50800" dist="38100" dir="10800000" algn="r" rotWithShape="0">
              <a:prstClr val="black">
                <a:alpha val="40000"/>
              </a:prstClr>
            </a:outerShdw>
          </a:effectLst>
        </p:spPr>
        <p:txBody>
          <a:bodyPr>
            <a:normAutofit fontScale="92500" lnSpcReduction="20000"/>
          </a:bodyPr>
          <a:lstStyle/>
          <a:p>
            <a:pPr>
              <a:lnSpc>
                <a:spcPct val="90000"/>
              </a:lnSpc>
              <a:buFont typeface="Wingdings" pitchFamily="2" charset="2"/>
              <a:buChar char="l"/>
              <a:defRPr/>
            </a:pPr>
            <a:r>
              <a:rPr lang="en-US" dirty="0" err="1"/>
              <a:t>Pengirim</a:t>
            </a:r>
            <a:r>
              <a:rPr lang="en-US" dirty="0"/>
              <a:t> </a:t>
            </a:r>
            <a:r>
              <a:rPr lang="en-US" dirty="0" err="1"/>
              <a:t>pesan</a:t>
            </a:r>
            <a:r>
              <a:rPr lang="en-US" dirty="0"/>
              <a:t> </a:t>
            </a:r>
            <a:r>
              <a:rPr lang="en-US" i="1" dirty="0"/>
              <a:t>(sender / Communicator)</a:t>
            </a:r>
          </a:p>
          <a:p>
            <a:pPr>
              <a:lnSpc>
                <a:spcPct val="90000"/>
              </a:lnSpc>
              <a:buFont typeface="Wingdings" pitchFamily="2" charset="2"/>
              <a:buChar char="l"/>
              <a:defRPr/>
            </a:pPr>
            <a:r>
              <a:rPr lang="en-US" dirty="0" err="1"/>
              <a:t>Pesan</a:t>
            </a:r>
            <a:r>
              <a:rPr lang="en-US" dirty="0"/>
              <a:t> yang </a:t>
            </a:r>
            <a:r>
              <a:rPr lang="en-US" dirty="0" err="1"/>
              <a:t>dikirim</a:t>
            </a:r>
            <a:r>
              <a:rPr lang="en-US" dirty="0"/>
              <a:t> </a:t>
            </a:r>
            <a:r>
              <a:rPr lang="en-US" i="1" dirty="0"/>
              <a:t>(message)</a:t>
            </a:r>
            <a:endParaRPr lang="en-US" dirty="0"/>
          </a:p>
          <a:p>
            <a:pPr>
              <a:lnSpc>
                <a:spcPct val="90000"/>
              </a:lnSpc>
              <a:buFont typeface="Wingdings" pitchFamily="2" charset="2"/>
              <a:buChar char="l"/>
              <a:defRPr/>
            </a:pPr>
            <a:r>
              <a:rPr lang="en-US" dirty="0" err="1"/>
              <a:t>Bagaimana</a:t>
            </a:r>
            <a:r>
              <a:rPr lang="en-US" dirty="0"/>
              <a:t> </a:t>
            </a:r>
            <a:r>
              <a:rPr lang="en-US" dirty="0" err="1"/>
              <a:t>pesan</a:t>
            </a:r>
            <a:r>
              <a:rPr lang="en-US" dirty="0"/>
              <a:t> </a:t>
            </a:r>
            <a:r>
              <a:rPr lang="en-US" dirty="0" err="1"/>
              <a:t>tersebut</a:t>
            </a:r>
            <a:r>
              <a:rPr lang="en-US" dirty="0"/>
              <a:t> </a:t>
            </a:r>
            <a:r>
              <a:rPr lang="en-US" dirty="0" err="1"/>
              <a:t>dikirimkan</a:t>
            </a:r>
            <a:r>
              <a:rPr lang="en-US" dirty="0"/>
              <a:t> </a:t>
            </a:r>
            <a:r>
              <a:rPr lang="en-US" i="1" dirty="0"/>
              <a:t>(channel / media)</a:t>
            </a:r>
            <a:endParaRPr lang="en-US" dirty="0"/>
          </a:p>
          <a:p>
            <a:pPr>
              <a:lnSpc>
                <a:spcPct val="90000"/>
              </a:lnSpc>
              <a:buFont typeface="Wingdings" pitchFamily="2" charset="2"/>
              <a:buChar char="l"/>
              <a:defRPr/>
            </a:pPr>
            <a:r>
              <a:rPr lang="en-US" dirty="0" err="1"/>
              <a:t>Penerima</a:t>
            </a:r>
            <a:r>
              <a:rPr lang="en-US" dirty="0"/>
              <a:t> </a:t>
            </a:r>
            <a:r>
              <a:rPr lang="en-US" dirty="0" err="1"/>
              <a:t>pesan</a:t>
            </a:r>
            <a:r>
              <a:rPr lang="en-US" dirty="0"/>
              <a:t> </a:t>
            </a:r>
            <a:r>
              <a:rPr lang="en-US" i="1" dirty="0"/>
              <a:t>(</a:t>
            </a:r>
            <a:r>
              <a:rPr lang="en-US" i="1" dirty="0" err="1"/>
              <a:t>reciever</a:t>
            </a:r>
            <a:r>
              <a:rPr lang="en-US" i="1" dirty="0"/>
              <a:t>)</a:t>
            </a:r>
            <a:endParaRPr lang="en-US" dirty="0"/>
          </a:p>
          <a:p>
            <a:pPr>
              <a:lnSpc>
                <a:spcPct val="90000"/>
              </a:lnSpc>
              <a:buFont typeface="Wingdings" pitchFamily="2" charset="2"/>
              <a:buChar char="l"/>
              <a:defRPr/>
            </a:pPr>
            <a:r>
              <a:rPr lang="en-US" dirty="0" err="1"/>
              <a:t>Umpan</a:t>
            </a:r>
            <a:r>
              <a:rPr lang="en-US" dirty="0"/>
              <a:t> </a:t>
            </a:r>
            <a:r>
              <a:rPr lang="en-US" dirty="0" err="1"/>
              <a:t>balik</a:t>
            </a:r>
            <a:r>
              <a:rPr lang="en-US" dirty="0"/>
              <a:t> </a:t>
            </a:r>
            <a:r>
              <a:rPr lang="en-US" i="1" dirty="0"/>
              <a:t>(feedback)</a:t>
            </a:r>
          </a:p>
          <a:p>
            <a:pPr>
              <a:lnSpc>
                <a:spcPct val="90000"/>
              </a:lnSpc>
              <a:buFontTx/>
              <a:buNone/>
              <a:defRPr/>
            </a:pPr>
            <a:endParaRPr lang="en-US" dirty="0"/>
          </a:p>
          <a:p>
            <a:pPr algn="ctr">
              <a:lnSpc>
                <a:spcPct val="90000"/>
              </a:lnSpc>
              <a:buFontTx/>
              <a:buNone/>
              <a:defRPr/>
            </a:pPr>
            <a:r>
              <a:rPr lang="en-US" sz="2400" dirty="0"/>
              <a:t>+ 4 </a:t>
            </a:r>
            <a:r>
              <a:rPr lang="en-US" sz="2400" dirty="0" err="1"/>
              <a:t>ketrampilan</a:t>
            </a:r>
            <a:r>
              <a:rPr lang="en-US" sz="2400" dirty="0"/>
              <a:t> </a:t>
            </a:r>
            <a:r>
              <a:rPr lang="en-US" sz="2400" dirty="0" err="1"/>
              <a:t>dasar</a:t>
            </a:r>
            <a:r>
              <a:rPr lang="en-US" sz="2400" dirty="0"/>
              <a:t> </a:t>
            </a:r>
            <a:r>
              <a:rPr lang="en-US" sz="2400" dirty="0" err="1"/>
              <a:t>komunikasi</a:t>
            </a:r>
            <a:r>
              <a:rPr lang="en-US" sz="2400" dirty="0"/>
              <a:t> :</a:t>
            </a:r>
          </a:p>
          <a:p>
            <a:pPr algn="ctr">
              <a:lnSpc>
                <a:spcPct val="90000"/>
              </a:lnSpc>
              <a:buFontTx/>
              <a:buNone/>
              <a:defRPr/>
            </a:pPr>
            <a:r>
              <a:rPr lang="en-US" sz="2400" dirty="0"/>
              <a:t>(1) </a:t>
            </a:r>
            <a:r>
              <a:rPr lang="en-US" sz="2400" dirty="0" err="1"/>
              <a:t>mendengar</a:t>
            </a:r>
            <a:r>
              <a:rPr lang="en-US" sz="2400" dirty="0"/>
              <a:t>; (2) </a:t>
            </a:r>
            <a:r>
              <a:rPr lang="en-US" sz="2400" dirty="0" err="1"/>
              <a:t>membaca</a:t>
            </a:r>
            <a:r>
              <a:rPr lang="en-US" sz="2400" dirty="0"/>
              <a:t>; (3) </a:t>
            </a:r>
            <a:r>
              <a:rPr lang="en-US" sz="2400" dirty="0" err="1"/>
              <a:t>menulis</a:t>
            </a:r>
            <a:r>
              <a:rPr lang="en-US" sz="2400" dirty="0"/>
              <a:t>; (4) </a:t>
            </a:r>
            <a:r>
              <a:rPr lang="en-US" sz="2400" dirty="0" err="1"/>
              <a:t>berbicara</a:t>
            </a:r>
            <a:endParaRPr lang="en-US" sz="2400" dirty="0"/>
          </a:p>
          <a:p>
            <a:endParaRPr lang="id-ID" dirty="0"/>
          </a:p>
        </p:txBody>
      </p:sp>
    </p:spTree>
    <p:extLst>
      <p:ext uri="{BB962C8B-B14F-4D97-AF65-F5344CB8AC3E}">
        <p14:creationId xmlns:p14="http://schemas.microsoft.com/office/powerpoint/2010/main" val="218889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5474" y="248863"/>
            <a:ext cx="8229600" cy="857250"/>
          </a:xfrm>
        </p:spPr>
        <p:txBody>
          <a:bodyPr/>
          <a:lstStyle/>
          <a:p>
            <a:endParaRPr lang="id-ID"/>
          </a:p>
        </p:txBody>
      </p:sp>
      <p:sp>
        <p:nvSpPr>
          <p:cNvPr id="3" name="Content Placeholder 2"/>
          <p:cNvSpPr>
            <a:spLocks noGrp="1"/>
          </p:cNvSpPr>
          <p:nvPr>
            <p:ph idx="1"/>
          </p:nvPr>
        </p:nvSpPr>
        <p:spPr>
          <a:xfrm>
            <a:off x="625474" y="1243035"/>
            <a:ext cx="8229600" cy="3394472"/>
          </a:xfrm>
        </p:spPr>
        <p:txBody>
          <a:bodyPr/>
          <a:lstStyle/>
          <a:p>
            <a:endParaRPr lang="id-ID"/>
          </a:p>
        </p:txBody>
      </p:sp>
      <p:grpSp>
        <p:nvGrpSpPr>
          <p:cNvPr id="5" name="Group 157"/>
          <p:cNvGrpSpPr>
            <a:grpSpLocks/>
          </p:cNvGrpSpPr>
          <p:nvPr/>
        </p:nvGrpSpPr>
        <p:grpSpPr bwMode="auto">
          <a:xfrm>
            <a:off x="6642100" y="1617684"/>
            <a:ext cx="1439862" cy="2087562"/>
            <a:chOff x="5764" y="1180"/>
            <a:chExt cx="1736" cy="2113"/>
          </a:xfrm>
        </p:grpSpPr>
        <p:sp>
          <p:nvSpPr>
            <p:cNvPr id="6" name="Freeform 109"/>
            <p:cNvSpPr>
              <a:spLocks/>
            </p:cNvSpPr>
            <p:nvPr/>
          </p:nvSpPr>
          <p:spPr bwMode="auto">
            <a:xfrm>
              <a:off x="6776" y="1883"/>
              <a:ext cx="609" cy="828"/>
            </a:xfrm>
            <a:custGeom>
              <a:avLst/>
              <a:gdLst>
                <a:gd name="T0" fmla="*/ 48 w 609"/>
                <a:gd name="T1" fmla="*/ 824 h 828"/>
                <a:gd name="T2" fmla="*/ 223 w 609"/>
                <a:gd name="T3" fmla="*/ 828 h 828"/>
                <a:gd name="T4" fmla="*/ 325 w 609"/>
                <a:gd name="T5" fmla="*/ 819 h 828"/>
                <a:gd name="T6" fmla="*/ 359 w 609"/>
                <a:gd name="T7" fmla="*/ 811 h 828"/>
                <a:gd name="T8" fmla="*/ 376 w 609"/>
                <a:gd name="T9" fmla="*/ 801 h 828"/>
                <a:gd name="T10" fmla="*/ 357 w 609"/>
                <a:gd name="T11" fmla="*/ 723 h 828"/>
                <a:gd name="T12" fmla="*/ 351 w 609"/>
                <a:gd name="T13" fmla="*/ 625 h 828"/>
                <a:gd name="T14" fmla="*/ 369 w 609"/>
                <a:gd name="T15" fmla="*/ 413 h 828"/>
                <a:gd name="T16" fmla="*/ 386 w 609"/>
                <a:gd name="T17" fmla="*/ 313 h 828"/>
                <a:gd name="T18" fmla="*/ 401 w 609"/>
                <a:gd name="T19" fmla="*/ 233 h 828"/>
                <a:gd name="T20" fmla="*/ 413 w 609"/>
                <a:gd name="T21" fmla="*/ 179 h 828"/>
                <a:gd name="T22" fmla="*/ 419 w 609"/>
                <a:gd name="T23" fmla="*/ 158 h 828"/>
                <a:gd name="T24" fmla="*/ 421 w 609"/>
                <a:gd name="T25" fmla="*/ 183 h 828"/>
                <a:gd name="T26" fmla="*/ 423 w 609"/>
                <a:gd name="T27" fmla="*/ 246 h 828"/>
                <a:gd name="T28" fmla="*/ 421 w 609"/>
                <a:gd name="T29" fmla="*/ 448 h 828"/>
                <a:gd name="T30" fmla="*/ 417 w 609"/>
                <a:gd name="T31" fmla="*/ 473 h 828"/>
                <a:gd name="T32" fmla="*/ 409 w 609"/>
                <a:gd name="T33" fmla="*/ 525 h 828"/>
                <a:gd name="T34" fmla="*/ 417 w 609"/>
                <a:gd name="T35" fmla="*/ 605 h 828"/>
                <a:gd name="T36" fmla="*/ 421 w 609"/>
                <a:gd name="T37" fmla="*/ 646 h 828"/>
                <a:gd name="T38" fmla="*/ 415 w 609"/>
                <a:gd name="T39" fmla="*/ 667 h 828"/>
                <a:gd name="T40" fmla="*/ 401 w 609"/>
                <a:gd name="T41" fmla="*/ 736 h 828"/>
                <a:gd name="T42" fmla="*/ 394 w 609"/>
                <a:gd name="T43" fmla="*/ 782 h 828"/>
                <a:gd name="T44" fmla="*/ 392 w 609"/>
                <a:gd name="T45" fmla="*/ 801 h 828"/>
                <a:gd name="T46" fmla="*/ 467 w 609"/>
                <a:gd name="T47" fmla="*/ 769 h 828"/>
                <a:gd name="T48" fmla="*/ 474 w 609"/>
                <a:gd name="T49" fmla="*/ 761 h 828"/>
                <a:gd name="T50" fmla="*/ 492 w 609"/>
                <a:gd name="T51" fmla="*/ 740 h 828"/>
                <a:gd name="T52" fmla="*/ 545 w 609"/>
                <a:gd name="T53" fmla="*/ 671 h 828"/>
                <a:gd name="T54" fmla="*/ 593 w 609"/>
                <a:gd name="T55" fmla="*/ 592 h 828"/>
                <a:gd name="T56" fmla="*/ 607 w 609"/>
                <a:gd name="T57" fmla="*/ 555 h 828"/>
                <a:gd name="T58" fmla="*/ 607 w 609"/>
                <a:gd name="T59" fmla="*/ 527 h 828"/>
                <a:gd name="T60" fmla="*/ 603 w 609"/>
                <a:gd name="T61" fmla="*/ 507 h 828"/>
                <a:gd name="T62" fmla="*/ 597 w 609"/>
                <a:gd name="T63" fmla="*/ 475 h 828"/>
                <a:gd name="T64" fmla="*/ 582 w 609"/>
                <a:gd name="T65" fmla="*/ 383 h 828"/>
                <a:gd name="T66" fmla="*/ 563 w 609"/>
                <a:gd name="T67" fmla="*/ 267 h 828"/>
                <a:gd name="T68" fmla="*/ 538 w 609"/>
                <a:gd name="T69" fmla="*/ 152 h 828"/>
                <a:gd name="T70" fmla="*/ 505 w 609"/>
                <a:gd name="T71" fmla="*/ 58 h 828"/>
                <a:gd name="T72" fmla="*/ 488 w 609"/>
                <a:gd name="T73" fmla="*/ 23 h 828"/>
                <a:gd name="T74" fmla="*/ 469 w 609"/>
                <a:gd name="T75" fmla="*/ 4 h 828"/>
                <a:gd name="T76" fmla="*/ 446 w 609"/>
                <a:gd name="T77" fmla="*/ 0 h 828"/>
                <a:gd name="T78" fmla="*/ 423 w 609"/>
                <a:gd name="T79" fmla="*/ 14 h 828"/>
                <a:gd name="T80" fmla="*/ 398 w 609"/>
                <a:gd name="T81" fmla="*/ 48 h 828"/>
                <a:gd name="T82" fmla="*/ 371 w 609"/>
                <a:gd name="T83" fmla="*/ 106 h 828"/>
                <a:gd name="T84" fmla="*/ 250 w 609"/>
                <a:gd name="T85" fmla="*/ 377 h 828"/>
                <a:gd name="T86" fmla="*/ 188 w 609"/>
                <a:gd name="T87" fmla="*/ 496 h 828"/>
                <a:gd name="T88" fmla="*/ 129 w 609"/>
                <a:gd name="T89" fmla="*/ 604 h 828"/>
                <a:gd name="T90" fmla="*/ 79 w 609"/>
                <a:gd name="T91" fmla="*/ 692 h 828"/>
                <a:gd name="T92" fmla="*/ 36 w 609"/>
                <a:gd name="T93" fmla="*/ 759 h 828"/>
                <a:gd name="T94" fmla="*/ 10 w 609"/>
                <a:gd name="T95" fmla="*/ 801 h 828"/>
                <a:gd name="T96" fmla="*/ 0 w 609"/>
                <a:gd name="T97" fmla="*/ 817 h 8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9"/>
                <a:gd name="T148" fmla="*/ 0 h 828"/>
                <a:gd name="T149" fmla="*/ 609 w 609"/>
                <a:gd name="T150" fmla="*/ 828 h 8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9" h="828">
                  <a:moveTo>
                    <a:pt x="0" y="817"/>
                  </a:moveTo>
                  <a:lnTo>
                    <a:pt x="48" y="824"/>
                  </a:lnTo>
                  <a:lnTo>
                    <a:pt x="104" y="828"/>
                  </a:lnTo>
                  <a:lnTo>
                    <a:pt x="223" y="828"/>
                  </a:lnTo>
                  <a:lnTo>
                    <a:pt x="277" y="824"/>
                  </a:lnTo>
                  <a:lnTo>
                    <a:pt x="325" y="819"/>
                  </a:lnTo>
                  <a:lnTo>
                    <a:pt x="344" y="815"/>
                  </a:lnTo>
                  <a:lnTo>
                    <a:pt x="359" y="811"/>
                  </a:lnTo>
                  <a:lnTo>
                    <a:pt x="369" y="807"/>
                  </a:lnTo>
                  <a:lnTo>
                    <a:pt x="376" y="801"/>
                  </a:lnTo>
                  <a:lnTo>
                    <a:pt x="365" y="765"/>
                  </a:lnTo>
                  <a:lnTo>
                    <a:pt x="357" y="723"/>
                  </a:lnTo>
                  <a:lnTo>
                    <a:pt x="353" y="676"/>
                  </a:lnTo>
                  <a:lnTo>
                    <a:pt x="351" y="625"/>
                  </a:lnTo>
                  <a:lnTo>
                    <a:pt x="357" y="519"/>
                  </a:lnTo>
                  <a:lnTo>
                    <a:pt x="369" y="413"/>
                  </a:lnTo>
                  <a:lnTo>
                    <a:pt x="376" y="362"/>
                  </a:lnTo>
                  <a:lnTo>
                    <a:pt x="386" y="313"/>
                  </a:lnTo>
                  <a:lnTo>
                    <a:pt x="394" y="271"/>
                  </a:lnTo>
                  <a:lnTo>
                    <a:pt x="401" y="233"/>
                  </a:lnTo>
                  <a:lnTo>
                    <a:pt x="409" y="202"/>
                  </a:lnTo>
                  <a:lnTo>
                    <a:pt x="413" y="179"/>
                  </a:lnTo>
                  <a:lnTo>
                    <a:pt x="417" y="164"/>
                  </a:lnTo>
                  <a:lnTo>
                    <a:pt x="419" y="158"/>
                  </a:lnTo>
                  <a:lnTo>
                    <a:pt x="419" y="169"/>
                  </a:lnTo>
                  <a:lnTo>
                    <a:pt x="421" y="183"/>
                  </a:lnTo>
                  <a:lnTo>
                    <a:pt x="421" y="202"/>
                  </a:lnTo>
                  <a:lnTo>
                    <a:pt x="423" y="246"/>
                  </a:lnTo>
                  <a:lnTo>
                    <a:pt x="423" y="429"/>
                  </a:lnTo>
                  <a:lnTo>
                    <a:pt x="421" y="448"/>
                  </a:lnTo>
                  <a:lnTo>
                    <a:pt x="419" y="463"/>
                  </a:lnTo>
                  <a:lnTo>
                    <a:pt x="417" y="473"/>
                  </a:lnTo>
                  <a:lnTo>
                    <a:pt x="411" y="498"/>
                  </a:lnTo>
                  <a:lnTo>
                    <a:pt x="409" y="525"/>
                  </a:lnTo>
                  <a:lnTo>
                    <a:pt x="413" y="580"/>
                  </a:lnTo>
                  <a:lnTo>
                    <a:pt x="417" y="605"/>
                  </a:lnTo>
                  <a:lnTo>
                    <a:pt x="419" y="628"/>
                  </a:lnTo>
                  <a:lnTo>
                    <a:pt x="421" y="646"/>
                  </a:lnTo>
                  <a:lnTo>
                    <a:pt x="419" y="655"/>
                  </a:lnTo>
                  <a:lnTo>
                    <a:pt x="415" y="667"/>
                  </a:lnTo>
                  <a:lnTo>
                    <a:pt x="411" y="686"/>
                  </a:lnTo>
                  <a:lnTo>
                    <a:pt x="401" y="736"/>
                  </a:lnTo>
                  <a:lnTo>
                    <a:pt x="398" y="761"/>
                  </a:lnTo>
                  <a:lnTo>
                    <a:pt x="394" y="782"/>
                  </a:lnTo>
                  <a:lnTo>
                    <a:pt x="392" y="796"/>
                  </a:lnTo>
                  <a:lnTo>
                    <a:pt x="392" y="801"/>
                  </a:lnTo>
                  <a:lnTo>
                    <a:pt x="413" y="811"/>
                  </a:lnTo>
                  <a:lnTo>
                    <a:pt x="467" y="769"/>
                  </a:lnTo>
                  <a:lnTo>
                    <a:pt x="469" y="767"/>
                  </a:lnTo>
                  <a:lnTo>
                    <a:pt x="474" y="761"/>
                  </a:lnTo>
                  <a:lnTo>
                    <a:pt x="482" y="751"/>
                  </a:lnTo>
                  <a:lnTo>
                    <a:pt x="492" y="740"/>
                  </a:lnTo>
                  <a:lnTo>
                    <a:pt x="517" y="709"/>
                  </a:lnTo>
                  <a:lnTo>
                    <a:pt x="545" y="671"/>
                  </a:lnTo>
                  <a:lnTo>
                    <a:pt x="572" y="630"/>
                  </a:lnTo>
                  <a:lnTo>
                    <a:pt x="593" y="592"/>
                  </a:lnTo>
                  <a:lnTo>
                    <a:pt x="601" y="573"/>
                  </a:lnTo>
                  <a:lnTo>
                    <a:pt x="607" y="555"/>
                  </a:lnTo>
                  <a:lnTo>
                    <a:pt x="609" y="540"/>
                  </a:lnTo>
                  <a:lnTo>
                    <a:pt x="607" y="527"/>
                  </a:lnTo>
                  <a:lnTo>
                    <a:pt x="605" y="519"/>
                  </a:lnTo>
                  <a:lnTo>
                    <a:pt x="603" y="507"/>
                  </a:lnTo>
                  <a:lnTo>
                    <a:pt x="599" y="494"/>
                  </a:lnTo>
                  <a:lnTo>
                    <a:pt x="597" y="475"/>
                  </a:lnTo>
                  <a:lnTo>
                    <a:pt x="590" y="433"/>
                  </a:lnTo>
                  <a:lnTo>
                    <a:pt x="582" y="383"/>
                  </a:lnTo>
                  <a:lnTo>
                    <a:pt x="572" y="327"/>
                  </a:lnTo>
                  <a:lnTo>
                    <a:pt x="563" y="267"/>
                  </a:lnTo>
                  <a:lnTo>
                    <a:pt x="551" y="208"/>
                  </a:lnTo>
                  <a:lnTo>
                    <a:pt x="538" y="152"/>
                  </a:lnTo>
                  <a:lnTo>
                    <a:pt x="522" y="100"/>
                  </a:lnTo>
                  <a:lnTo>
                    <a:pt x="505" y="58"/>
                  </a:lnTo>
                  <a:lnTo>
                    <a:pt x="497" y="39"/>
                  </a:lnTo>
                  <a:lnTo>
                    <a:pt x="488" y="23"/>
                  </a:lnTo>
                  <a:lnTo>
                    <a:pt x="478" y="12"/>
                  </a:lnTo>
                  <a:lnTo>
                    <a:pt x="469" y="4"/>
                  </a:lnTo>
                  <a:lnTo>
                    <a:pt x="457" y="0"/>
                  </a:lnTo>
                  <a:lnTo>
                    <a:pt x="446" y="0"/>
                  </a:lnTo>
                  <a:lnTo>
                    <a:pt x="434" y="4"/>
                  </a:lnTo>
                  <a:lnTo>
                    <a:pt x="423" y="14"/>
                  </a:lnTo>
                  <a:lnTo>
                    <a:pt x="411" y="27"/>
                  </a:lnTo>
                  <a:lnTo>
                    <a:pt x="398" y="48"/>
                  </a:lnTo>
                  <a:lnTo>
                    <a:pt x="384" y="73"/>
                  </a:lnTo>
                  <a:lnTo>
                    <a:pt x="371" y="106"/>
                  </a:lnTo>
                  <a:lnTo>
                    <a:pt x="311" y="244"/>
                  </a:lnTo>
                  <a:lnTo>
                    <a:pt x="250" y="377"/>
                  </a:lnTo>
                  <a:lnTo>
                    <a:pt x="219" y="438"/>
                  </a:lnTo>
                  <a:lnTo>
                    <a:pt x="188" y="496"/>
                  </a:lnTo>
                  <a:lnTo>
                    <a:pt x="157" y="552"/>
                  </a:lnTo>
                  <a:lnTo>
                    <a:pt x="129" y="604"/>
                  </a:lnTo>
                  <a:lnTo>
                    <a:pt x="102" y="650"/>
                  </a:lnTo>
                  <a:lnTo>
                    <a:pt x="79" y="692"/>
                  </a:lnTo>
                  <a:lnTo>
                    <a:pt x="56" y="728"/>
                  </a:lnTo>
                  <a:lnTo>
                    <a:pt x="36" y="759"/>
                  </a:lnTo>
                  <a:lnTo>
                    <a:pt x="21" y="784"/>
                  </a:lnTo>
                  <a:lnTo>
                    <a:pt x="10" y="801"/>
                  </a:lnTo>
                  <a:lnTo>
                    <a:pt x="2" y="813"/>
                  </a:lnTo>
                  <a:lnTo>
                    <a:pt x="0" y="817"/>
                  </a:lnTo>
                  <a:close/>
                </a:path>
              </a:pathLst>
            </a:custGeom>
            <a:solidFill>
              <a:srgbClr val="00B0F0"/>
            </a:solidFill>
            <a:ln w="0">
              <a:solidFill>
                <a:srgbClr val="000000"/>
              </a:solidFill>
              <a:round/>
              <a:headEnd/>
              <a:tailEnd/>
            </a:ln>
          </p:spPr>
          <p:txBody>
            <a:bodyPr/>
            <a:lstStyle/>
            <a:p>
              <a:endParaRPr lang="id-ID"/>
            </a:p>
          </p:txBody>
        </p:sp>
        <p:sp>
          <p:nvSpPr>
            <p:cNvPr id="7" name="Freeform 114"/>
            <p:cNvSpPr>
              <a:spLocks/>
            </p:cNvSpPr>
            <p:nvPr/>
          </p:nvSpPr>
          <p:spPr bwMode="auto">
            <a:xfrm>
              <a:off x="6565" y="1384"/>
              <a:ext cx="55" cy="42"/>
            </a:xfrm>
            <a:custGeom>
              <a:avLst/>
              <a:gdLst>
                <a:gd name="T0" fmla="*/ 7 w 55"/>
                <a:gd name="T1" fmla="*/ 17 h 42"/>
                <a:gd name="T2" fmla="*/ 9 w 55"/>
                <a:gd name="T3" fmla="*/ 12 h 42"/>
                <a:gd name="T4" fmla="*/ 19 w 55"/>
                <a:gd name="T5" fmla="*/ 4 h 42"/>
                <a:gd name="T6" fmla="*/ 32 w 55"/>
                <a:gd name="T7" fmla="*/ 0 h 42"/>
                <a:gd name="T8" fmla="*/ 40 w 55"/>
                <a:gd name="T9" fmla="*/ 2 h 42"/>
                <a:gd name="T10" fmla="*/ 50 w 55"/>
                <a:gd name="T11" fmla="*/ 2 h 42"/>
                <a:gd name="T12" fmla="*/ 54 w 55"/>
                <a:gd name="T13" fmla="*/ 6 h 42"/>
                <a:gd name="T14" fmla="*/ 55 w 55"/>
                <a:gd name="T15" fmla="*/ 15 h 42"/>
                <a:gd name="T16" fmla="*/ 54 w 55"/>
                <a:gd name="T17" fmla="*/ 25 h 42"/>
                <a:gd name="T18" fmla="*/ 52 w 55"/>
                <a:gd name="T19" fmla="*/ 27 h 42"/>
                <a:gd name="T20" fmla="*/ 48 w 55"/>
                <a:gd name="T21" fmla="*/ 27 h 42"/>
                <a:gd name="T22" fmla="*/ 48 w 55"/>
                <a:gd name="T23" fmla="*/ 29 h 42"/>
                <a:gd name="T24" fmla="*/ 36 w 55"/>
                <a:gd name="T25" fmla="*/ 31 h 42"/>
                <a:gd name="T26" fmla="*/ 23 w 55"/>
                <a:gd name="T27" fmla="*/ 37 h 42"/>
                <a:gd name="T28" fmla="*/ 9 w 55"/>
                <a:gd name="T29" fmla="*/ 40 h 42"/>
                <a:gd name="T30" fmla="*/ 2 w 55"/>
                <a:gd name="T31" fmla="*/ 42 h 42"/>
                <a:gd name="T32" fmla="*/ 0 w 55"/>
                <a:gd name="T33" fmla="*/ 42 h 42"/>
                <a:gd name="T34" fmla="*/ 0 w 55"/>
                <a:gd name="T35" fmla="*/ 38 h 42"/>
                <a:gd name="T36" fmla="*/ 9 w 55"/>
                <a:gd name="T37" fmla="*/ 29 h 42"/>
                <a:gd name="T38" fmla="*/ 27 w 55"/>
                <a:gd name="T39" fmla="*/ 23 h 42"/>
                <a:gd name="T40" fmla="*/ 36 w 55"/>
                <a:gd name="T41" fmla="*/ 21 h 42"/>
                <a:gd name="T42" fmla="*/ 30 w 55"/>
                <a:gd name="T43" fmla="*/ 19 h 42"/>
                <a:gd name="T44" fmla="*/ 23 w 55"/>
                <a:gd name="T45" fmla="*/ 17 h 42"/>
                <a:gd name="T46" fmla="*/ 11 w 55"/>
                <a:gd name="T47" fmla="*/ 17 h 42"/>
                <a:gd name="T48" fmla="*/ 7 w 55"/>
                <a:gd name="T49" fmla="*/ 1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42"/>
                <a:gd name="T77" fmla="*/ 55 w 55"/>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42">
                  <a:moveTo>
                    <a:pt x="7" y="17"/>
                  </a:moveTo>
                  <a:lnTo>
                    <a:pt x="9" y="12"/>
                  </a:lnTo>
                  <a:lnTo>
                    <a:pt x="19" y="4"/>
                  </a:lnTo>
                  <a:lnTo>
                    <a:pt x="32" y="0"/>
                  </a:lnTo>
                  <a:lnTo>
                    <a:pt x="40" y="2"/>
                  </a:lnTo>
                  <a:lnTo>
                    <a:pt x="50" y="2"/>
                  </a:lnTo>
                  <a:lnTo>
                    <a:pt x="54" y="6"/>
                  </a:lnTo>
                  <a:lnTo>
                    <a:pt x="55" y="15"/>
                  </a:lnTo>
                  <a:lnTo>
                    <a:pt x="54" y="25"/>
                  </a:lnTo>
                  <a:lnTo>
                    <a:pt x="52" y="27"/>
                  </a:lnTo>
                  <a:lnTo>
                    <a:pt x="48" y="27"/>
                  </a:lnTo>
                  <a:lnTo>
                    <a:pt x="48" y="29"/>
                  </a:lnTo>
                  <a:lnTo>
                    <a:pt x="36" y="31"/>
                  </a:lnTo>
                  <a:lnTo>
                    <a:pt x="23" y="37"/>
                  </a:lnTo>
                  <a:lnTo>
                    <a:pt x="9" y="40"/>
                  </a:lnTo>
                  <a:lnTo>
                    <a:pt x="2" y="42"/>
                  </a:lnTo>
                  <a:lnTo>
                    <a:pt x="0" y="42"/>
                  </a:lnTo>
                  <a:lnTo>
                    <a:pt x="0" y="38"/>
                  </a:lnTo>
                  <a:lnTo>
                    <a:pt x="9" y="29"/>
                  </a:lnTo>
                  <a:lnTo>
                    <a:pt x="27" y="23"/>
                  </a:lnTo>
                  <a:lnTo>
                    <a:pt x="36" y="21"/>
                  </a:lnTo>
                  <a:lnTo>
                    <a:pt x="30" y="19"/>
                  </a:lnTo>
                  <a:lnTo>
                    <a:pt x="23" y="17"/>
                  </a:lnTo>
                  <a:lnTo>
                    <a:pt x="11" y="17"/>
                  </a:lnTo>
                  <a:lnTo>
                    <a:pt x="7" y="17"/>
                  </a:lnTo>
                  <a:close/>
                </a:path>
              </a:pathLst>
            </a:custGeom>
            <a:solidFill>
              <a:srgbClr val="AB8045"/>
            </a:solidFill>
            <a:ln w="0">
              <a:solidFill>
                <a:srgbClr val="000000"/>
              </a:solidFill>
              <a:round/>
              <a:headEnd/>
              <a:tailEnd/>
            </a:ln>
          </p:spPr>
          <p:txBody>
            <a:bodyPr/>
            <a:lstStyle/>
            <a:p>
              <a:endParaRPr lang="id-ID"/>
            </a:p>
          </p:txBody>
        </p:sp>
        <p:sp>
          <p:nvSpPr>
            <p:cNvPr id="8" name="Freeform 117"/>
            <p:cNvSpPr>
              <a:spLocks/>
            </p:cNvSpPr>
            <p:nvPr/>
          </p:nvSpPr>
          <p:spPr bwMode="auto">
            <a:xfrm>
              <a:off x="6561" y="1422"/>
              <a:ext cx="54" cy="31"/>
            </a:xfrm>
            <a:custGeom>
              <a:avLst/>
              <a:gdLst>
                <a:gd name="T0" fmla="*/ 0 w 54"/>
                <a:gd name="T1" fmla="*/ 25 h 31"/>
                <a:gd name="T2" fmla="*/ 10 w 54"/>
                <a:gd name="T3" fmla="*/ 16 h 31"/>
                <a:gd name="T4" fmla="*/ 11 w 54"/>
                <a:gd name="T5" fmla="*/ 18 h 31"/>
                <a:gd name="T6" fmla="*/ 15 w 54"/>
                <a:gd name="T7" fmla="*/ 24 h 31"/>
                <a:gd name="T8" fmla="*/ 21 w 54"/>
                <a:gd name="T9" fmla="*/ 27 h 31"/>
                <a:gd name="T10" fmla="*/ 31 w 54"/>
                <a:gd name="T11" fmla="*/ 25 h 31"/>
                <a:gd name="T12" fmla="*/ 38 w 54"/>
                <a:gd name="T13" fmla="*/ 20 h 31"/>
                <a:gd name="T14" fmla="*/ 40 w 54"/>
                <a:gd name="T15" fmla="*/ 14 h 31"/>
                <a:gd name="T16" fmla="*/ 38 w 54"/>
                <a:gd name="T17" fmla="*/ 8 h 31"/>
                <a:gd name="T18" fmla="*/ 36 w 54"/>
                <a:gd name="T19" fmla="*/ 6 h 31"/>
                <a:gd name="T20" fmla="*/ 52 w 54"/>
                <a:gd name="T21" fmla="*/ 0 h 31"/>
                <a:gd name="T22" fmla="*/ 54 w 54"/>
                <a:gd name="T23" fmla="*/ 2 h 31"/>
                <a:gd name="T24" fmla="*/ 52 w 54"/>
                <a:gd name="T25" fmla="*/ 6 h 31"/>
                <a:gd name="T26" fmla="*/ 48 w 54"/>
                <a:gd name="T27" fmla="*/ 20 h 31"/>
                <a:gd name="T28" fmla="*/ 40 w 54"/>
                <a:gd name="T29" fmla="*/ 27 h 31"/>
                <a:gd name="T30" fmla="*/ 31 w 54"/>
                <a:gd name="T31" fmla="*/ 31 h 31"/>
                <a:gd name="T32" fmla="*/ 19 w 54"/>
                <a:gd name="T33" fmla="*/ 31 h 31"/>
                <a:gd name="T34" fmla="*/ 2 w 54"/>
                <a:gd name="T35" fmla="*/ 27 h 31"/>
                <a:gd name="T36" fmla="*/ 0 w 54"/>
                <a:gd name="T37" fmla="*/ 25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31"/>
                <a:gd name="T59" fmla="*/ 54 w 54"/>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31">
                  <a:moveTo>
                    <a:pt x="0" y="25"/>
                  </a:moveTo>
                  <a:lnTo>
                    <a:pt x="10" y="16"/>
                  </a:lnTo>
                  <a:lnTo>
                    <a:pt x="11" y="18"/>
                  </a:lnTo>
                  <a:lnTo>
                    <a:pt x="15" y="24"/>
                  </a:lnTo>
                  <a:lnTo>
                    <a:pt x="21" y="27"/>
                  </a:lnTo>
                  <a:lnTo>
                    <a:pt x="31" y="25"/>
                  </a:lnTo>
                  <a:lnTo>
                    <a:pt x="38" y="20"/>
                  </a:lnTo>
                  <a:lnTo>
                    <a:pt x="40" y="14"/>
                  </a:lnTo>
                  <a:lnTo>
                    <a:pt x="38" y="8"/>
                  </a:lnTo>
                  <a:lnTo>
                    <a:pt x="36" y="6"/>
                  </a:lnTo>
                  <a:lnTo>
                    <a:pt x="52" y="0"/>
                  </a:lnTo>
                  <a:lnTo>
                    <a:pt x="54" y="2"/>
                  </a:lnTo>
                  <a:lnTo>
                    <a:pt x="52" y="6"/>
                  </a:lnTo>
                  <a:lnTo>
                    <a:pt x="48" y="20"/>
                  </a:lnTo>
                  <a:lnTo>
                    <a:pt x="40" y="27"/>
                  </a:lnTo>
                  <a:lnTo>
                    <a:pt x="31" y="31"/>
                  </a:lnTo>
                  <a:lnTo>
                    <a:pt x="19" y="31"/>
                  </a:lnTo>
                  <a:lnTo>
                    <a:pt x="2" y="27"/>
                  </a:lnTo>
                  <a:lnTo>
                    <a:pt x="0" y="25"/>
                  </a:lnTo>
                  <a:close/>
                </a:path>
              </a:pathLst>
            </a:custGeom>
            <a:solidFill>
              <a:srgbClr val="FFFFFF"/>
            </a:solidFill>
            <a:ln w="0">
              <a:solidFill>
                <a:srgbClr val="000000"/>
              </a:solidFill>
              <a:round/>
              <a:headEnd/>
              <a:tailEnd/>
            </a:ln>
          </p:spPr>
          <p:txBody>
            <a:bodyPr/>
            <a:lstStyle/>
            <a:p>
              <a:endParaRPr lang="id-ID"/>
            </a:p>
          </p:txBody>
        </p:sp>
        <p:sp>
          <p:nvSpPr>
            <p:cNvPr id="9" name="Freeform 120"/>
            <p:cNvSpPr>
              <a:spLocks/>
            </p:cNvSpPr>
            <p:nvPr/>
          </p:nvSpPr>
          <p:spPr bwMode="auto">
            <a:xfrm>
              <a:off x="6225" y="2481"/>
              <a:ext cx="98" cy="67"/>
            </a:xfrm>
            <a:custGeom>
              <a:avLst/>
              <a:gdLst>
                <a:gd name="T0" fmla="*/ 31 w 98"/>
                <a:gd name="T1" fmla="*/ 0 h 67"/>
                <a:gd name="T2" fmla="*/ 25 w 98"/>
                <a:gd name="T3" fmla="*/ 19 h 67"/>
                <a:gd name="T4" fmla="*/ 15 w 98"/>
                <a:gd name="T5" fmla="*/ 34 h 67"/>
                <a:gd name="T6" fmla="*/ 4 w 98"/>
                <a:gd name="T7" fmla="*/ 48 h 67"/>
                <a:gd name="T8" fmla="*/ 0 w 98"/>
                <a:gd name="T9" fmla="*/ 52 h 67"/>
                <a:gd name="T10" fmla="*/ 23 w 98"/>
                <a:gd name="T11" fmla="*/ 52 h 67"/>
                <a:gd name="T12" fmla="*/ 34 w 98"/>
                <a:gd name="T13" fmla="*/ 54 h 67"/>
                <a:gd name="T14" fmla="*/ 50 w 98"/>
                <a:gd name="T15" fmla="*/ 55 h 67"/>
                <a:gd name="T16" fmla="*/ 69 w 98"/>
                <a:gd name="T17" fmla="*/ 59 h 67"/>
                <a:gd name="T18" fmla="*/ 90 w 98"/>
                <a:gd name="T19" fmla="*/ 67 h 67"/>
                <a:gd name="T20" fmla="*/ 94 w 98"/>
                <a:gd name="T21" fmla="*/ 61 h 67"/>
                <a:gd name="T22" fmla="*/ 98 w 98"/>
                <a:gd name="T23" fmla="*/ 34 h 67"/>
                <a:gd name="T24" fmla="*/ 98 w 98"/>
                <a:gd name="T25" fmla="*/ 23 h 67"/>
                <a:gd name="T26" fmla="*/ 94 w 98"/>
                <a:gd name="T27" fmla="*/ 19 h 67"/>
                <a:gd name="T28" fmla="*/ 75 w 98"/>
                <a:gd name="T29" fmla="*/ 19 h 67"/>
                <a:gd name="T30" fmla="*/ 63 w 98"/>
                <a:gd name="T31" fmla="*/ 11 h 67"/>
                <a:gd name="T32" fmla="*/ 52 w 98"/>
                <a:gd name="T33" fmla="*/ 4 h 67"/>
                <a:gd name="T34" fmla="*/ 42 w 98"/>
                <a:gd name="T35" fmla="*/ 0 h 67"/>
                <a:gd name="T36" fmla="*/ 31 w 98"/>
                <a:gd name="T37" fmla="*/ 0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67"/>
                <a:gd name="T59" fmla="*/ 98 w 98"/>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67">
                  <a:moveTo>
                    <a:pt x="31" y="0"/>
                  </a:moveTo>
                  <a:lnTo>
                    <a:pt x="25" y="19"/>
                  </a:lnTo>
                  <a:lnTo>
                    <a:pt x="15" y="34"/>
                  </a:lnTo>
                  <a:lnTo>
                    <a:pt x="4" y="48"/>
                  </a:lnTo>
                  <a:lnTo>
                    <a:pt x="0" y="52"/>
                  </a:lnTo>
                  <a:lnTo>
                    <a:pt x="23" y="52"/>
                  </a:lnTo>
                  <a:lnTo>
                    <a:pt x="34" y="54"/>
                  </a:lnTo>
                  <a:lnTo>
                    <a:pt x="50" y="55"/>
                  </a:lnTo>
                  <a:lnTo>
                    <a:pt x="69" y="59"/>
                  </a:lnTo>
                  <a:lnTo>
                    <a:pt x="90" y="67"/>
                  </a:lnTo>
                  <a:lnTo>
                    <a:pt x="94" y="61"/>
                  </a:lnTo>
                  <a:lnTo>
                    <a:pt x="98" y="34"/>
                  </a:lnTo>
                  <a:lnTo>
                    <a:pt x="98" y="23"/>
                  </a:lnTo>
                  <a:lnTo>
                    <a:pt x="94" y="19"/>
                  </a:lnTo>
                  <a:lnTo>
                    <a:pt x="75" y="19"/>
                  </a:lnTo>
                  <a:lnTo>
                    <a:pt x="63" y="11"/>
                  </a:lnTo>
                  <a:lnTo>
                    <a:pt x="52" y="4"/>
                  </a:lnTo>
                  <a:lnTo>
                    <a:pt x="42" y="0"/>
                  </a:lnTo>
                  <a:lnTo>
                    <a:pt x="31" y="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10" name="Freeform 131"/>
            <p:cNvSpPr>
              <a:spLocks/>
            </p:cNvSpPr>
            <p:nvPr/>
          </p:nvSpPr>
          <p:spPr bwMode="auto">
            <a:xfrm>
              <a:off x="5764" y="1180"/>
              <a:ext cx="1736" cy="2113"/>
            </a:xfrm>
            <a:custGeom>
              <a:avLst/>
              <a:gdLst>
                <a:gd name="T0" fmla="*/ 1216 w 1736"/>
                <a:gd name="T1" fmla="*/ 694 h 2113"/>
                <a:gd name="T2" fmla="*/ 1166 w 1736"/>
                <a:gd name="T3" fmla="*/ 632 h 2113"/>
                <a:gd name="T4" fmla="*/ 1100 w 1736"/>
                <a:gd name="T5" fmla="*/ 646 h 2113"/>
                <a:gd name="T6" fmla="*/ 1048 w 1736"/>
                <a:gd name="T7" fmla="*/ 638 h 2113"/>
                <a:gd name="T8" fmla="*/ 1031 w 1736"/>
                <a:gd name="T9" fmla="*/ 579 h 2113"/>
                <a:gd name="T10" fmla="*/ 1006 w 1736"/>
                <a:gd name="T11" fmla="*/ 559 h 2113"/>
                <a:gd name="T12" fmla="*/ 989 w 1736"/>
                <a:gd name="T13" fmla="*/ 534 h 2113"/>
                <a:gd name="T14" fmla="*/ 970 w 1736"/>
                <a:gd name="T15" fmla="*/ 508 h 2113"/>
                <a:gd name="T16" fmla="*/ 941 w 1736"/>
                <a:gd name="T17" fmla="*/ 484 h 2113"/>
                <a:gd name="T18" fmla="*/ 956 w 1736"/>
                <a:gd name="T19" fmla="*/ 412 h 2113"/>
                <a:gd name="T20" fmla="*/ 931 w 1736"/>
                <a:gd name="T21" fmla="*/ 358 h 2113"/>
                <a:gd name="T22" fmla="*/ 920 w 1736"/>
                <a:gd name="T23" fmla="*/ 333 h 2113"/>
                <a:gd name="T24" fmla="*/ 879 w 1736"/>
                <a:gd name="T25" fmla="*/ 302 h 2113"/>
                <a:gd name="T26" fmla="*/ 866 w 1736"/>
                <a:gd name="T27" fmla="*/ 200 h 2113"/>
                <a:gd name="T28" fmla="*/ 956 w 1736"/>
                <a:gd name="T29" fmla="*/ 77 h 2113"/>
                <a:gd name="T30" fmla="*/ 1097 w 1736"/>
                <a:gd name="T31" fmla="*/ 35 h 2113"/>
                <a:gd name="T32" fmla="*/ 1246 w 1736"/>
                <a:gd name="T33" fmla="*/ 2 h 2113"/>
                <a:gd name="T34" fmla="*/ 1385 w 1736"/>
                <a:gd name="T35" fmla="*/ 77 h 2113"/>
                <a:gd name="T36" fmla="*/ 1444 w 1736"/>
                <a:gd name="T37" fmla="*/ 200 h 2113"/>
                <a:gd name="T38" fmla="*/ 1504 w 1736"/>
                <a:gd name="T39" fmla="*/ 302 h 2113"/>
                <a:gd name="T40" fmla="*/ 1571 w 1736"/>
                <a:gd name="T41" fmla="*/ 412 h 2113"/>
                <a:gd name="T42" fmla="*/ 1557 w 1736"/>
                <a:gd name="T43" fmla="*/ 509 h 2113"/>
                <a:gd name="T44" fmla="*/ 1513 w 1736"/>
                <a:gd name="T45" fmla="*/ 563 h 2113"/>
                <a:gd name="T46" fmla="*/ 1473 w 1736"/>
                <a:gd name="T47" fmla="*/ 584 h 2113"/>
                <a:gd name="T48" fmla="*/ 1511 w 1736"/>
                <a:gd name="T49" fmla="*/ 636 h 2113"/>
                <a:gd name="T50" fmla="*/ 1544 w 1736"/>
                <a:gd name="T51" fmla="*/ 680 h 2113"/>
                <a:gd name="T52" fmla="*/ 1571 w 1736"/>
                <a:gd name="T53" fmla="*/ 703 h 2113"/>
                <a:gd name="T54" fmla="*/ 1705 w 1736"/>
                <a:gd name="T55" fmla="*/ 840 h 2113"/>
                <a:gd name="T56" fmla="*/ 1732 w 1736"/>
                <a:gd name="T57" fmla="*/ 951 h 2113"/>
                <a:gd name="T58" fmla="*/ 1734 w 1736"/>
                <a:gd name="T59" fmla="*/ 1189 h 2113"/>
                <a:gd name="T60" fmla="*/ 1728 w 1736"/>
                <a:gd name="T61" fmla="*/ 1404 h 2113"/>
                <a:gd name="T62" fmla="*/ 1688 w 1736"/>
                <a:gd name="T63" fmla="*/ 1458 h 2113"/>
                <a:gd name="T64" fmla="*/ 1669 w 1736"/>
                <a:gd name="T65" fmla="*/ 1535 h 2113"/>
                <a:gd name="T66" fmla="*/ 1617 w 1736"/>
                <a:gd name="T67" fmla="*/ 1675 h 2113"/>
                <a:gd name="T68" fmla="*/ 1581 w 1736"/>
                <a:gd name="T69" fmla="*/ 1702 h 2113"/>
                <a:gd name="T70" fmla="*/ 1582 w 1736"/>
                <a:gd name="T71" fmla="*/ 1727 h 2113"/>
                <a:gd name="T72" fmla="*/ 1607 w 1736"/>
                <a:gd name="T73" fmla="*/ 1850 h 2113"/>
                <a:gd name="T74" fmla="*/ 1646 w 1736"/>
                <a:gd name="T75" fmla="*/ 2113 h 2113"/>
                <a:gd name="T76" fmla="*/ 908 w 1736"/>
                <a:gd name="T77" fmla="*/ 2081 h 2113"/>
                <a:gd name="T78" fmla="*/ 920 w 1736"/>
                <a:gd name="T79" fmla="*/ 1994 h 2113"/>
                <a:gd name="T80" fmla="*/ 968 w 1736"/>
                <a:gd name="T81" fmla="*/ 1719 h 2113"/>
                <a:gd name="T82" fmla="*/ 883 w 1736"/>
                <a:gd name="T83" fmla="*/ 1744 h 2113"/>
                <a:gd name="T84" fmla="*/ 812 w 1736"/>
                <a:gd name="T85" fmla="*/ 1744 h 2113"/>
                <a:gd name="T86" fmla="*/ 776 w 1736"/>
                <a:gd name="T87" fmla="*/ 1706 h 2113"/>
                <a:gd name="T88" fmla="*/ 739 w 1736"/>
                <a:gd name="T89" fmla="*/ 1694 h 2113"/>
                <a:gd name="T90" fmla="*/ 697 w 1736"/>
                <a:gd name="T91" fmla="*/ 1681 h 2113"/>
                <a:gd name="T92" fmla="*/ 655 w 1736"/>
                <a:gd name="T93" fmla="*/ 1702 h 2113"/>
                <a:gd name="T94" fmla="*/ 501 w 1736"/>
                <a:gd name="T95" fmla="*/ 1683 h 2113"/>
                <a:gd name="T96" fmla="*/ 234 w 1736"/>
                <a:gd name="T97" fmla="*/ 1460 h 2113"/>
                <a:gd name="T98" fmla="*/ 71 w 1736"/>
                <a:gd name="T99" fmla="*/ 1318 h 2113"/>
                <a:gd name="T100" fmla="*/ 6 w 1736"/>
                <a:gd name="T101" fmla="*/ 1260 h 2113"/>
                <a:gd name="T102" fmla="*/ 760 w 1736"/>
                <a:gd name="T103" fmla="*/ 1556 h 2113"/>
                <a:gd name="T104" fmla="*/ 824 w 1736"/>
                <a:gd name="T105" fmla="*/ 1541 h 2113"/>
                <a:gd name="T106" fmla="*/ 876 w 1736"/>
                <a:gd name="T107" fmla="*/ 1535 h 2113"/>
                <a:gd name="T108" fmla="*/ 1002 w 1736"/>
                <a:gd name="T109" fmla="*/ 1527 h 2113"/>
                <a:gd name="T110" fmla="*/ 1002 w 1736"/>
                <a:gd name="T111" fmla="*/ 1504 h 2113"/>
                <a:gd name="T112" fmla="*/ 968 w 1736"/>
                <a:gd name="T113" fmla="*/ 1349 h 2113"/>
                <a:gd name="T114" fmla="*/ 960 w 1736"/>
                <a:gd name="T115" fmla="*/ 1239 h 2113"/>
                <a:gd name="T116" fmla="*/ 1004 w 1736"/>
                <a:gd name="T117" fmla="*/ 1105 h 2113"/>
                <a:gd name="T118" fmla="*/ 1102 w 1736"/>
                <a:gd name="T119" fmla="*/ 924 h 2113"/>
                <a:gd name="T120" fmla="*/ 1160 w 1736"/>
                <a:gd name="T121" fmla="*/ 828 h 21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6"/>
                <a:gd name="T184" fmla="*/ 0 h 2113"/>
                <a:gd name="T185" fmla="*/ 1736 w 1736"/>
                <a:gd name="T186" fmla="*/ 2113 h 21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6" h="2113">
                  <a:moveTo>
                    <a:pt x="1221" y="769"/>
                  </a:moveTo>
                  <a:lnTo>
                    <a:pt x="1227" y="744"/>
                  </a:lnTo>
                  <a:lnTo>
                    <a:pt x="1225" y="717"/>
                  </a:lnTo>
                  <a:lnTo>
                    <a:pt x="1216" y="694"/>
                  </a:lnTo>
                  <a:lnTo>
                    <a:pt x="1204" y="677"/>
                  </a:lnTo>
                  <a:lnTo>
                    <a:pt x="1191" y="661"/>
                  </a:lnTo>
                  <a:lnTo>
                    <a:pt x="1179" y="644"/>
                  </a:lnTo>
                  <a:lnTo>
                    <a:pt x="1166" y="632"/>
                  </a:lnTo>
                  <a:lnTo>
                    <a:pt x="1158" y="630"/>
                  </a:lnTo>
                  <a:lnTo>
                    <a:pt x="1148" y="632"/>
                  </a:lnTo>
                  <a:lnTo>
                    <a:pt x="1125" y="638"/>
                  </a:lnTo>
                  <a:lnTo>
                    <a:pt x="1100" y="646"/>
                  </a:lnTo>
                  <a:lnTo>
                    <a:pt x="1075" y="650"/>
                  </a:lnTo>
                  <a:lnTo>
                    <a:pt x="1066" y="648"/>
                  </a:lnTo>
                  <a:lnTo>
                    <a:pt x="1058" y="646"/>
                  </a:lnTo>
                  <a:lnTo>
                    <a:pt x="1048" y="638"/>
                  </a:lnTo>
                  <a:lnTo>
                    <a:pt x="1041" y="629"/>
                  </a:lnTo>
                  <a:lnTo>
                    <a:pt x="1037" y="605"/>
                  </a:lnTo>
                  <a:lnTo>
                    <a:pt x="1033" y="586"/>
                  </a:lnTo>
                  <a:lnTo>
                    <a:pt x="1031" y="579"/>
                  </a:lnTo>
                  <a:lnTo>
                    <a:pt x="1027" y="577"/>
                  </a:lnTo>
                  <a:lnTo>
                    <a:pt x="1020" y="575"/>
                  </a:lnTo>
                  <a:lnTo>
                    <a:pt x="1010" y="569"/>
                  </a:lnTo>
                  <a:lnTo>
                    <a:pt x="1006" y="559"/>
                  </a:lnTo>
                  <a:lnTo>
                    <a:pt x="1008" y="548"/>
                  </a:lnTo>
                  <a:lnTo>
                    <a:pt x="999" y="546"/>
                  </a:lnTo>
                  <a:lnTo>
                    <a:pt x="993" y="540"/>
                  </a:lnTo>
                  <a:lnTo>
                    <a:pt x="989" y="534"/>
                  </a:lnTo>
                  <a:lnTo>
                    <a:pt x="987" y="527"/>
                  </a:lnTo>
                  <a:lnTo>
                    <a:pt x="985" y="515"/>
                  </a:lnTo>
                  <a:lnTo>
                    <a:pt x="981" y="509"/>
                  </a:lnTo>
                  <a:lnTo>
                    <a:pt x="970" y="508"/>
                  </a:lnTo>
                  <a:lnTo>
                    <a:pt x="960" y="506"/>
                  </a:lnTo>
                  <a:lnTo>
                    <a:pt x="951" y="500"/>
                  </a:lnTo>
                  <a:lnTo>
                    <a:pt x="943" y="492"/>
                  </a:lnTo>
                  <a:lnTo>
                    <a:pt x="941" y="484"/>
                  </a:lnTo>
                  <a:lnTo>
                    <a:pt x="943" y="479"/>
                  </a:lnTo>
                  <a:lnTo>
                    <a:pt x="945" y="469"/>
                  </a:lnTo>
                  <a:lnTo>
                    <a:pt x="952" y="442"/>
                  </a:lnTo>
                  <a:lnTo>
                    <a:pt x="956" y="412"/>
                  </a:lnTo>
                  <a:lnTo>
                    <a:pt x="956" y="400"/>
                  </a:lnTo>
                  <a:lnTo>
                    <a:pt x="952" y="392"/>
                  </a:lnTo>
                  <a:lnTo>
                    <a:pt x="943" y="377"/>
                  </a:lnTo>
                  <a:lnTo>
                    <a:pt x="931" y="358"/>
                  </a:lnTo>
                  <a:lnTo>
                    <a:pt x="926" y="340"/>
                  </a:lnTo>
                  <a:lnTo>
                    <a:pt x="922" y="335"/>
                  </a:lnTo>
                  <a:lnTo>
                    <a:pt x="922" y="333"/>
                  </a:lnTo>
                  <a:lnTo>
                    <a:pt x="920" y="333"/>
                  </a:lnTo>
                  <a:lnTo>
                    <a:pt x="912" y="329"/>
                  </a:lnTo>
                  <a:lnTo>
                    <a:pt x="903" y="323"/>
                  </a:lnTo>
                  <a:lnTo>
                    <a:pt x="891" y="315"/>
                  </a:lnTo>
                  <a:lnTo>
                    <a:pt x="879" y="302"/>
                  </a:lnTo>
                  <a:lnTo>
                    <a:pt x="870" y="285"/>
                  </a:lnTo>
                  <a:lnTo>
                    <a:pt x="864" y="262"/>
                  </a:lnTo>
                  <a:lnTo>
                    <a:pt x="862" y="233"/>
                  </a:lnTo>
                  <a:lnTo>
                    <a:pt x="866" y="200"/>
                  </a:lnTo>
                  <a:lnTo>
                    <a:pt x="878" y="168"/>
                  </a:lnTo>
                  <a:lnTo>
                    <a:pt x="897" y="135"/>
                  </a:lnTo>
                  <a:lnTo>
                    <a:pt x="924" y="104"/>
                  </a:lnTo>
                  <a:lnTo>
                    <a:pt x="956" y="77"/>
                  </a:lnTo>
                  <a:lnTo>
                    <a:pt x="997" y="56"/>
                  </a:lnTo>
                  <a:lnTo>
                    <a:pt x="1043" y="41"/>
                  </a:lnTo>
                  <a:lnTo>
                    <a:pt x="1070" y="37"/>
                  </a:lnTo>
                  <a:lnTo>
                    <a:pt x="1097" y="35"/>
                  </a:lnTo>
                  <a:lnTo>
                    <a:pt x="1129" y="16"/>
                  </a:lnTo>
                  <a:lnTo>
                    <a:pt x="1166" y="4"/>
                  </a:lnTo>
                  <a:lnTo>
                    <a:pt x="1206" y="0"/>
                  </a:lnTo>
                  <a:lnTo>
                    <a:pt x="1246" y="2"/>
                  </a:lnTo>
                  <a:lnTo>
                    <a:pt x="1287" y="10"/>
                  </a:lnTo>
                  <a:lnTo>
                    <a:pt x="1323" y="25"/>
                  </a:lnTo>
                  <a:lnTo>
                    <a:pt x="1358" y="49"/>
                  </a:lnTo>
                  <a:lnTo>
                    <a:pt x="1385" y="77"/>
                  </a:lnTo>
                  <a:lnTo>
                    <a:pt x="1406" y="108"/>
                  </a:lnTo>
                  <a:lnTo>
                    <a:pt x="1423" y="141"/>
                  </a:lnTo>
                  <a:lnTo>
                    <a:pt x="1435" y="171"/>
                  </a:lnTo>
                  <a:lnTo>
                    <a:pt x="1444" y="200"/>
                  </a:lnTo>
                  <a:lnTo>
                    <a:pt x="1463" y="250"/>
                  </a:lnTo>
                  <a:lnTo>
                    <a:pt x="1473" y="269"/>
                  </a:lnTo>
                  <a:lnTo>
                    <a:pt x="1486" y="287"/>
                  </a:lnTo>
                  <a:lnTo>
                    <a:pt x="1504" y="302"/>
                  </a:lnTo>
                  <a:lnTo>
                    <a:pt x="1523" y="323"/>
                  </a:lnTo>
                  <a:lnTo>
                    <a:pt x="1542" y="348"/>
                  </a:lnTo>
                  <a:lnTo>
                    <a:pt x="1559" y="379"/>
                  </a:lnTo>
                  <a:lnTo>
                    <a:pt x="1571" y="412"/>
                  </a:lnTo>
                  <a:lnTo>
                    <a:pt x="1573" y="448"/>
                  </a:lnTo>
                  <a:lnTo>
                    <a:pt x="1571" y="467"/>
                  </a:lnTo>
                  <a:lnTo>
                    <a:pt x="1567" y="488"/>
                  </a:lnTo>
                  <a:lnTo>
                    <a:pt x="1557" y="509"/>
                  </a:lnTo>
                  <a:lnTo>
                    <a:pt x="1546" y="532"/>
                  </a:lnTo>
                  <a:lnTo>
                    <a:pt x="1531" y="544"/>
                  </a:lnTo>
                  <a:lnTo>
                    <a:pt x="1521" y="554"/>
                  </a:lnTo>
                  <a:lnTo>
                    <a:pt x="1513" y="563"/>
                  </a:lnTo>
                  <a:lnTo>
                    <a:pt x="1502" y="571"/>
                  </a:lnTo>
                  <a:lnTo>
                    <a:pt x="1490" y="575"/>
                  </a:lnTo>
                  <a:lnTo>
                    <a:pt x="1483" y="579"/>
                  </a:lnTo>
                  <a:lnTo>
                    <a:pt x="1473" y="584"/>
                  </a:lnTo>
                  <a:lnTo>
                    <a:pt x="1460" y="590"/>
                  </a:lnTo>
                  <a:lnTo>
                    <a:pt x="1477" y="604"/>
                  </a:lnTo>
                  <a:lnTo>
                    <a:pt x="1490" y="615"/>
                  </a:lnTo>
                  <a:lnTo>
                    <a:pt x="1511" y="636"/>
                  </a:lnTo>
                  <a:lnTo>
                    <a:pt x="1519" y="648"/>
                  </a:lnTo>
                  <a:lnTo>
                    <a:pt x="1527" y="657"/>
                  </a:lnTo>
                  <a:lnTo>
                    <a:pt x="1540" y="675"/>
                  </a:lnTo>
                  <a:lnTo>
                    <a:pt x="1544" y="680"/>
                  </a:lnTo>
                  <a:lnTo>
                    <a:pt x="1552" y="686"/>
                  </a:lnTo>
                  <a:lnTo>
                    <a:pt x="1556" y="690"/>
                  </a:lnTo>
                  <a:lnTo>
                    <a:pt x="1561" y="694"/>
                  </a:lnTo>
                  <a:lnTo>
                    <a:pt x="1571" y="703"/>
                  </a:lnTo>
                  <a:lnTo>
                    <a:pt x="1598" y="726"/>
                  </a:lnTo>
                  <a:lnTo>
                    <a:pt x="1627" y="751"/>
                  </a:lnTo>
                  <a:lnTo>
                    <a:pt x="1682" y="811"/>
                  </a:lnTo>
                  <a:lnTo>
                    <a:pt x="1705" y="840"/>
                  </a:lnTo>
                  <a:lnTo>
                    <a:pt x="1721" y="869"/>
                  </a:lnTo>
                  <a:lnTo>
                    <a:pt x="1726" y="888"/>
                  </a:lnTo>
                  <a:lnTo>
                    <a:pt x="1728" y="915"/>
                  </a:lnTo>
                  <a:lnTo>
                    <a:pt x="1732" y="951"/>
                  </a:lnTo>
                  <a:lnTo>
                    <a:pt x="1734" y="992"/>
                  </a:lnTo>
                  <a:lnTo>
                    <a:pt x="1734" y="1038"/>
                  </a:lnTo>
                  <a:lnTo>
                    <a:pt x="1736" y="1086"/>
                  </a:lnTo>
                  <a:lnTo>
                    <a:pt x="1734" y="1189"/>
                  </a:lnTo>
                  <a:lnTo>
                    <a:pt x="1732" y="1287"/>
                  </a:lnTo>
                  <a:lnTo>
                    <a:pt x="1730" y="1331"/>
                  </a:lnTo>
                  <a:lnTo>
                    <a:pt x="1730" y="1372"/>
                  </a:lnTo>
                  <a:lnTo>
                    <a:pt x="1728" y="1404"/>
                  </a:lnTo>
                  <a:lnTo>
                    <a:pt x="1726" y="1431"/>
                  </a:lnTo>
                  <a:lnTo>
                    <a:pt x="1726" y="1452"/>
                  </a:lnTo>
                  <a:lnTo>
                    <a:pt x="1688" y="1456"/>
                  </a:lnTo>
                  <a:lnTo>
                    <a:pt x="1688" y="1458"/>
                  </a:lnTo>
                  <a:lnTo>
                    <a:pt x="1686" y="1462"/>
                  </a:lnTo>
                  <a:lnTo>
                    <a:pt x="1682" y="1479"/>
                  </a:lnTo>
                  <a:lnTo>
                    <a:pt x="1677" y="1504"/>
                  </a:lnTo>
                  <a:lnTo>
                    <a:pt x="1669" y="1535"/>
                  </a:lnTo>
                  <a:lnTo>
                    <a:pt x="1648" y="1600"/>
                  </a:lnTo>
                  <a:lnTo>
                    <a:pt x="1638" y="1631"/>
                  </a:lnTo>
                  <a:lnTo>
                    <a:pt x="1627" y="1656"/>
                  </a:lnTo>
                  <a:lnTo>
                    <a:pt x="1617" y="1675"/>
                  </a:lnTo>
                  <a:lnTo>
                    <a:pt x="1607" y="1687"/>
                  </a:lnTo>
                  <a:lnTo>
                    <a:pt x="1598" y="1696"/>
                  </a:lnTo>
                  <a:lnTo>
                    <a:pt x="1590" y="1700"/>
                  </a:lnTo>
                  <a:lnTo>
                    <a:pt x="1581" y="1702"/>
                  </a:lnTo>
                  <a:lnTo>
                    <a:pt x="1577" y="1702"/>
                  </a:lnTo>
                  <a:lnTo>
                    <a:pt x="1577" y="1706"/>
                  </a:lnTo>
                  <a:lnTo>
                    <a:pt x="1579" y="1714"/>
                  </a:lnTo>
                  <a:lnTo>
                    <a:pt x="1582" y="1727"/>
                  </a:lnTo>
                  <a:lnTo>
                    <a:pt x="1586" y="1744"/>
                  </a:lnTo>
                  <a:lnTo>
                    <a:pt x="1590" y="1766"/>
                  </a:lnTo>
                  <a:lnTo>
                    <a:pt x="1596" y="1790"/>
                  </a:lnTo>
                  <a:lnTo>
                    <a:pt x="1607" y="1850"/>
                  </a:lnTo>
                  <a:lnTo>
                    <a:pt x="1619" y="1915"/>
                  </a:lnTo>
                  <a:lnTo>
                    <a:pt x="1630" y="1983"/>
                  </a:lnTo>
                  <a:lnTo>
                    <a:pt x="1640" y="2052"/>
                  </a:lnTo>
                  <a:lnTo>
                    <a:pt x="1646" y="2113"/>
                  </a:lnTo>
                  <a:lnTo>
                    <a:pt x="904" y="2111"/>
                  </a:lnTo>
                  <a:lnTo>
                    <a:pt x="904" y="2104"/>
                  </a:lnTo>
                  <a:lnTo>
                    <a:pt x="906" y="2094"/>
                  </a:lnTo>
                  <a:lnTo>
                    <a:pt x="908" y="2081"/>
                  </a:lnTo>
                  <a:lnTo>
                    <a:pt x="910" y="2063"/>
                  </a:lnTo>
                  <a:lnTo>
                    <a:pt x="912" y="2042"/>
                  </a:lnTo>
                  <a:lnTo>
                    <a:pt x="916" y="2021"/>
                  </a:lnTo>
                  <a:lnTo>
                    <a:pt x="920" y="1994"/>
                  </a:lnTo>
                  <a:lnTo>
                    <a:pt x="927" y="1936"/>
                  </a:lnTo>
                  <a:lnTo>
                    <a:pt x="939" y="1869"/>
                  </a:lnTo>
                  <a:lnTo>
                    <a:pt x="952" y="1796"/>
                  </a:lnTo>
                  <a:lnTo>
                    <a:pt x="968" y="1719"/>
                  </a:lnTo>
                  <a:lnTo>
                    <a:pt x="943" y="1735"/>
                  </a:lnTo>
                  <a:lnTo>
                    <a:pt x="922" y="1742"/>
                  </a:lnTo>
                  <a:lnTo>
                    <a:pt x="903" y="1746"/>
                  </a:lnTo>
                  <a:lnTo>
                    <a:pt x="883" y="1744"/>
                  </a:lnTo>
                  <a:lnTo>
                    <a:pt x="851" y="1744"/>
                  </a:lnTo>
                  <a:lnTo>
                    <a:pt x="839" y="1746"/>
                  </a:lnTo>
                  <a:lnTo>
                    <a:pt x="818" y="1746"/>
                  </a:lnTo>
                  <a:lnTo>
                    <a:pt x="812" y="1744"/>
                  </a:lnTo>
                  <a:lnTo>
                    <a:pt x="807" y="1739"/>
                  </a:lnTo>
                  <a:lnTo>
                    <a:pt x="787" y="1718"/>
                  </a:lnTo>
                  <a:lnTo>
                    <a:pt x="780" y="1710"/>
                  </a:lnTo>
                  <a:lnTo>
                    <a:pt x="776" y="1706"/>
                  </a:lnTo>
                  <a:lnTo>
                    <a:pt x="774" y="1706"/>
                  </a:lnTo>
                  <a:lnTo>
                    <a:pt x="770" y="1704"/>
                  </a:lnTo>
                  <a:lnTo>
                    <a:pt x="757" y="1700"/>
                  </a:lnTo>
                  <a:lnTo>
                    <a:pt x="739" y="1694"/>
                  </a:lnTo>
                  <a:lnTo>
                    <a:pt x="726" y="1689"/>
                  </a:lnTo>
                  <a:lnTo>
                    <a:pt x="707" y="1683"/>
                  </a:lnTo>
                  <a:lnTo>
                    <a:pt x="701" y="1681"/>
                  </a:lnTo>
                  <a:lnTo>
                    <a:pt x="697" y="1681"/>
                  </a:lnTo>
                  <a:lnTo>
                    <a:pt x="693" y="1683"/>
                  </a:lnTo>
                  <a:lnTo>
                    <a:pt x="686" y="1687"/>
                  </a:lnTo>
                  <a:lnTo>
                    <a:pt x="672" y="1694"/>
                  </a:lnTo>
                  <a:lnTo>
                    <a:pt x="655" y="1702"/>
                  </a:lnTo>
                  <a:lnTo>
                    <a:pt x="611" y="1718"/>
                  </a:lnTo>
                  <a:lnTo>
                    <a:pt x="563" y="1727"/>
                  </a:lnTo>
                  <a:lnTo>
                    <a:pt x="536" y="1708"/>
                  </a:lnTo>
                  <a:lnTo>
                    <a:pt x="501" y="1683"/>
                  </a:lnTo>
                  <a:lnTo>
                    <a:pt x="463" y="1652"/>
                  </a:lnTo>
                  <a:lnTo>
                    <a:pt x="420" y="1620"/>
                  </a:lnTo>
                  <a:lnTo>
                    <a:pt x="328" y="1543"/>
                  </a:lnTo>
                  <a:lnTo>
                    <a:pt x="234" y="1460"/>
                  </a:lnTo>
                  <a:lnTo>
                    <a:pt x="188" y="1422"/>
                  </a:lnTo>
                  <a:lnTo>
                    <a:pt x="144" y="1383"/>
                  </a:lnTo>
                  <a:lnTo>
                    <a:pt x="105" y="1349"/>
                  </a:lnTo>
                  <a:lnTo>
                    <a:pt x="71" y="1318"/>
                  </a:lnTo>
                  <a:lnTo>
                    <a:pt x="40" y="1293"/>
                  </a:lnTo>
                  <a:lnTo>
                    <a:pt x="19" y="1274"/>
                  </a:lnTo>
                  <a:lnTo>
                    <a:pt x="11" y="1266"/>
                  </a:lnTo>
                  <a:lnTo>
                    <a:pt x="6" y="1260"/>
                  </a:lnTo>
                  <a:lnTo>
                    <a:pt x="2" y="1258"/>
                  </a:lnTo>
                  <a:lnTo>
                    <a:pt x="0" y="1257"/>
                  </a:lnTo>
                  <a:lnTo>
                    <a:pt x="271" y="1089"/>
                  </a:lnTo>
                  <a:lnTo>
                    <a:pt x="760" y="1556"/>
                  </a:lnTo>
                  <a:lnTo>
                    <a:pt x="764" y="1556"/>
                  </a:lnTo>
                  <a:lnTo>
                    <a:pt x="772" y="1552"/>
                  </a:lnTo>
                  <a:lnTo>
                    <a:pt x="797" y="1547"/>
                  </a:lnTo>
                  <a:lnTo>
                    <a:pt x="824" y="1541"/>
                  </a:lnTo>
                  <a:lnTo>
                    <a:pt x="835" y="1537"/>
                  </a:lnTo>
                  <a:lnTo>
                    <a:pt x="843" y="1537"/>
                  </a:lnTo>
                  <a:lnTo>
                    <a:pt x="855" y="1537"/>
                  </a:lnTo>
                  <a:lnTo>
                    <a:pt x="876" y="1535"/>
                  </a:lnTo>
                  <a:lnTo>
                    <a:pt x="931" y="1533"/>
                  </a:lnTo>
                  <a:lnTo>
                    <a:pt x="960" y="1531"/>
                  </a:lnTo>
                  <a:lnTo>
                    <a:pt x="985" y="1529"/>
                  </a:lnTo>
                  <a:lnTo>
                    <a:pt x="1002" y="1527"/>
                  </a:lnTo>
                  <a:lnTo>
                    <a:pt x="1008" y="1527"/>
                  </a:lnTo>
                  <a:lnTo>
                    <a:pt x="1008" y="1525"/>
                  </a:lnTo>
                  <a:lnTo>
                    <a:pt x="1006" y="1522"/>
                  </a:lnTo>
                  <a:lnTo>
                    <a:pt x="1002" y="1504"/>
                  </a:lnTo>
                  <a:lnTo>
                    <a:pt x="999" y="1479"/>
                  </a:lnTo>
                  <a:lnTo>
                    <a:pt x="991" y="1449"/>
                  </a:lnTo>
                  <a:lnTo>
                    <a:pt x="976" y="1379"/>
                  </a:lnTo>
                  <a:lnTo>
                    <a:pt x="968" y="1349"/>
                  </a:lnTo>
                  <a:lnTo>
                    <a:pt x="962" y="1322"/>
                  </a:lnTo>
                  <a:lnTo>
                    <a:pt x="958" y="1297"/>
                  </a:lnTo>
                  <a:lnTo>
                    <a:pt x="956" y="1270"/>
                  </a:lnTo>
                  <a:lnTo>
                    <a:pt x="960" y="1239"/>
                  </a:lnTo>
                  <a:lnTo>
                    <a:pt x="966" y="1209"/>
                  </a:lnTo>
                  <a:lnTo>
                    <a:pt x="976" y="1174"/>
                  </a:lnTo>
                  <a:lnTo>
                    <a:pt x="989" y="1141"/>
                  </a:lnTo>
                  <a:lnTo>
                    <a:pt x="1004" y="1105"/>
                  </a:lnTo>
                  <a:lnTo>
                    <a:pt x="1025" y="1070"/>
                  </a:lnTo>
                  <a:lnTo>
                    <a:pt x="1066" y="995"/>
                  </a:lnTo>
                  <a:lnTo>
                    <a:pt x="1085" y="959"/>
                  </a:lnTo>
                  <a:lnTo>
                    <a:pt x="1102" y="924"/>
                  </a:lnTo>
                  <a:lnTo>
                    <a:pt x="1118" y="892"/>
                  </a:lnTo>
                  <a:lnTo>
                    <a:pt x="1133" y="865"/>
                  </a:lnTo>
                  <a:lnTo>
                    <a:pt x="1146" y="844"/>
                  </a:lnTo>
                  <a:lnTo>
                    <a:pt x="1160" y="828"/>
                  </a:lnTo>
                  <a:lnTo>
                    <a:pt x="1221" y="769"/>
                  </a:lnTo>
                  <a:close/>
                </a:path>
              </a:pathLst>
            </a:custGeom>
            <a:solidFill>
              <a:srgbClr val="000000"/>
            </a:solidFill>
            <a:ln w="0">
              <a:solidFill>
                <a:srgbClr val="000000"/>
              </a:solidFill>
              <a:round/>
              <a:headEnd/>
              <a:tailEnd/>
            </a:ln>
          </p:spPr>
          <p:txBody>
            <a:bodyPr/>
            <a:lstStyle/>
            <a:p>
              <a:endParaRPr lang="id-ID"/>
            </a:p>
          </p:txBody>
        </p:sp>
        <p:sp>
          <p:nvSpPr>
            <p:cNvPr id="11" name="Freeform 132"/>
            <p:cNvSpPr>
              <a:spLocks/>
            </p:cNvSpPr>
            <p:nvPr/>
          </p:nvSpPr>
          <p:spPr bwMode="auto">
            <a:xfrm>
              <a:off x="7089" y="2093"/>
              <a:ext cx="307" cy="607"/>
            </a:xfrm>
            <a:custGeom>
              <a:avLst/>
              <a:gdLst>
                <a:gd name="T0" fmla="*/ 158 w 307"/>
                <a:gd name="T1" fmla="*/ 468 h 607"/>
                <a:gd name="T2" fmla="*/ 156 w 307"/>
                <a:gd name="T3" fmla="*/ 336 h 607"/>
                <a:gd name="T4" fmla="*/ 154 w 307"/>
                <a:gd name="T5" fmla="*/ 259 h 607"/>
                <a:gd name="T6" fmla="*/ 150 w 307"/>
                <a:gd name="T7" fmla="*/ 261 h 607"/>
                <a:gd name="T8" fmla="*/ 140 w 307"/>
                <a:gd name="T9" fmla="*/ 286 h 607"/>
                <a:gd name="T10" fmla="*/ 133 w 307"/>
                <a:gd name="T11" fmla="*/ 344 h 607"/>
                <a:gd name="T12" fmla="*/ 140 w 307"/>
                <a:gd name="T13" fmla="*/ 384 h 607"/>
                <a:gd name="T14" fmla="*/ 146 w 307"/>
                <a:gd name="T15" fmla="*/ 480 h 607"/>
                <a:gd name="T16" fmla="*/ 144 w 307"/>
                <a:gd name="T17" fmla="*/ 555 h 607"/>
                <a:gd name="T18" fmla="*/ 136 w 307"/>
                <a:gd name="T19" fmla="*/ 576 h 607"/>
                <a:gd name="T20" fmla="*/ 127 w 307"/>
                <a:gd name="T21" fmla="*/ 580 h 607"/>
                <a:gd name="T22" fmla="*/ 104 w 307"/>
                <a:gd name="T23" fmla="*/ 591 h 607"/>
                <a:gd name="T24" fmla="*/ 25 w 307"/>
                <a:gd name="T25" fmla="*/ 607 h 607"/>
                <a:gd name="T26" fmla="*/ 15 w 307"/>
                <a:gd name="T27" fmla="*/ 601 h 607"/>
                <a:gd name="T28" fmla="*/ 8 w 307"/>
                <a:gd name="T29" fmla="*/ 584 h 607"/>
                <a:gd name="T30" fmla="*/ 0 w 307"/>
                <a:gd name="T31" fmla="*/ 520 h 607"/>
                <a:gd name="T32" fmla="*/ 8 w 307"/>
                <a:gd name="T33" fmla="*/ 428 h 607"/>
                <a:gd name="T34" fmla="*/ 25 w 307"/>
                <a:gd name="T35" fmla="*/ 321 h 607"/>
                <a:gd name="T36" fmla="*/ 58 w 307"/>
                <a:gd name="T37" fmla="*/ 211 h 607"/>
                <a:gd name="T38" fmla="*/ 102 w 307"/>
                <a:gd name="T39" fmla="*/ 113 h 607"/>
                <a:gd name="T40" fmla="*/ 159 w 307"/>
                <a:gd name="T41" fmla="*/ 40 h 607"/>
                <a:gd name="T42" fmla="*/ 211 w 307"/>
                <a:gd name="T43" fmla="*/ 7 h 607"/>
                <a:gd name="T44" fmla="*/ 250 w 307"/>
                <a:gd name="T45" fmla="*/ 0 h 607"/>
                <a:gd name="T46" fmla="*/ 277 w 307"/>
                <a:gd name="T47" fmla="*/ 6 h 607"/>
                <a:gd name="T48" fmla="*/ 296 w 307"/>
                <a:gd name="T49" fmla="*/ 25 h 607"/>
                <a:gd name="T50" fmla="*/ 305 w 307"/>
                <a:gd name="T51" fmla="*/ 52 h 607"/>
                <a:gd name="T52" fmla="*/ 307 w 307"/>
                <a:gd name="T53" fmla="*/ 109 h 607"/>
                <a:gd name="T54" fmla="*/ 288 w 307"/>
                <a:gd name="T55" fmla="*/ 205 h 607"/>
                <a:gd name="T56" fmla="*/ 236 w 307"/>
                <a:gd name="T57" fmla="*/ 363 h 607"/>
                <a:gd name="T58" fmla="*/ 198 w 307"/>
                <a:gd name="T59" fmla="*/ 455 h 607"/>
                <a:gd name="T60" fmla="*/ 169 w 307"/>
                <a:gd name="T61" fmla="*/ 520 h 607"/>
                <a:gd name="T62" fmla="*/ 161 w 307"/>
                <a:gd name="T63" fmla="*/ 539 h 607"/>
                <a:gd name="T64" fmla="*/ 158 w 307"/>
                <a:gd name="T65" fmla="*/ 545 h 6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7"/>
                <a:gd name="T100" fmla="*/ 0 h 607"/>
                <a:gd name="T101" fmla="*/ 307 w 307"/>
                <a:gd name="T102" fmla="*/ 607 h 6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7" h="607">
                  <a:moveTo>
                    <a:pt x="158" y="545"/>
                  </a:moveTo>
                  <a:lnTo>
                    <a:pt x="158" y="468"/>
                  </a:lnTo>
                  <a:lnTo>
                    <a:pt x="156" y="378"/>
                  </a:lnTo>
                  <a:lnTo>
                    <a:pt x="156" y="336"/>
                  </a:lnTo>
                  <a:lnTo>
                    <a:pt x="154" y="299"/>
                  </a:lnTo>
                  <a:lnTo>
                    <a:pt x="154" y="259"/>
                  </a:lnTo>
                  <a:lnTo>
                    <a:pt x="152" y="255"/>
                  </a:lnTo>
                  <a:lnTo>
                    <a:pt x="150" y="261"/>
                  </a:lnTo>
                  <a:lnTo>
                    <a:pt x="144" y="271"/>
                  </a:lnTo>
                  <a:lnTo>
                    <a:pt x="140" y="286"/>
                  </a:lnTo>
                  <a:lnTo>
                    <a:pt x="133" y="324"/>
                  </a:lnTo>
                  <a:lnTo>
                    <a:pt x="133" y="344"/>
                  </a:lnTo>
                  <a:lnTo>
                    <a:pt x="136" y="361"/>
                  </a:lnTo>
                  <a:lnTo>
                    <a:pt x="140" y="384"/>
                  </a:lnTo>
                  <a:lnTo>
                    <a:pt x="144" y="415"/>
                  </a:lnTo>
                  <a:lnTo>
                    <a:pt x="146" y="480"/>
                  </a:lnTo>
                  <a:lnTo>
                    <a:pt x="146" y="538"/>
                  </a:lnTo>
                  <a:lnTo>
                    <a:pt x="144" y="555"/>
                  </a:lnTo>
                  <a:lnTo>
                    <a:pt x="144" y="561"/>
                  </a:lnTo>
                  <a:lnTo>
                    <a:pt x="136" y="576"/>
                  </a:lnTo>
                  <a:lnTo>
                    <a:pt x="135" y="578"/>
                  </a:lnTo>
                  <a:lnTo>
                    <a:pt x="127" y="580"/>
                  </a:lnTo>
                  <a:lnTo>
                    <a:pt x="117" y="586"/>
                  </a:lnTo>
                  <a:lnTo>
                    <a:pt x="104" y="591"/>
                  </a:lnTo>
                  <a:lnTo>
                    <a:pt x="69" y="601"/>
                  </a:lnTo>
                  <a:lnTo>
                    <a:pt x="25" y="607"/>
                  </a:lnTo>
                  <a:lnTo>
                    <a:pt x="19" y="605"/>
                  </a:lnTo>
                  <a:lnTo>
                    <a:pt x="15" y="601"/>
                  </a:lnTo>
                  <a:lnTo>
                    <a:pt x="10" y="593"/>
                  </a:lnTo>
                  <a:lnTo>
                    <a:pt x="8" y="584"/>
                  </a:lnTo>
                  <a:lnTo>
                    <a:pt x="2" y="555"/>
                  </a:lnTo>
                  <a:lnTo>
                    <a:pt x="0" y="520"/>
                  </a:lnTo>
                  <a:lnTo>
                    <a:pt x="2" y="476"/>
                  </a:lnTo>
                  <a:lnTo>
                    <a:pt x="8" y="428"/>
                  </a:lnTo>
                  <a:lnTo>
                    <a:pt x="15" y="374"/>
                  </a:lnTo>
                  <a:lnTo>
                    <a:pt x="25" y="321"/>
                  </a:lnTo>
                  <a:lnTo>
                    <a:pt x="40" y="265"/>
                  </a:lnTo>
                  <a:lnTo>
                    <a:pt x="58" y="211"/>
                  </a:lnTo>
                  <a:lnTo>
                    <a:pt x="77" y="161"/>
                  </a:lnTo>
                  <a:lnTo>
                    <a:pt x="102" y="113"/>
                  </a:lnTo>
                  <a:lnTo>
                    <a:pt x="129" y="73"/>
                  </a:lnTo>
                  <a:lnTo>
                    <a:pt x="159" y="40"/>
                  </a:lnTo>
                  <a:lnTo>
                    <a:pt x="192" y="15"/>
                  </a:lnTo>
                  <a:lnTo>
                    <a:pt x="211" y="7"/>
                  </a:lnTo>
                  <a:lnTo>
                    <a:pt x="231" y="2"/>
                  </a:lnTo>
                  <a:lnTo>
                    <a:pt x="250" y="0"/>
                  </a:lnTo>
                  <a:lnTo>
                    <a:pt x="265" y="2"/>
                  </a:lnTo>
                  <a:lnTo>
                    <a:pt x="277" y="6"/>
                  </a:lnTo>
                  <a:lnTo>
                    <a:pt x="288" y="13"/>
                  </a:lnTo>
                  <a:lnTo>
                    <a:pt x="296" y="25"/>
                  </a:lnTo>
                  <a:lnTo>
                    <a:pt x="302" y="36"/>
                  </a:lnTo>
                  <a:lnTo>
                    <a:pt x="305" y="52"/>
                  </a:lnTo>
                  <a:lnTo>
                    <a:pt x="307" y="69"/>
                  </a:lnTo>
                  <a:lnTo>
                    <a:pt x="307" y="109"/>
                  </a:lnTo>
                  <a:lnTo>
                    <a:pt x="300" y="155"/>
                  </a:lnTo>
                  <a:lnTo>
                    <a:pt x="288" y="205"/>
                  </a:lnTo>
                  <a:lnTo>
                    <a:pt x="273" y="259"/>
                  </a:lnTo>
                  <a:lnTo>
                    <a:pt x="236" y="363"/>
                  </a:lnTo>
                  <a:lnTo>
                    <a:pt x="217" y="411"/>
                  </a:lnTo>
                  <a:lnTo>
                    <a:pt x="198" y="455"/>
                  </a:lnTo>
                  <a:lnTo>
                    <a:pt x="183" y="491"/>
                  </a:lnTo>
                  <a:lnTo>
                    <a:pt x="169" y="520"/>
                  </a:lnTo>
                  <a:lnTo>
                    <a:pt x="165" y="532"/>
                  </a:lnTo>
                  <a:lnTo>
                    <a:pt x="161" y="539"/>
                  </a:lnTo>
                  <a:lnTo>
                    <a:pt x="158" y="543"/>
                  </a:lnTo>
                  <a:lnTo>
                    <a:pt x="158" y="545"/>
                  </a:lnTo>
                  <a:close/>
                </a:path>
              </a:pathLst>
            </a:custGeom>
            <a:solidFill>
              <a:srgbClr val="BF0080"/>
            </a:solidFill>
            <a:ln w="0">
              <a:solidFill>
                <a:srgbClr val="000000"/>
              </a:solidFill>
              <a:round/>
              <a:headEnd/>
              <a:tailEnd/>
            </a:ln>
          </p:spPr>
          <p:txBody>
            <a:bodyPr/>
            <a:lstStyle/>
            <a:p>
              <a:endParaRPr lang="id-ID"/>
            </a:p>
          </p:txBody>
        </p:sp>
        <p:sp>
          <p:nvSpPr>
            <p:cNvPr id="12" name="Freeform 133"/>
            <p:cNvSpPr>
              <a:spLocks/>
            </p:cNvSpPr>
            <p:nvPr/>
          </p:nvSpPr>
          <p:spPr bwMode="auto">
            <a:xfrm>
              <a:off x="6693" y="1486"/>
              <a:ext cx="358" cy="332"/>
            </a:xfrm>
            <a:custGeom>
              <a:avLst/>
              <a:gdLst>
                <a:gd name="T0" fmla="*/ 2 w 358"/>
                <a:gd name="T1" fmla="*/ 38 h 332"/>
                <a:gd name="T2" fmla="*/ 18 w 358"/>
                <a:gd name="T3" fmla="*/ 69 h 332"/>
                <a:gd name="T4" fmla="*/ 31 w 358"/>
                <a:gd name="T5" fmla="*/ 100 h 332"/>
                <a:gd name="T6" fmla="*/ 23 w 358"/>
                <a:gd name="T7" fmla="*/ 146 h 332"/>
                <a:gd name="T8" fmla="*/ 18 w 358"/>
                <a:gd name="T9" fmla="*/ 175 h 332"/>
                <a:gd name="T10" fmla="*/ 18 w 358"/>
                <a:gd name="T11" fmla="*/ 182 h 332"/>
                <a:gd name="T12" fmla="*/ 31 w 358"/>
                <a:gd name="T13" fmla="*/ 192 h 332"/>
                <a:gd name="T14" fmla="*/ 47 w 358"/>
                <a:gd name="T15" fmla="*/ 194 h 332"/>
                <a:gd name="T16" fmla="*/ 62 w 358"/>
                <a:gd name="T17" fmla="*/ 203 h 332"/>
                <a:gd name="T18" fmla="*/ 66 w 358"/>
                <a:gd name="T19" fmla="*/ 223 h 332"/>
                <a:gd name="T20" fmla="*/ 73 w 358"/>
                <a:gd name="T21" fmla="*/ 221 h 332"/>
                <a:gd name="T22" fmla="*/ 110 w 358"/>
                <a:gd name="T23" fmla="*/ 217 h 332"/>
                <a:gd name="T24" fmla="*/ 131 w 358"/>
                <a:gd name="T25" fmla="*/ 211 h 332"/>
                <a:gd name="T26" fmla="*/ 139 w 358"/>
                <a:gd name="T27" fmla="*/ 211 h 332"/>
                <a:gd name="T28" fmla="*/ 127 w 358"/>
                <a:gd name="T29" fmla="*/ 244 h 332"/>
                <a:gd name="T30" fmla="*/ 116 w 358"/>
                <a:gd name="T31" fmla="*/ 263 h 332"/>
                <a:gd name="T32" fmla="*/ 114 w 358"/>
                <a:gd name="T33" fmla="*/ 294 h 332"/>
                <a:gd name="T34" fmla="*/ 121 w 358"/>
                <a:gd name="T35" fmla="*/ 324 h 332"/>
                <a:gd name="T36" fmla="*/ 139 w 358"/>
                <a:gd name="T37" fmla="*/ 332 h 332"/>
                <a:gd name="T38" fmla="*/ 181 w 358"/>
                <a:gd name="T39" fmla="*/ 323 h 332"/>
                <a:gd name="T40" fmla="*/ 237 w 358"/>
                <a:gd name="T41" fmla="*/ 284 h 332"/>
                <a:gd name="T42" fmla="*/ 289 w 358"/>
                <a:gd name="T43" fmla="*/ 244 h 332"/>
                <a:gd name="T44" fmla="*/ 312 w 358"/>
                <a:gd name="T45" fmla="*/ 217 h 332"/>
                <a:gd name="T46" fmla="*/ 315 w 358"/>
                <a:gd name="T47" fmla="*/ 178 h 332"/>
                <a:gd name="T48" fmla="*/ 310 w 358"/>
                <a:gd name="T49" fmla="*/ 144 h 332"/>
                <a:gd name="T50" fmla="*/ 306 w 358"/>
                <a:gd name="T51" fmla="*/ 130 h 332"/>
                <a:gd name="T52" fmla="*/ 313 w 358"/>
                <a:gd name="T53" fmla="*/ 134 h 332"/>
                <a:gd name="T54" fmla="*/ 323 w 358"/>
                <a:gd name="T55" fmla="*/ 146 h 332"/>
                <a:gd name="T56" fmla="*/ 338 w 358"/>
                <a:gd name="T57" fmla="*/ 146 h 332"/>
                <a:gd name="T58" fmla="*/ 354 w 358"/>
                <a:gd name="T59" fmla="*/ 129 h 332"/>
                <a:gd name="T60" fmla="*/ 358 w 358"/>
                <a:gd name="T61" fmla="*/ 94 h 332"/>
                <a:gd name="T62" fmla="*/ 352 w 358"/>
                <a:gd name="T63" fmla="*/ 56 h 332"/>
                <a:gd name="T64" fmla="*/ 348 w 358"/>
                <a:gd name="T65" fmla="*/ 54 h 332"/>
                <a:gd name="T66" fmla="*/ 333 w 358"/>
                <a:gd name="T67" fmla="*/ 63 h 332"/>
                <a:gd name="T68" fmla="*/ 327 w 358"/>
                <a:gd name="T69" fmla="*/ 75 h 332"/>
                <a:gd name="T70" fmla="*/ 319 w 358"/>
                <a:gd name="T71" fmla="*/ 92 h 332"/>
                <a:gd name="T72" fmla="*/ 310 w 358"/>
                <a:gd name="T73" fmla="*/ 94 h 332"/>
                <a:gd name="T74" fmla="*/ 308 w 358"/>
                <a:gd name="T75" fmla="*/ 86 h 332"/>
                <a:gd name="T76" fmla="*/ 310 w 358"/>
                <a:gd name="T77" fmla="*/ 73 h 332"/>
                <a:gd name="T78" fmla="*/ 310 w 358"/>
                <a:gd name="T79" fmla="*/ 57 h 332"/>
                <a:gd name="T80" fmla="*/ 298 w 358"/>
                <a:gd name="T81" fmla="*/ 59 h 332"/>
                <a:gd name="T82" fmla="*/ 294 w 358"/>
                <a:gd name="T83" fmla="*/ 81 h 332"/>
                <a:gd name="T84" fmla="*/ 289 w 358"/>
                <a:gd name="T85" fmla="*/ 92 h 332"/>
                <a:gd name="T86" fmla="*/ 273 w 358"/>
                <a:gd name="T87" fmla="*/ 82 h 332"/>
                <a:gd name="T88" fmla="*/ 269 w 358"/>
                <a:gd name="T89" fmla="*/ 77 h 332"/>
                <a:gd name="T90" fmla="*/ 260 w 358"/>
                <a:gd name="T91" fmla="*/ 59 h 332"/>
                <a:gd name="T92" fmla="*/ 231 w 358"/>
                <a:gd name="T93" fmla="*/ 34 h 332"/>
                <a:gd name="T94" fmla="*/ 185 w 358"/>
                <a:gd name="T95" fmla="*/ 15 h 332"/>
                <a:gd name="T96" fmla="*/ 131 w 358"/>
                <a:gd name="T97" fmla="*/ 8 h 332"/>
                <a:gd name="T98" fmla="*/ 104 w 358"/>
                <a:gd name="T99" fmla="*/ 2 h 332"/>
                <a:gd name="T100" fmla="*/ 96 w 358"/>
                <a:gd name="T101" fmla="*/ 2 h 332"/>
                <a:gd name="T102" fmla="*/ 81 w 358"/>
                <a:gd name="T103" fmla="*/ 8 h 332"/>
                <a:gd name="T104" fmla="*/ 39 w 358"/>
                <a:gd name="T105" fmla="*/ 21 h 332"/>
                <a:gd name="T106" fmla="*/ 14 w 358"/>
                <a:gd name="T107" fmla="*/ 21 h 3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8"/>
                <a:gd name="T163" fmla="*/ 0 h 332"/>
                <a:gd name="T164" fmla="*/ 358 w 358"/>
                <a:gd name="T165" fmla="*/ 332 h 3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8" h="332">
                  <a:moveTo>
                    <a:pt x="0" y="25"/>
                  </a:moveTo>
                  <a:lnTo>
                    <a:pt x="2" y="38"/>
                  </a:lnTo>
                  <a:lnTo>
                    <a:pt x="6" y="50"/>
                  </a:lnTo>
                  <a:lnTo>
                    <a:pt x="18" y="69"/>
                  </a:lnTo>
                  <a:lnTo>
                    <a:pt x="27" y="84"/>
                  </a:lnTo>
                  <a:lnTo>
                    <a:pt x="31" y="100"/>
                  </a:lnTo>
                  <a:lnTo>
                    <a:pt x="27" y="121"/>
                  </a:lnTo>
                  <a:lnTo>
                    <a:pt x="23" y="146"/>
                  </a:lnTo>
                  <a:lnTo>
                    <a:pt x="20" y="167"/>
                  </a:lnTo>
                  <a:lnTo>
                    <a:pt x="18" y="175"/>
                  </a:lnTo>
                  <a:lnTo>
                    <a:pt x="16" y="178"/>
                  </a:lnTo>
                  <a:lnTo>
                    <a:pt x="18" y="182"/>
                  </a:lnTo>
                  <a:lnTo>
                    <a:pt x="25" y="188"/>
                  </a:lnTo>
                  <a:lnTo>
                    <a:pt x="31" y="192"/>
                  </a:lnTo>
                  <a:lnTo>
                    <a:pt x="39" y="194"/>
                  </a:lnTo>
                  <a:lnTo>
                    <a:pt x="47" y="194"/>
                  </a:lnTo>
                  <a:lnTo>
                    <a:pt x="56" y="198"/>
                  </a:lnTo>
                  <a:lnTo>
                    <a:pt x="62" y="203"/>
                  </a:lnTo>
                  <a:lnTo>
                    <a:pt x="66" y="209"/>
                  </a:lnTo>
                  <a:lnTo>
                    <a:pt x="66" y="223"/>
                  </a:lnTo>
                  <a:lnTo>
                    <a:pt x="68" y="225"/>
                  </a:lnTo>
                  <a:lnTo>
                    <a:pt x="73" y="221"/>
                  </a:lnTo>
                  <a:lnTo>
                    <a:pt x="83" y="217"/>
                  </a:lnTo>
                  <a:lnTo>
                    <a:pt x="110" y="217"/>
                  </a:lnTo>
                  <a:lnTo>
                    <a:pt x="121" y="215"/>
                  </a:lnTo>
                  <a:lnTo>
                    <a:pt x="131" y="211"/>
                  </a:lnTo>
                  <a:lnTo>
                    <a:pt x="137" y="209"/>
                  </a:lnTo>
                  <a:lnTo>
                    <a:pt x="139" y="211"/>
                  </a:lnTo>
                  <a:lnTo>
                    <a:pt x="137" y="213"/>
                  </a:lnTo>
                  <a:lnTo>
                    <a:pt x="127" y="244"/>
                  </a:lnTo>
                  <a:lnTo>
                    <a:pt x="119" y="257"/>
                  </a:lnTo>
                  <a:lnTo>
                    <a:pt x="116" y="263"/>
                  </a:lnTo>
                  <a:lnTo>
                    <a:pt x="114" y="265"/>
                  </a:lnTo>
                  <a:lnTo>
                    <a:pt x="114" y="294"/>
                  </a:lnTo>
                  <a:lnTo>
                    <a:pt x="118" y="317"/>
                  </a:lnTo>
                  <a:lnTo>
                    <a:pt x="121" y="324"/>
                  </a:lnTo>
                  <a:lnTo>
                    <a:pt x="129" y="330"/>
                  </a:lnTo>
                  <a:lnTo>
                    <a:pt x="139" y="332"/>
                  </a:lnTo>
                  <a:lnTo>
                    <a:pt x="150" y="330"/>
                  </a:lnTo>
                  <a:lnTo>
                    <a:pt x="181" y="323"/>
                  </a:lnTo>
                  <a:lnTo>
                    <a:pt x="212" y="305"/>
                  </a:lnTo>
                  <a:lnTo>
                    <a:pt x="237" y="284"/>
                  </a:lnTo>
                  <a:lnTo>
                    <a:pt x="262" y="265"/>
                  </a:lnTo>
                  <a:lnTo>
                    <a:pt x="289" y="244"/>
                  </a:lnTo>
                  <a:lnTo>
                    <a:pt x="302" y="232"/>
                  </a:lnTo>
                  <a:lnTo>
                    <a:pt x="312" y="217"/>
                  </a:lnTo>
                  <a:lnTo>
                    <a:pt x="315" y="200"/>
                  </a:lnTo>
                  <a:lnTo>
                    <a:pt x="315" y="178"/>
                  </a:lnTo>
                  <a:lnTo>
                    <a:pt x="312" y="159"/>
                  </a:lnTo>
                  <a:lnTo>
                    <a:pt x="310" y="144"/>
                  </a:lnTo>
                  <a:lnTo>
                    <a:pt x="308" y="136"/>
                  </a:lnTo>
                  <a:lnTo>
                    <a:pt x="306" y="130"/>
                  </a:lnTo>
                  <a:lnTo>
                    <a:pt x="306" y="129"/>
                  </a:lnTo>
                  <a:lnTo>
                    <a:pt x="313" y="134"/>
                  </a:lnTo>
                  <a:lnTo>
                    <a:pt x="317" y="138"/>
                  </a:lnTo>
                  <a:lnTo>
                    <a:pt x="323" y="146"/>
                  </a:lnTo>
                  <a:lnTo>
                    <a:pt x="333" y="148"/>
                  </a:lnTo>
                  <a:lnTo>
                    <a:pt x="338" y="146"/>
                  </a:lnTo>
                  <a:lnTo>
                    <a:pt x="344" y="140"/>
                  </a:lnTo>
                  <a:lnTo>
                    <a:pt x="354" y="129"/>
                  </a:lnTo>
                  <a:lnTo>
                    <a:pt x="356" y="117"/>
                  </a:lnTo>
                  <a:lnTo>
                    <a:pt x="358" y="94"/>
                  </a:lnTo>
                  <a:lnTo>
                    <a:pt x="354" y="67"/>
                  </a:lnTo>
                  <a:lnTo>
                    <a:pt x="352" y="56"/>
                  </a:lnTo>
                  <a:lnTo>
                    <a:pt x="350" y="52"/>
                  </a:lnTo>
                  <a:lnTo>
                    <a:pt x="348" y="54"/>
                  </a:lnTo>
                  <a:lnTo>
                    <a:pt x="344" y="56"/>
                  </a:lnTo>
                  <a:lnTo>
                    <a:pt x="333" y="63"/>
                  </a:lnTo>
                  <a:lnTo>
                    <a:pt x="327" y="71"/>
                  </a:lnTo>
                  <a:lnTo>
                    <a:pt x="327" y="75"/>
                  </a:lnTo>
                  <a:lnTo>
                    <a:pt x="325" y="82"/>
                  </a:lnTo>
                  <a:lnTo>
                    <a:pt x="319" y="92"/>
                  </a:lnTo>
                  <a:lnTo>
                    <a:pt x="315" y="94"/>
                  </a:lnTo>
                  <a:lnTo>
                    <a:pt x="310" y="94"/>
                  </a:lnTo>
                  <a:lnTo>
                    <a:pt x="308" y="92"/>
                  </a:lnTo>
                  <a:lnTo>
                    <a:pt x="308" y="86"/>
                  </a:lnTo>
                  <a:lnTo>
                    <a:pt x="310" y="81"/>
                  </a:lnTo>
                  <a:lnTo>
                    <a:pt x="310" y="73"/>
                  </a:lnTo>
                  <a:lnTo>
                    <a:pt x="312" y="61"/>
                  </a:lnTo>
                  <a:lnTo>
                    <a:pt x="310" y="57"/>
                  </a:lnTo>
                  <a:lnTo>
                    <a:pt x="304" y="57"/>
                  </a:lnTo>
                  <a:lnTo>
                    <a:pt x="298" y="59"/>
                  </a:lnTo>
                  <a:lnTo>
                    <a:pt x="296" y="65"/>
                  </a:lnTo>
                  <a:lnTo>
                    <a:pt x="294" y="81"/>
                  </a:lnTo>
                  <a:lnTo>
                    <a:pt x="292" y="90"/>
                  </a:lnTo>
                  <a:lnTo>
                    <a:pt x="289" y="92"/>
                  </a:lnTo>
                  <a:lnTo>
                    <a:pt x="283" y="90"/>
                  </a:lnTo>
                  <a:lnTo>
                    <a:pt x="273" y="82"/>
                  </a:lnTo>
                  <a:lnTo>
                    <a:pt x="271" y="81"/>
                  </a:lnTo>
                  <a:lnTo>
                    <a:pt x="269" y="77"/>
                  </a:lnTo>
                  <a:lnTo>
                    <a:pt x="265" y="67"/>
                  </a:lnTo>
                  <a:lnTo>
                    <a:pt x="260" y="59"/>
                  </a:lnTo>
                  <a:lnTo>
                    <a:pt x="250" y="50"/>
                  </a:lnTo>
                  <a:lnTo>
                    <a:pt x="231" y="34"/>
                  </a:lnTo>
                  <a:lnTo>
                    <a:pt x="208" y="23"/>
                  </a:lnTo>
                  <a:lnTo>
                    <a:pt x="185" y="15"/>
                  </a:lnTo>
                  <a:lnTo>
                    <a:pt x="166" y="11"/>
                  </a:lnTo>
                  <a:lnTo>
                    <a:pt x="131" y="8"/>
                  </a:lnTo>
                  <a:lnTo>
                    <a:pt x="116" y="6"/>
                  </a:lnTo>
                  <a:lnTo>
                    <a:pt x="104" y="2"/>
                  </a:lnTo>
                  <a:lnTo>
                    <a:pt x="98" y="0"/>
                  </a:lnTo>
                  <a:lnTo>
                    <a:pt x="96" y="2"/>
                  </a:lnTo>
                  <a:lnTo>
                    <a:pt x="89" y="6"/>
                  </a:lnTo>
                  <a:lnTo>
                    <a:pt x="81" y="8"/>
                  </a:lnTo>
                  <a:lnTo>
                    <a:pt x="70" y="8"/>
                  </a:lnTo>
                  <a:lnTo>
                    <a:pt x="39" y="21"/>
                  </a:lnTo>
                  <a:lnTo>
                    <a:pt x="25" y="23"/>
                  </a:lnTo>
                  <a:lnTo>
                    <a:pt x="14" y="21"/>
                  </a:lnTo>
                  <a:lnTo>
                    <a:pt x="0" y="25"/>
                  </a:lnTo>
                  <a:close/>
                </a:path>
              </a:pathLst>
            </a:custGeom>
            <a:solidFill>
              <a:srgbClr val="FFF2DE"/>
            </a:solidFill>
            <a:ln w="0">
              <a:solidFill>
                <a:srgbClr val="000000"/>
              </a:solidFill>
              <a:round/>
              <a:headEnd/>
              <a:tailEnd/>
            </a:ln>
          </p:spPr>
          <p:txBody>
            <a:bodyPr/>
            <a:lstStyle/>
            <a:p>
              <a:endParaRPr lang="id-ID"/>
            </a:p>
          </p:txBody>
        </p:sp>
        <p:sp>
          <p:nvSpPr>
            <p:cNvPr id="13" name="Freeform 134"/>
            <p:cNvSpPr>
              <a:spLocks/>
            </p:cNvSpPr>
            <p:nvPr/>
          </p:nvSpPr>
          <p:spPr bwMode="auto">
            <a:xfrm>
              <a:off x="6751" y="1640"/>
              <a:ext cx="29" cy="40"/>
            </a:xfrm>
            <a:custGeom>
              <a:avLst/>
              <a:gdLst>
                <a:gd name="T0" fmla="*/ 17 w 29"/>
                <a:gd name="T1" fmla="*/ 40 h 40"/>
                <a:gd name="T2" fmla="*/ 27 w 29"/>
                <a:gd name="T3" fmla="*/ 28 h 40"/>
                <a:gd name="T4" fmla="*/ 29 w 29"/>
                <a:gd name="T5" fmla="*/ 19 h 40"/>
                <a:gd name="T6" fmla="*/ 27 w 29"/>
                <a:gd name="T7" fmla="*/ 9 h 40"/>
                <a:gd name="T8" fmla="*/ 21 w 29"/>
                <a:gd name="T9" fmla="*/ 5 h 40"/>
                <a:gd name="T10" fmla="*/ 15 w 29"/>
                <a:gd name="T11" fmla="*/ 1 h 40"/>
                <a:gd name="T12" fmla="*/ 10 w 29"/>
                <a:gd name="T13" fmla="*/ 0 h 40"/>
                <a:gd name="T14" fmla="*/ 6 w 29"/>
                <a:gd name="T15" fmla="*/ 0 h 40"/>
                <a:gd name="T16" fmla="*/ 0 w 29"/>
                <a:gd name="T17" fmla="*/ 9 h 40"/>
                <a:gd name="T18" fmla="*/ 0 w 29"/>
                <a:gd name="T19" fmla="*/ 11 h 40"/>
                <a:gd name="T20" fmla="*/ 6 w 29"/>
                <a:gd name="T21" fmla="*/ 11 h 40"/>
                <a:gd name="T22" fmla="*/ 12 w 29"/>
                <a:gd name="T23" fmla="*/ 9 h 40"/>
                <a:gd name="T24" fmla="*/ 19 w 29"/>
                <a:gd name="T25" fmla="*/ 13 h 40"/>
                <a:gd name="T26" fmla="*/ 23 w 29"/>
                <a:gd name="T27" fmla="*/ 21 h 40"/>
                <a:gd name="T28" fmla="*/ 21 w 29"/>
                <a:gd name="T29" fmla="*/ 28 h 40"/>
                <a:gd name="T30" fmla="*/ 13 w 29"/>
                <a:gd name="T31" fmla="*/ 38 h 40"/>
                <a:gd name="T32" fmla="*/ 17 w 29"/>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0"/>
                <a:gd name="T53" fmla="*/ 29 w 2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0">
                  <a:moveTo>
                    <a:pt x="17" y="40"/>
                  </a:moveTo>
                  <a:lnTo>
                    <a:pt x="27" y="28"/>
                  </a:lnTo>
                  <a:lnTo>
                    <a:pt x="29" y="19"/>
                  </a:lnTo>
                  <a:lnTo>
                    <a:pt x="27" y="9"/>
                  </a:lnTo>
                  <a:lnTo>
                    <a:pt x="21" y="5"/>
                  </a:lnTo>
                  <a:lnTo>
                    <a:pt x="15" y="1"/>
                  </a:lnTo>
                  <a:lnTo>
                    <a:pt x="10" y="0"/>
                  </a:lnTo>
                  <a:lnTo>
                    <a:pt x="6" y="0"/>
                  </a:lnTo>
                  <a:lnTo>
                    <a:pt x="0" y="9"/>
                  </a:lnTo>
                  <a:lnTo>
                    <a:pt x="0" y="11"/>
                  </a:lnTo>
                  <a:lnTo>
                    <a:pt x="6" y="11"/>
                  </a:lnTo>
                  <a:lnTo>
                    <a:pt x="12" y="9"/>
                  </a:lnTo>
                  <a:lnTo>
                    <a:pt x="19" y="13"/>
                  </a:lnTo>
                  <a:lnTo>
                    <a:pt x="23" y="21"/>
                  </a:lnTo>
                  <a:lnTo>
                    <a:pt x="21" y="28"/>
                  </a:lnTo>
                  <a:lnTo>
                    <a:pt x="13" y="38"/>
                  </a:lnTo>
                  <a:lnTo>
                    <a:pt x="17" y="40"/>
                  </a:lnTo>
                  <a:close/>
                </a:path>
              </a:pathLst>
            </a:custGeom>
            <a:solidFill>
              <a:srgbClr val="000000"/>
            </a:solidFill>
            <a:ln w="0">
              <a:solidFill>
                <a:srgbClr val="000000"/>
              </a:solidFill>
              <a:round/>
              <a:headEnd/>
              <a:tailEnd/>
            </a:ln>
          </p:spPr>
          <p:txBody>
            <a:bodyPr/>
            <a:lstStyle/>
            <a:p>
              <a:endParaRPr lang="id-ID"/>
            </a:p>
          </p:txBody>
        </p:sp>
        <p:sp>
          <p:nvSpPr>
            <p:cNvPr id="14" name="Freeform 135"/>
            <p:cNvSpPr>
              <a:spLocks/>
            </p:cNvSpPr>
            <p:nvPr/>
          </p:nvSpPr>
          <p:spPr bwMode="auto">
            <a:xfrm>
              <a:off x="6734" y="1664"/>
              <a:ext cx="29" cy="10"/>
            </a:xfrm>
            <a:custGeom>
              <a:avLst/>
              <a:gdLst>
                <a:gd name="T0" fmla="*/ 29 w 29"/>
                <a:gd name="T1" fmla="*/ 6 h 10"/>
                <a:gd name="T2" fmla="*/ 21 w 29"/>
                <a:gd name="T3" fmla="*/ 2 h 10"/>
                <a:gd name="T4" fmla="*/ 11 w 29"/>
                <a:gd name="T5" fmla="*/ 0 h 10"/>
                <a:gd name="T6" fmla="*/ 4 w 29"/>
                <a:gd name="T7" fmla="*/ 2 h 10"/>
                <a:gd name="T8" fmla="*/ 0 w 29"/>
                <a:gd name="T9" fmla="*/ 8 h 10"/>
                <a:gd name="T10" fmla="*/ 2 w 29"/>
                <a:gd name="T11" fmla="*/ 10 h 10"/>
                <a:gd name="T12" fmla="*/ 7 w 29"/>
                <a:gd name="T13" fmla="*/ 8 h 10"/>
                <a:gd name="T14" fmla="*/ 15 w 29"/>
                <a:gd name="T15" fmla="*/ 6 h 10"/>
                <a:gd name="T16" fmla="*/ 21 w 29"/>
                <a:gd name="T17" fmla="*/ 8 h 10"/>
                <a:gd name="T18" fmla="*/ 29 w 29"/>
                <a:gd name="T19" fmla="*/ 6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0"/>
                <a:gd name="T32" fmla="*/ 29 w 2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0">
                  <a:moveTo>
                    <a:pt x="29" y="6"/>
                  </a:moveTo>
                  <a:lnTo>
                    <a:pt x="21" y="2"/>
                  </a:lnTo>
                  <a:lnTo>
                    <a:pt x="11" y="0"/>
                  </a:lnTo>
                  <a:lnTo>
                    <a:pt x="4" y="2"/>
                  </a:lnTo>
                  <a:lnTo>
                    <a:pt x="0" y="8"/>
                  </a:lnTo>
                  <a:lnTo>
                    <a:pt x="2" y="10"/>
                  </a:lnTo>
                  <a:lnTo>
                    <a:pt x="7" y="8"/>
                  </a:lnTo>
                  <a:lnTo>
                    <a:pt x="15" y="6"/>
                  </a:lnTo>
                  <a:lnTo>
                    <a:pt x="21" y="8"/>
                  </a:lnTo>
                  <a:lnTo>
                    <a:pt x="29" y="6"/>
                  </a:lnTo>
                  <a:close/>
                </a:path>
              </a:pathLst>
            </a:custGeom>
            <a:solidFill>
              <a:srgbClr val="000000"/>
            </a:solidFill>
            <a:ln w="0">
              <a:solidFill>
                <a:srgbClr val="000000"/>
              </a:solidFill>
              <a:round/>
              <a:headEnd/>
              <a:tailEnd/>
            </a:ln>
          </p:spPr>
          <p:txBody>
            <a:bodyPr/>
            <a:lstStyle/>
            <a:p>
              <a:endParaRPr lang="id-ID"/>
            </a:p>
          </p:txBody>
        </p:sp>
        <p:sp>
          <p:nvSpPr>
            <p:cNvPr id="15" name="Freeform 136"/>
            <p:cNvSpPr>
              <a:spLocks/>
            </p:cNvSpPr>
            <p:nvPr/>
          </p:nvSpPr>
          <p:spPr bwMode="auto">
            <a:xfrm>
              <a:off x="6722" y="1515"/>
              <a:ext cx="89" cy="82"/>
            </a:xfrm>
            <a:custGeom>
              <a:avLst/>
              <a:gdLst>
                <a:gd name="T0" fmla="*/ 87 w 89"/>
                <a:gd name="T1" fmla="*/ 17 h 82"/>
                <a:gd name="T2" fmla="*/ 83 w 89"/>
                <a:gd name="T3" fmla="*/ 11 h 82"/>
                <a:gd name="T4" fmla="*/ 75 w 89"/>
                <a:gd name="T5" fmla="*/ 7 h 82"/>
                <a:gd name="T6" fmla="*/ 50 w 89"/>
                <a:gd name="T7" fmla="*/ 0 h 82"/>
                <a:gd name="T8" fmla="*/ 41 w 89"/>
                <a:gd name="T9" fmla="*/ 0 h 82"/>
                <a:gd name="T10" fmla="*/ 33 w 89"/>
                <a:gd name="T11" fmla="*/ 4 h 82"/>
                <a:gd name="T12" fmla="*/ 29 w 89"/>
                <a:gd name="T13" fmla="*/ 7 h 82"/>
                <a:gd name="T14" fmla="*/ 21 w 89"/>
                <a:gd name="T15" fmla="*/ 11 h 82"/>
                <a:gd name="T16" fmla="*/ 4 w 89"/>
                <a:gd name="T17" fmla="*/ 15 h 82"/>
                <a:gd name="T18" fmla="*/ 0 w 89"/>
                <a:gd name="T19" fmla="*/ 17 h 82"/>
                <a:gd name="T20" fmla="*/ 0 w 89"/>
                <a:gd name="T21" fmla="*/ 21 h 82"/>
                <a:gd name="T22" fmla="*/ 4 w 89"/>
                <a:gd name="T23" fmla="*/ 27 h 82"/>
                <a:gd name="T24" fmla="*/ 10 w 89"/>
                <a:gd name="T25" fmla="*/ 28 h 82"/>
                <a:gd name="T26" fmla="*/ 18 w 89"/>
                <a:gd name="T27" fmla="*/ 30 h 82"/>
                <a:gd name="T28" fmla="*/ 21 w 89"/>
                <a:gd name="T29" fmla="*/ 48 h 82"/>
                <a:gd name="T30" fmla="*/ 18 w 89"/>
                <a:gd name="T31" fmla="*/ 50 h 82"/>
                <a:gd name="T32" fmla="*/ 12 w 89"/>
                <a:gd name="T33" fmla="*/ 55 h 82"/>
                <a:gd name="T34" fmla="*/ 14 w 89"/>
                <a:gd name="T35" fmla="*/ 57 h 82"/>
                <a:gd name="T36" fmla="*/ 18 w 89"/>
                <a:gd name="T37" fmla="*/ 59 h 82"/>
                <a:gd name="T38" fmla="*/ 27 w 89"/>
                <a:gd name="T39" fmla="*/ 57 h 82"/>
                <a:gd name="T40" fmla="*/ 44 w 89"/>
                <a:gd name="T41" fmla="*/ 53 h 82"/>
                <a:gd name="T42" fmla="*/ 46 w 89"/>
                <a:gd name="T43" fmla="*/ 65 h 82"/>
                <a:gd name="T44" fmla="*/ 50 w 89"/>
                <a:gd name="T45" fmla="*/ 69 h 82"/>
                <a:gd name="T46" fmla="*/ 42 w 89"/>
                <a:gd name="T47" fmla="*/ 71 h 82"/>
                <a:gd name="T48" fmla="*/ 46 w 89"/>
                <a:gd name="T49" fmla="*/ 73 h 82"/>
                <a:gd name="T50" fmla="*/ 56 w 89"/>
                <a:gd name="T51" fmla="*/ 71 h 82"/>
                <a:gd name="T52" fmla="*/ 58 w 89"/>
                <a:gd name="T53" fmla="*/ 71 h 82"/>
                <a:gd name="T54" fmla="*/ 56 w 89"/>
                <a:gd name="T55" fmla="*/ 73 h 82"/>
                <a:gd name="T56" fmla="*/ 56 w 89"/>
                <a:gd name="T57" fmla="*/ 82 h 82"/>
                <a:gd name="T58" fmla="*/ 58 w 89"/>
                <a:gd name="T59" fmla="*/ 82 h 82"/>
                <a:gd name="T60" fmla="*/ 62 w 89"/>
                <a:gd name="T61" fmla="*/ 75 h 82"/>
                <a:gd name="T62" fmla="*/ 79 w 89"/>
                <a:gd name="T63" fmla="*/ 55 h 82"/>
                <a:gd name="T64" fmla="*/ 81 w 89"/>
                <a:gd name="T65" fmla="*/ 53 h 82"/>
                <a:gd name="T66" fmla="*/ 75 w 89"/>
                <a:gd name="T67" fmla="*/ 55 h 82"/>
                <a:gd name="T68" fmla="*/ 67 w 89"/>
                <a:gd name="T69" fmla="*/ 59 h 82"/>
                <a:gd name="T70" fmla="*/ 62 w 89"/>
                <a:gd name="T71" fmla="*/ 61 h 82"/>
                <a:gd name="T72" fmla="*/ 66 w 89"/>
                <a:gd name="T73" fmla="*/ 55 h 82"/>
                <a:gd name="T74" fmla="*/ 67 w 89"/>
                <a:gd name="T75" fmla="*/ 50 h 82"/>
                <a:gd name="T76" fmla="*/ 69 w 89"/>
                <a:gd name="T77" fmla="*/ 48 h 82"/>
                <a:gd name="T78" fmla="*/ 83 w 89"/>
                <a:gd name="T79" fmla="*/ 48 h 82"/>
                <a:gd name="T80" fmla="*/ 87 w 89"/>
                <a:gd name="T81" fmla="*/ 42 h 82"/>
                <a:gd name="T82" fmla="*/ 89 w 89"/>
                <a:gd name="T83" fmla="*/ 32 h 82"/>
                <a:gd name="T84" fmla="*/ 85 w 89"/>
                <a:gd name="T85" fmla="*/ 34 h 82"/>
                <a:gd name="T86" fmla="*/ 79 w 89"/>
                <a:gd name="T87" fmla="*/ 38 h 82"/>
                <a:gd name="T88" fmla="*/ 50 w 89"/>
                <a:gd name="T89" fmla="*/ 38 h 82"/>
                <a:gd name="T90" fmla="*/ 41 w 89"/>
                <a:gd name="T91" fmla="*/ 40 h 82"/>
                <a:gd name="T92" fmla="*/ 33 w 89"/>
                <a:gd name="T93" fmla="*/ 38 h 82"/>
                <a:gd name="T94" fmla="*/ 31 w 89"/>
                <a:gd name="T95" fmla="*/ 36 h 82"/>
                <a:gd name="T96" fmla="*/ 31 w 89"/>
                <a:gd name="T97" fmla="*/ 32 h 82"/>
                <a:gd name="T98" fmla="*/ 33 w 89"/>
                <a:gd name="T99" fmla="*/ 30 h 82"/>
                <a:gd name="T100" fmla="*/ 52 w 89"/>
                <a:gd name="T101" fmla="*/ 30 h 82"/>
                <a:gd name="T102" fmla="*/ 50 w 89"/>
                <a:gd name="T103" fmla="*/ 30 h 82"/>
                <a:gd name="T104" fmla="*/ 46 w 89"/>
                <a:gd name="T105" fmla="*/ 27 h 82"/>
                <a:gd name="T106" fmla="*/ 31 w 89"/>
                <a:gd name="T107" fmla="*/ 23 h 82"/>
                <a:gd name="T108" fmla="*/ 25 w 89"/>
                <a:gd name="T109" fmla="*/ 21 h 82"/>
                <a:gd name="T110" fmla="*/ 29 w 89"/>
                <a:gd name="T111" fmla="*/ 19 h 82"/>
                <a:gd name="T112" fmla="*/ 44 w 89"/>
                <a:gd name="T113" fmla="*/ 13 h 82"/>
                <a:gd name="T114" fmla="*/ 54 w 89"/>
                <a:gd name="T115" fmla="*/ 13 h 82"/>
                <a:gd name="T116" fmla="*/ 67 w 89"/>
                <a:gd name="T117" fmla="*/ 15 h 82"/>
                <a:gd name="T118" fmla="*/ 77 w 89"/>
                <a:gd name="T119" fmla="*/ 17 h 82"/>
                <a:gd name="T120" fmla="*/ 83 w 89"/>
                <a:gd name="T121" fmla="*/ 21 h 82"/>
                <a:gd name="T122" fmla="*/ 87 w 89"/>
                <a:gd name="T123" fmla="*/ 1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9"/>
                <a:gd name="T187" fmla="*/ 0 h 82"/>
                <a:gd name="T188" fmla="*/ 89 w 89"/>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9" h="82">
                  <a:moveTo>
                    <a:pt x="87" y="17"/>
                  </a:moveTo>
                  <a:lnTo>
                    <a:pt x="83" y="11"/>
                  </a:lnTo>
                  <a:lnTo>
                    <a:pt x="75" y="7"/>
                  </a:lnTo>
                  <a:lnTo>
                    <a:pt x="50" y="0"/>
                  </a:lnTo>
                  <a:lnTo>
                    <a:pt x="41" y="0"/>
                  </a:lnTo>
                  <a:lnTo>
                    <a:pt x="33" y="4"/>
                  </a:lnTo>
                  <a:lnTo>
                    <a:pt x="29" y="7"/>
                  </a:lnTo>
                  <a:lnTo>
                    <a:pt x="21" y="11"/>
                  </a:lnTo>
                  <a:lnTo>
                    <a:pt x="4" y="15"/>
                  </a:lnTo>
                  <a:lnTo>
                    <a:pt x="0" y="17"/>
                  </a:lnTo>
                  <a:lnTo>
                    <a:pt x="0" y="21"/>
                  </a:lnTo>
                  <a:lnTo>
                    <a:pt x="4" y="27"/>
                  </a:lnTo>
                  <a:lnTo>
                    <a:pt x="10" y="28"/>
                  </a:lnTo>
                  <a:lnTo>
                    <a:pt x="18" y="30"/>
                  </a:lnTo>
                  <a:lnTo>
                    <a:pt x="21" y="48"/>
                  </a:lnTo>
                  <a:lnTo>
                    <a:pt x="18" y="50"/>
                  </a:lnTo>
                  <a:lnTo>
                    <a:pt x="12" y="55"/>
                  </a:lnTo>
                  <a:lnTo>
                    <a:pt x="14" y="57"/>
                  </a:lnTo>
                  <a:lnTo>
                    <a:pt x="18" y="59"/>
                  </a:lnTo>
                  <a:lnTo>
                    <a:pt x="27" y="57"/>
                  </a:lnTo>
                  <a:lnTo>
                    <a:pt x="44" y="53"/>
                  </a:lnTo>
                  <a:lnTo>
                    <a:pt x="46" y="65"/>
                  </a:lnTo>
                  <a:lnTo>
                    <a:pt x="50" y="69"/>
                  </a:lnTo>
                  <a:lnTo>
                    <a:pt x="42" y="71"/>
                  </a:lnTo>
                  <a:lnTo>
                    <a:pt x="46" y="73"/>
                  </a:lnTo>
                  <a:lnTo>
                    <a:pt x="56" y="71"/>
                  </a:lnTo>
                  <a:lnTo>
                    <a:pt x="58" y="71"/>
                  </a:lnTo>
                  <a:lnTo>
                    <a:pt x="56" y="73"/>
                  </a:lnTo>
                  <a:lnTo>
                    <a:pt x="56" y="82"/>
                  </a:lnTo>
                  <a:lnTo>
                    <a:pt x="58" y="82"/>
                  </a:lnTo>
                  <a:lnTo>
                    <a:pt x="62" y="75"/>
                  </a:lnTo>
                  <a:lnTo>
                    <a:pt x="79" y="55"/>
                  </a:lnTo>
                  <a:lnTo>
                    <a:pt x="81" y="53"/>
                  </a:lnTo>
                  <a:lnTo>
                    <a:pt x="75" y="55"/>
                  </a:lnTo>
                  <a:lnTo>
                    <a:pt x="67" y="59"/>
                  </a:lnTo>
                  <a:lnTo>
                    <a:pt x="62" y="61"/>
                  </a:lnTo>
                  <a:lnTo>
                    <a:pt x="66" y="55"/>
                  </a:lnTo>
                  <a:lnTo>
                    <a:pt x="67" y="50"/>
                  </a:lnTo>
                  <a:lnTo>
                    <a:pt x="69" y="48"/>
                  </a:lnTo>
                  <a:lnTo>
                    <a:pt x="83" y="48"/>
                  </a:lnTo>
                  <a:lnTo>
                    <a:pt x="87" y="42"/>
                  </a:lnTo>
                  <a:lnTo>
                    <a:pt x="89" y="32"/>
                  </a:lnTo>
                  <a:lnTo>
                    <a:pt x="85" y="34"/>
                  </a:lnTo>
                  <a:lnTo>
                    <a:pt x="79" y="38"/>
                  </a:lnTo>
                  <a:lnTo>
                    <a:pt x="50" y="38"/>
                  </a:lnTo>
                  <a:lnTo>
                    <a:pt x="41" y="40"/>
                  </a:lnTo>
                  <a:lnTo>
                    <a:pt x="33" y="38"/>
                  </a:lnTo>
                  <a:lnTo>
                    <a:pt x="31" y="36"/>
                  </a:lnTo>
                  <a:lnTo>
                    <a:pt x="31" y="32"/>
                  </a:lnTo>
                  <a:lnTo>
                    <a:pt x="33" y="30"/>
                  </a:lnTo>
                  <a:lnTo>
                    <a:pt x="52" y="30"/>
                  </a:lnTo>
                  <a:lnTo>
                    <a:pt x="50" y="30"/>
                  </a:lnTo>
                  <a:lnTo>
                    <a:pt x="46" y="27"/>
                  </a:lnTo>
                  <a:lnTo>
                    <a:pt x="31" y="23"/>
                  </a:lnTo>
                  <a:lnTo>
                    <a:pt x="25" y="21"/>
                  </a:lnTo>
                  <a:lnTo>
                    <a:pt x="29" y="19"/>
                  </a:lnTo>
                  <a:lnTo>
                    <a:pt x="44" y="13"/>
                  </a:lnTo>
                  <a:lnTo>
                    <a:pt x="54" y="13"/>
                  </a:lnTo>
                  <a:lnTo>
                    <a:pt x="67" y="15"/>
                  </a:lnTo>
                  <a:lnTo>
                    <a:pt x="77" y="17"/>
                  </a:lnTo>
                  <a:lnTo>
                    <a:pt x="83" y="21"/>
                  </a:lnTo>
                  <a:lnTo>
                    <a:pt x="87" y="17"/>
                  </a:lnTo>
                  <a:close/>
                </a:path>
              </a:pathLst>
            </a:custGeom>
            <a:solidFill>
              <a:srgbClr val="000000"/>
            </a:solidFill>
            <a:ln w="0">
              <a:solidFill>
                <a:srgbClr val="000000"/>
              </a:solidFill>
              <a:round/>
              <a:headEnd/>
              <a:tailEnd/>
            </a:ln>
          </p:spPr>
          <p:txBody>
            <a:bodyPr/>
            <a:lstStyle/>
            <a:p>
              <a:endParaRPr lang="id-ID"/>
            </a:p>
          </p:txBody>
        </p:sp>
        <p:sp>
          <p:nvSpPr>
            <p:cNvPr id="16" name="Oval 137"/>
            <p:cNvSpPr>
              <a:spLocks noChangeArrowheads="1"/>
            </p:cNvSpPr>
            <p:nvPr/>
          </p:nvSpPr>
          <p:spPr bwMode="auto">
            <a:xfrm>
              <a:off x="6987" y="1592"/>
              <a:ext cx="54" cy="63"/>
            </a:xfrm>
            <a:prstGeom prst="ellipse">
              <a:avLst/>
            </a:prstGeom>
            <a:solidFill>
              <a:srgbClr val="000000"/>
            </a:solidFill>
            <a:ln w="0">
              <a:solidFill>
                <a:srgbClr val="000000"/>
              </a:solidFill>
              <a:round/>
              <a:headEnd/>
              <a:tailEnd/>
            </a:ln>
          </p:spPr>
          <p:txBody>
            <a:bodyPr/>
            <a:lstStyle/>
            <a:p>
              <a:pPr eaLnBrk="0" hangingPunct="0"/>
              <a:endParaRPr lang="id-ID">
                <a:latin typeface="Times New Roman" pitchFamily="96" charset="0"/>
              </a:endParaRPr>
            </a:p>
          </p:txBody>
        </p:sp>
        <p:sp>
          <p:nvSpPr>
            <p:cNvPr id="17" name="Freeform 138"/>
            <p:cNvSpPr>
              <a:spLocks/>
            </p:cNvSpPr>
            <p:nvPr/>
          </p:nvSpPr>
          <p:spPr bwMode="auto">
            <a:xfrm>
              <a:off x="6993" y="1595"/>
              <a:ext cx="40" cy="50"/>
            </a:xfrm>
            <a:custGeom>
              <a:avLst/>
              <a:gdLst>
                <a:gd name="T0" fmla="*/ 0 w 40"/>
                <a:gd name="T1" fmla="*/ 23 h 50"/>
                <a:gd name="T2" fmla="*/ 2 w 40"/>
                <a:gd name="T3" fmla="*/ 14 h 50"/>
                <a:gd name="T4" fmla="*/ 8 w 40"/>
                <a:gd name="T5" fmla="*/ 6 h 50"/>
                <a:gd name="T6" fmla="*/ 13 w 40"/>
                <a:gd name="T7" fmla="*/ 2 h 50"/>
                <a:gd name="T8" fmla="*/ 19 w 40"/>
                <a:gd name="T9" fmla="*/ 0 h 50"/>
                <a:gd name="T10" fmla="*/ 33 w 40"/>
                <a:gd name="T11" fmla="*/ 6 h 50"/>
                <a:gd name="T12" fmla="*/ 40 w 40"/>
                <a:gd name="T13" fmla="*/ 20 h 50"/>
                <a:gd name="T14" fmla="*/ 40 w 40"/>
                <a:gd name="T15" fmla="*/ 37 h 50"/>
                <a:gd name="T16" fmla="*/ 37 w 40"/>
                <a:gd name="T17" fmla="*/ 48 h 50"/>
                <a:gd name="T18" fmla="*/ 33 w 40"/>
                <a:gd name="T19" fmla="*/ 50 h 50"/>
                <a:gd name="T20" fmla="*/ 29 w 40"/>
                <a:gd name="T21" fmla="*/ 48 h 50"/>
                <a:gd name="T22" fmla="*/ 27 w 40"/>
                <a:gd name="T23" fmla="*/ 43 h 50"/>
                <a:gd name="T24" fmla="*/ 27 w 40"/>
                <a:gd name="T25" fmla="*/ 31 h 50"/>
                <a:gd name="T26" fmla="*/ 25 w 40"/>
                <a:gd name="T27" fmla="*/ 27 h 50"/>
                <a:gd name="T28" fmla="*/ 17 w 40"/>
                <a:gd name="T29" fmla="*/ 27 h 50"/>
                <a:gd name="T30" fmla="*/ 12 w 40"/>
                <a:gd name="T31" fmla="*/ 25 h 50"/>
                <a:gd name="T32" fmla="*/ 8 w 40"/>
                <a:gd name="T33" fmla="*/ 20 h 50"/>
                <a:gd name="T34" fmla="*/ 6 w 40"/>
                <a:gd name="T35" fmla="*/ 16 h 50"/>
                <a:gd name="T36" fmla="*/ 2 w 40"/>
                <a:gd name="T37" fmla="*/ 20 h 50"/>
                <a:gd name="T38" fmla="*/ 0 w 40"/>
                <a:gd name="T39" fmla="*/ 25 h 50"/>
                <a:gd name="T40" fmla="*/ 0 w 40"/>
                <a:gd name="T41" fmla="*/ 23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50"/>
                <a:gd name="T65" fmla="*/ 40 w 4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50">
                  <a:moveTo>
                    <a:pt x="0" y="23"/>
                  </a:moveTo>
                  <a:lnTo>
                    <a:pt x="2" y="14"/>
                  </a:lnTo>
                  <a:lnTo>
                    <a:pt x="8" y="6"/>
                  </a:lnTo>
                  <a:lnTo>
                    <a:pt x="13" y="2"/>
                  </a:lnTo>
                  <a:lnTo>
                    <a:pt x="19" y="0"/>
                  </a:lnTo>
                  <a:lnTo>
                    <a:pt x="33" y="6"/>
                  </a:lnTo>
                  <a:lnTo>
                    <a:pt x="40" y="20"/>
                  </a:lnTo>
                  <a:lnTo>
                    <a:pt x="40" y="37"/>
                  </a:lnTo>
                  <a:lnTo>
                    <a:pt x="37" y="48"/>
                  </a:lnTo>
                  <a:lnTo>
                    <a:pt x="33" y="50"/>
                  </a:lnTo>
                  <a:lnTo>
                    <a:pt x="29" y="48"/>
                  </a:lnTo>
                  <a:lnTo>
                    <a:pt x="27" y="43"/>
                  </a:lnTo>
                  <a:lnTo>
                    <a:pt x="27" y="31"/>
                  </a:lnTo>
                  <a:lnTo>
                    <a:pt x="25" y="27"/>
                  </a:lnTo>
                  <a:lnTo>
                    <a:pt x="17" y="27"/>
                  </a:lnTo>
                  <a:lnTo>
                    <a:pt x="12" y="25"/>
                  </a:lnTo>
                  <a:lnTo>
                    <a:pt x="8" y="20"/>
                  </a:lnTo>
                  <a:lnTo>
                    <a:pt x="6" y="16"/>
                  </a:lnTo>
                  <a:lnTo>
                    <a:pt x="2" y="20"/>
                  </a:lnTo>
                  <a:lnTo>
                    <a:pt x="0" y="25"/>
                  </a:lnTo>
                  <a:lnTo>
                    <a:pt x="0" y="23"/>
                  </a:lnTo>
                  <a:close/>
                </a:path>
              </a:pathLst>
            </a:custGeom>
            <a:solidFill>
              <a:srgbClr val="CCCCCC"/>
            </a:solidFill>
            <a:ln w="0">
              <a:solidFill>
                <a:srgbClr val="000000"/>
              </a:solidFill>
              <a:round/>
              <a:headEnd/>
              <a:tailEnd/>
            </a:ln>
          </p:spPr>
          <p:txBody>
            <a:bodyPr/>
            <a:lstStyle/>
            <a:p>
              <a:endParaRPr lang="id-ID"/>
            </a:p>
          </p:txBody>
        </p:sp>
        <p:sp>
          <p:nvSpPr>
            <p:cNvPr id="18" name="Freeform 139"/>
            <p:cNvSpPr>
              <a:spLocks/>
            </p:cNvSpPr>
            <p:nvPr/>
          </p:nvSpPr>
          <p:spPr bwMode="auto">
            <a:xfrm>
              <a:off x="7006" y="1599"/>
              <a:ext cx="25" cy="25"/>
            </a:xfrm>
            <a:custGeom>
              <a:avLst/>
              <a:gdLst>
                <a:gd name="T0" fmla="*/ 6 w 25"/>
                <a:gd name="T1" fmla="*/ 0 h 25"/>
                <a:gd name="T2" fmla="*/ 16 w 25"/>
                <a:gd name="T3" fmla="*/ 2 h 25"/>
                <a:gd name="T4" fmla="*/ 22 w 25"/>
                <a:gd name="T5" fmla="*/ 10 h 25"/>
                <a:gd name="T6" fmla="*/ 24 w 25"/>
                <a:gd name="T7" fmla="*/ 16 h 25"/>
                <a:gd name="T8" fmla="*/ 25 w 25"/>
                <a:gd name="T9" fmla="*/ 23 h 25"/>
                <a:gd name="T10" fmla="*/ 25 w 25"/>
                <a:gd name="T11" fmla="*/ 25 h 25"/>
                <a:gd name="T12" fmla="*/ 22 w 25"/>
                <a:gd name="T13" fmla="*/ 21 h 25"/>
                <a:gd name="T14" fmla="*/ 16 w 25"/>
                <a:gd name="T15" fmla="*/ 12 h 25"/>
                <a:gd name="T16" fmla="*/ 4 w 25"/>
                <a:gd name="T17" fmla="*/ 8 h 25"/>
                <a:gd name="T18" fmla="*/ 0 w 25"/>
                <a:gd name="T19" fmla="*/ 4 h 25"/>
                <a:gd name="T20" fmla="*/ 2 w 25"/>
                <a:gd name="T21" fmla="*/ 0 h 25"/>
                <a:gd name="T22" fmla="*/ 6 w 25"/>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25"/>
                <a:gd name="T38" fmla="*/ 25 w 25"/>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25">
                  <a:moveTo>
                    <a:pt x="6" y="0"/>
                  </a:moveTo>
                  <a:lnTo>
                    <a:pt x="16" y="2"/>
                  </a:lnTo>
                  <a:lnTo>
                    <a:pt x="22" y="10"/>
                  </a:lnTo>
                  <a:lnTo>
                    <a:pt x="24" y="16"/>
                  </a:lnTo>
                  <a:lnTo>
                    <a:pt x="25" y="23"/>
                  </a:lnTo>
                  <a:lnTo>
                    <a:pt x="25" y="25"/>
                  </a:lnTo>
                  <a:lnTo>
                    <a:pt x="22" y="21"/>
                  </a:lnTo>
                  <a:lnTo>
                    <a:pt x="16" y="12"/>
                  </a:lnTo>
                  <a:lnTo>
                    <a:pt x="4" y="8"/>
                  </a:lnTo>
                  <a:lnTo>
                    <a:pt x="0" y="4"/>
                  </a:lnTo>
                  <a:lnTo>
                    <a:pt x="2"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19" name="Freeform 141"/>
            <p:cNvSpPr>
              <a:spLocks/>
            </p:cNvSpPr>
            <p:nvPr/>
          </p:nvSpPr>
          <p:spPr bwMode="auto">
            <a:xfrm>
              <a:off x="6776" y="1709"/>
              <a:ext cx="44" cy="36"/>
            </a:xfrm>
            <a:custGeom>
              <a:avLst/>
              <a:gdLst>
                <a:gd name="T0" fmla="*/ 44 w 44"/>
                <a:gd name="T1" fmla="*/ 0 h 36"/>
                <a:gd name="T2" fmla="*/ 38 w 44"/>
                <a:gd name="T3" fmla="*/ 11 h 36"/>
                <a:gd name="T4" fmla="*/ 29 w 44"/>
                <a:gd name="T5" fmla="*/ 27 h 36"/>
                <a:gd name="T6" fmla="*/ 17 w 44"/>
                <a:gd name="T7" fmla="*/ 34 h 36"/>
                <a:gd name="T8" fmla="*/ 10 w 44"/>
                <a:gd name="T9" fmla="*/ 36 h 36"/>
                <a:gd name="T10" fmla="*/ 4 w 44"/>
                <a:gd name="T11" fmla="*/ 34 h 36"/>
                <a:gd name="T12" fmla="*/ 0 w 44"/>
                <a:gd name="T13" fmla="*/ 30 h 36"/>
                <a:gd name="T14" fmla="*/ 0 w 44"/>
                <a:gd name="T15" fmla="*/ 25 h 36"/>
                <a:gd name="T16" fmla="*/ 2 w 44"/>
                <a:gd name="T17" fmla="*/ 21 h 36"/>
                <a:gd name="T18" fmla="*/ 4 w 44"/>
                <a:gd name="T19" fmla="*/ 21 h 36"/>
                <a:gd name="T20" fmla="*/ 12 w 44"/>
                <a:gd name="T21" fmla="*/ 17 h 36"/>
                <a:gd name="T22" fmla="*/ 21 w 44"/>
                <a:gd name="T23" fmla="*/ 13 h 36"/>
                <a:gd name="T24" fmla="*/ 35 w 44"/>
                <a:gd name="T25" fmla="*/ 5 h 36"/>
                <a:gd name="T26" fmla="*/ 44 w 44"/>
                <a:gd name="T27" fmla="*/ 0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36"/>
                <a:gd name="T44" fmla="*/ 44 w 44"/>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36">
                  <a:moveTo>
                    <a:pt x="44" y="0"/>
                  </a:moveTo>
                  <a:lnTo>
                    <a:pt x="38" y="11"/>
                  </a:lnTo>
                  <a:lnTo>
                    <a:pt x="29" y="27"/>
                  </a:lnTo>
                  <a:lnTo>
                    <a:pt x="17" y="34"/>
                  </a:lnTo>
                  <a:lnTo>
                    <a:pt x="10" y="36"/>
                  </a:lnTo>
                  <a:lnTo>
                    <a:pt x="4" y="34"/>
                  </a:lnTo>
                  <a:lnTo>
                    <a:pt x="0" y="30"/>
                  </a:lnTo>
                  <a:lnTo>
                    <a:pt x="0" y="25"/>
                  </a:lnTo>
                  <a:lnTo>
                    <a:pt x="2" y="21"/>
                  </a:lnTo>
                  <a:lnTo>
                    <a:pt x="4" y="21"/>
                  </a:lnTo>
                  <a:lnTo>
                    <a:pt x="12" y="17"/>
                  </a:lnTo>
                  <a:lnTo>
                    <a:pt x="21" y="13"/>
                  </a:lnTo>
                  <a:lnTo>
                    <a:pt x="35" y="5"/>
                  </a:lnTo>
                  <a:lnTo>
                    <a:pt x="44" y="0"/>
                  </a:lnTo>
                  <a:close/>
                </a:path>
              </a:pathLst>
            </a:custGeom>
            <a:solidFill>
              <a:srgbClr val="FF8CA6"/>
            </a:solidFill>
            <a:ln w="0">
              <a:solidFill>
                <a:srgbClr val="000000"/>
              </a:solidFill>
              <a:round/>
              <a:headEnd/>
              <a:tailEnd/>
            </a:ln>
          </p:spPr>
          <p:txBody>
            <a:bodyPr/>
            <a:lstStyle/>
            <a:p>
              <a:endParaRPr lang="id-ID"/>
            </a:p>
          </p:txBody>
        </p:sp>
        <p:sp>
          <p:nvSpPr>
            <p:cNvPr id="20" name="Freeform 142"/>
            <p:cNvSpPr>
              <a:spLocks/>
            </p:cNvSpPr>
            <p:nvPr/>
          </p:nvSpPr>
          <p:spPr bwMode="auto">
            <a:xfrm>
              <a:off x="6632" y="1225"/>
              <a:ext cx="229" cy="270"/>
            </a:xfrm>
            <a:custGeom>
              <a:avLst/>
              <a:gdLst>
                <a:gd name="T0" fmla="*/ 165 w 229"/>
                <a:gd name="T1" fmla="*/ 7 h 270"/>
                <a:gd name="T2" fmla="*/ 86 w 229"/>
                <a:gd name="T3" fmla="*/ 44 h 270"/>
                <a:gd name="T4" fmla="*/ 31 w 229"/>
                <a:gd name="T5" fmla="*/ 100 h 270"/>
                <a:gd name="T6" fmla="*/ 2 w 229"/>
                <a:gd name="T7" fmla="*/ 167 h 270"/>
                <a:gd name="T8" fmla="*/ 8 w 229"/>
                <a:gd name="T9" fmla="*/ 232 h 270"/>
                <a:gd name="T10" fmla="*/ 35 w 229"/>
                <a:gd name="T11" fmla="*/ 261 h 270"/>
                <a:gd name="T12" fmla="*/ 27 w 229"/>
                <a:gd name="T13" fmla="*/ 184 h 270"/>
                <a:gd name="T14" fmla="*/ 31 w 229"/>
                <a:gd name="T15" fmla="*/ 176 h 270"/>
                <a:gd name="T16" fmla="*/ 40 w 229"/>
                <a:gd name="T17" fmla="*/ 215 h 270"/>
                <a:gd name="T18" fmla="*/ 77 w 229"/>
                <a:gd name="T19" fmla="*/ 269 h 270"/>
                <a:gd name="T20" fmla="*/ 100 w 229"/>
                <a:gd name="T21" fmla="*/ 269 h 270"/>
                <a:gd name="T22" fmla="*/ 83 w 229"/>
                <a:gd name="T23" fmla="*/ 238 h 270"/>
                <a:gd name="T24" fmla="*/ 69 w 229"/>
                <a:gd name="T25" fmla="*/ 171 h 270"/>
                <a:gd name="T26" fmla="*/ 81 w 229"/>
                <a:gd name="T27" fmla="*/ 224 h 270"/>
                <a:gd name="T28" fmla="*/ 117 w 229"/>
                <a:gd name="T29" fmla="*/ 255 h 270"/>
                <a:gd name="T30" fmla="*/ 138 w 229"/>
                <a:gd name="T31" fmla="*/ 251 h 270"/>
                <a:gd name="T32" fmla="*/ 148 w 229"/>
                <a:gd name="T33" fmla="*/ 244 h 270"/>
                <a:gd name="T34" fmla="*/ 186 w 229"/>
                <a:gd name="T35" fmla="*/ 257 h 270"/>
                <a:gd name="T36" fmla="*/ 173 w 229"/>
                <a:gd name="T37" fmla="*/ 244 h 270"/>
                <a:gd name="T38" fmla="*/ 148 w 229"/>
                <a:gd name="T39" fmla="*/ 197 h 270"/>
                <a:gd name="T40" fmla="*/ 157 w 229"/>
                <a:gd name="T41" fmla="*/ 169 h 270"/>
                <a:gd name="T42" fmla="*/ 169 w 229"/>
                <a:gd name="T43" fmla="*/ 197 h 270"/>
                <a:gd name="T44" fmla="*/ 177 w 229"/>
                <a:gd name="T45" fmla="*/ 105 h 270"/>
                <a:gd name="T46" fmla="*/ 182 w 229"/>
                <a:gd name="T47" fmla="*/ 92 h 270"/>
                <a:gd name="T48" fmla="*/ 152 w 229"/>
                <a:gd name="T49" fmla="*/ 132 h 270"/>
                <a:gd name="T50" fmla="*/ 138 w 229"/>
                <a:gd name="T51" fmla="*/ 163 h 270"/>
                <a:gd name="T52" fmla="*/ 148 w 229"/>
                <a:gd name="T53" fmla="*/ 121 h 270"/>
                <a:gd name="T54" fmla="*/ 198 w 229"/>
                <a:gd name="T55" fmla="*/ 65 h 270"/>
                <a:gd name="T56" fmla="*/ 219 w 229"/>
                <a:gd name="T57" fmla="*/ 50 h 270"/>
                <a:gd name="T58" fmla="*/ 194 w 229"/>
                <a:gd name="T59" fmla="*/ 61 h 270"/>
                <a:gd name="T60" fmla="*/ 129 w 229"/>
                <a:gd name="T61" fmla="*/ 117 h 270"/>
                <a:gd name="T62" fmla="*/ 127 w 229"/>
                <a:gd name="T63" fmla="*/ 117 h 270"/>
                <a:gd name="T64" fmla="*/ 119 w 229"/>
                <a:gd name="T65" fmla="*/ 111 h 270"/>
                <a:gd name="T66" fmla="*/ 108 w 229"/>
                <a:gd name="T67" fmla="*/ 132 h 270"/>
                <a:gd name="T68" fmla="*/ 106 w 229"/>
                <a:gd name="T69" fmla="*/ 132 h 270"/>
                <a:gd name="T70" fmla="*/ 127 w 229"/>
                <a:gd name="T71" fmla="*/ 84 h 270"/>
                <a:gd name="T72" fmla="*/ 113 w 229"/>
                <a:gd name="T73" fmla="*/ 90 h 270"/>
                <a:gd name="T74" fmla="*/ 94 w 229"/>
                <a:gd name="T75" fmla="*/ 109 h 270"/>
                <a:gd name="T76" fmla="*/ 75 w 229"/>
                <a:gd name="T77" fmla="*/ 117 h 270"/>
                <a:gd name="T78" fmla="*/ 58 w 229"/>
                <a:gd name="T79" fmla="*/ 136 h 270"/>
                <a:gd name="T80" fmla="*/ 59 w 229"/>
                <a:gd name="T81" fmla="*/ 123 h 270"/>
                <a:gd name="T82" fmla="*/ 109 w 229"/>
                <a:gd name="T83" fmla="*/ 73 h 270"/>
                <a:gd name="T84" fmla="*/ 134 w 229"/>
                <a:gd name="T85" fmla="*/ 59 h 270"/>
                <a:gd name="T86" fmla="*/ 100 w 229"/>
                <a:gd name="T87" fmla="*/ 65 h 270"/>
                <a:gd name="T88" fmla="*/ 83 w 229"/>
                <a:gd name="T89" fmla="*/ 71 h 270"/>
                <a:gd name="T90" fmla="*/ 106 w 229"/>
                <a:gd name="T91" fmla="*/ 53 h 270"/>
                <a:gd name="T92" fmla="*/ 150 w 229"/>
                <a:gd name="T93" fmla="*/ 32 h 270"/>
                <a:gd name="T94" fmla="*/ 194 w 229"/>
                <a:gd name="T95" fmla="*/ 23 h 270"/>
                <a:gd name="T96" fmla="*/ 221 w 229"/>
                <a:gd name="T97" fmla="*/ 9 h 270"/>
                <a:gd name="T98" fmla="*/ 227 w 229"/>
                <a:gd name="T99" fmla="*/ 0 h 2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9"/>
                <a:gd name="T151" fmla="*/ 0 h 270"/>
                <a:gd name="T152" fmla="*/ 229 w 229"/>
                <a:gd name="T153" fmla="*/ 270 h 2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9" h="270">
                  <a:moveTo>
                    <a:pt x="227" y="0"/>
                  </a:moveTo>
                  <a:lnTo>
                    <a:pt x="196" y="2"/>
                  </a:lnTo>
                  <a:lnTo>
                    <a:pt x="165" y="7"/>
                  </a:lnTo>
                  <a:lnTo>
                    <a:pt x="136" y="15"/>
                  </a:lnTo>
                  <a:lnTo>
                    <a:pt x="111" y="28"/>
                  </a:lnTo>
                  <a:lnTo>
                    <a:pt x="86" y="44"/>
                  </a:lnTo>
                  <a:lnTo>
                    <a:pt x="65" y="61"/>
                  </a:lnTo>
                  <a:lnTo>
                    <a:pt x="46" y="80"/>
                  </a:lnTo>
                  <a:lnTo>
                    <a:pt x="31" y="100"/>
                  </a:lnTo>
                  <a:lnTo>
                    <a:pt x="17" y="123"/>
                  </a:lnTo>
                  <a:lnTo>
                    <a:pt x="8" y="144"/>
                  </a:lnTo>
                  <a:lnTo>
                    <a:pt x="2" y="167"/>
                  </a:lnTo>
                  <a:lnTo>
                    <a:pt x="0" y="190"/>
                  </a:lnTo>
                  <a:lnTo>
                    <a:pt x="2" y="211"/>
                  </a:lnTo>
                  <a:lnTo>
                    <a:pt x="8" y="232"/>
                  </a:lnTo>
                  <a:lnTo>
                    <a:pt x="19" y="251"/>
                  </a:lnTo>
                  <a:lnTo>
                    <a:pt x="35" y="269"/>
                  </a:lnTo>
                  <a:lnTo>
                    <a:pt x="35" y="261"/>
                  </a:lnTo>
                  <a:lnTo>
                    <a:pt x="33" y="247"/>
                  </a:lnTo>
                  <a:lnTo>
                    <a:pt x="29" y="217"/>
                  </a:lnTo>
                  <a:lnTo>
                    <a:pt x="27" y="184"/>
                  </a:lnTo>
                  <a:lnTo>
                    <a:pt x="27" y="163"/>
                  </a:lnTo>
                  <a:lnTo>
                    <a:pt x="29" y="165"/>
                  </a:lnTo>
                  <a:lnTo>
                    <a:pt x="31" y="176"/>
                  </a:lnTo>
                  <a:lnTo>
                    <a:pt x="33" y="184"/>
                  </a:lnTo>
                  <a:lnTo>
                    <a:pt x="35" y="194"/>
                  </a:lnTo>
                  <a:lnTo>
                    <a:pt x="40" y="215"/>
                  </a:lnTo>
                  <a:lnTo>
                    <a:pt x="48" y="238"/>
                  </a:lnTo>
                  <a:lnTo>
                    <a:pt x="61" y="255"/>
                  </a:lnTo>
                  <a:lnTo>
                    <a:pt x="77" y="269"/>
                  </a:lnTo>
                  <a:lnTo>
                    <a:pt x="86" y="270"/>
                  </a:lnTo>
                  <a:lnTo>
                    <a:pt x="98" y="270"/>
                  </a:lnTo>
                  <a:lnTo>
                    <a:pt x="100" y="269"/>
                  </a:lnTo>
                  <a:lnTo>
                    <a:pt x="96" y="261"/>
                  </a:lnTo>
                  <a:lnTo>
                    <a:pt x="90" y="251"/>
                  </a:lnTo>
                  <a:lnTo>
                    <a:pt x="83" y="238"/>
                  </a:lnTo>
                  <a:lnTo>
                    <a:pt x="69" y="207"/>
                  </a:lnTo>
                  <a:lnTo>
                    <a:pt x="65" y="188"/>
                  </a:lnTo>
                  <a:lnTo>
                    <a:pt x="69" y="171"/>
                  </a:lnTo>
                  <a:lnTo>
                    <a:pt x="73" y="180"/>
                  </a:lnTo>
                  <a:lnTo>
                    <a:pt x="75" y="194"/>
                  </a:lnTo>
                  <a:lnTo>
                    <a:pt x="81" y="224"/>
                  </a:lnTo>
                  <a:lnTo>
                    <a:pt x="86" y="238"/>
                  </a:lnTo>
                  <a:lnTo>
                    <a:pt x="98" y="249"/>
                  </a:lnTo>
                  <a:lnTo>
                    <a:pt x="117" y="255"/>
                  </a:lnTo>
                  <a:lnTo>
                    <a:pt x="129" y="257"/>
                  </a:lnTo>
                  <a:lnTo>
                    <a:pt x="144" y="257"/>
                  </a:lnTo>
                  <a:lnTo>
                    <a:pt x="138" y="251"/>
                  </a:lnTo>
                  <a:lnTo>
                    <a:pt x="138" y="244"/>
                  </a:lnTo>
                  <a:lnTo>
                    <a:pt x="140" y="240"/>
                  </a:lnTo>
                  <a:lnTo>
                    <a:pt x="148" y="244"/>
                  </a:lnTo>
                  <a:lnTo>
                    <a:pt x="156" y="251"/>
                  </a:lnTo>
                  <a:lnTo>
                    <a:pt x="167" y="255"/>
                  </a:lnTo>
                  <a:lnTo>
                    <a:pt x="186" y="257"/>
                  </a:lnTo>
                  <a:lnTo>
                    <a:pt x="186" y="255"/>
                  </a:lnTo>
                  <a:lnTo>
                    <a:pt x="180" y="251"/>
                  </a:lnTo>
                  <a:lnTo>
                    <a:pt x="173" y="244"/>
                  </a:lnTo>
                  <a:lnTo>
                    <a:pt x="163" y="232"/>
                  </a:lnTo>
                  <a:lnTo>
                    <a:pt x="154" y="217"/>
                  </a:lnTo>
                  <a:lnTo>
                    <a:pt x="148" y="197"/>
                  </a:lnTo>
                  <a:lnTo>
                    <a:pt x="148" y="174"/>
                  </a:lnTo>
                  <a:lnTo>
                    <a:pt x="156" y="148"/>
                  </a:lnTo>
                  <a:lnTo>
                    <a:pt x="157" y="169"/>
                  </a:lnTo>
                  <a:lnTo>
                    <a:pt x="161" y="184"/>
                  </a:lnTo>
                  <a:lnTo>
                    <a:pt x="165" y="194"/>
                  </a:lnTo>
                  <a:lnTo>
                    <a:pt x="169" y="197"/>
                  </a:lnTo>
                  <a:lnTo>
                    <a:pt x="169" y="155"/>
                  </a:lnTo>
                  <a:lnTo>
                    <a:pt x="173" y="121"/>
                  </a:lnTo>
                  <a:lnTo>
                    <a:pt x="177" y="105"/>
                  </a:lnTo>
                  <a:lnTo>
                    <a:pt x="180" y="96"/>
                  </a:lnTo>
                  <a:lnTo>
                    <a:pt x="184" y="90"/>
                  </a:lnTo>
                  <a:lnTo>
                    <a:pt x="182" y="92"/>
                  </a:lnTo>
                  <a:lnTo>
                    <a:pt x="177" y="98"/>
                  </a:lnTo>
                  <a:lnTo>
                    <a:pt x="169" y="107"/>
                  </a:lnTo>
                  <a:lnTo>
                    <a:pt x="152" y="132"/>
                  </a:lnTo>
                  <a:lnTo>
                    <a:pt x="144" y="146"/>
                  </a:lnTo>
                  <a:lnTo>
                    <a:pt x="140" y="157"/>
                  </a:lnTo>
                  <a:lnTo>
                    <a:pt x="138" y="163"/>
                  </a:lnTo>
                  <a:lnTo>
                    <a:pt x="138" y="151"/>
                  </a:lnTo>
                  <a:lnTo>
                    <a:pt x="142" y="138"/>
                  </a:lnTo>
                  <a:lnTo>
                    <a:pt x="148" y="121"/>
                  </a:lnTo>
                  <a:lnTo>
                    <a:pt x="159" y="101"/>
                  </a:lnTo>
                  <a:lnTo>
                    <a:pt x="175" y="82"/>
                  </a:lnTo>
                  <a:lnTo>
                    <a:pt x="198" y="65"/>
                  </a:lnTo>
                  <a:lnTo>
                    <a:pt x="209" y="57"/>
                  </a:lnTo>
                  <a:lnTo>
                    <a:pt x="215" y="53"/>
                  </a:lnTo>
                  <a:lnTo>
                    <a:pt x="219" y="50"/>
                  </a:lnTo>
                  <a:lnTo>
                    <a:pt x="215" y="50"/>
                  </a:lnTo>
                  <a:lnTo>
                    <a:pt x="209" y="52"/>
                  </a:lnTo>
                  <a:lnTo>
                    <a:pt x="194" y="61"/>
                  </a:lnTo>
                  <a:lnTo>
                    <a:pt x="154" y="88"/>
                  </a:lnTo>
                  <a:lnTo>
                    <a:pt x="138" y="101"/>
                  </a:lnTo>
                  <a:lnTo>
                    <a:pt x="129" y="117"/>
                  </a:lnTo>
                  <a:lnTo>
                    <a:pt x="127" y="126"/>
                  </a:lnTo>
                  <a:lnTo>
                    <a:pt x="125" y="126"/>
                  </a:lnTo>
                  <a:lnTo>
                    <a:pt x="127" y="117"/>
                  </a:lnTo>
                  <a:lnTo>
                    <a:pt x="125" y="111"/>
                  </a:lnTo>
                  <a:lnTo>
                    <a:pt x="123" y="109"/>
                  </a:lnTo>
                  <a:lnTo>
                    <a:pt x="119" y="111"/>
                  </a:lnTo>
                  <a:lnTo>
                    <a:pt x="115" y="117"/>
                  </a:lnTo>
                  <a:lnTo>
                    <a:pt x="111" y="125"/>
                  </a:lnTo>
                  <a:lnTo>
                    <a:pt x="108" y="132"/>
                  </a:lnTo>
                  <a:lnTo>
                    <a:pt x="106" y="136"/>
                  </a:lnTo>
                  <a:lnTo>
                    <a:pt x="104" y="138"/>
                  </a:lnTo>
                  <a:lnTo>
                    <a:pt x="106" y="132"/>
                  </a:lnTo>
                  <a:lnTo>
                    <a:pt x="111" y="121"/>
                  </a:lnTo>
                  <a:lnTo>
                    <a:pt x="123" y="94"/>
                  </a:lnTo>
                  <a:lnTo>
                    <a:pt x="127" y="84"/>
                  </a:lnTo>
                  <a:lnTo>
                    <a:pt x="129" y="80"/>
                  </a:lnTo>
                  <a:lnTo>
                    <a:pt x="123" y="82"/>
                  </a:lnTo>
                  <a:lnTo>
                    <a:pt x="113" y="90"/>
                  </a:lnTo>
                  <a:lnTo>
                    <a:pt x="102" y="100"/>
                  </a:lnTo>
                  <a:lnTo>
                    <a:pt x="96" y="107"/>
                  </a:lnTo>
                  <a:lnTo>
                    <a:pt x="94" y="109"/>
                  </a:lnTo>
                  <a:lnTo>
                    <a:pt x="84" y="109"/>
                  </a:lnTo>
                  <a:lnTo>
                    <a:pt x="79" y="111"/>
                  </a:lnTo>
                  <a:lnTo>
                    <a:pt x="75" y="117"/>
                  </a:lnTo>
                  <a:lnTo>
                    <a:pt x="63" y="130"/>
                  </a:lnTo>
                  <a:lnTo>
                    <a:pt x="59" y="134"/>
                  </a:lnTo>
                  <a:lnTo>
                    <a:pt x="58" y="136"/>
                  </a:lnTo>
                  <a:lnTo>
                    <a:pt x="56" y="134"/>
                  </a:lnTo>
                  <a:lnTo>
                    <a:pt x="56" y="130"/>
                  </a:lnTo>
                  <a:lnTo>
                    <a:pt x="59" y="123"/>
                  </a:lnTo>
                  <a:lnTo>
                    <a:pt x="67" y="111"/>
                  </a:lnTo>
                  <a:lnTo>
                    <a:pt x="88" y="88"/>
                  </a:lnTo>
                  <a:lnTo>
                    <a:pt x="109" y="73"/>
                  </a:lnTo>
                  <a:lnTo>
                    <a:pt x="127" y="63"/>
                  </a:lnTo>
                  <a:lnTo>
                    <a:pt x="132" y="59"/>
                  </a:lnTo>
                  <a:lnTo>
                    <a:pt x="134" y="59"/>
                  </a:lnTo>
                  <a:lnTo>
                    <a:pt x="129" y="59"/>
                  </a:lnTo>
                  <a:lnTo>
                    <a:pt x="115" y="61"/>
                  </a:lnTo>
                  <a:lnTo>
                    <a:pt x="100" y="65"/>
                  </a:lnTo>
                  <a:lnTo>
                    <a:pt x="86" y="71"/>
                  </a:lnTo>
                  <a:lnTo>
                    <a:pt x="83" y="73"/>
                  </a:lnTo>
                  <a:lnTo>
                    <a:pt x="83" y="71"/>
                  </a:lnTo>
                  <a:lnTo>
                    <a:pt x="84" y="69"/>
                  </a:lnTo>
                  <a:lnTo>
                    <a:pt x="90" y="63"/>
                  </a:lnTo>
                  <a:lnTo>
                    <a:pt x="106" y="53"/>
                  </a:lnTo>
                  <a:lnTo>
                    <a:pt x="125" y="44"/>
                  </a:lnTo>
                  <a:lnTo>
                    <a:pt x="144" y="36"/>
                  </a:lnTo>
                  <a:lnTo>
                    <a:pt x="150" y="32"/>
                  </a:lnTo>
                  <a:lnTo>
                    <a:pt x="159" y="30"/>
                  </a:lnTo>
                  <a:lnTo>
                    <a:pt x="179" y="25"/>
                  </a:lnTo>
                  <a:lnTo>
                    <a:pt x="194" y="23"/>
                  </a:lnTo>
                  <a:lnTo>
                    <a:pt x="215" y="23"/>
                  </a:lnTo>
                  <a:lnTo>
                    <a:pt x="221" y="21"/>
                  </a:lnTo>
                  <a:lnTo>
                    <a:pt x="221" y="9"/>
                  </a:lnTo>
                  <a:lnTo>
                    <a:pt x="223" y="7"/>
                  </a:lnTo>
                  <a:lnTo>
                    <a:pt x="229" y="7"/>
                  </a:lnTo>
                  <a:lnTo>
                    <a:pt x="227" y="0"/>
                  </a:lnTo>
                  <a:close/>
                </a:path>
              </a:pathLst>
            </a:custGeom>
            <a:solidFill>
              <a:srgbClr val="8C4D00"/>
            </a:solidFill>
            <a:ln w="0">
              <a:solidFill>
                <a:srgbClr val="000000"/>
              </a:solidFill>
              <a:round/>
              <a:headEnd/>
              <a:tailEnd/>
            </a:ln>
          </p:spPr>
          <p:txBody>
            <a:bodyPr/>
            <a:lstStyle/>
            <a:p>
              <a:endParaRPr lang="id-ID"/>
            </a:p>
          </p:txBody>
        </p:sp>
        <p:sp>
          <p:nvSpPr>
            <p:cNvPr id="21" name="Freeform 143"/>
            <p:cNvSpPr>
              <a:spLocks/>
            </p:cNvSpPr>
            <p:nvPr/>
          </p:nvSpPr>
          <p:spPr bwMode="auto">
            <a:xfrm>
              <a:off x="6809" y="1186"/>
              <a:ext cx="499" cy="548"/>
            </a:xfrm>
            <a:custGeom>
              <a:avLst/>
              <a:gdLst>
                <a:gd name="T0" fmla="*/ 5 w 499"/>
                <a:gd name="T1" fmla="*/ 183 h 548"/>
                <a:gd name="T2" fmla="*/ 2 w 499"/>
                <a:gd name="T3" fmla="*/ 227 h 548"/>
                <a:gd name="T4" fmla="*/ 34 w 499"/>
                <a:gd name="T5" fmla="*/ 256 h 548"/>
                <a:gd name="T6" fmla="*/ 42 w 499"/>
                <a:gd name="T7" fmla="*/ 248 h 548"/>
                <a:gd name="T8" fmla="*/ 42 w 499"/>
                <a:gd name="T9" fmla="*/ 212 h 548"/>
                <a:gd name="T10" fmla="*/ 84 w 499"/>
                <a:gd name="T11" fmla="*/ 271 h 548"/>
                <a:gd name="T12" fmla="*/ 80 w 499"/>
                <a:gd name="T13" fmla="*/ 260 h 548"/>
                <a:gd name="T14" fmla="*/ 52 w 499"/>
                <a:gd name="T15" fmla="*/ 200 h 548"/>
                <a:gd name="T16" fmla="*/ 119 w 499"/>
                <a:gd name="T17" fmla="*/ 285 h 548"/>
                <a:gd name="T18" fmla="*/ 159 w 499"/>
                <a:gd name="T19" fmla="*/ 306 h 548"/>
                <a:gd name="T20" fmla="*/ 134 w 499"/>
                <a:gd name="T21" fmla="*/ 285 h 548"/>
                <a:gd name="T22" fmla="*/ 80 w 499"/>
                <a:gd name="T23" fmla="*/ 206 h 548"/>
                <a:gd name="T24" fmla="*/ 115 w 499"/>
                <a:gd name="T25" fmla="*/ 244 h 548"/>
                <a:gd name="T26" fmla="*/ 205 w 499"/>
                <a:gd name="T27" fmla="*/ 315 h 548"/>
                <a:gd name="T28" fmla="*/ 232 w 499"/>
                <a:gd name="T29" fmla="*/ 315 h 548"/>
                <a:gd name="T30" fmla="*/ 295 w 499"/>
                <a:gd name="T31" fmla="*/ 390 h 548"/>
                <a:gd name="T32" fmla="*/ 270 w 499"/>
                <a:gd name="T33" fmla="*/ 371 h 548"/>
                <a:gd name="T34" fmla="*/ 292 w 499"/>
                <a:gd name="T35" fmla="*/ 434 h 548"/>
                <a:gd name="T36" fmla="*/ 305 w 499"/>
                <a:gd name="T37" fmla="*/ 488 h 548"/>
                <a:gd name="T38" fmla="*/ 315 w 499"/>
                <a:gd name="T39" fmla="*/ 465 h 548"/>
                <a:gd name="T40" fmla="*/ 342 w 499"/>
                <a:gd name="T41" fmla="*/ 507 h 548"/>
                <a:gd name="T42" fmla="*/ 363 w 499"/>
                <a:gd name="T43" fmla="*/ 519 h 548"/>
                <a:gd name="T44" fmla="*/ 399 w 499"/>
                <a:gd name="T45" fmla="*/ 544 h 548"/>
                <a:gd name="T46" fmla="*/ 397 w 499"/>
                <a:gd name="T47" fmla="*/ 526 h 548"/>
                <a:gd name="T48" fmla="*/ 416 w 499"/>
                <a:gd name="T49" fmla="*/ 532 h 548"/>
                <a:gd name="T50" fmla="*/ 418 w 499"/>
                <a:gd name="T51" fmla="*/ 521 h 548"/>
                <a:gd name="T52" fmla="*/ 424 w 499"/>
                <a:gd name="T53" fmla="*/ 515 h 548"/>
                <a:gd name="T54" fmla="*/ 430 w 499"/>
                <a:gd name="T55" fmla="*/ 490 h 548"/>
                <a:gd name="T56" fmla="*/ 434 w 499"/>
                <a:gd name="T57" fmla="*/ 436 h 548"/>
                <a:gd name="T58" fmla="*/ 461 w 499"/>
                <a:gd name="T59" fmla="*/ 503 h 548"/>
                <a:gd name="T60" fmla="*/ 466 w 499"/>
                <a:gd name="T61" fmla="*/ 498 h 548"/>
                <a:gd name="T62" fmla="*/ 457 w 499"/>
                <a:gd name="T63" fmla="*/ 421 h 548"/>
                <a:gd name="T64" fmla="*/ 478 w 499"/>
                <a:gd name="T65" fmla="*/ 502 h 548"/>
                <a:gd name="T66" fmla="*/ 486 w 499"/>
                <a:gd name="T67" fmla="*/ 450 h 548"/>
                <a:gd name="T68" fmla="*/ 472 w 499"/>
                <a:gd name="T69" fmla="*/ 392 h 548"/>
                <a:gd name="T70" fmla="*/ 497 w 499"/>
                <a:gd name="T71" fmla="*/ 455 h 548"/>
                <a:gd name="T72" fmla="*/ 474 w 499"/>
                <a:gd name="T73" fmla="*/ 350 h 548"/>
                <a:gd name="T74" fmla="*/ 426 w 499"/>
                <a:gd name="T75" fmla="*/ 315 h 548"/>
                <a:gd name="T76" fmla="*/ 451 w 499"/>
                <a:gd name="T77" fmla="*/ 363 h 548"/>
                <a:gd name="T78" fmla="*/ 424 w 499"/>
                <a:gd name="T79" fmla="*/ 352 h 548"/>
                <a:gd name="T80" fmla="*/ 415 w 499"/>
                <a:gd name="T81" fmla="*/ 388 h 548"/>
                <a:gd name="T82" fmla="*/ 372 w 499"/>
                <a:gd name="T83" fmla="*/ 336 h 548"/>
                <a:gd name="T84" fmla="*/ 357 w 499"/>
                <a:gd name="T85" fmla="*/ 183 h 548"/>
                <a:gd name="T86" fmla="*/ 320 w 499"/>
                <a:gd name="T87" fmla="*/ 123 h 548"/>
                <a:gd name="T88" fmla="*/ 370 w 499"/>
                <a:gd name="T89" fmla="*/ 181 h 548"/>
                <a:gd name="T90" fmla="*/ 390 w 499"/>
                <a:gd name="T91" fmla="*/ 256 h 548"/>
                <a:gd name="T92" fmla="*/ 365 w 499"/>
                <a:gd name="T93" fmla="*/ 129 h 548"/>
                <a:gd name="T94" fmla="*/ 251 w 499"/>
                <a:gd name="T95" fmla="*/ 12 h 548"/>
                <a:gd name="T96" fmla="*/ 82 w 499"/>
                <a:gd name="T97" fmla="*/ 19 h 548"/>
                <a:gd name="T98" fmla="*/ 90 w 499"/>
                <a:gd name="T99" fmla="*/ 41 h 548"/>
                <a:gd name="T100" fmla="*/ 73 w 499"/>
                <a:gd name="T101" fmla="*/ 60 h 548"/>
                <a:gd name="T102" fmla="*/ 71 w 499"/>
                <a:gd name="T103" fmla="*/ 73 h 548"/>
                <a:gd name="T104" fmla="*/ 84 w 499"/>
                <a:gd name="T105" fmla="*/ 91 h 5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9"/>
                <a:gd name="T160" fmla="*/ 0 h 548"/>
                <a:gd name="T161" fmla="*/ 499 w 499"/>
                <a:gd name="T162" fmla="*/ 548 h 5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9" h="548">
                  <a:moveTo>
                    <a:pt x="59" y="94"/>
                  </a:moveTo>
                  <a:lnTo>
                    <a:pt x="38" y="115"/>
                  </a:lnTo>
                  <a:lnTo>
                    <a:pt x="23" y="139"/>
                  </a:lnTo>
                  <a:lnTo>
                    <a:pt x="11" y="162"/>
                  </a:lnTo>
                  <a:lnTo>
                    <a:pt x="5" y="183"/>
                  </a:lnTo>
                  <a:lnTo>
                    <a:pt x="2" y="202"/>
                  </a:lnTo>
                  <a:lnTo>
                    <a:pt x="0" y="219"/>
                  </a:lnTo>
                  <a:lnTo>
                    <a:pt x="0" y="233"/>
                  </a:lnTo>
                  <a:lnTo>
                    <a:pt x="0" y="231"/>
                  </a:lnTo>
                  <a:lnTo>
                    <a:pt x="2" y="227"/>
                  </a:lnTo>
                  <a:lnTo>
                    <a:pt x="7" y="217"/>
                  </a:lnTo>
                  <a:lnTo>
                    <a:pt x="9" y="217"/>
                  </a:lnTo>
                  <a:lnTo>
                    <a:pt x="13" y="223"/>
                  </a:lnTo>
                  <a:lnTo>
                    <a:pt x="23" y="238"/>
                  </a:lnTo>
                  <a:lnTo>
                    <a:pt x="34" y="256"/>
                  </a:lnTo>
                  <a:lnTo>
                    <a:pt x="46" y="265"/>
                  </a:lnTo>
                  <a:lnTo>
                    <a:pt x="50" y="265"/>
                  </a:lnTo>
                  <a:lnTo>
                    <a:pt x="48" y="261"/>
                  </a:lnTo>
                  <a:lnTo>
                    <a:pt x="46" y="256"/>
                  </a:lnTo>
                  <a:lnTo>
                    <a:pt x="42" y="248"/>
                  </a:lnTo>
                  <a:lnTo>
                    <a:pt x="34" y="229"/>
                  </a:lnTo>
                  <a:lnTo>
                    <a:pt x="34" y="217"/>
                  </a:lnTo>
                  <a:lnTo>
                    <a:pt x="38" y="206"/>
                  </a:lnTo>
                  <a:lnTo>
                    <a:pt x="40" y="206"/>
                  </a:lnTo>
                  <a:lnTo>
                    <a:pt x="42" y="212"/>
                  </a:lnTo>
                  <a:lnTo>
                    <a:pt x="57" y="254"/>
                  </a:lnTo>
                  <a:lnTo>
                    <a:pt x="63" y="261"/>
                  </a:lnTo>
                  <a:lnTo>
                    <a:pt x="71" y="265"/>
                  </a:lnTo>
                  <a:lnTo>
                    <a:pt x="80" y="267"/>
                  </a:lnTo>
                  <a:lnTo>
                    <a:pt x="84" y="271"/>
                  </a:lnTo>
                  <a:lnTo>
                    <a:pt x="86" y="275"/>
                  </a:lnTo>
                  <a:lnTo>
                    <a:pt x="90" y="277"/>
                  </a:lnTo>
                  <a:lnTo>
                    <a:pt x="92" y="275"/>
                  </a:lnTo>
                  <a:lnTo>
                    <a:pt x="88" y="269"/>
                  </a:lnTo>
                  <a:lnTo>
                    <a:pt x="80" y="260"/>
                  </a:lnTo>
                  <a:lnTo>
                    <a:pt x="71" y="248"/>
                  </a:lnTo>
                  <a:lnTo>
                    <a:pt x="53" y="221"/>
                  </a:lnTo>
                  <a:lnTo>
                    <a:pt x="50" y="208"/>
                  </a:lnTo>
                  <a:lnTo>
                    <a:pt x="50" y="196"/>
                  </a:lnTo>
                  <a:lnTo>
                    <a:pt x="52" y="200"/>
                  </a:lnTo>
                  <a:lnTo>
                    <a:pt x="57" y="210"/>
                  </a:lnTo>
                  <a:lnTo>
                    <a:pt x="75" y="236"/>
                  </a:lnTo>
                  <a:lnTo>
                    <a:pt x="98" y="265"/>
                  </a:lnTo>
                  <a:lnTo>
                    <a:pt x="107" y="277"/>
                  </a:lnTo>
                  <a:lnTo>
                    <a:pt x="119" y="285"/>
                  </a:lnTo>
                  <a:lnTo>
                    <a:pt x="128" y="290"/>
                  </a:lnTo>
                  <a:lnTo>
                    <a:pt x="134" y="294"/>
                  </a:lnTo>
                  <a:lnTo>
                    <a:pt x="142" y="302"/>
                  </a:lnTo>
                  <a:lnTo>
                    <a:pt x="149" y="304"/>
                  </a:lnTo>
                  <a:lnTo>
                    <a:pt x="159" y="306"/>
                  </a:lnTo>
                  <a:lnTo>
                    <a:pt x="161" y="304"/>
                  </a:lnTo>
                  <a:lnTo>
                    <a:pt x="157" y="300"/>
                  </a:lnTo>
                  <a:lnTo>
                    <a:pt x="148" y="294"/>
                  </a:lnTo>
                  <a:lnTo>
                    <a:pt x="140" y="288"/>
                  </a:lnTo>
                  <a:lnTo>
                    <a:pt x="134" y="285"/>
                  </a:lnTo>
                  <a:lnTo>
                    <a:pt x="103" y="258"/>
                  </a:lnTo>
                  <a:lnTo>
                    <a:pt x="90" y="240"/>
                  </a:lnTo>
                  <a:lnTo>
                    <a:pt x="82" y="219"/>
                  </a:lnTo>
                  <a:lnTo>
                    <a:pt x="80" y="212"/>
                  </a:lnTo>
                  <a:lnTo>
                    <a:pt x="80" y="206"/>
                  </a:lnTo>
                  <a:lnTo>
                    <a:pt x="82" y="206"/>
                  </a:lnTo>
                  <a:lnTo>
                    <a:pt x="86" y="210"/>
                  </a:lnTo>
                  <a:lnTo>
                    <a:pt x="92" y="215"/>
                  </a:lnTo>
                  <a:lnTo>
                    <a:pt x="100" y="223"/>
                  </a:lnTo>
                  <a:lnTo>
                    <a:pt x="115" y="244"/>
                  </a:lnTo>
                  <a:lnTo>
                    <a:pt x="155" y="292"/>
                  </a:lnTo>
                  <a:lnTo>
                    <a:pt x="174" y="308"/>
                  </a:lnTo>
                  <a:lnTo>
                    <a:pt x="184" y="313"/>
                  </a:lnTo>
                  <a:lnTo>
                    <a:pt x="192" y="315"/>
                  </a:lnTo>
                  <a:lnTo>
                    <a:pt x="205" y="315"/>
                  </a:lnTo>
                  <a:lnTo>
                    <a:pt x="213" y="313"/>
                  </a:lnTo>
                  <a:lnTo>
                    <a:pt x="217" y="313"/>
                  </a:lnTo>
                  <a:lnTo>
                    <a:pt x="221" y="311"/>
                  </a:lnTo>
                  <a:lnTo>
                    <a:pt x="226" y="311"/>
                  </a:lnTo>
                  <a:lnTo>
                    <a:pt x="232" y="315"/>
                  </a:lnTo>
                  <a:lnTo>
                    <a:pt x="240" y="323"/>
                  </a:lnTo>
                  <a:lnTo>
                    <a:pt x="278" y="357"/>
                  </a:lnTo>
                  <a:lnTo>
                    <a:pt x="292" y="375"/>
                  </a:lnTo>
                  <a:lnTo>
                    <a:pt x="295" y="382"/>
                  </a:lnTo>
                  <a:lnTo>
                    <a:pt x="295" y="390"/>
                  </a:lnTo>
                  <a:lnTo>
                    <a:pt x="294" y="396"/>
                  </a:lnTo>
                  <a:lnTo>
                    <a:pt x="292" y="392"/>
                  </a:lnTo>
                  <a:lnTo>
                    <a:pt x="284" y="382"/>
                  </a:lnTo>
                  <a:lnTo>
                    <a:pt x="274" y="373"/>
                  </a:lnTo>
                  <a:lnTo>
                    <a:pt x="270" y="371"/>
                  </a:lnTo>
                  <a:lnTo>
                    <a:pt x="270" y="377"/>
                  </a:lnTo>
                  <a:lnTo>
                    <a:pt x="272" y="388"/>
                  </a:lnTo>
                  <a:lnTo>
                    <a:pt x="278" y="404"/>
                  </a:lnTo>
                  <a:lnTo>
                    <a:pt x="286" y="419"/>
                  </a:lnTo>
                  <a:lnTo>
                    <a:pt x="292" y="434"/>
                  </a:lnTo>
                  <a:lnTo>
                    <a:pt x="295" y="448"/>
                  </a:lnTo>
                  <a:lnTo>
                    <a:pt x="297" y="455"/>
                  </a:lnTo>
                  <a:lnTo>
                    <a:pt x="301" y="484"/>
                  </a:lnTo>
                  <a:lnTo>
                    <a:pt x="303" y="488"/>
                  </a:lnTo>
                  <a:lnTo>
                    <a:pt x="305" y="488"/>
                  </a:lnTo>
                  <a:lnTo>
                    <a:pt x="307" y="482"/>
                  </a:lnTo>
                  <a:lnTo>
                    <a:pt x="309" y="471"/>
                  </a:lnTo>
                  <a:lnTo>
                    <a:pt x="311" y="461"/>
                  </a:lnTo>
                  <a:lnTo>
                    <a:pt x="313" y="459"/>
                  </a:lnTo>
                  <a:lnTo>
                    <a:pt x="315" y="465"/>
                  </a:lnTo>
                  <a:lnTo>
                    <a:pt x="317" y="475"/>
                  </a:lnTo>
                  <a:lnTo>
                    <a:pt x="324" y="500"/>
                  </a:lnTo>
                  <a:lnTo>
                    <a:pt x="332" y="511"/>
                  </a:lnTo>
                  <a:lnTo>
                    <a:pt x="342" y="519"/>
                  </a:lnTo>
                  <a:lnTo>
                    <a:pt x="342" y="507"/>
                  </a:lnTo>
                  <a:lnTo>
                    <a:pt x="340" y="500"/>
                  </a:lnTo>
                  <a:lnTo>
                    <a:pt x="342" y="500"/>
                  </a:lnTo>
                  <a:lnTo>
                    <a:pt x="345" y="502"/>
                  </a:lnTo>
                  <a:lnTo>
                    <a:pt x="353" y="511"/>
                  </a:lnTo>
                  <a:lnTo>
                    <a:pt x="363" y="519"/>
                  </a:lnTo>
                  <a:lnTo>
                    <a:pt x="370" y="526"/>
                  </a:lnTo>
                  <a:lnTo>
                    <a:pt x="378" y="528"/>
                  </a:lnTo>
                  <a:lnTo>
                    <a:pt x="384" y="530"/>
                  </a:lnTo>
                  <a:lnTo>
                    <a:pt x="391" y="538"/>
                  </a:lnTo>
                  <a:lnTo>
                    <a:pt x="399" y="544"/>
                  </a:lnTo>
                  <a:lnTo>
                    <a:pt x="411" y="548"/>
                  </a:lnTo>
                  <a:lnTo>
                    <a:pt x="415" y="548"/>
                  </a:lnTo>
                  <a:lnTo>
                    <a:pt x="415" y="546"/>
                  </a:lnTo>
                  <a:lnTo>
                    <a:pt x="409" y="538"/>
                  </a:lnTo>
                  <a:lnTo>
                    <a:pt x="397" y="526"/>
                  </a:lnTo>
                  <a:lnTo>
                    <a:pt x="391" y="513"/>
                  </a:lnTo>
                  <a:lnTo>
                    <a:pt x="391" y="509"/>
                  </a:lnTo>
                  <a:lnTo>
                    <a:pt x="395" y="509"/>
                  </a:lnTo>
                  <a:lnTo>
                    <a:pt x="405" y="519"/>
                  </a:lnTo>
                  <a:lnTo>
                    <a:pt x="416" y="532"/>
                  </a:lnTo>
                  <a:lnTo>
                    <a:pt x="418" y="536"/>
                  </a:lnTo>
                  <a:lnTo>
                    <a:pt x="420" y="538"/>
                  </a:lnTo>
                  <a:lnTo>
                    <a:pt x="422" y="536"/>
                  </a:lnTo>
                  <a:lnTo>
                    <a:pt x="422" y="528"/>
                  </a:lnTo>
                  <a:lnTo>
                    <a:pt x="418" y="521"/>
                  </a:lnTo>
                  <a:lnTo>
                    <a:pt x="411" y="511"/>
                  </a:lnTo>
                  <a:lnTo>
                    <a:pt x="407" y="507"/>
                  </a:lnTo>
                  <a:lnTo>
                    <a:pt x="407" y="509"/>
                  </a:lnTo>
                  <a:lnTo>
                    <a:pt x="415" y="513"/>
                  </a:lnTo>
                  <a:lnTo>
                    <a:pt x="424" y="515"/>
                  </a:lnTo>
                  <a:lnTo>
                    <a:pt x="426" y="511"/>
                  </a:lnTo>
                  <a:lnTo>
                    <a:pt x="424" y="502"/>
                  </a:lnTo>
                  <a:lnTo>
                    <a:pt x="422" y="492"/>
                  </a:lnTo>
                  <a:lnTo>
                    <a:pt x="422" y="488"/>
                  </a:lnTo>
                  <a:lnTo>
                    <a:pt x="430" y="490"/>
                  </a:lnTo>
                  <a:lnTo>
                    <a:pt x="439" y="494"/>
                  </a:lnTo>
                  <a:lnTo>
                    <a:pt x="441" y="494"/>
                  </a:lnTo>
                  <a:lnTo>
                    <a:pt x="443" y="490"/>
                  </a:lnTo>
                  <a:lnTo>
                    <a:pt x="441" y="475"/>
                  </a:lnTo>
                  <a:lnTo>
                    <a:pt x="434" y="436"/>
                  </a:lnTo>
                  <a:lnTo>
                    <a:pt x="428" y="425"/>
                  </a:lnTo>
                  <a:lnTo>
                    <a:pt x="432" y="434"/>
                  </a:lnTo>
                  <a:lnTo>
                    <a:pt x="438" y="448"/>
                  </a:lnTo>
                  <a:lnTo>
                    <a:pt x="445" y="465"/>
                  </a:lnTo>
                  <a:lnTo>
                    <a:pt x="461" y="503"/>
                  </a:lnTo>
                  <a:lnTo>
                    <a:pt x="466" y="519"/>
                  </a:lnTo>
                  <a:lnTo>
                    <a:pt x="468" y="528"/>
                  </a:lnTo>
                  <a:lnTo>
                    <a:pt x="468" y="530"/>
                  </a:lnTo>
                  <a:lnTo>
                    <a:pt x="468" y="513"/>
                  </a:lnTo>
                  <a:lnTo>
                    <a:pt x="466" y="498"/>
                  </a:lnTo>
                  <a:lnTo>
                    <a:pt x="463" y="461"/>
                  </a:lnTo>
                  <a:lnTo>
                    <a:pt x="461" y="444"/>
                  </a:lnTo>
                  <a:lnTo>
                    <a:pt x="457" y="430"/>
                  </a:lnTo>
                  <a:lnTo>
                    <a:pt x="455" y="423"/>
                  </a:lnTo>
                  <a:lnTo>
                    <a:pt x="457" y="421"/>
                  </a:lnTo>
                  <a:lnTo>
                    <a:pt x="461" y="427"/>
                  </a:lnTo>
                  <a:lnTo>
                    <a:pt x="464" y="436"/>
                  </a:lnTo>
                  <a:lnTo>
                    <a:pt x="470" y="452"/>
                  </a:lnTo>
                  <a:lnTo>
                    <a:pt x="474" y="475"/>
                  </a:lnTo>
                  <a:lnTo>
                    <a:pt x="478" y="502"/>
                  </a:lnTo>
                  <a:lnTo>
                    <a:pt x="478" y="534"/>
                  </a:lnTo>
                  <a:lnTo>
                    <a:pt x="482" y="523"/>
                  </a:lnTo>
                  <a:lnTo>
                    <a:pt x="484" y="507"/>
                  </a:lnTo>
                  <a:lnTo>
                    <a:pt x="487" y="471"/>
                  </a:lnTo>
                  <a:lnTo>
                    <a:pt x="486" y="450"/>
                  </a:lnTo>
                  <a:lnTo>
                    <a:pt x="480" y="427"/>
                  </a:lnTo>
                  <a:lnTo>
                    <a:pt x="472" y="404"/>
                  </a:lnTo>
                  <a:lnTo>
                    <a:pt x="459" y="382"/>
                  </a:lnTo>
                  <a:lnTo>
                    <a:pt x="466" y="384"/>
                  </a:lnTo>
                  <a:lnTo>
                    <a:pt x="472" y="392"/>
                  </a:lnTo>
                  <a:lnTo>
                    <a:pt x="484" y="419"/>
                  </a:lnTo>
                  <a:lnTo>
                    <a:pt x="493" y="446"/>
                  </a:lnTo>
                  <a:lnTo>
                    <a:pt x="495" y="454"/>
                  </a:lnTo>
                  <a:lnTo>
                    <a:pt x="497" y="457"/>
                  </a:lnTo>
                  <a:lnTo>
                    <a:pt x="497" y="455"/>
                  </a:lnTo>
                  <a:lnTo>
                    <a:pt x="499" y="448"/>
                  </a:lnTo>
                  <a:lnTo>
                    <a:pt x="499" y="425"/>
                  </a:lnTo>
                  <a:lnTo>
                    <a:pt x="497" y="396"/>
                  </a:lnTo>
                  <a:lnTo>
                    <a:pt x="487" y="369"/>
                  </a:lnTo>
                  <a:lnTo>
                    <a:pt x="474" y="350"/>
                  </a:lnTo>
                  <a:lnTo>
                    <a:pt x="463" y="334"/>
                  </a:lnTo>
                  <a:lnTo>
                    <a:pt x="443" y="319"/>
                  </a:lnTo>
                  <a:lnTo>
                    <a:pt x="432" y="311"/>
                  </a:lnTo>
                  <a:lnTo>
                    <a:pt x="415" y="300"/>
                  </a:lnTo>
                  <a:lnTo>
                    <a:pt x="426" y="315"/>
                  </a:lnTo>
                  <a:lnTo>
                    <a:pt x="434" y="327"/>
                  </a:lnTo>
                  <a:lnTo>
                    <a:pt x="445" y="348"/>
                  </a:lnTo>
                  <a:lnTo>
                    <a:pt x="451" y="361"/>
                  </a:lnTo>
                  <a:lnTo>
                    <a:pt x="453" y="367"/>
                  </a:lnTo>
                  <a:lnTo>
                    <a:pt x="451" y="363"/>
                  </a:lnTo>
                  <a:lnTo>
                    <a:pt x="443" y="356"/>
                  </a:lnTo>
                  <a:lnTo>
                    <a:pt x="434" y="346"/>
                  </a:lnTo>
                  <a:lnTo>
                    <a:pt x="426" y="338"/>
                  </a:lnTo>
                  <a:lnTo>
                    <a:pt x="424" y="338"/>
                  </a:lnTo>
                  <a:lnTo>
                    <a:pt x="424" y="352"/>
                  </a:lnTo>
                  <a:lnTo>
                    <a:pt x="420" y="352"/>
                  </a:lnTo>
                  <a:lnTo>
                    <a:pt x="415" y="352"/>
                  </a:lnTo>
                  <a:lnTo>
                    <a:pt x="416" y="361"/>
                  </a:lnTo>
                  <a:lnTo>
                    <a:pt x="416" y="384"/>
                  </a:lnTo>
                  <a:lnTo>
                    <a:pt x="415" y="388"/>
                  </a:lnTo>
                  <a:lnTo>
                    <a:pt x="415" y="386"/>
                  </a:lnTo>
                  <a:lnTo>
                    <a:pt x="407" y="379"/>
                  </a:lnTo>
                  <a:lnTo>
                    <a:pt x="397" y="363"/>
                  </a:lnTo>
                  <a:lnTo>
                    <a:pt x="380" y="348"/>
                  </a:lnTo>
                  <a:lnTo>
                    <a:pt x="372" y="336"/>
                  </a:lnTo>
                  <a:lnTo>
                    <a:pt x="370" y="317"/>
                  </a:lnTo>
                  <a:lnTo>
                    <a:pt x="368" y="292"/>
                  </a:lnTo>
                  <a:lnTo>
                    <a:pt x="368" y="265"/>
                  </a:lnTo>
                  <a:lnTo>
                    <a:pt x="363" y="208"/>
                  </a:lnTo>
                  <a:lnTo>
                    <a:pt x="357" y="183"/>
                  </a:lnTo>
                  <a:lnTo>
                    <a:pt x="345" y="162"/>
                  </a:lnTo>
                  <a:lnTo>
                    <a:pt x="334" y="146"/>
                  </a:lnTo>
                  <a:lnTo>
                    <a:pt x="324" y="135"/>
                  </a:lnTo>
                  <a:lnTo>
                    <a:pt x="320" y="127"/>
                  </a:lnTo>
                  <a:lnTo>
                    <a:pt x="320" y="123"/>
                  </a:lnTo>
                  <a:lnTo>
                    <a:pt x="326" y="127"/>
                  </a:lnTo>
                  <a:lnTo>
                    <a:pt x="334" y="135"/>
                  </a:lnTo>
                  <a:lnTo>
                    <a:pt x="347" y="150"/>
                  </a:lnTo>
                  <a:lnTo>
                    <a:pt x="365" y="171"/>
                  </a:lnTo>
                  <a:lnTo>
                    <a:pt x="370" y="181"/>
                  </a:lnTo>
                  <a:lnTo>
                    <a:pt x="374" y="192"/>
                  </a:lnTo>
                  <a:lnTo>
                    <a:pt x="384" y="221"/>
                  </a:lnTo>
                  <a:lnTo>
                    <a:pt x="388" y="246"/>
                  </a:lnTo>
                  <a:lnTo>
                    <a:pt x="390" y="254"/>
                  </a:lnTo>
                  <a:lnTo>
                    <a:pt x="390" y="256"/>
                  </a:lnTo>
                  <a:lnTo>
                    <a:pt x="390" y="238"/>
                  </a:lnTo>
                  <a:lnTo>
                    <a:pt x="388" y="217"/>
                  </a:lnTo>
                  <a:lnTo>
                    <a:pt x="384" y="192"/>
                  </a:lnTo>
                  <a:lnTo>
                    <a:pt x="376" y="162"/>
                  </a:lnTo>
                  <a:lnTo>
                    <a:pt x="365" y="129"/>
                  </a:lnTo>
                  <a:lnTo>
                    <a:pt x="345" y="94"/>
                  </a:lnTo>
                  <a:lnTo>
                    <a:pt x="320" y="60"/>
                  </a:lnTo>
                  <a:lnTo>
                    <a:pt x="305" y="44"/>
                  </a:lnTo>
                  <a:lnTo>
                    <a:pt x="288" y="31"/>
                  </a:lnTo>
                  <a:lnTo>
                    <a:pt x="251" y="12"/>
                  </a:lnTo>
                  <a:lnTo>
                    <a:pt x="213" y="2"/>
                  </a:lnTo>
                  <a:lnTo>
                    <a:pt x="176" y="0"/>
                  </a:lnTo>
                  <a:lnTo>
                    <a:pt x="140" y="2"/>
                  </a:lnTo>
                  <a:lnTo>
                    <a:pt x="107" y="10"/>
                  </a:lnTo>
                  <a:lnTo>
                    <a:pt x="82" y="19"/>
                  </a:lnTo>
                  <a:lnTo>
                    <a:pt x="65" y="31"/>
                  </a:lnTo>
                  <a:lnTo>
                    <a:pt x="78" y="35"/>
                  </a:lnTo>
                  <a:lnTo>
                    <a:pt x="86" y="37"/>
                  </a:lnTo>
                  <a:lnTo>
                    <a:pt x="90" y="39"/>
                  </a:lnTo>
                  <a:lnTo>
                    <a:pt x="90" y="41"/>
                  </a:lnTo>
                  <a:lnTo>
                    <a:pt x="82" y="43"/>
                  </a:lnTo>
                  <a:lnTo>
                    <a:pt x="71" y="48"/>
                  </a:lnTo>
                  <a:lnTo>
                    <a:pt x="67" y="52"/>
                  </a:lnTo>
                  <a:lnTo>
                    <a:pt x="67" y="56"/>
                  </a:lnTo>
                  <a:lnTo>
                    <a:pt x="73" y="60"/>
                  </a:lnTo>
                  <a:lnTo>
                    <a:pt x="80" y="62"/>
                  </a:lnTo>
                  <a:lnTo>
                    <a:pt x="80" y="64"/>
                  </a:lnTo>
                  <a:lnTo>
                    <a:pt x="76" y="67"/>
                  </a:lnTo>
                  <a:lnTo>
                    <a:pt x="73" y="71"/>
                  </a:lnTo>
                  <a:lnTo>
                    <a:pt x="71" y="73"/>
                  </a:lnTo>
                  <a:lnTo>
                    <a:pt x="78" y="81"/>
                  </a:lnTo>
                  <a:lnTo>
                    <a:pt x="86" y="87"/>
                  </a:lnTo>
                  <a:lnTo>
                    <a:pt x="92" y="89"/>
                  </a:lnTo>
                  <a:lnTo>
                    <a:pt x="90" y="89"/>
                  </a:lnTo>
                  <a:lnTo>
                    <a:pt x="84" y="91"/>
                  </a:lnTo>
                  <a:lnTo>
                    <a:pt x="69" y="92"/>
                  </a:lnTo>
                  <a:lnTo>
                    <a:pt x="59" y="94"/>
                  </a:lnTo>
                  <a:close/>
                </a:path>
              </a:pathLst>
            </a:custGeom>
            <a:solidFill>
              <a:srgbClr val="8C4D00"/>
            </a:solidFill>
            <a:ln w="0">
              <a:solidFill>
                <a:srgbClr val="000000"/>
              </a:solidFill>
              <a:round/>
              <a:headEnd/>
              <a:tailEnd/>
            </a:ln>
          </p:spPr>
          <p:txBody>
            <a:bodyPr/>
            <a:lstStyle/>
            <a:p>
              <a:endParaRPr lang="id-ID"/>
            </a:p>
          </p:txBody>
        </p:sp>
        <p:sp>
          <p:nvSpPr>
            <p:cNvPr id="22" name="Freeform 144"/>
            <p:cNvSpPr>
              <a:spLocks/>
            </p:cNvSpPr>
            <p:nvPr/>
          </p:nvSpPr>
          <p:spPr bwMode="auto">
            <a:xfrm>
              <a:off x="7068" y="1601"/>
              <a:ext cx="73" cy="135"/>
            </a:xfrm>
            <a:custGeom>
              <a:avLst/>
              <a:gdLst>
                <a:gd name="T0" fmla="*/ 0 w 73"/>
                <a:gd name="T1" fmla="*/ 0 h 135"/>
                <a:gd name="T2" fmla="*/ 0 w 73"/>
                <a:gd name="T3" fmla="*/ 29 h 135"/>
                <a:gd name="T4" fmla="*/ 4 w 73"/>
                <a:gd name="T5" fmla="*/ 54 h 135"/>
                <a:gd name="T6" fmla="*/ 8 w 73"/>
                <a:gd name="T7" fmla="*/ 73 h 135"/>
                <a:gd name="T8" fmla="*/ 15 w 73"/>
                <a:gd name="T9" fmla="*/ 90 h 135"/>
                <a:gd name="T10" fmla="*/ 25 w 73"/>
                <a:gd name="T11" fmla="*/ 104 h 135"/>
                <a:gd name="T12" fmla="*/ 36 w 73"/>
                <a:gd name="T13" fmla="*/ 113 h 135"/>
                <a:gd name="T14" fmla="*/ 54 w 73"/>
                <a:gd name="T15" fmla="*/ 125 h 135"/>
                <a:gd name="T16" fmla="*/ 73 w 73"/>
                <a:gd name="T17" fmla="*/ 135 h 135"/>
                <a:gd name="T18" fmla="*/ 56 w 73"/>
                <a:gd name="T19" fmla="*/ 119 h 135"/>
                <a:gd name="T20" fmla="*/ 42 w 73"/>
                <a:gd name="T21" fmla="*/ 108 h 135"/>
                <a:gd name="T22" fmla="*/ 33 w 73"/>
                <a:gd name="T23" fmla="*/ 96 h 135"/>
                <a:gd name="T24" fmla="*/ 23 w 73"/>
                <a:gd name="T25" fmla="*/ 87 h 135"/>
                <a:gd name="T26" fmla="*/ 13 w 73"/>
                <a:gd name="T27" fmla="*/ 69 h 135"/>
                <a:gd name="T28" fmla="*/ 10 w 73"/>
                <a:gd name="T29" fmla="*/ 50 h 135"/>
                <a:gd name="T30" fmla="*/ 13 w 73"/>
                <a:gd name="T31" fmla="*/ 62 h 135"/>
                <a:gd name="T32" fmla="*/ 15 w 73"/>
                <a:gd name="T33" fmla="*/ 69 h 135"/>
                <a:gd name="T34" fmla="*/ 23 w 73"/>
                <a:gd name="T35" fmla="*/ 73 h 135"/>
                <a:gd name="T36" fmla="*/ 27 w 73"/>
                <a:gd name="T37" fmla="*/ 75 h 135"/>
                <a:gd name="T38" fmla="*/ 31 w 73"/>
                <a:gd name="T39" fmla="*/ 79 h 135"/>
                <a:gd name="T40" fmla="*/ 31 w 73"/>
                <a:gd name="T41" fmla="*/ 81 h 135"/>
                <a:gd name="T42" fmla="*/ 27 w 73"/>
                <a:gd name="T43" fmla="*/ 79 h 135"/>
                <a:gd name="T44" fmla="*/ 23 w 73"/>
                <a:gd name="T45" fmla="*/ 71 h 135"/>
                <a:gd name="T46" fmla="*/ 19 w 73"/>
                <a:gd name="T47" fmla="*/ 62 h 135"/>
                <a:gd name="T48" fmla="*/ 10 w 73"/>
                <a:gd name="T49" fmla="*/ 35 h 135"/>
                <a:gd name="T50" fmla="*/ 6 w 73"/>
                <a:gd name="T51" fmla="*/ 0 h 135"/>
                <a:gd name="T52" fmla="*/ 0 w 73"/>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
                <a:gd name="T82" fmla="*/ 0 h 135"/>
                <a:gd name="T83" fmla="*/ 73 w 73"/>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 h="135">
                  <a:moveTo>
                    <a:pt x="0" y="0"/>
                  </a:moveTo>
                  <a:lnTo>
                    <a:pt x="0" y="29"/>
                  </a:lnTo>
                  <a:lnTo>
                    <a:pt x="4" y="54"/>
                  </a:lnTo>
                  <a:lnTo>
                    <a:pt x="8" y="73"/>
                  </a:lnTo>
                  <a:lnTo>
                    <a:pt x="15" y="90"/>
                  </a:lnTo>
                  <a:lnTo>
                    <a:pt x="25" y="104"/>
                  </a:lnTo>
                  <a:lnTo>
                    <a:pt x="36" y="113"/>
                  </a:lnTo>
                  <a:lnTo>
                    <a:pt x="54" y="125"/>
                  </a:lnTo>
                  <a:lnTo>
                    <a:pt x="73" y="135"/>
                  </a:lnTo>
                  <a:lnTo>
                    <a:pt x="56" y="119"/>
                  </a:lnTo>
                  <a:lnTo>
                    <a:pt x="42" y="108"/>
                  </a:lnTo>
                  <a:lnTo>
                    <a:pt x="33" y="96"/>
                  </a:lnTo>
                  <a:lnTo>
                    <a:pt x="23" y="87"/>
                  </a:lnTo>
                  <a:lnTo>
                    <a:pt x="13" y="69"/>
                  </a:lnTo>
                  <a:lnTo>
                    <a:pt x="10" y="50"/>
                  </a:lnTo>
                  <a:lnTo>
                    <a:pt x="13" y="62"/>
                  </a:lnTo>
                  <a:lnTo>
                    <a:pt x="15" y="69"/>
                  </a:lnTo>
                  <a:lnTo>
                    <a:pt x="23" y="73"/>
                  </a:lnTo>
                  <a:lnTo>
                    <a:pt x="27" y="75"/>
                  </a:lnTo>
                  <a:lnTo>
                    <a:pt x="31" y="79"/>
                  </a:lnTo>
                  <a:lnTo>
                    <a:pt x="31" y="81"/>
                  </a:lnTo>
                  <a:lnTo>
                    <a:pt x="27" y="79"/>
                  </a:lnTo>
                  <a:lnTo>
                    <a:pt x="23" y="71"/>
                  </a:lnTo>
                  <a:lnTo>
                    <a:pt x="19" y="62"/>
                  </a:lnTo>
                  <a:lnTo>
                    <a:pt x="10" y="35"/>
                  </a:lnTo>
                  <a:lnTo>
                    <a:pt x="6" y="0"/>
                  </a:lnTo>
                  <a:lnTo>
                    <a:pt x="0" y="0"/>
                  </a:lnTo>
                  <a:close/>
                </a:path>
              </a:pathLst>
            </a:custGeom>
            <a:solidFill>
              <a:srgbClr val="8C4D00"/>
            </a:solidFill>
            <a:ln w="0">
              <a:solidFill>
                <a:srgbClr val="000000"/>
              </a:solidFill>
              <a:round/>
              <a:headEnd/>
              <a:tailEnd/>
            </a:ln>
          </p:spPr>
          <p:txBody>
            <a:bodyPr/>
            <a:lstStyle/>
            <a:p>
              <a:endParaRPr lang="id-ID"/>
            </a:p>
          </p:txBody>
        </p:sp>
        <p:sp>
          <p:nvSpPr>
            <p:cNvPr id="23" name="Freeform 145"/>
            <p:cNvSpPr>
              <a:spLocks/>
            </p:cNvSpPr>
            <p:nvPr/>
          </p:nvSpPr>
          <p:spPr bwMode="auto">
            <a:xfrm>
              <a:off x="7310" y="1567"/>
              <a:ext cx="19" cy="128"/>
            </a:xfrm>
            <a:custGeom>
              <a:avLst/>
              <a:gdLst>
                <a:gd name="T0" fmla="*/ 6 w 19"/>
                <a:gd name="T1" fmla="*/ 0 h 128"/>
                <a:gd name="T2" fmla="*/ 13 w 19"/>
                <a:gd name="T3" fmla="*/ 26 h 128"/>
                <a:gd name="T4" fmla="*/ 17 w 19"/>
                <a:gd name="T5" fmla="*/ 49 h 128"/>
                <a:gd name="T6" fmla="*/ 19 w 19"/>
                <a:gd name="T7" fmla="*/ 69 h 128"/>
                <a:gd name="T8" fmla="*/ 17 w 19"/>
                <a:gd name="T9" fmla="*/ 84 h 128"/>
                <a:gd name="T10" fmla="*/ 11 w 19"/>
                <a:gd name="T11" fmla="*/ 109 h 128"/>
                <a:gd name="T12" fmla="*/ 0 w 19"/>
                <a:gd name="T13" fmla="*/ 128 h 128"/>
                <a:gd name="T14" fmla="*/ 8 w 19"/>
                <a:gd name="T15" fmla="*/ 101 h 128"/>
                <a:gd name="T16" fmla="*/ 11 w 19"/>
                <a:gd name="T17" fmla="*/ 73 h 128"/>
                <a:gd name="T18" fmla="*/ 11 w 19"/>
                <a:gd name="T19" fmla="*/ 44 h 128"/>
                <a:gd name="T20" fmla="*/ 6 w 19"/>
                <a:gd name="T21" fmla="*/ 17 h 128"/>
                <a:gd name="T22" fmla="*/ 6 w 19"/>
                <a:gd name="T23" fmla="*/ 0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28"/>
                <a:gd name="T38" fmla="*/ 19 w 19"/>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28">
                  <a:moveTo>
                    <a:pt x="6" y="0"/>
                  </a:moveTo>
                  <a:lnTo>
                    <a:pt x="13" y="26"/>
                  </a:lnTo>
                  <a:lnTo>
                    <a:pt x="17" y="49"/>
                  </a:lnTo>
                  <a:lnTo>
                    <a:pt x="19" y="69"/>
                  </a:lnTo>
                  <a:lnTo>
                    <a:pt x="17" y="84"/>
                  </a:lnTo>
                  <a:lnTo>
                    <a:pt x="11" y="109"/>
                  </a:lnTo>
                  <a:lnTo>
                    <a:pt x="0" y="128"/>
                  </a:lnTo>
                  <a:lnTo>
                    <a:pt x="8" y="101"/>
                  </a:lnTo>
                  <a:lnTo>
                    <a:pt x="11" y="73"/>
                  </a:lnTo>
                  <a:lnTo>
                    <a:pt x="11" y="44"/>
                  </a:lnTo>
                  <a:lnTo>
                    <a:pt x="6" y="17"/>
                  </a:lnTo>
                  <a:lnTo>
                    <a:pt x="6" y="0"/>
                  </a:lnTo>
                  <a:close/>
                </a:path>
              </a:pathLst>
            </a:custGeom>
            <a:solidFill>
              <a:srgbClr val="8C4D00"/>
            </a:solidFill>
            <a:ln w="0">
              <a:solidFill>
                <a:srgbClr val="000000"/>
              </a:solidFill>
              <a:round/>
              <a:headEnd/>
              <a:tailEnd/>
            </a:ln>
          </p:spPr>
          <p:txBody>
            <a:bodyPr/>
            <a:lstStyle/>
            <a:p>
              <a:endParaRPr lang="id-ID"/>
            </a:p>
          </p:txBody>
        </p:sp>
        <p:sp>
          <p:nvSpPr>
            <p:cNvPr id="24" name="Freeform 146"/>
            <p:cNvSpPr>
              <a:spLocks/>
            </p:cNvSpPr>
            <p:nvPr/>
          </p:nvSpPr>
          <p:spPr bwMode="auto">
            <a:xfrm>
              <a:off x="6728" y="1772"/>
              <a:ext cx="762" cy="939"/>
            </a:xfrm>
            <a:custGeom>
              <a:avLst/>
              <a:gdLst>
                <a:gd name="T0" fmla="*/ 280 w 762"/>
                <a:gd name="T1" fmla="*/ 182 h 939"/>
                <a:gd name="T2" fmla="*/ 321 w 762"/>
                <a:gd name="T3" fmla="*/ 169 h 939"/>
                <a:gd name="T4" fmla="*/ 378 w 762"/>
                <a:gd name="T5" fmla="*/ 129 h 939"/>
                <a:gd name="T6" fmla="*/ 444 w 762"/>
                <a:gd name="T7" fmla="*/ 60 h 939"/>
                <a:gd name="T8" fmla="*/ 476 w 762"/>
                <a:gd name="T9" fmla="*/ 17 h 939"/>
                <a:gd name="T10" fmla="*/ 486 w 762"/>
                <a:gd name="T11" fmla="*/ 2 h 939"/>
                <a:gd name="T12" fmla="*/ 490 w 762"/>
                <a:gd name="T13" fmla="*/ 2 h 939"/>
                <a:gd name="T14" fmla="*/ 503 w 762"/>
                <a:gd name="T15" fmla="*/ 13 h 939"/>
                <a:gd name="T16" fmla="*/ 536 w 762"/>
                <a:gd name="T17" fmla="*/ 46 h 939"/>
                <a:gd name="T18" fmla="*/ 568 w 762"/>
                <a:gd name="T19" fmla="*/ 86 h 939"/>
                <a:gd name="T20" fmla="*/ 607 w 762"/>
                <a:gd name="T21" fmla="*/ 119 h 939"/>
                <a:gd name="T22" fmla="*/ 657 w 762"/>
                <a:gd name="T23" fmla="*/ 165 h 939"/>
                <a:gd name="T24" fmla="*/ 714 w 762"/>
                <a:gd name="T25" fmla="*/ 227 h 939"/>
                <a:gd name="T26" fmla="*/ 749 w 762"/>
                <a:gd name="T27" fmla="*/ 279 h 939"/>
                <a:gd name="T28" fmla="*/ 757 w 762"/>
                <a:gd name="T29" fmla="*/ 336 h 939"/>
                <a:gd name="T30" fmla="*/ 762 w 762"/>
                <a:gd name="T31" fmla="*/ 421 h 939"/>
                <a:gd name="T32" fmla="*/ 761 w 762"/>
                <a:gd name="T33" fmla="*/ 724 h 939"/>
                <a:gd name="T34" fmla="*/ 759 w 762"/>
                <a:gd name="T35" fmla="*/ 801 h 939"/>
                <a:gd name="T36" fmla="*/ 757 w 762"/>
                <a:gd name="T37" fmla="*/ 851 h 939"/>
                <a:gd name="T38" fmla="*/ 739 w 762"/>
                <a:gd name="T39" fmla="*/ 849 h 939"/>
                <a:gd name="T40" fmla="*/ 695 w 762"/>
                <a:gd name="T41" fmla="*/ 847 h 939"/>
                <a:gd name="T42" fmla="*/ 580 w 762"/>
                <a:gd name="T43" fmla="*/ 851 h 939"/>
                <a:gd name="T44" fmla="*/ 530 w 762"/>
                <a:gd name="T45" fmla="*/ 860 h 939"/>
                <a:gd name="T46" fmla="*/ 532 w 762"/>
                <a:gd name="T47" fmla="*/ 836 h 939"/>
                <a:gd name="T48" fmla="*/ 551 w 762"/>
                <a:gd name="T49" fmla="*/ 732 h 939"/>
                <a:gd name="T50" fmla="*/ 559 w 762"/>
                <a:gd name="T51" fmla="*/ 668 h 939"/>
                <a:gd name="T52" fmla="*/ 570 w 762"/>
                <a:gd name="T53" fmla="*/ 622 h 939"/>
                <a:gd name="T54" fmla="*/ 574 w 762"/>
                <a:gd name="T55" fmla="*/ 592 h 939"/>
                <a:gd name="T56" fmla="*/ 563 w 762"/>
                <a:gd name="T57" fmla="*/ 551 h 939"/>
                <a:gd name="T58" fmla="*/ 559 w 762"/>
                <a:gd name="T59" fmla="*/ 494 h 939"/>
                <a:gd name="T60" fmla="*/ 567 w 762"/>
                <a:gd name="T61" fmla="*/ 453 h 939"/>
                <a:gd name="T62" fmla="*/ 584 w 762"/>
                <a:gd name="T63" fmla="*/ 403 h 939"/>
                <a:gd name="T64" fmla="*/ 593 w 762"/>
                <a:gd name="T65" fmla="*/ 382 h 939"/>
                <a:gd name="T66" fmla="*/ 595 w 762"/>
                <a:gd name="T67" fmla="*/ 365 h 939"/>
                <a:gd name="T68" fmla="*/ 584 w 762"/>
                <a:gd name="T69" fmla="*/ 380 h 939"/>
                <a:gd name="T70" fmla="*/ 561 w 762"/>
                <a:gd name="T71" fmla="*/ 419 h 939"/>
                <a:gd name="T72" fmla="*/ 517 w 762"/>
                <a:gd name="T73" fmla="*/ 505 h 939"/>
                <a:gd name="T74" fmla="*/ 463 w 762"/>
                <a:gd name="T75" fmla="*/ 634 h 939"/>
                <a:gd name="T76" fmla="*/ 449 w 762"/>
                <a:gd name="T77" fmla="*/ 688 h 939"/>
                <a:gd name="T78" fmla="*/ 432 w 762"/>
                <a:gd name="T79" fmla="*/ 763 h 939"/>
                <a:gd name="T80" fmla="*/ 409 w 762"/>
                <a:gd name="T81" fmla="*/ 807 h 939"/>
                <a:gd name="T82" fmla="*/ 390 w 762"/>
                <a:gd name="T83" fmla="*/ 839 h 939"/>
                <a:gd name="T84" fmla="*/ 386 w 762"/>
                <a:gd name="T85" fmla="*/ 872 h 939"/>
                <a:gd name="T86" fmla="*/ 376 w 762"/>
                <a:gd name="T87" fmla="*/ 928 h 939"/>
                <a:gd name="T88" fmla="*/ 351 w 762"/>
                <a:gd name="T89" fmla="*/ 932 h 939"/>
                <a:gd name="T90" fmla="*/ 263 w 762"/>
                <a:gd name="T91" fmla="*/ 937 h 939"/>
                <a:gd name="T92" fmla="*/ 100 w 762"/>
                <a:gd name="T93" fmla="*/ 939 h 939"/>
                <a:gd name="T94" fmla="*/ 46 w 762"/>
                <a:gd name="T95" fmla="*/ 910 h 939"/>
                <a:gd name="T96" fmla="*/ 19 w 762"/>
                <a:gd name="T97" fmla="*/ 799 h 939"/>
                <a:gd name="T98" fmla="*/ 0 w 762"/>
                <a:gd name="T99" fmla="*/ 686 h 939"/>
                <a:gd name="T100" fmla="*/ 6 w 762"/>
                <a:gd name="T101" fmla="*/ 626 h 939"/>
                <a:gd name="T102" fmla="*/ 40 w 762"/>
                <a:gd name="T103" fmla="*/ 532 h 939"/>
                <a:gd name="T104" fmla="*/ 84 w 762"/>
                <a:gd name="T105" fmla="*/ 453 h 939"/>
                <a:gd name="T106" fmla="*/ 108 w 762"/>
                <a:gd name="T107" fmla="*/ 411 h 939"/>
                <a:gd name="T108" fmla="*/ 146 w 762"/>
                <a:gd name="T109" fmla="*/ 332 h 939"/>
                <a:gd name="T110" fmla="*/ 184 w 762"/>
                <a:gd name="T111" fmla="*/ 263 h 939"/>
                <a:gd name="T112" fmla="*/ 259 w 762"/>
                <a:gd name="T113" fmla="*/ 184 h 9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2"/>
                <a:gd name="T172" fmla="*/ 0 h 939"/>
                <a:gd name="T173" fmla="*/ 762 w 762"/>
                <a:gd name="T174" fmla="*/ 939 h 9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2" h="939">
                  <a:moveTo>
                    <a:pt x="259" y="184"/>
                  </a:moveTo>
                  <a:lnTo>
                    <a:pt x="280" y="182"/>
                  </a:lnTo>
                  <a:lnTo>
                    <a:pt x="300" y="177"/>
                  </a:lnTo>
                  <a:lnTo>
                    <a:pt x="321" y="169"/>
                  </a:lnTo>
                  <a:lnTo>
                    <a:pt x="340" y="158"/>
                  </a:lnTo>
                  <a:lnTo>
                    <a:pt x="378" y="129"/>
                  </a:lnTo>
                  <a:lnTo>
                    <a:pt x="415" y="94"/>
                  </a:lnTo>
                  <a:lnTo>
                    <a:pt x="444" y="60"/>
                  </a:lnTo>
                  <a:lnTo>
                    <a:pt x="467" y="29"/>
                  </a:lnTo>
                  <a:lnTo>
                    <a:pt x="476" y="17"/>
                  </a:lnTo>
                  <a:lnTo>
                    <a:pt x="482" y="8"/>
                  </a:lnTo>
                  <a:lnTo>
                    <a:pt x="486" y="2"/>
                  </a:lnTo>
                  <a:lnTo>
                    <a:pt x="488" y="0"/>
                  </a:lnTo>
                  <a:lnTo>
                    <a:pt x="490" y="2"/>
                  </a:lnTo>
                  <a:lnTo>
                    <a:pt x="496" y="6"/>
                  </a:lnTo>
                  <a:lnTo>
                    <a:pt x="503" y="13"/>
                  </a:lnTo>
                  <a:lnTo>
                    <a:pt x="515" y="23"/>
                  </a:lnTo>
                  <a:lnTo>
                    <a:pt x="536" y="46"/>
                  </a:lnTo>
                  <a:lnTo>
                    <a:pt x="557" y="73"/>
                  </a:lnTo>
                  <a:lnTo>
                    <a:pt x="568" y="86"/>
                  </a:lnTo>
                  <a:lnTo>
                    <a:pt x="586" y="102"/>
                  </a:lnTo>
                  <a:lnTo>
                    <a:pt x="607" y="119"/>
                  </a:lnTo>
                  <a:lnTo>
                    <a:pt x="630" y="140"/>
                  </a:lnTo>
                  <a:lnTo>
                    <a:pt x="657" y="165"/>
                  </a:lnTo>
                  <a:lnTo>
                    <a:pt x="684" y="194"/>
                  </a:lnTo>
                  <a:lnTo>
                    <a:pt x="714" y="227"/>
                  </a:lnTo>
                  <a:lnTo>
                    <a:pt x="743" y="265"/>
                  </a:lnTo>
                  <a:lnTo>
                    <a:pt x="749" y="279"/>
                  </a:lnTo>
                  <a:lnTo>
                    <a:pt x="753" y="303"/>
                  </a:lnTo>
                  <a:lnTo>
                    <a:pt x="757" y="336"/>
                  </a:lnTo>
                  <a:lnTo>
                    <a:pt x="761" y="375"/>
                  </a:lnTo>
                  <a:lnTo>
                    <a:pt x="762" y="421"/>
                  </a:lnTo>
                  <a:lnTo>
                    <a:pt x="762" y="678"/>
                  </a:lnTo>
                  <a:lnTo>
                    <a:pt x="761" y="724"/>
                  </a:lnTo>
                  <a:lnTo>
                    <a:pt x="759" y="766"/>
                  </a:lnTo>
                  <a:lnTo>
                    <a:pt x="759" y="801"/>
                  </a:lnTo>
                  <a:lnTo>
                    <a:pt x="757" y="828"/>
                  </a:lnTo>
                  <a:lnTo>
                    <a:pt x="757" y="851"/>
                  </a:lnTo>
                  <a:lnTo>
                    <a:pt x="749" y="851"/>
                  </a:lnTo>
                  <a:lnTo>
                    <a:pt x="739" y="849"/>
                  </a:lnTo>
                  <a:lnTo>
                    <a:pt x="728" y="849"/>
                  </a:lnTo>
                  <a:lnTo>
                    <a:pt x="695" y="847"/>
                  </a:lnTo>
                  <a:lnTo>
                    <a:pt x="659" y="847"/>
                  </a:lnTo>
                  <a:lnTo>
                    <a:pt x="580" y="851"/>
                  </a:lnTo>
                  <a:lnTo>
                    <a:pt x="545" y="857"/>
                  </a:lnTo>
                  <a:lnTo>
                    <a:pt x="530" y="860"/>
                  </a:lnTo>
                  <a:lnTo>
                    <a:pt x="519" y="866"/>
                  </a:lnTo>
                  <a:lnTo>
                    <a:pt x="532" y="836"/>
                  </a:lnTo>
                  <a:lnTo>
                    <a:pt x="542" y="803"/>
                  </a:lnTo>
                  <a:lnTo>
                    <a:pt x="551" y="732"/>
                  </a:lnTo>
                  <a:lnTo>
                    <a:pt x="555" y="699"/>
                  </a:lnTo>
                  <a:lnTo>
                    <a:pt x="559" y="668"/>
                  </a:lnTo>
                  <a:lnTo>
                    <a:pt x="563" y="642"/>
                  </a:lnTo>
                  <a:lnTo>
                    <a:pt x="570" y="622"/>
                  </a:lnTo>
                  <a:lnTo>
                    <a:pt x="576" y="607"/>
                  </a:lnTo>
                  <a:lnTo>
                    <a:pt x="574" y="592"/>
                  </a:lnTo>
                  <a:lnTo>
                    <a:pt x="568" y="572"/>
                  </a:lnTo>
                  <a:lnTo>
                    <a:pt x="563" y="551"/>
                  </a:lnTo>
                  <a:lnTo>
                    <a:pt x="559" y="526"/>
                  </a:lnTo>
                  <a:lnTo>
                    <a:pt x="559" y="494"/>
                  </a:lnTo>
                  <a:lnTo>
                    <a:pt x="561" y="474"/>
                  </a:lnTo>
                  <a:lnTo>
                    <a:pt x="567" y="453"/>
                  </a:lnTo>
                  <a:lnTo>
                    <a:pt x="574" y="430"/>
                  </a:lnTo>
                  <a:lnTo>
                    <a:pt x="584" y="403"/>
                  </a:lnTo>
                  <a:lnTo>
                    <a:pt x="590" y="392"/>
                  </a:lnTo>
                  <a:lnTo>
                    <a:pt x="593" y="382"/>
                  </a:lnTo>
                  <a:lnTo>
                    <a:pt x="597" y="369"/>
                  </a:lnTo>
                  <a:lnTo>
                    <a:pt x="595" y="365"/>
                  </a:lnTo>
                  <a:lnTo>
                    <a:pt x="592" y="369"/>
                  </a:lnTo>
                  <a:lnTo>
                    <a:pt x="584" y="380"/>
                  </a:lnTo>
                  <a:lnTo>
                    <a:pt x="572" y="398"/>
                  </a:lnTo>
                  <a:lnTo>
                    <a:pt x="561" y="419"/>
                  </a:lnTo>
                  <a:lnTo>
                    <a:pt x="545" y="446"/>
                  </a:lnTo>
                  <a:lnTo>
                    <a:pt x="517" y="505"/>
                  </a:lnTo>
                  <a:lnTo>
                    <a:pt x="486" y="570"/>
                  </a:lnTo>
                  <a:lnTo>
                    <a:pt x="463" y="634"/>
                  </a:lnTo>
                  <a:lnTo>
                    <a:pt x="455" y="663"/>
                  </a:lnTo>
                  <a:lnTo>
                    <a:pt x="449" y="688"/>
                  </a:lnTo>
                  <a:lnTo>
                    <a:pt x="442" y="730"/>
                  </a:lnTo>
                  <a:lnTo>
                    <a:pt x="432" y="763"/>
                  </a:lnTo>
                  <a:lnTo>
                    <a:pt x="421" y="787"/>
                  </a:lnTo>
                  <a:lnTo>
                    <a:pt x="409" y="807"/>
                  </a:lnTo>
                  <a:lnTo>
                    <a:pt x="399" y="824"/>
                  </a:lnTo>
                  <a:lnTo>
                    <a:pt x="390" y="839"/>
                  </a:lnTo>
                  <a:lnTo>
                    <a:pt x="386" y="855"/>
                  </a:lnTo>
                  <a:lnTo>
                    <a:pt x="386" y="872"/>
                  </a:lnTo>
                  <a:lnTo>
                    <a:pt x="386" y="928"/>
                  </a:lnTo>
                  <a:lnTo>
                    <a:pt x="376" y="928"/>
                  </a:lnTo>
                  <a:lnTo>
                    <a:pt x="365" y="930"/>
                  </a:lnTo>
                  <a:lnTo>
                    <a:pt x="351" y="932"/>
                  </a:lnTo>
                  <a:lnTo>
                    <a:pt x="311" y="933"/>
                  </a:lnTo>
                  <a:lnTo>
                    <a:pt x="263" y="937"/>
                  </a:lnTo>
                  <a:lnTo>
                    <a:pt x="154" y="939"/>
                  </a:lnTo>
                  <a:lnTo>
                    <a:pt x="100" y="939"/>
                  </a:lnTo>
                  <a:lnTo>
                    <a:pt x="50" y="935"/>
                  </a:lnTo>
                  <a:lnTo>
                    <a:pt x="46" y="910"/>
                  </a:lnTo>
                  <a:lnTo>
                    <a:pt x="38" y="878"/>
                  </a:lnTo>
                  <a:lnTo>
                    <a:pt x="19" y="799"/>
                  </a:lnTo>
                  <a:lnTo>
                    <a:pt x="4" y="720"/>
                  </a:lnTo>
                  <a:lnTo>
                    <a:pt x="0" y="686"/>
                  </a:lnTo>
                  <a:lnTo>
                    <a:pt x="0" y="659"/>
                  </a:lnTo>
                  <a:lnTo>
                    <a:pt x="6" y="626"/>
                  </a:lnTo>
                  <a:lnTo>
                    <a:pt x="15" y="594"/>
                  </a:lnTo>
                  <a:lnTo>
                    <a:pt x="40" y="532"/>
                  </a:lnTo>
                  <a:lnTo>
                    <a:pt x="71" y="478"/>
                  </a:lnTo>
                  <a:lnTo>
                    <a:pt x="84" y="453"/>
                  </a:lnTo>
                  <a:lnTo>
                    <a:pt x="96" y="432"/>
                  </a:lnTo>
                  <a:lnTo>
                    <a:pt x="108" y="411"/>
                  </a:lnTo>
                  <a:lnTo>
                    <a:pt x="119" y="386"/>
                  </a:lnTo>
                  <a:lnTo>
                    <a:pt x="146" y="332"/>
                  </a:lnTo>
                  <a:lnTo>
                    <a:pt x="171" y="282"/>
                  </a:lnTo>
                  <a:lnTo>
                    <a:pt x="184" y="263"/>
                  </a:lnTo>
                  <a:lnTo>
                    <a:pt x="196" y="248"/>
                  </a:lnTo>
                  <a:lnTo>
                    <a:pt x="259" y="184"/>
                  </a:lnTo>
                  <a:close/>
                </a:path>
              </a:pathLst>
            </a:custGeom>
            <a:solidFill>
              <a:srgbClr val="FF7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25" name="Freeform 147"/>
            <p:cNvSpPr>
              <a:spLocks/>
            </p:cNvSpPr>
            <p:nvPr/>
          </p:nvSpPr>
          <p:spPr bwMode="auto">
            <a:xfrm>
              <a:off x="6597" y="2713"/>
              <a:ext cx="233" cy="208"/>
            </a:xfrm>
            <a:custGeom>
              <a:avLst/>
              <a:gdLst>
                <a:gd name="T0" fmla="*/ 217 w 233"/>
                <a:gd name="T1" fmla="*/ 146 h 208"/>
                <a:gd name="T2" fmla="*/ 200 w 233"/>
                <a:gd name="T3" fmla="*/ 148 h 208"/>
                <a:gd name="T4" fmla="*/ 179 w 233"/>
                <a:gd name="T5" fmla="*/ 158 h 208"/>
                <a:gd name="T6" fmla="*/ 158 w 233"/>
                <a:gd name="T7" fmla="*/ 169 h 208"/>
                <a:gd name="T8" fmla="*/ 135 w 233"/>
                <a:gd name="T9" fmla="*/ 181 h 208"/>
                <a:gd name="T10" fmla="*/ 110 w 233"/>
                <a:gd name="T11" fmla="*/ 194 h 208"/>
                <a:gd name="T12" fmla="*/ 89 w 233"/>
                <a:gd name="T13" fmla="*/ 202 h 208"/>
                <a:gd name="T14" fmla="*/ 68 w 233"/>
                <a:gd name="T15" fmla="*/ 208 h 208"/>
                <a:gd name="T16" fmla="*/ 50 w 233"/>
                <a:gd name="T17" fmla="*/ 204 h 208"/>
                <a:gd name="T18" fmla="*/ 43 w 233"/>
                <a:gd name="T19" fmla="*/ 198 h 208"/>
                <a:gd name="T20" fmla="*/ 35 w 233"/>
                <a:gd name="T21" fmla="*/ 190 h 208"/>
                <a:gd name="T22" fmla="*/ 22 w 233"/>
                <a:gd name="T23" fmla="*/ 167 h 208"/>
                <a:gd name="T24" fmla="*/ 10 w 233"/>
                <a:gd name="T25" fmla="*/ 138 h 208"/>
                <a:gd name="T26" fmla="*/ 2 w 233"/>
                <a:gd name="T27" fmla="*/ 106 h 208"/>
                <a:gd name="T28" fmla="*/ 0 w 233"/>
                <a:gd name="T29" fmla="*/ 75 h 208"/>
                <a:gd name="T30" fmla="*/ 0 w 233"/>
                <a:gd name="T31" fmla="*/ 46 h 208"/>
                <a:gd name="T32" fmla="*/ 6 w 233"/>
                <a:gd name="T33" fmla="*/ 23 h 208"/>
                <a:gd name="T34" fmla="*/ 12 w 233"/>
                <a:gd name="T35" fmla="*/ 16 h 208"/>
                <a:gd name="T36" fmla="*/ 18 w 233"/>
                <a:gd name="T37" fmla="*/ 12 h 208"/>
                <a:gd name="T38" fmla="*/ 35 w 233"/>
                <a:gd name="T39" fmla="*/ 6 h 208"/>
                <a:gd name="T40" fmla="*/ 60 w 233"/>
                <a:gd name="T41" fmla="*/ 2 h 208"/>
                <a:gd name="T42" fmla="*/ 118 w 233"/>
                <a:gd name="T43" fmla="*/ 0 h 208"/>
                <a:gd name="T44" fmla="*/ 144 w 233"/>
                <a:gd name="T45" fmla="*/ 2 h 208"/>
                <a:gd name="T46" fmla="*/ 167 w 233"/>
                <a:gd name="T47" fmla="*/ 6 h 208"/>
                <a:gd name="T48" fmla="*/ 185 w 233"/>
                <a:gd name="T49" fmla="*/ 12 h 208"/>
                <a:gd name="T50" fmla="*/ 192 w 233"/>
                <a:gd name="T51" fmla="*/ 21 h 208"/>
                <a:gd name="T52" fmla="*/ 198 w 233"/>
                <a:gd name="T53" fmla="*/ 33 h 208"/>
                <a:gd name="T54" fmla="*/ 206 w 233"/>
                <a:gd name="T55" fmla="*/ 46 h 208"/>
                <a:gd name="T56" fmla="*/ 215 w 233"/>
                <a:gd name="T57" fmla="*/ 62 h 208"/>
                <a:gd name="T58" fmla="*/ 225 w 233"/>
                <a:gd name="T59" fmla="*/ 79 h 208"/>
                <a:gd name="T60" fmla="*/ 231 w 233"/>
                <a:gd name="T61" fmla="*/ 96 h 208"/>
                <a:gd name="T62" fmla="*/ 233 w 233"/>
                <a:gd name="T63" fmla="*/ 113 h 208"/>
                <a:gd name="T64" fmla="*/ 229 w 233"/>
                <a:gd name="T65" fmla="*/ 131 h 208"/>
                <a:gd name="T66" fmla="*/ 217 w 233"/>
                <a:gd name="T67" fmla="*/ 146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3"/>
                <a:gd name="T103" fmla="*/ 0 h 208"/>
                <a:gd name="T104" fmla="*/ 233 w 233"/>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3" h="208">
                  <a:moveTo>
                    <a:pt x="217" y="146"/>
                  </a:moveTo>
                  <a:lnTo>
                    <a:pt x="200" y="148"/>
                  </a:lnTo>
                  <a:lnTo>
                    <a:pt x="179" y="158"/>
                  </a:lnTo>
                  <a:lnTo>
                    <a:pt x="158" y="169"/>
                  </a:lnTo>
                  <a:lnTo>
                    <a:pt x="135" y="181"/>
                  </a:lnTo>
                  <a:lnTo>
                    <a:pt x="110" y="194"/>
                  </a:lnTo>
                  <a:lnTo>
                    <a:pt x="89" y="202"/>
                  </a:lnTo>
                  <a:lnTo>
                    <a:pt x="68" y="208"/>
                  </a:lnTo>
                  <a:lnTo>
                    <a:pt x="50" y="204"/>
                  </a:lnTo>
                  <a:lnTo>
                    <a:pt x="43" y="198"/>
                  </a:lnTo>
                  <a:lnTo>
                    <a:pt x="35" y="190"/>
                  </a:lnTo>
                  <a:lnTo>
                    <a:pt x="22" y="167"/>
                  </a:lnTo>
                  <a:lnTo>
                    <a:pt x="10" y="138"/>
                  </a:lnTo>
                  <a:lnTo>
                    <a:pt x="2" y="106"/>
                  </a:lnTo>
                  <a:lnTo>
                    <a:pt x="0" y="75"/>
                  </a:lnTo>
                  <a:lnTo>
                    <a:pt x="0" y="46"/>
                  </a:lnTo>
                  <a:lnTo>
                    <a:pt x="6" y="23"/>
                  </a:lnTo>
                  <a:lnTo>
                    <a:pt x="12" y="16"/>
                  </a:lnTo>
                  <a:lnTo>
                    <a:pt x="18" y="12"/>
                  </a:lnTo>
                  <a:lnTo>
                    <a:pt x="35" y="6"/>
                  </a:lnTo>
                  <a:lnTo>
                    <a:pt x="60" y="2"/>
                  </a:lnTo>
                  <a:lnTo>
                    <a:pt x="118" y="0"/>
                  </a:lnTo>
                  <a:lnTo>
                    <a:pt x="144" y="2"/>
                  </a:lnTo>
                  <a:lnTo>
                    <a:pt x="167" y="6"/>
                  </a:lnTo>
                  <a:lnTo>
                    <a:pt x="185" y="12"/>
                  </a:lnTo>
                  <a:lnTo>
                    <a:pt x="192" y="21"/>
                  </a:lnTo>
                  <a:lnTo>
                    <a:pt x="198" y="33"/>
                  </a:lnTo>
                  <a:lnTo>
                    <a:pt x="206" y="46"/>
                  </a:lnTo>
                  <a:lnTo>
                    <a:pt x="215" y="62"/>
                  </a:lnTo>
                  <a:lnTo>
                    <a:pt x="225" y="79"/>
                  </a:lnTo>
                  <a:lnTo>
                    <a:pt x="231" y="96"/>
                  </a:lnTo>
                  <a:lnTo>
                    <a:pt x="233" y="113"/>
                  </a:lnTo>
                  <a:lnTo>
                    <a:pt x="229" y="131"/>
                  </a:lnTo>
                  <a:lnTo>
                    <a:pt x="217" y="146"/>
                  </a:lnTo>
                  <a:close/>
                </a:path>
              </a:pathLst>
            </a:custGeom>
            <a:solidFill>
              <a:srgbClr val="FFD89E"/>
            </a:solidFill>
            <a:ln w="0">
              <a:solidFill>
                <a:srgbClr val="000000"/>
              </a:solidFill>
              <a:round/>
              <a:headEnd/>
              <a:tailEnd/>
            </a:ln>
          </p:spPr>
          <p:txBody>
            <a:bodyPr/>
            <a:lstStyle/>
            <a:p>
              <a:endParaRPr lang="id-ID"/>
            </a:p>
          </p:txBody>
        </p:sp>
        <p:sp>
          <p:nvSpPr>
            <p:cNvPr id="26" name="Freeform 148"/>
            <p:cNvSpPr>
              <a:spLocks/>
            </p:cNvSpPr>
            <p:nvPr/>
          </p:nvSpPr>
          <p:spPr bwMode="auto">
            <a:xfrm>
              <a:off x="7248" y="2629"/>
              <a:ext cx="177" cy="157"/>
            </a:xfrm>
            <a:custGeom>
              <a:avLst/>
              <a:gdLst>
                <a:gd name="T0" fmla="*/ 0 w 177"/>
                <a:gd name="T1" fmla="*/ 42 h 157"/>
                <a:gd name="T2" fmla="*/ 6 w 177"/>
                <a:gd name="T3" fmla="*/ 23 h 157"/>
                <a:gd name="T4" fmla="*/ 8 w 177"/>
                <a:gd name="T5" fmla="*/ 15 h 157"/>
                <a:gd name="T6" fmla="*/ 8 w 177"/>
                <a:gd name="T7" fmla="*/ 11 h 157"/>
                <a:gd name="T8" fmla="*/ 14 w 177"/>
                <a:gd name="T9" fmla="*/ 11 h 157"/>
                <a:gd name="T10" fmla="*/ 25 w 177"/>
                <a:gd name="T11" fmla="*/ 9 h 157"/>
                <a:gd name="T12" fmla="*/ 47 w 177"/>
                <a:gd name="T13" fmla="*/ 5 h 157"/>
                <a:gd name="T14" fmla="*/ 70 w 177"/>
                <a:gd name="T15" fmla="*/ 3 h 157"/>
                <a:gd name="T16" fmla="*/ 121 w 177"/>
                <a:gd name="T17" fmla="*/ 0 h 157"/>
                <a:gd name="T18" fmla="*/ 145 w 177"/>
                <a:gd name="T19" fmla="*/ 0 h 157"/>
                <a:gd name="T20" fmla="*/ 164 w 177"/>
                <a:gd name="T21" fmla="*/ 2 h 157"/>
                <a:gd name="T22" fmla="*/ 171 w 177"/>
                <a:gd name="T23" fmla="*/ 3 h 157"/>
                <a:gd name="T24" fmla="*/ 175 w 177"/>
                <a:gd name="T25" fmla="*/ 7 h 157"/>
                <a:gd name="T26" fmla="*/ 177 w 177"/>
                <a:gd name="T27" fmla="*/ 21 h 157"/>
                <a:gd name="T28" fmla="*/ 171 w 177"/>
                <a:gd name="T29" fmla="*/ 38 h 157"/>
                <a:gd name="T30" fmla="*/ 162 w 177"/>
                <a:gd name="T31" fmla="*/ 57 h 157"/>
                <a:gd name="T32" fmla="*/ 133 w 177"/>
                <a:gd name="T33" fmla="*/ 105 h 157"/>
                <a:gd name="T34" fmla="*/ 121 w 177"/>
                <a:gd name="T35" fmla="*/ 132 h 157"/>
                <a:gd name="T36" fmla="*/ 112 w 177"/>
                <a:gd name="T37" fmla="*/ 157 h 157"/>
                <a:gd name="T38" fmla="*/ 0 w 177"/>
                <a:gd name="T39" fmla="*/ 42 h 1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7"/>
                <a:gd name="T61" fmla="*/ 0 h 157"/>
                <a:gd name="T62" fmla="*/ 177 w 177"/>
                <a:gd name="T63" fmla="*/ 157 h 1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7" h="157">
                  <a:moveTo>
                    <a:pt x="0" y="42"/>
                  </a:moveTo>
                  <a:lnTo>
                    <a:pt x="6" y="23"/>
                  </a:lnTo>
                  <a:lnTo>
                    <a:pt x="8" y="15"/>
                  </a:lnTo>
                  <a:lnTo>
                    <a:pt x="8" y="11"/>
                  </a:lnTo>
                  <a:lnTo>
                    <a:pt x="14" y="11"/>
                  </a:lnTo>
                  <a:lnTo>
                    <a:pt x="25" y="9"/>
                  </a:lnTo>
                  <a:lnTo>
                    <a:pt x="47" y="5"/>
                  </a:lnTo>
                  <a:lnTo>
                    <a:pt x="70" y="3"/>
                  </a:lnTo>
                  <a:lnTo>
                    <a:pt x="121" y="0"/>
                  </a:lnTo>
                  <a:lnTo>
                    <a:pt x="145" y="0"/>
                  </a:lnTo>
                  <a:lnTo>
                    <a:pt x="164" y="2"/>
                  </a:lnTo>
                  <a:lnTo>
                    <a:pt x="171" y="3"/>
                  </a:lnTo>
                  <a:lnTo>
                    <a:pt x="175" y="7"/>
                  </a:lnTo>
                  <a:lnTo>
                    <a:pt x="177" y="21"/>
                  </a:lnTo>
                  <a:lnTo>
                    <a:pt x="171" y="38"/>
                  </a:lnTo>
                  <a:lnTo>
                    <a:pt x="162" y="57"/>
                  </a:lnTo>
                  <a:lnTo>
                    <a:pt x="133" y="105"/>
                  </a:lnTo>
                  <a:lnTo>
                    <a:pt x="121" y="132"/>
                  </a:lnTo>
                  <a:lnTo>
                    <a:pt x="112" y="157"/>
                  </a:lnTo>
                  <a:lnTo>
                    <a:pt x="0" y="42"/>
                  </a:lnTo>
                  <a:close/>
                </a:path>
              </a:pathLst>
            </a:custGeom>
            <a:solidFill>
              <a:srgbClr val="FFD89E"/>
            </a:solidFill>
            <a:ln w="0">
              <a:solidFill>
                <a:srgbClr val="000000"/>
              </a:solidFill>
              <a:round/>
              <a:headEnd/>
              <a:tailEnd/>
            </a:ln>
          </p:spPr>
          <p:txBody>
            <a:bodyPr/>
            <a:lstStyle/>
            <a:p>
              <a:endParaRPr lang="id-ID"/>
            </a:p>
          </p:txBody>
        </p:sp>
        <p:sp>
          <p:nvSpPr>
            <p:cNvPr id="27" name="Freeform 149"/>
            <p:cNvSpPr>
              <a:spLocks/>
            </p:cNvSpPr>
            <p:nvPr/>
          </p:nvSpPr>
          <p:spPr bwMode="auto">
            <a:xfrm>
              <a:off x="6405" y="2675"/>
              <a:ext cx="955" cy="244"/>
            </a:xfrm>
            <a:custGeom>
              <a:avLst/>
              <a:gdLst>
                <a:gd name="T0" fmla="*/ 177 w 955"/>
                <a:gd name="T1" fmla="*/ 50 h 244"/>
                <a:gd name="T2" fmla="*/ 119 w 955"/>
                <a:gd name="T3" fmla="*/ 67 h 244"/>
                <a:gd name="T4" fmla="*/ 71 w 955"/>
                <a:gd name="T5" fmla="*/ 78 h 244"/>
                <a:gd name="T6" fmla="*/ 37 w 955"/>
                <a:gd name="T7" fmla="*/ 90 h 244"/>
                <a:gd name="T8" fmla="*/ 0 w 955"/>
                <a:gd name="T9" fmla="*/ 117 h 244"/>
                <a:gd name="T10" fmla="*/ 20 w 955"/>
                <a:gd name="T11" fmla="*/ 130 h 244"/>
                <a:gd name="T12" fmla="*/ 50 w 955"/>
                <a:gd name="T13" fmla="*/ 126 h 244"/>
                <a:gd name="T14" fmla="*/ 127 w 955"/>
                <a:gd name="T15" fmla="*/ 113 h 244"/>
                <a:gd name="T16" fmla="*/ 167 w 955"/>
                <a:gd name="T17" fmla="*/ 105 h 244"/>
                <a:gd name="T18" fmla="*/ 158 w 955"/>
                <a:gd name="T19" fmla="*/ 115 h 244"/>
                <a:gd name="T20" fmla="*/ 121 w 955"/>
                <a:gd name="T21" fmla="*/ 130 h 244"/>
                <a:gd name="T22" fmla="*/ 71 w 955"/>
                <a:gd name="T23" fmla="*/ 134 h 244"/>
                <a:gd name="T24" fmla="*/ 37 w 955"/>
                <a:gd name="T25" fmla="*/ 142 h 244"/>
                <a:gd name="T26" fmla="*/ 45 w 955"/>
                <a:gd name="T27" fmla="*/ 155 h 244"/>
                <a:gd name="T28" fmla="*/ 66 w 955"/>
                <a:gd name="T29" fmla="*/ 155 h 244"/>
                <a:gd name="T30" fmla="*/ 68 w 955"/>
                <a:gd name="T31" fmla="*/ 159 h 244"/>
                <a:gd name="T32" fmla="*/ 102 w 955"/>
                <a:gd name="T33" fmla="*/ 167 h 244"/>
                <a:gd name="T34" fmla="*/ 169 w 955"/>
                <a:gd name="T35" fmla="*/ 163 h 244"/>
                <a:gd name="T36" fmla="*/ 175 w 955"/>
                <a:gd name="T37" fmla="*/ 169 h 244"/>
                <a:gd name="T38" fmla="*/ 93 w 955"/>
                <a:gd name="T39" fmla="*/ 171 h 244"/>
                <a:gd name="T40" fmla="*/ 69 w 955"/>
                <a:gd name="T41" fmla="*/ 167 h 244"/>
                <a:gd name="T42" fmla="*/ 85 w 955"/>
                <a:gd name="T43" fmla="*/ 186 h 244"/>
                <a:gd name="T44" fmla="*/ 139 w 955"/>
                <a:gd name="T45" fmla="*/ 203 h 244"/>
                <a:gd name="T46" fmla="*/ 202 w 955"/>
                <a:gd name="T47" fmla="*/ 199 h 244"/>
                <a:gd name="T48" fmla="*/ 202 w 955"/>
                <a:gd name="T49" fmla="*/ 207 h 244"/>
                <a:gd name="T50" fmla="*/ 152 w 955"/>
                <a:gd name="T51" fmla="*/ 211 h 244"/>
                <a:gd name="T52" fmla="*/ 160 w 955"/>
                <a:gd name="T53" fmla="*/ 224 h 244"/>
                <a:gd name="T54" fmla="*/ 183 w 955"/>
                <a:gd name="T55" fmla="*/ 242 h 244"/>
                <a:gd name="T56" fmla="*/ 237 w 955"/>
                <a:gd name="T57" fmla="*/ 242 h 244"/>
                <a:gd name="T58" fmla="*/ 252 w 955"/>
                <a:gd name="T59" fmla="*/ 228 h 244"/>
                <a:gd name="T60" fmla="*/ 240 w 955"/>
                <a:gd name="T61" fmla="*/ 207 h 244"/>
                <a:gd name="T62" fmla="*/ 229 w 955"/>
                <a:gd name="T63" fmla="*/ 178 h 244"/>
                <a:gd name="T64" fmla="*/ 210 w 955"/>
                <a:gd name="T65" fmla="*/ 157 h 244"/>
                <a:gd name="T66" fmla="*/ 212 w 955"/>
                <a:gd name="T67" fmla="*/ 113 h 244"/>
                <a:gd name="T68" fmla="*/ 204 w 955"/>
                <a:gd name="T69" fmla="*/ 86 h 244"/>
                <a:gd name="T70" fmla="*/ 206 w 955"/>
                <a:gd name="T71" fmla="*/ 61 h 244"/>
                <a:gd name="T72" fmla="*/ 254 w 955"/>
                <a:gd name="T73" fmla="*/ 44 h 244"/>
                <a:gd name="T74" fmla="*/ 336 w 955"/>
                <a:gd name="T75" fmla="*/ 42 h 244"/>
                <a:gd name="T76" fmla="*/ 363 w 955"/>
                <a:gd name="T77" fmla="*/ 52 h 244"/>
                <a:gd name="T78" fmla="*/ 404 w 955"/>
                <a:gd name="T79" fmla="*/ 123 h 244"/>
                <a:gd name="T80" fmla="*/ 407 w 955"/>
                <a:gd name="T81" fmla="*/ 157 h 244"/>
                <a:gd name="T82" fmla="*/ 404 w 955"/>
                <a:gd name="T83" fmla="*/ 178 h 244"/>
                <a:gd name="T84" fmla="*/ 432 w 955"/>
                <a:gd name="T85" fmla="*/ 190 h 244"/>
                <a:gd name="T86" fmla="*/ 515 w 955"/>
                <a:gd name="T87" fmla="*/ 165 h 244"/>
                <a:gd name="T88" fmla="*/ 559 w 955"/>
                <a:gd name="T89" fmla="*/ 163 h 244"/>
                <a:gd name="T90" fmla="*/ 707 w 955"/>
                <a:gd name="T91" fmla="*/ 169 h 244"/>
                <a:gd name="T92" fmla="*/ 826 w 955"/>
                <a:gd name="T93" fmla="*/ 173 h 244"/>
                <a:gd name="T94" fmla="*/ 903 w 955"/>
                <a:gd name="T95" fmla="*/ 163 h 244"/>
                <a:gd name="T96" fmla="*/ 951 w 955"/>
                <a:gd name="T97" fmla="*/ 119 h 244"/>
                <a:gd name="T98" fmla="*/ 951 w 955"/>
                <a:gd name="T99" fmla="*/ 86 h 244"/>
                <a:gd name="T100" fmla="*/ 920 w 955"/>
                <a:gd name="T101" fmla="*/ 30 h 244"/>
                <a:gd name="T102" fmla="*/ 859 w 955"/>
                <a:gd name="T103" fmla="*/ 0 h 244"/>
                <a:gd name="T104" fmla="*/ 817 w 955"/>
                <a:gd name="T105" fmla="*/ 9 h 244"/>
                <a:gd name="T106" fmla="*/ 747 w 955"/>
                <a:gd name="T107" fmla="*/ 30 h 244"/>
                <a:gd name="T108" fmla="*/ 636 w 955"/>
                <a:gd name="T109" fmla="*/ 40 h 244"/>
                <a:gd name="T110" fmla="*/ 459 w 955"/>
                <a:gd name="T111" fmla="*/ 44 h 244"/>
                <a:gd name="T112" fmla="*/ 371 w 955"/>
                <a:gd name="T113" fmla="*/ 38 h 244"/>
                <a:gd name="T114" fmla="*/ 285 w 955"/>
                <a:gd name="T115" fmla="*/ 38 h 244"/>
                <a:gd name="T116" fmla="*/ 233 w 955"/>
                <a:gd name="T117" fmla="*/ 44 h 2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5"/>
                <a:gd name="T178" fmla="*/ 0 h 244"/>
                <a:gd name="T179" fmla="*/ 955 w 955"/>
                <a:gd name="T180" fmla="*/ 244 h 2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5" h="244">
                  <a:moveTo>
                    <a:pt x="225" y="46"/>
                  </a:moveTo>
                  <a:lnTo>
                    <a:pt x="194" y="48"/>
                  </a:lnTo>
                  <a:lnTo>
                    <a:pt x="177" y="50"/>
                  </a:lnTo>
                  <a:lnTo>
                    <a:pt x="160" y="55"/>
                  </a:lnTo>
                  <a:lnTo>
                    <a:pt x="141" y="61"/>
                  </a:lnTo>
                  <a:lnTo>
                    <a:pt x="119" y="67"/>
                  </a:lnTo>
                  <a:lnTo>
                    <a:pt x="98" y="71"/>
                  </a:lnTo>
                  <a:lnTo>
                    <a:pt x="83" y="75"/>
                  </a:lnTo>
                  <a:lnTo>
                    <a:pt x="71" y="78"/>
                  </a:lnTo>
                  <a:lnTo>
                    <a:pt x="64" y="82"/>
                  </a:lnTo>
                  <a:lnTo>
                    <a:pt x="52" y="86"/>
                  </a:lnTo>
                  <a:lnTo>
                    <a:pt x="37" y="90"/>
                  </a:lnTo>
                  <a:lnTo>
                    <a:pt x="20" y="96"/>
                  </a:lnTo>
                  <a:lnTo>
                    <a:pt x="6" y="105"/>
                  </a:lnTo>
                  <a:lnTo>
                    <a:pt x="0" y="117"/>
                  </a:lnTo>
                  <a:lnTo>
                    <a:pt x="0" y="123"/>
                  </a:lnTo>
                  <a:lnTo>
                    <a:pt x="6" y="126"/>
                  </a:lnTo>
                  <a:lnTo>
                    <a:pt x="20" y="130"/>
                  </a:lnTo>
                  <a:lnTo>
                    <a:pt x="33" y="130"/>
                  </a:lnTo>
                  <a:lnTo>
                    <a:pt x="45" y="128"/>
                  </a:lnTo>
                  <a:lnTo>
                    <a:pt x="50" y="126"/>
                  </a:lnTo>
                  <a:lnTo>
                    <a:pt x="102" y="126"/>
                  </a:lnTo>
                  <a:lnTo>
                    <a:pt x="114" y="121"/>
                  </a:lnTo>
                  <a:lnTo>
                    <a:pt x="127" y="113"/>
                  </a:lnTo>
                  <a:lnTo>
                    <a:pt x="142" y="107"/>
                  </a:lnTo>
                  <a:lnTo>
                    <a:pt x="156" y="103"/>
                  </a:lnTo>
                  <a:lnTo>
                    <a:pt x="167" y="105"/>
                  </a:lnTo>
                  <a:lnTo>
                    <a:pt x="171" y="109"/>
                  </a:lnTo>
                  <a:lnTo>
                    <a:pt x="169" y="113"/>
                  </a:lnTo>
                  <a:lnTo>
                    <a:pt x="158" y="115"/>
                  </a:lnTo>
                  <a:lnTo>
                    <a:pt x="144" y="119"/>
                  </a:lnTo>
                  <a:lnTo>
                    <a:pt x="135" y="125"/>
                  </a:lnTo>
                  <a:lnTo>
                    <a:pt x="121" y="130"/>
                  </a:lnTo>
                  <a:lnTo>
                    <a:pt x="112" y="132"/>
                  </a:lnTo>
                  <a:lnTo>
                    <a:pt x="98" y="134"/>
                  </a:lnTo>
                  <a:lnTo>
                    <a:pt x="71" y="134"/>
                  </a:lnTo>
                  <a:lnTo>
                    <a:pt x="54" y="136"/>
                  </a:lnTo>
                  <a:lnTo>
                    <a:pt x="43" y="138"/>
                  </a:lnTo>
                  <a:lnTo>
                    <a:pt x="37" y="142"/>
                  </a:lnTo>
                  <a:lnTo>
                    <a:pt x="35" y="148"/>
                  </a:lnTo>
                  <a:lnTo>
                    <a:pt x="39" y="151"/>
                  </a:lnTo>
                  <a:lnTo>
                    <a:pt x="45" y="155"/>
                  </a:lnTo>
                  <a:lnTo>
                    <a:pt x="54" y="159"/>
                  </a:lnTo>
                  <a:lnTo>
                    <a:pt x="62" y="159"/>
                  </a:lnTo>
                  <a:lnTo>
                    <a:pt x="66" y="155"/>
                  </a:lnTo>
                  <a:lnTo>
                    <a:pt x="66" y="151"/>
                  </a:lnTo>
                  <a:lnTo>
                    <a:pt x="66" y="157"/>
                  </a:lnTo>
                  <a:lnTo>
                    <a:pt x="68" y="159"/>
                  </a:lnTo>
                  <a:lnTo>
                    <a:pt x="75" y="161"/>
                  </a:lnTo>
                  <a:lnTo>
                    <a:pt x="87" y="163"/>
                  </a:lnTo>
                  <a:lnTo>
                    <a:pt x="102" y="167"/>
                  </a:lnTo>
                  <a:lnTo>
                    <a:pt x="133" y="169"/>
                  </a:lnTo>
                  <a:lnTo>
                    <a:pt x="160" y="165"/>
                  </a:lnTo>
                  <a:lnTo>
                    <a:pt x="169" y="163"/>
                  </a:lnTo>
                  <a:lnTo>
                    <a:pt x="177" y="165"/>
                  </a:lnTo>
                  <a:lnTo>
                    <a:pt x="177" y="167"/>
                  </a:lnTo>
                  <a:lnTo>
                    <a:pt x="175" y="169"/>
                  </a:lnTo>
                  <a:lnTo>
                    <a:pt x="162" y="173"/>
                  </a:lnTo>
                  <a:lnTo>
                    <a:pt x="129" y="174"/>
                  </a:lnTo>
                  <a:lnTo>
                    <a:pt x="93" y="171"/>
                  </a:lnTo>
                  <a:lnTo>
                    <a:pt x="75" y="169"/>
                  </a:lnTo>
                  <a:lnTo>
                    <a:pt x="71" y="167"/>
                  </a:lnTo>
                  <a:lnTo>
                    <a:pt x="69" y="167"/>
                  </a:lnTo>
                  <a:lnTo>
                    <a:pt x="69" y="174"/>
                  </a:lnTo>
                  <a:lnTo>
                    <a:pt x="73" y="180"/>
                  </a:lnTo>
                  <a:lnTo>
                    <a:pt x="85" y="186"/>
                  </a:lnTo>
                  <a:lnTo>
                    <a:pt x="102" y="192"/>
                  </a:lnTo>
                  <a:lnTo>
                    <a:pt x="116" y="196"/>
                  </a:lnTo>
                  <a:lnTo>
                    <a:pt x="139" y="203"/>
                  </a:lnTo>
                  <a:lnTo>
                    <a:pt x="154" y="203"/>
                  </a:lnTo>
                  <a:lnTo>
                    <a:pt x="192" y="199"/>
                  </a:lnTo>
                  <a:lnTo>
                    <a:pt x="202" y="199"/>
                  </a:lnTo>
                  <a:lnTo>
                    <a:pt x="206" y="203"/>
                  </a:lnTo>
                  <a:lnTo>
                    <a:pt x="206" y="205"/>
                  </a:lnTo>
                  <a:lnTo>
                    <a:pt x="202" y="207"/>
                  </a:lnTo>
                  <a:lnTo>
                    <a:pt x="190" y="207"/>
                  </a:lnTo>
                  <a:lnTo>
                    <a:pt x="162" y="209"/>
                  </a:lnTo>
                  <a:lnTo>
                    <a:pt x="152" y="211"/>
                  </a:lnTo>
                  <a:lnTo>
                    <a:pt x="146" y="211"/>
                  </a:lnTo>
                  <a:lnTo>
                    <a:pt x="150" y="215"/>
                  </a:lnTo>
                  <a:lnTo>
                    <a:pt x="160" y="224"/>
                  </a:lnTo>
                  <a:lnTo>
                    <a:pt x="169" y="236"/>
                  </a:lnTo>
                  <a:lnTo>
                    <a:pt x="177" y="242"/>
                  </a:lnTo>
                  <a:lnTo>
                    <a:pt x="183" y="242"/>
                  </a:lnTo>
                  <a:lnTo>
                    <a:pt x="190" y="244"/>
                  </a:lnTo>
                  <a:lnTo>
                    <a:pt x="229" y="240"/>
                  </a:lnTo>
                  <a:lnTo>
                    <a:pt x="237" y="242"/>
                  </a:lnTo>
                  <a:lnTo>
                    <a:pt x="242" y="242"/>
                  </a:lnTo>
                  <a:lnTo>
                    <a:pt x="248" y="238"/>
                  </a:lnTo>
                  <a:lnTo>
                    <a:pt x="252" y="228"/>
                  </a:lnTo>
                  <a:lnTo>
                    <a:pt x="254" y="217"/>
                  </a:lnTo>
                  <a:lnTo>
                    <a:pt x="250" y="211"/>
                  </a:lnTo>
                  <a:lnTo>
                    <a:pt x="240" y="207"/>
                  </a:lnTo>
                  <a:lnTo>
                    <a:pt x="235" y="201"/>
                  </a:lnTo>
                  <a:lnTo>
                    <a:pt x="231" y="190"/>
                  </a:lnTo>
                  <a:lnTo>
                    <a:pt x="229" y="178"/>
                  </a:lnTo>
                  <a:lnTo>
                    <a:pt x="227" y="173"/>
                  </a:lnTo>
                  <a:lnTo>
                    <a:pt x="221" y="169"/>
                  </a:lnTo>
                  <a:lnTo>
                    <a:pt x="210" y="157"/>
                  </a:lnTo>
                  <a:lnTo>
                    <a:pt x="206" y="142"/>
                  </a:lnTo>
                  <a:lnTo>
                    <a:pt x="206" y="126"/>
                  </a:lnTo>
                  <a:lnTo>
                    <a:pt x="212" y="113"/>
                  </a:lnTo>
                  <a:lnTo>
                    <a:pt x="214" y="107"/>
                  </a:lnTo>
                  <a:lnTo>
                    <a:pt x="212" y="102"/>
                  </a:lnTo>
                  <a:lnTo>
                    <a:pt x="204" y="86"/>
                  </a:lnTo>
                  <a:lnTo>
                    <a:pt x="202" y="77"/>
                  </a:lnTo>
                  <a:lnTo>
                    <a:pt x="202" y="69"/>
                  </a:lnTo>
                  <a:lnTo>
                    <a:pt x="206" y="61"/>
                  </a:lnTo>
                  <a:lnTo>
                    <a:pt x="217" y="54"/>
                  </a:lnTo>
                  <a:lnTo>
                    <a:pt x="233" y="48"/>
                  </a:lnTo>
                  <a:lnTo>
                    <a:pt x="254" y="44"/>
                  </a:lnTo>
                  <a:lnTo>
                    <a:pt x="298" y="40"/>
                  </a:lnTo>
                  <a:lnTo>
                    <a:pt x="319" y="40"/>
                  </a:lnTo>
                  <a:lnTo>
                    <a:pt x="336" y="42"/>
                  </a:lnTo>
                  <a:lnTo>
                    <a:pt x="350" y="44"/>
                  </a:lnTo>
                  <a:lnTo>
                    <a:pt x="358" y="46"/>
                  </a:lnTo>
                  <a:lnTo>
                    <a:pt x="363" y="52"/>
                  </a:lnTo>
                  <a:lnTo>
                    <a:pt x="369" y="63"/>
                  </a:lnTo>
                  <a:lnTo>
                    <a:pt x="388" y="92"/>
                  </a:lnTo>
                  <a:lnTo>
                    <a:pt x="404" y="123"/>
                  </a:lnTo>
                  <a:lnTo>
                    <a:pt x="409" y="136"/>
                  </a:lnTo>
                  <a:lnTo>
                    <a:pt x="411" y="146"/>
                  </a:lnTo>
                  <a:lnTo>
                    <a:pt x="407" y="157"/>
                  </a:lnTo>
                  <a:lnTo>
                    <a:pt x="402" y="165"/>
                  </a:lnTo>
                  <a:lnTo>
                    <a:pt x="400" y="173"/>
                  </a:lnTo>
                  <a:lnTo>
                    <a:pt x="404" y="178"/>
                  </a:lnTo>
                  <a:lnTo>
                    <a:pt x="409" y="184"/>
                  </a:lnTo>
                  <a:lnTo>
                    <a:pt x="419" y="190"/>
                  </a:lnTo>
                  <a:lnTo>
                    <a:pt x="432" y="190"/>
                  </a:lnTo>
                  <a:lnTo>
                    <a:pt x="459" y="184"/>
                  </a:lnTo>
                  <a:lnTo>
                    <a:pt x="488" y="173"/>
                  </a:lnTo>
                  <a:lnTo>
                    <a:pt x="515" y="165"/>
                  </a:lnTo>
                  <a:lnTo>
                    <a:pt x="525" y="165"/>
                  </a:lnTo>
                  <a:lnTo>
                    <a:pt x="540" y="163"/>
                  </a:lnTo>
                  <a:lnTo>
                    <a:pt x="559" y="163"/>
                  </a:lnTo>
                  <a:lnTo>
                    <a:pt x="584" y="165"/>
                  </a:lnTo>
                  <a:lnTo>
                    <a:pt x="642" y="165"/>
                  </a:lnTo>
                  <a:lnTo>
                    <a:pt x="707" y="169"/>
                  </a:lnTo>
                  <a:lnTo>
                    <a:pt x="770" y="171"/>
                  </a:lnTo>
                  <a:lnTo>
                    <a:pt x="799" y="171"/>
                  </a:lnTo>
                  <a:lnTo>
                    <a:pt x="826" y="173"/>
                  </a:lnTo>
                  <a:lnTo>
                    <a:pt x="886" y="173"/>
                  </a:lnTo>
                  <a:lnTo>
                    <a:pt x="893" y="169"/>
                  </a:lnTo>
                  <a:lnTo>
                    <a:pt x="903" y="163"/>
                  </a:lnTo>
                  <a:lnTo>
                    <a:pt x="924" y="148"/>
                  </a:lnTo>
                  <a:lnTo>
                    <a:pt x="943" y="128"/>
                  </a:lnTo>
                  <a:lnTo>
                    <a:pt x="951" y="119"/>
                  </a:lnTo>
                  <a:lnTo>
                    <a:pt x="955" y="111"/>
                  </a:lnTo>
                  <a:lnTo>
                    <a:pt x="955" y="102"/>
                  </a:lnTo>
                  <a:lnTo>
                    <a:pt x="951" y="86"/>
                  </a:lnTo>
                  <a:lnTo>
                    <a:pt x="945" y="69"/>
                  </a:lnTo>
                  <a:lnTo>
                    <a:pt x="934" y="50"/>
                  </a:lnTo>
                  <a:lnTo>
                    <a:pt x="920" y="30"/>
                  </a:lnTo>
                  <a:lnTo>
                    <a:pt x="903" y="15"/>
                  </a:lnTo>
                  <a:lnTo>
                    <a:pt x="882" y="4"/>
                  </a:lnTo>
                  <a:lnTo>
                    <a:pt x="859" y="0"/>
                  </a:lnTo>
                  <a:lnTo>
                    <a:pt x="847" y="0"/>
                  </a:lnTo>
                  <a:lnTo>
                    <a:pt x="832" y="4"/>
                  </a:lnTo>
                  <a:lnTo>
                    <a:pt x="817" y="9"/>
                  </a:lnTo>
                  <a:lnTo>
                    <a:pt x="797" y="17"/>
                  </a:lnTo>
                  <a:lnTo>
                    <a:pt x="774" y="25"/>
                  </a:lnTo>
                  <a:lnTo>
                    <a:pt x="747" y="30"/>
                  </a:lnTo>
                  <a:lnTo>
                    <a:pt x="715" y="36"/>
                  </a:lnTo>
                  <a:lnTo>
                    <a:pt x="678" y="38"/>
                  </a:lnTo>
                  <a:lnTo>
                    <a:pt x="636" y="40"/>
                  </a:lnTo>
                  <a:lnTo>
                    <a:pt x="592" y="42"/>
                  </a:lnTo>
                  <a:lnTo>
                    <a:pt x="502" y="44"/>
                  </a:lnTo>
                  <a:lnTo>
                    <a:pt x="459" y="44"/>
                  </a:lnTo>
                  <a:lnTo>
                    <a:pt x="423" y="42"/>
                  </a:lnTo>
                  <a:lnTo>
                    <a:pt x="392" y="40"/>
                  </a:lnTo>
                  <a:lnTo>
                    <a:pt x="371" y="38"/>
                  </a:lnTo>
                  <a:lnTo>
                    <a:pt x="354" y="36"/>
                  </a:lnTo>
                  <a:lnTo>
                    <a:pt x="331" y="36"/>
                  </a:lnTo>
                  <a:lnTo>
                    <a:pt x="285" y="38"/>
                  </a:lnTo>
                  <a:lnTo>
                    <a:pt x="263" y="40"/>
                  </a:lnTo>
                  <a:lnTo>
                    <a:pt x="244" y="42"/>
                  </a:lnTo>
                  <a:lnTo>
                    <a:pt x="233" y="44"/>
                  </a:lnTo>
                  <a:lnTo>
                    <a:pt x="229" y="44"/>
                  </a:lnTo>
                  <a:lnTo>
                    <a:pt x="225" y="46"/>
                  </a:lnTo>
                  <a:close/>
                </a:path>
              </a:pathLst>
            </a:custGeom>
            <a:solidFill>
              <a:srgbClr val="FFF2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28" name="Freeform 150"/>
            <p:cNvSpPr>
              <a:spLocks/>
            </p:cNvSpPr>
            <p:nvPr/>
          </p:nvSpPr>
          <p:spPr bwMode="auto">
            <a:xfrm>
              <a:off x="7014" y="1674"/>
              <a:ext cx="165" cy="192"/>
            </a:xfrm>
            <a:custGeom>
              <a:avLst/>
              <a:gdLst>
                <a:gd name="T0" fmla="*/ 8 w 165"/>
                <a:gd name="T1" fmla="*/ 42 h 192"/>
                <a:gd name="T2" fmla="*/ 19 w 165"/>
                <a:gd name="T3" fmla="*/ 21 h 192"/>
                <a:gd name="T4" fmla="*/ 23 w 165"/>
                <a:gd name="T5" fmla="*/ 10 h 192"/>
                <a:gd name="T6" fmla="*/ 23 w 165"/>
                <a:gd name="T7" fmla="*/ 0 h 192"/>
                <a:gd name="T8" fmla="*/ 25 w 165"/>
                <a:gd name="T9" fmla="*/ 0 h 192"/>
                <a:gd name="T10" fmla="*/ 33 w 165"/>
                <a:gd name="T11" fmla="*/ 8 h 192"/>
                <a:gd name="T12" fmla="*/ 44 w 165"/>
                <a:gd name="T13" fmla="*/ 21 h 192"/>
                <a:gd name="T14" fmla="*/ 58 w 165"/>
                <a:gd name="T15" fmla="*/ 37 h 192"/>
                <a:gd name="T16" fmla="*/ 89 w 165"/>
                <a:gd name="T17" fmla="*/ 75 h 192"/>
                <a:gd name="T18" fmla="*/ 100 w 165"/>
                <a:gd name="T19" fmla="*/ 92 h 192"/>
                <a:gd name="T20" fmla="*/ 110 w 165"/>
                <a:gd name="T21" fmla="*/ 106 h 192"/>
                <a:gd name="T22" fmla="*/ 117 w 165"/>
                <a:gd name="T23" fmla="*/ 113 h 192"/>
                <a:gd name="T24" fmla="*/ 127 w 165"/>
                <a:gd name="T25" fmla="*/ 119 h 192"/>
                <a:gd name="T26" fmla="*/ 144 w 165"/>
                <a:gd name="T27" fmla="*/ 121 h 192"/>
                <a:gd name="T28" fmla="*/ 160 w 165"/>
                <a:gd name="T29" fmla="*/ 115 h 192"/>
                <a:gd name="T30" fmla="*/ 163 w 165"/>
                <a:gd name="T31" fmla="*/ 113 h 192"/>
                <a:gd name="T32" fmla="*/ 165 w 165"/>
                <a:gd name="T33" fmla="*/ 113 h 192"/>
                <a:gd name="T34" fmla="*/ 163 w 165"/>
                <a:gd name="T35" fmla="*/ 115 h 192"/>
                <a:gd name="T36" fmla="*/ 161 w 165"/>
                <a:gd name="T37" fmla="*/ 121 h 192"/>
                <a:gd name="T38" fmla="*/ 150 w 165"/>
                <a:gd name="T39" fmla="*/ 138 h 192"/>
                <a:gd name="T40" fmla="*/ 115 w 165"/>
                <a:gd name="T41" fmla="*/ 186 h 192"/>
                <a:gd name="T42" fmla="*/ 110 w 165"/>
                <a:gd name="T43" fmla="*/ 190 h 192"/>
                <a:gd name="T44" fmla="*/ 102 w 165"/>
                <a:gd name="T45" fmla="*/ 192 h 192"/>
                <a:gd name="T46" fmla="*/ 83 w 165"/>
                <a:gd name="T47" fmla="*/ 186 h 192"/>
                <a:gd name="T48" fmla="*/ 60 w 165"/>
                <a:gd name="T49" fmla="*/ 175 h 192"/>
                <a:gd name="T50" fmla="*/ 39 w 165"/>
                <a:gd name="T51" fmla="*/ 156 h 192"/>
                <a:gd name="T52" fmla="*/ 19 w 165"/>
                <a:gd name="T53" fmla="*/ 133 h 192"/>
                <a:gd name="T54" fmla="*/ 6 w 165"/>
                <a:gd name="T55" fmla="*/ 104 h 192"/>
                <a:gd name="T56" fmla="*/ 0 w 165"/>
                <a:gd name="T57" fmla="*/ 73 h 192"/>
                <a:gd name="T58" fmla="*/ 2 w 165"/>
                <a:gd name="T59" fmla="*/ 58 h 192"/>
                <a:gd name="T60" fmla="*/ 8 w 165"/>
                <a:gd name="T61" fmla="*/ 42 h 1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5"/>
                <a:gd name="T94" fmla="*/ 0 h 192"/>
                <a:gd name="T95" fmla="*/ 165 w 165"/>
                <a:gd name="T96" fmla="*/ 192 h 1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5" h="192">
                  <a:moveTo>
                    <a:pt x="8" y="42"/>
                  </a:moveTo>
                  <a:lnTo>
                    <a:pt x="19" y="21"/>
                  </a:lnTo>
                  <a:lnTo>
                    <a:pt x="23" y="10"/>
                  </a:lnTo>
                  <a:lnTo>
                    <a:pt x="23" y="0"/>
                  </a:lnTo>
                  <a:lnTo>
                    <a:pt x="25" y="0"/>
                  </a:lnTo>
                  <a:lnTo>
                    <a:pt x="33" y="8"/>
                  </a:lnTo>
                  <a:lnTo>
                    <a:pt x="44" y="21"/>
                  </a:lnTo>
                  <a:lnTo>
                    <a:pt x="58" y="37"/>
                  </a:lnTo>
                  <a:lnTo>
                    <a:pt x="89" y="75"/>
                  </a:lnTo>
                  <a:lnTo>
                    <a:pt x="100" y="92"/>
                  </a:lnTo>
                  <a:lnTo>
                    <a:pt x="110" y="106"/>
                  </a:lnTo>
                  <a:lnTo>
                    <a:pt x="117" y="113"/>
                  </a:lnTo>
                  <a:lnTo>
                    <a:pt x="127" y="119"/>
                  </a:lnTo>
                  <a:lnTo>
                    <a:pt x="144" y="121"/>
                  </a:lnTo>
                  <a:lnTo>
                    <a:pt x="160" y="115"/>
                  </a:lnTo>
                  <a:lnTo>
                    <a:pt x="163" y="113"/>
                  </a:lnTo>
                  <a:lnTo>
                    <a:pt x="165" y="113"/>
                  </a:lnTo>
                  <a:lnTo>
                    <a:pt x="163" y="115"/>
                  </a:lnTo>
                  <a:lnTo>
                    <a:pt x="161" y="121"/>
                  </a:lnTo>
                  <a:lnTo>
                    <a:pt x="150" y="138"/>
                  </a:lnTo>
                  <a:lnTo>
                    <a:pt x="115" y="186"/>
                  </a:lnTo>
                  <a:lnTo>
                    <a:pt x="110" y="190"/>
                  </a:lnTo>
                  <a:lnTo>
                    <a:pt x="102" y="192"/>
                  </a:lnTo>
                  <a:lnTo>
                    <a:pt x="83" y="186"/>
                  </a:lnTo>
                  <a:lnTo>
                    <a:pt x="60" y="175"/>
                  </a:lnTo>
                  <a:lnTo>
                    <a:pt x="39" y="156"/>
                  </a:lnTo>
                  <a:lnTo>
                    <a:pt x="19" y="133"/>
                  </a:lnTo>
                  <a:lnTo>
                    <a:pt x="6" y="104"/>
                  </a:lnTo>
                  <a:lnTo>
                    <a:pt x="0" y="73"/>
                  </a:lnTo>
                  <a:lnTo>
                    <a:pt x="2" y="58"/>
                  </a:lnTo>
                  <a:lnTo>
                    <a:pt x="8" y="42"/>
                  </a:lnTo>
                  <a:close/>
                </a:path>
              </a:pathLst>
            </a:custGeom>
            <a:solidFill>
              <a:srgbClr val="FFD89E"/>
            </a:solidFill>
            <a:ln w="0">
              <a:solidFill>
                <a:srgbClr val="000000"/>
              </a:solidFill>
              <a:round/>
              <a:headEnd/>
              <a:tailEnd/>
            </a:ln>
          </p:spPr>
          <p:txBody>
            <a:bodyPr/>
            <a:lstStyle/>
            <a:p>
              <a:endParaRPr lang="id-ID"/>
            </a:p>
          </p:txBody>
        </p:sp>
        <p:sp>
          <p:nvSpPr>
            <p:cNvPr id="29" name="Freeform 151"/>
            <p:cNvSpPr>
              <a:spLocks/>
            </p:cNvSpPr>
            <p:nvPr/>
          </p:nvSpPr>
          <p:spPr bwMode="auto">
            <a:xfrm>
              <a:off x="6945" y="1714"/>
              <a:ext cx="184" cy="235"/>
            </a:xfrm>
            <a:custGeom>
              <a:avLst/>
              <a:gdLst>
                <a:gd name="T0" fmla="*/ 184 w 184"/>
                <a:gd name="T1" fmla="*/ 146 h 235"/>
                <a:gd name="T2" fmla="*/ 173 w 184"/>
                <a:gd name="T3" fmla="*/ 110 h 235"/>
                <a:gd name="T4" fmla="*/ 161 w 184"/>
                <a:gd name="T5" fmla="*/ 79 h 235"/>
                <a:gd name="T6" fmla="*/ 150 w 184"/>
                <a:gd name="T7" fmla="*/ 56 h 235"/>
                <a:gd name="T8" fmla="*/ 140 w 184"/>
                <a:gd name="T9" fmla="*/ 39 h 235"/>
                <a:gd name="T10" fmla="*/ 131 w 184"/>
                <a:gd name="T11" fmla="*/ 29 h 235"/>
                <a:gd name="T12" fmla="*/ 123 w 184"/>
                <a:gd name="T13" fmla="*/ 27 h 235"/>
                <a:gd name="T14" fmla="*/ 119 w 184"/>
                <a:gd name="T15" fmla="*/ 31 h 235"/>
                <a:gd name="T16" fmla="*/ 117 w 184"/>
                <a:gd name="T17" fmla="*/ 41 h 235"/>
                <a:gd name="T18" fmla="*/ 117 w 184"/>
                <a:gd name="T19" fmla="*/ 68 h 235"/>
                <a:gd name="T20" fmla="*/ 115 w 184"/>
                <a:gd name="T21" fmla="*/ 91 h 235"/>
                <a:gd name="T22" fmla="*/ 113 w 184"/>
                <a:gd name="T23" fmla="*/ 100 h 235"/>
                <a:gd name="T24" fmla="*/ 113 w 184"/>
                <a:gd name="T25" fmla="*/ 104 h 235"/>
                <a:gd name="T26" fmla="*/ 111 w 184"/>
                <a:gd name="T27" fmla="*/ 106 h 235"/>
                <a:gd name="T28" fmla="*/ 109 w 184"/>
                <a:gd name="T29" fmla="*/ 104 h 235"/>
                <a:gd name="T30" fmla="*/ 106 w 184"/>
                <a:gd name="T31" fmla="*/ 96 h 235"/>
                <a:gd name="T32" fmla="*/ 102 w 184"/>
                <a:gd name="T33" fmla="*/ 85 h 235"/>
                <a:gd name="T34" fmla="*/ 90 w 184"/>
                <a:gd name="T35" fmla="*/ 54 h 235"/>
                <a:gd name="T36" fmla="*/ 79 w 184"/>
                <a:gd name="T37" fmla="*/ 22 h 235"/>
                <a:gd name="T38" fmla="*/ 77 w 184"/>
                <a:gd name="T39" fmla="*/ 10 h 235"/>
                <a:gd name="T40" fmla="*/ 77 w 184"/>
                <a:gd name="T41" fmla="*/ 2 h 235"/>
                <a:gd name="T42" fmla="*/ 75 w 184"/>
                <a:gd name="T43" fmla="*/ 0 h 235"/>
                <a:gd name="T44" fmla="*/ 71 w 184"/>
                <a:gd name="T45" fmla="*/ 4 h 235"/>
                <a:gd name="T46" fmla="*/ 61 w 184"/>
                <a:gd name="T47" fmla="*/ 14 h 235"/>
                <a:gd name="T48" fmla="*/ 52 w 184"/>
                <a:gd name="T49" fmla="*/ 25 h 235"/>
                <a:gd name="T50" fmla="*/ 27 w 184"/>
                <a:gd name="T51" fmla="*/ 52 h 235"/>
                <a:gd name="T52" fmla="*/ 15 w 184"/>
                <a:gd name="T53" fmla="*/ 66 h 235"/>
                <a:gd name="T54" fmla="*/ 6 w 184"/>
                <a:gd name="T55" fmla="*/ 75 h 235"/>
                <a:gd name="T56" fmla="*/ 0 w 184"/>
                <a:gd name="T57" fmla="*/ 85 h 235"/>
                <a:gd name="T58" fmla="*/ 2 w 184"/>
                <a:gd name="T59" fmla="*/ 96 h 235"/>
                <a:gd name="T60" fmla="*/ 17 w 184"/>
                <a:gd name="T61" fmla="*/ 123 h 235"/>
                <a:gd name="T62" fmla="*/ 38 w 184"/>
                <a:gd name="T63" fmla="*/ 154 h 235"/>
                <a:gd name="T64" fmla="*/ 48 w 184"/>
                <a:gd name="T65" fmla="*/ 166 h 235"/>
                <a:gd name="T66" fmla="*/ 52 w 184"/>
                <a:gd name="T67" fmla="*/ 177 h 235"/>
                <a:gd name="T68" fmla="*/ 54 w 184"/>
                <a:gd name="T69" fmla="*/ 216 h 235"/>
                <a:gd name="T70" fmla="*/ 52 w 184"/>
                <a:gd name="T71" fmla="*/ 229 h 235"/>
                <a:gd name="T72" fmla="*/ 52 w 184"/>
                <a:gd name="T73" fmla="*/ 235 h 235"/>
                <a:gd name="T74" fmla="*/ 54 w 184"/>
                <a:gd name="T75" fmla="*/ 235 h 235"/>
                <a:gd name="T76" fmla="*/ 60 w 184"/>
                <a:gd name="T77" fmla="*/ 233 h 235"/>
                <a:gd name="T78" fmla="*/ 67 w 184"/>
                <a:gd name="T79" fmla="*/ 227 h 235"/>
                <a:gd name="T80" fmla="*/ 75 w 184"/>
                <a:gd name="T81" fmla="*/ 216 h 235"/>
                <a:gd name="T82" fmla="*/ 79 w 184"/>
                <a:gd name="T83" fmla="*/ 210 h 235"/>
                <a:gd name="T84" fmla="*/ 85 w 184"/>
                <a:gd name="T85" fmla="*/ 208 h 235"/>
                <a:gd name="T86" fmla="*/ 109 w 184"/>
                <a:gd name="T87" fmla="*/ 208 h 235"/>
                <a:gd name="T88" fmla="*/ 117 w 184"/>
                <a:gd name="T89" fmla="*/ 204 h 235"/>
                <a:gd name="T90" fmla="*/ 127 w 184"/>
                <a:gd name="T91" fmla="*/ 198 h 235"/>
                <a:gd name="T92" fmla="*/ 165 w 184"/>
                <a:gd name="T93" fmla="*/ 166 h 235"/>
                <a:gd name="T94" fmla="*/ 179 w 184"/>
                <a:gd name="T95" fmla="*/ 154 h 235"/>
                <a:gd name="T96" fmla="*/ 182 w 184"/>
                <a:gd name="T97" fmla="*/ 150 h 235"/>
                <a:gd name="T98" fmla="*/ 184 w 184"/>
                <a:gd name="T99" fmla="*/ 148 h 235"/>
                <a:gd name="T100" fmla="*/ 184 w 184"/>
                <a:gd name="T101" fmla="*/ 146 h 2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4"/>
                <a:gd name="T154" fmla="*/ 0 h 235"/>
                <a:gd name="T155" fmla="*/ 184 w 184"/>
                <a:gd name="T156" fmla="*/ 235 h 2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4" h="235">
                  <a:moveTo>
                    <a:pt x="184" y="146"/>
                  </a:moveTo>
                  <a:lnTo>
                    <a:pt x="173" y="110"/>
                  </a:lnTo>
                  <a:lnTo>
                    <a:pt x="161" y="79"/>
                  </a:lnTo>
                  <a:lnTo>
                    <a:pt x="150" y="56"/>
                  </a:lnTo>
                  <a:lnTo>
                    <a:pt x="140" y="39"/>
                  </a:lnTo>
                  <a:lnTo>
                    <a:pt x="131" y="29"/>
                  </a:lnTo>
                  <a:lnTo>
                    <a:pt x="123" y="27"/>
                  </a:lnTo>
                  <a:lnTo>
                    <a:pt x="119" y="31"/>
                  </a:lnTo>
                  <a:lnTo>
                    <a:pt x="117" y="41"/>
                  </a:lnTo>
                  <a:lnTo>
                    <a:pt x="117" y="68"/>
                  </a:lnTo>
                  <a:lnTo>
                    <a:pt x="115" y="91"/>
                  </a:lnTo>
                  <a:lnTo>
                    <a:pt x="113" y="100"/>
                  </a:lnTo>
                  <a:lnTo>
                    <a:pt x="113" y="104"/>
                  </a:lnTo>
                  <a:lnTo>
                    <a:pt x="111" y="106"/>
                  </a:lnTo>
                  <a:lnTo>
                    <a:pt x="109" y="104"/>
                  </a:lnTo>
                  <a:lnTo>
                    <a:pt x="106" y="96"/>
                  </a:lnTo>
                  <a:lnTo>
                    <a:pt x="102" y="85"/>
                  </a:lnTo>
                  <a:lnTo>
                    <a:pt x="90" y="54"/>
                  </a:lnTo>
                  <a:lnTo>
                    <a:pt x="79" y="22"/>
                  </a:lnTo>
                  <a:lnTo>
                    <a:pt x="77" y="10"/>
                  </a:lnTo>
                  <a:lnTo>
                    <a:pt x="77" y="2"/>
                  </a:lnTo>
                  <a:lnTo>
                    <a:pt x="75" y="0"/>
                  </a:lnTo>
                  <a:lnTo>
                    <a:pt x="71" y="4"/>
                  </a:lnTo>
                  <a:lnTo>
                    <a:pt x="61" y="14"/>
                  </a:lnTo>
                  <a:lnTo>
                    <a:pt x="52" y="25"/>
                  </a:lnTo>
                  <a:lnTo>
                    <a:pt x="27" y="52"/>
                  </a:lnTo>
                  <a:lnTo>
                    <a:pt x="15" y="66"/>
                  </a:lnTo>
                  <a:lnTo>
                    <a:pt x="6" y="75"/>
                  </a:lnTo>
                  <a:lnTo>
                    <a:pt x="0" y="85"/>
                  </a:lnTo>
                  <a:lnTo>
                    <a:pt x="2" y="96"/>
                  </a:lnTo>
                  <a:lnTo>
                    <a:pt x="17" y="123"/>
                  </a:lnTo>
                  <a:lnTo>
                    <a:pt x="38" y="154"/>
                  </a:lnTo>
                  <a:lnTo>
                    <a:pt x="48" y="166"/>
                  </a:lnTo>
                  <a:lnTo>
                    <a:pt x="52" y="177"/>
                  </a:lnTo>
                  <a:lnTo>
                    <a:pt x="54" y="216"/>
                  </a:lnTo>
                  <a:lnTo>
                    <a:pt x="52" y="229"/>
                  </a:lnTo>
                  <a:lnTo>
                    <a:pt x="52" y="235"/>
                  </a:lnTo>
                  <a:lnTo>
                    <a:pt x="54" y="235"/>
                  </a:lnTo>
                  <a:lnTo>
                    <a:pt x="60" y="233"/>
                  </a:lnTo>
                  <a:lnTo>
                    <a:pt x="67" y="227"/>
                  </a:lnTo>
                  <a:lnTo>
                    <a:pt x="75" y="216"/>
                  </a:lnTo>
                  <a:lnTo>
                    <a:pt x="79" y="210"/>
                  </a:lnTo>
                  <a:lnTo>
                    <a:pt x="85" y="208"/>
                  </a:lnTo>
                  <a:lnTo>
                    <a:pt x="109" y="208"/>
                  </a:lnTo>
                  <a:lnTo>
                    <a:pt x="117" y="204"/>
                  </a:lnTo>
                  <a:lnTo>
                    <a:pt x="127" y="198"/>
                  </a:lnTo>
                  <a:lnTo>
                    <a:pt x="165" y="166"/>
                  </a:lnTo>
                  <a:lnTo>
                    <a:pt x="179" y="154"/>
                  </a:lnTo>
                  <a:lnTo>
                    <a:pt x="182" y="150"/>
                  </a:lnTo>
                  <a:lnTo>
                    <a:pt x="184" y="148"/>
                  </a:lnTo>
                  <a:lnTo>
                    <a:pt x="184" y="146"/>
                  </a:lnTo>
                  <a:close/>
                </a:path>
              </a:pathLst>
            </a:custGeom>
            <a:solidFill>
              <a:srgbClr val="FFF2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0" name="Freeform 152"/>
            <p:cNvSpPr>
              <a:spLocks/>
            </p:cNvSpPr>
            <p:nvPr/>
          </p:nvSpPr>
          <p:spPr bwMode="auto">
            <a:xfrm>
              <a:off x="6680" y="2863"/>
              <a:ext cx="724" cy="421"/>
            </a:xfrm>
            <a:custGeom>
              <a:avLst/>
              <a:gdLst>
                <a:gd name="T0" fmla="*/ 60 w 724"/>
                <a:gd name="T1" fmla="*/ 33 h 421"/>
                <a:gd name="T2" fmla="*/ 46 w 724"/>
                <a:gd name="T3" fmla="*/ 96 h 421"/>
                <a:gd name="T4" fmla="*/ 23 w 724"/>
                <a:gd name="T5" fmla="*/ 227 h 421"/>
                <a:gd name="T6" fmla="*/ 15 w 724"/>
                <a:gd name="T7" fmla="*/ 288 h 421"/>
                <a:gd name="T8" fmla="*/ 10 w 724"/>
                <a:gd name="T9" fmla="*/ 340 h 421"/>
                <a:gd name="T10" fmla="*/ 6 w 724"/>
                <a:gd name="T11" fmla="*/ 363 h 421"/>
                <a:gd name="T12" fmla="*/ 4 w 724"/>
                <a:gd name="T13" fmla="*/ 382 h 421"/>
                <a:gd name="T14" fmla="*/ 2 w 724"/>
                <a:gd name="T15" fmla="*/ 399 h 421"/>
                <a:gd name="T16" fmla="*/ 2 w 724"/>
                <a:gd name="T17" fmla="*/ 411 h 421"/>
                <a:gd name="T18" fmla="*/ 0 w 724"/>
                <a:gd name="T19" fmla="*/ 419 h 421"/>
                <a:gd name="T20" fmla="*/ 0 w 724"/>
                <a:gd name="T21" fmla="*/ 421 h 421"/>
                <a:gd name="T22" fmla="*/ 724 w 724"/>
                <a:gd name="T23" fmla="*/ 421 h 421"/>
                <a:gd name="T24" fmla="*/ 724 w 724"/>
                <a:gd name="T25" fmla="*/ 417 h 421"/>
                <a:gd name="T26" fmla="*/ 722 w 724"/>
                <a:gd name="T27" fmla="*/ 407 h 421"/>
                <a:gd name="T28" fmla="*/ 720 w 724"/>
                <a:gd name="T29" fmla="*/ 390 h 421"/>
                <a:gd name="T30" fmla="*/ 716 w 724"/>
                <a:gd name="T31" fmla="*/ 369 h 421"/>
                <a:gd name="T32" fmla="*/ 713 w 724"/>
                <a:gd name="T33" fmla="*/ 344 h 421"/>
                <a:gd name="T34" fmla="*/ 707 w 724"/>
                <a:gd name="T35" fmla="*/ 313 h 421"/>
                <a:gd name="T36" fmla="*/ 697 w 724"/>
                <a:gd name="T37" fmla="*/ 250 h 421"/>
                <a:gd name="T38" fmla="*/ 686 w 724"/>
                <a:gd name="T39" fmla="*/ 180 h 421"/>
                <a:gd name="T40" fmla="*/ 672 w 724"/>
                <a:gd name="T41" fmla="*/ 115 h 421"/>
                <a:gd name="T42" fmla="*/ 666 w 724"/>
                <a:gd name="T43" fmla="*/ 84 h 421"/>
                <a:gd name="T44" fmla="*/ 661 w 724"/>
                <a:gd name="T45" fmla="*/ 58 h 421"/>
                <a:gd name="T46" fmla="*/ 657 w 724"/>
                <a:gd name="T47" fmla="*/ 36 h 421"/>
                <a:gd name="T48" fmla="*/ 651 w 724"/>
                <a:gd name="T49" fmla="*/ 19 h 421"/>
                <a:gd name="T50" fmla="*/ 613 w 724"/>
                <a:gd name="T51" fmla="*/ 19 h 421"/>
                <a:gd name="T52" fmla="*/ 586 w 724"/>
                <a:gd name="T53" fmla="*/ 17 h 421"/>
                <a:gd name="T54" fmla="*/ 553 w 724"/>
                <a:gd name="T55" fmla="*/ 17 h 421"/>
                <a:gd name="T56" fmla="*/ 480 w 724"/>
                <a:gd name="T57" fmla="*/ 13 h 421"/>
                <a:gd name="T58" fmla="*/ 326 w 724"/>
                <a:gd name="T59" fmla="*/ 6 h 421"/>
                <a:gd name="T60" fmla="*/ 292 w 724"/>
                <a:gd name="T61" fmla="*/ 4 h 421"/>
                <a:gd name="T62" fmla="*/ 261 w 724"/>
                <a:gd name="T63" fmla="*/ 2 h 421"/>
                <a:gd name="T64" fmla="*/ 234 w 724"/>
                <a:gd name="T65" fmla="*/ 0 h 421"/>
                <a:gd name="T66" fmla="*/ 190 w 724"/>
                <a:gd name="T67" fmla="*/ 0 h 421"/>
                <a:gd name="T68" fmla="*/ 177 w 724"/>
                <a:gd name="T69" fmla="*/ 4 h 421"/>
                <a:gd name="T70" fmla="*/ 159 w 724"/>
                <a:gd name="T71" fmla="*/ 6 h 421"/>
                <a:gd name="T72" fmla="*/ 144 w 724"/>
                <a:gd name="T73" fmla="*/ 8 h 421"/>
                <a:gd name="T74" fmla="*/ 129 w 724"/>
                <a:gd name="T75" fmla="*/ 4 h 421"/>
                <a:gd name="T76" fmla="*/ 125 w 724"/>
                <a:gd name="T77" fmla="*/ 4 h 421"/>
                <a:gd name="T78" fmla="*/ 117 w 724"/>
                <a:gd name="T79" fmla="*/ 6 h 421"/>
                <a:gd name="T80" fmla="*/ 96 w 724"/>
                <a:gd name="T81" fmla="*/ 13 h 421"/>
                <a:gd name="T82" fmla="*/ 75 w 724"/>
                <a:gd name="T83" fmla="*/ 25 h 421"/>
                <a:gd name="T84" fmla="*/ 67 w 724"/>
                <a:gd name="T85" fmla="*/ 27 h 421"/>
                <a:gd name="T86" fmla="*/ 65 w 724"/>
                <a:gd name="T87" fmla="*/ 29 h 421"/>
                <a:gd name="T88" fmla="*/ 60 w 724"/>
                <a:gd name="T89" fmla="*/ 33 h 4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421"/>
                <a:gd name="T137" fmla="*/ 724 w 724"/>
                <a:gd name="T138" fmla="*/ 421 h 4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421">
                  <a:moveTo>
                    <a:pt x="60" y="33"/>
                  </a:moveTo>
                  <a:lnTo>
                    <a:pt x="46" y="96"/>
                  </a:lnTo>
                  <a:lnTo>
                    <a:pt x="23" y="227"/>
                  </a:lnTo>
                  <a:lnTo>
                    <a:pt x="15" y="288"/>
                  </a:lnTo>
                  <a:lnTo>
                    <a:pt x="10" y="340"/>
                  </a:lnTo>
                  <a:lnTo>
                    <a:pt x="6" y="363"/>
                  </a:lnTo>
                  <a:lnTo>
                    <a:pt x="4" y="382"/>
                  </a:lnTo>
                  <a:lnTo>
                    <a:pt x="2" y="399"/>
                  </a:lnTo>
                  <a:lnTo>
                    <a:pt x="2" y="411"/>
                  </a:lnTo>
                  <a:lnTo>
                    <a:pt x="0" y="419"/>
                  </a:lnTo>
                  <a:lnTo>
                    <a:pt x="0" y="421"/>
                  </a:lnTo>
                  <a:lnTo>
                    <a:pt x="724" y="421"/>
                  </a:lnTo>
                  <a:lnTo>
                    <a:pt x="724" y="417"/>
                  </a:lnTo>
                  <a:lnTo>
                    <a:pt x="722" y="407"/>
                  </a:lnTo>
                  <a:lnTo>
                    <a:pt x="720" y="390"/>
                  </a:lnTo>
                  <a:lnTo>
                    <a:pt x="716" y="369"/>
                  </a:lnTo>
                  <a:lnTo>
                    <a:pt x="713" y="344"/>
                  </a:lnTo>
                  <a:lnTo>
                    <a:pt x="707" y="313"/>
                  </a:lnTo>
                  <a:lnTo>
                    <a:pt x="697" y="250"/>
                  </a:lnTo>
                  <a:lnTo>
                    <a:pt x="686" y="180"/>
                  </a:lnTo>
                  <a:lnTo>
                    <a:pt x="672" y="115"/>
                  </a:lnTo>
                  <a:lnTo>
                    <a:pt x="666" y="84"/>
                  </a:lnTo>
                  <a:lnTo>
                    <a:pt x="661" y="58"/>
                  </a:lnTo>
                  <a:lnTo>
                    <a:pt x="657" y="36"/>
                  </a:lnTo>
                  <a:lnTo>
                    <a:pt x="651" y="19"/>
                  </a:lnTo>
                  <a:lnTo>
                    <a:pt x="613" y="19"/>
                  </a:lnTo>
                  <a:lnTo>
                    <a:pt x="586" y="17"/>
                  </a:lnTo>
                  <a:lnTo>
                    <a:pt x="553" y="17"/>
                  </a:lnTo>
                  <a:lnTo>
                    <a:pt x="480" y="13"/>
                  </a:lnTo>
                  <a:lnTo>
                    <a:pt x="326" y="6"/>
                  </a:lnTo>
                  <a:lnTo>
                    <a:pt x="292" y="4"/>
                  </a:lnTo>
                  <a:lnTo>
                    <a:pt x="261" y="2"/>
                  </a:lnTo>
                  <a:lnTo>
                    <a:pt x="234" y="0"/>
                  </a:lnTo>
                  <a:lnTo>
                    <a:pt x="190" y="0"/>
                  </a:lnTo>
                  <a:lnTo>
                    <a:pt x="177" y="4"/>
                  </a:lnTo>
                  <a:lnTo>
                    <a:pt x="159" y="6"/>
                  </a:lnTo>
                  <a:lnTo>
                    <a:pt x="144" y="8"/>
                  </a:lnTo>
                  <a:lnTo>
                    <a:pt x="129" y="4"/>
                  </a:lnTo>
                  <a:lnTo>
                    <a:pt x="125" y="4"/>
                  </a:lnTo>
                  <a:lnTo>
                    <a:pt x="117" y="6"/>
                  </a:lnTo>
                  <a:lnTo>
                    <a:pt x="96" y="13"/>
                  </a:lnTo>
                  <a:lnTo>
                    <a:pt x="75" y="25"/>
                  </a:lnTo>
                  <a:lnTo>
                    <a:pt x="67" y="27"/>
                  </a:lnTo>
                  <a:lnTo>
                    <a:pt x="65" y="29"/>
                  </a:lnTo>
                  <a:lnTo>
                    <a:pt x="60" y="33"/>
                  </a:lnTo>
                  <a:close/>
                </a:path>
              </a:pathLst>
            </a:custGeom>
            <a:solidFill>
              <a:srgbClr val="FF78D9"/>
            </a:solidFill>
            <a:ln w="0">
              <a:solidFill>
                <a:srgbClr val="000000"/>
              </a:solidFill>
              <a:round/>
              <a:headEnd/>
              <a:tailEnd/>
            </a:ln>
          </p:spPr>
          <p:txBody>
            <a:bodyPr/>
            <a:lstStyle/>
            <a:p>
              <a:endParaRPr lang="id-ID"/>
            </a:p>
          </p:txBody>
        </p:sp>
        <p:sp>
          <p:nvSpPr>
            <p:cNvPr id="31" name="Freeform 153"/>
            <p:cNvSpPr>
              <a:spLocks/>
            </p:cNvSpPr>
            <p:nvPr/>
          </p:nvSpPr>
          <p:spPr bwMode="auto">
            <a:xfrm>
              <a:off x="6924" y="2863"/>
              <a:ext cx="480" cy="422"/>
            </a:xfrm>
            <a:custGeom>
              <a:avLst/>
              <a:gdLst>
                <a:gd name="T0" fmla="*/ 407 w 480"/>
                <a:gd name="T1" fmla="*/ 19 h 422"/>
                <a:gd name="T2" fmla="*/ 0 w 480"/>
                <a:gd name="T3" fmla="*/ 0 h 422"/>
                <a:gd name="T4" fmla="*/ 2 w 480"/>
                <a:gd name="T5" fmla="*/ 4 h 422"/>
                <a:gd name="T6" fmla="*/ 6 w 480"/>
                <a:gd name="T7" fmla="*/ 15 h 422"/>
                <a:gd name="T8" fmla="*/ 11 w 480"/>
                <a:gd name="T9" fmla="*/ 33 h 422"/>
                <a:gd name="T10" fmla="*/ 19 w 480"/>
                <a:gd name="T11" fmla="*/ 54 h 422"/>
                <a:gd name="T12" fmla="*/ 31 w 480"/>
                <a:gd name="T13" fmla="*/ 104 h 422"/>
                <a:gd name="T14" fmla="*/ 33 w 480"/>
                <a:gd name="T15" fmla="*/ 129 h 422"/>
                <a:gd name="T16" fmla="*/ 33 w 480"/>
                <a:gd name="T17" fmla="*/ 154 h 422"/>
                <a:gd name="T18" fmla="*/ 31 w 480"/>
                <a:gd name="T19" fmla="*/ 163 h 422"/>
                <a:gd name="T20" fmla="*/ 33 w 480"/>
                <a:gd name="T21" fmla="*/ 167 h 422"/>
                <a:gd name="T22" fmla="*/ 33 w 480"/>
                <a:gd name="T23" fmla="*/ 169 h 422"/>
                <a:gd name="T24" fmla="*/ 36 w 480"/>
                <a:gd name="T25" fmla="*/ 167 h 422"/>
                <a:gd name="T26" fmla="*/ 42 w 480"/>
                <a:gd name="T27" fmla="*/ 156 h 422"/>
                <a:gd name="T28" fmla="*/ 52 w 480"/>
                <a:gd name="T29" fmla="*/ 136 h 422"/>
                <a:gd name="T30" fmla="*/ 71 w 480"/>
                <a:gd name="T31" fmla="*/ 84 h 422"/>
                <a:gd name="T32" fmla="*/ 77 w 480"/>
                <a:gd name="T33" fmla="*/ 59 h 422"/>
                <a:gd name="T34" fmla="*/ 79 w 480"/>
                <a:gd name="T35" fmla="*/ 38 h 422"/>
                <a:gd name="T36" fmla="*/ 79 w 480"/>
                <a:gd name="T37" fmla="*/ 31 h 422"/>
                <a:gd name="T38" fmla="*/ 81 w 480"/>
                <a:gd name="T39" fmla="*/ 25 h 422"/>
                <a:gd name="T40" fmla="*/ 86 w 480"/>
                <a:gd name="T41" fmla="*/ 23 h 422"/>
                <a:gd name="T42" fmla="*/ 94 w 480"/>
                <a:gd name="T43" fmla="*/ 27 h 422"/>
                <a:gd name="T44" fmla="*/ 104 w 480"/>
                <a:gd name="T45" fmla="*/ 38 h 422"/>
                <a:gd name="T46" fmla="*/ 115 w 480"/>
                <a:gd name="T47" fmla="*/ 54 h 422"/>
                <a:gd name="T48" fmla="*/ 127 w 480"/>
                <a:gd name="T49" fmla="*/ 71 h 422"/>
                <a:gd name="T50" fmla="*/ 146 w 480"/>
                <a:gd name="T51" fmla="*/ 111 h 422"/>
                <a:gd name="T52" fmla="*/ 155 w 480"/>
                <a:gd name="T53" fmla="*/ 127 h 422"/>
                <a:gd name="T54" fmla="*/ 167 w 480"/>
                <a:gd name="T55" fmla="*/ 136 h 422"/>
                <a:gd name="T56" fmla="*/ 180 w 480"/>
                <a:gd name="T57" fmla="*/ 144 h 422"/>
                <a:gd name="T58" fmla="*/ 194 w 480"/>
                <a:gd name="T59" fmla="*/ 148 h 422"/>
                <a:gd name="T60" fmla="*/ 207 w 480"/>
                <a:gd name="T61" fmla="*/ 156 h 422"/>
                <a:gd name="T62" fmla="*/ 219 w 480"/>
                <a:gd name="T63" fmla="*/ 167 h 422"/>
                <a:gd name="T64" fmla="*/ 228 w 480"/>
                <a:gd name="T65" fmla="*/ 186 h 422"/>
                <a:gd name="T66" fmla="*/ 232 w 480"/>
                <a:gd name="T67" fmla="*/ 198 h 422"/>
                <a:gd name="T68" fmla="*/ 236 w 480"/>
                <a:gd name="T69" fmla="*/ 213 h 422"/>
                <a:gd name="T70" fmla="*/ 244 w 480"/>
                <a:gd name="T71" fmla="*/ 282 h 422"/>
                <a:gd name="T72" fmla="*/ 248 w 480"/>
                <a:gd name="T73" fmla="*/ 351 h 422"/>
                <a:gd name="T74" fmla="*/ 248 w 480"/>
                <a:gd name="T75" fmla="*/ 422 h 422"/>
                <a:gd name="T76" fmla="*/ 480 w 480"/>
                <a:gd name="T77" fmla="*/ 421 h 422"/>
                <a:gd name="T78" fmla="*/ 480 w 480"/>
                <a:gd name="T79" fmla="*/ 417 h 422"/>
                <a:gd name="T80" fmla="*/ 478 w 480"/>
                <a:gd name="T81" fmla="*/ 405 h 422"/>
                <a:gd name="T82" fmla="*/ 474 w 480"/>
                <a:gd name="T83" fmla="*/ 386 h 422"/>
                <a:gd name="T84" fmla="*/ 470 w 480"/>
                <a:gd name="T85" fmla="*/ 363 h 422"/>
                <a:gd name="T86" fmla="*/ 465 w 480"/>
                <a:gd name="T87" fmla="*/ 334 h 422"/>
                <a:gd name="T88" fmla="*/ 461 w 480"/>
                <a:gd name="T89" fmla="*/ 301 h 422"/>
                <a:gd name="T90" fmla="*/ 447 w 480"/>
                <a:gd name="T91" fmla="*/ 232 h 422"/>
                <a:gd name="T92" fmla="*/ 436 w 480"/>
                <a:gd name="T93" fmla="*/ 161 h 422"/>
                <a:gd name="T94" fmla="*/ 422 w 480"/>
                <a:gd name="T95" fmla="*/ 96 h 422"/>
                <a:gd name="T96" fmla="*/ 419 w 480"/>
                <a:gd name="T97" fmla="*/ 69 h 422"/>
                <a:gd name="T98" fmla="*/ 413 w 480"/>
                <a:gd name="T99" fmla="*/ 46 h 422"/>
                <a:gd name="T100" fmla="*/ 409 w 480"/>
                <a:gd name="T101" fmla="*/ 29 h 422"/>
                <a:gd name="T102" fmla="*/ 407 w 480"/>
                <a:gd name="T103" fmla="*/ 19 h 4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422"/>
                <a:gd name="T158" fmla="*/ 480 w 480"/>
                <a:gd name="T159" fmla="*/ 422 h 4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422">
                  <a:moveTo>
                    <a:pt x="407" y="19"/>
                  </a:moveTo>
                  <a:lnTo>
                    <a:pt x="0" y="0"/>
                  </a:lnTo>
                  <a:lnTo>
                    <a:pt x="2" y="4"/>
                  </a:lnTo>
                  <a:lnTo>
                    <a:pt x="6" y="15"/>
                  </a:lnTo>
                  <a:lnTo>
                    <a:pt x="11" y="33"/>
                  </a:lnTo>
                  <a:lnTo>
                    <a:pt x="19" y="54"/>
                  </a:lnTo>
                  <a:lnTo>
                    <a:pt x="31" y="104"/>
                  </a:lnTo>
                  <a:lnTo>
                    <a:pt x="33" y="129"/>
                  </a:lnTo>
                  <a:lnTo>
                    <a:pt x="33" y="154"/>
                  </a:lnTo>
                  <a:lnTo>
                    <a:pt x="31" y="163"/>
                  </a:lnTo>
                  <a:lnTo>
                    <a:pt x="33" y="167"/>
                  </a:lnTo>
                  <a:lnTo>
                    <a:pt x="33" y="169"/>
                  </a:lnTo>
                  <a:lnTo>
                    <a:pt x="36" y="167"/>
                  </a:lnTo>
                  <a:lnTo>
                    <a:pt x="42" y="156"/>
                  </a:lnTo>
                  <a:lnTo>
                    <a:pt x="52" y="136"/>
                  </a:lnTo>
                  <a:lnTo>
                    <a:pt x="71" y="84"/>
                  </a:lnTo>
                  <a:lnTo>
                    <a:pt x="77" y="59"/>
                  </a:lnTo>
                  <a:lnTo>
                    <a:pt x="79" y="38"/>
                  </a:lnTo>
                  <a:lnTo>
                    <a:pt x="79" y="31"/>
                  </a:lnTo>
                  <a:lnTo>
                    <a:pt x="81" y="25"/>
                  </a:lnTo>
                  <a:lnTo>
                    <a:pt x="86" y="23"/>
                  </a:lnTo>
                  <a:lnTo>
                    <a:pt x="94" y="27"/>
                  </a:lnTo>
                  <a:lnTo>
                    <a:pt x="104" y="38"/>
                  </a:lnTo>
                  <a:lnTo>
                    <a:pt x="115" y="54"/>
                  </a:lnTo>
                  <a:lnTo>
                    <a:pt x="127" y="71"/>
                  </a:lnTo>
                  <a:lnTo>
                    <a:pt x="146" y="111"/>
                  </a:lnTo>
                  <a:lnTo>
                    <a:pt x="155" y="127"/>
                  </a:lnTo>
                  <a:lnTo>
                    <a:pt x="167" y="136"/>
                  </a:lnTo>
                  <a:lnTo>
                    <a:pt x="180" y="144"/>
                  </a:lnTo>
                  <a:lnTo>
                    <a:pt x="194" y="148"/>
                  </a:lnTo>
                  <a:lnTo>
                    <a:pt x="207" y="156"/>
                  </a:lnTo>
                  <a:lnTo>
                    <a:pt x="219" y="167"/>
                  </a:lnTo>
                  <a:lnTo>
                    <a:pt x="228" y="186"/>
                  </a:lnTo>
                  <a:lnTo>
                    <a:pt x="232" y="198"/>
                  </a:lnTo>
                  <a:lnTo>
                    <a:pt x="236" y="213"/>
                  </a:lnTo>
                  <a:lnTo>
                    <a:pt x="244" y="282"/>
                  </a:lnTo>
                  <a:lnTo>
                    <a:pt x="248" y="351"/>
                  </a:lnTo>
                  <a:lnTo>
                    <a:pt x="248" y="422"/>
                  </a:lnTo>
                  <a:lnTo>
                    <a:pt x="480" y="421"/>
                  </a:lnTo>
                  <a:lnTo>
                    <a:pt x="480" y="417"/>
                  </a:lnTo>
                  <a:lnTo>
                    <a:pt x="478" y="405"/>
                  </a:lnTo>
                  <a:lnTo>
                    <a:pt x="474" y="386"/>
                  </a:lnTo>
                  <a:lnTo>
                    <a:pt x="470" y="363"/>
                  </a:lnTo>
                  <a:lnTo>
                    <a:pt x="465" y="334"/>
                  </a:lnTo>
                  <a:lnTo>
                    <a:pt x="461" y="301"/>
                  </a:lnTo>
                  <a:lnTo>
                    <a:pt x="447" y="232"/>
                  </a:lnTo>
                  <a:lnTo>
                    <a:pt x="436" y="161"/>
                  </a:lnTo>
                  <a:lnTo>
                    <a:pt x="422" y="96"/>
                  </a:lnTo>
                  <a:lnTo>
                    <a:pt x="419" y="69"/>
                  </a:lnTo>
                  <a:lnTo>
                    <a:pt x="413" y="46"/>
                  </a:lnTo>
                  <a:lnTo>
                    <a:pt x="409" y="29"/>
                  </a:lnTo>
                  <a:lnTo>
                    <a:pt x="407" y="19"/>
                  </a:lnTo>
                  <a:close/>
                </a:path>
              </a:pathLst>
            </a:custGeom>
            <a:solidFill>
              <a:srgbClr val="B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2" name="Freeform 154"/>
            <p:cNvSpPr>
              <a:spLocks/>
            </p:cNvSpPr>
            <p:nvPr/>
          </p:nvSpPr>
          <p:spPr bwMode="auto">
            <a:xfrm>
              <a:off x="6970" y="2235"/>
              <a:ext cx="196" cy="476"/>
            </a:xfrm>
            <a:custGeom>
              <a:avLst/>
              <a:gdLst>
                <a:gd name="T0" fmla="*/ 100 w 196"/>
                <a:gd name="T1" fmla="*/ 467 h 476"/>
                <a:gd name="T2" fmla="*/ 106 w 196"/>
                <a:gd name="T3" fmla="*/ 438 h 476"/>
                <a:gd name="T4" fmla="*/ 106 w 196"/>
                <a:gd name="T5" fmla="*/ 403 h 476"/>
                <a:gd name="T6" fmla="*/ 100 w 196"/>
                <a:gd name="T7" fmla="*/ 323 h 476"/>
                <a:gd name="T8" fmla="*/ 100 w 196"/>
                <a:gd name="T9" fmla="*/ 282 h 476"/>
                <a:gd name="T10" fmla="*/ 104 w 196"/>
                <a:gd name="T11" fmla="*/ 240 h 476"/>
                <a:gd name="T12" fmla="*/ 111 w 196"/>
                <a:gd name="T13" fmla="*/ 203 h 476"/>
                <a:gd name="T14" fmla="*/ 119 w 196"/>
                <a:gd name="T15" fmla="*/ 186 h 476"/>
                <a:gd name="T16" fmla="*/ 129 w 196"/>
                <a:gd name="T17" fmla="*/ 171 h 476"/>
                <a:gd name="T18" fmla="*/ 148 w 196"/>
                <a:gd name="T19" fmla="*/ 142 h 476"/>
                <a:gd name="T20" fmla="*/ 163 w 196"/>
                <a:gd name="T21" fmla="*/ 113 h 476"/>
                <a:gd name="T22" fmla="*/ 175 w 196"/>
                <a:gd name="T23" fmla="*/ 88 h 476"/>
                <a:gd name="T24" fmla="*/ 184 w 196"/>
                <a:gd name="T25" fmla="*/ 63 h 476"/>
                <a:gd name="T26" fmla="*/ 190 w 196"/>
                <a:gd name="T27" fmla="*/ 42 h 476"/>
                <a:gd name="T28" fmla="*/ 194 w 196"/>
                <a:gd name="T29" fmla="*/ 25 h 476"/>
                <a:gd name="T30" fmla="*/ 196 w 196"/>
                <a:gd name="T31" fmla="*/ 11 h 476"/>
                <a:gd name="T32" fmla="*/ 196 w 196"/>
                <a:gd name="T33" fmla="*/ 2 h 476"/>
                <a:gd name="T34" fmla="*/ 196 w 196"/>
                <a:gd name="T35" fmla="*/ 0 h 476"/>
                <a:gd name="T36" fmla="*/ 194 w 196"/>
                <a:gd name="T37" fmla="*/ 2 h 476"/>
                <a:gd name="T38" fmla="*/ 190 w 196"/>
                <a:gd name="T39" fmla="*/ 6 h 476"/>
                <a:gd name="T40" fmla="*/ 184 w 196"/>
                <a:gd name="T41" fmla="*/ 13 h 476"/>
                <a:gd name="T42" fmla="*/ 173 w 196"/>
                <a:gd name="T43" fmla="*/ 33 h 476"/>
                <a:gd name="T44" fmla="*/ 154 w 196"/>
                <a:gd name="T45" fmla="*/ 59 h 476"/>
                <a:gd name="T46" fmla="*/ 133 w 196"/>
                <a:gd name="T47" fmla="*/ 92 h 476"/>
                <a:gd name="T48" fmla="*/ 106 w 196"/>
                <a:gd name="T49" fmla="*/ 125 h 476"/>
                <a:gd name="T50" fmla="*/ 75 w 196"/>
                <a:gd name="T51" fmla="*/ 159 h 476"/>
                <a:gd name="T52" fmla="*/ 40 w 196"/>
                <a:gd name="T53" fmla="*/ 192 h 476"/>
                <a:gd name="T54" fmla="*/ 25 w 196"/>
                <a:gd name="T55" fmla="*/ 207 h 476"/>
                <a:gd name="T56" fmla="*/ 13 w 196"/>
                <a:gd name="T57" fmla="*/ 221 h 476"/>
                <a:gd name="T58" fmla="*/ 6 w 196"/>
                <a:gd name="T59" fmla="*/ 232 h 476"/>
                <a:gd name="T60" fmla="*/ 4 w 196"/>
                <a:gd name="T61" fmla="*/ 242 h 476"/>
                <a:gd name="T62" fmla="*/ 6 w 196"/>
                <a:gd name="T63" fmla="*/ 261 h 476"/>
                <a:gd name="T64" fmla="*/ 15 w 196"/>
                <a:gd name="T65" fmla="*/ 282 h 476"/>
                <a:gd name="T66" fmla="*/ 21 w 196"/>
                <a:gd name="T67" fmla="*/ 294 h 476"/>
                <a:gd name="T68" fmla="*/ 29 w 196"/>
                <a:gd name="T69" fmla="*/ 305 h 476"/>
                <a:gd name="T70" fmla="*/ 44 w 196"/>
                <a:gd name="T71" fmla="*/ 336 h 476"/>
                <a:gd name="T72" fmla="*/ 52 w 196"/>
                <a:gd name="T73" fmla="*/ 355 h 476"/>
                <a:gd name="T74" fmla="*/ 56 w 196"/>
                <a:gd name="T75" fmla="*/ 376 h 476"/>
                <a:gd name="T76" fmla="*/ 60 w 196"/>
                <a:gd name="T77" fmla="*/ 401 h 476"/>
                <a:gd name="T78" fmla="*/ 61 w 196"/>
                <a:gd name="T79" fmla="*/ 430 h 476"/>
                <a:gd name="T80" fmla="*/ 60 w 196"/>
                <a:gd name="T81" fmla="*/ 432 h 476"/>
                <a:gd name="T82" fmla="*/ 54 w 196"/>
                <a:gd name="T83" fmla="*/ 428 h 476"/>
                <a:gd name="T84" fmla="*/ 46 w 196"/>
                <a:gd name="T85" fmla="*/ 421 h 476"/>
                <a:gd name="T86" fmla="*/ 36 w 196"/>
                <a:gd name="T87" fmla="*/ 407 h 476"/>
                <a:gd name="T88" fmla="*/ 19 w 196"/>
                <a:gd name="T89" fmla="*/ 378 h 476"/>
                <a:gd name="T90" fmla="*/ 12 w 196"/>
                <a:gd name="T91" fmla="*/ 365 h 476"/>
                <a:gd name="T92" fmla="*/ 10 w 196"/>
                <a:gd name="T93" fmla="*/ 353 h 476"/>
                <a:gd name="T94" fmla="*/ 2 w 196"/>
                <a:gd name="T95" fmla="*/ 357 h 476"/>
                <a:gd name="T96" fmla="*/ 0 w 196"/>
                <a:gd name="T97" fmla="*/ 367 h 476"/>
                <a:gd name="T98" fmla="*/ 4 w 196"/>
                <a:gd name="T99" fmla="*/ 382 h 476"/>
                <a:gd name="T100" fmla="*/ 10 w 196"/>
                <a:gd name="T101" fmla="*/ 399 h 476"/>
                <a:gd name="T102" fmla="*/ 21 w 196"/>
                <a:gd name="T103" fmla="*/ 438 h 476"/>
                <a:gd name="T104" fmla="*/ 25 w 196"/>
                <a:gd name="T105" fmla="*/ 453 h 476"/>
                <a:gd name="T106" fmla="*/ 23 w 196"/>
                <a:gd name="T107" fmla="*/ 463 h 476"/>
                <a:gd name="T108" fmla="*/ 21 w 196"/>
                <a:gd name="T109" fmla="*/ 469 h 476"/>
                <a:gd name="T110" fmla="*/ 21 w 196"/>
                <a:gd name="T111" fmla="*/ 472 h 476"/>
                <a:gd name="T112" fmla="*/ 31 w 196"/>
                <a:gd name="T113" fmla="*/ 476 h 476"/>
                <a:gd name="T114" fmla="*/ 42 w 196"/>
                <a:gd name="T115" fmla="*/ 474 h 476"/>
                <a:gd name="T116" fmla="*/ 48 w 196"/>
                <a:gd name="T117" fmla="*/ 472 h 476"/>
                <a:gd name="T118" fmla="*/ 100 w 196"/>
                <a:gd name="T119" fmla="*/ 467 h 4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
                <a:gd name="T181" fmla="*/ 0 h 476"/>
                <a:gd name="T182" fmla="*/ 196 w 196"/>
                <a:gd name="T183" fmla="*/ 476 h 4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 h="476">
                  <a:moveTo>
                    <a:pt x="100" y="467"/>
                  </a:moveTo>
                  <a:lnTo>
                    <a:pt x="106" y="438"/>
                  </a:lnTo>
                  <a:lnTo>
                    <a:pt x="106" y="403"/>
                  </a:lnTo>
                  <a:lnTo>
                    <a:pt x="100" y="323"/>
                  </a:lnTo>
                  <a:lnTo>
                    <a:pt x="100" y="282"/>
                  </a:lnTo>
                  <a:lnTo>
                    <a:pt x="104" y="240"/>
                  </a:lnTo>
                  <a:lnTo>
                    <a:pt x="111" y="203"/>
                  </a:lnTo>
                  <a:lnTo>
                    <a:pt x="119" y="186"/>
                  </a:lnTo>
                  <a:lnTo>
                    <a:pt x="129" y="171"/>
                  </a:lnTo>
                  <a:lnTo>
                    <a:pt x="148" y="142"/>
                  </a:lnTo>
                  <a:lnTo>
                    <a:pt x="163" y="113"/>
                  </a:lnTo>
                  <a:lnTo>
                    <a:pt x="175" y="88"/>
                  </a:lnTo>
                  <a:lnTo>
                    <a:pt x="184" y="63"/>
                  </a:lnTo>
                  <a:lnTo>
                    <a:pt x="190" y="42"/>
                  </a:lnTo>
                  <a:lnTo>
                    <a:pt x="194" y="25"/>
                  </a:lnTo>
                  <a:lnTo>
                    <a:pt x="196" y="11"/>
                  </a:lnTo>
                  <a:lnTo>
                    <a:pt x="196" y="2"/>
                  </a:lnTo>
                  <a:lnTo>
                    <a:pt x="196" y="0"/>
                  </a:lnTo>
                  <a:lnTo>
                    <a:pt x="194" y="2"/>
                  </a:lnTo>
                  <a:lnTo>
                    <a:pt x="190" y="6"/>
                  </a:lnTo>
                  <a:lnTo>
                    <a:pt x="184" y="13"/>
                  </a:lnTo>
                  <a:lnTo>
                    <a:pt x="173" y="33"/>
                  </a:lnTo>
                  <a:lnTo>
                    <a:pt x="154" y="59"/>
                  </a:lnTo>
                  <a:lnTo>
                    <a:pt x="133" y="92"/>
                  </a:lnTo>
                  <a:lnTo>
                    <a:pt x="106" y="125"/>
                  </a:lnTo>
                  <a:lnTo>
                    <a:pt x="75" y="159"/>
                  </a:lnTo>
                  <a:lnTo>
                    <a:pt x="40" y="192"/>
                  </a:lnTo>
                  <a:lnTo>
                    <a:pt x="25" y="207"/>
                  </a:lnTo>
                  <a:lnTo>
                    <a:pt x="13" y="221"/>
                  </a:lnTo>
                  <a:lnTo>
                    <a:pt x="6" y="232"/>
                  </a:lnTo>
                  <a:lnTo>
                    <a:pt x="4" y="242"/>
                  </a:lnTo>
                  <a:lnTo>
                    <a:pt x="6" y="261"/>
                  </a:lnTo>
                  <a:lnTo>
                    <a:pt x="15" y="282"/>
                  </a:lnTo>
                  <a:lnTo>
                    <a:pt x="21" y="294"/>
                  </a:lnTo>
                  <a:lnTo>
                    <a:pt x="29" y="305"/>
                  </a:lnTo>
                  <a:lnTo>
                    <a:pt x="44" y="336"/>
                  </a:lnTo>
                  <a:lnTo>
                    <a:pt x="52" y="355"/>
                  </a:lnTo>
                  <a:lnTo>
                    <a:pt x="56" y="376"/>
                  </a:lnTo>
                  <a:lnTo>
                    <a:pt x="60" y="401"/>
                  </a:lnTo>
                  <a:lnTo>
                    <a:pt x="61" y="430"/>
                  </a:lnTo>
                  <a:lnTo>
                    <a:pt x="60" y="432"/>
                  </a:lnTo>
                  <a:lnTo>
                    <a:pt x="54" y="428"/>
                  </a:lnTo>
                  <a:lnTo>
                    <a:pt x="46" y="421"/>
                  </a:lnTo>
                  <a:lnTo>
                    <a:pt x="36" y="407"/>
                  </a:lnTo>
                  <a:lnTo>
                    <a:pt x="19" y="378"/>
                  </a:lnTo>
                  <a:lnTo>
                    <a:pt x="12" y="365"/>
                  </a:lnTo>
                  <a:lnTo>
                    <a:pt x="10" y="353"/>
                  </a:lnTo>
                  <a:lnTo>
                    <a:pt x="2" y="357"/>
                  </a:lnTo>
                  <a:lnTo>
                    <a:pt x="0" y="367"/>
                  </a:lnTo>
                  <a:lnTo>
                    <a:pt x="4" y="382"/>
                  </a:lnTo>
                  <a:lnTo>
                    <a:pt x="10" y="399"/>
                  </a:lnTo>
                  <a:lnTo>
                    <a:pt x="21" y="438"/>
                  </a:lnTo>
                  <a:lnTo>
                    <a:pt x="25" y="453"/>
                  </a:lnTo>
                  <a:lnTo>
                    <a:pt x="23" y="463"/>
                  </a:lnTo>
                  <a:lnTo>
                    <a:pt x="21" y="469"/>
                  </a:lnTo>
                  <a:lnTo>
                    <a:pt x="21" y="472"/>
                  </a:lnTo>
                  <a:lnTo>
                    <a:pt x="31" y="476"/>
                  </a:lnTo>
                  <a:lnTo>
                    <a:pt x="42" y="474"/>
                  </a:lnTo>
                  <a:lnTo>
                    <a:pt x="48" y="472"/>
                  </a:lnTo>
                  <a:lnTo>
                    <a:pt x="100" y="467"/>
                  </a:lnTo>
                  <a:close/>
                </a:path>
              </a:pathLst>
            </a:custGeom>
            <a:solidFill>
              <a:srgbClr val="B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3" name="Freeform 155"/>
            <p:cNvSpPr>
              <a:spLocks/>
            </p:cNvSpPr>
            <p:nvPr/>
          </p:nvSpPr>
          <p:spPr bwMode="auto">
            <a:xfrm>
              <a:off x="7206" y="1772"/>
              <a:ext cx="267" cy="273"/>
            </a:xfrm>
            <a:custGeom>
              <a:avLst/>
              <a:gdLst>
                <a:gd name="T0" fmla="*/ 10 w 267"/>
                <a:gd name="T1" fmla="*/ 0 h 273"/>
                <a:gd name="T2" fmla="*/ 44 w 267"/>
                <a:gd name="T3" fmla="*/ 35 h 273"/>
                <a:gd name="T4" fmla="*/ 79 w 267"/>
                <a:gd name="T5" fmla="*/ 73 h 273"/>
                <a:gd name="T6" fmla="*/ 85 w 267"/>
                <a:gd name="T7" fmla="*/ 79 h 273"/>
                <a:gd name="T8" fmla="*/ 94 w 267"/>
                <a:gd name="T9" fmla="*/ 88 h 273"/>
                <a:gd name="T10" fmla="*/ 119 w 267"/>
                <a:gd name="T11" fmla="*/ 110 h 273"/>
                <a:gd name="T12" fmla="*/ 148 w 267"/>
                <a:gd name="T13" fmla="*/ 138 h 273"/>
                <a:gd name="T14" fmla="*/ 179 w 267"/>
                <a:gd name="T15" fmla="*/ 169 h 273"/>
                <a:gd name="T16" fmla="*/ 210 w 267"/>
                <a:gd name="T17" fmla="*/ 202 h 273"/>
                <a:gd name="T18" fmla="*/ 236 w 267"/>
                <a:gd name="T19" fmla="*/ 229 h 273"/>
                <a:gd name="T20" fmla="*/ 248 w 267"/>
                <a:gd name="T21" fmla="*/ 240 h 273"/>
                <a:gd name="T22" fmla="*/ 256 w 267"/>
                <a:gd name="T23" fmla="*/ 252 h 273"/>
                <a:gd name="T24" fmla="*/ 261 w 267"/>
                <a:gd name="T25" fmla="*/ 259 h 273"/>
                <a:gd name="T26" fmla="*/ 265 w 267"/>
                <a:gd name="T27" fmla="*/ 265 h 273"/>
                <a:gd name="T28" fmla="*/ 267 w 267"/>
                <a:gd name="T29" fmla="*/ 271 h 273"/>
                <a:gd name="T30" fmla="*/ 267 w 267"/>
                <a:gd name="T31" fmla="*/ 273 h 273"/>
                <a:gd name="T32" fmla="*/ 263 w 267"/>
                <a:gd name="T33" fmla="*/ 271 h 273"/>
                <a:gd name="T34" fmla="*/ 256 w 267"/>
                <a:gd name="T35" fmla="*/ 269 h 273"/>
                <a:gd name="T36" fmla="*/ 246 w 267"/>
                <a:gd name="T37" fmla="*/ 265 h 273"/>
                <a:gd name="T38" fmla="*/ 235 w 267"/>
                <a:gd name="T39" fmla="*/ 261 h 273"/>
                <a:gd name="T40" fmla="*/ 219 w 267"/>
                <a:gd name="T41" fmla="*/ 261 h 273"/>
                <a:gd name="T42" fmla="*/ 202 w 267"/>
                <a:gd name="T43" fmla="*/ 263 h 273"/>
                <a:gd name="T44" fmla="*/ 187 w 267"/>
                <a:gd name="T45" fmla="*/ 263 h 273"/>
                <a:gd name="T46" fmla="*/ 177 w 267"/>
                <a:gd name="T47" fmla="*/ 257 h 273"/>
                <a:gd name="T48" fmla="*/ 169 w 267"/>
                <a:gd name="T49" fmla="*/ 244 h 273"/>
                <a:gd name="T50" fmla="*/ 163 w 267"/>
                <a:gd name="T51" fmla="*/ 229 h 273"/>
                <a:gd name="T52" fmla="*/ 160 w 267"/>
                <a:gd name="T53" fmla="*/ 209 h 273"/>
                <a:gd name="T54" fmla="*/ 148 w 267"/>
                <a:gd name="T55" fmla="*/ 175 h 273"/>
                <a:gd name="T56" fmla="*/ 139 w 267"/>
                <a:gd name="T57" fmla="*/ 161 h 273"/>
                <a:gd name="T58" fmla="*/ 110 w 267"/>
                <a:gd name="T59" fmla="*/ 140 h 273"/>
                <a:gd name="T60" fmla="*/ 73 w 267"/>
                <a:gd name="T61" fmla="*/ 119 h 273"/>
                <a:gd name="T62" fmla="*/ 39 w 267"/>
                <a:gd name="T63" fmla="*/ 106 h 273"/>
                <a:gd name="T64" fmla="*/ 23 w 267"/>
                <a:gd name="T65" fmla="*/ 104 h 273"/>
                <a:gd name="T66" fmla="*/ 10 w 267"/>
                <a:gd name="T67" fmla="*/ 104 h 273"/>
                <a:gd name="T68" fmla="*/ 2 w 267"/>
                <a:gd name="T69" fmla="*/ 104 h 273"/>
                <a:gd name="T70" fmla="*/ 0 w 267"/>
                <a:gd name="T71" fmla="*/ 98 h 273"/>
                <a:gd name="T72" fmla="*/ 2 w 267"/>
                <a:gd name="T73" fmla="*/ 86 h 273"/>
                <a:gd name="T74" fmla="*/ 6 w 267"/>
                <a:gd name="T75" fmla="*/ 73 h 273"/>
                <a:gd name="T76" fmla="*/ 14 w 267"/>
                <a:gd name="T77" fmla="*/ 38 h 273"/>
                <a:gd name="T78" fmla="*/ 14 w 267"/>
                <a:gd name="T79" fmla="*/ 19 h 273"/>
                <a:gd name="T80" fmla="*/ 10 w 267"/>
                <a:gd name="T81" fmla="*/ 0 h 2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7"/>
                <a:gd name="T124" fmla="*/ 0 h 273"/>
                <a:gd name="T125" fmla="*/ 267 w 267"/>
                <a:gd name="T126" fmla="*/ 273 h 2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7" h="273">
                  <a:moveTo>
                    <a:pt x="10" y="0"/>
                  </a:moveTo>
                  <a:lnTo>
                    <a:pt x="44" y="35"/>
                  </a:lnTo>
                  <a:lnTo>
                    <a:pt x="79" y="73"/>
                  </a:lnTo>
                  <a:lnTo>
                    <a:pt x="85" y="79"/>
                  </a:lnTo>
                  <a:lnTo>
                    <a:pt x="94" y="88"/>
                  </a:lnTo>
                  <a:lnTo>
                    <a:pt x="119" y="110"/>
                  </a:lnTo>
                  <a:lnTo>
                    <a:pt x="148" y="138"/>
                  </a:lnTo>
                  <a:lnTo>
                    <a:pt x="179" y="169"/>
                  </a:lnTo>
                  <a:lnTo>
                    <a:pt x="210" y="202"/>
                  </a:lnTo>
                  <a:lnTo>
                    <a:pt x="236" y="229"/>
                  </a:lnTo>
                  <a:lnTo>
                    <a:pt x="248" y="240"/>
                  </a:lnTo>
                  <a:lnTo>
                    <a:pt x="256" y="252"/>
                  </a:lnTo>
                  <a:lnTo>
                    <a:pt x="261" y="259"/>
                  </a:lnTo>
                  <a:lnTo>
                    <a:pt x="265" y="265"/>
                  </a:lnTo>
                  <a:lnTo>
                    <a:pt x="267" y="271"/>
                  </a:lnTo>
                  <a:lnTo>
                    <a:pt x="267" y="273"/>
                  </a:lnTo>
                  <a:lnTo>
                    <a:pt x="263" y="271"/>
                  </a:lnTo>
                  <a:lnTo>
                    <a:pt x="256" y="269"/>
                  </a:lnTo>
                  <a:lnTo>
                    <a:pt x="246" y="265"/>
                  </a:lnTo>
                  <a:lnTo>
                    <a:pt x="235" y="261"/>
                  </a:lnTo>
                  <a:lnTo>
                    <a:pt x="219" y="261"/>
                  </a:lnTo>
                  <a:lnTo>
                    <a:pt x="202" y="263"/>
                  </a:lnTo>
                  <a:lnTo>
                    <a:pt x="187" y="263"/>
                  </a:lnTo>
                  <a:lnTo>
                    <a:pt x="177" y="257"/>
                  </a:lnTo>
                  <a:lnTo>
                    <a:pt x="169" y="244"/>
                  </a:lnTo>
                  <a:lnTo>
                    <a:pt x="163" y="229"/>
                  </a:lnTo>
                  <a:lnTo>
                    <a:pt x="160" y="209"/>
                  </a:lnTo>
                  <a:lnTo>
                    <a:pt x="148" y="175"/>
                  </a:lnTo>
                  <a:lnTo>
                    <a:pt x="139" y="161"/>
                  </a:lnTo>
                  <a:lnTo>
                    <a:pt x="110" y="140"/>
                  </a:lnTo>
                  <a:lnTo>
                    <a:pt x="73" y="119"/>
                  </a:lnTo>
                  <a:lnTo>
                    <a:pt x="39" y="106"/>
                  </a:lnTo>
                  <a:lnTo>
                    <a:pt x="23" y="104"/>
                  </a:lnTo>
                  <a:lnTo>
                    <a:pt x="10" y="104"/>
                  </a:lnTo>
                  <a:lnTo>
                    <a:pt x="2" y="104"/>
                  </a:lnTo>
                  <a:lnTo>
                    <a:pt x="0" y="98"/>
                  </a:lnTo>
                  <a:lnTo>
                    <a:pt x="2" y="86"/>
                  </a:lnTo>
                  <a:lnTo>
                    <a:pt x="6" y="73"/>
                  </a:lnTo>
                  <a:lnTo>
                    <a:pt x="14" y="38"/>
                  </a:lnTo>
                  <a:lnTo>
                    <a:pt x="14" y="19"/>
                  </a:lnTo>
                  <a:lnTo>
                    <a:pt x="10" y="0"/>
                  </a:lnTo>
                  <a:close/>
                </a:path>
              </a:pathLst>
            </a:custGeom>
            <a:solidFill>
              <a:srgbClr val="B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34" name="Freeform 156"/>
            <p:cNvSpPr>
              <a:spLocks/>
            </p:cNvSpPr>
            <p:nvPr/>
          </p:nvSpPr>
          <p:spPr bwMode="auto">
            <a:xfrm>
              <a:off x="5775" y="2277"/>
              <a:ext cx="769" cy="622"/>
            </a:xfrm>
            <a:custGeom>
              <a:avLst/>
              <a:gdLst>
                <a:gd name="T0" fmla="*/ 769 w 769"/>
                <a:gd name="T1" fmla="*/ 448 h 622"/>
                <a:gd name="T2" fmla="*/ 726 w 769"/>
                <a:gd name="T3" fmla="*/ 419 h 622"/>
                <a:gd name="T4" fmla="*/ 684 w 769"/>
                <a:gd name="T5" fmla="*/ 386 h 622"/>
                <a:gd name="T6" fmla="*/ 596 w 769"/>
                <a:gd name="T7" fmla="*/ 317 h 622"/>
                <a:gd name="T8" fmla="*/ 511 w 769"/>
                <a:gd name="T9" fmla="*/ 242 h 622"/>
                <a:gd name="T10" fmla="*/ 431 w 769"/>
                <a:gd name="T11" fmla="*/ 169 h 622"/>
                <a:gd name="T12" fmla="*/ 396 w 769"/>
                <a:gd name="T13" fmla="*/ 137 h 622"/>
                <a:gd name="T14" fmla="*/ 363 w 769"/>
                <a:gd name="T15" fmla="*/ 104 h 622"/>
                <a:gd name="T16" fmla="*/ 333 w 769"/>
                <a:gd name="T17" fmla="*/ 75 h 622"/>
                <a:gd name="T18" fmla="*/ 308 w 769"/>
                <a:gd name="T19" fmla="*/ 50 h 622"/>
                <a:gd name="T20" fmla="*/ 288 w 769"/>
                <a:gd name="T21" fmla="*/ 29 h 622"/>
                <a:gd name="T22" fmla="*/ 273 w 769"/>
                <a:gd name="T23" fmla="*/ 14 h 622"/>
                <a:gd name="T24" fmla="*/ 263 w 769"/>
                <a:gd name="T25" fmla="*/ 4 h 622"/>
                <a:gd name="T26" fmla="*/ 260 w 769"/>
                <a:gd name="T27" fmla="*/ 0 h 622"/>
                <a:gd name="T28" fmla="*/ 0 w 769"/>
                <a:gd name="T29" fmla="*/ 160 h 622"/>
                <a:gd name="T30" fmla="*/ 4 w 769"/>
                <a:gd name="T31" fmla="*/ 163 h 622"/>
                <a:gd name="T32" fmla="*/ 16 w 769"/>
                <a:gd name="T33" fmla="*/ 173 h 622"/>
                <a:gd name="T34" fmla="*/ 35 w 769"/>
                <a:gd name="T35" fmla="*/ 190 h 622"/>
                <a:gd name="T36" fmla="*/ 60 w 769"/>
                <a:gd name="T37" fmla="*/ 213 h 622"/>
                <a:gd name="T38" fmla="*/ 91 w 769"/>
                <a:gd name="T39" fmla="*/ 238 h 622"/>
                <a:gd name="T40" fmla="*/ 125 w 769"/>
                <a:gd name="T41" fmla="*/ 269 h 622"/>
                <a:gd name="T42" fmla="*/ 164 w 769"/>
                <a:gd name="T43" fmla="*/ 304 h 622"/>
                <a:gd name="T44" fmla="*/ 206 w 769"/>
                <a:gd name="T45" fmla="*/ 340 h 622"/>
                <a:gd name="T46" fmla="*/ 386 w 769"/>
                <a:gd name="T47" fmla="*/ 492 h 622"/>
                <a:gd name="T48" fmla="*/ 475 w 769"/>
                <a:gd name="T49" fmla="*/ 563 h 622"/>
                <a:gd name="T50" fmla="*/ 515 w 769"/>
                <a:gd name="T51" fmla="*/ 594 h 622"/>
                <a:gd name="T52" fmla="*/ 554 w 769"/>
                <a:gd name="T53" fmla="*/ 622 h 622"/>
                <a:gd name="T54" fmla="*/ 592 w 769"/>
                <a:gd name="T55" fmla="*/ 615 h 622"/>
                <a:gd name="T56" fmla="*/ 630 w 769"/>
                <a:gd name="T57" fmla="*/ 599 h 622"/>
                <a:gd name="T58" fmla="*/ 663 w 769"/>
                <a:gd name="T59" fmla="*/ 584 h 622"/>
                <a:gd name="T60" fmla="*/ 676 w 769"/>
                <a:gd name="T61" fmla="*/ 576 h 622"/>
                <a:gd name="T62" fmla="*/ 684 w 769"/>
                <a:gd name="T63" fmla="*/ 569 h 622"/>
                <a:gd name="T64" fmla="*/ 671 w 769"/>
                <a:gd name="T65" fmla="*/ 563 h 622"/>
                <a:gd name="T66" fmla="*/ 661 w 769"/>
                <a:gd name="T67" fmla="*/ 555 h 622"/>
                <a:gd name="T68" fmla="*/ 657 w 769"/>
                <a:gd name="T69" fmla="*/ 546 h 622"/>
                <a:gd name="T70" fmla="*/ 657 w 769"/>
                <a:gd name="T71" fmla="*/ 532 h 622"/>
                <a:gd name="T72" fmla="*/ 640 w 769"/>
                <a:gd name="T73" fmla="*/ 530 h 622"/>
                <a:gd name="T74" fmla="*/ 628 w 769"/>
                <a:gd name="T75" fmla="*/ 526 h 622"/>
                <a:gd name="T76" fmla="*/ 623 w 769"/>
                <a:gd name="T77" fmla="*/ 523 h 622"/>
                <a:gd name="T78" fmla="*/ 621 w 769"/>
                <a:gd name="T79" fmla="*/ 515 h 622"/>
                <a:gd name="T80" fmla="*/ 623 w 769"/>
                <a:gd name="T81" fmla="*/ 505 h 622"/>
                <a:gd name="T82" fmla="*/ 626 w 769"/>
                <a:gd name="T83" fmla="*/ 498 h 622"/>
                <a:gd name="T84" fmla="*/ 640 w 769"/>
                <a:gd name="T85" fmla="*/ 488 h 622"/>
                <a:gd name="T86" fmla="*/ 651 w 769"/>
                <a:gd name="T87" fmla="*/ 484 h 622"/>
                <a:gd name="T88" fmla="*/ 667 w 769"/>
                <a:gd name="T89" fmla="*/ 478 h 622"/>
                <a:gd name="T90" fmla="*/ 698 w 769"/>
                <a:gd name="T91" fmla="*/ 469 h 622"/>
                <a:gd name="T92" fmla="*/ 719 w 769"/>
                <a:gd name="T93" fmla="*/ 461 h 622"/>
                <a:gd name="T94" fmla="*/ 734 w 769"/>
                <a:gd name="T95" fmla="*/ 457 h 622"/>
                <a:gd name="T96" fmla="*/ 746 w 769"/>
                <a:gd name="T97" fmla="*/ 455 h 622"/>
                <a:gd name="T98" fmla="*/ 769 w 769"/>
                <a:gd name="T99" fmla="*/ 448 h 6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9"/>
                <a:gd name="T151" fmla="*/ 0 h 622"/>
                <a:gd name="T152" fmla="*/ 769 w 769"/>
                <a:gd name="T153" fmla="*/ 622 h 6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9" h="622">
                  <a:moveTo>
                    <a:pt x="769" y="448"/>
                  </a:moveTo>
                  <a:lnTo>
                    <a:pt x="726" y="419"/>
                  </a:lnTo>
                  <a:lnTo>
                    <a:pt x="684" y="386"/>
                  </a:lnTo>
                  <a:lnTo>
                    <a:pt x="596" y="317"/>
                  </a:lnTo>
                  <a:lnTo>
                    <a:pt x="511" y="242"/>
                  </a:lnTo>
                  <a:lnTo>
                    <a:pt x="431" y="169"/>
                  </a:lnTo>
                  <a:lnTo>
                    <a:pt x="396" y="137"/>
                  </a:lnTo>
                  <a:lnTo>
                    <a:pt x="363" y="104"/>
                  </a:lnTo>
                  <a:lnTo>
                    <a:pt x="333" y="75"/>
                  </a:lnTo>
                  <a:lnTo>
                    <a:pt x="308" y="50"/>
                  </a:lnTo>
                  <a:lnTo>
                    <a:pt x="288" y="29"/>
                  </a:lnTo>
                  <a:lnTo>
                    <a:pt x="273" y="14"/>
                  </a:lnTo>
                  <a:lnTo>
                    <a:pt x="263" y="4"/>
                  </a:lnTo>
                  <a:lnTo>
                    <a:pt x="260" y="0"/>
                  </a:lnTo>
                  <a:lnTo>
                    <a:pt x="0" y="160"/>
                  </a:lnTo>
                  <a:lnTo>
                    <a:pt x="4" y="163"/>
                  </a:lnTo>
                  <a:lnTo>
                    <a:pt x="16" y="173"/>
                  </a:lnTo>
                  <a:lnTo>
                    <a:pt x="35" y="190"/>
                  </a:lnTo>
                  <a:lnTo>
                    <a:pt x="60" y="213"/>
                  </a:lnTo>
                  <a:lnTo>
                    <a:pt x="91" y="238"/>
                  </a:lnTo>
                  <a:lnTo>
                    <a:pt x="125" y="269"/>
                  </a:lnTo>
                  <a:lnTo>
                    <a:pt x="164" y="304"/>
                  </a:lnTo>
                  <a:lnTo>
                    <a:pt x="206" y="340"/>
                  </a:lnTo>
                  <a:lnTo>
                    <a:pt x="386" y="492"/>
                  </a:lnTo>
                  <a:lnTo>
                    <a:pt x="475" y="563"/>
                  </a:lnTo>
                  <a:lnTo>
                    <a:pt x="515" y="594"/>
                  </a:lnTo>
                  <a:lnTo>
                    <a:pt x="554" y="622"/>
                  </a:lnTo>
                  <a:lnTo>
                    <a:pt x="592" y="615"/>
                  </a:lnTo>
                  <a:lnTo>
                    <a:pt x="630" y="599"/>
                  </a:lnTo>
                  <a:lnTo>
                    <a:pt x="663" y="584"/>
                  </a:lnTo>
                  <a:lnTo>
                    <a:pt x="676" y="576"/>
                  </a:lnTo>
                  <a:lnTo>
                    <a:pt x="684" y="569"/>
                  </a:lnTo>
                  <a:lnTo>
                    <a:pt x="671" y="563"/>
                  </a:lnTo>
                  <a:lnTo>
                    <a:pt x="661" y="555"/>
                  </a:lnTo>
                  <a:lnTo>
                    <a:pt x="657" y="546"/>
                  </a:lnTo>
                  <a:lnTo>
                    <a:pt x="657" y="532"/>
                  </a:lnTo>
                  <a:lnTo>
                    <a:pt x="640" y="530"/>
                  </a:lnTo>
                  <a:lnTo>
                    <a:pt x="628" y="526"/>
                  </a:lnTo>
                  <a:lnTo>
                    <a:pt x="623" y="523"/>
                  </a:lnTo>
                  <a:lnTo>
                    <a:pt x="621" y="515"/>
                  </a:lnTo>
                  <a:lnTo>
                    <a:pt x="623" y="505"/>
                  </a:lnTo>
                  <a:lnTo>
                    <a:pt x="626" y="498"/>
                  </a:lnTo>
                  <a:lnTo>
                    <a:pt x="640" y="488"/>
                  </a:lnTo>
                  <a:lnTo>
                    <a:pt x="651" y="484"/>
                  </a:lnTo>
                  <a:lnTo>
                    <a:pt x="667" y="478"/>
                  </a:lnTo>
                  <a:lnTo>
                    <a:pt x="698" y="469"/>
                  </a:lnTo>
                  <a:lnTo>
                    <a:pt x="719" y="461"/>
                  </a:lnTo>
                  <a:lnTo>
                    <a:pt x="734" y="457"/>
                  </a:lnTo>
                  <a:lnTo>
                    <a:pt x="746" y="455"/>
                  </a:lnTo>
                  <a:lnTo>
                    <a:pt x="769" y="448"/>
                  </a:lnTo>
                  <a:close/>
                </a:path>
              </a:pathLst>
            </a:custGeom>
            <a:solidFill>
              <a:srgbClr val="E0E0E0"/>
            </a:solidFill>
            <a:ln w="0">
              <a:solidFill>
                <a:srgbClr val="000000"/>
              </a:solidFill>
              <a:round/>
              <a:headEnd/>
              <a:tailEnd/>
            </a:ln>
          </p:spPr>
          <p:txBody>
            <a:bodyPr/>
            <a:lstStyle/>
            <a:p>
              <a:endParaRPr lang="id-ID"/>
            </a:p>
          </p:txBody>
        </p:sp>
      </p:grpSp>
      <p:sp>
        <p:nvSpPr>
          <p:cNvPr id="35" name="AutoShape 2"/>
          <p:cNvSpPr>
            <a:spLocks noChangeArrowheads="1"/>
          </p:cNvSpPr>
          <p:nvPr/>
        </p:nvSpPr>
        <p:spPr bwMode="auto">
          <a:xfrm rot="1015650">
            <a:off x="5202237" y="4311671"/>
            <a:ext cx="723900" cy="762000"/>
          </a:xfrm>
          <a:prstGeom prst="lightningBolt">
            <a:avLst/>
          </a:prstGeom>
          <a:solidFill>
            <a:srgbClr val="FF0000"/>
          </a:solidFill>
          <a:ln w="9525">
            <a:solidFill>
              <a:schemeClr val="tx1"/>
            </a:solidFill>
            <a:miter lim="800000"/>
            <a:headEnd/>
            <a:tailEnd/>
          </a:ln>
        </p:spPr>
        <p:txBody>
          <a:bodyPr wrap="none" anchor="ctr"/>
          <a:lstStyle/>
          <a:p>
            <a:pPr eaLnBrk="0" hangingPunct="0"/>
            <a:endParaRPr lang="id-ID">
              <a:latin typeface="Times New Roman" pitchFamily="96" charset="0"/>
            </a:endParaRPr>
          </a:p>
        </p:txBody>
      </p:sp>
      <p:sp>
        <p:nvSpPr>
          <p:cNvPr id="36" name="Text Box 3"/>
          <p:cNvSpPr txBox="1">
            <a:spLocks noChangeArrowheads="1"/>
          </p:cNvSpPr>
          <p:nvPr/>
        </p:nvSpPr>
        <p:spPr bwMode="auto">
          <a:xfrm>
            <a:off x="152400" y="3892571"/>
            <a:ext cx="1773237" cy="346075"/>
          </a:xfrm>
          <a:prstGeom prst="rect">
            <a:avLst/>
          </a:prstGeom>
          <a:solidFill>
            <a:schemeClr val="accent1"/>
          </a:solidFill>
          <a:ln w="9525">
            <a:solidFill>
              <a:schemeClr val="tx1"/>
            </a:solidFill>
            <a:miter lim="800000"/>
            <a:headEnd/>
            <a:tailEnd/>
          </a:ln>
          <a:effectLst>
            <a:outerShdw dist="89803"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solidFill>
                  <a:schemeClr val="bg1"/>
                </a:solidFill>
              </a:rPr>
              <a:t>KOMUNIKATOR</a:t>
            </a:r>
          </a:p>
        </p:txBody>
      </p:sp>
      <p:sp>
        <p:nvSpPr>
          <p:cNvPr id="37" name="Text Box 4"/>
          <p:cNvSpPr txBox="1">
            <a:spLocks noChangeArrowheads="1"/>
          </p:cNvSpPr>
          <p:nvPr/>
        </p:nvSpPr>
        <p:spPr bwMode="auto">
          <a:xfrm>
            <a:off x="5705475" y="4672034"/>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Gangguan</a:t>
            </a:r>
          </a:p>
        </p:txBody>
      </p:sp>
      <p:pic>
        <p:nvPicPr>
          <p:cNvPr id="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9212" y="2481284"/>
            <a:ext cx="990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8"/>
          <p:cNvGrpSpPr>
            <a:grpSpLocks/>
          </p:cNvGrpSpPr>
          <p:nvPr/>
        </p:nvGrpSpPr>
        <p:grpSpPr bwMode="auto">
          <a:xfrm>
            <a:off x="1978025" y="3833839"/>
            <a:ext cx="1752600" cy="415925"/>
            <a:chOff x="1008" y="3084"/>
            <a:chExt cx="1104" cy="262"/>
          </a:xfrm>
        </p:grpSpPr>
        <p:sp>
          <p:nvSpPr>
            <p:cNvPr id="40" name="Text Box 9"/>
            <p:cNvSpPr txBox="1">
              <a:spLocks noChangeArrowheads="1"/>
            </p:cNvSpPr>
            <p:nvPr/>
          </p:nvSpPr>
          <p:spPr bwMode="auto">
            <a:xfrm>
              <a:off x="1392" y="3084"/>
              <a:ext cx="720" cy="262"/>
            </a:xfrm>
            <a:prstGeom prst="rect">
              <a:avLst/>
            </a:prstGeom>
            <a:solidFill>
              <a:schemeClr val="accent1"/>
            </a:solidFill>
            <a:ln w="9525">
              <a:solidFill>
                <a:schemeClr val="tx1"/>
              </a:solidFill>
              <a:miter lim="800000"/>
              <a:headEnd/>
              <a:tailEnd/>
            </a:ln>
            <a:effectLst>
              <a:outerShdw dist="89803"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n-US" sz="1600" b="1" dirty="0">
                  <a:solidFill>
                    <a:schemeClr val="bg1"/>
                  </a:solidFill>
                </a:rPr>
                <a:t>PESAN</a:t>
              </a:r>
            </a:p>
          </p:txBody>
        </p:sp>
        <p:sp>
          <p:nvSpPr>
            <p:cNvPr id="41" name="Line 10"/>
            <p:cNvSpPr>
              <a:spLocks noChangeShapeType="1"/>
            </p:cNvSpPr>
            <p:nvPr/>
          </p:nvSpPr>
          <p:spPr bwMode="auto">
            <a:xfrm>
              <a:off x="1008" y="3225"/>
              <a:ext cx="384" cy="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id-ID"/>
            </a:p>
          </p:txBody>
        </p:sp>
      </p:grpSp>
      <p:sp>
        <p:nvSpPr>
          <p:cNvPr id="42" name="Text Box 12"/>
          <p:cNvSpPr txBox="1">
            <a:spLocks noChangeArrowheads="1"/>
          </p:cNvSpPr>
          <p:nvPr/>
        </p:nvSpPr>
        <p:spPr bwMode="auto">
          <a:xfrm>
            <a:off x="4792662" y="3843359"/>
            <a:ext cx="1778000" cy="416011"/>
          </a:xfrm>
          <a:prstGeom prst="rect">
            <a:avLst/>
          </a:prstGeom>
          <a:solidFill>
            <a:schemeClr val="accent1"/>
          </a:solidFill>
          <a:ln w="9525">
            <a:solidFill>
              <a:schemeClr val="tx1"/>
            </a:solidFill>
            <a:miter lim="800000"/>
            <a:headEnd/>
            <a:tailEnd/>
          </a:ln>
          <a:effectLst>
            <a:outerShdw dist="89803"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n-US" sz="1600" b="1">
                <a:solidFill>
                  <a:schemeClr val="bg1"/>
                </a:solidFill>
              </a:rPr>
              <a:t>SALURAN</a:t>
            </a:r>
          </a:p>
        </p:txBody>
      </p:sp>
      <p:grpSp>
        <p:nvGrpSpPr>
          <p:cNvPr id="43" name="Group 14"/>
          <p:cNvGrpSpPr>
            <a:grpSpLocks/>
          </p:cNvGrpSpPr>
          <p:nvPr/>
        </p:nvGrpSpPr>
        <p:grpSpPr bwMode="auto">
          <a:xfrm>
            <a:off x="6642100" y="3806841"/>
            <a:ext cx="2051050" cy="415925"/>
            <a:chOff x="4413" y="3072"/>
            <a:chExt cx="1138" cy="262"/>
          </a:xfrm>
        </p:grpSpPr>
        <p:sp>
          <p:nvSpPr>
            <p:cNvPr id="44" name="Text Box 15"/>
            <p:cNvSpPr txBox="1">
              <a:spLocks noChangeArrowheads="1"/>
            </p:cNvSpPr>
            <p:nvPr/>
          </p:nvSpPr>
          <p:spPr bwMode="auto">
            <a:xfrm>
              <a:off x="4742" y="3072"/>
              <a:ext cx="809" cy="262"/>
            </a:xfrm>
            <a:prstGeom prst="rect">
              <a:avLst/>
            </a:prstGeom>
            <a:solidFill>
              <a:schemeClr val="accent1"/>
            </a:solidFill>
            <a:ln w="9525">
              <a:solidFill>
                <a:schemeClr val="tx1"/>
              </a:solidFill>
              <a:miter lim="800000"/>
              <a:headEnd/>
              <a:tailEnd/>
            </a:ln>
            <a:effectLst>
              <a:outerShdw dist="89803"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n-US" sz="1600" b="1">
                  <a:solidFill>
                    <a:schemeClr val="bg1"/>
                  </a:solidFill>
                </a:rPr>
                <a:t>KOMUNIKAN</a:t>
              </a:r>
            </a:p>
          </p:txBody>
        </p:sp>
        <p:sp>
          <p:nvSpPr>
            <p:cNvPr id="45" name="Line 16"/>
            <p:cNvSpPr>
              <a:spLocks noChangeShapeType="1"/>
            </p:cNvSpPr>
            <p:nvPr/>
          </p:nvSpPr>
          <p:spPr bwMode="auto">
            <a:xfrm>
              <a:off x="4413" y="3243"/>
              <a:ext cx="306" cy="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id-ID">
                <a:solidFill>
                  <a:schemeClr val="bg1"/>
                </a:solidFill>
              </a:endParaRPr>
            </a:p>
          </p:txBody>
        </p:sp>
      </p:grpSp>
      <p:grpSp>
        <p:nvGrpSpPr>
          <p:cNvPr id="46" name="Group 17"/>
          <p:cNvGrpSpPr>
            <a:grpSpLocks/>
          </p:cNvGrpSpPr>
          <p:nvPr/>
        </p:nvGrpSpPr>
        <p:grpSpPr bwMode="auto">
          <a:xfrm flipH="1">
            <a:off x="6759575" y="279421"/>
            <a:ext cx="2114550" cy="762000"/>
            <a:chOff x="4080" y="912"/>
            <a:chExt cx="1458" cy="480"/>
          </a:xfrm>
        </p:grpSpPr>
        <p:sp>
          <p:nvSpPr>
            <p:cNvPr id="47" name="AutoShape 18"/>
            <p:cNvSpPr>
              <a:spLocks noChangeArrowheads="1"/>
            </p:cNvSpPr>
            <p:nvPr/>
          </p:nvSpPr>
          <p:spPr bwMode="auto">
            <a:xfrm>
              <a:off x="4080" y="912"/>
              <a:ext cx="1440" cy="480"/>
            </a:xfrm>
            <a:prstGeom prst="cloudCallout">
              <a:avLst>
                <a:gd name="adj1" fmla="val 18403"/>
                <a:gd name="adj2" fmla="val 91250"/>
              </a:avLst>
            </a:prstGeom>
            <a:solidFill>
              <a:schemeClr val="bg1"/>
            </a:solidFill>
            <a:ln w="9525">
              <a:solidFill>
                <a:schemeClr val="tx1"/>
              </a:solidFill>
              <a:round/>
              <a:headEnd/>
              <a:tailEnd/>
            </a:ln>
          </p:spPr>
          <p:txBody>
            <a:bodyPr/>
            <a:lstStyle/>
            <a:p>
              <a:pPr algn="ctr"/>
              <a:endParaRPr lang="id-ID"/>
            </a:p>
          </p:txBody>
        </p:sp>
        <p:sp>
          <p:nvSpPr>
            <p:cNvPr id="48" name="Text Box 19"/>
            <p:cNvSpPr txBox="1">
              <a:spLocks noChangeArrowheads="1"/>
            </p:cNvSpPr>
            <p:nvPr/>
          </p:nvSpPr>
          <p:spPr bwMode="auto">
            <a:xfrm>
              <a:off x="4117" y="1008"/>
              <a:ext cx="142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omic Sans MS" pitchFamily="66" charset="0"/>
                </a:rPr>
                <a:t>Ya, saya mengerti</a:t>
              </a:r>
            </a:p>
          </p:txBody>
        </p:sp>
      </p:grpSp>
      <p:grpSp>
        <p:nvGrpSpPr>
          <p:cNvPr id="49" name="Group 20"/>
          <p:cNvGrpSpPr>
            <a:grpSpLocks/>
          </p:cNvGrpSpPr>
          <p:nvPr/>
        </p:nvGrpSpPr>
        <p:grpSpPr bwMode="auto">
          <a:xfrm>
            <a:off x="852487" y="461984"/>
            <a:ext cx="2133600" cy="685800"/>
            <a:chOff x="384" y="960"/>
            <a:chExt cx="1344" cy="432"/>
          </a:xfrm>
        </p:grpSpPr>
        <p:sp>
          <p:nvSpPr>
            <p:cNvPr id="50" name="AutoShape 21"/>
            <p:cNvSpPr>
              <a:spLocks noChangeArrowheads="1"/>
            </p:cNvSpPr>
            <p:nvPr/>
          </p:nvSpPr>
          <p:spPr bwMode="auto">
            <a:xfrm>
              <a:off x="384" y="960"/>
              <a:ext cx="1344" cy="432"/>
            </a:xfrm>
            <a:prstGeom prst="wedgeEllipseCallout">
              <a:avLst>
                <a:gd name="adj1" fmla="val -25671"/>
                <a:gd name="adj2" fmla="val 109491"/>
              </a:avLst>
            </a:prstGeom>
            <a:solidFill>
              <a:schemeClr val="bg1"/>
            </a:solidFill>
            <a:ln w="9525">
              <a:solidFill>
                <a:schemeClr val="tx1"/>
              </a:solidFill>
              <a:miter lim="800000"/>
              <a:headEnd/>
              <a:tailEnd/>
            </a:ln>
          </p:spPr>
          <p:txBody>
            <a:bodyPr/>
            <a:lstStyle/>
            <a:p>
              <a:pPr algn="ctr"/>
              <a:endParaRPr lang="id-ID"/>
            </a:p>
          </p:txBody>
        </p:sp>
        <p:sp>
          <p:nvSpPr>
            <p:cNvPr id="51" name="Text Box 22"/>
            <p:cNvSpPr txBox="1">
              <a:spLocks noChangeArrowheads="1"/>
            </p:cNvSpPr>
            <p:nvPr/>
          </p:nvSpPr>
          <p:spPr bwMode="auto">
            <a:xfrm>
              <a:off x="462" y="1047"/>
              <a:ext cx="12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Comic Sans MS" pitchFamily="66" charset="0"/>
                </a:rPr>
                <a:t>O… </a:t>
              </a:r>
              <a:r>
                <a:rPr lang="en-US" dirty="0" err="1">
                  <a:latin typeface="Comic Sans MS" pitchFamily="66" charset="0"/>
                </a:rPr>
                <a:t>dia</a:t>
              </a:r>
              <a:r>
                <a:rPr lang="en-US" dirty="0">
                  <a:latin typeface="Comic Sans MS" pitchFamily="66" charset="0"/>
                </a:rPr>
                <a:t> </a:t>
              </a:r>
              <a:r>
                <a:rPr lang="en-US" dirty="0" err="1">
                  <a:latin typeface="Comic Sans MS" pitchFamily="66" charset="0"/>
                </a:rPr>
                <a:t>mengerti</a:t>
              </a:r>
              <a:endParaRPr lang="en-US" dirty="0">
                <a:latin typeface="Comic Sans MS" pitchFamily="66" charset="0"/>
              </a:endParaRPr>
            </a:p>
          </p:txBody>
        </p:sp>
      </p:grpSp>
      <p:grpSp>
        <p:nvGrpSpPr>
          <p:cNvPr id="52" name="Group 24"/>
          <p:cNvGrpSpPr>
            <a:grpSpLocks/>
          </p:cNvGrpSpPr>
          <p:nvPr/>
        </p:nvGrpSpPr>
        <p:grpSpPr bwMode="auto">
          <a:xfrm>
            <a:off x="3062287" y="385784"/>
            <a:ext cx="3579813" cy="541337"/>
            <a:chOff x="1776" y="912"/>
            <a:chExt cx="2256" cy="264"/>
          </a:xfrm>
        </p:grpSpPr>
        <p:sp>
          <p:nvSpPr>
            <p:cNvPr id="53" name="Line 25"/>
            <p:cNvSpPr>
              <a:spLocks noChangeShapeType="1"/>
            </p:cNvSpPr>
            <p:nvPr/>
          </p:nvSpPr>
          <p:spPr bwMode="auto">
            <a:xfrm flipH="1">
              <a:off x="1776" y="1176"/>
              <a:ext cx="2256" cy="0"/>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id-ID"/>
            </a:p>
          </p:txBody>
        </p:sp>
        <p:sp>
          <p:nvSpPr>
            <p:cNvPr id="54" name="Text Box 26"/>
            <p:cNvSpPr txBox="1">
              <a:spLocks noChangeArrowheads="1"/>
            </p:cNvSpPr>
            <p:nvPr/>
          </p:nvSpPr>
          <p:spPr bwMode="auto">
            <a:xfrm>
              <a:off x="2466" y="912"/>
              <a:ext cx="821"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dirty="0"/>
                <a:t>Feed back</a:t>
              </a:r>
            </a:p>
          </p:txBody>
        </p:sp>
      </p:grpSp>
      <p:sp>
        <p:nvSpPr>
          <p:cNvPr id="55" name="Line 27"/>
          <p:cNvSpPr>
            <a:spLocks noChangeShapeType="1"/>
          </p:cNvSpPr>
          <p:nvPr/>
        </p:nvSpPr>
        <p:spPr bwMode="auto">
          <a:xfrm flipV="1">
            <a:off x="5634037" y="3243284"/>
            <a:ext cx="0" cy="6064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nvGrpSpPr>
          <p:cNvPr id="56" name="Group 31"/>
          <p:cNvGrpSpPr>
            <a:grpSpLocks/>
          </p:cNvGrpSpPr>
          <p:nvPr/>
        </p:nvGrpSpPr>
        <p:grpSpPr bwMode="auto">
          <a:xfrm>
            <a:off x="3760787" y="3735409"/>
            <a:ext cx="1031875" cy="360362"/>
            <a:chOff x="2562" y="3313"/>
            <a:chExt cx="650" cy="227"/>
          </a:xfrm>
        </p:grpSpPr>
        <p:sp>
          <p:nvSpPr>
            <p:cNvPr id="57" name="Line 13"/>
            <p:cNvSpPr>
              <a:spLocks noChangeShapeType="1"/>
            </p:cNvSpPr>
            <p:nvPr/>
          </p:nvSpPr>
          <p:spPr bwMode="auto">
            <a:xfrm>
              <a:off x="2562" y="3540"/>
              <a:ext cx="650" cy="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id-ID"/>
            </a:p>
          </p:txBody>
        </p:sp>
        <p:sp>
          <p:nvSpPr>
            <p:cNvPr id="58" name="Text Box 28"/>
            <p:cNvSpPr txBox="1">
              <a:spLocks noChangeArrowheads="1"/>
            </p:cNvSpPr>
            <p:nvPr/>
          </p:nvSpPr>
          <p:spPr bwMode="auto">
            <a:xfrm>
              <a:off x="2562" y="3313"/>
              <a:ext cx="6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solidFill>
                    <a:schemeClr val="accent2"/>
                  </a:solidFill>
                  <a:latin typeface="Comic Sans MS" pitchFamily="66" charset="0"/>
                </a:rPr>
                <a:t>Encoding</a:t>
              </a:r>
            </a:p>
          </p:txBody>
        </p:sp>
      </p:grpSp>
      <p:sp>
        <p:nvSpPr>
          <p:cNvPr id="59" name="Text Box 29"/>
          <p:cNvSpPr txBox="1">
            <a:spLocks noChangeArrowheads="1"/>
          </p:cNvSpPr>
          <p:nvPr/>
        </p:nvSpPr>
        <p:spPr bwMode="auto">
          <a:xfrm>
            <a:off x="6065837" y="2336821"/>
            <a:ext cx="1223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a:solidFill>
                  <a:schemeClr val="accent2"/>
                </a:solidFill>
                <a:latin typeface="Comic Sans MS" pitchFamily="66" charset="0"/>
              </a:rPr>
              <a:t>Decoding</a:t>
            </a:r>
          </a:p>
        </p:txBody>
      </p:sp>
      <p:sp>
        <p:nvSpPr>
          <p:cNvPr id="60" name="Line 30"/>
          <p:cNvSpPr>
            <a:spLocks noChangeShapeType="1"/>
          </p:cNvSpPr>
          <p:nvPr/>
        </p:nvSpPr>
        <p:spPr bwMode="auto">
          <a:xfrm flipV="1">
            <a:off x="6210300" y="2984521"/>
            <a:ext cx="431800" cy="63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nvGrpSpPr>
          <p:cNvPr id="61" name="Group 101"/>
          <p:cNvGrpSpPr>
            <a:grpSpLocks/>
          </p:cNvGrpSpPr>
          <p:nvPr/>
        </p:nvGrpSpPr>
        <p:grpSpPr bwMode="auto">
          <a:xfrm flipH="1">
            <a:off x="593725" y="1112859"/>
            <a:ext cx="1152525" cy="2879725"/>
            <a:chOff x="6003" y="1525"/>
            <a:chExt cx="925" cy="2795"/>
          </a:xfrm>
        </p:grpSpPr>
        <p:sp>
          <p:nvSpPr>
            <p:cNvPr id="62" name="AutoShape 50"/>
            <p:cNvSpPr>
              <a:spLocks noChangeAspect="1" noChangeArrowheads="1" noTextEdit="1"/>
            </p:cNvSpPr>
            <p:nvPr/>
          </p:nvSpPr>
          <p:spPr bwMode="auto">
            <a:xfrm>
              <a:off x="6003" y="1525"/>
              <a:ext cx="925" cy="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63" name="Freeform 52"/>
            <p:cNvSpPr>
              <a:spLocks/>
            </p:cNvSpPr>
            <p:nvPr/>
          </p:nvSpPr>
          <p:spPr bwMode="auto">
            <a:xfrm>
              <a:off x="6299" y="1525"/>
              <a:ext cx="629" cy="2712"/>
            </a:xfrm>
            <a:custGeom>
              <a:avLst/>
              <a:gdLst>
                <a:gd name="T0" fmla="*/ 1 w 1258"/>
                <a:gd name="T1" fmla="*/ 11 h 2712"/>
                <a:gd name="T2" fmla="*/ 1 w 1258"/>
                <a:gd name="T3" fmla="*/ 49 h 2712"/>
                <a:gd name="T4" fmla="*/ 1 w 1258"/>
                <a:gd name="T5" fmla="*/ 213 h 2712"/>
                <a:gd name="T6" fmla="*/ 1 w 1258"/>
                <a:gd name="T7" fmla="*/ 397 h 2712"/>
                <a:gd name="T8" fmla="*/ 1 w 1258"/>
                <a:gd name="T9" fmla="*/ 496 h 2712"/>
                <a:gd name="T10" fmla="*/ 1 w 1258"/>
                <a:gd name="T11" fmla="*/ 574 h 2712"/>
                <a:gd name="T12" fmla="*/ 1 w 1258"/>
                <a:gd name="T13" fmla="*/ 637 h 2712"/>
                <a:gd name="T14" fmla="*/ 1 w 1258"/>
                <a:gd name="T15" fmla="*/ 689 h 2712"/>
                <a:gd name="T16" fmla="*/ 1 w 1258"/>
                <a:gd name="T17" fmla="*/ 708 h 2712"/>
                <a:gd name="T18" fmla="*/ 1 w 1258"/>
                <a:gd name="T19" fmla="*/ 784 h 2712"/>
                <a:gd name="T20" fmla="*/ 1 w 1258"/>
                <a:gd name="T21" fmla="*/ 889 h 2712"/>
                <a:gd name="T22" fmla="*/ 1 w 1258"/>
                <a:gd name="T23" fmla="*/ 1065 h 2712"/>
                <a:gd name="T24" fmla="*/ 1 w 1258"/>
                <a:gd name="T25" fmla="*/ 1203 h 2712"/>
                <a:gd name="T26" fmla="*/ 1 w 1258"/>
                <a:gd name="T27" fmla="*/ 1314 h 2712"/>
                <a:gd name="T28" fmla="*/ 1 w 1258"/>
                <a:gd name="T29" fmla="*/ 1389 h 2712"/>
                <a:gd name="T30" fmla="*/ 1 w 1258"/>
                <a:gd name="T31" fmla="*/ 1484 h 2712"/>
                <a:gd name="T32" fmla="*/ 1 w 1258"/>
                <a:gd name="T33" fmla="*/ 1610 h 2712"/>
                <a:gd name="T34" fmla="*/ 1 w 1258"/>
                <a:gd name="T35" fmla="*/ 1702 h 2712"/>
                <a:gd name="T36" fmla="*/ 1 w 1258"/>
                <a:gd name="T37" fmla="*/ 2041 h 2712"/>
                <a:gd name="T38" fmla="*/ 1 w 1258"/>
                <a:gd name="T39" fmla="*/ 2353 h 2712"/>
                <a:gd name="T40" fmla="*/ 1 w 1258"/>
                <a:gd name="T41" fmla="*/ 2451 h 2712"/>
                <a:gd name="T42" fmla="*/ 1 w 1258"/>
                <a:gd name="T43" fmla="*/ 2546 h 2712"/>
                <a:gd name="T44" fmla="*/ 1 w 1258"/>
                <a:gd name="T45" fmla="*/ 2611 h 2712"/>
                <a:gd name="T46" fmla="*/ 1 w 1258"/>
                <a:gd name="T47" fmla="*/ 2697 h 2712"/>
                <a:gd name="T48" fmla="*/ 1 w 1258"/>
                <a:gd name="T49" fmla="*/ 2708 h 2712"/>
                <a:gd name="T50" fmla="*/ 1 w 1258"/>
                <a:gd name="T51" fmla="*/ 2712 h 2712"/>
                <a:gd name="T52" fmla="*/ 1 w 1258"/>
                <a:gd name="T53" fmla="*/ 2694 h 2712"/>
                <a:gd name="T54" fmla="*/ 1 w 1258"/>
                <a:gd name="T55" fmla="*/ 2656 h 2712"/>
                <a:gd name="T56" fmla="*/ 1 w 1258"/>
                <a:gd name="T57" fmla="*/ 2666 h 2712"/>
                <a:gd name="T58" fmla="*/ 1 w 1258"/>
                <a:gd name="T59" fmla="*/ 2668 h 2712"/>
                <a:gd name="T60" fmla="*/ 1 w 1258"/>
                <a:gd name="T61" fmla="*/ 2655 h 2712"/>
                <a:gd name="T62" fmla="*/ 1 w 1258"/>
                <a:gd name="T63" fmla="*/ 2649 h 2712"/>
                <a:gd name="T64" fmla="*/ 1 w 1258"/>
                <a:gd name="T65" fmla="*/ 2635 h 2712"/>
                <a:gd name="T66" fmla="*/ 1 w 1258"/>
                <a:gd name="T67" fmla="*/ 2543 h 2712"/>
                <a:gd name="T68" fmla="*/ 1 w 1258"/>
                <a:gd name="T69" fmla="*/ 2505 h 2712"/>
                <a:gd name="T70" fmla="*/ 1 w 1258"/>
                <a:gd name="T71" fmla="*/ 2472 h 2712"/>
                <a:gd name="T72" fmla="*/ 1 w 1258"/>
                <a:gd name="T73" fmla="*/ 2391 h 2712"/>
                <a:gd name="T74" fmla="*/ 1 w 1258"/>
                <a:gd name="T75" fmla="*/ 2279 h 2712"/>
                <a:gd name="T76" fmla="*/ 1 w 1258"/>
                <a:gd name="T77" fmla="*/ 2154 h 2712"/>
                <a:gd name="T78" fmla="*/ 1 w 1258"/>
                <a:gd name="T79" fmla="*/ 1982 h 2712"/>
                <a:gd name="T80" fmla="*/ 1 w 1258"/>
                <a:gd name="T81" fmla="*/ 1775 h 2712"/>
                <a:gd name="T82" fmla="*/ 1 w 1258"/>
                <a:gd name="T83" fmla="*/ 1692 h 2712"/>
                <a:gd name="T84" fmla="*/ 1 w 1258"/>
                <a:gd name="T85" fmla="*/ 1661 h 2712"/>
                <a:gd name="T86" fmla="*/ 1 w 1258"/>
                <a:gd name="T87" fmla="*/ 1601 h 2712"/>
                <a:gd name="T88" fmla="*/ 1 w 1258"/>
                <a:gd name="T89" fmla="*/ 1464 h 2712"/>
                <a:gd name="T90" fmla="*/ 1 w 1258"/>
                <a:gd name="T91" fmla="*/ 1359 h 2712"/>
                <a:gd name="T92" fmla="*/ 1 w 1258"/>
                <a:gd name="T93" fmla="*/ 1318 h 2712"/>
                <a:gd name="T94" fmla="*/ 0 w 1258"/>
                <a:gd name="T95" fmla="*/ 1209 h 2712"/>
                <a:gd name="T96" fmla="*/ 1 w 1258"/>
                <a:gd name="T97" fmla="*/ 1157 h 2712"/>
                <a:gd name="T98" fmla="*/ 1 w 1258"/>
                <a:gd name="T99" fmla="*/ 1116 h 2712"/>
                <a:gd name="T100" fmla="*/ 1 w 1258"/>
                <a:gd name="T101" fmla="*/ 1010 h 2712"/>
                <a:gd name="T102" fmla="*/ 1 w 1258"/>
                <a:gd name="T103" fmla="*/ 904 h 2712"/>
                <a:gd name="T104" fmla="*/ 1 w 1258"/>
                <a:gd name="T105" fmla="*/ 817 h 2712"/>
                <a:gd name="T106" fmla="*/ 1 w 1258"/>
                <a:gd name="T107" fmla="*/ 758 h 2712"/>
                <a:gd name="T108" fmla="*/ 1 w 1258"/>
                <a:gd name="T109" fmla="*/ 735 h 2712"/>
                <a:gd name="T110" fmla="*/ 1 w 1258"/>
                <a:gd name="T111" fmla="*/ 643 h 2712"/>
                <a:gd name="T112" fmla="*/ 1 w 1258"/>
                <a:gd name="T113" fmla="*/ 483 h 2712"/>
                <a:gd name="T114" fmla="*/ 1 w 1258"/>
                <a:gd name="T115" fmla="*/ 336 h 2712"/>
                <a:gd name="T116" fmla="*/ 1 w 1258"/>
                <a:gd name="T117" fmla="*/ 281 h 2712"/>
                <a:gd name="T118" fmla="*/ 1 w 1258"/>
                <a:gd name="T119" fmla="*/ 234 h 2712"/>
                <a:gd name="T120" fmla="*/ 1 w 1258"/>
                <a:gd name="T121" fmla="*/ 103 h 2712"/>
                <a:gd name="T122" fmla="*/ 1 w 1258"/>
                <a:gd name="T123" fmla="*/ 5 h 27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58"/>
                <a:gd name="T187" fmla="*/ 0 h 2712"/>
                <a:gd name="T188" fmla="*/ 1258 w 1258"/>
                <a:gd name="T189" fmla="*/ 2712 h 27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58" h="2712">
                  <a:moveTo>
                    <a:pt x="661" y="2"/>
                  </a:moveTo>
                  <a:lnTo>
                    <a:pt x="663" y="3"/>
                  </a:lnTo>
                  <a:lnTo>
                    <a:pt x="664" y="3"/>
                  </a:lnTo>
                  <a:lnTo>
                    <a:pt x="666" y="4"/>
                  </a:lnTo>
                  <a:lnTo>
                    <a:pt x="667" y="4"/>
                  </a:lnTo>
                  <a:lnTo>
                    <a:pt x="669" y="4"/>
                  </a:lnTo>
                  <a:lnTo>
                    <a:pt x="670" y="4"/>
                  </a:lnTo>
                  <a:lnTo>
                    <a:pt x="672" y="4"/>
                  </a:lnTo>
                  <a:lnTo>
                    <a:pt x="673" y="4"/>
                  </a:lnTo>
                  <a:lnTo>
                    <a:pt x="675" y="4"/>
                  </a:lnTo>
                  <a:lnTo>
                    <a:pt x="677" y="4"/>
                  </a:lnTo>
                  <a:lnTo>
                    <a:pt x="678" y="4"/>
                  </a:lnTo>
                  <a:lnTo>
                    <a:pt x="680" y="4"/>
                  </a:lnTo>
                  <a:lnTo>
                    <a:pt x="681" y="4"/>
                  </a:lnTo>
                  <a:lnTo>
                    <a:pt x="683" y="4"/>
                  </a:lnTo>
                  <a:lnTo>
                    <a:pt x="684" y="4"/>
                  </a:lnTo>
                  <a:lnTo>
                    <a:pt x="686" y="4"/>
                  </a:lnTo>
                  <a:lnTo>
                    <a:pt x="687" y="4"/>
                  </a:lnTo>
                  <a:lnTo>
                    <a:pt x="689" y="4"/>
                  </a:lnTo>
                  <a:lnTo>
                    <a:pt x="691" y="4"/>
                  </a:lnTo>
                  <a:lnTo>
                    <a:pt x="692" y="4"/>
                  </a:lnTo>
                  <a:lnTo>
                    <a:pt x="694" y="4"/>
                  </a:lnTo>
                  <a:lnTo>
                    <a:pt x="695" y="5"/>
                  </a:lnTo>
                  <a:lnTo>
                    <a:pt x="697" y="6"/>
                  </a:lnTo>
                  <a:lnTo>
                    <a:pt x="698" y="6"/>
                  </a:lnTo>
                  <a:lnTo>
                    <a:pt x="700" y="6"/>
                  </a:lnTo>
                  <a:lnTo>
                    <a:pt x="701" y="6"/>
                  </a:lnTo>
                  <a:lnTo>
                    <a:pt x="703" y="7"/>
                  </a:lnTo>
                  <a:lnTo>
                    <a:pt x="705" y="7"/>
                  </a:lnTo>
                  <a:lnTo>
                    <a:pt x="706" y="7"/>
                  </a:lnTo>
                  <a:lnTo>
                    <a:pt x="708" y="7"/>
                  </a:lnTo>
                  <a:lnTo>
                    <a:pt x="709" y="7"/>
                  </a:lnTo>
                  <a:lnTo>
                    <a:pt x="711" y="7"/>
                  </a:lnTo>
                  <a:lnTo>
                    <a:pt x="712" y="8"/>
                  </a:lnTo>
                  <a:lnTo>
                    <a:pt x="714" y="8"/>
                  </a:lnTo>
                  <a:lnTo>
                    <a:pt x="715" y="8"/>
                  </a:lnTo>
                  <a:lnTo>
                    <a:pt x="717" y="9"/>
                  </a:lnTo>
                  <a:lnTo>
                    <a:pt x="720" y="9"/>
                  </a:lnTo>
                  <a:lnTo>
                    <a:pt x="722" y="9"/>
                  </a:lnTo>
                  <a:lnTo>
                    <a:pt x="723" y="10"/>
                  </a:lnTo>
                  <a:lnTo>
                    <a:pt x="725" y="10"/>
                  </a:lnTo>
                  <a:lnTo>
                    <a:pt x="726" y="11"/>
                  </a:lnTo>
                  <a:lnTo>
                    <a:pt x="728" y="11"/>
                  </a:lnTo>
                  <a:lnTo>
                    <a:pt x="729" y="11"/>
                  </a:lnTo>
                  <a:lnTo>
                    <a:pt x="731" y="12"/>
                  </a:lnTo>
                  <a:lnTo>
                    <a:pt x="733" y="12"/>
                  </a:lnTo>
                  <a:lnTo>
                    <a:pt x="734" y="13"/>
                  </a:lnTo>
                  <a:lnTo>
                    <a:pt x="736" y="14"/>
                  </a:lnTo>
                  <a:lnTo>
                    <a:pt x="737" y="14"/>
                  </a:lnTo>
                  <a:lnTo>
                    <a:pt x="739" y="15"/>
                  </a:lnTo>
                  <a:lnTo>
                    <a:pt x="742" y="15"/>
                  </a:lnTo>
                  <a:lnTo>
                    <a:pt x="743" y="16"/>
                  </a:lnTo>
                  <a:lnTo>
                    <a:pt x="745" y="17"/>
                  </a:lnTo>
                  <a:lnTo>
                    <a:pt x="747" y="17"/>
                  </a:lnTo>
                  <a:lnTo>
                    <a:pt x="748" y="18"/>
                  </a:lnTo>
                  <a:lnTo>
                    <a:pt x="750" y="19"/>
                  </a:lnTo>
                  <a:lnTo>
                    <a:pt x="751" y="20"/>
                  </a:lnTo>
                  <a:lnTo>
                    <a:pt x="753" y="20"/>
                  </a:lnTo>
                  <a:lnTo>
                    <a:pt x="754" y="21"/>
                  </a:lnTo>
                  <a:lnTo>
                    <a:pt x="757" y="22"/>
                  </a:lnTo>
                  <a:lnTo>
                    <a:pt x="759" y="23"/>
                  </a:lnTo>
                  <a:lnTo>
                    <a:pt x="761" y="25"/>
                  </a:lnTo>
                  <a:lnTo>
                    <a:pt x="762" y="26"/>
                  </a:lnTo>
                  <a:lnTo>
                    <a:pt x="764" y="27"/>
                  </a:lnTo>
                  <a:lnTo>
                    <a:pt x="765" y="28"/>
                  </a:lnTo>
                  <a:lnTo>
                    <a:pt x="767" y="29"/>
                  </a:lnTo>
                  <a:lnTo>
                    <a:pt x="768" y="31"/>
                  </a:lnTo>
                  <a:lnTo>
                    <a:pt x="768" y="32"/>
                  </a:lnTo>
                  <a:lnTo>
                    <a:pt x="770" y="33"/>
                  </a:lnTo>
                  <a:lnTo>
                    <a:pt x="771" y="34"/>
                  </a:lnTo>
                  <a:lnTo>
                    <a:pt x="773" y="36"/>
                  </a:lnTo>
                  <a:lnTo>
                    <a:pt x="775" y="37"/>
                  </a:lnTo>
                  <a:lnTo>
                    <a:pt x="775" y="38"/>
                  </a:lnTo>
                  <a:lnTo>
                    <a:pt x="776" y="40"/>
                  </a:lnTo>
                  <a:lnTo>
                    <a:pt x="778" y="41"/>
                  </a:lnTo>
                  <a:lnTo>
                    <a:pt x="779" y="42"/>
                  </a:lnTo>
                  <a:lnTo>
                    <a:pt x="779" y="43"/>
                  </a:lnTo>
                  <a:lnTo>
                    <a:pt x="781" y="44"/>
                  </a:lnTo>
                  <a:lnTo>
                    <a:pt x="782" y="45"/>
                  </a:lnTo>
                  <a:lnTo>
                    <a:pt x="784" y="46"/>
                  </a:lnTo>
                  <a:lnTo>
                    <a:pt x="785" y="47"/>
                  </a:lnTo>
                  <a:lnTo>
                    <a:pt x="787" y="47"/>
                  </a:lnTo>
                  <a:lnTo>
                    <a:pt x="789" y="48"/>
                  </a:lnTo>
                  <a:lnTo>
                    <a:pt x="790" y="48"/>
                  </a:lnTo>
                  <a:lnTo>
                    <a:pt x="793" y="49"/>
                  </a:lnTo>
                  <a:lnTo>
                    <a:pt x="795" y="49"/>
                  </a:lnTo>
                  <a:lnTo>
                    <a:pt x="796" y="49"/>
                  </a:lnTo>
                  <a:lnTo>
                    <a:pt x="799" y="49"/>
                  </a:lnTo>
                  <a:lnTo>
                    <a:pt x="801" y="48"/>
                  </a:lnTo>
                  <a:lnTo>
                    <a:pt x="807" y="50"/>
                  </a:lnTo>
                  <a:lnTo>
                    <a:pt x="813" y="51"/>
                  </a:lnTo>
                  <a:lnTo>
                    <a:pt x="818" y="53"/>
                  </a:lnTo>
                  <a:lnTo>
                    <a:pt x="823" y="55"/>
                  </a:lnTo>
                  <a:lnTo>
                    <a:pt x="829" y="56"/>
                  </a:lnTo>
                  <a:lnTo>
                    <a:pt x="834" y="58"/>
                  </a:lnTo>
                  <a:lnTo>
                    <a:pt x="838" y="61"/>
                  </a:lnTo>
                  <a:lnTo>
                    <a:pt x="843" y="63"/>
                  </a:lnTo>
                  <a:lnTo>
                    <a:pt x="848" y="65"/>
                  </a:lnTo>
                  <a:lnTo>
                    <a:pt x="852" y="68"/>
                  </a:lnTo>
                  <a:lnTo>
                    <a:pt x="855" y="70"/>
                  </a:lnTo>
                  <a:lnTo>
                    <a:pt x="860" y="74"/>
                  </a:lnTo>
                  <a:lnTo>
                    <a:pt x="863" y="77"/>
                  </a:lnTo>
                  <a:lnTo>
                    <a:pt x="868" y="80"/>
                  </a:lnTo>
                  <a:lnTo>
                    <a:pt x="871" y="83"/>
                  </a:lnTo>
                  <a:lnTo>
                    <a:pt x="876" y="86"/>
                  </a:lnTo>
                  <a:lnTo>
                    <a:pt x="879" y="89"/>
                  </a:lnTo>
                  <a:lnTo>
                    <a:pt x="882" y="92"/>
                  </a:lnTo>
                  <a:lnTo>
                    <a:pt x="885" y="95"/>
                  </a:lnTo>
                  <a:lnTo>
                    <a:pt x="888" y="98"/>
                  </a:lnTo>
                  <a:lnTo>
                    <a:pt x="891" y="102"/>
                  </a:lnTo>
                  <a:lnTo>
                    <a:pt x="894" y="105"/>
                  </a:lnTo>
                  <a:lnTo>
                    <a:pt x="897" y="109"/>
                  </a:lnTo>
                  <a:lnTo>
                    <a:pt x="900" y="112"/>
                  </a:lnTo>
                  <a:lnTo>
                    <a:pt x="902" y="115"/>
                  </a:lnTo>
                  <a:lnTo>
                    <a:pt x="905" y="119"/>
                  </a:lnTo>
                  <a:lnTo>
                    <a:pt x="907" y="123"/>
                  </a:lnTo>
                  <a:lnTo>
                    <a:pt x="910" y="127"/>
                  </a:lnTo>
                  <a:lnTo>
                    <a:pt x="911" y="130"/>
                  </a:lnTo>
                  <a:lnTo>
                    <a:pt x="914" y="134"/>
                  </a:lnTo>
                  <a:lnTo>
                    <a:pt x="916" y="137"/>
                  </a:lnTo>
                  <a:lnTo>
                    <a:pt x="918" y="141"/>
                  </a:lnTo>
                  <a:lnTo>
                    <a:pt x="921" y="147"/>
                  </a:lnTo>
                  <a:lnTo>
                    <a:pt x="924" y="153"/>
                  </a:lnTo>
                  <a:lnTo>
                    <a:pt x="927" y="160"/>
                  </a:lnTo>
                  <a:lnTo>
                    <a:pt x="928" y="166"/>
                  </a:lnTo>
                  <a:lnTo>
                    <a:pt x="932" y="174"/>
                  </a:lnTo>
                  <a:lnTo>
                    <a:pt x="933" y="180"/>
                  </a:lnTo>
                  <a:lnTo>
                    <a:pt x="936" y="187"/>
                  </a:lnTo>
                  <a:lnTo>
                    <a:pt x="938" y="193"/>
                  </a:lnTo>
                  <a:lnTo>
                    <a:pt x="939" y="200"/>
                  </a:lnTo>
                  <a:lnTo>
                    <a:pt x="941" y="206"/>
                  </a:lnTo>
                  <a:lnTo>
                    <a:pt x="942" y="213"/>
                  </a:lnTo>
                  <a:lnTo>
                    <a:pt x="944" y="220"/>
                  </a:lnTo>
                  <a:lnTo>
                    <a:pt x="944" y="227"/>
                  </a:lnTo>
                  <a:lnTo>
                    <a:pt x="946" y="233"/>
                  </a:lnTo>
                  <a:lnTo>
                    <a:pt x="946" y="240"/>
                  </a:lnTo>
                  <a:lnTo>
                    <a:pt x="947" y="246"/>
                  </a:lnTo>
                  <a:lnTo>
                    <a:pt x="947" y="253"/>
                  </a:lnTo>
                  <a:lnTo>
                    <a:pt x="947" y="259"/>
                  </a:lnTo>
                  <a:lnTo>
                    <a:pt x="949" y="267"/>
                  </a:lnTo>
                  <a:lnTo>
                    <a:pt x="949" y="274"/>
                  </a:lnTo>
                  <a:lnTo>
                    <a:pt x="949" y="280"/>
                  </a:lnTo>
                  <a:lnTo>
                    <a:pt x="949" y="287"/>
                  </a:lnTo>
                  <a:lnTo>
                    <a:pt x="947" y="294"/>
                  </a:lnTo>
                  <a:lnTo>
                    <a:pt x="947" y="300"/>
                  </a:lnTo>
                  <a:lnTo>
                    <a:pt x="947" y="307"/>
                  </a:lnTo>
                  <a:lnTo>
                    <a:pt x="947" y="315"/>
                  </a:lnTo>
                  <a:lnTo>
                    <a:pt x="946" y="322"/>
                  </a:lnTo>
                  <a:lnTo>
                    <a:pt x="946" y="328"/>
                  </a:lnTo>
                  <a:lnTo>
                    <a:pt x="944" y="335"/>
                  </a:lnTo>
                  <a:lnTo>
                    <a:pt x="942" y="342"/>
                  </a:lnTo>
                  <a:lnTo>
                    <a:pt x="942" y="349"/>
                  </a:lnTo>
                  <a:lnTo>
                    <a:pt x="941" y="356"/>
                  </a:lnTo>
                  <a:lnTo>
                    <a:pt x="939" y="358"/>
                  </a:lnTo>
                  <a:lnTo>
                    <a:pt x="939" y="359"/>
                  </a:lnTo>
                  <a:lnTo>
                    <a:pt x="939" y="362"/>
                  </a:lnTo>
                  <a:lnTo>
                    <a:pt x="938" y="364"/>
                  </a:lnTo>
                  <a:lnTo>
                    <a:pt x="938" y="366"/>
                  </a:lnTo>
                  <a:lnTo>
                    <a:pt x="936" y="368"/>
                  </a:lnTo>
                  <a:lnTo>
                    <a:pt x="936" y="369"/>
                  </a:lnTo>
                  <a:lnTo>
                    <a:pt x="935" y="371"/>
                  </a:lnTo>
                  <a:lnTo>
                    <a:pt x="935" y="373"/>
                  </a:lnTo>
                  <a:lnTo>
                    <a:pt x="933" y="374"/>
                  </a:lnTo>
                  <a:lnTo>
                    <a:pt x="933" y="376"/>
                  </a:lnTo>
                  <a:lnTo>
                    <a:pt x="932" y="378"/>
                  </a:lnTo>
                  <a:lnTo>
                    <a:pt x="930" y="380"/>
                  </a:lnTo>
                  <a:lnTo>
                    <a:pt x="930" y="381"/>
                  </a:lnTo>
                  <a:lnTo>
                    <a:pt x="928" y="383"/>
                  </a:lnTo>
                  <a:lnTo>
                    <a:pt x="928" y="385"/>
                  </a:lnTo>
                  <a:lnTo>
                    <a:pt x="927" y="387"/>
                  </a:lnTo>
                  <a:lnTo>
                    <a:pt x="927" y="388"/>
                  </a:lnTo>
                  <a:lnTo>
                    <a:pt x="925" y="390"/>
                  </a:lnTo>
                  <a:lnTo>
                    <a:pt x="925" y="392"/>
                  </a:lnTo>
                  <a:lnTo>
                    <a:pt x="924" y="394"/>
                  </a:lnTo>
                  <a:lnTo>
                    <a:pt x="924" y="395"/>
                  </a:lnTo>
                  <a:lnTo>
                    <a:pt x="922" y="397"/>
                  </a:lnTo>
                  <a:lnTo>
                    <a:pt x="922" y="399"/>
                  </a:lnTo>
                  <a:lnTo>
                    <a:pt x="922" y="401"/>
                  </a:lnTo>
                  <a:lnTo>
                    <a:pt x="922" y="403"/>
                  </a:lnTo>
                  <a:lnTo>
                    <a:pt x="921" y="405"/>
                  </a:lnTo>
                  <a:lnTo>
                    <a:pt x="921" y="407"/>
                  </a:lnTo>
                  <a:lnTo>
                    <a:pt x="921" y="409"/>
                  </a:lnTo>
                  <a:lnTo>
                    <a:pt x="921" y="412"/>
                  </a:lnTo>
                  <a:lnTo>
                    <a:pt x="921" y="414"/>
                  </a:lnTo>
                  <a:lnTo>
                    <a:pt x="921" y="416"/>
                  </a:lnTo>
                  <a:lnTo>
                    <a:pt x="919" y="416"/>
                  </a:lnTo>
                  <a:lnTo>
                    <a:pt x="919" y="415"/>
                  </a:lnTo>
                  <a:lnTo>
                    <a:pt x="918" y="416"/>
                  </a:lnTo>
                  <a:lnTo>
                    <a:pt x="916" y="416"/>
                  </a:lnTo>
                  <a:lnTo>
                    <a:pt x="914" y="416"/>
                  </a:lnTo>
                  <a:lnTo>
                    <a:pt x="914" y="417"/>
                  </a:lnTo>
                  <a:lnTo>
                    <a:pt x="913" y="417"/>
                  </a:lnTo>
                  <a:lnTo>
                    <a:pt x="913" y="418"/>
                  </a:lnTo>
                  <a:lnTo>
                    <a:pt x="913" y="419"/>
                  </a:lnTo>
                  <a:lnTo>
                    <a:pt x="911" y="419"/>
                  </a:lnTo>
                  <a:lnTo>
                    <a:pt x="911" y="420"/>
                  </a:lnTo>
                  <a:lnTo>
                    <a:pt x="911" y="421"/>
                  </a:lnTo>
                  <a:lnTo>
                    <a:pt x="911" y="422"/>
                  </a:lnTo>
                  <a:lnTo>
                    <a:pt x="910" y="422"/>
                  </a:lnTo>
                  <a:lnTo>
                    <a:pt x="910" y="423"/>
                  </a:lnTo>
                  <a:lnTo>
                    <a:pt x="910" y="424"/>
                  </a:lnTo>
                  <a:lnTo>
                    <a:pt x="908" y="424"/>
                  </a:lnTo>
                  <a:lnTo>
                    <a:pt x="908" y="425"/>
                  </a:lnTo>
                  <a:lnTo>
                    <a:pt x="907" y="425"/>
                  </a:lnTo>
                  <a:lnTo>
                    <a:pt x="907" y="426"/>
                  </a:lnTo>
                  <a:lnTo>
                    <a:pt x="907" y="431"/>
                  </a:lnTo>
                  <a:lnTo>
                    <a:pt x="907" y="436"/>
                  </a:lnTo>
                  <a:lnTo>
                    <a:pt x="907" y="440"/>
                  </a:lnTo>
                  <a:lnTo>
                    <a:pt x="907" y="445"/>
                  </a:lnTo>
                  <a:lnTo>
                    <a:pt x="907" y="450"/>
                  </a:lnTo>
                  <a:lnTo>
                    <a:pt x="905" y="455"/>
                  </a:lnTo>
                  <a:lnTo>
                    <a:pt x="905" y="460"/>
                  </a:lnTo>
                  <a:lnTo>
                    <a:pt x="904" y="465"/>
                  </a:lnTo>
                  <a:lnTo>
                    <a:pt x="902" y="470"/>
                  </a:lnTo>
                  <a:lnTo>
                    <a:pt x="899" y="474"/>
                  </a:lnTo>
                  <a:lnTo>
                    <a:pt x="897" y="479"/>
                  </a:lnTo>
                  <a:lnTo>
                    <a:pt x="896" y="483"/>
                  </a:lnTo>
                  <a:lnTo>
                    <a:pt x="893" y="487"/>
                  </a:lnTo>
                  <a:lnTo>
                    <a:pt x="890" y="491"/>
                  </a:lnTo>
                  <a:lnTo>
                    <a:pt x="886" y="496"/>
                  </a:lnTo>
                  <a:lnTo>
                    <a:pt x="883" y="500"/>
                  </a:lnTo>
                  <a:lnTo>
                    <a:pt x="879" y="504"/>
                  </a:lnTo>
                  <a:lnTo>
                    <a:pt x="876" y="509"/>
                  </a:lnTo>
                  <a:lnTo>
                    <a:pt x="871" y="512"/>
                  </a:lnTo>
                  <a:lnTo>
                    <a:pt x="866" y="516"/>
                  </a:lnTo>
                  <a:lnTo>
                    <a:pt x="862" y="520"/>
                  </a:lnTo>
                  <a:lnTo>
                    <a:pt x="857" y="523"/>
                  </a:lnTo>
                  <a:lnTo>
                    <a:pt x="852" y="527"/>
                  </a:lnTo>
                  <a:lnTo>
                    <a:pt x="848" y="530"/>
                  </a:lnTo>
                  <a:lnTo>
                    <a:pt x="841" y="534"/>
                  </a:lnTo>
                  <a:lnTo>
                    <a:pt x="837" y="537"/>
                  </a:lnTo>
                  <a:lnTo>
                    <a:pt x="830" y="540"/>
                  </a:lnTo>
                  <a:lnTo>
                    <a:pt x="824" y="543"/>
                  </a:lnTo>
                  <a:lnTo>
                    <a:pt x="818" y="546"/>
                  </a:lnTo>
                  <a:lnTo>
                    <a:pt x="812" y="549"/>
                  </a:lnTo>
                  <a:lnTo>
                    <a:pt x="806" y="551"/>
                  </a:lnTo>
                  <a:lnTo>
                    <a:pt x="799" y="555"/>
                  </a:lnTo>
                  <a:lnTo>
                    <a:pt x="798" y="555"/>
                  </a:lnTo>
                  <a:lnTo>
                    <a:pt x="796" y="556"/>
                  </a:lnTo>
                  <a:lnTo>
                    <a:pt x="795" y="556"/>
                  </a:lnTo>
                  <a:lnTo>
                    <a:pt x="793" y="556"/>
                  </a:lnTo>
                  <a:lnTo>
                    <a:pt x="792" y="556"/>
                  </a:lnTo>
                  <a:lnTo>
                    <a:pt x="790" y="557"/>
                  </a:lnTo>
                  <a:lnTo>
                    <a:pt x="789" y="557"/>
                  </a:lnTo>
                  <a:lnTo>
                    <a:pt x="787" y="557"/>
                  </a:lnTo>
                  <a:lnTo>
                    <a:pt x="785" y="557"/>
                  </a:lnTo>
                  <a:lnTo>
                    <a:pt x="784" y="557"/>
                  </a:lnTo>
                  <a:lnTo>
                    <a:pt x="782" y="558"/>
                  </a:lnTo>
                  <a:lnTo>
                    <a:pt x="781" y="558"/>
                  </a:lnTo>
                  <a:lnTo>
                    <a:pt x="779" y="558"/>
                  </a:lnTo>
                  <a:lnTo>
                    <a:pt x="778" y="559"/>
                  </a:lnTo>
                  <a:lnTo>
                    <a:pt x="776" y="559"/>
                  </a:lnTo>
                  <a:lnTo>
                    <a:pt x="776" y="560"/>
                  </a:lnTo>
                  <a:lnTo>
                    <a:pt x="775" y="561"/>
                  </a:lnTo>
                  <a:lnTo>
                    <a:pt x="775" y="562"/>
                  </a:lnTo>
                  <a:lnTo>
                    <a:pt x="775" y="563"/>
                  </a:lnTo>
                  <a:lnTo>
                    <a:pt x="775" y="564"/>
                  </a:lnTo>
                  <a:lnTo>
                    <a:pt x="775" y="565"/>
                  </a:lnTo>
                  <a:lnTo>
                    <a:pt x="775" y="566"/>
                  </a:lnTo>
                  <a:lnTo>
                    <a:pt x="775" y="568"/>
                  </a:lnTo>
                  <a:lnTo>
                    <a:pt x="775" y="569"/>
                  </a:lnTo>
                  <a:lnTo>
                    <a:pt x="775" y="571"/>
                  </a:lnTo>
                  <a:lnTo>
                    <a:pt x="776" y="573"/>
                  </a:lnTo>
                  <a:lnTo>
                    <a:pt x="776" y="574"/>
                  </a:lnTo>
                  <a:lnTo>
                    <a:pt x="776" y="576"/>
                  </a:lnTo>
                  <a:lnTo>
                    <a:pt x="776" y="578"/>
                  </a:lnTo>
                  <a:lnTo>
                    <a:pt x="776" y="580"/>
                  </a:lnTo>
                  <a:lnTo>
                    <a:pt x="776" y="581"/>
                  </a:lnTo>
                  <a:lnTo>
                    <a:pt x="776" y="583"/>
                  </a:lnTo>
                  <a:lnTo>
                    <a:pt x="776" y="585"/>
                  </a:lnTo>
                  <a:lnTo>
                    <a:pt x="776" y="586"/>
                  </a:lnTo>
                  <a:lnTo>
                    <a:pt x="776" y="588"/>
                  </a:lnTo>
                  <a:lnTo>
                    <a:pt x="776" y="590"/>
                  </a:lnTo>
                  <a:lnTo>
                    <a:pt x="776" y="591"/>
                  </a:lnTo>
                  <a:lnTo>
                    <a:pt x="776" y="593"/>
                  </a:lnTo>
                  <a:lnTo>
                    <a:pt x="776" y="594"/>
                  </a:lnTo>
                  <a:lnTo>
                    <a:pt x="778" y="596"/>
                  </a:lnTo>
                  <a:lnTo>
                    <a:pt x="778" y="597"/>
                  </a:lnTo>
                  <a:lnTo>
                    <a:pt x="778" y="599"/>
                  </a:lnTo>
                  <a:lnTo>
                    <a:pt x="779" y="600"/>
                  </a:lnTo>
                  <a:lnTo>
                    <a:pt x="781" y="601"/>
                  </a:lnTo>
                  <a:lnTo>
                    <a:pt x="781" y="603"/>
                  </a:lnTo>
                  <a:lnTo>
                    <a:pt x="782" y="604"/>
                  </a:lnTo>
                  <a:lnTo>
                    <a:pt x="784" y="605"/>
                  </a:lnTo>
                  <a:lnTo>
                    <a:pt x="785" y="606"/>
                  </a:lnTo>
                  <a:lnTo>
                    <a:pt x="787" y="607"/>
                  </a:lnTo>
                  <a:lnTo>
                    <a:pt x="790" y="608"/>
                  </a:lnTo>
                  <a:lnTo>
                    <a:pt x="792" y="608"/>
                  </a:lnTo>
                  <a:lnTo>
                    <a:pt x="795" y="609"/>
                  </a:lnTo>
                  <a:lnTo>
                    <a:pt x="798" y="609"/>
                  </a:lnTo>
                  <a:lnTo>
                    <a:pt x="801" y="610"/>
                  </a:lnTo>
                  <a:lnTo>
                    <a:pt x="804" y="611"/>
                  </a:lnTo>
                  <a:lnTo>
                    <a:pt x="807" y="613"/>
                  </a:lnTo>
                  <a:lnTo>
                    <a:pt x="810" y="614"/>
                  </a:lnTo>
                  <a:lnTo>
                    <a:pt x="813" y="615"/>
                  </a:lnTo>
                  <a:lnTo>
                    <a:pt x="816" y="617"/>
                  </a:lnTo>
                  <a:lnTo>
                    <a:pt x="818" y="618"/>
                  </a:lnTo>
                  <a:lnTo>
                    <a:pt x="821" y="620"/>
                  </a:lnTo>
                  <a:lnTo>
                    <a:pt x="823" y="621"/>
                  </a:lnTo>
                  <a:lnTo>
                    <a:pt x="826" y="623"/>
                  </a:lnTo>
                  <a:lnTo>
                    <a:pt x="827" y="624"/>
                  </a:lnTo>
                  <a:lnTo>
                    <a:pt x="830" y="626"/>
                  </a:lnTo>
                  <a:lnTo>
                    <a:pt x="832" y="628"/>
                  </a:lnTo>
                  <a:lnTo>
                    <a:pt x="834" y="630"/>
                  </a:lnTo>
                  <a:lnTo>
                    <a:pt x="837" y="632"/>
                  </a:lnTo>
                  <a:lnTo>
                    <a:pt x="838" y="634"/>
                  </a:lnTo>
                  <a:lnTo>
                    <a:pt x="840" y="635"/>
                  </a:lnTo>
                  <a:lnTo>
                    <a:pt x="841" y="637"/>
                  </a:lnTo>
                  <a:lnTo>
                    <a:pt x="843" y="639"/>
                  </a:lnTo>
                  <a:lnTo>
                    <a:pt x="844" y="641"/>
                  </a:lnTo>
                  <a:lnTo>
                    <a:pt x="844" y="644"/>
                  </a:lnTo>
                  <a:lnTo>
                    <a:pt x="846" y="646"/>
                  </a:lnTo>
                  <a:lnTo>
                    <a:pt x="848" y="648"/>
                  </a:lnTo>
                  <a:lnTo>
                    <a:pt x="849" y="650"/>
                  </a:lnTo>
                  <a:lnTo>
                    <a:pt x="849" y="653"/>
                  </a:lnTo>
                  <a:lnTo>
                    <a:pt x="851" y="655"/>
                  </a:lnTo>
                  <a:lnTo>
                    <a:pt x="851" y="657"/>
                  </a:lnTo>
                  <a:lnTo>
                    <a:pt x="852" y="660"/>
                  </a:lnTo>
                  <a:lnTo>
                    <a:pt x="852" y="662"/>
                  </a:lnTo>
                  <a:lnTo>
                    <a:pt x="854" y="664"/>
                  </a:lnTo>
                  <a:lnTo>
                    <a:pt x="854" y="666"/>
                  </a:lnTo>
                  <a:lnTo>
                    <a:pt x="855" y="669"/>
                  </a:lnTo>
                  <a:lnTo>
                    <a:pt x="857" y="669"/>
                  </a:lnTo>
                  <a:lnTo>
                    <a:pt x="858" y="670"/>
                  </a:lnTo>
                  <a:lnTo>
                    <a:pt x="862" y="670"/>
                  </a:lnTo>
                  <a:lnTo>
                    <a:pt x="863" y="670"/>
                  </a:lnTo>
                  <a:lnTo>
                    <a:pt x="865" y="671"/>
                  </a:lnTo>
                  <a:lnTo>
                    <a:pt x="868" y="671"/>
                  </a:lnTo>
                  <a:lnTo>
                    <a:pt x="869" y="672"/>
                  </a:lnTo>
                  <a:lnTo>
                    <a:pt x="871" y="672"/>
                  </a:lnTo>
                  <a:lnTo>
                    <a:pt x="874" y="673"/>
                  </a:lnTo>
                  <a:lnTo>
                    <a:pt x="876" y="673"/>
                  </a:lnTo>
                  <a:lnTo>
                    <a:pt x="877" y="674"/>
                  </a:lnTo>
                  <a:lnTo>
                    <a:pt x="880" y="675"/>
                  </a:lnTo>
                  <a:lnTo>
                    <a:pt x="882" y="675"/>
                  </a:lnTo>
                  <a:lnTo>
                    <a:pt x="883" y="676"/>
                  </a:lnTo>
                  <a:lnTo>
                    <a:pt x="885" y="677"/>
                  </a:lnTo>
                  <a:lnTo>
                    <a:pt x="888" y="677"/>
                  </a:lnTo>
                  <a:lnTo>
                    <a:pt x="890" y="678"/>
                  </a:lnTo>
                  <a:lnTo>
                    <a:pt x="891" y="679"/>
                  </a:lnTo>
                  <a:lnTo>
                    <a:pt x="893" y="679"/>
                  </a:lnTo>
                  <a:lnTo>
                    <a:pt x="896" y="680"/>
                  </a:lnTo>
                  <a:lnTo>
                    <a:pt x="897" y="681"/>
                  </a:lnTo>
                  <a:lnTo>
                    <a:pt x="899" y="682"/>
                  </a:lnTo>
                  <a:lnTo>
                    <a:pt x="900" y="683"/>
                  </a:lnTo>
                  <a:lnTo>
                    <a:pt x="902" y="684"/>
                  </a:lnTo>
                  <a:lnTo>
                    <a:pt x="904" y="684"/>
                  </a:lnTo>
                  <a:lnTo>
                    <a:pt x="905" y="685"/>
                  </a:lnTo>
                  <a:lnTo>
                    <a:pt x="908" y="686"/>
                  </a:lnTo>
                  <a:lnTo>
                    <a:pt x="910" y="687"/>
                  </a:lnTo>
                  <a:lnTo>
                    <a:pt x="911" y="688"/>
                  </a:lnTo>
                  <a:lnTo>
                    <a:pt x="913" y="689"/>
                  </a:lnTo>
                  <a:lnTo>
                    <a:pt x="914" y="690"/>
                  </a:lnTo>
                  <a:lnTo>
                    <a:pt x="916" y="691"/>
                  </a:lnTo>
                  <a:lnTo>
                    <a:pt x="918" y="691"/>
                  </a:lnTo>
                  <a:lnTo>
                    <a:pt x="919" y="691"/>
                  </a:lnTo>
                  <a:lnTo>
                    <a:pt x="921" y="691"/>
                  </a:lnTo>
                  <a:lnTo>
                    <a:pt x="922" y="691"/>
                  </a:lnTo>
                  <a:lnTo>
                    <a:pt x="924" y="691"/>
                  </a:lnTo>
                  <a:lnTo>
                    <a:pt x="925" y="691"/>
                  </a:lnTo>
                  <a:lnTo>
                    <a:pt x="927" y="692"/>
                  </a:lnTo>
                  <a:lnTo>
                    <a:pt x="928" y="692"/>
                  </a:lnTo>
                  <a:lnTo>
                    <a:pt x="930" y="692"/>
                  </a:lnTo>
                  <a:lnTo>
                    <a:pt x="932" y="693"/>
                  </a:lnTo>
                  <a:lnTo>
                    <a:pt x="933" y="693"/>
                  </a:lnTo>
                  <a:lnTo>
                    <a:pt x="935" y="694"/>
                  </a:lnTo>
                  <a:lnTo>
                    <a:pt x="936" y="694"/>
                  </a:lnTo>
                  <a:lnTo>
                    <a:pt x="938" y="695"/>
                  </a:lnTo>
                  <a:lnTo>
                    <a:pt x="939" y="695"/>
                  </a:lnTo>
                  <a:lnTo>
                    <a:pt x="941" y="696"/>
                  </a:lnTo>
                  <a:lnTo>
                    <a:pt x="942" y="697"/>
                  </a:lnTo>
                  <a:lnTo>
                    <a:pt x="944" y="697"/>
                  </a:lnTo>
                  <a:lnTo>
                    <a:pt x="946" y="697"/>
                  </a:lnTo>
                  <a:lnTo>
                    <a:pt x="947" y="698"/>
                  </a:lnTo>
                  <a:lnTo>
                    <a:pt x="949" y="698"/>
                  </a:lnTo>
                  <a:lnTo>
                    <a:pt x="950" y="698"/>
                  </a:lnTo>
                  <a:lnTo>
                    <a:pt x="952" y="700"/>
                  </a:lnTo>
                  <a:lnTo>
                    <a:pt x="953" y="700"/>
                  </a:lnTo>
                  <a:lnTo>
                    <a:pt x="955" y="700"/>
                  </a:lnTo>
                  <a:lnTo>
                    <a:pt x="956" y="700"/>
                  </a:lnTo>
                  <a:lnTo>
                    <a:pt x="958" y="700"/>
                  </a:lnTo>
                  <a:lnTo>
                    <a:pt x="960" y="701"/>
                  </a:lnTo>
                  <a:lnTo>
                    <a:pt x="961" y="701"/>
                  </a:lnTo>
                  <a:lnTo>
                    <a:pt x="963" y="702"/>
                  </a:lnTo>
                  <a:lnTo>
                    <a:pt x="964" y="703"/>
                  </a:lnTo>
                  <a:lnTo>
                    <a:pt x="966" y="703"/>
                  </a:lnTo>
                  <a:lnTo>
                    <a:pt x="969" y="704"/>
                  </a:lnTo>
                  <a:lnTo>
                    <a:pt x="970" y="704"/>
                  </a:lnTo>
                  <a:lnTo>
                    <a:pt x="972" y="705"/>
                  </a:lnTo>
                  <a:lnTo>
                    <a:pt x="974" y="705"/>
                  </a:lnTo>
                  <a:lnTo>
                    <a:pt x="977" y="706"/>
                  </a:lnTo>
                  <a:lnTo>
                    <a:pt x="978" y="706"/>
                  </a:lnTo>
                  <a:lnTo>
                    <a:pt x="980" y="707"/>
                  </a:lnTo>
                  <a:lnTo>
                    <a:pt x="981" y="707"/>
                  </a:lnTo>
                  <a:lnTo>
                    <a:pt x="984" y="708"/>
                  </a:lnTo>
                  <a:lnTo>
                    <a:pt x="986" y="708"/>
                  </a:lnTo>
                  <a:lnTo>
                    <a:pt x="987" y="709"/>
                  </a:lnTo>
                  <a:lnTo>
                    <a:pt x="989" y="709"/>
                  </a:lnTo>
                  <a:lnTo>
                    <a:pt x="992" y="709"/>
                  </a:lnTo>
                  <a:lnTo>
                    <a:pt x="994" y="710"/>
                  </a:lnTo>
                  <a:lnTo>
                    <a:pt x="995" y="710"/>
                  </a:lnTo>
                  <a:lnTo>
                    <a:pt x="997" y="711"/>
                  </a:lnTo>
                  <a:lnTo>
                    <a:pt x="998" y="712"/>
                  </a:lnTo>
                  <a:lnTo>
                    <a:pt x="1000" y="712"/>
                  </a:lnTo>
                  <a:lnTo>
                    <a:pt x="1003" y="713"/>
                  </a:lnTo>
                  <a:lnTo>
                    <a:pt x="1005" y="713"/>
                  </a:lnTo>
                  <a:lnTo>
                    <a:pt x="1006" y="714"/>
                  </a:lnTo>
                  <a:lnTo>
                    <a:pt x="1008" y="715"/>
                  </a:lnTo>
                  <a:lnTo>
                    <a:pt x="1009" y="716"/>
                  </a:lnTo>
                  <a:lnTo>
                    <a:pt x="1011" y="716"/>
                  </a:lnTo>
                  <a:lnTo>
                    <a:pt x="1012" y="717"/>
                  </a:lnTo>
                  <a:lnTo>
                    <a:pt x="1014" y="718"/>
                  </a:lnTo>
                  <a:lnTo>
                    <a:pt x="1014" y="719"/>
                  </a:lnTo>
                  <a:lnTo>
                    <a:pt x="1020" y="720"/>
                  </a:lnTo>
                  <a:lnTo>
                    <a:pt x="1025" y="722"/>
                  </a:lnTo>
                  <a:lnTo>
                    <a:pt x="1029" y="723"/>
                  </a:lnTo>
                  <a:lnTo>
                    <a:pt x="1034" y="725"/>
                  </a:lnTo>
                  <a:lnTo>
                    <a:pt x="1039" y="726"/>
                  </a:lnTo>
                  <a:lnTo>
                    <a:pt x="1042" y="728"/>
                  </a:lnTo>
                  <a:lnTo>
                    <a:pt x="1047" y="730"/>
                  </a:lnTo>
                  <a:lnTo>
                    <a:pt x="1051" y="732"/>
                  </a:lnTo>
                  <a:lnTo>
                    <a:pt x="1054" y="734"/>
                  </a:lnTo>
                  <a:lnTo>
                    <a:pt x="1057" y="736"/>
                  </a:lnTo>
                  <a:lnTo>
                    <a:pt x="1062" y="739"/>
                  </a:lnTo>
                  <a:lnTo>
                    <a:pt x="1065" y="741"/>
                  </a:lnTo>
                  <a:lnTo>
                    <a:pt x="1068" y="744"/>
                  </a:lnTo>
                  <a:lnTo>
                    <a:pt x="1071" y="746"/>
                  </a:lnTo>
                  <a:lnTo>
                    <a:pt x="1075" y="750"/>
                  </a:lnTo>
                  <a:lnTo>
                    <a:pt x="1078" y="753"/>
                  </a:lnTo>
                  <a:lnTo>
                    <a:pt x="1081" y="755"/>
                  </a:lnTo>
                  <a:lnTo>
                    <a:pt x="1084" y="758"/>
                  </a:lnTo>
                  <a:lnTo>
                    <a:pt x="1087" y="761"/>
                  </a:lnTo>
                  <a:lnTo>
                    <a:pt x="1090" y="764"/>
                  </a:lnTo>
                  <a:lnTo>
                    <a:pt x="1093" y="767"/>
                  </a:lnTo>
                  <a:lnTo>
                    <a:pt x="1095" y="770"/>
                  </a:lnTo>
                  <a:lnTo>
                    <a:pt x="1098" y="772"/>
                  </a:lnTo>
                  <a:lnTo>
                    <a:pt x="1101" y="775"/>
                  </a:lnTo>
                  <a:lnTo>
                    <a:pt x="1103" y="778"/>
                  </a:lnTo>
                  <a:lnTo>
                    <a:pt x="1106" y="781"/>
                  </a:lnTo>
                  <a:lnTo>
                    <a:pt x="1107" y="784"/>
                  </a:lnTo>
                  <a:lnTo>
                    <a:pt x="1110" y="787"/>
                  </a:lnTo>
                  <a:lnTo>
                    <a:pt x="1112" y="790"/>
                  </a:lnTo>
                  <a:lnTo>
                    <a:pt x="1115" y="793"/>
                  </a:lnTo>
                  <a:lnTo>
                    <a:pt x="1117" y="797"/>
                  </a:lnTo>
                  <a:lnTo>
                    <a:pt x="1120" y="800"/>
                  </a:lnTo>
                  <a:lnTo>
                    <a:pt x="1120" y="802"/>
                  </a:lnTo>
                  <a:lnTo>
                    <a:pt x="1120" y="804"/>
                  </a:lnTo>
                  <a:lnTo>
                    <a:pt x="1120" y="805"/>
                  </a:lnTo>
                  <a:lnTo>
                    <a:pt x="1121" y="807"/>
                  </a:lnTo>
                  <a:lnTo>
                    <a:pt x="1121" y="809"/>
                  </a:lnTo>
                  <a:lnTo>
                    <a:pt x="1123" y="811"/>
                  </a:lnTo>
                  <a:lnTo>
                    <a:pt x="1123" y="813"/>
                  </a:lnTo>
                  <a:lnTo>
                    <a:pt x="1123" y="814"/>
                  </a:lnTo>
                  <a:lnTo>
                    <a:pt x="1124" y="816"/>
                  </a:lnTo>
                  <a:lnTo>
                    <a:pt x="1126" y="818"/>
                  </a:lnTo>
                  <a:lnTo>
                    <a:pt x="1126" y="820"/>
                  </a:lnTo>
                  <a:lnTo>
                    <a:pt x="1127" y="821"/>
                  </a:lnTo>
                  <a:lnTo>
                    <a:pt x="1127" y="823"/>
                  </a:lnTo>
                  <a:lnTo>
                    <a:pt x="1129" y="825"/>
                  </a:lnTo>
                  <a:lnTo>
                    <a:pt x="1129" y="827"/>
                  </a:lnTo>
                  <a:lnTo>
                    <a:pt x="1131" y="828"/>
                  </a:lnTo>
                  <a:lnTo>
                    <a:pt x="1132" y="830"/>
                  </a:lnTo>
                  <a:lnTo>
                    <a:pt x="1132" y="832"/>
                  </a:lnTo>
                  <a:lnTo>
                    <a:pt x="1134" y="834"/>
                  </a:lnTo>
                  <a:lnTo>
                    <a:pt x="1134" y="835"/>
                  </a:lnTo>
                  <a:lnTo>
                    <a:pt x="1135" y="837"/>
                  </a:lnTo>
                  <a:lnTo>
                    <a:pt x="1137" y="839"/>
                  </a:lnTo>
                  <a:lnTo>
                    <a:pt x="1137" y="841"/>
                  </a:lnTo>
                  <a:lnTo>
                    <a:pt x="1138" y="842"/>
                  </a:lnTo>
                  <a:lnTo>
                    <a:pt x="1138" y="845"/>
                  </a:lnTo>
                  <a:lnTo>
                    <a:pt x="1140" y="847"/>
                  </a:lnTo>
                  <a:lnTo>
                    <a:pt x="1140" y="849"/>
                  </a:lnTo>
                  <a:lnTo>
                    <a:pt x="1141" y="851"/>
                  </a:lnTo>
                  <a:lnTo>
                    <a:pt x="1141" y="852"/>
                  </a:lnTo>
                  <a:lnTo>
                    <a:pt x="1141" y="854"/>
                  </a:lnTo>
                  <a:lnTo>
                    <a:pt x="1141" y="856"/>
                  </a:lnTo>
                  <a:lnTo>
                    <a:pt x="1143" y="858"/>
                  </a:lnTo>
                  <a:lnTo>
                    <a:pt x="1145" y="863"/>
                  </a:lnTo>
                  <a:lnTo>
                    <a:pt x="1146" y="867"/>
                  </a:lnTo>
                  <a:lnTo>
                    <a:pt x="1148" y="871"/>
                  </a:lnTo>
                  <a:lnTo>
                    <a:pt x="1149" y="876"/>
                  </a:lnTo>
                  <a:lnTo>
                    <a:pt x="1152" y="880"/>
                  </a:lnTo>
                  <a:lnTo>
                    <a:pt x="1154" y="885"/>
                  </a:lnTo>
                  <a:lnTo>
                    <a:pt x="1155" y="889"/>
                  </a:lnTo>
                  <a:lnTo>
                    <a:pt x="1157" y="895"/>
                  </a:lnTo>
                  <a:lnTo>
                    <a:pt x="1160" y="899"/>
                  </a:lnTo>
                  <a:lnTo>
                    <a:pt x="1162" y="903"/>
                  </a:lnTo>
                  <a:lnTo>
                    <a:pt x="1163" y="908"/>
                  </a:lnTo>
                  <a:lnTo>
                    <a:pt x="1166" y="912"/>
                  </a:lnTo>
                  <a:lnTo>
                    <a:pt x="1168" y="917"/>
                  </a:lnTo>
                  <a:lnTo>
                    <a:pt x="1169" y="921"/>
                  </a:lnTo>
                  <a:lnTo>
                    <a:pt x="1172" y="926"/>
                  </a:lnTo>
                  <a:lnTo>
                    <a:pt x="1174" y="930"/>
                  </a:lnTo>
                  <a:lnTo>
                    <a:pt x="1176" y="934"/>
                  </a:lnTo>
                  <a:lnTo>
                    <a:pt x="1177" y="939"/>
                  </a:lnTo>
                  <a:lnTo>
                    <a:pt x="1179" y="944"/>
                  </a:lnTo>
                  <a:lnTo>
                    <a:pt x="1182" y="949"/>
                  </a:lnTo>
                  <a:lnTo>
                    <a:pt x="1183" y="953"/>
                  </a:lnTo>
                  <a:lnTo>
                    <a:pt x="1185" y="958"/>
                  </a:lnTo>
                  <a:lnTo>
                    <a:pt x="1186" y="962"/>
                  </a:lnTo>
                  <a:lnTo>
                    <a:pt x="1188" y="966"/>
                  </a:lnTo>
                  <a:lnTo>
                    <a:pt x="1190" y="971"/>
                  </a:lnTo>
                  <a:lnTo>
                    <a:pt x="1190" y="975"/>
                  </a:lnTo>
                  <a:lnTo>
                    <a:pt x="1191" y="980"/>
                  </a:lnTo>
                  <a:lnTo>
                    <a:pt x="1193" y="985"/>
                  </a:lnTo>
                  <a:lnTo>
                    <a:pt x="1194" y="990"/>
                  </a:lnTo>
                  <a:lnTo>
                    <a:pt x="1194" y="995"/>
                  </a:lnTo>
                  <a:lnTo>
                    <a:pt x="1196" y="999"/>
                  </a:lnTo>
                  <a:lnTo>
                    <a:pt x="1196" y="1004"/>
                  </a:lnTo>
                  <a:lnTo>
                    <a:pt x="1197" y="1007"/>
                  </a:lnTo>
                  <a:lnTo>
                    <a:pt x="1197" y="1010"/>
                  </a:lnTo>
                  <a:lnTo>
                    <a:pt x="1199" y="1013"/>
                  </a:lnTo>
                  <a:lnTo>
                    <a:pt x="1199" y="1017"/>
                  </a:lnTo>
                  <a:lnTo>
                    <a:pt x="1200" y="1020"/>
                  </a:lnTo>
                  <a:lnTo>
                    <a:pt x="1202" y="1023"/>
                  </a:lnTo>
                  <a:lnTo>
                    <a:pt x="1202" y="1026"/>
                  </a:lnTo>
                  <a:lnTo>
                    <a:pt x="1204" y="1029"/>
                  </a:lnTo>
                  <a:lnTo>
                    <a:pt x="1205" y="1032"/>
                  </a:lnTo>
                  <a:lnTo>
                    <a:pt x="1205" y="1035"/>
                  </a:lnTo>
                  <a:lnTo>
                    <a:pt x="1207" y="1040"/>
                  </a:lnTo>
                  <a:lnTo>
                    <a:pt x="1208" y="1043"/>
                  </a:lnTo>
                  <a:lnTo>
                    <a:pt x="1208" y="1046"/>
                  </a:lnTo>
                  <a:lnTo>
                    <a:pt x="1210" y="1049"/>
                  </a:lnTo>
                  <a:lnTo>
                    <a:pt x="1211" y="1052"/>
                  </a:lnTo>
                  <a:lnTo>
                    <a:pt x="1211" y="1055"/>
                  </a:lnTo>
                  <a:lnTo>
                    <a:pt x="1213" y="1058"/>
                  </a:lnTo>
                  <a:lnTo>
                    <a:pt x="1214" y="1062"/>
                  </a:lnTo>
                  <a:lnTo>
                    <a:pt x="1214" y="1065"/>
                  </a:lnTo>
                  <a:lnTo>
                    <a:pt x="1216" y="1068"/>
                  </a:lnTo>
                  <a:lnTo>
                    <a:pt x="1216" y="1071"/>
                  </a:lnTo>
                  <a:lnTo>
                    <a:pt x="1218" y="1074"/>
                  </a:lnTo>
                  <a:lnTo>
                    <a:pt x="1219" y="1077"/>
                  </a:lnTo>
                  <a:lnTo>
                    <a:pt x="1219" y="1081"/>
                  </a:lnTo>
                  <a:lnTo>
                    <a:pt x="1221" y="1085"/>
                  </a:lnTo>
                  <a:lnTo>
                    <a:pt x="1221" y="1088"/>
                  </a:lnTo>
                  <a:lnTo>
                    <a:pt x="1222" y="1091"/>
                  </a:lnTo>
                  <a:lnTo>
                    <a:pt x="1222" y="1094"/>
                  </a:lnTo>
                  <a:lnTo>
                    <a:pt x="1222" y="1098"/>
                  </a:lnTo>
                  <a:lnTo>
                    <a:pt x="1224" y="1101"/>
                  </a:lnTo>
                  <a:lnTo>
                    <a:pt x="1224" y="1104"/>
                  </a:lnTo>
                  <a:lnTo>
                    <a:pt x="1225" y="1107"/>
                  </a:lnTo>
                  <a:lnTo>
                    <a:pt x="1225" y="1110"/>
                  </a:lnTo>
                  <a:lnTo>
                    <a:pt x="1227" y="1113"/>
                  </a:lnTo>
                  <a:lnTo>
                    <a:pt x="1228" y="1116"/>
                  </a:lnTo>
                  <a:lnTo>
                    <a:pt x="1230" y="1119"/>
                  </a:lnTo>
                  <a:lnTo>
                    <a:pt x="1230" y="1122"/>
                  </a:lnTo>
                  <a:lnTo>
                    <a:pt x="1232" y="1125"/>
                  </a:lnTo>
                  <a:lnTo>
                    <a:pt x="1233" y="1128"/>
                  </a:lnTo>
                  <a:lnTo>
                    <a:pt x="1233" y="1131"/>
                  </a:lnTo>
                  <a:lnTo>
                    <a:pt x="1235" y="1135"/>
                  </a:lnTo>
                  <a:lnTo>
                    <a:pt x="1235" y="1138"/>
                  </a:lnTo>
                  <a:lnTo>
                    <a:pt x="1236" y="1141"/>
                  </a:lnTo>
                  <a:lnTo>
                    <a:pt x="1236" y="1144"/>
                  </a:lnTo>
                  <a:lnTo>
                    <a:pt x="1238" y="1147"/>
                  </a:lnTo>
                  <a:lnTo>
                    <a:pt x="1238" y="1150"/>
                  </a:lnTo>
                  <a:lnTo>
                    <a:pt x="1239" y="1153"/>
                  </a:lnTo>
                  <a:lnTo>
                    <a:pt x="1239" y="1156"/>
                  </a:lnTo>
                  <a:lnTo>
                    <a:pt x="1241" y="1159"/>
                  </a:lnTo>
                  <a:lnTo>
                    <a:pt x="1241" y="1162"/>
                  </a:lnTo>
                  <a:lnTo>
                    <a:pt x="1242" y="1165"/>
                  </a:lnTo>
                  <a:lnTo>
                    <a:pt x="1242" y="1168"/>
                  </a:lnTo>
                  <a:lnTo>
                    <a:pt x="1244" y="1171"/>
                  </a:lnTo>
                  <a:lnTo>
                    <a:pt x="1244" y="1174"/>
                  </a:lnTo>
                  <a:lnTo>
                    <a:pt x="1244" y="1178"/>
                  </a:lnTo>
                  <a:lnTo>
                    <a:pt x="1246" y="1182"/>
                  </a:lnTo>
                  <a:lnTo>
                    <a:pt x="1246" y="1185"/>
                  </a:lnTo>
                  <a:lnTo>
                    <a:pt x="1247" y="1188"/>
                  </a:lnTo>
                  <a:lnTo>
                    <a:pt x="1247" y="1191"/>
                  </a:lnTo>
                  <a:lnTo>
                    <a:pt x="1249" y="1194"/>
                  </a:lnTo>
                  <a:lnTo>
                    <a:pt x="1249" y="1197"/>
                  </a:lnTo>
                  <a:lnTo>
                    <a:pt x="1250" y="1200"/>
                  </a:lnTo>
                  <a:lnTo>
                    <a:pt x="1250" y="1203"/>
                  </a:lnTo>
                  <a:lnTo>
                    <a:pt x="1252" y="1206"/>
                  </a:lnTo>
                  <a:lnTo>
                    <a:pt x="1258" y="1210"/>
                  </a:lnTo>
                  <a:lnTo>
                    <a:pt x="1258" y="1212"/>
                  </a:lnTo>
                  <a:lnTo>
                    <a:pt x="1258" y="1214"/>
                  </a:lnTo>
                  <a:lnTo>
                    <a:pt x="1258" y="1217"/>
                  </a:lnTo>
                  <a:lnTo>
                    <a:pt x="1258" y="1219"/>
                  </a:lnTo>
                  <a:lnTo>
                    <a:pt x="1258" y="1221"/>
                  </a:lnTo>
                  <a:lnTo>
                    <a:pt x="1258" y="1223"/>
                  </a:lnTo>
                  <a:lnTo>
                    <a:pt x="1258" y="1225"/>
                  </a:lnTo>
                  <a:lnTo>
                    <a:pt x="1258" y="1227"/>
                  </a:lnTo>
                  <a:lnTo>
                    <a:pt x="1258" y="1230"/>
                  </a:lnTo>
                  <a:lnTo>
                    <a:pt x="1258" y="1233"/>
                  </a:lnTo>
                  <a:lnTo>
                    <a:pt x="1258" y="1235"/>
                  </a:lnTo>
                  <a:lnTo>
                    <a:pt x="1258" y="1237"/>
                  </a:lnTo>
                  <a:lnTo>
                    <a:pt x="1256" y="1239"/>
                  </a:lnTo>
                  <a:lnTo>
                    <a:pt x="1256" y="1241"/>
                  </a:lnTo>
                  <a:lnTo>
                    <a:pt x="1256" y="1243"/>
                  </a:lnTo>
                  <a:lnTo>
                    <a:pt x="1256" y="1245"/>
                  </a:lnTo>
                  <a:lnTo>
                    <a:pt x="1255" y="1247"/>
                  </a:lnTo>
                  <a:lnTo>
                    <a:pt x="1255" y="1249"/>
                  </a:lnTo>
                  <a:lnTo>
                    <a:pt x="1253" y="1251"/>
                  </a:lnTo>
                  <a:lnTo>
                    <a:pt x="1253" y="1253"/>
                  </a:lnTo>
                  <a:lnTo>
                    <a:pt x="1252" y="1255"/>
                  </a:lnTo>
                  <a:lnTo>
                    <a:pt x="1252" y="1257"/>
                  </a:lnTo>
                  <a:lnTo>
                    <a:pt x="1250" y="1259"/>
                  </a:lnTo>
                  <a:lnTo>
                    <a:pt x="1249" y="1261"/>
                  </a:lnTo>
                  <a:lnTo>
                    <a:pt x="1247" y="1263"/>
                  </a:lnTo>
                  <a:lnTo>
                    <a:pt x="1246" y="1265"/>
                  </a:lnTo>
                  <a:lnTo>
                    <a:pt x="1244" y="1266"/>
                  </a:lnTo>
                  <a:lnTo>
                    <a:pt x="1242" y="1268"/>
                  </a:lnTo>
                  <a:lnTo>
                    <a:pt x="1241" y="1270"/>
                  </a:lnTo>
                  <a:lnTo>
                    <a:pt x="1239" y="1271"/>
                  </a:lnTo>
                  <a:lnTo>
                    <a:pt x="1236" y="1273"/>
                  </a:lnTo>
                  <a:lnTo>
                    <a:pt x="1235" y="1274"/>
                  </a:lnTo>
                  <a:lnTo>
                    <a:pt x="1228" y="1280"/>
                  </a:lnTo>
                  <a:lnTo>
                    <a:pt x="1224" y="1284"/>
                  </a:lnTo>
                  <a:lnTo>
                    <a:pt x="1218" y="1288"/>
                  </a:lnTo>
                  <a:lnTo>
                    <a:pt x="1211" y="1292"/>
                  </a:lnTo>
                  <a:lnTo>
                    <a:pt x="1205" y="1296"/>
                  </a:lnTo>
                  <a:lnTo>
                    <a:pt x="1200" y="1300"/>
                  </a:lnTo>
                  <a:lnTo>
                    <a:pt x="1194" y="1303"/>
                  </a:lnTo>
                  <a:lnTo>
                    <a:pt x="1188" y="1307"/>
                  </a:lnTo>
                  <a:lnTo>
                    <a:pt x="1182" y="1310"/>
                  </a:lnTo>
                  <a:lnTo>
                    <a:pt x="1176" y="1314"/>
                  </a:lnTo>
                  <a:lnTo>
                    <a:pt x="1169" y="1317"/>
                  </a:lnTo>
                  <a:lnTo>
                    <a:pt x="1163" y="1320"/>
                  </a:lnTo>
                  <a:lnTo>
                    <a:pt x="1157" y="1323"/>
                  </a:lnTo>
                  <a:lnTo>
                    <a:pt x="1151" y="1327"/>
                  </a:lnTo>
                  <a:lnTo>
                    <a:pt x="1145" y="1330"/>
                  </a:lnTo>
                  <a:lnTo>
                    <a:pt x="1138" y="1333"/>
                  </a:lnTo>
                  <a:lnTo>
                    <a:pt x="1132" y="1336"/>
                  </a:lnTo>
                  <a:lnTo>
                    <a:pt x="1126" y="1339"/>
                  </a:lnTo>
                  <a:lnTo>
                    <a:pt x="1120" y="1342"/>
                  </a:lnTo>
                  <a:lnTo>
                    <a:pt x="1112" y="1345"/>
                  </a:lnTo>
                  <a:lnTo>
                    <a:pt x="1106" y="1348"/>
                  </a:lnTo>
                  <a:lnTo>
                    <a:pt x="1099" y="1351"/>
                  </a:lnTo>
                  <a:lnTo>
                    <a:pt x="1093" y="1354"/>
                  </a:lnTo>
                  <a:lnTo>
                    <a:pt x="1085" y="1357"/>
                  </a:lnTo>
                  <a:lnTo>
                    <a:pt x="1079" y="1360"/>
                  </a:lnTo>
                  <a:lnTo>
                    <a:pt x="1073" y="1363"/>
                  </a:lnTo>
                  <a:lnTo>
                    <a:pt x="1065" y="1366"/>
                  </a:lnTo>
                  <a:lnTo>
                    <a:pt x="1059" y="1369"/>
                  </a:lnTo>
                  <a:lnTo>
                    <a:pt x="1051" y="1372"/>
                  </a:lnTo>
                  <a:lnTo>
                    <a:pt x="1045" y="1376"/>
                  </a:lnTo>
                  <a:lnTo>
                    <a:pt x="1037" y="1379"/>
                  </a:lnTo>
                  <a:lnTo>
                    <a:pt x="1031" y="1382"/>
                  </a:lnTo>
                  <a:lnTo>
                    <a:pt x="1029" y="1383"/>
                  </a:lnTo>
                  <a:lnTo>
                    <a:pt x="1028" y="1383"/>
                  </a:lnTo>
                  <a:lnTo>
                    <a:pt x="1026" y="1383"/>
                  </a:lnTo>
                  <a:lnTo>
                    <a:pt x="1026" y="1384"/>
                  </a:lnTo>
                  <a:lnTo>
                    <a:pt x="1025" y="1384"/>
                  </a:lnTo>
                  <a:lnTo>
                    <a:pt x="1023" y="1384"/>
                  </a:lnTo>
                  <a:lnTo>
                    <a:pt x="1022" y="1384"/>
                  </a:lnTo>
                  <a:lnTo>
                    <a:pt x="1022" y="1385"/>
                  </a:lnTo>
                  <a:lnTo>
                    <a:pt x="1020" y="1385"/>
                  </a:lnTo>
                  <a:lnTo>
                    <a:pt x="1019" y="1385"/>
                  </a:lnTo>
                  <a:lnTo>
                    <a:pt x="1019" y="1386"/>
                  </a:lnTo>
                  <a:lnTo>
                    <a:pt x="1017" y="1386"/>
                  </a:lnTo>
                  <a:lnTo>
                    <a:pt x="1015" y="1386"/>
                  </a:lnTo>
                  <a:lnTo>
                    <a:pt x="1014" y="1386"/>
                  </a:lnTo>
                  <a:lnTo>
                    <a:pt x="1014" y="1387"/>
                  </a:lnTo>
                  <a:lnTo>
                    <a:pt x="1012" y="1387"/>
                  </a:lnTo>
                  <a:lnTo>
                    <a:pt x="1011" y="1387"/>
                  </a:lnTo>
                  <a:lnTo>
                    <a:pt x="1011" y="1388"/>
                  </a:lnTo>
                  <a:lnTo>
                    <a:pt x="1009" y="1388"/>
                  </a:lnTo>
                  <a:lnTo>
                    <a:pt x="1008" y="1388"/>
                  </a:lnTo>
                  <a:lnTo>
                    <a:pt x="1008" y="1389"/>
                  </a:lnTo>
                  <a:lnTo>
                    <a:pt x="1006" y="1389"/>
                  </a:lnTo>
                  <a:lnTo>
                    <a:pt x="1006" y="1392"/>
                  </a:lnTo>
                  <a:lnTo>
                    <a:pt x="1006" y="1394"/>
                  </a:lnTo>
                  <a:lnTo>
                    <a:pt x="1006" y="1396"/>
                  </a:lnTo>
                  <a:lnTo>
                    <a:pt x="1006" y="1399"/>
                  </a:lnTo>
                  <a:lnTo>
                    <a:pt x="1006" y="1401"/>
                  </a:lnTo>
                  <a:lnTo>
                    <a:pt x="1008" y="1403"/>
                  </a:lnTo>
                  <a:lnTo>
                    <a:pt x="1008" y="1405"/>
                  </a:lnTo>
                  <a:lnTo>
                    <a:pt x="1008" y="1408"/>
                  </a:lnTo>
                  <a:lnTo>
                    <a:pt x="1008" y="1410"/>
                  </a:lnTo>
                  <a:lnTo>
                    <a:pt x="1009" y="1412"/>
                  </a:lnTo>
                  <a:lnTo>
                    <a:pt x="1009" y="1415"/>
                  </a:lnTo>
                  <a:lnTo>
                    <a:pt x="1009" y="1417"/>
                  </a:lnTo>
                  <a:lnTo>
                    <a:pt x="1009" y="1420"/>
                  </a:lnTo>
                  <a:lnTo>
                    <a:pt x="1011" y="1423"/>
                  </a:lnTo>
                  <a:lnTo>
                    <a:pt x="1011" y="1425"/>
                  </a:lnTo>
                  <a:lnTo>
                    <a:pt x="1011" y="1428"/>
                  </a:lnTo>
                  <a:lnTo>
                    <a:pt x="1012" y="1430"/>
                  </a:lnTo>
                  <a:lnTo>
                    <a:pt x="1012" y="1432"/>
                  </a:lnTo>
                  <a:lnTo>
                    <a:pt x="1012" y="1435"/>
                  </a:lnTo>
                  <a:lnTo>
                    <a:pt x="1014" y="1437"/>
                  </a:lnTo>
                  <a:lnTo>
                    <a:pt x="1014" y="1439"/>
                  </a:lnTo>
                  <a:lnTo>
                    <a:pt x="1014" y="1442"/>
                  </a:lnTo>
                  <a:lnTo>
                    <a:pt x="1014" y="1444"/>
                  </a:lnTo>
                  <a:lnTo>
                    <a:pt x="1015" y="1446"/>
                  </a:lnTo>
                  <a:lnTo>
                    <a:pt x="1015" y="1449"/>
                  </a:lnTo>
                  <a:lnTo>
                    <a:pt x="1015" y="1451"/>
                  </a:lnTo>
                  <a:lnTo>
                    <a:pt x="1015" y="1453"/>
                  </a:lnTo>
                  <a:lnTo>
                    <a:pt x="1015" y="1456"/>
                  </a:lnTo>
                  <a:lnTo>
                    <a:pt x="1017" y="1458"/>
                  </a:lnTo>
                  <a:lnTo>
                    <a:pt x="1017" y="1460"/>
                  </a:lnTo>
                  <a:lnTo>
                    <a:pt x="1017" y="1463"/>
                  </a:lnTo>
                  <a:lnTo>
                    <a:pt x="1017" y="1465"/>
                  </a:lnTo>
                  <a:lnTo>
                    <a:pt x="1019" y="1466"/>
                  </a:lnTo>
                  <a:lnTo>
                    <a:pt x="1019" y="1468"/>
                  </a:lnTo>
                  <a:lnTo>
                    <a:pt x="1020" y="1469"/>
                  </a:lnTo>
                  <a:lnTo>
                    <a:pt x="1020" y="1472"/>
                  </a:lnTo>
                  <a:lnTo>
                    <a:pt x="1022" y="1473"/>
                  </a:lnTo>
                  <a:lnTo>
                    <a:pt x="1022" y="1475"/>
                  </a:lnTo>
                  <a:lnTo>
                    <a:pt x="1023" y="1476"/>
                  </a:lnTo>
                  <a:lnTo>
                    <a:pt x="1023" y="1478"/>
                  </a:lnTo>
                  <a:lnTo>
                    <a:pt x="1023" y="1479"/>
                  </a:lnTo>
                  <a:lnTo>
                    <a:pt x="1023" y="1481"/>
                  </a:lnTo>
                  <a:lnTo>
                    <a:pt x="1025" y="1482"/>
                  </a:lnTo>
                  <a:lnTo>
                    <a:pt x="1025" y="1484"/>
                  </a:lnTo>
                  <a:lnTo>
                    <a:pt x="1025" y="1485"/>
                  </a:lnTo>
                  <a:lnTo>
                    <a:pt x="1025" y="1487"/>
                  </a:lnTo>
                  <a:lnTo>
                    <a:pt x="1025" y="1488"/>
                  </a:lnTo>
                  <a:lnTo>
                    <a:pt x="1025" y="1490"/>
                  </a:lnTo>
                  <a:lnTo>
                    <a:pt x="1025" y="1492"/>
                  </a:lnTo>
                  <a:lnTo>
                    <a:pt x="1025" y="1493"/>
                  </a:lnTo>
                  <a:lnTo>
                    <a:pt x="1025" y="1495"/>
                  </a:lnTo>
                  <a:lnTo>
                    <a:pt x="1026" y="1496"/>
                  </a:lnTo>
                  <a:lnTo>
                    <a:pt x="1026" y="1498"/>
                  </a:lnTo>
                  <a:lnTo>
                    <a:pt x="1026" y="1499"/>
                  </a:lnTo>
                  <a:lnTo>
                    <a:pt x="1026" y="1501"/>
                  </a:lnTo>
                  <a:lnTo>
                    <a:pt x="1026" y="1502"/>
                  </a:lnTo>
                  <a:lnTo>
                    <a:pt x="1028" y="1504"/>
                  </a:lnTo>
                  <a:lnTo>
                    <a:pt x="1028" y="1505"/>
                  </a:lnTo>
                  <a:lnTo>
                    <a:pt x="1028" y="1507"/>
                  </a:lnTo>
                  <a:lnTo>
                    <a:pt x="1029" y="1508"/>
                  </a:lnTo>
                  <a:lnTo>
                    <a:pt x="1029" y="1510"/>
                  </a:lnTo>
                  <a:lnTo>
                    <a:pt x="1031" y="1511"/>
                  </a:lnTo>
                  <a:lnTo>
                    <a:pt x="1031" y="1513"/>
                  </a:lnTo>
                  <a:lnTo>
                    <a:pt x="1033" y="1514"/>
                  </a:lnTo>
                  <a:lnTo>
                    <a:pt x="1033" y="1519"/>
                  </a:lnTo>
                  <a:lnTo>
                    <a:pt x="1034" y="1523"/>
                  </a:lnTo>
                  <a:lnTo>
                    <a:pt x="1034" y="1527"/>
                  </a:lnTo>
                  <a:lnTo>
                    <a:pt x="1034" y="1531"/>
                  </a:lnTo>
                  <a:lnTo>
                    <a:pt x="1036" y="1535"/>
                  </a:lnTo>
                  <a:lnTo>
                    <a:pt x="1037" y="1539"/>
                  </a:lnTo>
                  <a:lnTo>
                    <a:pt x="1037" y="1543"/>
                  </a:lnTo>
                  <a:lnTo>
                    <a:pt x="1039" y="1547"/>
                  </a:lnTo>
                  <a:lnTo>
                    <a:pt x="1040" y="1551"/>
                  </a:lnTo>
                  <a:lnTo>
                    <a:pt x="1040" y="1555"/>
                  </a:lnTo>
                  <a:lnTo>
                    <a:pt x="1042" y="1558"/>
                  </a:lnTo>
                  <a:lnTo>
                    <a:pt x="1043" y="1562"/>
                  </a:lnTo>
                  <a:lnTo>
                    <a:pt x="1043" y="1567"/>
                  </a:lnTo>
                  <a:lnTo>
                    <a:pt x="1045" y="1571"/>
                  </a:lnTo>
                  <a:lnTo>
                    <a:pt x="1047" y="1575"/>
                  </a:lnTo>
                  <a:lnTo>
                    <a:pt x="1048" y="1579"/>
                  </a:lnTo>
                  <a:lnTo>
                    <a:pt x="1050" y="1582"/>
                  </a:lnTo>
                  <a:lnTo>
                    <a:pt x="1050" y="1586"/>
                  </a:lnTo>
                  <a:lnTo>
                    <a:pt x="1051" y="1590"/>
                  </a:lnTo>
                  <a:lnTo>
                    <a:pt x="1053" y="1594"/>
                  </a:lnTo>
                  <a:lnTo>
                    <a:pt x="1053" y="1598"/>
                  </a:lnTo>
                  <a:lnTo>
                    <a:pt x="1054" y="1602"/>
                  </a:lnTo>
                  <a:lnTo>
                    <a:pt x="1056" y="1606"/>
                  </a:lnTo>
                  <a:lnTo>
                    <a:pt x="1056" y="1610"/>
                  </a:lnTo>
                  <a:lnTo>
                    <a:pt x="1057" y="1615"/>
                  </a:lnTo>
                  <a:lnTo>
                    <a:pt x="1057" y="1619"/>
                  </a:lnTo>
                  <a:lnTo>
                    <a:pt x="1059" y="1623"/>
                  </a:lnTo>
                  <a:lnTo>
                    <a:pt x="1059" y="1627"/>
                  </a:lnTo>
                  <a:lnTo>
                    <a:pt x="1061" y="1631"/>
                  </a:lnTo>
                  <a:lnTo>
                    <a:pt x="1061" y="1636"/>
                  </a:lnTo>
                  <a:lnTo>
                    <a:pt x="1061" y="1640"/>
                  </a:lnTo>
                  <a:lnTo>
                    <a:pt x="1061" y="1644"/>
                  </a:lnTo>
                  <a:lnTo>
                    <a:pt x="1062" y="1645"/>
                  </a:lnTo>
                  <a:lnTo>
                    <a:pt x="1064" y="1645"/>
                  </a:lnTo>
                  <a:lnTo>
                    <a:pt x="1065" y="1646"/>
                  </a:lnTo>
                  <a:lnTo>
                    <a:pt x="1065" y="1647"/>
                  </a:lnTo>
                  <a:lnTo>
                    <a:pt x="1065" y="1648"/>
                  </a:lnTo>
                  <a:lnTo>
                    <a:pt x="1065" y="1649"/>
                  </a:lnTo>
                  <a:lnTo>
                    <a:pt x="1065" y="1650"/>
                  </a:lnTo>
                  <a:lnTo>
                    <a:pt x="1064" y="1651"/>
                  </a:lnTo>
                  <a:lnTo>
                    <a:pt x="1064" y="1652"/>
                  </a:lnTo>
                  <a:lnTo>
                    <a:pt x="1062" y="1652"/>
                  </a:lnTo>
                  <a:lnTo>
                    <a:pt x="1062" y="1653"/>
                  </a:lnTo>
                  <a:lnTo>
                    <a:pt x="1061" y="1653"/>
                  </a:lnTo>
                  <a:lnTo>
                    <a:pt x="1061" y="1654"/>
                  </a:lnTo>
                  <a:lnTo>
                    <a:pt x="1059" y="1654"/>
                  </a:lnTo>
                  <a:lnTo>
                    <a:pt x="1057" y="1654"/>
                  </a:lnTo>
                  <a:lnTo>
                    <a:pt x="1057" y="1655"/>
                  </a:lnTo>
                  <a:lnTo>
                    <a:pt x="1056" y="1655"/>
                  </a:lnTo>
                  <a:lnTo>
                    <a:pt x="1054" y="1656"/>
                  </a:lnTo>
                  <a:lnTo>
                    <a:pt x="1053" y="1656"/>
                  </a:lnTo>
                  <a:lnTo>
                    <a:pt x="1051" y="1657"/>
                  </a:lnTo>
                  <a:lnTo>
                    <a:pt x="1050" y="1657"/>
                  </a:lnTo>
                  <a:lnTo>
                    <a:pt x="1048" y="1658"/>
                  </a:lnTo>
                  <a:lnTo>
                    <a:pt x="1047" y="1659"/>
                  </a:lnTo>
                  <a:lnTo>
                    <a:pt x="1045" y="1659"/>
                  </a:lnTo>
                  <a:lnTo>
                    <a:pt x="1043" y="1660"/>
                  </a:lnTo>
                  <a:lnTo>
                    <a:pt x="1042" y="1661"/>
                  </a:lnTo>
                  <a:lnTo>
                    <a:pt x="1040" y="1662"/>
                  </a:lnTo>
                  <a:lnTo>
                    <a:pt x="1039" y="1664"/>
                  </a:lnTo>
                  <a:lnTo>
                    <a:pt x="1037" y="1665"/>
                  </a:lnTo>
                  <a:lnTo>
                    <a:pt x="1036" y="1666"/>
                  </a:lnTo>
                  <a:lnTo>
                    <a:pt x="1034" y="1667"/>
                  </a:lnTo>
                  <a:lnTo>
                    <a:pt x="1034" y="1674"/>
                  </a:lnTo>
                  <a:lnTo>
                    <a:pt x="1034" y="1681"/>
                  </a:lnTo>
                  <a:lnTo>
                    <a:pt x="1034" y="1688"/>
                  </a:lnTo>
                  <a:lnTo>
                    <a:pt x="1036" y="1695"/>
                  </a:lnTo>
                  <a:lnTo>
                    <a:pt x="1036" y="1702"/>
                  </a:lnTo>
                  <a:lnTo>
                    <a:pt x="1036" y="1709"/>
                  </a:lnTo>
                  <a:lnTo>
                    <a:pt x="1036" y="1717"/>
                  </a:lnTo>
                  <a:lnTo>
                    <a:pt x="1036" y="1723"/>
                  </a:lnTo>
                  <a:lnTo>
                    <a:pt x="1037" y="1730"/>
                  </a:lnTo>
                  <a:lnTo>
                    <a:pt x="1037" y="1737"/>
                  </a:lnTo>
                  <a:lnTo>
                    <a:pt x="1037" y="1744"/>
                  </a:lnTo>
                  <a:lnTo>
                    <a:pt x="1037" y="1751"/>
                  </a:lnTo>
                  <a:lnTo>
                    <a:pt x="1037" y="1758"/>
                  </a:lnTo>
                  <a:lnTo>
                    <a:pt x="1037" y="1766"/>
                  </a:lnTo>
                  <a:lnTo>
                    <a:pt x="1037" y="1772"/>
                  </a:lnTo>
                  <a:lnTo>
                    <a:pt x="1037" y="1779"/>
                  </a:lnTo>
                  <a:lnTo>
                    <a:pt x="1037" y="1786"/>
                  </a:lnTo>
                  <a:lnTo>
                    <a:pt x="1039" y="1793"/>
                  </a:lnTo>
                  <a:lnTo>
                    <a:pt x="1039" y="1800"/>
                  </a:lnTo>
                  <a:lnTo>
                    <a:pt x="1039" y="1808"/>
                  </a:lnTo>
                  <a:lnTo>
                    <a:pt x="1039" y="1814"/>
                  </a:lnTo>
                  <a:lnTo>
                    <a:pt x="1039" y="1821"/>
                  </a:lnTo>
                  <a:lnTo>
                    <a:pt x="1039" y="1828"/>
                  </a:lnTo>
                  <a:lnTo>
                    <a:pt x="1039" y="1835"/>
                  </a:lnTo>
                  <a:lnTo>
                    <a:pt x="1039" y="1841"/>
                  </a:lnTo>
                  <a:lnTo>
                    <a:pt x="1039" y="1848"/>
                  </a:lnTo>
                  <a:lnTo>
                    <a:pt x="1039" y="1856"/>
                  </a:lnTo>
                  <a:lnTo>
                    <a:pt x="1039" y="1863"/>
                  </a:lnTo>
                  <a:lnTo>
                    <a:pt x="1040" y="1869"/>
                  </a:lnTo>
                  <a:lnTo>
                    <a:pt x="1040" y="1876"/>
                  </a:lnTo>
                  <a:lnTo>
                    <a:pt x="1040" y="1883"/>
                  </a:lnTo>
                  <a:lnTo>
                    <a:pt x="1040" y="1890"/>
                  </a:lnTo>
                  <a:lnTo>
                    <a:pt x="1040" y="1898"/>
                  </a:lnTo>
                  <a:lnTo>
                    <a:pt x="1040" y="1907"/>
                  </a:lnTo>
                  <a:lnTo>
                    <a:pt x="1042" y="1916"/>
                  </a:lnTo>
                  <a:lnTo>
                    <a:pt x="1042" y="1924"/>
                  </a:lnTo>
                  <a:lnTo>
                    <a:pt x="1042" y="1933"/>
                  </a:lnTo>
                  <a:lnTo>
                    <a:pt x="1042" y="1942"/>
                  </a:lnTo>
                  <a:lnTo>
                    <a:pt x="1042" y="1950"/>
                  </a:lnTo>
                  <a:lnTo>
                    <a:pt x="1042" y="1960"/>
                  </a:lnTo>
                  <a:lnTo>
                    <a:pt x="1042" y="1969"/>
                  </a:lnTo>
                  <a:lnTo>
                    <a:pt x="1042" y="1978"/>
                  </a:lnTo>
                  <a:lnTo>
                    <a:pt x="1042" y="1987"/>
                  </a:lnTo>
                  <a:lnTo>
                    <a:pt x="1042" y="1995"/>
                  </a:lnTo>
                  <a:lnTo>
                    <a:pt x="1042" y="2005"/>
                  </a:lnTo>
                  <a:lnTo>
                    <a:pt x="1042" y="2014"/>
                  </a:lnTo>
                  <a:lnTo>
                    <a:pt x="1040" y="2023"/>
                  </a:lnTo>
                  <a:lnTo>
                    <a:pt x="1040" y="2032"/>
                  </a:lnTo>
                  <a:lnTo>
                    <a:pt x="1040" y="2041"/>
                  </a:lnTo>
                  <a:lnTo>
                    <a:pt x="1040" y="2051"/>
                  </a:lnTo>
                  <a:lnTo>
                    <a:pt x="1040" y="2060"/>
                  </a:lnTo>
                  <a:lnTo>
                    <a:pt x="1042" y="2069"/>
                  </a:lnTo>
                  <a:lnTo>
                    <a:pt x="1042" y="2078"/>
                  </a:lnTo>
                  <a:lnTo>
                    <a:pt x="1042" y="2087"/>
                  </a:lnTo>
                  <a:lnTo>
                    <a:pt x="1042" y="2097"/>
                  </a:lnTo>
                  <a:lnTo>
                    <a:pt x="1042" y="2105"/>
                  </a:lnTo>
                  <a:lnTo>
                    <a:pt x="1042" y="2114"/>
                  </a:lnTo>
                  <a:lnTo>
                    <a:pt x="1043" y="2123"/>
                  </a:lnTo>
                  <a:lnTo>
                    <a:pt x="1043" y="2132"/>
                  </a:lnTo>
                  <a:lnTo>
                    <a:pt x="1043" y="2141"/>
                  </a:lnTo>
                  <a:lnTo>
                    <a:pt x="1045" y="2151"/>
                  </a:lnTo>
                  <a:lnTo>
                    <a:pt x="1045" y="2159"/>
                  </a:lnTo>
                  <a:lnTo>
                    <a:pt x="1047" y="2168"/>
                  </a:lnTo>
                  <a:lnTo>
                    <a:pt x="1048" y="2177"/>
                  </a:lnTo>
                  <a:lnTo>
                    <a:pt x="1048" y="2183"/>
                  </a:lnTo>
                  <a:lnTo>
                    <a:pt x="1048" y="2189"/>
                  </a:lnTo>
                  <a:lnTo>
                    <a:pt x="1048" y="2196"/>
                  </a:lnTo>
                  <a:lnTo>
                    <a:pt x="1048" y="2202"/>
                  </a:lnTo>
                  <a:lnTo>
                    <a:pt x="1048" y="2207"/>
                  </a:lnTo>
                  <a:lnTo>
                    <a:pt x="1048" y="2213"/>
                  </a:lnTo>
                  <a:lnTo>
                    <a:pt x="1048" y="2219"/>
                  </a:lnTo>
                  <a:lnTo>
                    <a:pt x="1048" y="2225"/>
                  </a:lnTo>
                  <a:lnTo>
                    <a:pt x="1048" y="2231"/>
                  </a:lnTo>
                  <a:lnTo>
                    <a:pt x="1048" y="2237"/>
                  </a:lnTo>
                  <a:lnTo>
                    <a:pt x="1048" y="2244"/>
                  </a:lnTo>
                  <a:lnTo>
                    <a:pt x="1048" y="2250"/>
                  </a:lnTo>
                  <a:lnTo>
                    <a:pt x="1048" y="2256"/>
                  </a:lnTo>
                  <a:lnTo>
                    <a:pt x="1048" y="2262"/>
                  </a:lnTo>
                  <a:lnTo>
                    <a:pt x="1048" y="2268"/>
                  </a:lnTo>
                  <a:lnTo>
                    <a:pt x="1048" y="2274"/>
                  </a:lnTo>
                  <a:lnTo>
                    <a:pt x="1048" y="2280"/>
                  </a:lnTo>
                  <a:lnTo>
                    <a:pt x="1048" y="2286"/>
                  </a:lnTo>
                  <a:lnTo>
                    <a:pt x="1048" y="2293"/>
                  </a:lnTo>
                  <a:lnTo>
                    <a:pt x="1048" y="2299"/>
                  </a:lnTo>
                  <a:lnTo>
                    <a:pt x="1048" y="2305"/>
                  </a:lnTo>
                  <a:lnTo>
                    <a:pt x="1048" y="2310"/>
                  </a:lnTo>
                  <a:lnTo>
                    <a:pt x="1048" y="2316"/>
                  </a:lnTo>
                  <a:lnTo>
                    <a:pt x="1048" y="2322"/>
                  </a:lnTo>
                  <a:lnTo>
                    <a:pt x="1048" y="2328"/>
                  </a:lnTo>
                  <a:lnTo>
                    <a:pt x="1048" y="2334"/>
                  </a:lnTo>
                  <a:lnTo>
                    <a:pt x="1048" y="2341"/>
                  </a:lnTo>
                  <a:lnTo>
                    <a:pt x="1050" y="2347"/>
                  </a:lnTo>
                  <a:lnTo>
                    <a:pt x="1050" y="2353"/>
                  </a:lnTo>
                  <a:lnTo>
                    <a:pt x="1050" y="2359"/>
                  </a:lnTo>
                  <a:lnTo>
                    <a:pt x="1050" y="2365"/>
                  </a:lnTo>
                  <a:lnTo>
                    <a:pt x="1051" y="2371"/>
                  </a:lnTo>
                  <a:lnTo>
                    <a:pt x="1050" y="2373"/>
                  </a:lnTo>
                  <a:lnTo>
                    <a:pt x="1050" y="2374"/>
                  </a:lnTo>
                  <a:lnTo>
                    <a:pt x="1048" y="2376"/>
                  </a:lnTo>
                  <a:lnTo>
                    <a:pt x="1048" y="2378"/>
                  </a:lnTo>
                  <a:lnTo>
                    <a:pt x="1048" y="2380"/>
                  </a:lnTo>
                  <a:lnTo>
                    <a:pt x="1048" y="2381"/>
                  </a:lnTo>
                  <a:lnTo>
                    <a:pt x="1047" y="2383"/>
                  </a:lnTo>
                  <a:lnTo>
                    <a:pt x="1047" y="2386"/>
                  </a:lnTo>
                  <a:lnTo>
                    <a:pt x="1047" y="2387"/>
                  </a:lnTo>
                  <a:lnTo>
                    <a:pt x="1048" y="2389"/>
                  </a:lnTo>
                  <a:lnTo>
                    <a:pt x="1048" y="2390"/>
                  </a:lnTo>
                  <a:lnTo>
                    <a:pt x="1048" y="2392"/>
                  </a:lnTo>
                  <a:lnTo>
                    <a:pt x="1048" y="2394"/>
                  </a:lnTo>
                  <a:lnTo>
                    <a:pt x="1048" y="2395"/>
                  </a:lnTo>
                  <a:lnTo>
                    <a:pt x="1048" y="2397"/>
                  </a:lnTo>
                  <a:lnTo>
                    <a:pt x="1050" y="2398"/>
                  </a:lnTo>
                  <a:lnTo>
                    <a:pt x="1050" y="2400"/>
                  </a:lnTo>
                  <a:lnTo>
                    <a:pt x="1050" y="2402"/>
                  </a:lnTo>
                  <a:lnTo>
                    <a:pt x="1050" y="2403"/>
                  </a:lnTo>
                  <a:lnTo>
                    <a:pt x="1051" y="2405"/>
                  </a:lnTo>
                  <a:lnTo>
                    <a:pt x="1051" y="2406"/>
                  </a:lnTo>
                  <a:lnTo>
                    <a:pt x="1051" y="2408"/>
                  </a:lnTo>
                  <a:lnTo>
                    <a:pt x="1051" y="2410"/>
                  </a:lnTo>
                  <a:lnTo>
                    <a:pt x="1051" y="2411"/>
                  </a:lnTo>
                  <a:lnTo>
                    <a:pt x="1051" y="2413"/>
                  </a:lnTo>
                  <a:lnTo>
                    <a:pt x="1051" y="2415"/>
                  </a:lnTo>
                  <a:lnTo>
                    <a:pt x="1051" y="2416"/>
                  </a:lnTo>
                  <a:lnTo>
                    <a:pt x="1050" y="2418"/>
                  </a:lnTo>
                  <a:lnTo>
                    <a:pt x="1050" y="2420"/>
                  </a:lnTo>
                  <a:lnTo>
                    <a:pt x="1050" y="2422"/>
                  </a:lnTo>
                  <a:lnTo>
                    <a:pt x="1048" y="2423"/>
                  </a:lnTo>
                  <a:lnTo>
                    <a:pt x="1048" y="2425"/>
                  </a:lnTo>
                  <a:lnTo>
                    <a:pt x="1048" y="2428"/>
                  </a:lnTo>
                  <a:lnTo>
                    <a:pt x="1048" y="2430"/>
                  </a:lnTo>
                  <a:lnTo>
                    <a:pt x="1048" y="2433"/>
                  </a:lnTo>
                  <a:lnTo>
                    <a:pt x="1048" y="2437"/>
                  </a:lnTo>
                  <a:lnTo>
                    <a:pt x="1050" y="2440"/>
                  </a:lnTo>
                  <a:lnTo>
                    <a:pt x="1050" y="2442"/>
                  </a:lnTo>
                  <a:lnTo>
                    <a:pt x="1050" y="2445"/>
                  </a:lnTo>
                  <a:lnTo>
                    <a:pt x="1050" y="2448"/>
                  </a:lnTo>
                  <a:lnTo>
                    <a:pt x="1050" y="2451"/>
                  </a:lnTo>
                  <a:lnTo>
                    <a:pt x="1051" y="2454"/>
                  </a:lnTo>
                  <a:lnTo>
                    <a:pt x="1051" y="2457"/>
                  </a:lnTo>
                  <a:lnTo>
                    <a:pt x="1051" y="2460"/>
                  </a:lnTo>
                  <a:lnTo>
                    <a:pt x="1051" y="2463"/>
                  </a:lnTo>
                  <a:lnTo>
                    <a:pt x="1051" y="2466"/>
                  </a:lnTo>
                  <a:lnTo>
                    <a:pt x="1053" y="2469"/>
                  </a:lnTo>
                  <a:lnTo>
                    <a:pt x="1053" y="2471"/>
                  </a:lnTo>
                  <a:lnTo>
                    <a:pt x="1053" y="2474"/>
                  </a:lnTo>
                  <a:lnTo>
                    <a:pt x="1053" y="2477"/>
                  </a:lnTo>
                  <a:lnTo>
                    <a:pt x="1053" y="2480"/>
                  </a:lnTo>
                  <a:lnTo>
                    <a:pt x="1053" y="2484"/>
                  </a:lnTo>
                  <a:lnTo>
                    <a:pt x="1054" y="2487"/>
                  </a:lnTo>
                  <a:lnTo>
                    <a:pt x="1054" y="2490"/>
                  </a:lnTo>
                  <a:lnTo>
                    <a:pt x="1054" y="2493"/>
                  </a:lnTo>
                  <a:lnTo>
                    <a:pt x="1054" y="2496"/>
                  </a:lnTo>
                  <a:lnTo>
                    <a:pt x="1054" y="2499"/>
                  </a:lnTo>
                  <a:lnTo>
                    <a:pt x="1054" y="2502"/>
                  </a:lnTo>
                  <a:lnTo>
                    <a:pt x="1054" y="2505"/>
                  </a:lnTo>
                  <a:lnTo>
                    <a:pt x="1056" y="2508"/>
                  </a:lnTo>
                  <a:lnTo>
                    <a:pt x="1056" y="2511"/>
                  </a:lnTo>
                  <a:lnTo>
                    <a:pt x="1056" y="2514"/>
                  </a:lnTo>
                  <a:lnTo>
                    <a:pt x="1056" y="2516"/>
                  </a:lnTo>
                  <a:lnTo>
                    <a:pt x="1056" y="2519"/>
                  </a:lnTo>
                  <a:lnTo>
                    <a:pt x="1056" y="2520"/>
                  </a:lnTo>
                  <a:lnTo>
                    <a:pt x="1054" y="2520"/>
                  </a:lnTo>
                  <a:lnTo>
                    <a:pt x="1053" y="2520"/>
                  </a:lnTo>
                  <a:lnTo>
                    <a:pt x="1053" y="2521"/>
                  </a:lnTo>
                  <a:lnTo>
                    <a:pt x="1051" y="2521"/>
                  </a:lnTo>
                  <a:lnTo>
                    <a:pt x="1050" y="2521"/>
                  </a:lnTo>
                  <a:lnTo>
                    <a:pt x="1050" y="2522"/>
                  </a:lnTo>
                  <a:lnTo>
                    <a:pt x="1051" y="2524"/>
                  </a:lnTo>
                  <a:lnTo>
                    <a:pt x="1054" y="2526"/>
                  </a:lnTo>
                  <a:lnTo>
                    <a:pt x="1056" y="2528"/>
                  </a:lnTo>
                  <a:lnTo>
                    <a:pt x="1059" y="2529"/>
                  </a:lnTo>
                  <a:lnTo>
                    <a:pt x="1062" y="2532"/>
                  </a:lnTo>
                  <a:lnTo>
                    <a:pt x="1064" y="2534"/>
                  </a:lnTo>
                  <a:lnTo>
                    <a:pt x="1067" y="2535"/>
                  </a:lnTo>
                  <a:lnTo>
                    <a:pt x="1070" y="2537"/>
                  </a:lnTo>
                  <a:lnTo>
                    <a:pt x="1073" y="2539"/>
                  </a:lnTo>
                  <a:lnTo>
                    <a:pt x="1076" y="2540"/>
                  </a:lnTo>
                  <a:lnTo>
                    <a:pt x="1079" y="2542"/>
                  </a:lnTo>
                  <a:lnTo>
                    <a:pt x="1082" y="2543"/>
                  </a:lnTo>
                  <a:lnTo>
                    <a:pt x="1087" y="2545"/>
                  </a:lnTo>
                  <a:lnTo>
                    <a:pt x="1090" y="2546"/>
                  </a:lnTo>
                  <a:lnTo>
                    <a:pt x="1093" y="2548"/>
                  </a:lnTo>
                  <a:lnTo>
                    <a:pt x="1095" y="2549"/>
                  </a:lnTo>
                  <a:lnTo>
                    <a:pt x="1098" y="2551"/>
                  </a:lnTo>
                  <a:lnTo>
                    <a:pt x="1101" y="2553"/>
                  </a:lnTo>
                  <a:lnTo>
                    <a:pt x="1104" y="2554"/>
                  </a:lnTo>
                  <a:lnTo>
                    <a:pt x="1107" y="2556"/>
                  </a:lnTo>
                  <a:lnTo>
                    <a:pt x="1109" y="2558"/>
                  </a:lnTo>
                  <a:lnTo>
                    <a:pt x="1112" y="2559"/>
                  </a:lnTo>
                  <a:lnTo>
                    <a:pt x="1113" y="2561"/>
                  </a:lnTo>
                  <a:lnTo>
                    <a:pt x="1115" y="2563"/>
                  </a:lnTo>
                  <a:lnTo>
                    <a:pt x="1117" y="2565"/>
                  </a:lnTo>
                  <a:lnTo>
                    <a:pt x="1118" y="2567"/>
                  </a:lnTo>
                  <a:lnTo>
                    <a:pt x="1120" y="2569"/>
                  </a:lnTo>
                  <a:lnTo>
                    <a:pt x="1120" y="2572"/>
                  </a:lnTo>
                  <a:lnTo>
                    <a:pt x="1121" y="2574"/>
                  </a:lnTo>
                  <a:lnTo>
                    <a:pt x="1121" y="2577"/>
                  </a:lnTo>
                  <a:lnTo>
                    <a:pt x="1121" y="2580"/>
                  </a:lnTo>
                  <a:lnTo>
                    <a:pt x="1121" y="2583"/>
                  </a:lnTo>
                  <a:lnTo>
                    <a:pt x="1121" y="2584"/>
                  </a:lnTo>
                  <a:lnTo>
                    <a:pt x="1121" y="2585"/>
                  </a:lnTo>
                  <a:lnTo>
                    <a:pt x="1123" y="2586"/>
                  </a:lnTo>
                  <a:lnTo>
                    <a:pt x="1123" y="2587"/>
                  </a:lnTo>
                  <a:lnTo>
                    <a:pt x="1123" y="2588"/>
                  </a:lnTo>
                  <a:lnTo>
                    <a:pt x="1124" y="2589"/>
                  </a:lnTo>
                  <a:lnTo>
                    <a:pt x="1124" y="2591"/>
                  </a:lnTo>
                  <a:lnTo>
                    <a:pt x="1124" y="2592"/>
                  </a:lnTo>
                  <a:lnTo>
                    <a:pt x="1124" y="2593"/>
                  </a:lnTo>
                  <a:lnTo>
                    <a:pt x="1124" y="2594"/>
                  </a:lnTo>
                  <a:lnTo>
                    <a:pt x="1126" y="2595"/>
                  </a:lnTo>
                  <a:lnTo>
                    <a:pt x="1126" y="2596"/>
                  </a:lnTo>
                  <a:lnTo>
                    <a:pt x="1126" y="2597"/>
                  </a:lnTo>
                  <a:lnTo>
                    <a:pt x="1126" y="2598"/>
                  </a:lnTo>
                  <a:lnTo>
                    <a:pt x="1126" y="2599"/>
                  </a:lnTo>
                  <a:lnTo>
                    <a:pt x="1126" y="2600"/>
                  </a:lnTo>
                  <a:lnTo>
                    <a:pt x="1126" y="2601"/>
                  </a:lnTo>
                  <a:lnTo>
                    <a:pt x="1126" y="2603"/>
                  </a:lnTo>
                  <a:lnTo>
                    <a:pt x="1126" y="2604"/>
                  </a:lnTo>
                  <a:lnTo>
                    <a:pt x="1127" y="2605"/>
                  </a:lnTo>
                  <a:lnTo>
                    <a:pt x="1127" y="2606"/>
                  </a:lnTo>
                  <a:lnTo>
                    <a:pt x="1127" y="2607"/>
                  </a:lnTo>
                  <a:lnTo>
                    <a:pt x="1127" y="2608"/>
                  </a:lnTo>
                  <a:lnTo>
                    <a:pt x="1127" y="2609"/>
                  </a:lnTo>
                  <a:lnTo>
                    <a:pt x="1127" y="2610"/>
                  </a:lnTo>
                  <a:lnTo>
                    <a:pt x="1127" y="2611"/>
                  </a:lnTo>
                  <a:lnTo>
                    <a:pt x="1127" y="2612"/>
                  </a:lnTo>
                  <a:lnTo>
                    <a:pt x="1127" y="2613"/>
                  </a:lnTo>
                  <a:lnTo>
                    <a:pt x="1127" y="2614"/>
                  </a:lnTo>
                  <a:lnTo>
                    <a:pt x="1127" y="2615"/>
                  </a:lnTo>
                  <a:lnTo>
                    <a:pt x="1127" y="2616"/>
                  </a:lnTo>
                  <a:lnTo>
                    <a:pt x="1127" y="2617"/>
                  </a:lnTo>
                  <a:lnTo>
                    <a:pt x="1129" y="2619"/>
                  </a:lnTo>
                  <a:lnTo>
                    <a:pt x="1129" y="2622"/>
                  </a:lnTo>
                  <a:lnTo>
                    <a:pt x="1129" y="2624"/>
                  </a:lnTo>
                  <a:lnTo>
                    <a:pt x="1129" y="2627"/>
                  </a:lnTo>
                  <a:lnTo>
                    <a:pt x="1129" y="2630"/>
                  </a:lnTo>
                  <a:lnTo>
                    <a:pt x="1129" y="2632"/>
                  </a:lnTo>
                  <a:lnTo>
                    <a:pt x="1131" y="2634"/>
                  </a:lnTo>
                  <a:lnTo>
                    <a:pt x="1131" y="2636"/>
                  </a:lnTo>
                  <a:lnTo>
                    <a:pt x="1131" y="2639"/>
                  </a:lnTo>
                  <a:lnTo>
                    <a:pt x="1131" y="2641"/>
                  </a:lnTo>
                  <a:lnTo>
                    <a:pt x="1131" y="2643"/>
                  </a:lnTo>
                  <a:lnTo>
                    <a:pt x="1131" y="2646"/>
                  </a:lnTo>
                  <a:lnTo>
                    <a:pt x="1131" y="2648"/>
                  </a:lnTo>
                  <a:lnTo>
                    <a:pt x="1131" y="2650"/>
                  </a:lnTo>
                  <a:lnTo>
                    <a:pt x="1131" y="2653"/>
                  </a:lnTo>
                  <a:lnTo>
                    <a:pt x="1129" y="2655"/>
                  </a:lnTo>
                  <a:lnTo>
                    <a:pt x="1129" y="2657"/>
                  </a:lnTo>
                  <a:lnTo>
                    <a:pt x="1129" y="2659"/>
                  </a:lnTo>
                  <a:lnTo>
                    <a:pt x="1129" y="2662"/>
                  </a:lnTo>
                  <a:lnTo>
                    <a:pt x="1129" y="2664"/>
                  </a:lnTo>
                  <a:lnTo>
                    <a:pt x="1129" y="2666"/>
                  </a:lnTo>
                  <a:lnTo>
                    <a:pt x="1129" y="2669"/>
                  </a:lnTo>
                  <a:lnTo>
                    <a:pt x="1129" y="2671"/>
                  </a:lnTo>
                  <a:lnTo>
                    <a:pt x="1127" y="2673"/>
                  </a:lnTo>
                  <a:lnTo>
                    <a:pt x="1127" y="2677"/>
                  </a:lnTo>
                  <a:lnTo>
                    <a:pt x="1127" y="2679"/>
                  </a:lnTo>
                  <a:lnTo>
                    <a:pt x="1127" y="2681"/>
                  </a:lnTo>
                  <a:lnTo>
                    <a:pt x="1127" y="2684"/>
                  </a:lnTo>
                  <a:lnTo>
                    <a:pt x="1126" y="2686"/>
                  </a:lnTo>
                  <a:lnTo>
                    <a:pt x="1126" y="2688"/>
                  </a:lnTo>
                  <a:lnTo>
                    <a:pt x="1126" y="2691"/>
                  </a:lnTo>
                  <a:lnTo>
                    <a:pt x="1126" y="2693"/>
                  </a:lnTo>
                  <a:lnTo>
                    <a:pt x="1126" y="2694"/>
                  </a:lnTo>
                  <a:lnTo>
                    <a:pt x="1124" y="2695"/>
                  </a:lnTo>
                  <a:lnTo>
                    <a:pt x="1124" y="2696"/>
                  </a:lnTo>
                  <a:lnTo>
                    <a:pt x="1123" y="2696"/>
                  </a:lnTo>
                  <a:lnTo>
                    <a:pt x="1123" y="2697"/>
                  </a:lnTo>
                  <a:lnTo>
                    <a:pt x="1121" y="2697"/>
                  </a:lnTo>
                  <a:lnTo>
                    <a:pt x="1121" y="2698"/>
                  </a:lnTo>
                  <a:lnTo>
                    <a:pt x="1120" y="2698"/>
                  </a:lnTo>
                  <a:lnTo>
                    <a:pt x="1118" y="2698"/>
                  </a:lnTo>
                  <a:lnTo>
                    <a:pt x="1117" y="2698"/>
                  </a:lnTo>
                  <a:lnTo>
                    <a:pt x="1115" y="2698"/>
                  </a:lnTo>
                  <a:lnTo>
                    <a:pt x="1113" y="2698"/>
                  </a:lnTo>
                  <a:lnTo>
                    <a:pt x="1112" y="2698"/>
                  </a:lnTo>
                  <a:lnTo>
                    <a:pt x="1110" y="2698"/>
                  </a:lnTo>
                  <a:lnTo>
                    <a:pt x="1109" y="2698"/>
                  </a:lnTo>
                  <a:lnTo>
                    <a:pt x="1107" y="2698"/>
                  </a:lnTo>
                  <a:lnTo>
                    <a:pt x="1106" y="2698"/>
                  </a:lnTo>
                  <a:lnTo>
                    <a:pt x="1104" y="2699"/>
                  </a:lnTo>
                  <a:lnTo>
                    <a:pt x="1103" y="2699"/>
                  </a:lnTo>
                  <a:lnTo>
                    <a:pt x="1101" y="2700"/>
                  </a:lnTo>
                  <a:lnTo>
                    <a:pt x="1098" y="2700"/>
                  </a:lnTo>
                  <a:lnTo>
                    <a:pt x="1096" y="2701"/>
                  </a:lnTo>
                  <a:lnTo>
                    <a:pt x="1095" y="2701"/>
                  </a:lnTo>
                  <a:lnTo>
                    <a:pt x="1092" y="2702"/>
                  </a:lnTo>
                  <a:lnTo>
                    <a:pt x="1090" y="2702"/>
                  </a:lnTo>
                  <a:lnTo>
                    <a:pt x="1089" y="2703"/>
                  </a:lnTo>
                  <a:lnTo>
                    <a:pt x="1085" y="2703"/>
                  </a:lnTo>
                  <a:lnTo>
                    <a:pt x="1084" y="2703"/>
                  </a:lnTo>
                  <a:lnTo>
                    <a:pt x="1082" y="2704"/>
                  </a:lnTo>
                  <a:lnTo>
                    <a:pt x="1079" y="2704"/>
                  </a:lnTo>
                  <a:lnTo>
                    <a:pt x="1078" y="2705"/>
                  </a:lnTo>
                  <a:lnTo>
                    <a:pt x="1076" y="2705"/>
                  </a:lnTo>
                  <a:lnTo>
                    <a:pt x="1073" y="2705"/>
                  </a:lnTo>
                  <a:lnTo>
                    <a:pt x="1071" y="2706"/>
                  </a:lnTo>
                  <a:lnTo>
                    <a:pt x="1070" y="2706"/>
                  </a:lnTo>
                  <a:lnTo>
                    <a:pt x="1067" y="2706"/>
                  </a:lnTo>
                  <a:lnTo>
                    <a:pt x="1065" y="2706"/>
                  </a:lnTo>
                  <a:lnTo>
                    <a:pt x="1064" y="2707"/>
                  </a:lnTo>
                  <a:lnTo>
                    <a:pt x="1061" y="2707"/>
                  </a:lnTo>
                  <a:lnTo>
                    <a:pt x="1059" y="2707"/>
                  </a:lnTo>
                  <a:lnTo>
                    <a:pt x="1057" y="2707"/>
                  </a:lnTo>
                  <a:lnTo>
                    <a:pt x="1054" y="2707"/>
                  </a:lnTo>
                  <a:lnTo>
                    <a:pt x="1053" y="2708"/>
                  </a:lnTo>
                  <a:lnTo>
                    <a:pt x="1051" y="2708"/>
                  </a:lnTo>
                  <a:lnTo>
                    <a:pt x="1050" y="2708"/>
                  </a:lnTo>
                  <a:lnTo>
                    <a:pt x="1047" y="2708"/>
                  </a:lnTo>
                  <a:lnTo>
                    <a:pt x="1045" y="2708"/>
                  </a:lnTo>
                  <a:lnTo>
                    <a:pt x="1043" y="2708"/>
                  </a:lnTo>
                  <a:lnTo>
                    <a:pt x="1040" y="2708"/>
                  </a:lnTo>
                  <a:lnTo>
                    <a:pt x="1039" y="2708"/>
                  </a:lnTo>
                  <a:lnTo>
                    <a:pt x="1037" y="2708"/>
                  </a:lnTo>
                  <a:lnTo>
                    <a:pt x="1036" y="2708"/>
                  </a:lnTo>
                  <a:lnTo>
                    <a:pt x="1033" y="2709"/>
                  </a:lnTo>
                  <a:lnTo>
                    <a:pt x="1031" y="2709"/>
                  </a:lnTo>
                  <a:lnTo>
                    <a:pt x="1029" y="2709"/>
                  </a:lnTo>
                  <a:lnTo>
                    <a:pt x="1028" y="2709"/>
                  </a:lnTo>
                  <a:lnTo>
                    <a:pt x="1025" y="2709"/>
                  </a:lnTo>
                  <a:lnTo>
                    <a:pt x="1023" y="2710"/>
                  </a:lnTo>
                  <a:lnTo>
                    <a:pt x="1022" y="2710"/>
                  </a:lnTo>
                  <a:lnTo>
                    <a:pt x="1019" y="2710"/>
                  </a:lnTo>
                  <a:lnTo>
                    <a:pt x="1017" y="2710"/>
                  </a:lnTo>
                  <a:lnTo>
                    <a:pt x="1015" y="2710"/>
                  </a:lnTo>
                  <a:lnTo>
                    <a:pt x="1012" y="2710"/>
                  </a:lnTo>
                  <a:lnTo>
                    <a:pt x="1011" y="2711"/>
                  </a:lnTo>
                  <a:lnTo>
                    <a:pt x="1008" y="2711"/>
                  </a:lnTo>
                  <a:lnTo>
                    <a:pt x="1006" y="2711"/>
                  </a:lnTo>
                  <a:lnTo>
                    <a:pt x="1005" y="2711"/>
                  </a:lnTo>
                  <a:lnTo>
                    <a:pt x="1001" y="2711"/>
                  </a:lnTo>
                  <a:lnTo>
                    <a:pt x="1000" y="2711"/>
                  </a:lnTo>
                  <a:lnTo>
                    <a:pt x="997" y="2711"/>
                  </a:lnTo>
                  <a:lnTo>
                    <a:pt x="995" y="2711"/>
                  </a:lnTo>
                  <a:lnTo>
                    <a:pt x="994" y="2712"/>
                  </a:lnTo>
                  <a:lnTo>
                    <a:pt x="991" y="2712"/>
                  </a:lnTo>
                  <a:lnTo>
                    <a:pt x="989" y="2712"/>
                  </a:lnTo>
                  <a:lnTo>
                    <a:pt x="987" y="2711"/>
                  </a:lnTo>
                  <a:lnTo>
                    <a:pt x="984" y="2711"/>
                  </a:lnTo>
                  <a:lnTo>
                    <a:pt x="983" y="2711"/>
                  </a:lnTo>
                  <a:lnTo>
                    <a:pt x="980" y="2711"/>
                  </a:lnTo>
                  <a:lnTo>
                    <a:pt x="978" y="2711"/>
                  </a:lnTo>
                  <a:lnTo>
                    <a:pt x="977" y="2711"/>
                  </a:lnTo>
                  <a:lnTo>
                    <a:pt x="975" y="2711"/>
                  </a:lnTo>
                  <a:lnTo>
                    <a:pt x="972" y="2710"/>
                  </a:lnTo>
                  <a:lnTo>
                    <a:pt x="970" y="2710"/>
                  </a:lnTo>
                  <a:lnTo>
                    <a:pt x="969" y="2710"/>
                  </a:lnTo>
                  <a:lnTo>
                    <a:pt x="969" y="2711"/>
                  </a:lnTo>
                  <a:lnTo>
                    <a:pt x="967" y="2711"/>
                  </a:lnTo>
                  <a:lnTo>
                    <a:pt x="966" y="2711"/>
                  </a:lnTo>
                  <a:lnTo>
                    <a:pt x="964" y="2711"/>
                  </a:lnTo>
                  <a:lnTo>
                    <a:pt x="964" y="2712"/>
                  </a:lnTo>
                  <a:lnTo>
                    <a:pt x="963" y="2712"/>
                  </a:lnTo>
                  <a:lnTo>
                    <a:pt x="961" y="2712"/>
                  </a:lnTo>
                  <a:lnTo>
                    <a:pt x="960" y="2712"/>
                  </a:lnTo>
                  <a:lnTo>
                    <a:pt x="958" y="2712"/>
                  </a:lnTo>
                  <a:lnTo>
                    <a:pt x="956" y="2712"/>
                  </a:lnTo>
                  <a:lnTo>
                    <a:pt x="955" y="2712"/>
                  </a:lnTo>
                  <a:lnTo>
                    <a:pt x="953" y="2712"/>
                  </a:lnTo>
                  <a:lnTo>
                    <a:pt x="952" y="2712"/>
                  </a:lnTo>
                  <a:lnTo>
                    <a:pt x="950" y="2712"/>
                  </a:lnTo>
                  <a:lnTo>
                    <a:pt x="950" y="2711"/>
                  </a:lnTo>
                  <a:lnTo>
                    <a:pt x="949" y="2711"/>
                  </a:lnTo>
                  <a:lnTo>
                    <a:pt x="944" y="2711"/>
                  </a:lnTo>
                  <a:lnTo>
                    <a:pt x="938" y="2711"/>
                  </a:lnTo>
                  <a:lnTo>
                    <a:pt x="933" y="2711"/>
                  </a:lnTo>
                  <a:lnTo>
                    <a:pt x="927" y="2711"/>
                  </a:lnTo>
                  <a:lnTo>
                    <a:pt x="922" y="2710"/>
                  </a:lnTo>
                  <a:lnTo>
                    <a:pt x="916" y="2710"/>
                  </a:lnTo>
                  <a:lnTo>
                    <a:pt x="911" y="2710"/>
                  </a:lnTo>
                  <a:lnTo>
                    <a:pt x="905" y="2710"/>
                  </a:lnTo>
                  <a:lnTo>
                    <a:pt x="900" y="2709"/>
                  </a:lnTo>
                  <a:lnTo>
                    <a:pt x="896" y="2709"/>
                  </a:lnTo>
                  <a:lnTo>
                    <a:pt x="890" y="2709"/>
                  </a:lnTo>
                  <a:lnTo>
                    <a:pt x="885" y="2708"/>
                  </a:lnTo>
                  <a:lnTo>
                    <a:pt x="879" y="2708"/>
                  </a:lnTo>
                  <a:lnTo>
                    <a:pt x="874" y="2708"/>
                  </a:lnTo>
                  <a:lnTo>
                    <a:pt x="868" y="2707"/>
                  </a:lnTo>
                  <a:lnTo>
                    <a:pt x="863" y="2707"/>
                  </a:lnTo>
                  <a:lnTo>
                    <a:pt x="858" y="2706"/>
                  </a:lnTo>
                  <a:lnTo>
                    <a:pt x="852" y="2706"/>
                  </a:lnTo>
                  <a:lnTo>
                    <a:pt x="848" y="2705"/>
                  </a:lnTo>
                  <a:lnTo>
                    <a:pt x="841" y="2705"/>
                  </a:lnTo>
                  <a:lnTo>
                    <a:pt x="837" y="2704"/>
                  </a:lnTo>
                  <a:lnTo>
                    <a:pt x="832" y="2704"/>
                  </a:lnTo>
                  <a:lnTo>
                    <a:pt x="826" y="2703"/>
                  </a:lnTo>
                  <a:lnTo>
                    <a:pt x="821" y="2703"/>
                  </a:lnTo>
                  <a:lnTo>
                    <a:pt x="815" y="2702"/>
                  </a:lnTo>
                  <a:lnTo>
                    <a:pt x="810" y="2701"/>
                  </a:lnTo>
                  <a:lnTo>
                    <a:pt x="806" y="2701"/>
                  </a:lnTo>
                  <a:lnTo>
                    <a:pt x="799" y="2700"/>
                  </a:lnTo>
                  <a:lnTo>
                    <a:pt x="795" y="2699"/>
                  </a:lnTo>
                  <a:lnTo>
                    <a:pt x="789" y="2699"/>
                  </a:lnTo>
                  <a:lnTo>
                    <a:pt x="784" y="2698"/>
                  </a:lnTo>
                  <a:lnTo>
                    <a:pt x="778" y="2697"/>
                  </a:lnTo>
                  <a:lnTo>
                    <a:pt x="775" y="2697"/>
                  </a:lnTo>
                  <a:lnTo>
                    <a:pt x="770" y="2696"/>
                  </a:lnTo>
                  <a:lnTo>
                    <a:pt x="767" y="2696"/>
                  </a:lnTo>
                  <a:lnTo>
                    <a:pt x="762" y="2695"/>
                  </a:lnTo>
                  <a:lnTo>
                    <a:pt x="759" y="2695"/>
                  </a:lnTo>
                  <a:lnTo>
                    <a:pt x="754" y="2694"/>
                  </a:lnTo>
                  <a:lnTo>
                    <a:pt x="751" y="2694"/>
                  </a:lnTo>
                  <a:lnTo>
                    <a:pt x="748" y="2693"/>
                  </a:lnTo>
                  <a:lnTo>
                    <a:pt x="743" y="2693"/>
                  </a:lnTo>
                  <a:lnTo>
                    <a:pt x="740" y="2693"/>
                  </a:lnTo>
                  <a:lnTo>
                    <a:pt x="736" y="2692"/>
                  </a:lnTo>
                  <a:lnTo>
                    <a:pt x="733" y="2692"/>
                  </a:lnTo>
                  <a:lnTo>
                    <a:pt x="729" y="2691"/>
                  </a:lnTo>
                  <a:lnTo>
                    <a:pt x="725" y="2690"/>
                  </a:lnTo>
                  <a:lnTo>
                    <a:pt x="722" y="2690"/>
                  </a:lnTo>
                  <a:lnTo>
                    <a:pt x="719" y="2689"/>
                  </a:lnTo>
                  <a:lnTo>
                    <a:pt x="715" y="2689"/>
                  </a:lnTo>
                  <a:lnTo>
                    <a:pt x="711" y="2688"/>
                  </a:lnTo>
                  <a:lnTo>
                    <a:pt x="708" y="2687"/>
                  </a:lnTo>
                  <a:lnTo>
                    <a:pt x="705" y="2686"/>
                  </a:lnTo>
                  <a:lnTo>
                    <a:pt x="701" y="2686"/>
                  </a:lnTo>
                  <a:lnTo>
                    <a:pt x="697" y="2685"/>
                  </a:lnTo>
                  <a:lnTo>
                    <a:pt x="694" y="2684"/>
                  </a:lnTo>
                  <a:lnTo>
                    <a:pt x="691" y="2683"/>
                  </a:lnTo>
                  <a:lnTo>
                    <a:pt x="687" y="2682"/>
                  </a:lnTo>
                  <a:lnTo>
                    <a:pt x="684" y="2680"/>
                  </a:lnTo>
                  <a:lnTo>
                    <a:pt x="680" y="2679"/>
                  </a:lnTo>
                  <a:lnTo>
                    <a:pt x="677" y="2678"/>
                  </a:lnTo>
                  <a:lnTo>
                    <a:pt x="673" y="2677"/>
                  </a:lnTo>
                  <a:lnTo>
                    <a:pt x="670" y="2674"/>
                  </a:lnTo>
                  <a:lnTo>
                    <a:pt x="667" y="2673"/>
                  </a:lnTo>
                  <a:lnTo>
                    <a:pt x="664" y="2671"/>
                  </a:lnTo>
                  <a:lnTo>
                    <a:pt x="656" y="2653"/>
                  </a:lnTo>
                  <a:lnTo>
                    <a:pt x="655" y="2654"/>
                  </a:lnTo>
                  <a:lnTo>
                    <a:pt x="653" y="2655"/>
                  </a:lnTo>
                  <a:lnTo>
                    <a:pt x="652" y="2656"/>
                  </a:lnTo>
                  <a:lnTo>
                    <a:pt x="650" y="2656"/>
                  </a:lnTo>
                  <a:lnTo>
                    <a:pt x="649" y="2657"/>
                  </a:lnTo>
                  <a:lnTo>
                    <a:pt x="647" y="2657"/>
                  </a:lnTo>
                  <a:lnTo>
                    <a:pt x="645" y="2657"/>
                  </a:lnTo>
                  <a:lnTo>
                    <a:pt x="644" y="2657"/>
                  </a:lnTo>
                  <a:lnTo>
                    <a:pt x="642" y="2657"/>
                  </a:lnTo>
                  <a:lnTo>
                    <a:pt x="641" y="2657"/>
                  </a:lnTo>
                  <a:lnTo>
                    <a:pt x="639" y="2657"/>
                  </a:lnTo>
                  <a:lnTo>
                    <a:pt x="638" y="2657"/>
                  </a:lnTo>
                  <a:lnTo>
                    <a:pt x="636" y="2657"/>
                  </a:lnTo>
                  <a:lnTo>
                    <a:pt x="635" y="2656"/>
                  </a:lnTo>
                  <a:lnTo>
                    <a:pt x="633" y="2656"/>
                  </a:lnTo>
                  <a:lnTo>
                    <a:pt x="631" y="2656"/>
                  </a:lnTo>
                  <a:lnTo>
                    <a:pt x="630" y="2656"/>
                  </a:lnTo>
                  <a:lnTo>
                    <a:pt x="628" y="2655"/>
                  </a:lnTo>
                  <a:lnTo>
                    <a:pt x="627" y="2655"/>
                  </a:lnTo>
                  <a:lnTo>
                    <a:pt x="625" y="2655"/>
                  </a:lnTo>
                  <a:lnTo>
                    <a:pt x="624" y="2655"/>
                  </a:lnTo>
                  <a:lnTo>
                    <a:pt x="622" y="2655"/>
                  </a:lnTo>
                  <a:lnTo>
                    <a:pt x="621" y="2655"/>
                  </a:lnTo>
                  <a:lnTo>
                    <a:pt x="619" y="2655"/>
                  </a:lnTo>
                  <a:lnTo>
                    <a:pt x="617" y="2655"/>
                  </a:lnTo>
                  <a:lnTo>
                    <a:pt x="616" y="2656"/>
                  </a:lnTo>
                  <a:lnTo>
                    <a:pt x="614" y="2656"/>
                  </a:lnTo>
                  <a:lnTo>
                    <a:pt x="613" y="2657"/>
                  </a:lnTo>
                  <a:lnTo>
                    <a:pt x="611" y="2657"/>
                  </a:lnTo>
                  <a:lnTo>
                    <a:pt x="608" y="2658"/>
                  </a:lnTo>
                  <a:lnTo>
                    <a:pt x="607" y="2658"/>
                  </a:lnTo>
                  <a:lnTo>
                    <a:pt x="605" y="2658"/>
                  </a:lnTo>
                  <a:lnTo>
                    <a:pt x="602" y="2658"/>
                  </a:lnTo>
                  <a:lnTo>
                    <a:pt x="600" y="2658"/>
                  </a:lnTo>
                  <a:lnTo>
                    <a:pt x="597" y="2658"/>
                  </a:lnTo>
                  <a:lnTo>
                    <a:pt x="596" y="2658"/>
                  </a:lnTo>
                  <a:lnTo>
                    <a:pt x="594" y="2658"/>
                  </a:lnTo>
                  <a:lnTo>
                    <a:pt x="591" y="2658"/>
                  </a:lnTo>
                  <a:lnTo>
                    <a:pt x="590" y="2658"/>
                  </a:lnTo>
                  <a:lnTo>
                    <a:pt x="588" y="2659"/>
                  </a:lnTo>
                  <a:lnTo>
                    <a:pt x="585" y="2659"/>
                  </a:lnTo>
                  <a:lnTo>
                    <a:pt x="583" y="2659"/>
                  </a:lnTo>
                  <a:lnTo>
                    <a:pt x="580" y="2659"/>
                  </a:lnTo>
                  <a:lnTo>
                    <a:pt x="579" y="2659"/>
                  </a:lnTo>
                  <a:lnTo>
                    <a:pt x="577" y="2659"/>
                  </a:lnTo>
                  <a:lnTo>
                    <a:pt x="574" y="2659"/>
                  </a:lnTo>
                  <a:lnTo>
                    <a:pt x="572" y="2659"/>
                  </a:lnTo>
                  <a:lnTo>
                    <a:pt x="571" y="2659"/>
                  </a:lnTo>
                  <a:lnTo>
                    <a:pt x="568" y="2660"/>
                  </a:lnTo>
                  <a:lnTo>
                    <a:pt x="566" y="2660"/>
                  </a:lnTo>
                  <a:lnTo>
                    <a:pt x="565" y="2660"/>
                  </a:lnTo>
                  <a:lnTo>
                    <a:pt x="562" y="2661"/>
                  </a:lnTo>
                  <a:lnTo>
                    <a:pt x="560" y="2661"/>
                  </a:lnTo>
                  <a:lnTo>
                    <a:pt x="558" y="2661"/>
                  </a:lnTo>
                  <a:lnTo>
                    <a:pt x="557" y="2662"/>
                  </a:lnTo>
                  <a:lnTo>
                    <a:pt x="554" y="2662"/>
                  </a:lnTo>
                  <a:lnTo>
                    <a:pt x="552" y="2663"/>
                  </a:lnTo>
                  <a:lnTo>
                    <a:pt x="551" y="2664"/>
                  </a:lnTo>
                  <a:lnTo>
                    <a:pt x="549" y="2664"/>
                  </a:lnTo>
                  <a:lnTo>
                    <a:pt x="546" y="2665"/>
                  </a:lnTo>
                  <a:lnTo>
                    <a:pt x="544" y="2666"/>
                  </a:lnTo>
                  <a:lnTo>
                    <a:pt x="541" y="2666"/>
                  </a:lnTo>
                  <a:lnTo>
                    <a:pt x="537" y="2665"/>
                  </a:lnTo>
                  <a:lnTo>
                    <a:pt x="532" y="2665"/>
                  </a:lnTo>
                  <a:lnTo>
                    <a:pt x="529" y="2665"/>
                  </a:lnTo>
                  <a:lnTo>
                    <a:pt x="524" y="2665"/>
                  </a:lnTo>
                  <a:lnTo>
                    <a:pt x="520" y="2665"/>
                  </a:lnTo>
                  <a:lnTo>
                    <a:pt x="515" y="2665"/>
                  </a:lnTo>
                  <a:lnTo>
                    <a:pt x="510" y="2665"/>
                  </a:lnTo>
                  <a:lnTo>
                    <a:pt x="507" y="2665"/>
                  </a:lnTo>
                  <a:lnTo>
                    <a:pt x="502" y="2665"/>
                  </a:lnTo>
                  <a:lnTo>
                    <a:pt x="498" y="2665"/>
                  </a:lnTo>
                  <a:lnTo>
                    <a:pt x="493" y="2665"/>
                  </a:lnTo>
                  <a:lnTo>
                    <a:pt x="488" y="2666"/>
                  </a:lnTo>
                  <a:lnTo>
                    <a:pt x="484" y="2666"/>
                  </a:lnTo>
                  <a:lnTo>
                    <a:pt x="479" y="2666"/>
                  </a:lnTo>
                  <a:lnTo>
                    <a:pt x="474" y="2666"/>
                  </a:lnTo>
                  <a:lnTo>
                    <a:pt x="470" y="2667"/>
                  </a:lnTo>
                  <a:lnTo>
                    <a:pt x="465" y="2667"/>
                  </a:lnTo>
                  <a:lnTo>
                    <a:pt x="460" y="2667"/>
                  </a:lnTo>
                  <a:lnTo>
                    <a:pt x="456" y="2667"/>
                  </a:lnTo>
                  <a:lnTo>
                    <a:pt x="451" y="2668"/>
                  </a:lnTo>
                  <a:lnTo>
                    <a:pt x="446" y="2668"/>
                  </a:lnTo>
                  <a:lnTo>
                    <a:pt x="442" y="2668"/>
                  </a:lnTo>
                  <a:lnTo>
                    <a:pt x="437" y="2668"/>
                  </a:lnTo>
                  <a:lnTo>
                    <a:pt x="434" y="2668"/>
                  </a:lnTo>
                  <a:lnTo>
                    <a:pt x="429" y="2668"/>
                  </a:lnTo>
                  <a:lnTo>
                    <a:pt x="425" y="2668"/>
                  </a:lnTo>
                  <a:lnTo>
                    <a:pt x="420" y="2668"/>
                  </a:lnTo>
                  <a:lnTo>
                    <a:pt x="415" y="2668"/>
                  </a:lnTo>
                  <a:lnTo>
                    <a:pt x="412" y="2668"/>
                  </a:lnTo>
                  <a:lnTo>
                    <a:pt x="408" y="2668"/>
                  </a:lnTo>
                  <a:lnTo>
                    <a:pt x="405" y="2667"/>
                  </a:lnTo>
                  <a:lnTo>
                    <a:pt x="403" y="2668"/>
                  </a:lnTo>
                  <a:lnTo>
                    <a:pt x="401" y="2668"/>
                  </a:lnTo>
                  <a:lnTo>
                    <a:pt x="400" y="2668"/>
                  </a:lnTo>
                  <a:lnTo>
                    <a:pt x="398" y="2668"/>
                  </a:lnTo>
                  <a:lnTo>
                    <a:pt x="397" y="2668"/>
                  </a:lnTo>
                  <a:lnTo>
                    <a:pt x="395" y="2668"/>
                  </a:lnTo>
                  <a:lnTo>
                    <a:pt x="394" y="2668"/>
                  </a:lnTo>
                  <a:lnTo>
                    <a:pt x="392" y="2668"/>
                  </a:lnTo>
                  <a:lnTo>
                    <a:pt x="391" y="2668"/>
                  </a:lnTo>
                  <a:lnTo>
                    <a:pt x="389" y="2668"/>
                  </a:lnTo>
                  <a:lnTo>
                    <a:pt x="387" y="2668"/>
                  </a:lnTo>
                  <a:lnTo>
                    <a:pt x="386" y="2668"/>
                  </a:lnTo>
                  <a:lnTo>
                    <a:pt x="384" y="2668"/>
                  </a:lnTo>
                  <a:lnTo>
                    <a:pt x="384" y="2667"/>
                  </a:lnTo>
                  <a:lnTo>
                    <a:pt x="383" y="2667"/>
                  </a:lnTo>
                  <a:lnTo>
                    <a:pt x="381" y="2667"/>
                  </a:lnTo>
                  <a:lnTo>
                    <a:pt x="380" y="2667"/>
                  </a:lnTo>
                  <a:lnTo>
                    <a:pt x="378" y="2666"/>
                  </a:lnTo>
                  <a:lnTo>
                    <a:pt x="377" y="2666"/>
                  </a:lnTo>
                  <a:lnTo>
                    <a:pt x="375" y="2666"/>
                  </a:lnTo>
                  <a:lnTo>
                    <a:pt x="373" y="2666"/>
                  </a:lnTo>
                  <a:lnTo>
                    <a:pt x="372" y="2665"/>
                  </a:lnTo>
                  <a:lnTo>
                    <a:pt x="370" y="2665"/>
                  </a:lnTo>
                  <a:lnTo>
                    <a:pt x="369" y="2665"/>
                  </a:lnTo>
                  <a:lnTo>
                    <a:pt x="367" y="2665"/>
                  </a:lnTo>
                  <a:lnTo>
                    <a:pt x="366" y="2665"/>
                  </a:lnTo>
                  <a:lnTo>
                    <a:pt x="364" y="2665"/>
                  </a:lnTo>
                  <a:lnTo>
                    <a:pt x="363" y="2665"/>
                  </a:lnTo>
                  <a:lnTo>
                    <a:pt x="356" y="2665"/>
                  </a:lnTo>
                  <a:lnTo>
                    <a:pt x="352" y="2665"/>
                  </a:lnTo>
                  <a:lnTo>
                    <a:pt x="347" y="2665"/>
                  </a:lnTo>
                  <a:lnTo>
                    <a:pt x="342" y="2665"/>
                  </a:lnTo>
                  <a:lnTo>
                    <a:pt x="336" y="2665"/>
                  </a:lnTo>
                  <a:lnTo>
                    <a:pt x="331" y="2664"/>
                  </a:lnTo>
                  <a:lnTo>
                    <a:pt x="325" y="2664"/>
                  </a:lnTo>
                  <a:lnTo>
                    <a:pt x="321" y="2664"/>
                  </a:lnTo>
                  <a:lnTo>
                    <a:pt x="316" y="2663"/>
                  </a:lnTo>
                  <a:lnTo>
                    <a:pt x="310" y="2663"/>
                  </a:lnTo>
                  <a:lnTo>
                    <a:pt x="305" y="2663"/>
                  </a:lnTo>
                  <a:lnTo>
                    <a:pt x="299" y="2662"/>
                  </a:lnTo>
                  <a:lnTo>
                    <a:pt x="294" y="2662"/>
                  </a:lnTo>
                  <a:lnTo>
                    <a:pt x="289" y="2661"/>
                  </a:lnTo>
                  <a:lnTo>
                    <a:pt x="283" y="2661"/>
                  </a:lnTo>
                  <a:lnTo>
                    <a:pt x="279" y="2661"/>
                  </a:lnTo>
                  <a:lnTo>
                    <a:pt x="272" y="2660"/>
                  </a:lnTo>
                  <a:lnTo>
                    <a:pt x="268" y="2660"/>
                  </a:lnTo>
                  <a:lnTo>
                    <a:pt x="261" y="2659"/>
                  </a:lnTo>
                  <a:lnTo>
                    <a:pt x="257" y="2659"/>
                  </a:lnTo>
                  <a:lnTo>
                    <a:pt x="252" y="2658"/>
                  </a:lnTo>
                  <a:lnTo>
                    <a:pt x="246" y="2658"/>
                  </a:lnTo>
                  <a:lnTo>
                    <a:pt x="241" y="2657"/>
                  </a:lnTo>
                  <a:lnTo>
                    <a:pt x="235" y="2657"/>
                  </a:lnTo>
                  <a:lnTo>
                    <a:pt x="230" y="2656"/>
                  </a:lnTo>
                  <a:lnTo>
                    <a:pt x="226" y="2656"/>
                  </a:lnTo>
                  <a:lnTo>
                    <a:pt x="220" y="2656"/>
                  </a:lnTo>
                  <a:lnTo>
                    <a:pt x="215" y="2655"/>
                  </a:lnTo>
                  <a:lnTo>
                    <a:pt x="210" y="2655"/>
                  </a:lnTo>
                  <a:lnTo>
                    <a:pt x="204" y="2655"/>
                  </a:lnTo>
                  <a:lnTo>
                    <a:pt x="199" y="2654"/>
                  </a:lnTo>
                  <a:lnTo>
                    <a:pt x="195" y="2654"/>
                  </a:lnTo>
                  <a:lnTo>
                    <a:pt x="193" y="2654"/>
                  </a:lnTo>
                  <a:lnTo>
                    <a:pt x="192" y="2654"/>
                  </a:lnTo>
                  <a:lnTo>
                    <a:pt x="190" y="2653"/>
                  </a:lnTo>
                  <a:lnTo>
                    <a:pt x="188" y="2653"/>
                  </a:lnTo>
                  <a:lnTo>
                    <a:pt x="187" y="2653"/>
                  </a:lnTo>
                  <a:lnTo>
                    <a:pt x="185" y="2653"/>
                  </a:lnTo>
                  <a:lnTo>
                    <a:pt x="184" y="2653"/>
                  </a:lnTo>
                  <a:lnTo>
                    <a:pt x="182" y="2652"/>
                  </a:lnTo>
                  <a:lnTo>
                    <a:pt x="181" y="2652"/>
                  </a:lnTo>
                  <a:lnTo>
                    <a:pt x="179" y="2652"/>
                  </a:lnTo>
                  <a:lnTo>
                    <a:pt x="178" y="2652"/>
                  </a:lnTo>
                  <a:lnTo>
                    <a:pt x="176" y="2652"/>
                  </a:lnTo>
                  <a:lnTo>
                    <a:pt x="174" y="2652"/>
                  </a:lnTo>
                  <a:lnTo>
                    <a:pt x="173" y="2652"/>
                  </a:lnTo>
                  <a:lnTo>
                    <a:pt x="171" y="2652"/>
                  </a:lnTo>
                  <a:lnTo>
                    <a:pt x="170" y="2652"/>
                  </a:lnTo>
                  <a:lnTo>
                    <a:pt x="168" y="2652"/>
                  </a:lnTo>
                  <a:lnTo>
                    <a:pt x="167" y="2651"/>
                  </a:lnTo>
                  <a:lnTo>
                    <a:pt x="165" y="2651"/>
                  </a:lnTo>
                  <a:lnTo>
                    <a:pt x="164" y="2651"/>
                  </a:lnTo>
                  <a:lnTo>
                    <a:pt x="162" y="2651"/>
                  </a:lnTo>
                  <a:lnTo>
                    <a:pt x="160" y="2651"/>
                  </a:lnTo>
                  <a:lnTo>
                    <a:pt x="159" y="2651"/>
                  </a:lnTo>
                  <a:lnTo>
                    <a:pt x="157" y="2651"/>
                  </a:lnTo>
                  <a:lnTo>
                    <a:pt x="156" y="2651"/>
                  </a:lnTo>
                  <a:lnTo>
                    <a:pt x="154" y="2650"/>
                  </a:lnTo>
                  <a:lnTo>
                    <a:pt x="153" y="2650"/>
                  </a:lnTo>
                  <a:lnTo>
                    <a:pt x="150" y="2650"/>
                  </a:lnTo>
                  <a:lnTo>
                    <a:pt x="148" y="2650"/>
                  </a:lnTo>
                  <a:lnTo>
                    <a:pt x="146" y="2650"/>
                  </a:lnTo>
                  <a:lnTo>
                    <a:pt x="145" y="2649"/>
                  </a:lnTo>
                  <a:lnTo>
                    <a:pt x="143" y="2649"/>
                  </a:lnTo>
                  <a:lnTo>
                    <a:pt x="140" y="2649"/>
                  </a:lnTo>
                  <a:lnTo>
                    <a:pt x="139" y="2649"/>
                  </a:lnTo>
                  <a:lnTo>
                    <a:pt x="136" y="2649"/>
                  </a:lnTo>
                  <a:lnTo>
                    <a:pt x="132" y="2649"/>
                  </a:lnTo>
                  <a:lnTo>
                    <a:pt x="131" y="2649"/>
                  </a:lnTo>
                  <a:lnTo>
                    <a:pt x="128" y="2649"/>
                  </a:lnTo>
                  <a:lnTo>
                    <a:pt x="125" y="2649"/>
                  </a:lnTo>
                  <a:lnTo>
                    <a:pt x="123" y="2649"/>
                  </a:lnTo>
                  <a:lnTo>
                    <a:pt x="120" y="2649"/>
                  </a:lnTo>
                  <a:lnTo>
                    <a:pt x="117" y="2648"/>
                  </a:lnTo>
                  <a:lnTo>
                    <a:pt x="115" y="2648"/>
                  </a:lnTo>
                  <a:lnTo>
                    <a:pt x="112" y="2648"/>
                  </a:lnTo>
                  <a:lnTo>
                    <a:pt x="111" y="2647"/>
                  </a:lnTo>
                  <a:lnTo>
                    <a:pt x="108" y="2647"/>
                  </a:lnTo>
                  <a:lnTo>
                    <a:pt x="106" y="2646"/>
                  </a:lnTo>
                  <a:lnTo>
                    <a:pt x="103" y="2646"/>
                  </a:lnTo>
                  <a:lnTo>
                    <a:pt x="100" y="2646"/>
                  </a:lnTo>
                  <a:lnTo>
                    <a:pt x="98" y="2645"/>
                  </a:lnTo>
                  <a:lnTo>
                    <a:pt x="95" y="2645"/>
                  </a:lnTo>
                  <a:lnTo>
                    <a:pt x="94" y="2644"/>
                  </a:lnTo>
                  <a:lnTo>
                    <a:pt x="90" y="2644"/>
                  </a:lnTo>
                  <a:lnTo>
                    <a:pt x="87" y="2644"/>
                  </a:lnTo>
                  <a:lnTo>
                    <a:pt x="86" y="2643"/>
                  </a:lnTo>
                  <a:lnTo>
                    <a:pt x="83" y="2643"/>
                  </a:lnTo>
                  <a:lnTo>
                    <a:pt x="81" y="2642"/>
                  </a:lnTo>
                  <a:lnTo>
                    <a:pt x="78" y="2642"/>
                  </a:lnTo>
                  <a:lnTo>
                    <a:pt x="76" y="2642"/>
                  </a:lnTo>
                  <a:lnTo>
                    <a:pt x="73" y="2642"/>
                  </a:lnTo>
                  <a:lnTo>
                    <a:pt x="70" y="2641"/>
                  </a:lnTo>
                  <a:lnTo>
                    <a:pt x="69" y="2641"/>
                  </a:lnTo>
                  <a:lnTo>
                    <a:pt x="66" y="2641"/>
                  </a:lnTo>
                  <a:lnTo>
                    <a:pt x="64" y="2641"/>
                  </a:lnTo>
                  <a:lnTo>
                    <a:pt x="62" y="2641"/>
                  </a:lnTo>
                  <a:lnTo>
                    <a:pt x="61" y="2641"/>
                  </a:lnTo>
                  <a:lnTo>
                    <a:pt x="59" y="2640"/>
                  </a:lnTo>
                  <a:lnTo>
                    <a:pt x="58" y="2640"/>
                  </a:lnTo>
                  <a:lnTo>
                    <a:pt x="56" y="2640"/>
                  </a:lnTo>
                  <a:lnTo>
                    <a:pt x="55" y="2639"/>
                  </a:lnTo>
                  <a:lnTo>
                    <a:pt x="53" y="2639"/>
                  </a:lnTo>
                  <a:lnTo>
                    <a:pt x="52" y="2639"/>
                  </a:lnTo>
                  <a:lnTo>
                    <a:pt x="50" y="2639"/>
                  </a:lnTo>
                  <a:lnTo>
                    <a:pt x="49" y="2639"/>
                  </a:lnTo>
                  <a:lnTo>
                    <a:pt x="47" y="2639"/>
                  </a:lnTo>
                  <a:lnTo>
                    <a:pt x="45" y="2638"/>
                  </a:lnTo>
                  <a:lnTo>
                    <a:pt x="44" y="2638"/>
                  </a:lnTo>
                  <a:lnTo>
                    <a:pt x="42" y="2638"/>
                  </a:lnTo>
                  <a:lnTo>
                    <a:pt x="41" y="2638"/>
                  </a:lnTo>
                  <a:lnTo>
                    <a:pt x="39" y="2637"/>
                  </a:lnTo>
                  <a:lnTo>
                    <a:pt x="38" y="2637"/>
                  </a:lnTo>
                  <a:lnTo>
                    <a:pt x="36" y="2636"/>
                  </a:lnTo>
                  <a:lnTo>
                    <a:pt x="35" y="2636"/>
                  </a:lnTo>
                  <a:lnTo>
                    <a:pt x="33" y="2635"/>
                  </a:lnTo>
                  <a:lnTo>
                    <a:pt x="31" y="2635"/>
                  </a:lnTo>
                  <a:lnTo>
                    <a:pt x="31" y="2634"/>
                  </a:lnTo>
                  <a:lnTo>
                    <a:pt x="30" y="2633"/>
                  </a:lnTo>
                  <a:lnTo>
                    <a:pt x="28" y="2633"/>
                  </a:lnTo>
                  <a:lnTo>
                    <a:pt x="28" y="2632"/>
                  </a:lnTo>
                  <a:lnTo>
                    <a:pt x="27" y="2631"/>
                  </a:lnTo>
                  <a:lnTo>
                    <a:pt x="27" y="2630"/>
                  </a:lnTo>
                  <a:lnTo>
                    <a:pt x="25" y="2628"/>
                  </a:lnTo>
                  <a:lnTo>
                    <a:pt x="25" y="2624"/>
                  </a:lnTo>
                  <a:lnTo>
                    <a:pt x="25" y="2622"/>
                  </a:lnTo>
                  <a:lnTo>
                    <a:pt x="25" y="2620"/>
                  </a:lnTo>
                  <a:lnTo>
                    <a:pt x="25" y="2617"/>
                  </a:lnTo>
                  <a:lnTo>
                    <a:pt x="25" y="2615"/>
                  </a:lnTo>
                  <a:lnTo>
                    <a:pt x="25" y="2613"/>
                  </a:lnTo>
                  <a:lnTo>
                    <a:pt x="25" y="2611"/>
                  </a:lnTo>
                  <a:lnTo>
                    <a:pt x="25" y="2608"/>
                  </a:lnTo>
                  <a:lnTo>
                    <a:pt x="27" y="2606"/>
                  </a:lnTo>
                  <a:lnTo>
                    <a:pt x="27" y="2604"/>
                  </a:lnTo>
                  <a:lnTo>
                    <a:pt x="27" y="2602"/>
                  </a:lnTo>
                  <a:lnTo>
                    <a:pt x="28" y="2599"/>
                  </a:lnTo>
                  <a:lnTo>
                    <a:pt x="28" y="2597"/>
                  </a:lnTo>
                  <a:lnTo>
                    <a:pt x="30" y="2595"/>
                  </a:lnTo>
                  <a:lnTo>
                    <a:pt x="30" y="2593"/>
                  </a:lnTo>
                  <a:lnTo>
                    <a:pt x="31" y="2590"/>
                  </a:lnTo>
                  <a:lnTo>
                    <a:pt x="33" y="2588"/>
                  </a:lnTo>
                  <a:lnTo>
                    <a:pt x="33" y="2586"/>
                  </a:lnTo>
                  <a:lnTo>
                    <a:pt x="35" y="2584"/>
                  </a:lnTo>
                  <a:lnTo>
                    <a:pt x="36" y="2581"/>
                  </a:lnTo>
                  <a:lnTo>
                    <a:pt x="36" y="2579"/>
                  </a:lnTo>
                  <a:lnTo>
                    <a:pt x="38" y="2576"/>
                  </a:lnTo>
                  <a:lnTo>
                    <a:pt x="38" y="2574"/>
                  </a:lnTo>
                  <a:lnTo>
                    <a:pt x="39" y="2571"/>
                  </a:lnTo>
                  <a:lnTo>
                    <a:pt x="39" y="2569"/>
                  </a:lnTo>
                  <a:lnTo>
                    <a:pt x="41" y="2567"/>
                  </a:lnTo>
                  <a:lnTo>
                    <a:pt x="41" y="2564"/>
                  </a:lnTo>
                  <a:lnTo>
                    <a:pt x="42" y="2562"/>
                  </a:lnTo>
                  <a:lnTo>
                    <a:pt x="42" y="2560"/>
                  </a:lnTo>
                  <a:lnTo>
                    <a:pt x="42" y="2557"/>
                  </a:lnTo>
                  <a:lnTo>
                    <a:pt x="44" y="2555"/>
                  </a:lnTo>
                  <a:lnTo>
                    <a:pt x="45" y="2552"/>
                  </a:lnTo>
                  <a:lnTo>
                    <a:pt x="47" y="2550"/>
                  </a:lnTo>
                  <a:lnTo>
                    <a:pt x="50" y="2547"/>
                  </a:lnTo>
                  <a:lnTo>
                    <a:pt x="52" y="2545"/>
                  </a:lnTo>
                  <a:lnTo>
                    <a:pt x="55" y="2543"/>
                  </a:lnTo>
                  <a:lnTo>
                    <a:pt x="56" y="2541"/>
                  </a:lnTo>
                  <a:lnTo>
                    <a:pt x="59" y="2540"/>
                  </a:lnTo>
                  <a:lnTo>
                    <a:pt x="62" y="2538"/>
                  </a:lnTo>
                  <a:lnTo>
                    <a:pt x="66" y="2537"/>
                  </a:lnTo>
                  <a:lnTo>
                    <a:pt x="69" y="2536"/>
                  </a:lnTo>
                  <a:lnTo>
                    <a:pt x="72" y="2535"/>
                  </a:lnTo>
                  <a:lnTo>
                    <a:pt x="75" y="2534"/>
                  </a:lnTo>
                  <a:lnTo>
                    <a:pt x="80" y="2533"/>
                  </a:lnTo>
                  <a:lnTo>
                    <a:pt x="83" y="2532"/>
                  </a:lnTo>
                  <a:lnTo>
                    <a:pt x="86" y="2532"/>
                  </a:lnTo>
                  <a:lnTo>
                    <a:pt x="90" y="2531"/>
                  </a:lnTo>
                  <a:lnTo>
                    <a:pt x="94" y="2531"/>
                  </a:lnTo>
                  <a:lnTo>
                    <a:pt x="98" y="2529"/>
                  </a:lnTo>
                  <a:lnTo>
                    <a:pt x="101" y="2529"/>
                  </a:lnTo>
                  <a:lnTo>
                    <a:pt x="106" y="2528"/>
                  </a:lnTo>
                  <a:lnTo>
                    <a:pt x="109" y="2528"/>
                  </a:lnTo>
                  <a:lnTo>
                    <a:pt x="114" y="2528"/>
                  </a:lnTo>
                  <a:lnTo>
                    <a:pt x="117" y="2527"/>
                  </a:lnTo>
                  <a:lnTo>
                    <a:pt x="122" y="2527"/>
                  </a:lnTo>
                  <a:lnTo>
                    <a:pt x="125" y="2526"/>
                  </a:lnTo>
                  <a:lnTo>
                    <a:pt x="129" y="2526"/>
                  </a:lnTo>
                  <a:lnTo>
                    <a:pt x="132" y="2525"/>
                  </a:lnTo>
                  <a:lnTo>
                    <a:pt x="137" y="2524"/>
                  </a:lnTo>
                  <a:lnTo>
                    <a:pt x="140" y="2524"/>
                  </a:lnTo>
                  <a:lnTo>
                    <a:pt x="145" y="2523"/>
                  </a:lnTo>
                  <a:lnTo>
                    <a:pt x="148" y="2522"/>
                  </a:lnTo>
                  <a:lnTo>
                    <a:pt x="153" y="2521"/>
                  </a:lnTo>
                  <a:lnTo>
                    <a:pt x="157" y="2519"/>
                  </a:lnTo>
                  <a:lnTo>
                    <a:pt x="162" y="2518"/>
                  </a:lnTo>
                  <a:lnTo>
                    <a:pt x="167" y="2517"/>
                  </a:lnTo>
                  <a:lnTo>
                    <a:pt x="171" y="2516"/>
                  </a:lnTo>
                  <a:lnTo>
                    <a:pt x="176" y="2515"/>
                  </a:lnTo>
                  <a:lnTo>
                    <a:pt x="181" y="2514"/>
                  </a:lnTo>
                  <a:lnTo>
                    <a:pt x="185" y="2513"/>
                  </a:lnTo>
                  <a:lnTo>
                    <a:pt x="192" y="2512"/>
                  </a:lnTo>
                  <a:lnTo>
                    <a:pt x="196" y="2511"/>
                  </a:lnTo>
                  <a:lnTo>
                    <a:pt x="201" y="2510"/>
                  </a:lnTo>
                  <a:lnTo>
                    <a:pt x="206" y="2510"/>
                  </a:lnTo>
                  <a:lnTo>
                    <a:pt x="212" y="2509"/>
                  </a:lnTo>
                  <a:lnTo>
                    <a:pt x="216" y="2508"/>
                  </a:lnTo>
                  <a:lnTo>
                    <a:pt x="221" y="2507"/>
                  </a:lnTo>
                  <a:lnTo>
                    <a:pt x="226" y="2506"/>
                  </a:lnTo>
                  <a:lnTo>
                    <a:pt x="232" y="2506"/>
                  </a:lnTo>
                  <a:lnTo>
                    <a:pt x="237" y="2505"/>
                  </a:lnTo>
                  <a:lnTo>
                    <a:pt x="241" y="2504"/>
                  </a:lnTo>
                  <a:lnTo>
                    <a:pt x="246" y="2503"/>
                  </a:lnTo>
                  <a:lnTo>
                    <a:pt x="251" y="2502"/>
                  </a:lnTo>
                  <a:lnTo>
                    <a:pt x="257" y="2501"/>
                  </a:lnTo>
                  <a:lnTo>
                    <a:pt x="261" y="2500"/>
                  </a:lnTo>
                  <a:lnTo>
                    <a:pt x="266" y="2499"/>
                  </a:lnTo>
                  <a:lnTo>
                    <a:pt x="271" y="2498"/>
                  </a:lnTo>
                  <a:lnTo>
                    <a:pt x="275" y="2497"/>
                  </a:lnTo>
                  <a:lnTo>
                    <a:pt x="280" y="2496"/>
                  </a:lnTo>
                  <a:lnTo>
                    <a:pt x="285" y="2495"/>
                  </a:lnTo>
                  <a:lnTo>
                    <a:pt x="289" y="2493"/>
                  </a:lnTo>
                  <a:lnTo>
                    <a:pt x="294" y="2492"/>
                  </a:lnTo>
                  <a:lnTo>
                    <a:pt x="299" y="2490"/>
                  </a:lnTo>
                  <a:lnTo>
                    <a:pt x="303" y="2489"/>
                  </a:lnTo>
                  <a:lnTo>
                    <a:pt x="308" y="2487"/>
                  </a:lnTo>
                  <a:lnTo>
                    <a:pt x="310" y="2487"/>
                  </a:lnTo>
                  <a:lnTo>
                    <a:pt x="311" y="2486"/>
                  </a:lnTo>
                  <a:lnTo>
                    <a:pt x="313" y="2486"/>
                  </a:lnTo>
                  <a:lnTo>
                    <a:pt x="314" y="2486"/>
                  </a:lnTo>
                  <a:lnTo>
                    <a:pt x="314" y="2485"/>
                  </a:lnTo>
                  <a:lnTo>
                    <a:pt x="316" y="2485"/>
                  </a:lnTo>
                  <a:lnTo>
                    <a:pt x="317" y="2485"/>
                  </a:lnTo>
                  <a:lnTo>
                    <a:pt x="319" y="2485"/>
                  </a:lnTo>
                  <a:lnTo>
                    <a:pt x="321" y="2484"/>
                  </a:lnTo>
                  <a:lnTo>
                    <a:pt x="322" y="2484"/>
                  </a:lnTo>
                  <a:lnTo>
                    <a:pt x="324" y="2484"/>
                  </a:lnTo>
                  <a:lnTo>
                    <a:pt x="324" y="2483"/>
                  </a:lnTo>
                  <a:lnTo>
                    <a:pt x="325" y="2483"/>
                  </a:lnTo>
                  <a:lnTo>
                    <a:pt x="327" y="2483"/>
                  </a:lnTo>
                  <a:lnTo>
                    <a:pt x="328" y="2481"/>
                  </a:lnTo>
                  <a:lnTo>
                    <a:pt x="330" y="2481"/>
                  </a:lnTo>
                  <a:lnTo>
                    <a:pt x="331" y="2480"/>
                  </a:lnTo>
                  <a:lnTo>
                    <a:pt x="333" y="2480"/>
                  </a:lnTo>
                  <a:lnTo>
                    <a:pt x="335" y="2479"/>
                  </a:lnTo>
                  <a:lnTo>
                    <a:pt x="336" y="2479"/>
                  </a:lnTo>
                  <a:lnTo>
                    <a:pt x="336" y="2478"/>
                  </a:lnTo>
                  <a:lnTo>
                    <a:pt x="338" y="2477"/>
                  </a:lnTo>
                  <a:lnTo>
                    <a:pt x="339" y="2477"/>
                  </a:lnTo>
                  <a:lnTo>
                    <a:pt x="339" y="2476"/>
                  </a:lnTo>
                  <a:lnTo>
                    <a:pt x="341" y="2476"/>
                  </a:lnTo>
                  <a:lnTo>
                    <a:pt x="341" y="2475"/>
                  </a:lnTo>
                  <a:lnTo>
                    <a:pt x="342" y="2474"/>
                  </a:lnTo>
                  <a:lnTo>
                    <a:pt x="342" y="2473"/>
                  </a:lnTo>
                  <a:lnTo>
                    <a:pt x="344" y="2472"/>
                  </a:lnTo>
                  <a:lnTo>
                    <a:pt x="341" y="2472"/>
                  </a:lnTo>
                  <a:lnTo>
                    <a:pt x="339" y="2471"/>
                  </a:lnTo>
                  <a:lnTo>
                    <a:pt x="338" y="2471"/>
                  </a:lnTo>
                  <a:lnTo>
                    <a:pt x="336" y="2470"/>
                  </a:lnTo>
                  <a:lnTo>
                    <a:pt x="335" y="2469"/>
                  </a:lnTo>
                  <a:lnTo>
                    <a:pt x="333" y="2468"/>
                  </a:lnTo>
                  <a:lnTo>
                    <a:pt x="333" y="2467"/>
                  </a:lnTo>
                  <a:lnTo>
                    <a:pt x="331" y="2466"/>
                  </a:lnTo>
                  <a:lnTo>
                    <a:pt x="331" y="2465"/>
                  </a:lnTo>
                  <a:lnTo>
                    <a:pt x="331" y="2464"/>
                  </a:lnTo>
                  <a:lnTo>
                    <a:pt x="331" y="2463"/>
                  </a:lnTo>
                  <a:lnTo>
                    <a:pt x="331" y="2462"/>
                  </a:lnTo>
                  <a:lnTo>
                    <a:pt x="331" y="2461"/>
                  </a:lnTo>
                  <a:lnTo>
                    <a:pt x="331" y="2460"/>
                  </a:lnTo>
                  <a:lnTo>
                    <a:pt x="331" y="2459"/>
                  </a:lnTo>
                  <a:lnTo>
                    <a:pt x="331" y="2458"/>
                  </a:lnTo>
                  <a:lnTo>
                    <a:pt x="331" y="2457"/>
                  </a:lnTo>
                  <a:lnTo>
                    <a:pt x="331" y="2456"/>
                  </a:lnTo>
                  <a:lnTo>
                    <a:pt x="333" y="2455"/>
                  </a:lnTo>
                  <a:lnTo>
                    <a:pt x="333" y="2453"/>
                  </a:lnTo>
                  <a:lnTo>
                    <a:pt x="333" y="2452"/>
                  </a:lnTo>
                  <a:lnTo>
                    <a:pt x="333" y="2451"/>
                  </a:lnTo>
                  <a:lnTo>
                    <a:pt x="333" y="2450"/>
                  </a:lnTo>
                  <a:lnTo>
                    <a:pt x="335" y="2449"/>
                  </a:lnTo>
                  <a:lnTo>
                    <a:pt x="335" y="2448"/>
                  </a:lnTo>
                  <a:lnTo>
                    <a:pt x="335" y="2447"/>
                  </a:lnTo>
                  <a:lnTo>
                    <a:pt x="335" y="2446"/>
                  </a:lnTo>
                  <a:lnTo>
                    <a:pt x="335" y="2445"/>
                  </a:lnTo>
                  <a:lnTo>
                    <a:pt x="335" y="2444"/>
                  </a:lnTo>
                  <a:lnTo>
                    <a:pt x="333" y="2443"/>
                  </a:lnTo>
                  <a:lnTo>
                    <a:pt x="333" y="2442"/>
                  </a:lnTo>
                  <a:lnTo>
                    <a:pt x="333" y="2438"/>
                  </a:lnTo>
                  <a:lnTo>
                    <a:pt x="331" y="2433"/>
                  </a:lnTo>
                  <a:lnTo>
                    <a:pt x="330" y="2429"/>
                  </a:lnTo>
                  <a:lnTo>
                    <a:pt x="330" y="2425"/>
                  </a:lnTo>
                  <a:lnTo>
                    <a:pt x="328" y="2421"/>
                  </a:lnTo>
                  <a:lnTo>
                    <a:pt x="328" y="2418"/>
                  </a:lnTo>
                  <a:lnTo>
                    <a:pt x="327" y="2414"/>
                  </a:lnTo>
                  <a:lnTo>
                    <a:pt x="327" y="2410"/>
                  </a:lnTo>
                  <a:lnTo>
                    <a:pt x="325" y="2406"/>
                  </a:lnTo>
                  <a:lnTo>
                    <a:pt x="324" y="2403"/>
                  </a:lnTo>
                  <a:lnTo>
                    <a:pt x="324" y="2399"/>
                  </a:lnTo>
                  <a:lnTo>
                    <a:pt x="322" y="2395"/>
                  </a:lnTo>
                  <a:lnTo>
                    <a:pt x="322" y="2391"/>
                  </a:lnTo>
                  <a:lnTo>
                    <a:pt x="321" y="2388"/>
                  </a:lnTo>
                  <a:lnTo>
                    <a:pt x="319" y="2383"/>
                  </a:lnTo>
                  <a:lnTo>
                    <a:pt x="319" y="2379"/>
                  </a:lnTo>
                  <a:lnTo>
                    <a:pt x="317" y="2376"/>
                  </a:lnTo>
                  <a:lnTo>
                    <a:pt x="317" y="2372"/>
                  </a:lnTo>
                  <a:lnTo>
                    <a:pt x="316" y="2368"/>
                  </a:lnTo>
                  <a:lnTo>
                    <a:pt x="316" y="2365"/>
                  </a:lnTo>
                  <a:lnTo>
                    <a:pt x="314" y="2361"/>
                  </a:lnTo>
                  <a:lnTo>
                    <a:pt x="314" y="2357"/>
                  </a:lnTo>
                  <a:lnTo>
                    <a:pt x="313" y="2354"/>
                  </a:lnTo>
                  <a:lnTo>
                    <a:pt x="313" y="2350"/>
                  </a:lnTo>
                  <a:lnTo>
                    <a:pt x="311" y="2346"/>
                  </a:lnTo>
                  <a:lnTo>
                    <a:pt x="311" y="2342"/>
                  </a:lnTo>
                  <a:lnTo>
                    <a:pt x="310" y="2338"/>
                  </a:lnTo>
                  <a:lnTo>
                    <a:pt x="310" y="2334"/>
                  </a:lnTo>
                  <a:lnTo>
                    <a:pt x="310" y="2330"/>
                  </a:lnTo>
                  <a:lnTo>
                    <a:pt x="308" y="2326"/>
                  </a:lnTo>
                  <a:lnTo>
                    <a:pt x="308" y="2322"/>
                  </a:lnTo>
                  <a:lnTo>
                    <a:pt x="308" y="2318"/>
                  </a:lnTo>
                  <a:lnTo>
                    <a:pt x="307" y="2316"/>
                  </a:lnTo>
                  <a:lnTo>
                    <a:pt x="307" y="2315"/>
                  </a:lnTo>
                  <a:lnTo>
                    <a:pt x="305" y="2313"/>
                  </a:lnTo>
                  <a:lnTo>
                    <a:pt x="305" y="2312"/>
                  </a:lnTo>
                  <a:lnTo>
                    <a:pt x="305" y="2310"/>
                  </a:lnTo>
                  <a:lnTo>
                    <a:pt x="303" y="2309"/>
                  </a:lnTo>
                  <a:lnTo>
                    <a:pt x="303" y="2307"/>
                  </a:lnTo>
                  <a:lnTo>
                    <a:pt x="302" y="2306"/>
                  </a:lnTo>
                  <a:lnTo>
                    <a:pt x="302" y="2304"/>
                  </a:lnTo>
                  <a:lnTo>
                    <a:pt x="302" y="2303"/>
                  </a:lnTo>
                  <a:lnTo>
                    <a:pt x="302" y="2301"/>
                  </a:lnTo>
                  <a:lnTo>
                    <a:pt x="300" y="2300"/>
                  </a:lnTo>
                  <a:lnTo>
                    <a:pt x="300" y="2298"/>
                  </a:lnTo>
                  <a:lnTo>
                    <a:pt x="300" y="2297"/>
                  </a:lnTo>
                  <a:lnTo>
                    <a:pt x="300" y="2295"/>
                  </a:lnTo>
                  <a:lnTo>
                    <a:pt x="300" y="2294"/>
                  </a:lnTo>
                  <a:lnTo>
                    <a:pt x="300" y="2292"/>
                  </a:lnTo>
                  <a:lnTo>
                    <a:pt x="299" y="2291"/>
                  </a:lnTo>
                  <a:lnTo>
                    <a:pt x="299" y="2288"/>
                  </a:lnTo>
                  <a:lnTo>
                    <a:pt x="299" y="2287"/>
                  </a:lnTo>
                  <a:lnTo>
                    <a:pt x="299" y="2285"/>
                  </a:lnTo>
                  <a:lnTo>
                    <a:pt x="299" y="2284"/>
                  </a:lnTo>
                  <a:lnTo>
                    <a:pt x="299" y="2282"/>
                  </a:lnTo>
                  <a:lnTo>
                    <a:pt x="297" y="2281"/>
                  </a:lnTo>
                  <a:lnTo>
                    <a:pt x="297" y="2279"/>
                  </a:lnTo>
                  <a:lnTo>
                    <a:pt x="297" y="2277"/>
                  </a:lnTo>
                  <a:lnTo>
                    <a:pt x="297" y="2276"/>
                  </a:lnTo>
                  <a:lnTo>
                    <a:pt x="297" y="2274"/>
                  </a:lnTo>
                  <a:lnTo>
                    <a:pt x="297" y="2273"/>
                  </a:lnTo>
                  <a:lnTo>
                    <a:pt x="296" y="2271"/>
                  </a:lnTo>
                  <a:lnTo>
                    <a:pt x="296" y="2269"/>
                  </a:lnTo>
                  <a:lnTo>
                    <a:pt x="296" y="2268"/>
                  </a:lnTo>
                  <a:lnTo>
                    <a:pt x="296" y="2267"/>
                  </a:lnTo>
                  <a:lnTo>
                    <a:pt x="296" y="2266"/>
                  </a:lnTo>
                  <a:lnTo>
                    <a:pt x="296" y="2265"/>
                  </a:lnTo>
                  <a:lnTo>
                    <a:pt x="297" y="2265"/>
                  </a:lnTo>
                  <a:lnTo>
                    <a:pt x="297" y="2264"/>
                  </a:lnTo>
                  <a:lnTo>
                    <a:pt x="299" y="2264"/>
                  </a:lnTo>
                  <a:lnTo>
                    <a:pt x="299" y="2263"/>
                  </a:lnTo>
                  <a:lnTo>
                    <a:pt x="300" y="2263"/>
                  </a:lnTo>
                  <a:lnTo>
                    <a:pt x="300" y="2262"/>
                  </a:lnTo>
                  <a:lnTo>
                    <a:pt x="300" y="2261"/>
                  </a:lnTo>
                  <a:lnTo>
                    <a:pt x="299" y="2261"/>
                  </a:lnTo>
                  <a:lnTo>
                    <a:pt x="299" y="2260"/>
                  </a:lnTo>
                  <a:lnTo>
                    <a:pt x="297" y="2260"/>
                  </a:lnTo>
                  <a:lnTo>
                    <a:pt x="296" y="2261"/>
                  </a:lnTo>
                  <a:lnTo>
                    <a:pt x="294" y="2256"/>
                  </a:lnTo>
                  <a:lnTo>
                    <a:pt x="293" y="2252"/>
                  </a:lnTo>
                  <a:lnTo>
                    <a:pt x="291" y="2247"/>
                  </a:lnTo>
                  <a:lnTo>
                    <a:pt x="291" y="2243"/>
                  </a:lnTo>
                  <a:lnTo>
                    <a:pt x="289" y="2237"/>
                  </a:lnTo>
                  <a:lnTo>
                    <a:pt x="288" y="2233"/>
                  </a:lnTo>
                  <a:lnTo>
                    <a:pt x="286" y="2228"/>
                  </a:lnTo>
                  <a:lnTo>
                    <a:pt x="286" y="2224"/>
                  </a:lnTo>
                  <a:lnTo>
                    <a:pt x="285" y="2219"/>
                  </a:lnTo>
                  <a:lnTo>
                    <a:pt x="283" y="2215"/>
                  </a:lnTo>
                  <a:lnTo>
                    <a:pt x="283" y="2210"/>
                  </a:lnTo>
                  <a:lnTo>
                    <a:pt x="282" y="2205"/>
                  </a:lnTo>
                  <a:lnTo>
                    <a:pt x="280" y="2201"/>
                  </a:lnTo>
                  <a:lnTo>
                    <a:pt x="279" y="2196"/>
                  </a:lnTo>
                  <a:lnTo>
                    <a:pt x="279" y="2191"/>
                  </a:lnTo>
                  <a:lnTo>
                    <a:pt x="277" y="2186"/>
                  </a:lnTo>
                  <a:lnTo>
                    <a:pt x="277" y="2182"/>
                  </a:lnTo>
                  <a:lnTo>
                    <a:pt x="275" y="2177"/>
                  </a:lnTo>
                  <a:lnTo>
                    <a:pt x="274" y="2172"/>
                  </a:lnTo>
                  <a:lnTo>
                    <a:pt x="274" y="2168"/>
                  </a:lnTo>
                  <a:lnTo>
                    <a:pt x="272" y="2163"/>
                  </a:lnTo>
                  <a:lnTo>
                    <a:pt x="272" y="2158"/>
                  </a:lnTo>
                  <a:lnTo>
                    <a:pt x="271" y="2154"/>
                  </a:lnTo>
                  <a:lnTo>
                    <a:pt x="269" y="2149"/>
                  </a:lnTo>
                  <a:lnTo>
                    <a:pt x="269" y="2145"/>
                  </a:lnTo>
                  <a:lnTo>
                    <a:pt x="268" y="2139"/>
                  </a:lnTo>
                  <a:lnTo>
                    <a:pt x="268" y="2134"/>
                  </a:lnTo>
                  <a:lnTo>
                    <a:pt x="266" y="2130"/>
                  </a:lnTo>
                  <a:lnTo>
                    <a:pt x="266" y="2125"/>
                  </a:lnTo>
                  <a:lnTo>
                    <a:pt x="266" y="2120"/>
                  </a:lnTo>
                  <a:lnTo>
                    <a:pt x="265" y="2115"/>
                  </a:lnTo>
                  <a:lnTo>
                    <a:pt x="265" y="2111"/>
                  </a:lnTo>
                  <a:lnTo>
                    <a:pt x="265" y="2107"/>
                  </a:lnTo>
                  <a:lnTo>
                    <a:pt x="263" y="2104"/>
                  </a:lnTo>
                  <a:lnTo>
                    <a:pt x="263" y="2100"/>
                  </a:lnTo>
                  <a:lnTo>
                    <a:pt x="263" y="2097"/>
                  </a:lnTo>
                  <a:lnTo>
                    <a:pt x="261" y="2093"/>
                  </a:lnTo>
                  <a:lnTo>
                    <a:pt x="261" y="2089"/>
                  </a:lnTo>
                  <a:lnTo>
                    <a:pt x="260" y="2086"/>
                  </a:lnTo>
                  <a:lnTo>
                    <a:pt x="260" y="2082"/>
                  </a:lnTo>
                  <a:lnTo>
                    <a:pt x="260" y="2079"/>
                  </a:lnTo>
                  <a:lnTo>
                    <a:pt x="258" y="2075"/>
                  </a:lnTo>
                  <a:lnTo>
                    <a:pt x="258" y="2072"/>
                  </a:lnTo>
                  <a:lnTo>
                    <a:pt x="257" y="2068"/>
                  </a:lnTo>
                  <a:lnTo>
                    <a:pt x="257" y="2065"/>
                  </a:lnTo>
                  <a:lnTo>
                    <a:pt x="255" y="2061"/>
                  </a:lnTo>
                  <a:lnTo>
                    <a:pt x="255" y="2058"/>
                  </a:lnTo>
                  <a:lnTo>
                    <a:pt x="254" y="2055"/>
                  </a:lnTo>
                  <a:lnTo>
                    <a:pt x="254" y="2051"/>
                  </a:lnTo>
                  <a:lnTo>
                    <a:pt x="252" y="2047"/>
                  </a:lnTo>
                  <a:lnTo>
                    <a:pt x="252" y="2043"/>
                  </a:lnTo>
                  <a:lnTo>
                    <a:pt x="251" y="2040"/>
                  </a:lnTo>
                  <a:lnTo>
                    <a:pt x="251" y="2036"/>
                  </a:lnTo>
                  <a:lnTo>
                    <a:pt x="249" y="2033"/>
                  </a:lnTo>
                  <a:lnTo>
                    <a:pt x="249" y="2029"/>
                  </a:lnTo>
                  <a:lnTo>
                    <a:pt x="249" y="2026"/>
                  </a:lnTo>
                  <a:lnTo>
                    <a:pt x="247" y="2022"/>
                  </a:lnTo>
                  <a:lnTo>
                    <a:pt x="247" y="2019"/>
                  </a:lnTo>
                  <a:lnTo>
                    <a:pt x="247" y="2015"/>
                  </a:lnTo>
                  <a:lnTo>
                    <a:pt x="246" y="2012"/>
                  </a:lnTo>
                  <a:lnTo>
                    <a:pt x="246" y="2008"/>
                  </a:lnTo>
                  <a:lnTo>
                    <a:pt x="246" y="2005"/>
                  </a:lnTo>
                  <a:lnTo>
                    <a:pt x="244" y="2001"/>
                  </a:lnTo>
                  <a:lnTo>
                    <a:pt x="244" y="1997"/>
                  </a:lnTo>
                  <a:lnTo>
                    <a:pt x="243" y="1992"/>
                  </a:lnTo>
                  <a:lnTo>
                    <a:pt x="241" y="1987"/>
                  </a:lnTo>
                  <a:lnTo>
                    <a:pt x="240" y="1982"/>
                  </a:lnTo>
                  <a:lnTo>
                    <a:pt x="240" y="1977"/>
                  </a:lnTo>
                  <a:lnTo>
                    <a:pt x="238" y="1972"/>
                  </a:lnTo>
                  <a:lnTo>
                    <a:pt x="237" y="1967"/>
                  </a:lnTo>
                  <a:lnTo>
                    <a:pt x="235" y="1961"/>
                  </a:lnTo>
                  <a:lnTo>
                    <a:pt x="235" y="1956"/>
                  </a:lnTo>
                  <a:lnTo>
                    <a:pt x="234" y="1950"/>
                  </a:lnTo>
                  <a:lnTo>
                    <a:pt x="232" y="1945"/>
                  </a:lnTo>
                  <a:lnTo>
                    <a:pt x="232" y="1940"/>
                  </a:lnTo>
                  <a:lnTo>
                    <a:pt x="230" y="1935"/>
                  </a:lnTo>
                  <a:lnTo>
                    <a:pt x="230" y="1929"/>
                  </a:lnTo>
                  <a:lnTo>
                    <a:pt x="229" y="1924"/>
                  </a:lnTo>
                  <a:lnTo>
                    <a:pt x="229" y="1919"/>
                  </a:lnTo>
                  <a:lnTo>
                    <a:pt x="227" y="1914"/>
                  </a:lnTo>
                  <a:lnTo>
                    <a:pt x="226" y="1908"/>
                  </a:lnTo>
                  <a:lnTo>
                    <a:pt x="226" y="1902"/>
                  </a:lnTo>
                  <a:lnTo>
                    <a:pt x="224" y="1897"/>
                  </a:lnTo>
                  <a:lnTo>
                    <a:pt x="224" y="1892"/>
                  </a:lnTo>
                  <a:lnTo>
                    <a:pt x="223" y="1886"/>
                  </a:lnTo>
                  <a:lnTo>
                    <a:pt x="223" y="1881"/>
                  </a:lnTo>
                  <a:lnTo>
                    <a:pt x="221" y="1876"/>
                  </a:lnTo>
                  <a:lnTo>
                    <a:pt x="220" y="1871"/>
                  </a:lnTo>
                  <a:lnTo>
                    <a:pt x="220" y="1866"/>
                  </a:lnTo>
                  <a:lnTo>
                    <a:pt x="218" y="1861"/>
                  </a:lnTo>
                  <a:lnTo>
                    <a:pt x="216" y="1856"/>
                  </a:lnTo>
                  <a:lnTo>
                    <a:pt x="215" y="1850"/>
                  </a:lnTo>
                  <a:lnTo>
                    <a:pt x="215" y="1845"/>
                  </a:lnTo>
                  <a:lnTo>
                    <a:pt x="213" y="1840"/>
                  </a:lnTo>
                  <a:lnTo>
                    <a:pt x="212" y="1835"/>
                  </a:lnTo>
                  <a:lnTo>
                    <a:pt x="210" y="1830"/>
                  </a:lnTo>
                  <a:lnTo>
                    <a:pt x="210" y="1826"/>
                  </a:lnTo>
                  <a:lnTo>
                    <a:pt x="212" y="1822"/>
                  </a:lnTo>
                  <a:lnTo>
                    <a:pt x="212" y="1819"/>
                  </a:lnTo>
                  <a:lnTo>
                    <a:pt x="212" y="1815"/>
                  </a:lnTo>
                  <a:lnTo>
                    <a:pt x="212" y="1811"/>
                  </a:lnTo>
                  <a:lnTo>
                    <a:pt x="212" y="1808"/>
                  </a:lnTo>
                  <a:lnTo>
                    <a:pt x="212" y="1803"/>
                  </a:lnTo>
                  <a:lnTo>
                    <a:pt x="212" y="1800"/>
                  </a:lnTo>
                  <a:lnTo>
                    <a:pt x="212" y="1796"/>
                  </a:lnTo>
                  <a:lnTo>
                    <a:pt x="212" y="1793"/>
                  </a:lnTo>
                  <a:lnTo>
                    <a:pt x="212" y="1789"/>
                  </a:lnTo>
                  <a:lnTo>
                    <a:pt x="212" y="1786"/>
                  </a:lnTo>
                  <a:lnTo>
                    <a:pt x="212" y="1782"/>
                  </a:lnTo>
                  <a:lnTo>
                    <a:pt x="210" y="1779"/>
                  </a:lnTo>
                  <a:lnTo>
                    <a:pt x="210" y="1775"/>
                  </a:lnTo>
                  <a:lnTo>
                    <a:pt x="210" y="1772"/>
                  </a:lnTo>
                  <a:lnTo>
                    <a:pt x="210" y="1768"/>
                  </a:lnTo>
                  <a:lnTo>
                    <a:pt x="210" y="1765"/>
                  </a:lnTo>
                  <a:lnTo>
                    <a:pt x="209" y="1761"/>
                  </a:lnTo>
                  <a:lnTo>
                    <a:pt x="209" y="1757"/>
                  </a:lnTo>
                  <a:lnTo>
                    <a:pt x="209" y="1753"/>
                  </a:lnTo>
                  <a:lnTo>
                    <a:pt x="209" y="1749"/>
                  </a:lnTo>
                  <a:lnTo>
                    <a:pt x="207" y="1746"/>
                  </a:lnTo>
                  <a:lnTo>
                    <a:pt x="207" y="1742"/>
                  </a:lnTo>
                  <a:lnTo>
                    <a:pt x="207" y="1739"/>
                  </a:lnTo>
                  <a:lnTo>
                    <a:pt x="207" y="1735"/>
                  </a:lnTo>
                  <a:lnTo>
                    <a:pt x="207" y="1732"/>
                  </a:lnTo>
                  <a:lnTo>
                    <a:pt x="207" y="1728"/>
                  </a:lnTo>
                  <a:lnTo>
                    <a:pt x="207" y="1724"/>
                  </a:lnTo>
                  <a:lnTo>
                    <a:pt x="207" y="1721"/>
                  </a:lnTo>
                  <a:lnTo>
                    <a:pt x="207" y="1717"/>
                  </a:lnTo>
                  <a:lnTo>
                    <a:pt x="207" y="1713"/>
                  </a:lnTo>
                  <a:lnTo>
                    <a:pt x="206" y="1713"/>
                  </a:lnTo>
                  <a:lnTo>
                    <a:pt x="206" y="1712"/>
                  </a:lnTo>
                  <a:lnTo>
                    <a:pt x="204" y="1712"/>
                  </a:lnTo>
                  <a:lnTo>
                    <a:pt x="204" y="1710"/>
                  </a:lnTo>
                  <a:lnTo>
                    <a:pt x="204" y="1709"/>
                  </a:lnTo>
                  <a:lnTo>
                    <a:pt x="202" y="1708"/>
                  </a:lnTo>
                  <a:lnTo>
                    <a:pt x="202" y="1707"/>
                  </a:lnTo>
                  <a:lnTo>
                    <a:pt x="202" y="1706"/>
                  </a:lnTo>
                  <a:lnTo>
                    <a:pt x="202" y="1705"/>
                  </a:lnTo>
                  <a:lnTo>
                    <a:pt x="202" y="1704"/>
                  </a:lnTo>
                  <a:lnTo>
                    <a:pt x="202" y="1703"/>
                  </a:lnTo>
                  <a:lnTo>
                    <a:pt x="202" y="1702"/>
                  </a:lnTo>
                  <a:lnTo>
                    <a:pt x="202" y="1701"/>
                  </a:lnTo>
                  <a:lnTo>
                    <a:pt x="201" y="1700"/>
                  </a:lnTo>
                  <a:lnTo>
                    <a:pt x="201" y="1699"/>
                  </a:lnTo>
                  <a:lnTo>
                    <a:pt x="201" y="1698"/>
                  </a:lnTo>
                  <a:lnTo>
                    <a:pt x="201" y="1697"/>
                  </a:lnTo>
                  <a:lnTo>
                    <a:pt x="201" y="1696"/>
                  </a:lnTo>
                  <a:lnTo>
                    <a:pt x="199" y="1696"/>
                  </a:lnTo>
                  <a:lnTo>
                    <a:pt x="199" y="1695"/>
                  </a:lnTo>
                  <a:lnTo>
                    <a:pt x="199" y="1694"/>
                  </a:lnTo>
                  <a:lnTo>
                    <a:pt x="198" y="1694"/>
                  </a:lnTo>
                  <a:lnTo>
                    <a:pt x="198" y="1693"/>
                  </a:lnTo>
                  <a:lnTo>
                    <a:pt x="196" y="1693"/>
                  </a:lnTo>
                  <a:lnTo>
                    <a:pt x="196" y="1692"/>
                  </a:lnTo>
                  <a:lnTo>
                    <a:pt x="195" y="1692"/>
                  </a:lnTo>
                  <a:lnTo>
                    <a:pt x="193" y="1692"/>
                  </a:lnTo>
                  <a:lnTo>
                    <a:pt x="192" y="1691"/>
                  </a:lnTo>
                  <a:lnTo>
                    <a:pt x="190" y="1691"/>
                  </a:lnTo>
                  <a:lnTo>
                    <a:pt x="188" y="1691"/>
                  </a:lnTo>
                  <a:lnTo>
                    <a:pt x="187" y="1691"/>
                  </a:lnTo>
                  <a:lnTo>
                    <a:pt x="185" y="1691"/>
                  </a:lnTo>
                  <a:lnTo>
                    <a:pt x="184" y="1691"/>
                  </a:lnTo>
                  <a:lnTo>
                    <a:pt x="182" y="1691"/>
                  </a:lnTo>
                  <a:lnTo>
                    <a:pt x="181" y="1690"/>
                  </a:lnTo>
                  <a:lnTo>
                    <a:pt x="179" y="1690"/>
                  </a:lnTo>
                  <a:lnTo>
                    <a:pt x="178" y="1690"/>
                  </a:lnTo>
                  <a:lnTo>
                    <a:pt x="176" y="1690"/>
                  </a:lnTo>
                  <a:lnTo>
                    <a:pt x="174" y="1690"/>
                  </a:lnTo>
                  <a:lnTo>
                    <a:pt x="174" y="1689"/>
                  </a:lnTo>
                  <a:lnTo>
                    <a:pt x="173" y="1689"/>
                  </a:lnTo>
                  <a:lnTo>
                    <a:pt x="171" y="1689"/>
                  </a:lnTo>
                  <a:lnTo>
                    <a:pt x="170" y="1688"/>
                  </a:lnTo>
                  <a:lnTo>
                    <a:pt x="168" y="1687"/>
                  </a:lnTo>
                  <a:lnTo>
                    <a:pt x="168" y="1686"/>
                  </a:lnTo>
                  <a:lnTo>
                    <a:pt x="167" y="1686"/>
                  </a:lnTo>
                  <a:lnTo>
                    <a:pt x="167" y="1685"/>
                  </a:lnTo>
                  <a:lnTo>
                    <a:pt x="165" y="1685"/>
                  </a:lnTo>
                  <a:lnTo>
                    <a:pt x="165" y="1684"/>
                  </a:lnTo>
                  <a:lnTo>
                    <a:pt x="165" y="1683"/>
                  </a:lnTo>
                  <a:lnTo>
                    <a:pt x="165" y="1682"/>
                  </a:lnTo>
                  <a:lnTo>
                    <a:pt x="165" y="1681"/>
                  </a:lnTo>
                  <a:lnTo>
                    <a:pt x="165" y="1680"/>
                  </a:lnTo>
                  <a:lnTo>
                    <a:pt x="165" y="1679"/>
                  </a:lnTo>
                  <a:lnTo>
                    <a:pt x="165" y="1678"/>
                  </a:lnTo>
                  <a:lnTo>
                    <a:pt x="165" y="1677"/>
                  </a:lnTo>
                  <a:lnTo>
                    <a:pt x="165" y="1676"/>
                  </a:lnTo>
                  <a:lnTo>
                    <a:pt x="165" y="1675"/>
                  </a:lnTo>
                  <a:lnTo>
                    <a:pt x="165" y="1674"/>
                  </a:lnTo>
                  <a:lnTo>
                    <a:pt x="165" y="1673"/>
                  </a:lnTo>
                  <a:lnTo>
                    <a:pt x="165" y="1672"/>
                  </a:lnTo>
                  <a:lnTo>
                    <a:pt x="165" y="1671"/>
                  </a:lnTo>
                  <a:lnTo>
                    <a:pt x="164" y="1670"/>
                  </a:lnTo>
                  <a:lnTo>
                    <a:pt x="164" y="1669"/>
                  </a:lnTo>
                  <a:lnTo>
                    <a:pt x="164" y="1668"/>
                  </a:lnTo>
                  <a:lnTo>
                    <a:pt x="164" y="1667"/>
                  </a:lnTo>
                  <a:lnTo>
                    <a:pt x="164" y="1666"/>
                  </a:lnTo>
                  <a:lnTo>
                    <a:pt x="162" y="1665"/>
                  </a:lnTo>
                  <a:lnTo>
                    <a:pt x="162" y="1664"/>
                  </a:lnTo>
                  <a:lnTo>
                    <a:pt x="162" y="1662"/>
                  </a:lnTo>
                  <a:lnTo>
                    <a:pt x="162" y="1661"/>
                  </a:lnTo>
                  <a:lnTo>
                    <a:pt x="162" y="1660"/>
                  </a:lnTo>
                  <a:lnTo>
                    <a:pt x="160" y="1659"/>
                  </a:lnTo>
                  <a:lnTo>
                    <a:pt x="160" y="1658"/>
                  </a:lnTo>
                  <a:lnTo>
                    <a:pt x="160" y="1657"/>
                  </a:lnTo>
                  <a:lnTo>
                    <a:pt x="160" y="1656"/>
                  </a:lnTo>
                  <a:lnTo>
                    <a:pt x="160" y="1655"/>
                  </a:lnTo>
                  <a:lnTo>
                    <a:pt x="160" y="1654"/>
                  </a:lnTo>
                  <a:lnTo>
                    <a:pt x="160" y="1653"/>
                  </a:lnTo>
                  <a:lnTo>
                    <a:pt x="160" y="1652"/>
                  </a:lnTo>
                  <a:lnTo>
                    <a:pt x="159" y="1651"/>
                  </a:lnTo>
                  <a:lnTo>
                    <a:pt x="159" y="1650"/>
                  </a:lnTo>
                  <a:lnTo>
                    <a:pt x="159" y="1649"/>
                  </a:lnTo>
                  <a:lnTo>
                    <a:pt x="159" y="1648"/>
                  </a:lnTo>
                  <a:lnTo>
                    <a:pt x="159" y="1647"/>
                  </a:lnTo>
                  <a:lnTo>
                    <a:pt x="159" y="1646"/>
                  </a:lnTo>
                  <a:lnTo>
                    <a:pt x="159" y="1645"/>
                  </a:lnTo>
                  <a:lnTo>
                    <a:pt x="157" y="1644"/>
                  </a:lnTo>
                  <a:lnTo>
                    <a:pt x="157" y="1642"/>
                  </a:lnTo>
                  <a:lnTo>
                    <a:pt x="157" y="1641"/>
                  </a:lnTo>
                  <a:lnTo>
                    <a:pt x="157" y="1640"/>
                  </a:lnTo>
                  <a:lnTo>
                    <a:pt x="157" y="1639"/>
                  </a:lnTo>
                  <a:lnTo>
                    <a:pt x="157" y="1638"/>
                  </a:lnTo>
                  <a:lnTo>
                    <a:pt x="156" y="1637"/>
                  </a:lnTo>
                  <a:lnTo>
                    <a:pt x="156" y="1635"/>
                  </a:lnTo>
                  <a:lnTo>
                    <a:pt x="156" y="1634"/>
                  </a:lnTo>
                  <a:lnTo>
                    <a:pt x="156" y="1633"/>
                  </a:lnTo>
                  <a:lnTo>
                    <a:pt x="156" y="1632"/>
                  </a:lnTo>
                  <a:lnTo>
                    <a:pt x="156" y="1631"/>
                  </a:lnTo>
                  <a:lnTo>
                    <a:pt x="156" y="1629"/>
                  </a:lnTo>
                  <a:lnTo>
                    <a:pt x="156" y="1628"/>
                  </a:lnTo>
                  <a:lnTo>
                    <a:pt x="156" y="1627"/>
                  </a:lnTo>
                  <a:lnTo>
                    <a:pt x="156" y="1626"/>
                  </a:lnTo>
                  <a:lnTo>
                    <a:pt x="154" y="1624"/>
                  </a:lnTo>
                  <a:lnTo>
                    <a:pt x="154" y="1623"/>
                  </a:lnTo>
                  <a:lnTo>
                    <a:pt x="154" y="1622"/>
                  </a:lnTo>
                  <a:lnTo>
                    <a:pt x="156" y="1620"/>
                  </a:lnTo>
                  <a:lnTo>
                    <a:pt x="156" y="1619"/>
                  </a:lnTo>
                  <a:lnTo>
                    <a:pt x="156" y="1618"/>
                  </a:lnTo>
                  <a:lnTo>
                    <a:pt x="156" y="1616"/>
                  </a:lnTo>
                  <a:lnTo>
                    <a:pt x="154" y="1613"/>
                  </a:lnTo>
                  <a:lnTo>
                    <a:pt x="154" y="1610"/>
                  </a:lnTo>
                  <a:lnTo>
                    <a:pt x="154" y="1607"/>
                  </a:lnTo>
                  <a:lnTo>
                    <a:pt x="154" y="1604"/>
                  </a:lnTo>
                  <a:lnTo>
                    <a:pt x="153" y="1601"/>
                  </a:lnTo>
                  <a:lnTo>
                    <a:pt x="153" y="1598"/>
                  </a:lnTo>
                  <a:lnTo>
                    <a:pt x="153" y="1595"/>
                  </a:lnTo>
                  <a:lnTo>
                    <a:pt x="153" y="1592"/>
                  </a:lnTo>
                  <a:lnTo>
                    <a:pt x="151" y="1590"/>
                  </a:lnTo>
                  <a:lnTo>
                    <a:pt x="151" y="1587"/>
                  </a:lnTo>
                  <a:lnTo>
                    <a:pt x="151" y="1584"/>
                  </a:lnTo>
                  <a:lnTo>
                    <a:pt x="151" y="1581"/>
                  </a:lnTo>
                  <a:lnTo>
                    <a:pt x="151" y="1578"/>
                  </a:lnTo>
                  <a:lnTo>
                    <a:pt x="151" y="1575"/>
                  </a:lnTo>
                  <a:lnTo>
                    <a:pt x="150" y="1573"/>
                  </a:lnTo>
                  <a:lnTo>
                    <a:pt x="150" y="1570"/>
                  </a:lnTo>
                  <a:lnTo>
                    <a:pt x="150" y="1567"/>
                  </a:lnTo>
                  <a:lnTo>
                    <a:pt x="150" y="1563"/>
                  </a:lnTo>
                  <a:lnTo>
                    <a:pt x="150" y="1560"/>
                  </a:lnTo>
                  <a:lnTo>
                    <a:pt x="150" y="1558"/>
                  </a:lnTo>
                  <a:lnTo>
                    <a:pt x="150" y="1555"/>
                  </a:lnTo>
                  <a:lnTo>
                    <a:pt x="150" y="1552"/>
                  </a:lnTo>
                  <a:lnTo>
                    <a:pt x="150" y="1549"/>
                  </a:lnTo>
                  <a:lnTo>
                    <a:pt x="148" y="1546"/>
                  </a:lnTo>
                  <a:lnTo>
                    <a:pt x="148" y="1543"/>
                  </a:lnTo>
                  <a:lnTo>
                    <a:pt x="148" y="1540"/>
                  </a:lnTo>
                  <a:lnTo>
                    <a:pt x="148" y="1537"/>
                  </a:lnTo>
                  <a:lnTo>
                    <a:pt x="148" y="1534"/>
                  </a:lnTo>
                  <a:lnTo>
                    <a:pt x="148" y="1531"/>
                  </a:lnTo>
                  <a:lnTo>
                    <a:pt x="148" y="1528"/>
                  </a:lnTo>
                  <a:lnTo>
                    <a:pt x="148" y="1525"/>
                  </a:lnTo>
                  <a:lnTo>
                    <a:pt x="148" y="1522"/>
                  </a:lnTo>
                  <a:lnTo>
                    <a:pt x="148" y="1519"/>
                  </a:lnTo>
                  <a:lnTo>
                    <a:pt x="150" y="1515"/>
                  </a:lnTo>
                  <a:lnTo>
                    <a:pt x="150" y="1512"/>
                  </a:lnTo>
                  <a:lnTo>
                    <a:pt x="150" y="1509"/>
                  </a:lnTo>
                  <a:lnTo>
                    <a:pt x="150" y="1505"/>
                  </a:lnTo>
                  <a:lnTo>
                    <a:pt x="150" y="1502"/>
                  </a:lnTo>
                  <a:lnTo>
                    <a:pt x="150" y="1499"/>
                  </a:lnTo>
                  <a:lnTo>
                    <a:pt x="150" y="1495"/>
                  </a:lnTo>
                  <a:lnTo>
                    <a:pt x="150" y="1492"/>
                  </a:lnTo>
                  <a:lnTo>
                    <a:pt x="150" y="1489"/>
                  </a:lnTo>
                  <a:lnTo>
                    <a:pt x="150" y="1486"/>
                  </a:lnTo>
                  <a:lnTo>
                    <a:pt x="150" y="1482"/>
                  </a:lnTo>
                  <a:lnTo>
                    <a:pt x="150" y="1479"/>
                  </a:lnTo>
                  <a:lnTo>
                    <a:pt x="150" y="1475"/>
                  </a:lnTo>
                  <a:lnTo>
                    <a:pt x="150" y="1472"/>
                  </a:lnTo>
                  <a:lnTo>
                    <a:pt x="150" y="1468"/>
                  </a:lnTo>
                  <a:lnTo>
                    <a:pt x="150" y="1464"/>
                  </a:lnTo>
                  <a:lnTo>
                    <a:pt x="148" y="1461"/>
                  </a:lnTo>
                  <a:lnTo>
                    <a:pt x="148" y="1458"/>
                  </a:lnTo>
                  <a:lnTo>
                    <a:pt x="148" y="1454"/>
                  </a:lnTo>
                  <a:lnTo>
                    <a:pt x="148" y="1451"/>
                  </a:lnTo>
                  <a:lnTo>
                    <a:pt x="148" y="1448"/>
                  </a:lnTo>
                  <a:lnTo>
                    <a:pt x="148" y="1444"/>
                  </a:lnTo>
                  <a:lnTo>
                    <a:pt x="146" y="1441"/>
                  </a:lnTo>
                  <a:lnTo>
                    <a:pt x="146" y="1438"/>
                  </a:lnTo>
                  <a:lnTo>
                    <a:pt x="146" y="1434"/>
                  </a:lnTo>
                  <a:lnTo>
                    <a:pt x="146" y="1431"/>
                  </a:lnTo>
                  <a:lnTo>
                    <a:pt x="146" y="1428"/>
                  </a:lnTo>
                  <a:lnTo>
                    <a:pt x="146" y="1424"/>
                  </a:lnTo>
                  <a:lnTo>
                    <a:pt x="146" y="1420"/>
                  </a:lnTo>
                  <a:lnTo>
                    <a:pt x="146" y="1417"/>
                  </a:lnTo>
                  <a:lnTo>
                    <a:pt x="146" y="1413"/>
                  </a:lnTo>
                  <a:lnTo>
                    <a:pt x="146" y="1412"/>
                  </a:lnTo>
                  <a:lnTo>
                    <a:pt x="145" y="1410"/>
                  </a:lnTo>
                  <a:lnTo>
                    <a:pt x="145" y="1408"/>
                  </a:lnTo>
                  <a:lnTo>
                    <a:pt x="145" y="1406"/>
                  </a:lnTo>
                  <a:lnTo>
                    <a:pt x="143" y="1404"/>
                  </a:lnTo>
                  <a:lnTo>
                    <a:pt x="143" y="1403"/>
                  </a:lnTo>
                  <a:lnTo>
                    <a:pt x="143" y="1401"/>
                  </a:lnTo>
                  <a:lnTo>
                    <a:pt x="143" y="1399"/>
                  </a:lnTo>
                  <a:lnTo>
                    <a:pt x="143" y="1397"/>
                  </a:lnTo>
                  <a:lnTo>
                    <a:pt x="143" y="1395"/>
                  </a:lnTo>
                  <a:lnTo>
                    <a:pt x="143" y="1393"/>
                  </a:lnTo>
                  <a:lnTo>
                    <a:pt x="143" y="1392"/>
                  </a:lnTo>
                  <a:lnTo>
                    <a:pt x="143" y="1390"/>
                  </a:lnTo>
                  <a:lnTo>
                    <a:pt x="143" y="1388"/>
                  </a:lnTo>
                  <a:lnTo>
                    <a:pt x="143" y="1386"/>
                  </a:lnTo>
                  <a:lnTo>
                    <a:pt x="143" y="1384"/>
                  </a:lnTo>
                  <a:lnTo>
                    <a:pt x="143" y="1382"/>
                  </a:lnTo>
                  <a:lnTo>
                    <a:pt x="145" y="1381"/>
                  </a:lnTo>
                  <a:lnTo>
                    <a:pt x="145" y="1379"/>
                  </a:lnTo>
                  <a:lnTo>
                    <a:pt x="145" y="1377"/>
                  </a:lnTo>
                  <a:lnTo>
                    <a:pt x="145" y="1375"/>
                  </a:lnTo>
                  <a:lnTo>
                    <a:pt x="145" y="1372"/>
                  </a:lnTo>
                  <a:lnTo>
                    <a:pt x="145" y="1370"/>
                  </a:lnTo>
                  <a:lnTo>
                    <a:pt x="145" y="1368"/>
                  </a:lnTo>
                  <a:lnTo>
                    <a:pt x="145" y="1367"/>
                  </a:lnTo>
                  <a:lnTo>
                    <a:pt x="145" y="1365"/>
                  </a:lnTo>
                  <a:lnTo>
                    <a:pt x="145" y="1363"/>
                  </a:lnTo>
                  <a:lnTo>
                    <a:pt x="145" y="1361"/>
                  </a:lnTo>
                  <a:lnTo>
                    <a:pt x="145" y="1359"/>
                  </a:lnTo>
                  <a:lnTo>
                    <a:pt x="143" y="1357"/>
                  </a:lnTo>
                  <a:lnTo>
                    <a:pt x="143" y="1355"/>
                  </a:lnTo>
                  <a:lnTo>
                    <a:pt x="143" y="1353"/>
                  </a:lnTo>
                  <a:lnTo>
                    <a:pt x="142" y="1354"/>
                  </a:lnTo>
                  <a:lnTo>
                    <a:pt x="140" y="1354"/>
                  </a:lnTo>
                  <a:lnTo>
                    <a:pt x="139" y="1354"/>
                  </a:lnTo>
                  <a:lnTo>
                    <a:pt x="137" y="1354"/>
                  </a:lnTo>
                  <a:lnTo>
                    <a:pt x="136" y="1353"/>
                  </a:lnTo>
                  <a:lnTo>
                    <a:pt x="134" y="1353"/>
                  </a:lnTo>
                  <a:lnTo>
                    <a:pt x="132" y="1353"/>
                  </a:lnTo>
                  <a:lnTo>
                    <a:pt x="131" y="1352"/>
                  </a:lnTo>
                  <a:lnTo>
                    <a:pt x="129" y="1352"/>
                  </a:lnTo>
                  <a:lnTo>
                    <a:pt x="128" y="1351"/>
                  </a:lnTo>
                  <a:lnTo>
                    <a:pt x="126" y="1350"/>
                  </a:lnTo>
                  <a:lnTo>
                    <a:pt x="125" y="1349"/>
                  </a:lnTo>
                  <a:lnTo>
                    <a:pt x="123" y="1348"/>
                  </a:lnTo>
                  <a:lnTo>
                    <a:pt x="123" y="1347"/>
                  </a:lnTo>
                  <a:lnTo>
                    <a:pt x="122" y="1347"/>
                  </a:lnTo>
                  <a:lnTo>
                    <a:pt x="122" y="1346"/>
                  </a:lnTo>
                  <a:lnTo>
                    <a:pt x="120" y="1346"/>
                  </a:lnTo>
                  <a:lnTo>
                    <a:pt x="120" y="1345"/>
                  </a:lnTo>
                  <a:lnTo>
                    <a:pt x="120" y="1344"/>
                  </a:lnTo>
                  <a:lnTo>
                    <a:pt x="118" y="1344"/>
                  </a:lnTo>
                  <a:lnTo>
                    <a:pt x="118" y="1343"/>
                  </a:lnTo>
                  <a:lnTo>
                    <a:pt x="117" y="1342"/>
                  </a:lnTo>
                  <a:lnTo>
                    <a:pt x="115" y="1341"/>
                  </a:lnTo>
                  <a:lnTo>
                    <a:pt x="114" y="1340"/>
                  </a:lnTo>
                  <a:lnTo>
                    <a:pt x="112" y="1338"/>
                  </a:lnTo>
                  <a:lnTo>
                    <a:pt x="111" y="1337"/>
                  </a:lnTo>
                  <a:lnTo>
                    <a:pt x="109" y="1335"/>
                  </a:lnTo>
                  <a:lnTo>
                    <a:pt x="108" y="1334"/>
                  </a:lnTo>
                  <a:lnTo>
                    <a:pt x="106" y="1332"/>
                  </a:lnTo>
                  <a:lnTo>
                    <a:pt x="104" y="1331"/>
                  </a:lnTo>
                  <a:lnTo>
                    <a:pt x="103" y="1330"/>
                  </a:lnTo>
                  <a:lnTo>
                    <a:pt x="101" y="1329"/>
                  </a:lnTo>
                  <a:lnTo>
                    <a:pt x="100" y="1328"/>
                  </a:lnTo>
                  <a:lnTo>
                    <a:pt x="98" y="1326"/>
                  </a:lnTo>
                  <a:lnTo>
                    <a:pt x="95" y="1324"/>
                  </a:lnTo>
                  <a:lnTo>
                    <a:pt x="94" y="1323"/>
                  </a:lnTo>
                  <a:lnTo>
                    <a:pt x="92" y="1322"/>
                  </a:lnTo>
                  <a:lnTo>
                    <a:pt x="90" y="1321"/>
                  </a:lnTo>
                  <a:lnTo>
                    <a:pt x="89" y="1320"/>
                  </a:lnTo>
                  <a:lnTo>
                    <a:pt x="86" y="1319"/>
                  </a:lnTo>
                  <a:lnTo>
                    <a:pt x="84" y="1318"/>
                  </a:lnTo>
                  <a:lnTo>
                    <a:pt x="83" y="1317"/>
                  </a:lnTo>
                  <a:lnTo>
                    <a:pt x="81" y="1316"/>
                  </a:lnTo>
                  <a:lnTo>
                    <a:pt x="80" y="1315"/>
                  </a:lnTo>
                  <a:lnTo>
                    <a:pt x="76" y="1314"/>
                  </a:lnTo>
                  <a:lnTo>
                    <a:pt x="75" y="1313"/>
                  </a:lnTo>
                  <a:lnTo>
                    <a:pt x="73" y="1311"/>
                  </a:lnTo>
                  <a:lnTo>
                    <a:pt x="72" y="1310"/>
                  </a:lnTo>
                  <a:lnTo>
                    <a:pt x="70" y="1309"/>
                  </a:lnTo>
                  <a:lnTo>
                    <a:pt x="69" y="1308"/>
                  </a:lnTo>
                  <a:lnTo>
                    <a:pt x="67" y="1307"/>
                  </a:lnTo>
                  <a:lnTo>
                    <a:pt x="66" y="1305"/>
                  </a:lnTo>
                  <a:lnTo>
                    <a:pt x="64" y="1304"/>
                  </a:lnTo>
                  <a:lnTo>
                    <a:pt x="64" y="1302"/>
                  </a:lnTo>
                  <a:lnTo>
                    <a:pt x="62" y="1301"/>
                  </a:lnTo>
                  <a:lnTo>
                    <a:pt x="61" y="1299"/>
                  </a:lnTo>
                  <a:lnTo>
                    <a:pt x="58" y="1299"/>
                  </a:lnTo>
                  <a:lnTo>
                    <a:pt x="55" y="1297"/>
                  </a:lnTo>
                  <a:lnTo>
                    <a:pt x="52" y="1294"/>
                  </a:lnTo>
                  <a:lnTo>
                    <a:pt x="49" y="1291"/>
                  </a:lnTo>
                  <a:lnTo>
                    <a:pt x="45" y="1288"/>
                  </a:lnTo>
                  <a:lnTo>
                    <a:pt x="42" y="1285"/>
                  </a:lnTo>
                  <a:lnTo>
                    <a:pt x="39" y="1282"/>
                  </a:lnTo>
                  <a:lnTo>
                    <a:pt x="36" y="1279"/>
                  </a:lnTo>
                  <a:lnTo>
                    <a:pt x="33" y="1275"/>
                  </a:lnTo>
                  <a:lnTo>
                    <a:pt x="30" y="1272"/>
                  </a:lnTo>
                  <a:lnTo>
                    <a:pt x="27" y="1269"/>
                  </a:lnTo>
                  <a:lnTo>
                    <a:pt x="24" y="1266"/>
                  </a:lnTo>
                  <a:lnTo>
                    <a:pt x="22" y="1263"/>
                  </a:lnTo>
                  <a:lnTo>
                    <a:pt x="19" y="1260"/>
                  </a:lnTo>
                  <a:lnTo>
                    <a:pt x="16" y="1256"/>
                  </a:lnTo>
                  <a:lnTo>
                    <a:pt x="14" y="1253"/>
                  </a:lnTo>
                  <a:lnTo>
                    <a:pt x="13" y="1250"/>
                  </a:lnTo>
                  <a:lnTo>
                    <a:pt x="10" y="1247"/>
                  </a:lnTo>
                  <a:lnTo>
                    <a:pt x="8" y="1244"/>
                  </a:lnTo>
                  <a:lnTo>
                    <a:pt x="7" y="1240"/>
                  </a:lnTo>
                  <a:lnTo>
                    <a:pt x="5" y="1237"/>
                  </a:lnTo>
                  <a:lnTo>
                    <a:pt x="3" y="1234"/>
                  </a:lnTo>
                  <a:lnTo>
                    <a:pt x="2" y="1230"/>
                  </a:lnTo>
                  <a:lnTo>
                    <a:pt x="2" y="1226"/>
                  </a:lnTo>
                  <a:lnTo>
                    <a:pt x="0" y="1223"/>
                  </a:lnTo>
                  <a:lnTo>
                    <a:pt x="0" y="1219"/>
                  </a:lnTo>
                  <a:lnTo>
                    <a:pt x="0" y="1216"/>
                  </a:lnTo>
                  <a:lnTo>
                    <a:pt x="0" y="1212"/>
                  </a:lnTo>
                  <a:lnTo>
                    <a:pt x="0" y="1209"/>
                  </a:lnTo>
                  <a:lnTo>
                    <a:pt x="0" y="1206"/>
                  </a:lnTo>
                  <a:lnTo>
                    <a:pt x="2" y="1202"/>
                  </a:lnTo>
                  <a:lnTo>
                    <a:pt x="2" y="1199"/>
                  </a:lnTo>
                  <a:lnTo>
                    <a:pt x="3" y="1195"/>
                  </a:lnTo>
                  <a:lnTo>
                    <a:pt x="2" y="1194"/>
                  </a:lnTo>
                  <a:lnTo>
                    <a:pt x="2" y="1193"/>
                  </a:lnTo>
                  <a:lnTo>
                    <a:pt x="2" y="1192"/>
                  </a:lnTo>
                  <a:lnTo>
                    <a:pt x="0" y="1192"/>
                  </a:lnTo>
                  <a:lnTo>
                    <a:pt x="0" y="1191"/>
                  </a:lnTo>
                  <a:lnTo>
                    <a:pt x="0" y="1190"/>
                  </a:lnTo>
                  <a:lnTo>
                    <a:pt x="0" y="1189"/>
                  </a:lnTo>
                  <a:lnTo>
                    <a:pt x="0" y="1188"/>
                  </a:lnTo>
                  <a:lnTo>
                    <a:pt x="2" y="1187"/>
                  </a:lnTo>
                  <a:lnTo>
                    <a:pt x="2" y="1186"/>
                  </a:lnTo>
                  <a:lnTo>
                    <a:pt x="2" y="1185"/>
                  </a:lnTo>
                  <a:lnTo>
                    <a:pt x="2" y="1184"/>
                  </a:lnTo>
                  <a:lnTo>
                    <a:pt x="2" y="1183"/>
                  </a:lnTo>
                  <a:lnTo>
                    <a:pt x="3" y="1183"/>
                  </a:lnTo>
                  <a:lnTo>
                    <a:pt x="3" y="1182"/>
                  </a:lnTo>
                  <a:lnTo>
                    <a:pt x="3" y="1180"/>
                  </a:lnTo>
                  <a:lnTo>
                    <a:pt x="5" y="1179"/>
                  </a:lnTo>
                  <a:lnTo>
                    <a:pt x="5" y="1178"/>
                  </a:lnTo>
                  <a:lnTo>
                    <a:pt x="5" y="1177"/>
                  </a:lnTo>
                  <a:lnTo>
                    <a:pt x="7" y="1176"/>
                  </a:lnTo>
                  <a:lnTo>
                    <a:pt x="7" y="1175"/>
                  </a:lnTo>
                  <a:lnTo>
                    <a:pt x="7" y="1174"/>
                  </a:lnTo>
                  <a:lnTo>
                    <a:pt x="5" y="1173"/>
                  </a:lnTo>
                  <a:lnTo>
                    <a:pt x="5" y="1172"/>
                  </a:lnTo>
                  <a:lnTo>
                    <a:pt x="5" y="1171"/>
                  </a:lnTo>
                  <a:lnTo>
                    <a:pt x="5" y="1170"/>
                  </a:lnTo>
                  <a:lnTo>
                    <a:pt x="5" y="1169"/>
                  </a:lnTo>
                  <a:lnTo>
                    <a:pt x="5" y="1168"/>
                  </a:lnTo>
                  <a:lnTo>
                    <a:pt x="5" y="1167"/>
                  </a:lnTo>
                  <a:lnTo>
                    <a:pt x="5" y="1166"/>
                  </a:lnTo>
                  <a:lnTo>
                    <a:pt x="5" y="1165"/>
                  </a:lnTo>
                  <a:lnTo>
                    <a:pt x="7" y="1164"/>
                  </a:lnTo>
                  <a:lnTo>
                    <a:pt x="7" y="1163"/>
                  </a:lnTo>
                  <a:lnTo>
                    <a:pt x="7" y="1162"/>
                  </a:lnTo>
                  <a:lnTo>
                    <a:pt x="7" y="1161"/>
                  </a:lnTo>
                  <a:lnTo>
                    <a:pt x="7" y="1160"/>
                  </a:lnTo>
                  <a:lnTo>
                    <a:pt x="8" y="1160"/>
                  </a:lnTo>
                  <a:lnTo>
                    <a:pt x="8" y="1159"/>
                  </a:lnTo>
                  <a:lnTo>
                    <a:pt x="8" y="1158"/>
                  </a:lnTo>
                  <a:lnTo>
                    <a:pt x="8" y="1157"/>
                  </a:lnTo>
                  <a:lnTo>
                    <a:pt x="8" y="1156"/>
                  </a:lnTo>
                  <a:lnTo>
                    <a:pt x="8" y="1155"/>
                  </a:lnTo>
                  <a:lnTo>
                    <a:pt x="10" y="1155"/>
                  </a:lnTo>
                  <a:lnTo>
                    <a:pt x="10" y="1154"/>
                  </a:lnTo>
                  <a:lnTo>
                    <a:pt x="10" y="1153"/>
                  </a:lnTo>
                  <a:lnTo>
                    <a:pt x="10" y="1152"/>
                  </a:lnTo>
                  <a:lnTo>
                    <a:pt x="10" y="1151"/>
                  </a:lnTo>
                  <a:lnTo>
                    <a:pt x="11" y="1152"/>
                  </a:lnTo>
                  <a:lnTo>
                    <a:pt x="11" y="1151"/>
                  </a:lnTo>
                  <a:lnTo>
                    <a:pt x="11" y="1150"/>
                  </a:lnTo>
                  <a:lnTo>
                    <a:pt x="11" y="1149"/>
                  </a:lnTo>
                  <a:lnTo>
                    <a:pt x="11" y="1148"/>
                  </a:lnTo>
                  <a:lnTo>
                    <a:pt x="11" y="1147"/>
                  </a:lnTo>
                  <a:lnTo>
                    <a:pt x="11" y="1146"/>
                  </a:lnTo>
                  <a:lnTo>
                    <a:pt x="11" y="1145"/>
                  </a:lnTo>
                  <a:lnTo>
                    <a:pt x="11" y="1144"/>
                  </a:lnTo>
                  <a:lnTo>
                    <a:pt x="11" y="1143"/>
                  </a:lnTo>
                  <a:lnTo>
                    <a:pt x="11" y="1142"/>
                  </a:lnTo>
                  <a:lnTo>
                    <a:pt x="11" y="1141"/>
                  </a:lnTo>
                  <a:lnTo>
                    <a:pt x="11" y="1140"/>
                  </a:lnTo>
                  <a:lnTo>
                    <a:pt x="11" y="1139"/>
                  </a:lnTo>
                  <a:lnTo>
                    <a:pt x="11" y="1138"/>
                  </a:lnTo>
                  <a:lnTo>
                    <a:pt x="11" y="1137"/>
                  </a:lnTo>
                  <a:lnTo>
                    <a:pt x="11" y="1136"/>
                  </a:lnTo>
                  <a:lnTo>
                    <a:pt x="13" y="1136"/>
                  </a:lnTo>
                  <a:lnTo>
                    <a:pt x="13" y="1135"/>
                  </a:lnTo>
                  <a:lnTo>
                    <a:pt x="13" y="1134"/>
                  </a:lnTo>
                  <a:lnTo>
                    <a:pt x="14" y="1133"/>
                  </a:lnTo>
                  <a:lnTo>
                    <a:pt x="14" y="1131"/>
                  </a:lnTo>
                  <a:lnTo>
                    <a:pt x="16" y="1130"/>
                  </a:lnTo>
                  <a:lnTo>
                    <a:pt x="14" y="1129"/>
                  </a:lnTo>
                  <a:lnTo>
                    <a:pt x="14" y="1128"/>
                  </a:lnTo>
                  <a:lnTo>
                    <a:pt x="14" y="1127"/>
                  </a:lnTo>
                  <a:lnTo>
                    <a:pt x="13" y="1126"/>
                  </a:lnTo>
                  <a:lnTo>
                    <a:pt x="13" y="1125"/>
                  </a:lnTo>
                  <a:lnTo>
                    <a:pt x="13" y="1124"/>
                  </a:lnTo>
                  <a:lnTo>
                    <a:pt x="13" y="1123"/>
                  </a:lnTo>
                  <a:lnTo>
                    <a:pt x="13" y="1122"/>
                  </a:lnTo>
                  <a:lnTo>
                    <a:pt x="13" y="1121"/>
                  </a:lnTo>
                  <a:lnTo>
                    <a:pt x="14" y="1120"/>
                  </a:lnTo>
                  <a:lnTo>
                    <a:pt x="14" y="1119"/>
                  </a:lnTo>
                  <a:lnTo>
                    <a:pt x="14" y="1118"/>
                  </a:lnTo>
                  <a:lnTo>
                    <a:pt x="16" y="1117"/>
                  </a:lnTo>
                  <a:lnTo>
                    <a:pt x="16" y="1116"/>
                  </a:lnTo>
                  <a:lnTo>
                    <a:pt x="17" y="1115"/>
                  </a:lnTo>
                  <a:lnTo>
                    <a:pt x="17" y="1114"/>
                  </a:lnTo>
                  <a:lnTo>
                    <a:pt x="17" y="1113"/>
                  </a:lnTo>
                  <a:lnTo>
                    <a:pt x="19" y="1112"/>
                  </a:lnTo>
                  <a:lnTo>
                    <a:pt x="19" y="1111"/>
                  </a:lnTo>
                  <a:lnTo>
                    <a:pt x="21" y="1110"/>
                  </a:lnTo>
                  <a:lnTo>
                    <a:pt x="21" y="1109"/>
                  </a:lnTo>
                  <a:lnTo>
                    <a:pt x="21" y="1108"/>
                  </a:lnTo>
                  <a:lnTo>
                    <a:pt x="22" y="1107"/>
                  </a:lnTo>
                  <a:lnTo>
                    <a:pt x="22" y="1106"/>
                  </a:lnTo>
                  <a:lnTo>
                    <a:pt x="22" y="1105"/>
                  </a:lnTo>
                  <a:lnTo>
                    <a:pt x="24" y="1104"/>
                  </a:lnTo>
                  <a:lnTo>
                    <a:pt x="24" y="1103"/>
                  </a:lnTo>
                  <a:lnTo>
                    <a:pt x="24" y="1102"/>
                  </a:lnTo>
                  <a:lnTo>
                    <a:pt x="24" y="1101"/>
                  </a:lnTo>
                  <a:lnTo>
                    <a:pt x="24" y="1100"/>
                  </a:lnTo>
                  <a:lnTo>
                    <a:pt x="24" y="1099"/>
                  </a:lnTo>
                  <a:lnTo>
                    <a:pt x="24" y="1096"/>
                  </a:lnTo>
                  <a:lnTo>
                    <a:pt x="25" y="1093"/>
                  </a:lnTo>
                  <a:lnTo>
                    <a:pt x="27" y="1090"/>
                  </a:lnTo>
                  <a:lnTo>
                    <a:pt x="27" y="1087"/>
                  </a:lnTo>
                  <a:lnTo>
                    <a:pt x="28" y="1082"/>
                  </a:lnTo>
                  <a:lnTo>
                    <a:pt x="28" y="1079"/>
                  </a:lnTo>
                  <a:lnTo>
                    <a:pt x="30" y="1076"/>
                  </a:lnTo>
                  <a:lnTo>
                    <a:pt x="31" y="1073"/>
                  </a:lnTo>
                  <a:lnTo>
                    <a:pt x="33" y="1070"/>
                  </a:lnTo>
                  <a:lnTo>
                    <a:pt x="33" y="1066"/>
                  </a:lnTo>
                  <a:lnTo>
                    <a:pt x="35" y="1063"/>
                  </a:lnTo>
                  <a:lnTo>
                    <a:pt x="36" y="1060"/>
                  </a:lnTo>
                  <a:lnTo>
                    <a:pt x="36" y="1057"/>
                  </a:lnTo>
                  <a:lnTo>
                    <a:pt x="38" y="1053"/>
                  </a:lnTo>
                  <a:lnTo>
                    <a:pt x="39" y="1050"/>
                  </a:lnTo>
                  <a:lnTo>
                    <a:pt x="41" y="1047"/>
                  </a:lnTo>
                  <a:lnTo>
                    <a:pt x="41" y="1044"/>
                  </a:lnTo>
                  <a:lnTo>
                    <a:pt x="42" y="1041"/>
                  </a:lnTo>
                  <a:lnTo>
                    <a:pt x="44" y="1037"/>
                  </a:lnTo>
                  <a:lnTo>
                    <a:pt x="44" y="1033"/>
                  </a:lnTo>
                  <a:lnTo>
                    <a:pt x="45" y="1030"/>
                  </a:lnTo>
                  <a:lnTo>
                    <a:pt x="47" y="1027"/>
                  </a:lnTo>
                  <a:lnTo>
                    <a:pt x="47" y="1023"/>
                  </a:lnTo>
                  <a:lnTo>
                    <a:pt x="49" y="1020"/>
                  </a:lnTo>
                  <a:lnTo>
                    <a:pt x="50" y="1017"/>
                  </a:lnTo>
                  <a:lnTo>
                    <a:pt x="50" y="1013"/>
                  </a:lnTo>
                  <a:lnTo>
                    <a:pt x="52" y="1010"/>
                  </a:lnTo>
                  <a:lnTo>
                    <a:pt x="52" y="1007"/>
                  </a:lnTo>
                  <a:lnTo>
                    <a:pt x="53" y="1004"/>
                  </a:lnTo>
                  <a:lnTo>
                    <a:pt x="53" y="1001"/>
                  </a:lnTo>
                  <a:lnTo>
                    <a:pt x="55" y="997"/>
                  </a:lnTo>
                  <a:lnTo>
                    <a:pt x="55" y="994"/>
                  </a:lnTo>
                  <a:lnTo>
                    <a:pt x="56" y="993"/>
                  </a:lnTo>
                  <a:lnTo>
                    <a:pt x="58" y="993"/>
                  </a:lnTo>
                  <a:lnTo>
                    <a:pt x="58" y="992"/>
                  </a:lnTo>
                  <a:lnTo>
                    <a:pt x="59" y="991"/>
                  </a:lnTo>
                  <a:lnTo>
                    <a:pt x="59" y="990"/>
                  </a:lnTo>
                  <a:lnTo>
                    <a:pt x="61" y="990"/>
                  </a:lnTo>
                  <a:lnTo>
                    <a:pt x="61" y="989"/>
                  </a:lnTo>
                  <a:lnTo>
                    <a:pt x="61" y="987"/>
                  </a:lnTo>
                  <a:lnTo>
                    <a:pt x="59" y="987"/>
                  </a:lnTo>
                  <a:lnTo>
                    <a:pt x="59" y="986"/>
                  </a:lnTo>
                  <a:lnTo>
                    <a:pt x="58" y="985"/>
                  </a:lnTo>
                  <a:lnTo>
                    <a:pt x="59" y="982"/>
                  </a:lnTo>
                  <a:lnTo>
                    <a:pt x="59" y="980"/>
                  </a:lnTo>
                  <a:lnTo>
                    <a:pt x="61" y="977"/>
                  </a:lnTo>
                  <a:lnTo>
                    <a:pt x="61" y="974"/>
                  </a:lnTo>
                  <a:lnTo>
                    <a:pt x="62" y="971"/>
                  </a:lnTo>
                  <a:lnTo>
                    <a:pt x="64" y="968"/>
                  </a:lnTo>
                  <a:lnTo>
                    <a:pt x="64" y="965"/>
                  </a:lnTo>
                  <a:lnTo>
                    <a:pt x="66" y="962"/>
                  </a:lnTo>
                  <a:lnTo>
                    <a:pt x="67" y="960"/>
                  </a:lnTo>
                  <a:lnTo>
                    <a:pt x="67" y="957"/>
                  </a:lnTo>
                  <a:lnTo>
                    <a:pt x="69" y="954"/>
                  </a:lnTo>
                  <a:lnTo>
                    <a:pt x="70" y="951"/>
                  </a:lnTo>
                  <a:lnTo>
                    <a:pt x="72" y="948"/>
                  </a:lnTo>
                  <a:lnTo>
                    <a:pt x="72" y="945"/>
                  </a:lnTo>
                  <a:lnTo>
                    <a:pt x="73" y="942"/>
                  </a:lnTo>
                  <a:lnTo>
                    <a:pt x="75" y="938"/>
                  </a:lnTo>
                  <a:lnTo>
                    <a:pt x="75" y="935"/>
                  </a:lnTo>
                  <a:lnTo>
                    <a:pt x="76" y="933"/>
                  </a:lnTo>
                  <a:lnTo>
                    <a:pt x="78" y="930"/>
                  </a:lnTo>
                  <a:lnTo>
                    <a:pt x="80" y="927"/>
                  </a:lnTo>
                  <a:lnTo>
                    <a:pt x="81" y="924"/>
                  </a:lnTo>
                  <a:lnTo>
                    <a:pt x="81" y="921"/>
                  </a:lnTo>
                  <a:lnTo>
                    <a:pt x="83" y="918"/>
                  </a:lnTo>
                  <a:lnTo>
                    <a:pt x="84" y="915"/>
                  </a:lnTo>
                  <a:lnTo>
                    <a:pt x="86" y="912"/>
                  </a:lnTo>
                  <a:lnTo>
                    <a:pt x="86" y="909"/>
                  </a:lnTo>
                  <a:lnTo>
                    <a:pt x="87" y="906"/>
                  </a:lnTo>
                  <a:lnTo>
                    <a:pt x="89" y="904"/>
                  </a:lnTo>
                  <a:lnTo>
                    <a:pt x="90" y="901"/>
                  </a:lnTo>
                  <a:lnTo>
                    <a:pt x="90" y="898"/>
                  </a:lnTo>
                  <a:lnTo>
                    <a:pt x="92" y="895"/>
                  </a:lnTo>
                  <a:lnTo>
                    <a:pt x="94" y="891"/>
                  </a:lnTo>
                  <a:lnTo>
                    <a:pt x="94" y="890"/>
                  </a:lnTo>
                  <a:lnTo>
                    <a:pt x="94" y="889"/>
                  </a:lnTo>
                  <a:lnTo>
                    <a:pt x="95" y="889"/>
                  </a:lnTo>
                  <a:lnTo>
                    <a:pt x="95" y="888"/>
                  </a:lnTo>
                  <a:lnTo>
                    <a:pt x="95" y="887"/>
                  </a:lnTo>
                  <a:lnTo>
                    <a:pt x="95" y="886"/>
                  </a:lnTo>
                  <a:lnTo>
                    <a:pt x="95" y="885"/>
                  </a:lnTo>
                  <a:lnTo>
                    <a:pt x="95" y="884"/>
                  </a:lnTo>
                  <a:lnTo>
                    <a:pt x="97" y="884"/>
                  </a:lnTo>
                  <a:lnTo>
                    <a:pt x="97" y="883"/>
                  </a:lnTo>
                  <a:lnTo>
                    <a:pt x="97" y="882"/>
                  </a:lnTo>
                  <a:lnTo>
                    <a:pt x="97" y="881"/>
                  </a:lnTo>
                  <a:lnTo>
                    <a:pt x="98" y="880"/>
                  </a:lnTo>
                  <a:lnTo>
                    <a:pt x="98" y="879"/>
                  </a:lnTo>
                  <a:lnTo>
                    <a:pt x="100" y="878"/>
                  </a:lnTo>
                  <a:lnTo>
                    <a:pt x="100" y="876"/>
                  </a:lnTo>
                  <a:lnTo>
                    <a:pt x="100" y="873"/>
                  </a:lnTo>
                  <a:lnTo>
                    <a:pt x="100" y="870"/>
                  </a:lnTo>
                  <a:lnTo>
                    <a:pt x="100" y="868"/>
                  </a:lnTo>
                  <a:lnTo>
                    <a:pt x="101" y="865"/>
                  </a:lnTo>
                  <a:lnTo>
                    <a:pt x="101" y="863"/>
                  </a:lnTo>
                  <a:lnTo>
                    <a:pt x="101" y="860"/>
                  </a:lnTo>
                  <a:lnTo>
                    <a:pt x="103" y="858"/>
                  </a:lnTo>
                  <a:lnTo>
                    <a:pt x="103" y="856"/>
                  </a:lnTo>
                  <a:lnTo>
                    <a:pt x="104" y="853"/>
                  </a:lnTo>
                  <a:lnTo>
                    <a:pt x="104" y="851"/>
                  </a:lnTo>
                  <a:lnTo>
                    <a:pt x="106" y="848"/>
                  </a:lnTo>
                  <a:lnTo>
                    <a:pt x="106" y="846"/>
                  </a:lnTo>
                  <a:lnTo>
                    <a:pt x="108" y="844"/>
                  </a:lnTo>
                  <a:lnTo>
                    <a:pt x="109" y="840"/>
                  </a:lnTo>
                  <a:lnTo>
                    <a:pt x="109" y="838"/>
                  </a:lnTo>
                  <a:lnTo>
                    <a:pt x="111" y="836"/>
                  </a:lnTo>
                  <a:lnTo>
                    <a:pt x="112" y="833"/>
                  </a:lnTo>
                  <a:lnTo>
                    <a:pt x="112" y="831"/>
                  </a:lnTo>
                  <a:lnTo>
                    <a:pt x="114" y="829"/>
                  </a:lnTo>
                  <a:lnTo>
                    <a:pt x="115" y="827"/>
                  </a:lnTo>
                  <a:lnTo>
                    <a:pt x="117" y="824"/>
                  </a:lnTo>
                  <a:lnTo>
                    <a:pt x="118" y="822"/>
                  </a:lnTo>
                  <a:lnTo>
                    <a:pt x="120" y="820"/>
                  </a:lnTo>
                  <a:lnTo>
                    <a:pt x="122" y="817"/>
                  </a:lnTo>
                  <a:lnTo>
                    <a:pt x="122" y="815"/>
                  </a:lnTo>
                  <a:lnTo>
                    <a:pt x="123" y="813"/>
                  </a:lnTo>
                  <a:lnTo>
                    <a:pt x="125" y="810"/>
                  </a:lnTo>
                  <a:lnTo>
                    <a:pt x="126" y="808"/>
                  </a:lnTo>
                  <a:lnTo>
                    <a:pt x="128" y="806"/>
                  </a:lnTo>
                  <a:lnTo>
                    <a:pt x="129" y="804"/>
                  </a:lnTo>
                  <a:lnTo>
                    <a:pt x="131" y="801"/>
                  </a:lnTo>
                  <a:lnTo>
                    <a:pt x="132" y="800"/>
                  </a:lnTo>
                  <a:lnTo>
                    <a:pt x="132" y="798"/>
                  </a:lnTo>
                  <a:lnTo>
                    <a:pt x="134" y="796"/>
                  </a:lnTo>
                  <a:lnTo>
                    <a:pt x="136" y="794"/>
                  </a:lnTo>
                  <a:lnTo>
                    <a:pt x="136" y="792"/>
                  </a:lnTo>
                  <a:lnTo>
                    <a:pt x="137" y="791"/>
                  </a:lnTo>
                  <a:lnTo>
                    <a:pt x="139" y="790"/>
                  </a:lnTo>
                  <a:lnTo>
                    <a:pt x="140" y="788"/>
                  </a:lnTo>
                  <a:lnTo>
                    <a:pt x="142" y="787"/>
                  </a:lnTo>
                  <a:lnTo>
                    <a:pt x="143" y="786"/>
                  </a:lnTo>
                  <a:lnTo>
                    <a:pt x="146" y="785"/>
                  </a:lnTo>
                  <a:lnTo>
                    <a:pt x="148" y="783"/>
                  </a:lnTo>
                  <a:lnTo>
                    <a:pt x="150" y="782"/>
                  </a:lnTo>
                  <a:lnTo>
                    <a:pt x="151" y="781"/>
                  </a:lnTo>
                  <a:lnTo>
                    <a:pt x="154" y="780"/>
                  </a:lnTo>
                  <a:lnTo>
                    <a:pt x="156" y="779"/>
                  </a:lnTo>
                  <a:lnTo>
                    <a:pt x="157" y="778"/>
                  </a:lnTo>
                  <a:lnTo>
                    <a:pt x="160" y="777"/>
                  </a:lnTo>
                  <a:lnTo>
                    <a:pt x="162" y="776"/>
                  </a:lnTo>
                  <a:lnTo>
                    <a:pt x="164" y="774"/>
                  </a:lnTo>
                  <a:lnTo>
                    <a:pt x="167" y="773"/>
                  </a:lnTo>
                  <a:lnTo>
                    <a:pt x="168" y="772"/>
                  </a:lnTo>
                  <a:lnTo>
                    <a:pt x="170" y="771"/>
                  </a:lnTo>
                  <a:lnTo>
                    <a:pt x="173" y="770"/>
                  </a:lnTo>
                  <a:lnTo>
                    <a:pt x="174" y="769"/>
                  </a:lnTo>
                  <a:lnTo>
                    <a:pt x="176" y="768"/>
                  </a:lnTo>
                  <a:lnTo>
                    <a:pt x="179" y="766"/>
                  </a:lnTo>
                  <a:lnTo>
                    <a:pt x="181" y="765"/>
                  </a:lnTo>
                  <a:lnTo>
                    <a:pt x="182" y="764"/>
                  </a:lnTo>
                  <a:lnTo>
                    <a:pt x="184" y="763"/>
                  </a:lnTo>
                  <a:lnTo>
                    <a:pt x="187" y="761"/>
                  </a:lnTo>
                  <a:lnTo>
                    <a:pt x="188" y="760"/>
                  </a:lnTo>
                  <a:lnTo>
                    <a:pt x="190" y="760"/>
                  </a:lnTo>
                  <a:lnTo>
                    <a:pt x="190" y="759"/>
                  </a:lnTo>
                  <a:lnTo>
                    <a:pt x="192" y="759"/>
                  </a:lnTo>
                  <a:lnTo>
                    <a:pt x="193" y="758"/>
                  </a:lnTo>
                  <a:lnTo>
                    <a:pt x="195" y="758"/>
                  </a:lnTo>
                  <a:lnTo>
                    <a:pt x="195" y="757"/>
                  </a:lnTo>
                  <a:lnTo>
                    <a:pt x="196" y="757"/>
                  </a:lnTo>
                  <a:lnTo>
                    <a:pt x="198" y="756"/>
                  </a:lnTo>
                  <a:lnTo>
                    <a:pt x="199" y="756"/>
                  </a:lnTo>
                  <a:lnTo>
                    <a:pt x="199" y="755"/>
                  </a:lnTo>
                  <a:lnTo>
                    <a:pt x="201" y="755"/>
                  </a:lnTo>
                  <a:lnTo>
                    <a:pt x="202" y="755"/>
                  </a:lnTo>
                  <a:lnTo>
                    <a:pt x="202" y="754"/>
                  </a:lnTo>
                  <a:lnTo>
                    <a:pt x="204" y="754"/>
                  </a:lnTo>
                  <a:lnTo>
                    <a:pt x="206" y="753"/>
                  </a:lnTo>
                  <a:lnTo>
                    <a:pt x="207" y="753"/>
                  </a:lnTo>
                  <a:lnTo>
                    <a:pt x="209" y="753"/>
                  </a:lnTo>
                  <a:lnTo>
                    <a:pt x="209" y="752"/>
                  </a:lnTo>
                  <a:lnTo>
                    <a:pt x="210" y="752"/>
                  </a:lnTo>
                  <a:lnTo>
                    <a:pt x="212" y="752"/>
                  </a:lnTo>
                  <a:lnTo>
                    <a:pt x="213" y="752"/>
                  </a:lnTo>
                  <a:lnTo>
                    <a:pt x="215" y="751"/>
                  </a:lnTo>
                  <a:lnTo>
                    <a:pt x="215" y="750"/>
                  </a:lnTo>
                  <a:lnTo>
                    <a:pt x="216" y="750"/>
                  </a:lnTo>
                  <a:lnTo>
                    <a:pt x="216" y="749"/>
                  </a:lnTo>
                  <a:lnTo>
                    <a:pt x="218" y="749"/>
                  </a:lnTo>
                  <a:lnTo>
                    <a:pt x="218" y="748"/>
                  </a:lnTo>
                  <a:lnTo>
                    <a:pt x="220" y="748"/>
                  </a:lnTo>
                  <a:lnTo>
                    <a:pt x="220" y="746"/>
                  </a:lnTo>
                  <a:lnTo>
                    <a:pt x="221" y="746"/>
                  </a:lnTo>
                  <a:lnTo>
                    <a:pt x="223" y="745"/>
                  </a:lnTo>
                  <a:lnTo>
                    <a:pt x="224" y="745"/>
                  </a:lnTo>
                  <a:lnTo>
                    <a:pt x="224" y="744"/>
                  </a:lnTo>
                  <a:lnTo>
                    <a:pt x="226" y="744"/>
                  </a:lnTo>
                  <a:lnTo>
                    <a:pt x="226" y="743"/>
                  </a:lnTo>
                  <a:lnTo>
                    <a:pt x="227" y="743"/>
                  </a:lnTo>
                  <a:lnTo>
                    <a:pt x="229" y="743"/>
                  </a:lnTo>
                  <a:lnTo>
                    <a:pt x="229" y="742"/>
                  </a:lnTo>
                  <a:lnTo>
                    <a:pt x="230" y="742"/>
                  </a:lnTo>
                  <a:lnTo>
                    <a:pt x="232" y="741"/>
                  </a:lnTo>
                  <a:lnTo>
                    <a:pt x="234" y="741"/>
                  </a:lnTo>
                  <a:lnTo>
                    <a:pt x="234" y="740"/>
                  </a:lnTo>
                  <a:lnTo>
                    <a:pt x="235" y="740"/>
                  </a:lnTo>
                  <a:lnTo>
                    <a:pt x="237" y="739"/>
                  </a:lnTo>
                  <a:lnTo>
                    <a:pt x="238" y="739"/>
                  </a:lnTo>
                  <a:lnTo>
                    <a:pt x="240" y="738"/>
                  </a:lnTo>
                  <a:lnTo>
                    <a:pt x="241" y="737"/>
                  </a:lnTo>
                  <a:lnTo>
                    <a:pt x="243" y="737"/>
                  </a:lnTo>
                  <a:lnTo>
                    <a:pt x="244" y="735"/>
                  </a:lnTo>
                  <a:lnTo>
                    <a:pt x="246" y="734"/>
                  </a:lnTo>
                  <a:lnTo>
                    <a:pt x="247" y="732"/>
                  </a:lnTo>
                  <a:lnTo>
                    <a:pt x="251" y="731"/>
                  </a:lnTo>
                  <a:lnTo>
                    <a:pt x="252" y="729"/>
                  </a:lnTo>
                  <a:lnTo>
                    <a:pt x="255" y="728"/>
                  </a:lnTo>
                  <a:lnTo>
                    <a:pt x="257" y="727"/>
                  </a:lnTo>
                  <a:lnTo>
                    <a:pt x="260" y="726"/>
                  </a:lnTo>
                  <a:lnTo>
                    <a:pt x="263" y="724"/>
                  </a:lnTo>
                  <a:lnTo>
                    <a:pt x="265" y="723"/>
                  </a:lnTo>
                  <a:lnTo>
                    <a:pt x="268" y="722"/>
                  </a:lnTo>
                  <a:lnTo>
                    <a:pt x="271" y="721"/>
                  </a:lnTo>
                  <a:lnTo>
                    <a:pt x="272" y="720"/>
                  </a:lnTo>
                  <a:lnTo>
                    <a:pt x="275" y="719"/>
                  </a:lnTo>
                  <a:lnTo>
                    <a:pt x="279" y="718"/>
                  </a:lnTo>
                  <a:lnTo>
                    <a:pt x="282" y="717"/>
                  </a:lnTo>
                  <a:lnTo>
                    <a:pt x="285" y="716"/>
                  </a:lnTo>
                  <a:lnTo>
                    <a:pt x="288" y="715"/>
                  </a:lnTo>
                  <a:lnTo>
                    <a:pt x="289" y="714"/>
                  </a:lnTo>
                  <a:lnTo>
                    <a:pt x="293" y="713"/>
                  </a:lnTo>
                  <a:lnTo>
                    <a:pt x="296" y="712"/>
                  </a:lnTo>
                  <a:lnTo>
                    <a:pt x="299" y="711"/>
                  </a:lnTo>
                  <a:lnTo>
                    <a:pt x="302" y="710"/>
                  </a:lnTo>
                  <a:lnTo>
                    <a:pt x="305" y="710"/>
                  </a:lnTo>
                  <a:lnTo>
                    <a:pt x="308" y="709"/>
                  </a:lnTo>
                  <a:lnTo>
                    <a:pt x="310" y="708"/>
                  </a:lnTo>
                  <a:lnTo>
                    <a:pt x="313" y="707"/>
                  </a:lnTo>
                  <a:lnTo>
                    <a:pt x="316" y="706"/>
                  </a:lnTo>
                  <a:lnTo>
                    <a:pt x="319" y="704"/>
                  </a:lnTo>
                  <a:lnTo>
                    <a:pt x="322" y="703"/>
                  </a:lnTo>
                  <a:lnTo>
                    <a:pt x="324" y="702"/>
                  </a:lnTo>
                  <a:lnTo>
                    <a:pt x="327" y="701"/>
                  </a:lnTo>
                  <a:lnTo>
                    <a:pt x="330" y="703"/>
                  </a:lnTo>
                  <a:lnTo>
                    <a:pt x="372" y="675"/>
                  </a:lnTo>
                  <a:lnTo>
                    <a:pt x="366" y="673"/>
                  </a:lnTo>
                  <a:lnTo>
                    <a:pt x="359" y="670"/>
                  </a:lnTo>
                  <a:lnTo>
                    <a:pt x="355" y="668"/>
                  </a:lnTo>
                  <a:lnTo>
                    <a:pt x="349" y="665"/>
                  </a:lnTo>
                  <a:lnTo>
                    <a:pt x="342" y="663"/>
                  </a:lnTo>
                  <a:lnTo>
                    <a:pt x="336" y="660"/>
                  </a:lnTo>
                  <a:lnTo>
                    <a:pt x="331" y="657"/>
                  </a:lnTo>
                  <a:lnTo>
                    <a:pt x="325" y="654"/>
                  </a:lnTo>
                  <a:lnTo>
                    <a:pt x="319" y="650"/>
                  </a:lnTo>
                  <a:lnTo>
                    <a:pt x="314" y="647"/>
                  </a:lnTo>
                  <a:lnTo>
                    <a:pt x="308" y="643"/>
                  </a:lnTo>
                  <a:lnTo>
                    <a:pt x="303" y="640"/>
                  </a:lnTo>
                  <a:lnTo>
                    <a:pt x="297" y="636"/>
                  </a:lnTo>
                  <a:lnTo>
                    <a:pt x="293" y="633"/>
                  </a:lnTo>
                  <a:lnTo>
                    <a:pt x="288" y="629"/>
                  </a:lnTo>
                  <a:lnTo>
                    <a:pt x="282" y="626"/>
                  </a:lnTo>
                  <a:lnTo>
                    <a:pt x="277" y="622"/>
                  </a:lnTo>
                  <a:lnTo>
                    <a:pt x="272" y="618"/>
                  </a:lnTo>
                  <a:lnTo>
                    <a:pt x="268" y="614"/>
                  </a:lnTo>
                  <a:lnTo>
                    <a:pt x="263" y="610"/>
                  </a:lnTo>
                  <a:lnTo>
                    <a:pt x="258" y="606"/>
                  </a:lnTo>
                  <a:lnTo>
                    <a:pt x="254" y="601"/>
                  </a:lnTo>
                  <a:lnTo>
                    <a:pt x="251" y="597"/>
                  </a:lnTo>
                  <a:lnTo>
                    <a:pt x="246" y="593"/>
                  </a:lnTo>
                  <a:lnTo>
                    <a:pt x="243" y="589"/>
                  </a:lnTo>
                  <a:lnTo>
                    <a:pt x="238" y="585"/>
                  </a:lnTo>
                  <a:lnTo>
                    <a:pt x="235" y="581"/>
                  </a:lnTo>
                  <a:lnTo>
                    <a:pt x="232" y="577"/>
                  </a:lnTo>
                  <a:lnTo>
                    <a:pt x="229" y="572"/>
                  </a:lnTo>
                  <a:lnTo>
                    <a:pt x="227" y="568"/>
                  </a:lnTo>
                  <a:lnTo>
                    <a:pt x="224" y="564"/>
                  </a:lnTo>
                  <a:lnTo>
                    <a:pt x="223" y="560"/>
                  </a:lnTo>
                  <a:lnTo>
                    <a:pt x="220" y="557"/>
                  </a:lnTo>
                  <a:lnTo>
                    <a:pt x="216" y="553"/>
                  </a:lnTo>
                  <a:lnTo>
                    <a:pt x="215" y="550"/>
                  </a:lnTo>
                  <a:lnTo>
                    <a:pt x="212" y="547"/>
                  </a:lnTo>
                  <a:lnTo>
                    <a:pt x="210" y="544"/>
                  </a:lnTo>
                  <a:lnTo>
                    <a:pt x="209" y="541"/>
                  </a:lnTo>
                  <a:lnTo>
                    <a:pt x="207" y="538"/>
                  </a:lnTo>
                  <a:lnTo>
                    <a:pt x="206" y="535"/>
                  </a:lnTo>
                  <a:lnTo>
                    <a:pt x="204" y="531"/>
                  </a:lnTo>
                  <a:lnTo>
                    <a:pt x="202" y="528"/>
                  </a:lnTo>
                  <a:lnTo>
                    <a:pt x="202" y="525"/>
                  </a:lnTo>
                  <a:lnTo>
                    <a:pt x="201" y="522"/>
                  </a:lnTo>
                  <a:lnTo>
                    <a:pt x="201" y="518"/>
                  </a:lnTo>
                  <a:lnTo>
                    <a:pt x="199" y="515"/>
                  </a:lnTo>
                  <a:lnTo>
                    <a:pt x="199" y="511"/>
                  </a:lnTo>
                  <a:lnTo>
                    <a:pt x="198" y="508"/>
                  </a:lnTo>
                  <a:lnTo>
                    <a:pt x="198" y="503"/>
                  </a:lnTo>
                  <a:lnTo>
                    <a:pt x="198" y="500"/>
                  </a:lnTo>
                  <a:lnTo>
                    <a:pt x="196" y="496"/>
                  </a:lnTo>
                  <a:lnTo>
                    <a:pt x="196" y="493"/>
                  </a:lnTo>
                  <a:lnTo>
                    <a:pt x="196" y="490"/>
                  </a:lnTo>
                  <a:lnTo>
                    <a:pt x="196" y="486"/>
                  </a:lnTo>
                  <a:lnTo>
                    <a:pt x="195" y="483"/>
                  </a:lnTo>
                  <a:lnTo>
                    <a:pt x="195" y="479"/>
                  </a:lnTo>
                  <a:lnTo>
                    <a:pt x="195" y="476"/>
                  </a:lnTo>
                  <a:lnTo>
                    <a:pt x="195" y="472"/>
                  </a:lnTo>
                  <a:lnTo>
                    <a:pt x="193" y="469"/>
                  </a:lnTo>
                  <a:lnTo>
                    <a:pt x="193" y="466"/>
                  </a:lnTo>
                  <a:lnTo>
                    <a:pt x="192" y="462"/>
                  </a:lnTo>
                  <a:lnTo>
                    <a:pt x="192" y="459"/>
                  </a:lnTo>
                  <a:lnTo>
                    <a:pt x="192" y="455"/>
                  </a:lnTo>
                  <a:lnTo>
                    <a:pt x="190" y="452"/>
                  </a:lnTo>
                  <a:lnTo>
                    <a:pt x="188" y="448"/>
                  </a:lnTo>
                  <a:lnTo>
                    <a:pt x="188" y="445"/>
                  </a:lnTo>
                  <a:lnTo>
                    <a:pt x="188" y="442"/>
                  </a:lnTo>
                  <a:lnTo>
                    <a:pt x="187" y="438"/>
                  </a:lnTo>
                  <a:lnTo>
                    <a:pt x="187" y="435"/>
                  </a:lnTo>
                  <a:lnTo>
                    <a:pt x="185" y="432"/>
                  </a:lnTo>
                  <a:lnTo>
                    <a:pt x="185" y="428"/>
                  </a:lnTo>
                  <a:lnTo>
                    <a:pt x="184" y="425"/>
                  </a:lnTo>
                  <a:lnTo>
                    <a:pt x="184" y="421"/>
                  </a:lnTo>
                  <a:lnTo>
                    <a:pt x="182" y="418"/>
                  </a:lnTo>
                  <a:lnTo>
                    <a:pt x="182" y="414"/>
                  </a:lnTo>
                  <a:lnTo>
                    <a:pt x="181" y="411"/>
                  </a:lnTo>
                  <a:lnTo>
                    <a:pt x="181" y="407"/>
                  </a:lnTo>
                  <a:lnTo>
                    <a:pt x="179" y="403"/>
                  </a:lnTo>
                  <a:lnTo>
                    <a:pt x="178" y="400"/>
                  </a:lnTo>
                  <a:lnTo>
                    <a:pt x="178" y="396"/>
                  </a:lnTo>
                  <a:lnTo>
                    <a:pt x="176" y="393"/>
                  </a:lnTo>
                  <a:lnTo>
                    <a:pt x="176" y="389"/>
                  </a:lnTo>
                  <a:lnTo>
                    <a:pt x="174" y="386"/>
                  </a:lnTo>
                  <a:lnTo>
                    <a:pt x="174" y="382"/>
                  </a:lnTo>
                  <a:lnTo>
                    <a:pt x="173" y="379"/>
                  </a:lnTo>
                  <a:lnTo>
                    <a:pt x="171" y="375"/>
                  </a:lnTo>
                  <a:lnTo>
                    <a:pt x="171" y="372"/>
                  </a:lnTo>
                  <a:lnTo>
                    <a:pt x="170" y="368"/>
                  </a:lnTo>
                  <a:lnTo>
                    <a:pt x="168" y="365"/>
                  </a:lnTo>
                  <a:lnTo>
                    <a:pt x="168" y="360"/>
                  </a:lnTo>
                  <a:lnTo>
                    <a:pt x="167" y="357"/>
                  </a:lnTo>
                  <a:lnTo>
                    <a:pt x="165" y="353"/>
                  </a:lnTo>
                  <a:lnTo>
                    <a:pt x="164" y="350"/>
                  </a:lnTo>
                  <a:lnTo>
                    <a:pt x="162" y="346"/>
                  </a:lnTo>
                  <a:lnTo>
                    <a:pt x="162" y="343"/>
                  </a:lnTo>
                  <a:lnTo>
                    <a:pt x="160" y="340"/>
                  </a:lnTo>
                  <a:lnTo>
                    <a:pt x="160" y="339"/>
                  </a:lnTo>
                  <a:lnTo>
                    <a:pt x="160" y="337"/>
                  </a:lnTo>
                  <a:lnTo>
                    <a:pt x="162" y="336"/>
                  </a:lnTo>
                  <a:lnTo>
                    <a:pt x="162" y="335"/>
                  </a:lnTo>
                  <a:lnTo>
                    <a:pt x="162" y="334"/>
                  </a:lnTo>
                  <a:lnTo>
                    <a:pt x="162" y="333"/>
                  </a:lnTo>
                  <a:lnTo>
                    <a:pt x="162" y="332"/>
                  </a:lnTo>
                  <a:lnTo>
                    <a:pt x="162" y="331"/>
                  </a:lnTo>
                  <a:lnTo>
                    <a:pt x="162" y="330"/>
                  </a:lnTo>
                  <a:lnTo>
                    <a:pt x="162" y="329"/>
                  </a:lnTo>
                  <a:lnTo>
                    <a:pt x="162" y="328"/>
                  </a:lnTo>
                  <a:lnTo>
                    <a:pt x="162" y="326"/>
                  </a:lnTo>
                  <a:lnTo>
                    <a:pt x="162" y="325"/>
                  </a:lnTo>
                  <a:lnTo>
                    <a:pt x="160" y="324"/>
                  </a:lnTo>
                  <a:lnTo>
                    <a:pt x="160" y="323"/>
                  </a:lnTo>
                  <a:lnTo>
                    <a:pt x="160" y="322"/>
                  </a:lnTo>
                  <a:lnTo>
                    <a:pt x="160" y="321"/>
                  </a:lnTo>
                  <a:lnTo>
                    <a:pt x="160" y="320"/>
                  </a:lnTo>
                  <a:lnTo>
                    <a:pt x="159" y="319"/>
                  </a:lnTo>
                  <a:lnTo>
                    <a:pt x="159" y="318"/>
                  </a:lnTo>
                  <a:lnTo>
                    <a:pt x="159" y="317"/>
                  </a:lnTo>
                  <a:lnTo>
                    <a:pt x="159" y="316"/>
                  </a:lnTo>
                  <a:lnTo>
                    <a:pt x="159" y="315"/>
                  </a:lnTo>
                  <a:lnTo>
                    <a:pt x="157" y="314"/>
                  </a:lnTo>
                  <a:lnTo>
                    <a:pt x="157" y="312"/>
                  </a:lnTo>
                  <a:lnTo>
                    <a:pt x="157" y="310"/>
                  </a:lnTo>
                  <a:lnTo>
                    <a:pt x="157" y="309"/>
                  </a:lnTo>
                  <a:lnTo>
                    <a:pt x="157" y="308"/>
                  </a:lnTo>
                  <a:lnTo>
                    <a:pt x="157" y="307"/>
                  </a:lnTo>
                  <a:lnTo>
                    <a:pt x="157" y="306"/>
                  </a:lnTo>
                  <a:lnTo>
                    <a:pt x="157" y="305"/>
                  </a:lnTo>
                  <a:lnTo>
                    <a:pt x="157" y="304"/>
                  </a:lnTo>
                  <a:lnTo>
                    <a:pt x="157" y="302"/>
                  </a:lnTo>
                  <a:lnTo>
                    <a:pt x="157" y="301"/>
                  </a:lnTo>
                  <a:lnTo>
                    <a:pt x="157" y="299"/>
                  </a:lnTo>
                  <a:lnTo>
                    <a:pt x="157" y="298"/>
                  </a:lnTo>
                  <a:lnTo>
                    <a:pt x="157" y="296"/>
                  </a:lnTo>
                  <a:lnTo>
                    <a:pt x="157" y="295"/>
                  </a:lnTo>
                  <a:lnTo>
                    <a:pt x="157" y="293"/>
                  </a:lnTo>
                  <a:lnTo>
                    <a:pt x="157" y="292"/>
                  </a:lnTo>
                  <a:lnTo>
                    <a:pt x="157" y="290"/>
                  </a:lnTo>
                  <a:lnTo>
                    <a:pt x="159" y="289"/>
                  </a:lnTo>
                  <a:lnTo>
                    <a:pt x="159" y="287"/>
                  </a:lnTo>
                  <a:lnTo>
                    <a:pt x="159" y="286"/>
                  </a:lnTo>
                  <a:lnTo>
                    <a:pt x="159" y="284"/>
                  </a:lnTo>
                  <a:lnTo>
                    <a:pt x="159" y="283"/>
                  </a:lnTo>
                  <a:lnTo>
                    <a:pt x="159" y="281"/>
                  </a:lnTo>
                  <a:lnTo>
                    <a:pt x="159" y="280"/>
                  </a:lnTo>
                  <a:lnTo>
                    <a:pt x="160" y="278"/>
                  </a:lnTo>
                  <a:lnTo>
                    <a:pt x="160" y="277"/>
                  </a:lnTo>
                  <a:lnTo>
                    <a:pt x="160" y="275"/>
                  </a:lnTo>
                  <a:lnTo>
                    <a:pt x="160" y="274"/>
                  </a:lnTo>
                  <a:lnTo>
                    <a:pt x="162" y="272"/>
                  </a:lnTo>
                  <a:lnTo>
                    <a:pt x="162" y="271"/>
                  </a:lnTo>
                  <a:lnTo>
                    <a:pt x="162" y="270"/>
                  </a:lnTo>
                  <a:lnTo>
                    <a:pt x="164" y="268"/>
                  </a:lnTo>
                  <a:lnTo>
                    <a:pt x="164" y="267"/>
                  </a:lnTo>
                  <a:lnTo>
                    <a:pt x="165" y="264"/>
                  </a:lnTo>
                  <a:lnTo>
                    <a:pt x="165" y="263"/>
                  </a:lnTo>
                  <a:lnTo>
                    <a:pt x="167" y="262"/>
                  </a:lnTo>
                  <a:lnTo>
                    <a:pt x="167" y="260"/>
                  </a:lnTo>
                  <a:lnTo>
                    <a:pt x="168" y="259"/>
                  </a:lnTo>
                  <a:lnTo>
                    <a:pt x="168" y="258"/>
                  </a:lnTo>
                  <a:lnTo>
                    <a:pt x="170" y="257"/>
                  </a:lnTo>
                  <a:lnTo>
                    <a:pt x="170" y="256"/>
                  </a:lnTo>
                  <a:lnTo>
                    <a:pt x="171" y="255"/>
                  </a:lnTo>
                  <a:lnTo>
                    <a:pt x="171" y="254"/>
                  </a:lnTo>
                  <a:lnTo>
                    <a:pt x="171" y="253"/>
                  </a:lnTo>
                  <a:lnTo>
                    <a:pt x="171" y="252"/>
                  </a:lnTo>
                  <a:lnTo>
                    <a:pt x="170" y="252"/>
                  </a:lnTo>
                  <a:lnTo>
                    <a:pt x="170" y="251"/>
                  </a:lnTo>
                  <a:lnTo>
                    <a:pt x="168" y="250"/>
                  </a:lnTo>
                  <a:lnTo>
                    <a:pt x="167" y="250"/>
                  </a:lnTo>
                  <a:lnTo>
                    <a:pt x="167" y="249"/>
                  </a:lnTo>
                  <a:lnTo>
                    <a:pt x="165" y="249"/>
                  </a:lnTo>
                  <a:lnTo>
                    <a:pt x="164" y="249"/>
                  </a:lnTo>
                  <a:lnTo>
                    <a:pt x="162" y="249"/>
                  </a:lnTo>
                  <a:lnTo>
                    <a:pt x="160" y="248"/>
                  </a:lnTo>
                  <a:lnTo>
                    <a:pt x="159" y="248"/>
                  </a:lnTo>
                  <a:lnTo>
                    <a:pt x="157" y="248"/>
                  </a:lnTo>
                  <a:lnTo>
                    <a:pt x="156" y="247"/>
                  </a:lnTo>
                  <a:lnTo>
                    <a:pt x="154" y="247"/>
                  </a:lnTo>
                  <a:lnTo>
                    <a:pt x="153" y="245"/>
                  </a:lnTo>
                  <a:lnTo>
                    <a:pt x="153" y="244"/>
                  </a:lnTo>
                  <a:lnTo>
                    <a:pt x="151" y="242"/>
                  </a:lnTo>
                  <a:lnTo>
                    <a:pt x="150" y="241"/>
                  </a:lnTo>
                  <a:lnTo>
                    <a:pt x="148" y="239"/>
                  </a:lnTo>
                  <a:lnTo>
                    <a:pt x="146" y="238"/>
                  </a:lnTo>
                  <a:lnTo>
                    <a:pt x="145" y="236"/>
                  </a:lnTo>
                  <a:lnTo>
                    <a:pt x="143" y="235"/>
                  </a:lnTo>
                  <a:lnTo>
                    <a:pt x="142" y="234"/>
                  </a:lnTo>
                  <a:lnTo>
                    <a:pt x="140" y="232"/>
                  </a:lnTo>
                  <a:lnTo>
                    <a:pt x="139" y="231"/>
                  </a:lnTo>
                  <a:lnTo>
                    <a:pt x="137" y="229"/>
                  </a:lnTo>
                  <a:lnTo>
                    <a:pt x="136" y="228"/>
                  </a:lnTo>
                  <a:lnTo>
                    <a:pt x="134" y="227"/>
                  </a:lnTo>
                  <a:lnTo>
                    <a:pt x="132" y="225"/>
                  </a:lnTo>
                  <a:lnTo>
                    <a:pt x="131" y="224"/>
                  </a:lnTo>
                  <a:lnTo>
                    <a:pt x="129" y="223"/>
                  </a:lnTo>
                  <a:lnTo>
                    <a:pt x="128" y="221"/>
                  </a:lnTo>
                  <a:lnTo>
                    <a:pt x="126" y="220"/>
                  </a:lnTo>
                  <a:lnTo>
                    <a:pt x="125" y="218"/>
                  </a:lnTo>
                  <a:lnTo>
                    <a:pt x="123" y="216"/>
                  </a:lnTo>
                  <a:lnTo>
                    <a:pt x="122" y="214"/>
                  </a:lnTo>
                  <a:lnTo>
                    <a:pt x="122" y="213"/>
                  </a:lnTo>
                  <a:lnTo>
                    <a:pt x="120" y="211"/>
                  </a:lnTo>
                  <a:lnTo>
                    <a:pt x="118" y="210"/>
                  </a:lnTo>
                  <a:lnTo>
                    <a:pt x="118" y="208"/>
                  </a:lnTo>
                  <a:lnTo>
                    <a:pt x="117" y="206"/>
                  </a:lnTo>
                  <a:lnTo>
                    <a:pt x="117" y="205"/>
                  </a:lnTo>
                  <a:lnTo>
                    <a:pt x="117" y="203"/>
                  </a:lnTo>
                  <a:lnTo>
                    <a:pt x="117" y="201"/>
                  </a:lnTo>
                  <a:lnTo>
                    <a:pt x="117" y="200"/>
                  </a:lnTo>
                  <a:lnTo>
                    <a:pt x="117" y="198"/>
                  </a:lnTo>
                  <a:lnTo>
                    <a:pt x="117" y="193"/>
                  </a:lnTo>
                  <a:lnTo>
                    <a:pt x="115" y="189"/>
                  </a:lnTo>
                  <a:lnTo>
                    <a:pt x="115" y="184"/>
                  </a:lnTo>
                  <a:lnTo>
                    <a:pt x="115" y="179"/>
                  </a:lnTo>
                  <a:lnTo>
                    <a:pt x="115" y="175"/>
                  </a:lnTo>
                  <a:lnTo>
                    <a:pt x="115" y="170"/>
                  </a:lnTo>
                  <a:lnTo>
                    <a:pt x="115" y="164"/>
                  </a:lnTo>
                  <a:lnTo>
                    <a:pt x="117" y="160"/>
                  </a:lnTo>
                  <a:lnTo>
                    <a:pt x="117" y="155"/>
                  </a:lnTo>
                  <a:lnTo>
                    <a:pt x="117" y="151"/>
                  </a:lnTo>
                  <a:lnTo>
                    <a:pt x="118" y="146"/>
                  </a:lnTo>
                  <a:lnTo>
                    <a:pt x="120" y="142"/>
                  </a:lnTo>
                  <a:lnTo>
                    <a:pt x="120" y="137"/>
                  </a:lnTo>
                  <a:lnTo>
                    <a:pt x="122" y="133"/>
                  </a:lnTo>
                  <a:lnTo>
                    <a:pt x="123" y="128"/>
                  </a:lnTo>
                  <a:lnTo>
                    <a:pt x="125" y="124"/>
                  </a:lnTo>
                  <a:lnTo>
                    <a:pt x="128" y="119"/>
                  </a:lnTo>
                  <a:lnTo>
                    <a:pt x="129" y="115"/>
                  </a:lnTo>
                  <a:lnTo>
                    <a:pt x="132" y="111"/>
                  </a:lnTo>
                  <a:lnTo>
                    <a:pt x="136" y="107"/>
                  </a:lnTo>
                  <a:lnTo>
                    <a:pt x="139" y="103"/>
                  </a:lnTo>
                  <a:lnTo>
                    <a:pt x="142" y="99"/>
                  </a:lnTo>
                  <a:lnTo>
                    <a:pt x="145" y="95"/>
                  </a:lnTo>
                  <a:lnTo>
                    <a:pt x="148" y="91"/>
                  </a:lnTo>
                  <a:lnTo>
                    <a:pt x="153" y="88"/>
                  </a:lnTo>
                  <a:lnTo>
                    <a:pt x="157" y="84"/>
                  </a:lnTo>
                  <a:lnTo>
                    <a:pt x="162" y="81"/>
                  </a:lnTo>
                  <a:lnTo>
                    <a:pt x="167" y="78"/>
                  </a:lnTo>
                  <a:lnTo>
                    <a:pt x="171" y="75"/>
                  </a:lnTo>
                  <a:lnTo>
                    <a:pt x="178" y="71"/>
                  </a:lnTo>
                  <a:lnTo>
                    <a:pt x="184" y="68"/>
                  </a:lnTo>
                  <a:lnTo>
                    <a:pt x="190" y="66"/>
                  </a:lnTo>
                  <a:lnTo>
                    <a:pt x="198" y="63"/>
                  </a:lnTo>
                  <a:lnTo>
                    <a:pt x="204" y="60"/>
                  </a:lnTo>
                  <a:lnTo>
                    <a:pt x="212" y="57"/>
                  </a:lnTo>
                  <a:lnTo>
                    <a:pt x="220" y="54"/>
                  </a:lnTo>
                  <a:lnTo>
                    <a:pt x="227" y="51"/>
                  </a:lnTo>
                  <a:lnTo>
                    <a:pt x="235" y="48"/>
                  </a:lnTo>
                  <a:lnTo>
                    <a:pt x="243" y="46"/>
                  </a:lnTo>
                  <a:lnTo>
                    <a:pt x="251" y="43"/>
                  </a:lnTo>
                  <a:lnTo>
                    <a:pt x="258" y="41"/>
                  </a:lnTo>
                  <a:lnTo>
                    <a:pt x="268" y="38"/>
                  </a:lnTo>
                  <a:lnTo>
                    <a:pt x="275" y="36"/>
                  </a:lnTo>
                  <a:lnTo>
                    <a:pt x="283" y="33"/>
                  </a:lnTo>
                  <a:lnTo>
                    <a:pt x="291" y="31"/>
                  </a:lnTo>
                  <a:lnTo>
                    <a:pt x="300" y="29"/>
                  </a:lnTo>
                  <a:lnTo>
                    <a:pt x="308" y="27"/>
                  </a:lnTo>
                  <a:lnTo>
                    <a:pt x="316" y="25"/>
                  </a:lnTo>
                  <a:lnTo>
                    <a:pt x="325" y="22"/>
                  </a:lnTo>
                  <a:lnTo>
                    <a:pt x="333" y="20"/>
                  </a:lnTo>
                  <a:lnTo>
                    <a:pt x="342" y="18"/>
                  </a:lnTo>
                  <a:lnTo>
                    <a:pt x="350" y="17"/>
                  </a:lnTo>
                  <a:lnTo>
                    <a:pt x="359" y="15"/>
                  </a:lnTo>
                  <a:lnTo>
                    <a:pt x="367" y="14"/>
                  </a:lnTo>
                  <a:lnTo>
                    <a:pt x="377" y="13"/>
                  </a:lnTo>
                  <a:lnTo>
                    <a:pt x="384" y="11"/>
                  </a:lnTo>
                  <a:lnTo>
                    <a:pt x="394" y="10"/>
                  </a:lnTo>
                  <a:lnTo>
                    <a:pt x="403" y="9"/>
                  </a:lnTo>
                  <a:lnTo>
                    <a:pt x="411" y="8"/>
                  </a:lnTo>
                  <a:lnTo>
                    <a:pt x="420" y="8"/>
                  </a:lnTo>
                  <a:lnTo>
                    <a:pt x="428" y="7"/>
                  </a:lnTo>
                  <a:lnTo>
                    <a:pt x="437" y="6"/>
                  </a:lnTo>
                  <a:lnTo>
                    <a:pt x="446" y="6"/>
                  </a:lnTo>
                  <a:lnTo>
                    <a:pt x="454" y="6"/>
                  </a:lnTo>
                  <a:lnTo>
                    <a:pt x="460" y="5"/>
                  </a:lnTo>
                  <a:lnTo>
                    <a:pt x="467" y="4"/>
                  </a:lnTo>
                  <a:lnTo>
                    <a:pt x="473" y="4"/>
                  </a:lnTo>
                  <a:lnTo>
                    <a:pt x="479" y="3"/>
                  </a:lnTo>
                  <a:lnTo>
                    <a:pt x="485" y="2"/>
                  </a:lnTo>
                  <a:lnTo>
                    <a:pt x="492" y="2"/>
                  </a:lnTo>
                  <a:lnTo>
                    <a:pt x="498" y="2"/>
                  </a:lnTo>
                  <a:lnTo>
                    <a:pt x="504" y="1"/>
                  </a:lnTo>
                  <a:lnTo>
                    <a:pt x="510" y="1"/>
                  </a:lnTo>
                  <a:lnTo>
                    <a:pt x="518" y="1"/>
                  </a:lnTo>
                  <a:lnTo>
                    <a:pt x="524" y="0"/>
                  </a:lnTo>
                  <a:lnTo>
                    <a:pt x="530" y="0"/>
                  </a:lnTo>
                  <a:lnTo>
                    <a:pt x="537" y="0"/>
                  </a:lnTo>
                  <a:lnTo>
                    <a:pt x="543" y="0"/>
                  </a:lnTo>
                  <a:lnTo>
                    <a:pt x="551" y="0"/>
                  </a:lnTo>
                  <a:lnTo>
                    <a:pt x="557" y="0"/>
                  </a:lnTo>
                  <a:lnTo>
                    <a:pt x="563" y="0"/>
                  </a:lnTo>
                  <a:lnTo>
                    <a:pt x="569" y="0"/>
                  </a:lnTo>
                  <a:lnTo>
                    <a:pt x="577" y="0"/>
                  </a:lnTo>
                  <a:lnTo>
                    <a:pt x="583" y="0"/>
                  </a:lnTo>
                  <a:lnTo>
                    <a:pt x="590" y="0"/>
                  </a:lnTo>
                  <a:lnTo>
                    <a:pt x="596" y="0"/>
                  </a:lnTo>
                  <a:lnTo>
                    <a:pt x="604" y="0"/>
                  </a:lnTo>
                  <a:lnTo>
                    <a:pt x="610" y="1"/>
                  </a:lnTo>
                  <a:lnTo>
                    <a:pt x="616" y="1"/>
                  </a:lnTo>
                  <a:lnTo>
                    <a:pt x="622" y="1"/>
                  </a:lnTo>
                  <a:lnTo>
                    <a:pt x="628" y="1"/>
                  </a:lnTo>
                  <a:lnTo>
                    <a:pt x="635" y="1"/>
                  </a:lnTo>
                  <a:lnTo>
                    <a:pt x="642" y="1"/>
                  </a:lnTo>
                  <a:lnTo>
                    <a:pt x="649" y="1"/>
                  </a:lnTo>
                  <a:lnTo>
                    <a:pt x="655" y="1"/>
                  </a:lnTo>
                  <a:lnTo>
                    <a:pt x="66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4" name="Freeform 53"/>
            <p:cNvSpPr>
              <a:spLocks/>
            </p:cNvSpPr>
            <p:nvPr/>
          </p:nvSpPr>
          <p:spPr bwMode="auto">
            <a:xfrm>
              <a:off x="6366" y="1537"/>
              <a:ext cx="399" cy="391"/>
            </a:xfrm>
            <a:custGeom>
              <a:avLst/>
              <a:gdLst>
                <a:gd name="T0" fmla="*/ 1 w 798"/>
                <a:gd name="T1" fmla="*/ 48 h 391"/>
                <a:gd name="T2" fmla="*/ 1 w 798"/>
                <a:gd name="T3" fmla="*/ 50 h 391"/>
                <a:gd name="T4" fmla="*/ 1 w 798"/>
                <a:gd name="T5" fmla="*/ 57 h 391"/>
                <a:gd name="T6" fmla="*/ 1 w 798"/>
                <a:gd name="T7" fmla="*/ 72 h 391"/>
                <a:gd name="T8" fmla="*/ 1 w 798"/>
                <a:gd name="T9" fmla="*/ 87 h 391"/>
                <a:gd name="T10" fmla="*/ 1 w 798"/>
                <a:gd name="T11" fmla="*/ 98 h 391"/>
                <a:gd name="T12" fmla="*/ 1 w 798"/>
                <a:gd name="T13" fmla="*/ 114 h 391"/>
                <a:gd name="T14" fmla="*/ 1 w 798"/>
                <a:gd name="T15" fmla="*/ 178 h 391"/>
                <a:gd name="T16" fmla="*/ 1 w 798"/>
                <a:gd name="T17" fmla="*/ 244 h 391"/>
                <a:gd name="T18" fmla="*/ 1 w 798"/>
                <a:gd name="T19" fmla="*/ 290 h 391"/>
                <a:gd name="T20" fmla="*/ 1 w 798"/>
                <a:gd name="T21" fmla="*/ 328 h 391"/>
                <a:gd name="T22" fmla="*/ 1 w 798"/>
                <a:gd name="T23" fmla="*/ 360 h 391"/>
                <a:gd name="T24" fmla="*/ 1 w 798"/>
                <a:gd name="T25" fmla="*/ 374 h 391"/>
                <a:gd name="T26" fmla="*/ 1 w 798"/>
                <a:gd name="T27" fmla="*/ 388 h 391"/>
                <a:gd name="T28" fmla="*/ 1 w 798"/>
                <a:gd name="T29" fmla="*/ 381 h 391"/>
                <a:gd name="T30" fmla="*/ 1 w 798"/>
                <a:gd name="T31" fmla="*/ 371 h 391"/>
                <a:gd name="T32" fmla="*/ 1 w 798"/>
                <a:gd name="T33" fmla="*/ 369 h 391"/>
                <a:gd name="T34" fmla="*/ 1 w 798"/>
                <a:gd name="T35" fmla="*/ 370 h 391"/>
                <a:gd name="T36" fmla="*/ 1 w 798"/>
                <a:gd name="T37" fmla="*/ 374 h 391"/>
                <a:gd name="T38" fmla="*/ 1 w 798"/>
                <a:gd name="T39" fmla="*/ 381 h 391"/>
                <a:gd name="T40" fmla="*/ 1 w 798"/>
                <a:gd name="T41" fmla="*/ 386 h 391"/>
                <a:gd name="T42" fmla="*/ 1 w 798"/>
                <a:gd name="T43" fmla="*/ 357 h 391"/>
                <a:gd name="T44" fmla="*/ 1 w 798"/>
                <a:gd name="T45" fmla="*/ 328 h 391"/>
                <a:gd name="T46" fmla="*/ 1 w 798"/>
                <a:gd name="T47" fmla="*/ 304 h 391"/>
                <a:gd name="T48" fmla="*/ 1 w 798"/>
                <a:gd name="T49" fmla="*/ 281 h 391"/>
                <a:gd name="T50" fmla="*/ 1 w 798"/>
                <a:gd name="T51" fmla="*/ 262 h 391"/>
                <a:gd name="T52" fmla="*/ 1 w 798"/>
                <a:gd name="T53" fmla="*/ 250 h 391"/>
                <a:gd name="T54" fmla="*/ 1 w 798"/>
                <a:gd name="T55" fmla="*/ 240 h 391"/>
                <a:gd name="T56" fmla="*/ 1 w 798"/>
                <a:gd name="T57" fmla="*/ 224 h 391"/>
                <a:gd name="T58" fmla="*/ 1 w 798"/>
                <a:gd name="T59" fmla="*/ 198 h 391"/>
                <a:gd name="T60" fmla="*/ 1 w 798"/>
                <a:gd name="T61" fmla="*/ 178 h 391"/>
                <a:gd name="T62" fmla="*/ 1 w 798"/>
                <a:gd name="T63" fmla="*/ 159 h 391"/>
                <a:gd name="T64" fmla="*/ 1 w 798"/>
                <a:gd name="T65" fmla="*/ 142 h 391"/>
                <a:gd name="T66" fmla="*/ 1 w 798"/>
                <a:gd name="T67" fmla="*/ 129 h 391"/>
                <a:gd name="T68" fmla="*/ 1 w 798"/>
                <a:gd name="T69" fmla="*/ 117 h 391"/>
                <a:gd name="T70" fmla="*/ 1 w 798"/>
                <a:gd name="T71" fmla="*/ 119 h 391"/>
                <a:gd name="T72" fmla="*/ 1 w 798"/>
                <a:gd name="T73" fmla="*/ 128 h 391"/>
                <a:gd name="T74" fmla="*/ 1 w 798"/>
                <a:gd name="T75" fmla="*/ 143 h 391"/>
                <a:gd name="T76" fmla="*/ 1 w 798"/>
                <a:gd name="T77" fmla="*/ 153 h 391"/>
                <a:gd name="T78" fmla="*/ 1 w 798"/>
                <a:gd name="T79" fmla="*/ 162 h 391"/>
                <a:gd name="T80" fmla="*/ 1 w 798"/>
                <a:gd name="T81" fmla="*/ 162 h 391"/>
                <a:gd name="T82" fmla="*/ 1 w 798"/>
                <a:gd name="T83" fmla="*/ 160 h 391"/>
                <a:gd name="T84" fmla="*/ 1 w 798"/>
                <a:gd name="T85" fmla="*/ 158 h 391"/>
                <a:gd name="T86" fmla="*/ 1 w 798"/>
                <a:gd name="T87" fmla="*/ 167 h 391"/>
                <a:gd name="T88" fmla="*/ 1 w 798"/>
                <a:gd name="T89" fmla="*/ 181 h 391"/>
                <a:gd name="T90" fmla="*/ 1 w 798"/>
                <a:gd name="T91" fmla="*/ 194 h 391"/>
                <a:gd name="T92" fmla="*/ 1 w 798"/>
                <a:gd name="T93" fmla="*/ 210 h 391"/>
                <a:gd name="T94" fmla="*/ 1 w 798"/>
                <a:gd name="T95" fmla="*/ 223 h 391"/>
                <a:gd name="T96" fmla="*/ 1 w 798"/>
                <a:gd name="T97" fmla="*/ 192 h 391"/>
                <a:gd name="T98" fmla="*/ 1 w 798"/>
                <a:gd name="T99" fmla="*/ 136 h 391"/>
                <a:gd name="T100" fmla="*/ 1 w 798"/>
                <a:gd name="T101" fmla="*/ 84 h 391"/>
                <a:gd name="T102" fmla="*/ 1 w 798"/>
                <a:gd name="T103" fmla="*/ 45 h 391"/>
                <a:gd name="T104" fmla="*/ 1 w 798"/>
                <a:gd name="T105" fmla="*/ 22 h 391"/>
                <a:gd name="T106" fmla="*/ 1 w 798"/>
                <a:gd name="T107" fmla="*/ 9 h 391"/>
                <a:gd name="T108" fmla="*/ 1 w 798"/>
                <a:gd name="T109" fmla="*/ 8 h 391"/>
                <a:gd name="T110" fmla="*/ 1 w 798"/>
                <a:gd name="T111" fmla="*/ 3 h 391"/>
                <a:gd name="T112" fmla="*/ 1 w 798"/>
                <a:gd name="T113" fmla="*/ 0 h 391"/>
                <a:gd name="T114" fmla="*/ 1 w 798"/>
                <a:gd name="T115" fmla="*/ 4 h 391"/>
                <a:gd name="T116" fmla="*/ 1 w 798"/>
                <a:gd name="T117" fmla="*/ 10 h 391"/>
                <a:gd name="T118" fmla="*/ 1 w 798"/>
                <a:gd name="T119" fmla="*/ 25 h 3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8"/>
                <a:gd name="T181" fmla="*/ 0 h 391"/>
                <a:gd name="T182" fmla="*/ 798 w 798"/>
                <a:gd name="T183" fmla="*/ 391 h 39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8" h="391">
                  <a:moveTo>
                    <a:pt x="631" y="38"/>
                  </a:moveTo>
                  <a:lnTo>
                    <a:pt x="631" y="39"/>
                  </a:lnTo>
                  <a:lnTo>
                    <a:pt x="633" y="41"/>
                  </a:lnTo>
                  <a:lnTo>
                    <a:pt x="633" y="42"/>
                  </a:lnTo>
                  <a:lnTo>
                    <a:pt x="634" y="43"/>
                  </a:lnTo>
                  <a:lnTo>
                    <a:pt x="634" y="44"/>
                  </a:lnTo>
                  <a:lnTo>
                    <a:pt x="636" y="45"/>
                  </a:lnTo>
                  <a:lnTo>
                    <a:pt x="637" y="46"/>
                  </a:lnTo>
                  <a:lnTo>
                    <a:pt x="639" y="46"/>
                  </a:lnTo>
                  <a:lnTo>
                    <a:pt x="641" y="47"/>
                  </a:lnTo>
                  <a:lnTo>
                    <a:pt x="642" y="47"/>
                  </a:lnTo>
                  <a:lnTo>
                    <a:pt x="644" y="48"/>
                  </a:lnTo>
                  <a:lnTo>
                    <a:pt x="645" y="48"/>
                  </a:lnTo>
                  <a:lnTo>
                    <a:pt x="647" y="48"/>
                  </a:lnTo>
                  <a:lnTo>
                    <a:pt x="648" y="49"/>
                  </a:lnTo>
                  <a:lnTo>
                    <a:pt x="651" y="49"/>
                  </a:lnTo>
                  <a:lnTo>
                    <a:pt x="653" y="49"/>
                  </a:lnTo>
                  <a:lnTo>
                    <a:pt x="655" y="49"/>
                  </a:lnTo>
                  <a:lnTo>
                    <a:pt x="656" y="49"/>
                  </a:lnTo>
                  <a:lnTo>
                    <a:pt x="659" y="49"/>
                  </a:lnTo>
                  <a:lnTo>
                    <a:pt x="661" y="50"/>
                  </a:lnTo>
                  <a:lnTo>
                    <a:pt x="662" y="50"/>
                  </a:lnTo>
                  <a:lnTo>
                    <a:pt x="664" y="50"/>
                  </a:lnTo>
                  <a:lnTo>
                    <a:pt x="665" y="50"/>
                  </a:lnTo>
                  <a:lnTo>
                    <a:pt x="668" y="50"/>
                  </a:lnTo>
                  <a:lnTo>
                    <a:pt x="670" y="50"/>
                  </a:lnTo>
                  <a:lnTo>
                    <a:pt x="672" y="50"/>
                  </a:lnTo>
                  <a:lnTo>
                    <a:pt x="673" y="51"/>
                  </a:lnTo>
                  <a:lnTo>
                    <a:pt x="675" y="51"/>
                  </a:lnTo>
                  <a:lnTo>
                    <a:pt x="676" y="51"/>
                  </a:lnTo>
                  <a:lnTo>
                    <a:pt x="678" y="52"/>
                  </a:lnTo>
                  <a:lnTo>
                    <a:pt x="679" y="52"/>
                  </a:lnTo>
                  <a:lnTo>
                    <a:pt x="681" y="53"/>
                  </a:lnTo>
                  <a:lnTo>
                    <a:pt x="682" y="53"/>
                  </a:lnTo>
                  <a:lnTo>
                    <a:pt x="684" y="54"/>
                  </a:lnTo>
                  <a:lnTo>
                    <a:pt x="687" y="54"/>
                  </a:lnTo>
                  <a:lnTo>
                    <a:pt x="689" y="55"/>
                  </a:lnTo>
                  <a:lnTo>
                    <a:pt x="690" y="56"/>
                  </a:lnTo>
                  <a:lnTo>
                    <a:pt x="692" y="57"/>
                  </a:lnTo>
                  <a:lnTo>
                    <a:pt x="693" y="58"/>
                  </a:lnTo>
                  <a:lnTo>
                    <a:pt x="695" y="59"/>
                  </a:lnTo>
                  <a:lnTo>
                    <a:pt x="696" y="61"/>
                  </a:lnTo>
                  <a:lnTo>
                    <a:pt x="700" y="62"/>
                  </a:lnTo>
                  <a:lnTo>
                    <a:pt x="701" y="63"/>
                  </a:lnTo>
                  <a:lnTo>
                    <a:pt x="703" y="64"/>
                  </a:lnTo>
                  <a:lnTo>
                    <a:pt x="704" y="65"/>
                  </a:lnTo>
                  <a:lnTo>
                    <a:pt x="706" y="66"/>
                  </a:lnTo>
                  <a:lnTo>
                    <a:pt x="707" y="67"/>
                  </a:lnTo>
                  <a:lnTo>
                    <a:pt x="709" y="68"/>
                  </a:lnTo>
                  <a:lnTo>
                    <a:pt x="710" y="69"/>
                  </a:lnTo>
                  <a:lnTo>
                    <a:pt x="712" y="71"/>
                  </a:lnTo>
                  <a:lnTo>
                    <a:pt x="712" y="72"/>
                  </a:lnTo>
                  <a:lnTo>
                    <a:pt x="714" y="73"/>
                  </a:lnTo>
                  <a:lnTo>
                    <a:pt x="715" y="74"/>
                  </a:lnTo>
                  <a:lnTo>
                    <a:pt x="717" y="75"/>
                  </a:lnTo>
                  <a:lnTo>
                    <a:pt x="718" y="77"/>
                  </a:lnTo>
                  <a:lnTo>
                    <a:pt x="720" y="78"/>
                  </a:lnTo>
                  <a:lnTo>
                    <a:pt x="721" y="79"/>
                  </a:lnTo>
                  <a:lnTo>
                    <a:pt x="723" y="80"/>
                  </a:lnTo>
                  <a:lnTo>
                    <a:pt x="724" y="81"/>
                  </a:lnTo>
                  <a:lnTo>
                    <a:pt x="726" y="82"/>
                  </a:lnTo>
                  <a:lnTo>
                    <a:pt x="728" y="84"/>
                  </a:lnTo>
                  <a:lnTo>
                    <a:pt x="729" y="85"/>
                  </a:lnTo>
                  <a:lnTo>
                    <a:pt x="731" y="86"/>
                  </a:lnTo>
                  <a:lnTo>
                    <a:pt x="732" y="87"/>
                  </a:lnTo>
                  <a:lnTo>
                    <a:pt x="732" y="88"/>
                  </a:lnTo>
                  <a:lnTo>
                    <a:pt x="734" y="89"/>
                  </a:lnTo>
                  <a:lnTo>
                    <a:pt x="734" y="90"/>
                  </a:lnTo>
                  <a:lnTo>
                    <a:pt x="735" y="90"/>
                  </a:lnTo>
                  <a:lnTo>
                    <a:pt x="735" y="91"/>
                  </a:lnTo>
                  <a:lnTo>
                    <a:pt x="737" y="92"/>
                  </a:lnTo>
                  <a:lnTo>
                    <a:pt x="737" y="93"/>
                  </a:lnTo>
                  <a:lnTo>
                    <a:pt x="737" y="94"/>
                  </a:lnTo>
                  <a:lnTo>
                    <a:pt x="738" y="94"/>
                  </a:lnTo>
                  <a:lnTo>
                    <a:pt x="738" y="95"/>
                  </a:lnTo>
                  <a:lnTo>
                    <a:pt x="740" y="96"/>
                  </a:lnTo>
                  <a:lnTo>
                    <a:pt x="742" y="97"/>
                  </a:lnTo>
                  <a:lnTo>
                    <a:pt x="742" y="98"/>
                  </a:lnTo>
                  <a:lnTo>
                    <a:pt x="743" y="98"/>
                  </a:lnTo>
                  <a:lnTo>
                    <a:pt x="743" y="99"/>
                  </a:lnTo>
                  <a:lnTo>
                    <a:pt x="745" y="99"/>
                  </a:lnTo>
                  <a:lnTo>
                    <a:pt x="745" y="100"/>
                  </a:lnTo>
                  <a:lnTo>
                    <a:pt x="746" y="101"/>
                  </a:lnTo>
                  <a:lnTo>
                    <a:pt x="746" y="102"/>
                  </a:lnTo>
                  <a:lnTo>
                    <a:pt x="748" y="102"/>
                  </a:lnTo>
                  <a:lnTo>
                    <a:pt x="748" y="103"/>
                  </a:lnTo>
                  <a:lnTo>
                    <a:pt x="749" y="103"/>
                  </a:lnTo>
                  <a:lnTo>
                    <a:pt x="749" y="104"/>
                  </a:lnTo>
                  <a:lnTo>
                    <a:pt x="751" y="104"/>
                  </a:lnTo>
                  <a:lnTo>
                    <a:pt x="754" y="110"/>
                  </a:lnTo>
                  <a:lnTo>
                    <a:pt x="757" y="114"/>
                  </a:lnTo>
                  <a:lnTo>
                    <a:pt x="762" y="119"/>
                  </a:lnTo>
                  <a:lnTo>
                    <a:pt x="765" y="124"/>
                  </a:lnTo>
                  <a:lnTo>
                    <a:pt x="766" y="128"/>
                  </a:lnTo>
                  <a:lnTo>
                    <a:pt x="770" y="133"/>
                  </a:lnTo>
                  <a:lnTo>
                    <a:pt x="773" y="138"/>
                  </a:lnTo>
                  <a:lnTo>
                    <a:pt x="774" y="143"/>
                  </a:lnTo>
                  <a:lnTo>
                    <a:pt x="777" y="148"/>
                  </a:lnTo>
                  <a:lnTo>
                    <a:pt x="779" y="153"/>
                  </a:lnTo>
                  <a:lnTo>
                    <a:pt x="780" y="158"/>
                  </a:lnTo>
                  <a:lnTo>
                    <a:pt x="782" y="163"/>
                  </a:lnTo>
                  <a:lnTo>
                    <a:pt x="784" y="168"/>
                  </a:lnTo>
                  <a:lnTo>
                    <a:pt x="785" y="173"/>
                  </a:lnTo>
                  <a:lnTo>
                    <a:pt x="787" y="178"/>
                  </a:lnTo>
                  <a:lnTo>
                    <a:pt x="788" y="183"/>
                  </a:lnTo>
                  <a:lnTo>
                    <a:pt x="788" y="188"/>
                  </a:lnTo>
                  <a:lnTo>
                    <a:pt x="790" y="193"/>
                  </a:lnTo>
                  <a:lnTo>
                    <a:pt x="791" y="198"/>
                  </a:lnTo>
                  <a:lnTo>
                    <a:pt x="791" y="203"/>
                  </a:lnTo>
                  <a:lnTo>
                    <a:pt x="793" y="209"/>
                  </a:lnTo>
                  <a:lnTo>
                    <a:pt x="793" y="214"/>
                  </a:lnTo>
                  <a:lnTo>
                    <a:pt x="793" y="219"/>
                  </a:lnTo>
                  <a:lnTo>
                    <a:pt x="794" y="224"/>
                  </a:lnTo>
                  <a:lnTo>
                    <a:pt x="794" y="229"/>
                  </a:lnTo>
                  <a:lnTo>
                    <a:pt x="794" y="234"/>
                  </a:lnTo>
                  <a:lnTo>
                    <a:pt x="796" y="239"/>
                  </a:lnTo>
                  <a:lnTo>
                    <a:pt x="796" y="244"/>
                  </a:lnTo>
                  <a:lnTo>
                    <a:pt x="796" y="248"/>
                  </a:lnTo>
                  <a:lnTo>
                    <a:pt x="796" y="254"/>
                  </a:lnTo>
                  <a:lnTo>
                    <a:pt x="798" y="259"/>
                  </a:lnTo>
                  <a:lnTo>
                    <a:pt x="798" y="264"/>
                  </a:lnTo>
                  <a:lnTo>
                    <a:pt x="796" y="266"/>
                  </a:lnTo>
                  <a:lnTo>
                    <a:pt x="796" y="269"/>
                  </a:lnTo>
                  <a:lnTo>
                    <a:pt x="796" y="272"/>
                  </a:lnTo>
                  <a:lnTo>
                    <a:pt x="796" y="275"/>
                  </a:lnTo>
                  <a:lnTo>
                    <a:pt x="796" y="278"/>
                  </a:lnTo>
                  <a:lnTo>
                    <a:pt x="794" y="281"/>
                  </a:lnTo>
                  <a:lnTo>
                    <a:pt x="794" y="284"/>
                  </a:lnTo>
                  <a:lnTo>
                    <a:pt x="794" y="287"/>
                  </a:lnTo>
                  <a:lnTo>
                    <a:pt x="794" y="290"/>
                  </a:lnTo>
                  <a:lnTo>
                    <a:pt x="794" y="292"/>
                  </a:lnTo>
                  <a:lnTo>
                    <a:pt x="794" y="295"/>
                  </a:lnTo>
                  <a:lnTo>
                    <a:pt x="794" y="298"/>
                  </a:lnTo>
                  <a:lnTo>
                    <a:pt x="793" y="302"/>
                  </a:lnTo>
                  <a:lnTo>
                    <a:pt x="793" y="305"/>
                  </a:lnTo>
                  <a:lnTo>
                    <a:pt x="793" y="308"/>
                  </a:lnTo>
                  <a:lnTo>
                    <a:pt x="793" y="311"/>
                  </a:lnTo>
                  <a:lnTo>
                    <a:pt x="793" y="314"/>
                  </a:lnTo>
                  <a:lnTo>
                    <a:pt x="793" y="317"/>
                  </a:lnTo>
                  <a:lnTo>
                    <a:pt x="791" y="319"/>
                  </a:lnTo>
                  <a:lnTo>
                    <a:pt x="791" y="322"/>
                  </a:lnTo>
                  <a:lnTo>
                    <a:pt x="791" y="325"/>
                  </a:lnTo>
                  <a:lnTo>
                    <a:pt x="790" y="328"/>
                  </a:lnTo>
                  <a:lnTo>
                    <a:pt x="790" y="331"/>
                  </a:lnTo>
                  <a:lnTo>
                    <a:pt x="790" y="334"/>
                  </a:lnTo>
                  <a:lnTo>
                    <a:pt x="788" y="337"/>
                  </a:lnTo>
                  <a:lnTo>
                    <a:pt x="787" y="339"/>
                  </a:lnTo>
                  <a:lnTo>
                    <a:pt x="787" y="342"/>
                  </a:lnTo>
                  <a:lnTo>
                    <a:pt x="785" y="345"/>
                  </a:lnTo>
                  <a:lnTo>
                    <a:pt x="784" y="348"/>
                  </a:lnTo>
                  <a:lnTo>
                    <a:pt x="784" y="351"/>
                  </a:lnTo>
                  <a:lnTo>
                    <a:pt x="782" y="354"/>
                  </a:lnTo>
                  <a:lnTo>
                    <a:pt x="780" y="357"/>
                  </a:lnTo>
                  <a:lnTo>
                    <a:pt x="780" y="358"/>
                  </a:lnTo>
                  <a:lnTo>
                    <a:pt x="779" y="359"/>
                  </a:lnTo>
                  <a:lnTo>
                    <a:pt x="779" y="360"/>
                  </a:lnTo>
                  <a:lnTo>
                    <a:pt x="779" y="361"/>
                  </a:lnTo>
                  <a:lnTo>
                    <a:pt x="779" y="362"/>
                  </a:lnTo>
                  <a:lnTo>
                    <a:pt x="779" y="363"/>
                  </a:lnTo>
                  <a:lnTo>
                    <a:pt x="779" y="364"/>
                  </a:lnTo>
                  <a:lnTo>
                    <a:pt x="777" y="366"/>
                  </a:lnTo>
                  <a:lnTo>
                    <a:pt x="777" y="367"/>
                  </a:lnTo>
                  <a:lnTo>
                    <a:pt x="777" y="368"/>
                  </a:lnTo>
                  <a:lnTo>
                    <a:pt x="777" y="369"/>
                  </a:lnTo>
                  <a:lnTo>
                    <a:pt x="776" y="370"/>
                  </a:lnTo>
                  <a:lnTo>
                    <a:pt x="776" y="371"/>
                  </a:lnTo>
                  <a:lnTo>
                    <a:pt x="776" y="372"/>
                  </a:lnTo>
                  <a:lnTo>
                    <a:pt x="776" y="373"/>
                  </a:lnTo>
                  <a:lnTo>
                    <a:pt x="774" y="374"/>
                  </a:lnTo>
                  <a:lnTo>
                    <a:pt x="774" y="375"/>
                  </a:lnTo>
                  <a:lnTo>
                    <a:pt x="774" y="376"/>
                  </a:lnTo>
                  <a:lnTo>
                    <a:pt x="773" y="377"/>
                  </a:lnTo>
                  <a:lnTo>
                    <a:pt x="773" y="378"/>
                  </a:lnTo>
                  <a:lnTo>
                    <a:pt x="773" y="379"/>
                  </a:lnTo>
                  <a:lnTo>
                    <a:pt x="771" y="380"/>
                  </a:lnTo>
                  <a:lnTo>
                    <a:pt x="771" y="381"/>
                  </a:lnTo>
                  <a:lnTo>
                    <a:pt x="771" y="382"/>
                  </a:lnTo>
                  <a:lnTo>
                    <a:pt x="770" y="384"/>
                  </a:lnTo>
                  <a:lnTo>
                    <a:pt x="770" y="385"/>
                  </a:lnTo>
                  <a:lnTo>
                    <a:pt x="770" y="386"/>
                  </a:lnTo>
                  <a:lnTo>
                    <a:pt x="768" y="387"/>
                  </a:lnTo>
                  <a:lnTo>
                    <a:pt x="768" y="388"/>
                  </a:lnTo>
                  <a:lnTo>
                    <a:pt x="768" y="389"/>
                  </a:lnTo>
                  <a:lnTo>
                    <a:pt x="766" y="390"/>
                  </a:lnTo>
                  <a:lnTo>
                    <a:pt x="766" y="391"/>
                  </a:lnTo>
                  <a:lnTo>
                    <a:pt x="766" y="390"/>
                  </a:lnTo>
                  <a:lnTo>
                    <a:pt x="765" y="389"/>
                  </a:lnTo>
                  <a:lnTo>
                    <a:pt x="765" y="387"/>
                  </a:lnTo>
                  <a:lnTo>
                    <a:pt x="765" y="386"/>
                  </a:lnTo>
                  <a:lnTo>
                    <a:pt x="763" y="385"/>
                  </a:lnTo>
                  <a:lnTo>
                    <a:pt x="763" y="384"/>
                  </a:lnTo>
                  <a:lnTo>
                    <a:pt x="762" y="383"/>
                  </a:lnTo>
                  <a:lnTo>
                    <a:pt x="762" y="382"/>
                  </a:lnTo>
                  <a:lnTo>
                    <a:pt x="760" y="382"/>
                  </a:lnTo>
                  <a:lnTo>
                    <a:pt x="760" y="381"/>
                  </a:lnTo>
                  <a:lnTo>
                    <a:pt x="759" y="380"/>
                  </a:lnTo>
                  <a:lnTo>
                    <a:pt x="757" y="379"/>
                  </a:lnTo>
                  <a:lnTo>
                    <a:pt x="756" y="378"/>
                  </a:lnTo>
                  <a:lnTo>
                    <a:pt x="754" y="377"/>
                  </a:lnTo>
                  <a:lnTo>
                    <a:pt x="752" y="376"/>
                  </a:lnTo>
                  <a:lnTo>
                    <a:pt x="751" y="375"/>
                  </a:lnTo>
                  <a:lnTo>
                    <a:pt x="749" y="375"/>
                  </a:lnTo>
                  <a:lnTo>
                    <a:pt x="748" y="374"/>
                  </a:lnTo>
                  <a:lnTo>
                    <a:pt x="746" y="374"/>
                  </a:lnTo>
                  <a:lnTo>
                    <a:pt x="746" y="373"/>
                  </a:lnTo>
                  <a:lnTo>
                    <a:pt x="745" y="372"/>
                  </a:lnTo>
                  <a:lnTo>
                    <a:pt x="743" y="372"/>
                  </a:lnTo>
                  <a:lnTo>
                    <a:pt x="742" y="371"/>
                  </a:lnTo>
                  <a:lnTo>
                    <a:pt x="740" y="371"/>
                  </a:lnTo>
                  <a:lnTo>
                    <a:pt x="738" y="370"/>
                  </a:lnTo>
                  <a:lnTo>
                    <a:pt x="737" y="370"/>
                  </a:lnTo>
                  <a:lnTo>
                    <a:pt x="735" y="369"/>
                  </a:lnTo>
                  <a:lnTo>
                    <a:pt x="734" y="369"/>
                  </a:lnTo>
                  <a:lnTo>
                    <a:pt x="732" y="368"/>
                  </a:lnTo>
                  <a:lnTo>
                    <a:pt x="731" y="368"/>
                  </a:lnTo>
                  <a:lnTo>
                    <a:pt x="729" y="368"/>
                  </a:lnTo>
                  <a:lnTo>
                    <a:pt x="728" y="368"/>
                  </a:lnTo>
                  <a:lnTo>
                    <a:pt x="726" y="368"/>
                  </a:lnTo>
                  <a:lnTo>
                    <a:pt x="724" y="369"/>
                  </a:lnTo>
                  <a:lnTo>
                    <a:pt x="723" y="369"/>
                  </a:lnTo>
                  <a:lnTo>
                    <a:pt x="721" y="369"/>
                  </a:lnTo>
                  <a:lnTo>
                    <a:pt x="720" y="369"/>
                  </a:lnTo>
                  <a:lnTo>
                    <a:pt x="718" y="370"/>
                  </a:lnTo>
                  <a:lnTo>
                    <a:pt x="717" y="370"/>
                  </a:lnTo>
                  <a:lnTo>
                    <a:pt x="715" y="370"/>
                  </a:lnTo>
                  <a:lnTo>
                    <a:pt x="714" y="370"/>
                  </a:lnTo>
                  <a:lnTo>
                    <a:pt x="712" y="370"/>
                  </a:lnTo>
                  <a:lnTo>
                    <a:pt x="710" y="370"/>
                  </a:lnTo>
                  <a:lnTo>
                    <a:pt x="709" y="370"/>
                  </a:lnTo>
                  <a:lnTo>
                    <a:pt x="707" y="370"/>
                  </a:lnTo>
                  <a:lnTo>
                    <a:pt x="706" y="370"/>
                  </a:lnTo>
                  <a:lnTo>
                    <a:pt x="704" y="370"/>
                  </a:lnTo>
                  <a:lnTo>
                    <a:pt x="703" y="370"/>
                  </a:lnTo>
                  <a:lnTo>
                    <a:pt x="701" y="370"/>
                  </a:lnTo>
                  <a:lnTo>
                    <a:pt x="700" y="370"/>
                  </a:lnTo>
                  <a:lnTo>
                    <a:pt x="698" y="370"/>
                  </a:lnTo>
                  <a:lnTo>
                    <a:pt x="696" y="370"/>
                  </a:lnTo>
                  <a:lnTo>
                    <a:pt x="695" y="370"/>
                  </a:lnTo>
                  <a:lnTo>
                    <a:pt x="693" y="370"/>
                  </a:lnTo>
                  <a:lnTo>
                    <a:pt x="692" y="370"/>
                  </a:lnTo>
                  <a:lnTo>
                    <a:pt x="689" y="371"/>
                  </a:lnTo>
                  <a:lnTo>
                    <a:pt x="687" y="372"/>
                  </a:lnTo>
                  <a:lnTo>
                    <a:pt x="686" y="372"/>
                  </a:lnTo>
                  <a:lnTo>
                    <a:pt x="682" y="373"/>
                  </a:lnTo>
                  <a:lnTo>
                    <a:pt x="681" y="373"/>
                  </a:lnTo>
                  <a:lnTo>
                    <a:pt x="679" y="374"/>
                  </a:lnTo>
                  <a:lnTo>
                    <a:pt x="676" y="374"/>
                  </a:lnTo>
                  <a:lnTo>
                    <a:pt x="675" y="375"/>
                  </a:lnTo>
                  <a:lnTo>
                    <a:pt x="673" y="375"/>
                  </a:lnTo>
                  <a:lnTo>
                    <a:pt x="672" y="376"/>
                  </a:lnTo>
                  <a:lnTo>
                    <a:pt x="668" y="376"/>
                  </a:lnTo>
                  <a:lnTo>
                    <a:pt x="667" y="377"/>
                  </a:lnTo>
                  <a:lnTo>
                    <a:pt x="665" y="377"/>
                  </a:lnTo>
                  <a:lnTo>
                    <a:pt x="662" y="378"/>
                  </a:lnTo>
                  <a:lnTo>
                    <a:pt x="661" y="378"/>
                  </a:lnTo>
                  <a:lnTo>
                    <a:pt x="659" y="379"/>
                  </a:lnTo>
                  <a:lnTo>
                    <a:pt x="656" y="380"/>
                  </a:lnTo>
                  <a:lnTo>
                    <a:pt x="655" y="380"/>
                  </a:lnTo>
                  <a:lnTo>
                    <a:pt x="653" y="381"/>
                  </a:lnTo>
                  <a:lnTo>
                    <a:pt x="651" y="381"/>
                  </a:lnTo>
                  <a:lnTo>
                    <a:pt x="648" y="382"/>
                  </a:lnTo>
                  <a:lnTo>
                    <a:pt x="647" y="383"/>
                  </a:lnTo>
                  <a:lnTo>
                    <a:pt x="645" y="383"/>
                  </a:lnTo>
                  <a:lnTo>
                    <a:pt x="644" y="384"/>
                  </a:lnTo>
                  <a:lnTo>
                    <a:pt x="641" y="385"/>
                  </a:lnTo>
                  <a:lnTo>
                    <a:pt x="639" y="386"/>
                  </a:lnTo>
                  <a:lnTo>
                    <a:pt x="637" y="386"/>
                  </a:lnTo>
                  <a:lnTo>
                    <a:pt x="636" y="387"/>
                  </a:lnTo>
                  <a:lnTo>
                    <a:pt x="634" y="388"/>
                  </a:lnTo>
                  <a:lnTo>
                    <a:pt x="633" y="389"/>
                  </a:lnTo>
                  <a:lnTo>
                    <a:pt x="631" y="390"/>
                  </a:lnTo>
                  <a:lnTo>
                    <a:pt x="630" y="388"/>
                  </a:lnTo>
                  <a:lnTo>
                    <a:pt x="628" y="386"/>
                  </a:lnTo>
                  <a:lnTo>
                    <a:pt x="628" y="383"/>
                  </a:lnTo>
                  <a:lnTo>
                    <a:pt x="627" y="381"/>
                  </a:lnTo>
                  <a:lnTo>
                    <a:pt x="627" y="379"/>
                  </a:lnTo>
                  <a:lnTo>
                    <a:pt x="627" y="377"/>
                  </a:lnTo>
                  <a:lnTo>
                    <a:pt x="625" y="375"/>
                  </a:lnTo>
                  <a:lnTo>
                    <a:pt x="625" y="373"/>
                  </a:lnTo>
                  <a:lnTo>
                    <a:pt x="623" y="370"/>
                  </a:lnTo>
                  <a:lnTo>
                    <a:pt x="623" y="368"/>
                  </a:lnTo>
                  <a:lnTo>
                    <a:pt x="623" y="366"/>
                  </a:lnTo>
                  <a:lnTo>
                    <a:pt x="622" y="364"/>
                  </a:lnTo>
                  <a:lnTo>
                    <a:pt x="622" y="361"/>
                  </a:lnTo>
                  <a:lnTo>
                    <a:pt x="620" y="359"/>
                  </a:lnTo>
                  <a:lnTo>
                    <a:pt x="620" y="357"/>
                  </a:lnTo>
                  <a:lnTo>
                    <a:pt x="620" y="355"/>
                  </a:lnTo>
                  <a:lnTo>
                    <a:pt x="619" y="353"/>
                  </a:lnTo>
                  <a:lnTo>
                    <a:pt x="619" y="350"/>
                  </a:lnTo>
                  <a:lnTo>
                    <a:pt x="619" y="347"/>
                  </a:lnTo>
                  <a:lnTo>
                    <a:pt x="617" y="345"/>
                  </a:lnTo>
                  <a:lnTo>
                    <a:pt x="617" y="343"/>
                  </a:lnTo>
                  <a:lnTo>
                    <a:pt x="616" y="341"/>
                  </a:lnTo>
                  <a:lnTo>
                    <a:pt x="616" y="338"/>
                  </a:lnTo>
                  <a:lnTo>
                    <a:pt x="614" y="336"/>
                  </a:lnTo>
                  <a:lnTo>
                    <a:pt x="614" y="334"/>
                  </a:lnTo>
                  <a:lnTo>
                    <a:pt x="613" y="332"/>
                  </a:lnTo>
                  <a:lnTo>
                    <a:pt x="611" y="330"/>
                  </a:lnTo>
                  <a:lnTo>
                    <a:pt x="611" y="328"/>
                  </a:lnTo>
                  <a:lnTo>
                    <a:pt x="609" y="326"/>
                  </a:lnTo>
                  <a:lnTo>
                    <a:pt x="608" y="324"/>
                  </a:lnTo>
                  <a:lnTo>
                    <a:pt x="606" y="322"/>
                  </a:lnTo>
                  <a:lnTo>
                    <a:pt x="605" y="320"/>
                  </a:lnTo>
                  <a:lnTo>
                    <a:pt x="605" y="318"/>
                  </a:lnTo>
                  <a:lnTo>
                    <a:pt x="605" y="316"/>
                  </a:lnTo>
                  <a:lnTo>
                    <a:pt x="603" y="314"/>
                  </a:lnTo>
                  <a:lnTo>
                    <a:pt x="603" y="312"/>
                  </a:lnTo>
                  <a:lnTo>
                    <a:pt x="603" y="311"/>
                  </a:lnTo>
                  <a:lnTo>
                    <a:pt x="602" y="309"/>
                  </a:lnTo>
                  <a:lnTo>
                    <a:pt x="602" y="307"/>
                  </a:lnTo>
                  <a:lnTo>
                    <a:pt x="600" y="305"/>
                  </a:lnTo>
                  <a:lnTo>
                    <a:pt x="600" y="304"/>
                  </a:lnTo>
                  <a:lnTo>
                    <a:pt x="599" y="302"/>
                  </a:lnTo>
                  <a:lnTo>
                    <a:pt x="599" y="299"/>
                  </a:lnTo>
                  <a:lnTo>
                    <a:pt x="597" y="298"/>
                  </a:lnTo>
                  <a:lnTo>
                    <a:pt x="597" y="296"/>
                  </a:lnTo>
                  <a:lnTo>
                    <a:pt x="595" y="294"/>
                  </a:lnTo>
                  <a:lnTo>
                    <a:pt x="594" y="293"/>
                  </a:lnTo>
                  <a:lnTo>
                    <a:pt x="594" y="291"/>
                  </a:lnTo>
                  <a:lnTo>
                    <a:pt x="592" y="289"/>
                  </a:lnTo>
                  <a:lnTo>
                    <a:pt x="592" y="287"/>
                  </a:lnTo>
                  <a:lnTo>
                    <a:pt x="591" y="286"/>
                  </a:lnTo>
                  <a:lnTo>
                    <a:pt x="589" y="284"/>
                  </a:lnTo>
                  <a:lnTo>
                    <a:pt x="589" y="282"/>
                  </a:lnTo>
                  <a:lnTo>
                    <a:pt x="588" y="281"/>
                  </a:lnTo>
                  <a:lnTo>
                    <a:pt x="588" y="279"/>
                  </a:lnTo>
                  <a:lnTo>
                    <a:pt x="586" y="277"/>
                  </a:lnTo>
                  <a:lnTo>
                    <a:pt x="586" y="276"/>
                  </a:lnTo>
                  <a:lnTo>
                    <a:pt x="585" y="274"/>
                  </a:lnTo>
                  <a:lnTo>
                    <a:pt x="583" y="272"/>
                  </a:lnTo>
                  <a:lnTo>
                    <a:pt x="583" y="271"/>
                  </a:lnTo>
                  <a:lnTo>
                    <a:pt x="581" y="269"/>
                  </a:lnTo>
                  <a:lnTo>
                    <a:pt x="581" y="267"/>
                  </a:lnTo>
                  <a:lnTo>
                    <a:pt x="580" y="265"/>
                  </a:lnTo>
                  <a:lnTo>
                    <a:pt x="580" y="264"/>
                  </a:lnTo>
                  <a:lnTo>
                    <a:pt x="581" y="263"/>
                  </a:lnTo>
                  <a:lnTo>
                    <a:pt x="583" y="262"/>
                  </a:lnTo>
                  <a:lnTo>
                    <a:pt x="585" y="262"/>
                  </a:lnTo>
                  <a:lnTo>
                    <a:pt x="585" y="261"/>
                  </a:lnTo>
                  <a:lnTo>
                    <a:pt x="586" y="260"/>
                  </a:lnTo>
                  <a:lnTo>
                    <a:pt x="588" y="259"/>
                  </a:lnTo>
                  <a:lnTo>
                    <a:pt x="588" y="258"/>
                  </a:lnTo>
                  <a:lnTo>
                    <a:pt x="588" y="257"/>
                  </a:lnTo>
                  <a:lnTo>
                    <a:pt x="586" y="256"/>
                  </a:lnTo>
                  <a:lnTo>
                    <a:pt x="586" y="255"/>
                  </a:lnTo>
                  <a:lnTo>
                    <a:pt x="585" y="254"/>
                  </a:lnTo>
                  <a:lnTo>
                    <a:pt x="585" y="252"/>
                  </a:lnTo>
                  <a:lnTo>
                    <a:pt x="583" y="252"/>
                  </a:lnTo>
                  <a:lnTo>
                    <a:pt x="583" y="251"/>
                  </a:lnTo>
                  <a:lnTo>
                    <a:pt x="581" y="251"/>
                  </a:lnTo>
                  <a:lnTo>
                    <a:pt x="580" y="250"/>
                  </a:lnTo>
                  <a:lnTo>
                    <a:pt x="580" y="249"/>
                  </a:lnTo>
                  <a:lnTo>
                    <a:pt x="578" y="249"/>
                  </a:lnTo>
                  <a:lnTo>
                    <a:pt x="577" y="248"/>
                  </a:lnTo>
                  <a:lnTo>
                    <a:pt x="575" y="248"/>
                  </a:lnTo>
                  <a:lnTo>
                    <a:pt x="575" y="247"/>
                  </a:lnTo>
                  <a:lnTo>
                    <a:pt x="574" y="247"/>
                  </a:lnTo>
                  <a:lnTo>
                    <a:pt x="572" y="246"/>
                  </a:lnTo>
                  <a:lnTo>
                    <a:pt x="571" y="245"/>
                  </a:lnTo>
                  <a:lnTo>
                    <a:pt x="569" y="244"/>
                  </a:lnTo>
                  <a:lnTo>
                    <a:pt x="564" y="243"/>
                  </a:lnTo>
                  <a:lnTo>
                    <a:pt x="561" y="242"/>
                  </a:lnTo>
                  <a:lnTo>
                    <a:pt x="558" y="241"/>
                  </a:lnTo>
                  <a:lnTo>
                    <a:pt x="553" y="240"/>
                  </a:lnTo>
                  <a:lnTo>
                    <a:pt x="550" y="239"/>
                  </a:lnTo>
                  <a:lnTo>
                    <a:pt x="546" y="238"/>
                  </a:lnTo>
                  <a:lnTo>
                    <a:pt x="543" y="237"/>
                  </a:lnTo>
                  <a:lnTo>
                    <a:pt x="538" y="236"/>
                  </a:lnTo>
                  <a:lnTo>
                    <a:pt x="535" y="235"/>
                  </a:lnTo>
                  <a:lnTo>
                    <a:pt x="532" y="234"/>
                  </a:lnTo>
                  <a:lnTo>
                    <a:pt x="527" y="233"/>
                  </a:lnTo>
                  <a:lnTo>
                    <a:pt x="524" y="231"/>
                  </a:lnTo>
                  <a:lnTo>
                    <a:pt x="521" y="230"/>
                  </a:lnTo>
                  <a:lnTo>
                    <a:pt x="516" y="229"/>
                  </a:lnTo>
                  <a:lnTo>
                    <a:pt x="513" y="227"/>
                  </a:lnTo>
                  <a:lnTo>
                    <a:pt x="510" y="226"/>
                  </a:lnTo>
                  <a:lnTo>
                    <a:pt x="507" y="224"/>
                  </a:lnTo>
                  <a:lnTo>
                    <a:pt x="502" y="223"/>
                  </a:lnTo>
                  <a:lnTo>
                    <a:pt x="499" y="221"/>
                  </a:lnTo>
                  <a:lnTo>
                    <a:pt x="496" y="219"/>
                  </a:lnTo>
                  <a:lnTo>
                    <a:pt x="493" y="217"/>
                  </a:lnTo>
                  <a:lnTo>
                    <a:pt x="491" y="216"/>
                  </a:lnTo>
                  <a:lnTo>
                    <a:pt x="488" y="214"/>
                  </a:lnTo>
                  <a:lnTo>
                    <a:pt x="485" y="212"/>
                  </a:lnTo>
                  <a:lnTo>
                    <a:pt x="482" y="210"/>
                  </a:lnTo>
                  <a:lnTo>
                    <a:pt x="480" y="208"/>
                  </a:lnTo>
                  <a:lnTo>
                    <a:pt x="477" y="206"/>
                  </a:lnTo>
                  <a:lnTo>
                    <a:pt x="476" y="202"/>
                  </a:lnTo>
                  <a:lnTo>
                    <a:pt x="474" y="200"/>
                  </a:lnTo>
                  <a:lnTo>
                    <a:pt x="471" y="198"/>
                  </a:lnTo>
                  <a:lnTo>
                    <a:pt x="470" y="195"/>
                  </a:lnTo>
                  <a:lnTo>
                    <a:pt x="470" y="193"/>
                  </a:lnTo>
                  <a:lnTo>
                    <a:pt x="466" y="192"/>
                  </a:lnTo>
                  <a:lnTo>
                    <a:pt x="465" y="190"/>
                  </a:lnTo>
                  <a:lnTo>
                    <a:pt x="465" y="189"/>
                  </a:lnTo>
                  <a:lnTo>
                    <a:pt x="463" y="188"/>
                  </a:lnTo>
                  <a:lnTo>
                    <a:pt x="462" y="187"/>
                  </a:lnTo>
                  <a:lnTo>
                    <a:pt x="460" y="185"/>
                  </a:lnTo>
                  <a:lnTo>
                    <a:pt x="460" y="184"/>
                  </a:lnTo>
                  <a:lnTo>
                    <a:pt x="459" y="183"/>
                  </a:lnTo>
                  <a:lnTo>
                    <a:pt x="457" y="181"/>
                  </a:lnTo>
                  <a:lnTo>
                    <a:pt x="457" y="180"/>
                  </a:lnTo>
                  <a:lnTo>
                    <a:pt x="456" y="178"/>
                  </a:lnTo>
                  <a:lnTo>
                    <a:pt x="456" y="177"/>
                  </a:lnTo>
                  <a:lnTo>
                    <a:pt x="456" y="175"/>
                  </a:lnTo>
                  <a:lnTo>
                    <a:pt x="454" y="174"/>
                  </a:lnTo>
                  <a:lnTo>
                    <a:pt x="454" y="172"/>
                  </a:lnTo>
                  <a:lnTo>
                    <a:pt x="452" y="171"/>
                  </a:lnTo>
                  <a:lnTo>
                    <a:pt x="452" y="169"/>
                  </a:lnTo>
                  <a:lnTo>
                    <a:pt x="452" y="168"/>
                  </a:lnTo>
                  <a:lnTo>
                    <a:pt x="451" y="166"/>
                  </a:lnTo>
                  <a:lnTo>
                    <a:pt x="451" y="165"/>
                  </a:lnTo>
                  <a:lnTo>
                    <a:pt x="451" y="163"/>
                  </a:lnTo>
                  <a:lnTo>
                    <a:pt x="449" y="162"/>
                  </a:lnTo>
                  <a:lnTo>
                    <a:pt x="449" y="160"/>
                  </a:lnTo>
                  <a:lnTo>
                    <a:pt x="449" y="159"/>
                  </a:lnTo>
                  <a:lnTo>
                    <a:pt x="448" y="156"/>
                  </a:lnTo>
                  <a:lnTo>
                    <a:pt x="448" y="155"/>
                  </a:lnTo>
                  <a:lnTo>
                    <a:pt x="446" y="154"/>
                  </a:lnTo>
                  <a:lnTo>
                    <a:pt x="445" y="152"/>
                  </a:lnTo>
                  <a:lnTo>
                    <a:pt x="445" y="151"/>
                  </a:lnTo>
                  <a:lnTo>
                    <a:pt x="443" y="149"/>
                  </a:lnTo>
                  <a:lnTo>
                    <a:pt x="442" y="148"/>
                  </a:lnTo>
                  <a:lnTo>
                    <a:pt x="440" y="147"/>
                  </a:lnTo>
                  <a:lnTo>
                    <a:pt x="440" y="146"/>
                  </a:lnTo>
                  <a:lnTo>
                    <a:pt x="440" y="145"/>
                  </a:lnTo>
                  <a:lnTo>
                    <a:pt x="440" y="144"/>
                  </a:lnTo>
                  <a:lnTo>
                    <a:pt x="440" y="143"/>
                  </a:lnTo>
                  <a:lnTo>
                    <a:pt x="440" y="142"/>
                  </a:lnTo>
                  <a:lnTo>
                    <a:pt x="440" y="141"/>
                  </a:lnTo>
                  <a:lnTo>
                    <a:pt x="440" y="140"/>
                  </a:lnTo>
                  <a:lnTo>
                    <a:pt x="440" y="139"/>
                  </a:lnTo>
                  <a:lnTo>
                    <a:pt x="440" y="138"/>
                  </a:lnTo>
                  <a:lnTo>
                    <a:pt x="438" y="137"/>
                  </a:lnTo>
                  <a:lnTo>
                    <a:pt x="438" y="136"/>
                  </a:lnTo>
                  <a:lnTo>
                    <a:pt x="438" y="135"/>
                  </a:lnTo>
                  <a:lnTo>
                    <a:pt x="438" y="134"/>
                  </a:lnTo>
                  <a:lnTo>
                    <a:pt x="438" y="133"/>
                  </a:lnTo>
                  <a:lnTo>
                    <a:pt x="438" y="132"/>
                  </a:lnTo>
                  <a:lnTo>
                    <a:pt x="438" y="131"/>
                  </a:lnTo>
                  <a:lnTo>
                    <a:pt x="438" y="130"/>
                  </a:lnTo>
                  <a:lnTo>
                    <a:pt x="438" y="129"/>
                  </a:lnTo>
                  <a:lnTo>
                    <a:pt x="438" y="128"/>
                  </a:lnTo>
                  <a:lnTo>
                    <a:pt x="438" y="127"/>
                  </a:lnTo>
                  <a:lnTo>
                    <a:pt x="438" y="126"/>
                  </a:lnTo>
                  <a:lnTo>
                    <a:pt x="438" y="125"/>
                  </a:lnTo>
                  <a:lnTo>
                    <a:pt x="438" y="124"/>
                  </a:lnTo>
                  <a:lnTo>
                    <a:pt x="438" y="123"/>
                  </a:lnTo>
                  <a:lnTo>
                    <a:pt x="438" y="122"/>
                  </a:lnTo>
                  <a:lnTo>
                    <a:pt x="438" y="121"/>
                  </a:lnTo>
                  <a:lnTo>
                    <a:pt x="438" y="120"/>
                  </a:lnTo>
                  <a:lnTo>
                    <a:pt x="440" y="119"/>
                  </a:lnTo>
                  <a:lnTo>
                    <a:pt x="440" y="118"/>
                  </a:lnTo>
                  <a:lnTo>
                    <a:pt x="438" y="118"/>
                  </a:lnTo>
                  <a:lnTo>
                    <a:pt x="437" y="117"/>
                  </a:lnTo>
                  <a:lnTo>
                    <a:pt x="435" y="116"/>
                  </a:lnTo>
                  <a:lnTo>
                    <a:pt x="434" y="116"/>
                  </a:lnTo>
                  <a:lnTo>
                    <a:pt x="432" y="116"/>
                  </a:lnTo>
                  <a:lnTo>
                    <a:pt x="431" y="116"/>
                  </a:lnTo>
                  <a:lnTo>
                    <a:pt x="429" y="116"/>
                  </a:lnTo>
                  <a:lnTo>
                    <a:pt x="428" y="116"/>
                  </a:lnTo>
                  <a:lnTo>
                    <a:pt x="426" y="116"/>
                  </a:lnTo>
                  <a:lnTo>
                    <a:pt x="424" y="117"/>
                  </a:lnTo>
                  <a:lnTo>
                    <a:pt x="423" y="117"/>
                  </a:lnTo>
                  <a:lnTo>
                    <a:pt x="421" y="118"/>
                  </a:lnTo>
                  <a:lnTo>
                    <a:pt x="420" y="119"/>
                  </a:lnTo>
                  <a:lnTo>
                    <a:pt x="418" y="119"/>
                  </a:lnTo>
                  <a:lnTo>
                    <a:pt x="417" y="119"/>
                  </a:lnTo>
                  <a:lnTo>
                    <a:pt x="417" y="120"/>
                  </a:lnTo>
                  <a:lnTo>
                    <a:pt x="415" y="120"/>
                  </a:lnTo>
                  <a:lnTo>
                    <a:pt x="414" y="121"/>
                  </a:lnTo>
                  <a:lnTo>
                    <a:pt x="412" y="122"/>
                  </a:lnTo>
                  <a:lnTo>
                    <a:pt x="410" y="122"/>
                  </a:lnTo>
                  <a:lnTo>
                    <a:pt x="410" y="123"/>
                  </a:lnTo>
                  <a:lnTo>
                    <a:pt x="409" y="123"/>
                  </a:lnTo>
                  <a:lnTo>
                    <a:pt x="409" y="124"/>
                  </a:lnTo>
                  <a:lnTo>
                    <a:pt x="407" y="124"/>
                  </a:lnTo>
                  <a:lnTo>
                    <a:pt x="406" y="124"/>
                  </a:lnTo>
                  <a:lnTo>
                    <a:pt x="406" y="125"/>
                  </a:lnTo>
                  <a:lnTo>
                    <a:pt x="401" y="126"/>
                  </a:lnTo>
                  <a:lnTo>
                    <a:pt x="396" y="128"/>
                  </a:lnTo>
                  <a:lnTo>
                    <a:pt x="390" y="129"/>
                  </a:lnTo>
                  <a:lnTo>
                    <a:pt x="386" y="131"/>
                  </a:lnTo>
                  <a:lnTo>
                    <a:pt x="381" y="132"/>
                  </a:lnTo>
                  <a:lnTo>
                    <a:pt x="376" y="133"/>
                  </a:lnTo>
                  <a:lnTo>
                    <a:pt x="372" y="135"/>
                  </a:lnTo>
                  <a:lnTo>
                    <a:pt x="365" y="136"/>
                  </a:lnTo>
                  <a:lnTo>
                    <a:pt x="361" y="137"/>
                  </a:lnTo>
                  <a:lnTo>
                    <a:pt x="356" y="138"/>
                  </a:lnTo>
                  <a:lnTo>
                    <a:pt x="350" y="139"/>
                  </a:lnTo>
                  <a:lnTo>
                    <a:pt x="345" y="140"/>
                  </a:lnTo>
                  <a:lnTo>
                    <a:pt x="339" y="141"/>
                  </a:lnTo>
                  <a:lnTo>
                    <a:pt x="334" y="142"/>
                  </a:lnTo>
                  <a:lnTo>
                    <a:pt x="330" y="143"/>
                  </a:lnTo>
                  <a:lnTo>
                    <a:pt x="323" y="143"/>
                  </a:lnTo>
                  <a:lnTo>
                    <a:pt x="319" y="144"/>
                  </a:lnTo>
                  <a:lnTo>
                    <a:pt x="312" y="145"/>
                  </a:lnTo>
                  <a:lnTo>
                    <a:pt x="308" y="146"/>
                  </a:lnTo>
                  <a:lnTo>
                    <a:pt x="303" y="147"/>
                  </a:lnTo>
                  <a:lnTo>
                    <a:pt x="297" y="147"/>
                  </a:lnTo>
                  <a:lnTo>
                    <a:pt x="292" y="148"/>
                  </a:lnTo>
                  <a:lnTo>
                    <a:pt x="286" y="149"/>
                  </a:lnTo>
                  <a:lnTo>
                    <a:pt x="281" y="150"/>
                  </a:lnTo>
                  <a:lnTo>
                    <a:pt x="277" y="151"/>
                  </a:lnTo>
                  <a:lnTo>
                    <a:pt x="271" y="151"/>
                  </a:lnTo>
                  <a:lnTo>
                    <a:pt x="266" y="152"/>
                  </a:lnTo>
                  <a:lnTo>
                    <a:pt x="261" y="153"/>
                  </a:lnTo>
                  <a:lnTo>
                    <a:pt x="255" y="154"/>
                  </a:lnTo>
                  <a:lnTo>
                    <a:pt x="250" y="155"/>
                  </a:lnTo>
                  <a:lnTo>
                    <a:pt x="246" y="156"/>
                  </a:lnTo>
                  <a:lnTo>
                    <a:pt x="241" y="158"/>
                  </a:lnTo>
                  <a:lnTo>
                    <a:pt x="236" y="159"/>
                  </a:lnTo>
                  <a:lnTo>
                    <a:pt x="232" y="159"/>
                  </a:lnTo>
                  <a:lnTo>
                    <a:pt x="227" y="160"/>
                  </a:lnTo>
                  <a:lnTo>
                    <a:pt x="222" y="161"/>
                  </a:lnTo>
                  <a:lnTo>
                    <a:pt x="216" y="161"/>
                  </a:lnTo>
                  <a:lnTo>
                    <a:pt x="211" y="162"/>
                  </a:lnTo>
                  <a:lnTo>
                    <a:pt x="207" y="162"/>
                  </a:lnTo>
                  <a:lnTo>
                    <a:pt x="202" y="162"/>
                  </a:lnTo>
                  <a:lnTo>
                    <a:pt x="197" y="162"/>
                  </a:lnTo>
                  <a:lnTo>
                    <a:pt x="193" y="162"/>
                  </a:lnTo>
                  <a:lnTo>
                    <a:pt x="188" y="163"/>
                  </a:lnTo>
                  <a:lnTo>
                    <a:pt x="185" y="163"/>
                  </a:lnTo>
                  <a:lnTo>
                    <a:pt x="180" y="163"/>
                  </a:lnTo>
                  <a:lnTo>
                    <a:pt x="176" y="163"/>
                  </a:lnTo>
                  <a:lnTo>
                    <a:pt x="171" y="162"/>
                  </a:lnTo>
                  <a:lnTo>
                    <a:pt x="166" y="162"/>
                  </a:lnTo>
                  <a:lnTo>
                    <a:pt x="162" y="162"/>
                  </a:lnTo>
                  <a:lnTo>
                    <a:pt x="157" y="162"/>
                  </a:lnTo>
                  <a:lnTo>
                    <a:pt x="152" y="162"/>
                  </a:lnTo>
                  <a:lnTo>
                    <a:pt x="148" y="162"/>
                  </a:lnTo>
                  <a:lnTo>
                    <a:pt x="143" y="162"/>
                  </a:lnTo>
                  <a:lnTo>
                    <a:pt x="138" y="162"/>
                  </a:lnTo>
                  <a:lnTo>
                    <a:pt x="134" y="161"/>
                  </a:lnTo>
                  <a:lnTo>
                    <a:pt x="129" y="161"/>
                  </a:lnTo>
                  <a:lnTo>
                    <a:pt x="124" y="161"/>
                  </a:lnTo>
                  <a:lnTo>
                    <a:pt x="120" y="161"/>
                  </a:lnTo>
                  <a:lnTo>
                    <a:pt x="115" y="161"/>
                  </a:lnTo>
                  <a:lnTo>
                    <a:pt x="110" y="161"/>
                  </a:lnTo>
                  <a:lnTo>
                    <a:pt x="106" y="161"/>
                  </a:lnTo>
                  <a:lnTo>
                    <a:pt x="101" y="161"/>
                  </a:lnTo>
                  <a:lnTo>
                    <a:pt x="96" y="161"/>
                  </a:lnTo>
                  <a:lnTo>
                    <a:pt x="92" y="162"/>
                  </a:lnTo>
                  <a:lnTo>
                    <a:pt x="92" y="161"/>
                  </a:lnTo>
                  <a:lnTo>
                    <a:pt x="90" y="161"/>
                  </a:lnTo>
                  <a:lnTo>
                    <a:pt x="90" y="160"/>
                  </a:lnTo>
                  <a:lnTo>
                    <a:pt x="89" y="160"/>
                  </a:lnTo>
                  <a:lnTo>
                    <a:pt x="89" y="159"/>
                  </a:lnTo>
                  <a:lnTo>
                    <a:pt x="87" y="159"/>
                  </a:lnTo>
                  <a:lnTo>
                    <a:pt x="86" y="159"/>
                  </a:lnTo>
                  <a:lnTo>
                    <a:pt x="86" y="158"/>
                  </a:lnTo>
                  <a:lnTo>
                    <a:pt x="84" y="158"/>
                  </a:lnTo>
                  <a:lnTo>
                    <a:pt x="82" y="158"/>
                  </a:lnTo>
                  <a:lnTo>
                    <a:pt x="81" y="158"/>
                  </a:lnTo>
                  <a:lnTo>
                    <a:pt x="79" y="158"/>
                  </a:lnTo>
                  <a:lnTo>
                    <a:pt x="78" y="158"/>
                  </a:lnTo>
                  <a:lnTo>
                    <a:pt x="78" y="159"/>
                  </a:lnTo>
                  <a:lnTo>
                    <a:pt x="78" y="158"/>
                  </a:lnTo>
                  <a:lnTo>
                    <a:pt x="76" y="158"/>
                  </a:lnTo>
                  <a:lnTo>
                    <a:pt x="73" y="158"/>
                  </a:lnTo>
                  <a:lnTo>
                    <a:pt x="72" y="158"/>
                  </a:lnTo>
                  <a:lnTo>
                    <a:pt x="72" y="159"/>
                  </a:lnTo>
                  <a:lnTo>
                    <a:pt x="70" y="159"/>
                  </a:lnTo>
                  <a:lnTo>
                    <a:pt x="68" y="160"/>
                  </a:lnTo>
                  <a:lnTo>
                    <a:pt x="67" y="161"/>
                  </a:lnTo>
                  <a:lnTo>
                    <a:pt x="65" y="161"/>
                  </a:lnTo>
                  <a:lnTo>
                    <a:pt x="65" y="162"/>
                  </a:lnTo>
                  <a:lnTo>
                    <a:pt x="64" y="163"/>
                  </a:lnTo>
                  <a:lnTo>
                    <a:pt x="64" y="164"/>
                  </a:lnTo>
                  <a:lnTo>
                    <a:pt x="62" y="165"/>
                  </a:lnTo>
                  <a:lnTo>
                    <a:pt x="62" y="166"/>
                  </a:lnTo>
                  <a:lnTo>
                    <a:pt x="62" y="167"/>
                  </a:lnTo>
                  <a:lnTo>
                    <a:pt x="61" y="168"/>
                  </a:lnTo>
                  <a:lnTo>
                    <a:pt x="61" y="169"/>
                  </a:lnTo>
                  <a:lnTo>
                    <a:pt x="61" y="170"/>
                  </a:lnTo>
                  <a:lnTo>
                    <a:pt x="59" y="171"/>
                  </a:lnTo>
                  <a:lnTo>
                    <a:pt x="59" y="172"/>
                  </a:lnTo>
                  <a:lnTo>
                    <a:pt x="59" y="173"/>
                  </a:lnTo>
                  <a:lnTo>
                    <a:pt x="59" y="174"/>
                  </a:lnTo>
                  <a:lnTo>
                    <a:pt x="59" y="175"/>
                  </a:lnTo>
                  <a:lnTo>
                    <a:pt x="58" y="177"/>
                  </a:lnTo>
                  <a:lnTo>
                    <a:pt x="58" y="178"/>
                  </a:lnTo>
                  <a:lnTo>
                    <a:pt x="58" y="179"/>
                  </a:lnTo>
                  <a:lnTo>
                    <a:pt x="58" y="180"/>
                  </a:lnTo>
                  <a:lnTo>
                    <a:pt x="58" y="181"/>
                  </a:lnTo>
                  <a:lnTo>
                    <a:pt x="58" y="182"/>
                  </a:lnTo>
                  <a:lnTo>
                    <a:pt x="58" y="183"/>
                  </a:lnTo>
                  <a:lnTo>
                    <a:pt x="56" y="184"/>
                  </a:lnTo>
                  <a:lnTo>
                    <a:pt x="56" y="185"/>
                  </a:lnTo>
                  <a:lnTo>
                    <a:pt x="56" y="186"/>
                  </a:lnTo>
                  <a:lnTo>
                    <a:pt x="56" y="187"/>
                  </a:lnTo>
                  <a:lnTo>
                    <a:pt x="54" y="188"/>
                  </a:lnTo>
                  <a:lnTo>
                    <a:pt x="54" y="189"/>
                  </a:lnTo>
                  <a:lnTo>
                    <a:pt x="54" y="190"/>
                  </a:lnTo>
                  <a:lnTo>
                    <a:pt x="53" y="191"/>
                  </a:lnTo>
                  <a:lnTo>
                    <a:pt x="53" y="192"/>
                  </a:lnTo>
                  <a:lnTo>
                    <a:pt x="51" y="193"/>
                  </a:lnTo>
                  <a:lnTo>
                    <a:pt x="51" y="194"/>
                  </a:lnTo>
                  <a:lnTo>
                    <a:pt x="51" y="195"/>
                  </a:lnTo>
                  <a:lnTo>
                    <a:pt x="50" y="196"/>
                  </a:lnTo>
                  <a:lnTo>
                    <a:pt x="50" y="198"/>
                  </a:lnTo>
                  <a:lnTo>
                    <a:pt x="48" y="199"/>
                  </a:lnTo>
                  <a:lnTo>
                    <a:pt x="48" y="200"/>
                  </a:lnTo>
                  <a:lnTo>
                    <a:pt x="47" y="201"/>
                  </a:lnTo>
                  <a:lnTo>
                    <a:pt x="47" y="202"/>
                  </a:lnTo>
                  <a:lnTo>
                    <a:pt x="45" y="203"/>
                  </a:lnTo>
                  <a:lnTo>
                    <a:pt x="45" y="204"/>
                  </a:lnTo>
                  <a:lnTo>
                    <a:pt x="44" y="207"/>
                  </a:lnTo>
                  <a:lnTo>
                    <a:pt x="44" y="208"/>
                  </a:lnTo>
                  <a:lnTo>
                    <a:pt x="44" y="209"/>
                  </a:lnTo>
                  <a:lnTo>
                    <a:pt x="42" y="210"/>
                  </a:lnTo>
                  <a:lnTo>
                    <a:pt x="42" y="211"/>
                  </a:lnTo>
                  <a:lnTo>
                    <a:pt x="40" y="212"/>
                  </a:lnTo>
                  <a:lnTo>
                    <a:pt x="40" y="213"/>
                  </a:lnTo>
                  <a:lnTo>
                    <a:pt x="40" y="214"/>
                  </a:lnTo>
                  <a:lnTo>
                    <a:pt x="40" y="216"/>
                  </a:lnTo>
                  <a:lnTo>
                    <a:pt x="39" y="217"/>
                  </a:lnTo>
                  <a:lnTo>
                    <a:pt x="39" y="218"/>
                  </a:lnTo>
                  <a:lnTo>
                    <a:pt x="39" y="219"/>
                  </a:lnTo>
                  <a:lnTo>
                    <a:pt x="39" y="220"/>
                  </a:lnTo>
                  <a:lnTo>
                    <a:pt x="39" y="221"/>
                  </a:lnTo>
                  <a:lnTo>
                    <a:pt x="39" y="222"/>
                  </a:lnTo>
                  <a:lnTo>
                    <a:pt x="37" y="222"/>
                  </a:lnTo>
                  <a:lnTo>
                    <a:pt x="37" y="223"/>
                  </a:lnTo>
                  <a:lnTo>
                    <a:pt x="36" y="223"/>
                  </a:lnTo>
                  <a:lnTo>
                    <a:pt x="34" y="223"/>
                  </a:lnTo>
                  <a:lnTo>
                    <a:pt x="33" y="223"/>
                  </a:lnTo>
                  <a:lnTo>
                    <a:pt x="31" y="223"/>
                  </a:lnTo>
                  <a:lnTo>
                    <a:pt x="30" y="223"/>
                  </a:lnTo>
                  <a:lnTo>
                    <a:pt x="25" y="219"/>
                  </a:lnTo>
                  <a:lnTo>
                    <a:pt x="22" y="216"/>
                  </a:lnTo>
                  <a:lnTo>
                    <a:pt x="17" y="212"/>
                  </a:lnTo>
                  <a:lnTo>
                    <a:pt x="14" y="208"/>
                  </a:lnTo>
                  <a:lnTo>
                    <a:pt x="11" y="204"/>
                  </a:lnTo>
                  <a:lnTo>
                    <a:pt x="9" y="200"/>
                  </a:lnTo>
                  <a:lnTo>
                    <a:pt x="6" y="196"/>
                  </a:lnTo>
                  <a:lnTo>
                    <a:pt x="5" y="192"/>
                  </a:lnTo>
                  <a:lnTo>
                    <a:pt x="3" y="188"/>
                  </a:lnTo>
                  <a:lnTo>
                    <a:pt x="2" y="184"/>
                  </a:lnTo>
                  <a:lnTo>
                    <a:pt x="0" y="180"/>
                  </a:lnTo>
                  <a:lnTo>
                    <a:pt x="0" y="175"/>
                  </a:lnTo>
                  <a:lnTo>
                    <a:pt x="0" y="171"/>
                  </a:lnTo>
                  <a:lnTo>
                    <a:pt x="0" y="167"/>
                  </a:lnTo>
                  <a:lnTo>
                    <a:pt x="0" y="163"/>
                  </a:lnTo>
                  <a:lnTo>
                    <a:pt x="0" y="158"/>
                  </a:lnTo>
                  <a:lnTo>
                    <a:pt x="0" y="153"/>
                  </a:lnTo>
                  <a:lnTo>
                    <a:pt x="0" y="149"/>
                  </a:lnTo>
                  <a:lnTo>
                    <a:pt x="2" y="145"/>
                  </a:lnTo>
                  <a:lnTo>
                    <a:pt x="3" y="140"/>
                  </a:lnTo>
                  <a:lnTo>
                    <a:pt x="3" y="136"/>
                  </a:lnTo>
                  <a:lnTo>
                    <a:pt x="5" y="132"/>
                  </a:lnTo>
                  <a:lnTo>
                    <a:pt x="6" y="128"/>
                  </a:lnTo>
                  <a:lnTo>
                    <a:pt x="8" y="124"/>
                  </a:lnTo>
                  <a:lnTo>
                    <a:pt x="11" y="119"/>
                  </a:lnTo>
                  <a:lnTo>
                    <a:pt x="12" y="115"/>
                  </a:lnTo>
                  <a:lnTo>
                    <a:pt x="14" y="111"/>
                  </a:lnTo>
                  <a:lnTo>
                    <a:pt x="17" y="106"/>
                  </a:lnTo>
                  <a:lnTo>
                    <a:pt x="19" y="103"/>
                  </a:lnTo>
                  <a:lnTo>
                    <a:pt x="22" y="99"/>
                  </a:lnTo>
                  <a:lnTo>
                    <a:pt x="23" y="95"/>
                  </a:lnTo>
                  <a:lnTo>
                    <a:pt x="26" y="91"/>
                  </a:lnTo>
                  <a:lnTo>
                    <a:pt x="31" y="88"/>
                  </a:lnTo>
                  <a:lnTo>
                    <a:pt x="36" y="84"/>
                  </a:lnTo>
                  <a:lnTo>
                    <a:pt x="40" y="80"/>
                  </a:lnTo>
                  <a:lnTo>
                    <a:pt x="47" y="77"/>
                  </a:lnTo>
                  <a:lnTo>
                    <a:pt x="53" y="73"/>
                  </a:lnTo>
                  <a:lnTo>
                    <a:pt x="58" y="70"/>
                  </a:lnTo>
                  <a:lnTo>
                    <a:pt x="64" y="67"/>
                  </a:lnTo>
                  <a:lnTo>
                    <a:pt x="70" y="64"/>
                  </a:lnTo>
                  <a:lnTo>
                    <a:pt x="76" y="61"/>
                  </a:lnTo>
                  <a:lnTo>
                    <a:pt x="82" y="57"/>
                  </a:lnTo>
                  <a:lnTo>
                    <a:pt x="90" y="55"/>
                  </a:lnTo>
                  <a:lnTo>
                    <a:pt x="96" y="52"/>
                  </a:lnTo>
                  <a:lnTo>
                    <a:pt x="103" y="50"/>
                  </a:lnTo>
                  <a:lnTo>
                    <a:pt x="110" y="47"/>
                  </a:lnTo>
                  <a:lnTo>
                    <a:pt x="117" y="45"/>
                  </a:lnTo>
                  <a:lnTo>
                    <a:pt x="124" y="43"/>
                  </a:lnTo>
                  <a:lnTo>
                    <a:pt x="131" y="41"/>
                  </a:lnTo>
                  <a:lnTo>
                    <a:pt x="138" y="39"/>
                  </a:lnTo>
                  <a:lnTo>
                    <a:pt x="146" y="37"/>
                  </a:lnTo>
                  <a:lnTo>
                    <a:pt x="152" y="35"/>
                  </a:lnTo>
                  <a:lnTo>
                    <a:pt x="160" y="33"/>
                  </a:lnTo>
                  <a:lnTo>
                    <a:pt x="168" y="31"/>
                  </a:lnTo>
                  <a:lnTo>
                    <a:pt x="174" y="30"/>
                  </a:lnTo>
                  <a:lnTo>
                    <a:pt x="182" y="28"/>
                  </a:lnTo>
                  <a:lnTo>
                    <a:pt x="190" y="26"/>
                  </a:lnTo>
                  <a:lnTo>
                    <a:pt x="196" y="25"/>
                  </a:lnTo>
                  <a:lnTo>
                    <a:pt x="204" y="23"/>
                  </a:lnTo>
                  <a:lnTo>
                    <a:pt x="211" y="22"/>
                  </a:lnTo>
                  <a:lnTo>
                    <a:pt x="218" y="20"/>
                  </a:lnTo>
                  <a:lnTo>
                    <a:pt x="225" y="18"/>
                  </a:lnTo>
                  <a:lnTo>
                    <a:pt x="232" y="17"/>
                  </a:lnTo>
                  <a:lnTo>
                    <a:pt x="239" y="15"/>
                  </a:lnTo>
                  <a:lnTo>
                    <a:pt x="241" y="15"/>
                  </a:lnTo>
                  <a:lnTo>
                    <a:pt x="244" y="14"/>
                  </a:lnTo>
                  <a:lnTo>
                    <a:pt x="247" y="13"/>
                  </a:lnTo>
                  <a:lnTo>
                    <a:pt x="249" y="11"/>
                  </a:lnTo>
                  <a:lnTo>
                    <a:pt x="252" y="11"/>
                  </a:lnTo>
                  <a:lnTo>
                    <a:pt x="253" y="10"/>
                  </a:lnTo>
                  <a:lnTo>
                    <a:pt x="257" y="10"/>
                  </a:lnTo>
                  <a:lnTo>
                    <a:pt x="258" y="10"/>
                  </a:lnTo>
                  <a:lnTo>
                    <a:pt x="261" y="9"/>
                  </a:lnTo>
                  <a:lnTo>
                    <a:pt x="263" y="9"/>
                  </a:lnTo>
                  <a:lnTo>
                    <a:pt x="266" y="9"/>
                  </a:lnTo>
                  <a:lnTo>
                    <a:pt x="267" y="9"/>
                  </a:lnTo>
                  <a:lnTo>
                    <a:pt x="271" y="8"/>
                  </a:lnTo>
                  <a:lnTo>
                    <a:pt x="272" y="8"/>
                  </a:lnTo>
                  <a:lnTo>
                    <a:pt x="275" y="8"/>
                  </a:lnTo>
                  <a:lnTo>
                    <a:pt x="277" y="8"/>
                  </a:lnTo>
                  <a:lnTo>
                    <a:pt x="280" y="8"/>
                  </a:lnTo>
                  <a:lnTo>
                    <a:pt x="281" y="8"/>
                  </a:lnTo>
                  <a:lnTo>
                    <a:pt x="285" y="8"/>
                  </a:lnTo>
                  <a:lnTo>
                    <a:pt x="288" y="8"/>
                  </a:lnTo>
                  <a:lnTo>
                    <a:pt x="289" y="8"/>
                  </a:lnTo>
                  <a:lnTo>
                    <a:pt x="292" y="8"/>
                  </a:lnTo>
                  <a:lnTo>
                    <a:pt x="294" y="7"/>
                  </a:lnTo>
                  <a:lnTo>
                    <a:pt x="297" y="7"/>
                  </a:lnTo>
                  <a:lnTo>
                    <a:pt x="298" y="7"/>
                  </a:lnTo>
                  <a:lnTo>
                    <a:pt x="302" y="7"/>
                  </a:lnTo>
                  <a:lnTo>
                    <a:pt x="303" y="7"/>
                  </a:lnTo>
                  <a:lnTo>
                    <a:pt x="306" y="6"/>
                  </a:lnTo>
                  <a:lnTo>
                    <a:pt x="309" y="6"/>
                  </a:lnTo>
                  <a:lnTo>
                    <a:pt x="311" y="6"/>
                  </a:lnTo>
                  <a:lnTo>
                    <a:pt x="314" y="5"/>
                  </a:lnTo>
                  <a:lnTo>
                    <a:pt x="317" y="5"/>
                  </a:lnTo>
                  <a:lnTo>
                    <a:pt x="323" y="4"/>
                  </a:lnTo>
                  <a:lnTo>
                    <a:pt x="331" y="3"/>
                  </a:lnTo>
                  <a:lnTo>
                    <a:pt x="339" y="3"/>
                  </a:lnTo>
                  <a:lnTo>
                    <a:pt x="347" y="2"/>
                  </a:lnTo>
                  <a:lnTo>
                    <a:pt x="353" y="2"/>
                  </a:lnTo>
                  <a:lnTo>
                    <a:pt x="361" y="2"/>
                  </a:lnTo>
                  <a:lnTo>
                    <a:pt x="368" y="1"/>
                  </a:lnTo>
                  <a:lnTo>
                    <a:pt x="375" y="1"/>
                  </a:lnTo>
                  <a:lnTo>
                    <a:pt x="382" y="1"/>
                  </a:lnTo>
                  <a:lnTo>
                    <a:pt x="390" y="1"/>
                  </a:lnTo>
                  <a:lnTo>
                    <a:pt x="398" y="0"/>
                  </a:lnTo>
                  <a:lnTo>
                    <a:pt x="404" y="0"/>
                  </a:lnTo>
                  <a:lnTo>
                    <a:pt x="412" y="0"/>
                  </a:lnTo>
                  <a:lnTo>
                    <a:pt x="420" y="0"/>
                  </a:lnTo>
                  <a:lnTo>
                    <a:pt x="428" y="0"/>
                  </a:lnTo>
                  <a:lnTo>
                    <a:pt x="434" y="0"/>
                  </a:lnTo>
                  <a:lnTo>
                    <a:pt x="442" y="1"/>
                  </a:lnTo>
                  <a:lnTo>
                    <a:pt x="449" y="1"/>
                  </a:lnTo>
                  <a:lnTo>
                    <a:pt x="457" y="1"/>
                  </a:lnTo>
                  <a:lnTo>
                    <a:pt x="463" y="1"/>
                  </a:lnTo>
                  <a:lnTo>
                    <a:pt x="471" y="1"/>
                  </a:lnTo>
                  <a:lnTo>
                    <a:pt x="479" y="2"/>
                  </a:lnTo>
                  <a:lnTo>
                    <a:pt x="487" y="2"/>
                  </a:lnTo>
                  <a:lnTo>
                    <a:pt x="493" y="2"/>
                  </a:lnTo>
                  <a:lnTo>
                    <a:pt x="501" y="3"/>
                  </a:lnTo>
                  <a:lnTo>
                    <a:pt x="508" y="3"/>
                  </a:lnTo>
                  <a:lnTo>
                    <a:pt x="516" y="3"/>
                  </a:lnTo>
                  <a:lnTo>
                    <a:pt x="524" y="4"/>
                  </a:lnTo>
                  <a:lnTo>
                    <a:pt x="532" y="4"/>
                  </a:lnTo>
                  <a:lnTo>
                    <a:pt x="539" y="5"/>
                  </a:lnTo>
                  <a:lnTo>
                    <a:pt x="547" y="5"/>
                  </a:lnTo>
                  <a:lnTo>
                    <a:pt x="553" y="5"/>
                  </a:lnTo>
                  <a:lnTo>
                    <a:pt x="557" y="6"/>
                  </a:lnTo>
                  <a:lnTo>
                    <a:pt x="560" y="6"/>
                  </a:lnTo>
                  <a:lnTo>
                    <a:pt x="563" y="6"/>
                  </a:lnTo>
                  <a:lnTo>
                    <a:pt x="564" y="7"/>
                  </a:lnTo>
                  <a:lnTo>
                    <a:pt x="567" y="7"/>
                  </a:lnTo>
                  <a:lnTo>
                    <a:pt x="571" y="8"/>
                  </a:lnTo>
                  <a:lnTo>
                    <a:pt x="574" y="8"/>
                  </a:lnTo>
                  <a:lnTo>
                    <a:pt x="575" y="9"/>
                  </a:lnTo>
                  <a:lnTo>
                    <a:pt x="578" y="10"/>
                  </a:lnTo>
                  <a:lnTo>
                    <a:pt x="581" y="10"/>
                  </a:lnTo>
                  <a:lnTo>
                    <a:pt x="585" y="11"/>
                  </a:lnTo>
                  <a:lnTo>
                    <a:pt x="586" y="13"/>
                  </a:lnTo>
                  <a:lnTo>
                    <a:pt x="589" y="14"/>
                  </a:lnTo>
                  <a:lnTo>
                    <a:pt x="592" y="15"/>
                  </a:lnTo>
                  <a:lnTo>
                    <a:pt x="594" y="16"/>
                  </a:lnTo>
                  <a:lnTo>
                    <a:pt x="597" y="17"/>
                  </a:lnTo>
                  <a:lnTo>
                    <a:pt x="599" y="18"/>
                  </a:lnTo>
                  <a:lnTo>
                    <a:pt x="602" y="19"/>
                  </a:lnTo>
                  <a:lnTo>
                    <a:pt x="603" y="20"/>
                  </a:lnTo>
                  <a:lnTo>
                    <a:pt x="606" y="21"/>
                  </a:lnTo>
                  <a:lnTo>
                    <a:pt x="608" y="22"/>
                  </a:lnTo>
                  <a:lnTo>
                    <a:pt x="611" y="23"/>
                  </a:lnTo>
                  <a:lnTo>
                    <a:pt x="613" y="25"/>
                  </a:lnTo>
                  <a:lnTo>
                    <a:pt x="616" y="26"/>
                  </a:lnTo>
                  <a:lnTo>
                    <a:pt x="617" y="27"/>
                  </a:lnTo>
                  <a:lnTo>
                    <a:pt x="619" y="29"/>
                  </a:lnTo>
                  <a:lnTo>
                    <a:pt x="622" y="30"/>
                  </a:lnTo>
                  <a:lnTo>
                    <a:pt x="623" y="31"/>
                  </a:lnTo>
                  <a:lnTo>
                    <a:pt x="625" y="33"/>
                  </a:lnTo>
                  <a:lnTo>
                    <a:pt x="627" y="34"/>
                  </a:lnTo>
                  <a:lnTo>
                    <a:pt x="630" y="36"/>
                  </a:lnTo>
                  <a:lnTo>
                    <a:pt x="631" y="38"/>
                  </a:lnTo>
                  <a:close/>
                </a:path>
              </a:pathLst>
            </a:custGeom>
            <a:solidFill>
              <a:srgbClr val="401F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5" name="Freeform 54"/>
            <p:cNvSpPr>
              <a:spLocks/>
            </p:cNvSpPr>
            <p:nvPr/>
          </p:nvSpPr>
          <p:spPr bwMode="auto">
            <a:xfrm>
              <a:off x="6388" y="1669"/>
              <a:ext cx="355" cy="567"/>
            </a:xfrm>
            <a:custGeom>
              <a:avLst/>
              <a:gdLst>
                <a:gd name="T0" fmla="*/ 1 w 710"/>
                <a:gd name="T1" fmla="*/ 22 h 567"/>
                <a:gd name="T2" fmla="*/ 1 w 710"/>
                <a:gd name="T3" fmla="*/ 44 h 567"/>
                <a:gd name="T4" fmla="*/ 1 w 710"/>
                <a:gd name="T5" fmla="*/ 61 h 567"/>
                <a:gd name="T6" fmla="*/ 1 w 710"/>
                <a:gd name="T7" fmla="*/ 88 h 567"/>
                <a:gd name="T8" fmla="*/ 1 w 710"/>
                <a:gd name="T9" fmla="*/ 117 h 567"/>
                <a:gd name="T10" fmla="*/ 1 w 710"/>
                <a:gd name="T11" fmla="*/ 137 h 567"/>
                <a:gd name="T12" fmla="*/ 1 w 710"/>
                <a:gd name="T13" fmla="*/ 159 h 567"/>
                <a:gd name="T14" fmla="*/ 1 w 710"/>
                <a:gd name="T15" fmla="*/ 202 h 567"/>
                <a:gd name="T16" fmla="*/ 1 w 710"/>
                <a:gd name="T17" fmla="*/ 237 h 567"/>
                <a:gd name="T18" fmla="*/ 1 w 710"/>
                <a:gd name="T19" fmla="*/ 261 h 567"/>
                <a:gd name="T20" fmla="*/ 1 w 710"/>
                <a:gd name="T21" fmla="*/ 278 h 567"/>
                <a:gd name="T22" fmla="*/ 1 w 710"/>
                <a:gd name="T23" fmla="*/ 269 h 567"/>
                <a:gd name="T24" fmla="*/ 1 w 710"/>
                <a:gd name="T25" fmla="*/ 254 h 567"/>
                <a:gd name="T26" fmla="*/ 1 w 710"/>
                <a:gd name="T27" fmla="*/ 249 h 567"/>
                <a:gd name="T28" fmla="*/ 1 w 710"/>
                <a:gd name="T29" fmla="*/ 265 h 567"/>
                <a:gd name="T30" fmla="*/ 1 w 710"/>
                <a:gd name="T31" fmla="*/ 333 h 567"/>
                <a:gd name="T32" fmla="*/ 1 w 710"/>
                <a:gd name="T33" fmla="*/ 383 h 567"/>
                <a:gd name="T34" fmla="*/ 1 w 710"/>
                <a:gd name="T35" fmla="*/ 400 h 567"/>
                <a:gd name="T36" fmla="*/ 1 w 710"/>
                <a:gd name="T37" fmla="*/ 402 h 567"/>
                <a:gd name="T38" fmla="*/ 1 w 710"/>
                <a:gd name="T39" fmla="*/ 411 h 567"/>
                <a:gd name="T40" fmla="*/ 1 w 710"/>
                <a:gd name="T41" fmla="*/ 419 h 567"/>
                <a:gd name="T42" fmla="*/ 1 w 710"/>
                <a:gd name="T43" fmla="*/ 442 h 567"/>
                <a:gd name="T44" fmla="*/ 1 w 710"/>
                <a:gd name="T45" fmla="*/ 464 h 567"/>
                <a:gd name="T46" fmla="*/ 1 w 710"/>
                <a:gd name="T47" fmla="*/ 487 h 567"/>
                <a:gd name="T48" fmla="*/ 1 w 710"/>
                <a:gd name="T49" fmla="*/ 514 h 567"/>
                <a:gd name="T50" fmla="*/ 1 w 710"/>
                <a:gd name="T51" fmla="*/ 536 h 567"/>
                <a:gd name="T52" fmla="*/ 1 w 710"/>
                <a:gd name="T53" fmla="*/ 552 h 567"/>
                <a:gd name="T54" fmla="*/ 1 w 710"/>
                <a:gd name="T55" fmla="*/ 565 h 567"/>
                <a:gd name="T56" fmla="*/ 1 w 710"/>
                <a:gd name="T57" fmla="*/ 560 h 567"/>
                <a:gd name="T58" fmla="*/ 1 w 710"/>
                <a:gd name="T59" fmla="*/ 544 h 567"/>
                <a:gd name="T60" fmla="*/ 1 w 710"/>
                <a:gd name="T61" fmla="*/ 536 h 567"/>
                <a:gd name="T62" fmla="*/ 1 w 710"/>
                <a:gd name="T63" fmla="*/ 535 h 567"/>
                <a:gd name="T64" fmla="*/ 1 w 710"/>
                <a:gd name="T65" fmla="*/ 523 h 567"/>
                <a:gd name="T66" fmla="*/ 1 w 710"/>
                <a:gd name="T67" fmla="*/ 515 h 567"/>
                <a:gd name="T68" fmla="*/ 1 w 710"/>
                <a:gd name="T69" fmla="*/ 490 h 567"/>
                <a:gd name="T70" fmla="*/ 1 w 710"/>
                <a:gd name="T71" fmla="*/ 465 h 567"/>
                <a:gd name="T72" fmla="*/ 1 w 710"/>
                <a:gd name="T73" fmla="*/ 453 h 567"/>
                <a:gd name="T74" fmla="*/ 1 w 710"/>
                <a:gd name="T75" fmla="*/ 455 h 567"/>
                <a:gd name="T76" fmla="*/ 1 w 710"/>
                <a:gd name="T77" fmla="*/ 508 h 567"/>
                <a:gd name="T78" fmla="*/ 1 w 710"/>
                <a:gd name="T79" fmla="*/ 518 h 567"/>
                <a:gd name="T80" fmla="*/ 1 w 710"/>
                <a:gd name="T81" fmla="*/ 488 h 567"/>
                <a:gd name="T82" fmla="*/ 1 w 710"/>
                <a:gd name="T83" fmla="*/ 445 h 567"/>
                <a:gd name="T84" fmla="*/ 1 w 710"/>
                <a:gd name="T85" fmla="*/ 412 h 567"/>
                <a:gd name="T86" fmla="*/ 1 w 710"/>
                <a:gd name="T87" fmla="*/ 355 h 567"/>
                <a:gd name="T88" fmla="*/ 1 w 710"/>
                <a:gd name="T89" fmla="*/ 270 h 567"/>
                <a:gd name="T90" fmla="*/ 1 w 710"/>
                <a:gd name="T91" fmla="*/ 226 h 567"/>
                <a:gd name="T92" fmla="*/ 1 w 710"/>
                <a:gd name="T93" fmla="*/ 218 h 567"/>
                <a:gd name="T94" fmla="*/ 1 w 710"/>
                <a:gd name="T95" fmla="*/ 211 h 567"/>
                <a:gd name="T96" fmla="*/ 1 w 710"/>
                <a:gd name="T97" fmla="*/ 209 h 567"/>
                <a:gd name="T98" fmla="*/ 1 w 710"/>
                <a:gd name="T99" fmla="*/ 199 h 567"/>
                <a:gd name="T100" fmla="*/ 1 w 710"/>
                <a:gd name="T101" fmla="*/ 193 h 567"/>
                <a:gd name="T102" fmla="*/ 0 w 710"/>
                <a:gd name="T103" fmla="*/ 146 h 567"/>
                <a:gd name="T104" fmla="*/ 1 w 710"/>
                <a:gd name="T105" fmla="*/ 103 h 567"/>
                <a:gd name="T106" fmla="*/ 1 w 710"/>
                <a:gd name="T107" fmla="*/ 68 h 567"/>
                <a:gd name="T108" fmla="*/ 1 w 710"/>
                <a:gd name="T109" fmla="*/ 45 h 567"/>
                <a:gd name="T110" fmla="*/ 1 w 710"/>
                <a:gd name="T111" fmla="*/ 45 h 567"/>
                <a:gd name="T112" fmla="*/ 1 w 710"/>
                <a:gd name="T113" fmla="*/ 45 h 567"/>
                <a:gd name="T114" fmla="*/ 1 w 710"/>
                <a:gd name="T115" fmla="*/ 28 h 567"/>
                <a:gd name="T116" fmla="*/ 1 w 710"/>
                <a:gd name="T117" fmla="*/ 14 h 567"/>
                <a:gd name="T118" fmla="*/ 1 w 710"/>
                <a:gd name="T119" fmla="*/ 4 h 5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0"/>
                <a:gd name="T181" fmla="*/ 0 h 567"/>
                <a:gd name="T182" fmla="*/ 710 w 710"/>
                <a:gd name="T183" fmla="*/ 567 h 5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0" h="567">
                  <a:moveTo>
                    <a:pt x="374" y="1"/>
                  </a:moveTo>
                  <a:lnTo>
                    <a:pt x="374" y="3"/>
                  </a:lnTo>
                  <a:lnTo>
                    <a:pt x="374" y="4"/>
                  </a:lnTo>
                  <a:lnTo>
                    <a:pt x="373" y="6"/>
                  </a:lnTo>
                  <a:lnTo>
                    <a:pt x="373" y="7"/>
                  </a:lnTo>
                  <a:lnTo>
                    <a:pt x="373" y="8"/>
                  </a:lnTo>
                  <a:lnTo>
                    <a:pt x="373" y="10"/>
                  </a:lnTo>
                  <a:lnTo>
                    <a:pt x="374" y="11"/>
                  </a:lnTo>
                  <a:lnTo>
                    <a:pt x="374" y="12"/>
                  </a:lnTo>
                  <a:lnTo>
                    <a:pt x="374" y="13"/>
                  </a:lnTo>
                  <a:lnTo>
                    <a:pt x="374" y="15"/>
                  </a:lnTo>
                  <a:lnTo>
                    <a:pt x="376" y="16"/>
                  </a:lnTo>
                  <a:lnTo>
                    <a:pt x="376" y="17"/>
                  </a:lnTo>
                  <a:lnTo>
                    <a:pt x="377" y="18"/>
                  </a:lnTo>
                  <a:lnTo>
                    <a:pt x="377" y="20"/>
                  </a:lnTo>
                  <a:lnTo>
                    <a:pt x="379" y="21"/>
                  </a:lnTo>
                  <a:lnTo>
                    <a:pt x="379" y="22"/>
                  </a:lnTo>
                  <a:lnTo>
                    <a:pt x="380" y="23"/>
                  </a:lnTo>
                  <a:lnTo>
                    <a:pt x="380" y="24"/>
                  </a:lnTo>
                  <a:lnTo>
                    <a:pt x="382" y="26"/>
                  </a:lnTo>
                  <a:lnTo>
                    <a:pt x="384" y="28"/>
                  </a:lnTo>
                  <a:lnTo>
                    <a:pt x="384" y="29"/>
                  </a:lnTo>
                  <a:lnTo>
                    <a:pt x="385" y="30"/>
                  </a:lnTo>
                  <a:lnTo>
                    <a:pt x="385" y="31"/>
                  </a:lnTo>
                  <a:lnTo>
                    <a:pt x="387" y="32"/>
                  </a:lnTo>
                  <a:lnTo>
                    <a:pt x="387" y="33"/>
                  </a:lnTo>
                  <a:lnTo>
                    <a:pt x="388" y="35"/>
                  </a:lnTo>
                  <a:lnTo>
                    <a:pt x="388" y="36"/>
                  </a:lnTo>
                  <a:lnTo>
                    <a:pt x="388" y="37"/>
                  </a:lnTo>
                  <a:lnTo>
                    <a:pt x="388" y="39"/>
                  </a:lnTo>
                  <a:lnTo>
                    <a:pt x="390" y="40"/>
                  </a:lnTo>
                  <a:lnTo>
                    <a:pt x="390" y="41"/>
                  </a:lnTo>
                  <a:lnTo>
                    <a:pt x="390" y="43"/>
                  </a:lnTo>
                  <a:lnTo>
                    <a:pt x="390" y="44"/>
                  </a:lnTo>
                  <a:lnTo>
                    <a:pt x="391" y="45"/>
                  </a:lnTo>
                  <a:lnTo>
                    <a:pt x="391" y="46"/>
                  </a:lnTo>
                  <a:lnTo>
                    <a:pt x="391" y="47"/>
                  </a:lnTo>
                  <a:lnTo>
                    <a:pt x="391" y="48"/>
                  </a:lnTo>
                  <a:lnTo>
                    <a:pt x="391" y="49"/>
                  </a:lnTo>
                  <a:lnTo>
                    <a:pt x="393" y="50"/>
                  </a:lnTo>
                  <a:lnTo>
                    <a:pt x="393" y="51"/>
                  </a:lnTo>
                  <a:lnTo>
                    <a:pt x="393" y="52"/>
                  </a:lnTo>
                  <a:lnTo>
                    <a:pt x="393" y="53"/>
                  </a:lnTo>
                  <a:lnTo>
                    <a:pt x="393" y="54"/>
                  </a:lnTo>
                  <a:lnTo>
                    <a:pt x="394" y="55"/>
                  </a:lnTo>
                  <a:lnTo>
                    <a:pt x="394" y="56"/>
                  </a:lnTo>
                  <a:lnTo>
                    <a:pt x="394" y="57"/>
                  </a:lnTo>
                  <a:lnTo>
                    <a:pt x="394" y="58"/>
                  </a:lnTo>
                  <a:lnTo>
                    <a:pt x="394" y="59"/>
                  </a:lnTo>
                  <a:lnTo>
                    <a:pt x="396" y="60"/>
                  </a:lnTo>
                  <a:lnTo>
                    <a:pt x="396" y="61"/>
                  </a:lnTo>
                  <a:lnTo>
                    <a:pt x="396" y="62"/>
                  </a:lnTo>
                  <a:lnTo>
                    <a:pt x="398" y="62"/>
                  </a:lnTo>
                  <a:lnTo>
                    <a:pt x="398" y="63"/>
                  </a:lnTo>
                  <a:lnTo>
                    <a:pt x="399" y="64"/>
                  </a:lnTo>
                  <a:lnTo>
                    <a:pt x="399" y="65"/>
                  </a:lnTo>
                  <a:lnTo>
                    <a:pt x="401" y="66"/>
                  </a:lnTo>
                  <a:lnTo>
                    <a:pt x="401" y="67"/>
                  </a:lnTo>
                  <a:lnTo>
                    <a:pt x="402" y="67"/>
                  </a:lnTo>
                  <a:lnTo>
                    <a:pt x="404" y="68"/>
                  </a:lnTo>
                  <a:lnTo>
                    <a:pt x="405" y="69"/>
                  </a:lnTo>
                  <a:lnTo>
                    <a:pt x="405" y="72"/>
                  </a:lnTo>
                  <a:lnTo>
                    <a:pt x="407" y="75"/>
                  </a:lnTo>
                  <a:lnTo>
                    <a:pt x="410" y="78"/>
                  </a:lnTo>
                  <a:lnTo>
                    <a:pt x="412" y="81"/>
                  </a:lnTo>
                  <a:lnTo>
                    <a:pt x="413" y="83"/>
                  </a:lnTo>
                  <a:lnTo>
                    <a:pt x="416" y="86"/>
                  </a:lnTo>
                  <a:lnTo>
                    <a:pt x="419" y="88"/>
                  </a:lnTo>
                  <a:lnTo>
                    <a:pt x="421" y="90"/>
                  </a:lnTo>
                  <a:lnTo>
                    <a:pt x="424" y="92"/>
                  </a:lnTo>
                  <a:lnTo>
                    <a:pt x="427" y="94"/>
                  </a:lnTo>
                  <a:lnTo>
                    <a:pt x="430" y="96"/>
                  </a:lnTo>
                  <a:lnTo>
                    <a:pt x="433" y="98"/>
                  </a:lnTo>
                  <a:lnTo>
                    <a:pt x="438" y="100"/>
                  </a:lnTo>
                  <a:lnTo>
                    <a:pt x="441" y="102"/>
                  </a:lnTo>
                  <a:lnTo>
                    <a:pt x="444" y="104"/>
                  </a:lnTo>
                  <a:lnTo>
                    <a:pt x="449" y="105"/>
                  </a:lnTo>
                  <a:lnTo>
                    <a:pt x="452" y="107"/>
                  </a:lnTo>
                  <a:lnTo>
                    <a:pt x="457" y="108"/>
                  </a:lnTo>
                  <a:lnTo>
                    <a:pt x="460" y="110"/>
                  </a:lnTo>
                  <a:lnTo>
                    <a:pt x="464" y="111"/>
                  </a:lnTo>
                  <a:lnTo>
                    <a:pt x="467" y="113"/>
                  </a:lnTo>
                  <a:lnTo>
                    <a:pt x="472" y="114"/>
                  </a:lnTo>
                  <a:lnTo>
                    <a:pt x="475" y="115"/>
                  </a:lnTo>
                  <a:lnTo>
                    <a:pt x="480" y="117"/>
                  </a:lnTo>
                  <a:lnTo>
                    <a:pt x="483" y="118"/>
                  </a:lnTo>
                  <a:lnTo>
                    <a:pt x="488" y="119"/>
                  </a:lnTo>
                  <a:lnTo>
                    <a:pt x="491" y="122"/>
                  </a:lnTo>
                  <a:lnTo>
                    <a:pt x="495" y="123"/>
                  </a:lnTo>
                  <a:lnTo>
                    <a:pt x="499" y="124"/>
                  </a:lnTo>
                  <a:lnTo>
                    <a:pt x="503" y="125"/>
                  </a:lnTo>
                  <a:lnTo>
                    <a:pt x="506" y="126"/>
                  </a:lnTo>
                  <a:lnTo>
                    <a:pt x="509" y="128"/>
                  </a:lnTo>
                  <a:lnTo>
                    <a:pt x="509" y="129"/>
                  </a:lnTo>
                  <a:lnTo>
                    <a:pt x="509" y="130"/>
                  </a:lnTo>
                  <a:lnTo>
                    <a:pt x="509" y="131"/>
                  </a:lnTo>
                  <a:lnTo>
                    <a:pt x="509" y="132"/>
                  </a:lnTo>
                  <a:lnTo>
                    <a:pt x="509" y="133"/>
                  </a:lnTo>
                  <a:lnTo>
                    <a:pt x="511" y="134"/>
                  </a:lnTo>
                  <a:lnTo>
                    <a:pt x="511" y="135"/>
                  </a:lnTo>
                  <a:lnTo>
                    <a:pt x="511" y="136"/>
                  </a:lnTo>
                  <a:lnTo>
                    <a:pt x="513" y="137"/>
                  </a:lnTo>
                  <a:lnTo>
                    <a:pt x="513" y="138"/>
                  </a:lnTo>
                  <a:lnTo>
                    <a:pt x="514" y="139"/>
                  </a:lnTo>
                  <a:lnTo>
                    <a:pt x="514" y="140"/>
                  </a:lnTo>
                  <a:lnTo>
                    <a:pt x="514" y="141"/>
                  </a:lnTo>
                  <a:lnTo>
                    <a:pt x="516" y="141"/>
                  </a:lnTo>
                  <a:lnTo>
                    <a:pt x="516" y="142"/>
                  </a:lnTo>
                  <a:lnTo>
                    <a:pt x="516" y="143"/>
                  </a:lnTo>
                  <a:lnTo>
                    <a:pt x="517" y="143"/>
                  </a:lnTo>
                  <a:lnTo>
                    <a:pt x="517" y="144"/>
                  </a:lnTo>
                  <a:lnTo>
                    <a:pt x="517" y="145"/>
                  </a:lnTo>
                  <a:lnTo>
                    <a:pt x="517" y="146"/>
                  </a:lnTo>
                  <a:lnTo>
                    <a:pt x="519" y="147"/>
                  </a:lnTo>
                  <a:lnTo>
                    <a:pt x="519" y="149"/>
                  </a:lnTo>
                  <a:lnTo>
                    <a:pt x="520" y="151"/>
                  </a:lnTo>
                  <a:lnTo>
                    <a:pt x="522" y="154"/>
                  </a:lnTo>
                  <a:lnTo>
                    <a:pt x="523" y="156"/>
                  </a:lnTo>
                  <a:lnTo>
                    <a:pt x="525" y="159"/>
                  </a:lnTo>
                  <a:lnTo>
                    <a:pt x="527" y="161"/>
                  </a:lnTo>
                  <a:lnTo>
                    <a:pt x="528" y="164"/>
                  </a:lnTo>
                  <a:lnTo>
                    <a:pt x="528" y="166"/>
                  </a:lnTo>
                  <a:lnTo>
                    <a:pt x="530" y="170"/>
                  </a:lnTo>
                  <a:lnTo>
                    <a:pt x="531" y="172"/>
                  </a:lnTo>
                  <a:lnTo>
                    <a:pt x="533" y="174"/>
                  </a:lnTo>
                  <a:lnTo>
                    <a:pt x="533" y="177"/>
                  </a:lnTo>
                  <a:lnTo>
                    <a:pt x="534" y="179"/>
                  </a:lnTo>
                  <a:lnTo>
                    <a:pt x="536" y="182"/>
                  </a:lnTo>
                  <a:lnTo>
                    <a:pt x="537" y="184"/>
                  </a:lnTo>
                  <a:lnTo>
                    <a:pt x="537" y="187"/>
                  </a:lnTo>
                  <a:lnTo>
                    <a:pt x="539" y="189"/>
                  </a:lnTo>
                  <a:lnTo>
                    <a:pt x="541" y="192"/>
                  </a:lnTo>
                  <a:lnTo>
                    <a:pt x="541" y="194"/>
                  </a:lnTo>
                  <a:lnTo>
                    <a:pt x="542" y="197"/>
                  </a:lnTo>
                  <a:lnTo>
                    <a:pt x="544" y="199"/>
                  </a:lnTo>
                  <a:lnTo>
                    <a:pt x="545" y="202"/>
                  </a:lnTo>
                  <a:lnTo>
                    <a:pt x="545" y="204"/>
                  </a:lnTo>
                  <a:lnTo>
                    <a:pt x="547" y="207"/>
                  </a:lnTo>
                  <a:lnTo>
                    <a:pt x="548" y="209"/>
                  </a:lnTo>
                  <a:lnTo>
                    <a:pt x="548" y="212"/>
                  </a:lnTo>
                  <a:lnTo>
                    <a:pt x="550" y="214"/>
                  </a:lnTo>
                  <a:lnTo>
                    <a:pt x="551" y="218"/>
                  </a:lnTo>
                  <a:lnTo>
                    <a:pt x="553" y="220"/>
                  </a:lnTo>
                  <a:lnTo>
                    <a:pt x="555" y="223"/>
                  </a:lnTo>
                  <a:lnTo>
                    <a:pt x="556" y="225"/>
                  </a:lnTo>
                  <a:lnTo>
                    <a:pt x="556" y="228"/>
                  </a:lnTo>
                  <a:lnTo>
                    <a:pt x="556" y="229"/>
                  </a:lnTo>
                  <a:lnTo>
                    <a:pt x="556" y="231"/>
                  </a:lnTo>
                  <a:lnTo>
                    <a:pt x="556" y="232"/>
                  </a:lnTo>
                  <a:lnTo>
                    <a:pt x="558" y="233"/>
                  </a:lnTo>
                  <a:lnTo>
                    <a:pt x="558" y="235"/>
                  </a:lnTo>
                  <a:lnTo>
                    <a:pt x="558" y="236"/>
                  </a:lnTo>
                  <a:lnTo>
                    <a:pt x="558" y="237"/>
                  </a:lnTo>
                  <a:lnTo>
                    <a:pt x="558" y="239"/>
                  </a:lnTo>
                  <a:lnTo>
                    <a:pt x="559" y="240"/>
                  </a:lnTo>
                  <a:lnTo>
                    <a:pt x="559" y="241"/>
                  </a:lnTo>
                  <a:lnTo>
                    <a:pt x="559" y="243"/>
                  </a:lnTo>
                  <a:lnTo>
                    <a:pt x="561" y="244"/>
                  </a:lnTo>
                  <a:lnTo>
                    <a:pt x="561" y="246"/>
                  </a:lnTo>
                  <a:lnTo>
                    <a:pt x="561" y="247"/>
                  </a:lnTo>
                  <a:lnTo>
                    <a:pt x="562" y="248"/>
                  </a:lnTo>
                  <a:lnTo>
                    <a:pt x="562" y="250"/>
                  </a:lnTo>
                  <a:lnTo>
                    <a:pt x="562" y="251"/>
                  </a:lnTo>
                  <a:lnTo>
                    <a:pt x="564" y="253"/>
                  </a:lnTo>
                  <a:lnTo>
                    <a:pt x="564" y="254"/>
                  </a:lnTo>
                  <a:lnTo>
                    <a:pt x="564" y="255"/>
                  </a:lnTo>
                  <a:lnTo>
                    <a:pt x="564" y="257"/>
                  </a:lnTo>
                  <a:lnTo>
                    <a:pt x="565" y="258"/>
                  </a:lnTo>
                  <a:lnTo>
                    <a:pt x="565" y="260"/>
                  </a:lnTo>
                  <a:lnTo>
                    <a:pt x="565" y="261"/>
                  </a:lnTo>
                  <a:lnTo>
                    <a:pt x="565" y="263"/>
                  </a:lnTo>
                  <a:lnTo>
                    <a:pt x="565" y="264"/>
                  </a:lnTo>
                  <a:lnTo>
                    <a:pt x="565" y="267"/>
                  </a:lnTo>
                  <a:lnTo>
                    <a:pt x="565" y="268"/>
                  </a:lnTo>
                  <a:lnTo>
                    <a:pt x="565" y="269"/>
                  </a:lnTo>
                  <a:lnTo>
                    <a:pt x="565" y="271"/>
                  </a:lnTo>
                  <a:lnTo>
                    <a:pt x="565" y="272"/>
                  </a:lnTo>
                  <a:lnTo>
                    <a:pt x="565" y="274"/>
                  </a:lnTo>
                  <a:lnTo>
                    <a:pt x="567" y="274"/>
                  </a:lnTo>
                  <a:lnTo>
                    <a:pt x="567" y="275"/>
                  </a:lnTo>
                  <a:lnTo>
                    <a:pt x="569" y="275"/>
                  </a:lnTo>
                  <a:lnTo>
                    <a:pt x="570" y="276"/>
                  </a:lnTo>
                  <a:lnTo>
                    <a:pt x="572" y="276"/>
                  </a:lnTo>
                  <a:lnTo>
                    <a:pt x="572" y="277"/>
                  </a:lnTo>
                  <a:lnTo>
                    <a:pt x="573" y="277"/>
                  </a:lnTo>
                  <a:lnTo>
                    <a:pt x="575" y="278"/>
                  </a:lnTo>
                  <a:lnTo>
                    <a:pt x="576" y="278"/>
                  </a:lnTo>
                  <a:lnTo>
                    <a:pt x="576" y="279"/>
                  </a:lnTo>
                  <a:lnTo>
                    <a:pt x="578" y="279"/>
                  </a:lnTo>
                  <a:lnTo>
                    <a:pt x="579" y="279"/>
                  </a:lnTo>
                  <a:lnTo>
                    <a:pt x="581" y="279"/>
                  </a:lnTo>
                  <a:lnTo>
                    <a:pt x="581" y="280"/>
                  </a:lnTo>
                  <a:lnTo>
                    <a:pt x="583" y="280"/>
                  </a:lnTo>
                  <a:lnTo>
                    <a:pt x="584" y="280"/>
                  </a:lnTo>
                  <a:lnTo>
                    <a:pt x="586" y="279"/>
                  </a:lnTo>
                  <a:lnTo>
                    <a:pt x="587" y="279"/>
                  </a:lnTo>
                  <a:lnTo>
                    <a:pt x="589" y="278"/>
                  </a:lnTo>
                  <a:lnTo>
                    <a:pt x="590" y="277"/>
                  </a:lnTo>
                  <a:lnTo>
                    <a:pt x="592" y="277"/>
                  </a:lnTo>
                  <a:lnTo>
                    <a:pt x="593" y="275"/>
                  </a:lnTo>
                  <a:lnTo>
                    <a:pt x="595" y="273"/>
                  </a:lnTo>
                  <a:lnTo>
                    <a:pt x="597" y="272"/>
                  </a:lnTo>
                  <a:lnTo>
                    <a:pt x="598" y="270"/>
                  </a:lnTo>
                  <a:lnTo>
                    <a:pt x="601" y="269"/>
                  </a:lnTo>
                  <a:lnTo>
                    <a:pt x="603" y="268"/>
                  </a:lnTo>
                  <a:lnTo>
                    <a:pt x="604" y="267"/>
                  </a:lnTo>
                  <a:lnTo>
                    <a:pt x="607" y="264"/>
                  </a:lnTo>
                  <a:lnTo>
                    <a:pt x="609" y="263"/>
                  </a:lnTo>
                  <a:lnTo>
                    <a:pt x="612" y="262"/>
                  </a:lnTo>
                  <a:lnTo>
                    <a:pt x="614" y="261"/>
                  </a:lnTo>
                  <a:lnTo>
                    <a:pt x="617" y="261"/>
                  </a:lnTo>
                  <a:lnTo>
                    <a:pt x="618" y="260"/>
                  </a:lnTo>
                  <a:lnTo>
                    <a:pt x="621" y="259"/>
                  </a:lnTo>
                  <a:lnTo>
                    <a:pt x="623" y="258"/>
                  </a:lnTo>
                  <a:lnTo>
                    <a:pt x="626" y="258"/>
                  </a:lnTo>
                  <a:lnTo>
                    <a:pt x="629" y="257"/>
                  </a:lnTo>
                  <a:lnTo>
                    <a:pt x="631" y="256"/>
                  </a:lnTo>
                  <a:lnTo>
                    <a:pt x="634" y="256"/>
                  </a:lnTo>
                  <a:lnTo>
                    <a:pt x="637" y="255"/>
                  </a:lnTo>
                  <a:lnTo>
                    <a:pt x="640" y="255"/>
                  </a:lnTo>
                  <a:lnTo>
                    <a:pt x="642" y="254"/>
                  </a:lnTo>
                  <a:lnTo>
                    <a:pt x="645" y="253"/>
                  </a:lnTo>
                  <a:lnTo>
                    <a:pt x="648" y="253"/>
                  </a:lnTo>
                  <a:lnTo>
                    <a:pt x="651" y="252"/>
                  </a:lnTo>
                  <a:lnTo>
                    <a:pt x="652" y="252"/>
                  </a:lnTo>
                  <a:lnTo>
                    <a:pt x="656" y="251"/>
                  </a:lnTo>
                  <a:lnTo>
                    <a:pt x="659" y="250"/>
                  </a:lnTo>
                  <a:lnTo>
                    <a:pt x="662" y="250"/>
                  </a:lnTo>
                  <a:lnTo>
                    <a:pt x="663" y="249"/>
                  </a:lnTo>
                  <a:lnTo>
                    <a:pt x="666" y="248"/>
                  </a:lnTo>
                  <a:lnTo>
                    <a:pt x="670" y="248"/>
                  </a:lnTo>
                  <a:lnTo>
                    <a:pt x="671" y="248"/>
                  </a:lnTo>
                  <a:lnTo>
                    <a:pt x="673" y="248"/>
                  </a:lnTo>
                  <a:lnTo>
                    <a:pt x="674" y="248"/>
                  </a:lnTo>
                  <a:lnTo>
                    <a:pt x="676" y="248"/>
                  </a:lnTo>
                  <a:lnTo>
                    <a:pt x="677" y="248"/>
                  </a:lnTo>
                  <a:lnTo>
                    <a:pt x="679" y="248"/>
                  </a:lnTo>
                  <a:lnTo>
                    <a:pt x="680" y="249"/>
                  </a:lnTo>
                  <a:lnTo>
                    <a:pt x="682" y="249"/>
                  </a:lnTo>
                  <a:lnTo>
                    <a:pt x="684" y="249"/>
                  </a:lnTo>
                  <a:lnTo>
                    <a:pt x="685" y="249"/>
                  </a:lnTo>
                  <a:lnTo>
                    <a:pt x="687" y="250"/>
                  </a:lnTo>
                  <a:lnTo>
                    <a:pt x="688" y="250"/>
                  </a:lnTo>
                  <a:lnTo>
                    <a:pt x="690" y="251"/>
                  </a:lnTo>
                  <a:lnTo>
                    <a:pt x="691" y="251"/>
                  </a:lnTo>
                  <a:lnTo>
                    <a:pt x="691" y="252"/>
                  </a:lnTo>
                  <a:lnTo>
                    <a:pt x="693" y="252"/>
                  </a:lnTo>
                  <a:lnTo>
                    <a:pt x="694" y="253"/>
                  </a:lnTo>
                  <a:lnTo>
                    <a:pt x="696" y="254"/>
                  </a:lnTo>
                  <a:lnTo>
                    <a:pt x="698" y="255"/>
                  </a:lnTo>
                  <a:lnTo>
                    <a:pt x="698" y="256"/>
                  </a:lnTo>
                  <a:lnTo>
                    <a:pt x="699" y="257"/>
                  </a:lnTo>
                  <a:lnTo>
                    <a:pt x="701" y="258"/>
                  </a:lnTo>
                  <a:lnTo>
                    <a:pt x="702" y="261"/>
                  </a:lnTo>
                  <a:lnTo>
                    <a:pt x="704" y="265"/>
                  </a:lnTo>
                  <a:lnTo>
                    <a:pt x="705" y="270"/>
                  </a:lnTo>
                  <a:lnTo>
                    <a:pt x="707" y="273"/>
                  </a:lnTo>
                  <a:lnTo>
                    <a:pt x="707" y="277"/>
                  </a:lnTo>
                  <a:lnTo>
                    <a:pt x="708" y="281"/>
                  </a:lnTo>
                  <a:lnTo>
                    <a:pt x="708" y="285"/>
                  </a:lnTo>
                  <a:lnTo>
                    <a:pt x="710" y="289"/>
                  </a:lnTo>
                  <a:lnTo>
                    <a:pt x="710" y="293"/>
                  </a:lnTo>
                  <a:lnTo>
                    <a:pt x="710" y="297"/>
                  </a:lnTo>
                  <a:lnTo>
                    <a:pt x="708" y="301"/>
                  </a:lnTo>
                  <a:lnTo>
                    <a:pt x="708" y="305"/>
                  </a:lnTo>
                  <a:lnTo>
                    <a:pt x="708" y="309"/>
                  </a:lnTo>
                  <a:lnTo>
                    <a:pt x="707" y="313"/>
                  </a:lnTo>
                  <a:lnTo>
                    <a:pt x="705" y="317"/>
                  </a:lnTo>
                  <a:lnTo>
                    <a:pt x="704" y="321"/>
                  </a:lnTo>
                  <a:lnTo>
                    <a:pt x="702" y="325"/>
                  </a:lnTo>
                  <a:lnTo>
                    <a:pt x="701" y="329"/>
                  </a:lnTo>
                  <a:lnTo>
                    <a:pt x="699" y="333"/>
                  </a:lnTo>
                  <a:lnTo>
                    <a:pt x="698" y="337"/>
                  </a:lnTo>
                  <a:lnTo>
                    <a:pt x="694" y="341"/>
                  </a:lnTo>
                  <a:lnTo>
                    <a:pt x="691" y="344"/>
                  </a:lnTo>
                  <a:lnTo>
                    <a:pt x="690" y="348"/>
                  </a:lnTo>
                  <a:lnTo>
                    <a:pt x="687" y="351"/>
                  </a:lnTo>
                  <a:lnTo>
                    <a:pt x="684" y="355"/>
                  </a:lnTo>
                  <a:lnTo>
                    <a:pt x="680" y="358"/>
                  </a:lnTo>
                  <a:lnTo>
                    <a:pt x="676" y="363"/>
                  </a:lnTo>
                  <a:lnTo>
                    <a:pt x="673" y="366"/>
                  </a:lnTo>
                  <a:lnTo>
                    <a:pt x="670" y="369"/>
                  </a:lnTo>
                  <a:lnTo>
                    <a:pt x="665" y="372"/>
                  </a:lnTo>
                  <a:lnTo>
                    <a:pt x="660" y="375"/>
                  </a:lnTo>
                  <a:lnTo>
                    <a:pt x="657" y="378"/>
                  </a:lnTo>
                  <a:lnTo>
                    <a:pt x="654" y="379"/>
                  </a:lnTo>
                  <a:lnTo>
                    <a:pt x="651" y="381"/>
                  </a:lnTo>
                  <a:lnTo>
                    <a:pt x="649" y="382"/>
                  </a:lnTo>
                  <a:lnTo>
                    <a:pt x="646" y="383"/>
                  </a:lnTo>
                  <a:lnTo>
                    <a:pt x="645" y="384"/>
                  </a:lnTo>
                  <a:lnTo>
                    <a:pt x="642" y="385"/>
                  </a:lnTo>
                  <a:lnTo>
                    <a:pt x="640" y="387"/>
                  </a:lnTo>
                  <a:lnTo>
                    <a:pt x="637" y="388"/>
                  </a:lnTo>
                  <a:lnTo>
                    <a:pt x="634" y="389"/>
                  </a:lnTo>
                  <a:lnTo>
                    <a:pt x="632" y="390"/>
                  </a:lnTo>
                  <a:lnTo>
                    <a:pt x="629" y="391"/>
                  </a:lnTo>
                  <a:lnTo>
                    <a:pt x="628" y="392"/>
                  </a:lnTo>
                  <a:lnTo>
                    <a:pt x="624" y="393"/>
                  </a:lnTo>
                  <a:lnTo>
                    <a:pt x="623" y="394"/>
                  </a:lnTo>
                  <a:lnTo>
                    <a:pt x="620" y="395"/>
                  </a:lnTo>
                  <a:lnTo>
                    <a:pt x="618" y="396"/>
                  </a:lnTo>
                  <a:lnTo>
                    <a:pt x="615" y="397"/>
                  </a:lnTo>
                  <a:lnTo>
                    <a:pt x="612" y="397"/>
                  </a:lnTo>
                  <a:lnTo>
                    <a:pt x="611" y="398"/>
                  </a:lnTo>
                  <a:lnTo>
                    <a:pt x="607" y="399"/>
                  </a:lnTo>
                  <a:lnTo>
                    <a:pt x="604" y="400"/>
                  </a:lnTo>
                  <a:lnTo>
                    <a:pt x="603" y="400"/>
                  </a:lnTo>
                  <a:lnTo>
                    <a:pt x="600" y="401"/>
                  </a:lnTo>
                  <a:lnTo>
                    <a:pt x="597" y="401"/>
                  </a:lnTo>
                  <a:lnTo>
                    <a:pt x="593" y="402"/>
                  </a:lnTo>
                  <a:lnTo>
                    <a:pt x="590" y="402"/>
                  </a:lnTo>
                  <a:lnTo>
                    <a:pt x="587" y="402"/>
                  </a:lnTo>
                  <a:lnTo>
                    <a:pt x="584" y="403"/>
                  </a:lnTo>
                  <a:lnTo>
                    <a:pt x="581" y="403"/>
                  </a:lnTo>
                  <a:lnTo>
                    <a:pt x="578" y="403"/>
                  </a:lnTo>
                  <a:lnTo>
                    <a:pt x="575" y="403"/>
                  </a:lnTo>
                  <a:lnTo>
                    <a:pt x="572" y="403"/>
                  </a:lnTo>
                  <a:lnTo>
                    <a:pt x="572" y="402"/>
                  </a:lnTo>
                  <a:lnTo>
                    <a:pt x="570" y="402"/>
                  </a:lnTo>
                  <a:lnTo>
                    <a:pt x="569" y="402"/>
                  </a:lnTo>
                  <a:lnTo>
                    <a:pt x="567" y="402"/>
                  </a:lnTo>
                  <a:lnTo>
                    <a:pt x="565" y="402"/>
                  </a:lnTo>
                  <a:lnTo>
                    <a:pt x="564" y="402"/>
                  </a:lnTo>
                  <a:lnTo>
                    <a:pt x="562" y="402"/>
                  </a:lnTo>
                  <a:lnTo>
                    <a:pt x="561" y="402"/>
                  </a:lnTo>
                  <a:lnTo>
                    <a:pt x="559" y="402"/>
                  </a:lnTo>
                  <a:lnTo>
                    <a:pt x="558" y="402"/>
                  </a:lnTo>
                  <a:lnTo>
                    <a:pt x="556" y="402"/>
                  </a:lnTo>
                  <a:lnTo>
                    <a:pt x="555" y="402"/>
                  </a:lnTo>
                  <a:lnTo>
                    <a:pt x="553" y="402"/>
                  </a:lnTo>
                  <a:lnTo>
                    <a:pt x="553" y="403"/>
                  </a:lnTo>
                  <a:lnTo>
                    <a:pt x="551" y="403"/>
                  </a:lnTo>
                  <a:lnTo>
                    <a:pt x="551" y="404"/>
                  </a:lnTo>
                  <a:lnTo>
                    <a:pt x="550" y="405"/>
                  </a:lnTo>
                  <a:lnTo>
                    <a:pt x="550" y="406"/>
                  </a:lnTo>
                  <a:lnTo>
                    <a:pt x="550" y="407"/>
                  </a:lnTo>
                  <a:lnTo>
                    <a:pt x="550" y="408"/>
                  </a:lnTo>
                  <a:lnTo>
                    <a:pt x="550" y="409"/>
                  </a:lnTo>
                  <a:lnTo>
                    <a:pt x="551" y="409"/>
                  </a:lnTo>
                  <a:lnTo>
                    <a:pt x="551" y="411"/>
                  </a:lnTo>
                  <a:lnTo>
                    <a:pt x="551" y="412"/>
                  </a:lnTo>
                  <a:lnTo>
                    <a:pt x="551" y="413"/>
                  </a:lnTo>
                  <a:lnTo>
                    <a:pt x="553" y="413"/>
                  </a:lnTo>
                  <a:lnTo>
                    <a:pt x="553" y="414"/>
                  </a:lnTo>
                  <a:lnTo>
                    <a:pt x="555" y="415"/>
                  </a:lnTo>
                  <a:lnTo>
                    <a:pt x="555" y="416"/>
                  </a:lnTo>
                  <a:lnTo>
                    <a:pt x="556" y="416"/>
                  </a:lnTo>
                  <a:lnTo>
                    <a:pt x="558" y="416"/>
                  </a:lnTo>
                  <a:lnTo>
                    <a:pt x="558" y="417"/>
                  </a:lnTo>
                  <a:lnTo>
                    <a:pt x="559" y="417"/>
                  </a:lnTo>
                  <a:lnTo>
                    <a:pt x="561" y="417"/>
                  </a:lnTo>
                  <a:lnTo>
                    <a:pt x="564" y="417"/>
                  </a:lnTo>
                  <a:lnTo>
                    <a:pt x="565" y="417"/>
                  </a:lnTo>
                  <a:lnTo>
                    <a:pt x="567" y="417"/>
                  </a:lnTo>
                  <a:lnTo>
                    <a:pt x="569" y="417"/>
                  </a:lnTo>
                  <a:lnTo>
                    <a:pt x="570" y="418"/>
                  </a:lnTo>
                  <a:lnTo>
                    <a:pt x="572" y="419"/>
                  </a:lnTo>
                  <a:lnTo>
                    <a:pt x="572" y="420"/>
                  </a:lnTo>
                  <a:lnTo>
                    <a:pt x="573" y="420"/>
                  </a:lnTo>
                  <a:lnTo>
                    <a:pt x="573" y="422"/>
                  </a:lnTo>
                  <a:lnTo>
                    <a:pt x="575" y="423"/>
                  </a:lnTo>
                  <a:lnTo>
                    <a:pt x="575" y="424"/>
                  </a:lnTo>
                  <a:lnTo>
                    <a:pt x="575" y="425"/>
                  </a:lnTo>
                  <a:lnTo>
                    <a:pt x="575" y="427"/>
                  </a:lnTo>
                  <a:lnTo>
                    <a:pt x="575" y="428"/>
                  </a:lnTo>
                  <a:lnTo>
                    <a:pt x="576" y="430"/>
                  </a:lnTo>
                  <a:lnTo>
                    <a:pt x="576" y="431"/>
                  </a:lnTo>
                  <a:lnTo>
                    <a:pt x="576" y="433"/>
                  </a:lnTo>
                  <a:lnTo>
                    <a:pt x="576" y="434"/>
                  </a:lnTo>
                  <a:lnTo>
                    <a:pt x="576" y="436"/>
                  </a:lnTo>
                  <a:lnTo>
                    <a:pt x="576" y="438"/>
                  </a:lnTo>
                  <a:lnTo>
                    <a:pt x="576" y="439"/>
                  </a:lnTo>
                  <a:lnTo>
                    <a:pt x="576" y="441"/>
                  </a:lnTo>
                  <a:lnTo>
                    <a:pt x="576" y="442"/>
                  </a:lnTo>
                  <a:lnTo>
                    <a:pt x="576" y="444"/>
                  </a:lnTo>
                  <a:lnTo>
                    <a:pt x="576" y="445"/>
                  </a:lnTo>
                  <a:lnTo>
                    <a:pt x="576" y="446"/>
                  </a:lnTo>
                  <a:lnTo>
                    <a:pt x="576" y="448"/>
                  </a:lnTo>
                  <a:lnTo>
                    <a:pt x="578" y="449"/>
                  </a:lnTo>
                  <a:lnTo>
                    <a:pt x="578" y="450"/>
                  </a:lnTo>
                  <a:lnTo>
                    <a:pt x="579" y="451"/>
                  </a:lnTo>
                  <a:lnTo>
                    <a:pt x="579" y="452"/>
                  </a:lnTo>
                  <a:lnTo>
                    <a:pt x="579" y="459"/>
                  </a:lnTo>
                  <a:lnTo>
                    <a:pt x="578" y="459"/>
                  </a:lnTo>
                  <a:lnTo>
                    <a:pt x="576" y="460"/>
                  </a:lnTo>
                  <a:lnTo>
                    <a:pt x="575" y="460"/>
                  </a:lnTo>
                  <a:lnTo>
                    <a:pt x="575" y="461"/>
                  </a:lnTo>
                  <a:lnTo>
                    <a:pt x="573" y="461"/>
                  </a:lnTo>
                  <a:lnTo>
                    <a:pt x="573" y="462"/>
                  </a:lnTo>
                  <a:lnTo>
                    <a:pt x="573" y="463"/>
                  </a:lnTo>
                  <a:lnTo>
                    <a:pt x="573" y="464"/>
                  </a:lnTo>
                  <a:lnTo>
                    <a:pt x="572" y="465"/>
                  </a:lnTo>
                  <a:lnTo>
                    <a:pt x="572" y="466"/>
                  </a:lnTo>
                  <a:lnTo>
                    <a:pt x="572" y="467"/>
                  </a:lnTo>
                  <a:lnTo>
                    <a:pt x="570" y="467"/>
                  </a:lnTo>
                  <a:lnTo>
                    <a:pt x="570" y="468"/>
                  </a:lnTo>
                  <a:lnTo>
                    <a:pt x="565" y="470"/>
                  </a:lnTo>
                  <a:lnTo>
                    <a:pt x="562" y="471"/>
                  </a:lnTo>
                  <a:lnTo>
                    <a:pt x="559" y="473"/>
                  </a:lnTo>
                  <a:lnTo>
                    <a:pt x="556" y="474"/>
                  </a:lnTo>
                  <a:lnTo>
                    <a:pt x="553" y="476"/>
                  </a:lnTo>
                  <a:lnTo>
                    <a:pt x="550" y="478"/>
                  </a:lnTo>
                  <a:lnTo>
                    <a:pt x="547" y="479"/>
                  </a:lnTo>
                  <a:lnTo>
                    <a:pt x="544" y="481"/>
                  </a:lnTo>
                  <a:lnTo>
                    <a:pt x="541" y="482"/>
                  </a:lnTo>
                  <a:lnTo>
                    <a:pt x="537" y="484"/>
                  </a:lnTo>
                  <a:lnTo>
                    <a:pt x="534" y="486"/>
                  </a:lnTo>
                  <a:lnTo>
                    <a:pt x="531" y="487"/>
                  </a:lnTo>
                  <a:lnTo>
                    <a:pt x="527" y="489"/>
                  </a:lnTo>
                  <a:lnTo>
                    <a:pt x="523" y="490"/>
                  </a:lnTo>
                  <a:lnTo>
                    <a:pt x="520" y="492"/>
                  </a:lnTo>
                  <a:lnTo>
                    <a:pt x="517" y="494"/>
                  </a:lnTo>
                  <a:lnTo>
                    <a:pt x="514" y="495"/>
                  </a:lnTo>
                  <a:lnTo>
                    <a:pt x="511" y="497"/>
                  </a:lnTo>
                  <a:lnTo>
                    <a:pt x="506" y="498"/>
                  </a:lnTo>
                  <a:lnTo>
                    <a:pt x="503" y="500"/>
                  </a:lnTo>
                  <a:lnTo>
                    <a:pt x="500" y="501"/>
                  </a:lnTo>
                  <a:lnTo>
                    <a:pt x="497" y="503"/>
                  </a:lnTo>
                  <a:lnTo>
                    <a:pt x="494" y="504"/>
                  </a:lnTo>
                  <a:lnTo>
                    <a:pt x="491" y="506"/>
                  </a:lnTo>
                  <a:lnTo>
                    <a:pt x="486" y="508"/>
                  </a:lnTo>
                  <a:lnTo>
                    <a:pt x="483" y="510"/>
                  </a:lnTo>
                  <a:lnTo>
                    <a:pt x="480" y="511"/>
                  </a:lnTo>
                  <a:lnTo>
                    <a:pt x="477" y="513"/>
                  </a:lnTo>
                  <a:lnTo>
                    <a:pt x="472" y="514"/>
                  </a:lnTo>
                  <a:lnTo>
                    <a:pt x="469" y="515"/>
                  </a:lnTo>
                  <a:lnTo>
                    <a:pt x="466" y="517"/>
                  </a:lnTo>
                  <a:lnTo>
                    <a:pt x="463" y="518"/>
                  </a:lnTo>
                  <a:lnTo>
                    <a:pt x="460" y="519"/>
                  </a:lnTo>
                  <a:lnTo>
                    <a:pt x="457" y="521"/>
                  </a:lnTo>
                  <a:lnTo>
                    <a:pt x="453" y="522"/>
                  </a:lnTo>
                  <a:lnTo>
                    <a:pt x="450" y="523"/>
                  </a:lnTo>
                  <a:lnTo>
                    <a:pt x="446" y="525"/>
                  </a:lnTo>
                  <a:lnTo>
                    <a:pt x="443" y="526"/>
                  </a:lnTo>
                  <a:lnTo>
                    <a:pt x="439" y="527"/>
                  </a:lnTo>
                  <a:lnTo>
                    <a:pt x="436" y="528"/>
                  </a:lnTo>
                  <a:lnTo>
                    <a:pt x="433" y="530"/>
                  </a:lnTo>
                  <a:lnTo>
                    <a:pt x="430" y="531"/>
                  </a:lnTo>
                  <a:lnTo>
                    <a:pt x="426" y="532"/>
                  </a:lnTo>
                  <a:lnTo>
                    <a:pt x="422" y="533"/>
                  </a:lnTo>
                  <a:lnTo>
                    <a:pt x="419" y="535"/>
                  </a:lnTo>
                  <a:lnTo>
                    <a:pt x="415" y="536"/>
                  </a:lnTo>
                  <a:lnTo>
                    <a:pt x="412" y="537"/>
                  </a:lnTo>
                  <a:lnTo>
                    <a:pt x="408" y="538"/>
                  </a:lnTo>
                  <a:lnTo>
                    <a:pt x="405" y="539"/>
                  </a:lnTo>
                  <a:lnTo>
                    <a:pt x="401" y="540"/>
                  </a:lnTo>
                  <a:lnTo>
                    <a:pt x="398" y="542"/>
                  </a:lnTo>
                  <a:lnTo>
                    <a:pt x="394" y="543"/>
                  </a:lnTo>
                  <a:lnTo>
                    <a:pt x="390" y="544"/>
                  </a:lnTo>
                  <a:lnTo>
                    <a:pt x="387" y="545"/>
                  </a:lnTo>
                  <a:lnTo>
                    <a:pt x="384" y="546"/>
                  </a:lnTo>
                  <a:lnTo>
                    <a:pt x="379" y="547"/>
                  </a:lnTo>
                  <a:lnTo>
                    <a:pt x="376" y="547"/>
                  </a:lnTo>
                  <a:lnTo>
                    <a:pt x="371" y="548"/>
                  </a:lnTo>
                  <a:lnTo>
                    <a:pt x="368" y="549"/>
                  </a:lnTo>
                  <a:lnTo>
                    <a:pt x="365" y="550"/>
                  </a:lnTo>
                  <a:lnTo>
                    <a:pt x="360" y="551"/>
                  </a:lnTo>
                  <a:lnTo>
                    <a:pt x="357" y="551"/>
                  </a:lnTo>
                  <a:lnTo>
                    <a:pt x="354" y="552"/>
                  </a:lnTo>
                  <a:lnTo>
                    <a:pt x="349" y="553"/>
                  </a:lnTo>
                  <a:lnTo>
                    <a:pt x="348" y="553"/>
                  </a:lnTo>
                  <a:lnTo>
                    <a:pt x="345" y="554"/>
                  </a:lnTo>
                  <a:lnTo>
                    <a:pt x="342" y="556"/>
                  </a:lnTo>
                  <a:lnTo>
                    <a:pt x="340" y="557"/>
                  </a:lnTo>
                  <a:lnTo>
                    <a:pt x="337" y="557"/>
                  </a:lnTo>
                  <a:lnTo>
                    <a:pt x="334" y="558"/>
                  </a:lnTo>
                  <a:lnTo>
                    <a:pt x="332" y="559"/>
                  </a:lnTo>
                  <a:lnTo>
                    <a:pt x="329" y="560"/>
                  </a:lnTo>
                  <a:lnTo>
                    <a:pt x="326" y="561"/>
                  </a:lnTo>
                  <a:lnTo>
                    <a:pt x="324" y="561"/>
                  </a:lnTo>
                  <a:lnTo>
                    <a:pt x="321" y="562"/>
                  </a:lnTo>
                  <a:lnTo>
                    <a:pt x="318" y="563"/>
                  </a:lnTo>
                  <a:lnTo>
                    <a:pt x="315" y="564"/>
                  </a:lnTo>
                  <a:lnTo>
                    <a:pt x="314" y="564"/>
                  </a:lnTo>
                  <a:lnTo>
                    <a:pt x="310" y="565"/>
                  </a:lnTo>
                  <a:lnTo>
                    <a:pt x="307" y="565"/>
                  </a:lnTo>
                  <a:lnTo>
                    <a:pt x="304" y="566"/>
                  </a:lnTo>
                  <a:lnTo>
                    <a:pt x="303" y="566"/>
                  </a:lnTo>
                  <a:lnTo>
                    <a:pt x="300" y="567"/>
                  </a:lnTo>
                  <a:lnTo>
                    <a:pt x="296" y="567"/>
                  </a:lnTo>
                  <a:lnTo>
                    <a:pt x="293" y="567"/>
                  </a:lnTo>
                  <a:lnTo>
                    <a:pt x="290" y="567"/>
                  </a:lnTo>
                  <a:lnTo>
                    <a:pt x="289" y="567"/>
                  </a:lnTo>
                  <a:lnTo>
                    <a:pt x="286" y="567"/>
                  </a:lnTo>
                  <a:lnTo>
                    <a:pt x="282" y="566"/>
                  </a:lnTo>
                  <a:lnTo>
                    <a:pt x="279" y="566"/>
                  </a:lnTo>
                  <a:lnTo>
                    <a:pt x="278" y="565"/>
                  </a:lnTo>
                  <a:lnTo>
                    <a:pt x="275" y="565"/>
                  </a:lnTo>
                  <a:lnTo>
                    <a:pt x="272" y="564"/>
                  </a:lnTo>
                  <a:lnTo>
                    <a:pt x="268" y="563"/>
                  </a:lnTo>
                  <a:lnTo>
                    <a:pt x="265" y="561"/>
                  </a:lnTo>
                  <a:lnTo>
                    <a:pt x="264" y="560"/>
                  </a:lnTo>
                  <a:lnTo>
                    <a:pt x="262" y="560"/>
                  </a:lnTo>
                  <a:lnTo>
                    <a:pt x="262" y="559"/>
                  </a:lnTo>
                  <a:lnTo>
                    <a:pt x="261" y="559"/>
                  </a:lnTo>
                  <a:lnTo>
                    <a:pt x="261" y="558"/>
                  </a:lnTo>
                  <a:lnTo>
                    <a:pt x="259" y="558"/>
                  </a:lnTo>
                  <a:lnTo>
                    <a:pt x="259" y="557"/>
                  </a:lnTo>
                  <a:lnTo>
                    <a:pt x="258" y="556"/>
                  </a:lnTo>
                  <a:lnTo>
                    <a:pt x="258" y="554"/>
                  </a:lnTo>
                  <a:lnTo>
                    <a:pt x="258" y="553"/>
                  </a:lnTo>
                  <a:lnTo>
                    <a:pt x="256" y="552"/>
                  </a:lnTo>
                  <a:lnTo>
                    <a:pt x="256" y="551"/>
                  </a:lnTo>
                  <a:lnTo>
                    <a:pt x="256" y="550"/>
                  </a:lnTo>
                  <a:lnTo>
                    <a:pt x="256" y="549"/>
                  </a:lnTo>
                  <a:lnTo>
                    <a:pt x="256" y="548"/>
                  </a:lnTo>
                  <a:lnTo>
                    <a:pt x="256" y="547"/>
                  </a:lnTo>
                  <a:lnTo>
                    <a:pt x="256" y="546"/>
                  </a:lnTo>
                  <a:lnTo>
                    <a:pt x="254" y="545"/>
                  </a:lnTo>
                  <a:lnTo>
                    <a:pt x="254" y="544"/>
                  </a:lnTo>
                  <a:lnTo>
                    <a:pt x="254" y="543"/>
                  </a:lnTo>
                  <a:lnTo>
                    <a:pt x="254" y="542"/>
                  </a:lnTo>
                  <a:lnTo>
                    <a:pt x="254" y="541"/>
                  </a:lnTo>
                  <a:lnTo>
                    <a:pt x="254" y="540"/>
                  </a:lnTo>
                  <a:lnTo>
                    <a:pt x="254" y="539"/>
                  </a:lnTo>
                  <a:lnTo>
                    <a:pt x="254" y="538"/>
                  </a:lnTo>
                  <a:lnTo>
                    <a:pt x="254" y="537"/>
                  </a:lnTo>
                  <a:lnTo>
                    <a:pt x="253" y="537"/>
                  </a:lnTo>
                  <a:lnTo>
                    <a:pt x="256" y="536"/>
                  </a:lnTo>
                  <a:lnTo>
                    <a:pt x="258" y="536"/>
                  </a:lnTo>
                  <a:lnTo>
                    <a:pt x="261" y="536"/>
                  </a:lnTo>
                  <a:lnTo>
                    <a:pt x="262" y="536"/>
                  </a:lnTo>
                  <a:lnTo>
                    <a:pt x="265" y="535"/>
                  </a:lnTo>
                  <a:lnTo>
                    <a:pt x="267" y="535"/>
                  </a:lnTo>
                  <a:lnTo>
                    <a:pt x="270" y="535"/>
                  </a:lnTo>
                  <a:lnTo>
                    <a:pt x="272" y="535"/>
                  </a:lnTo>
                  <a:lnTo>
                    <a:pt x="275" y="536"/>
                  </a:lnTo>
                  <a:lnTo>
                    <a:pt x="276" y="536"/>
                  </a:lnTo>
                  <a:lnTo>
                    <a:pt x="279" y="536"/>
                  </a:lnTo>
                  <a:lnTo>
                    <a:pt x="281" y="536"/>
                  </a:lnTo>
                  <a:lnTo>
                    <a:pt x="284" y="536"/>
                  </a:lnTo>
                  <a:lnTo>
                    <a:pt x="286" y="536"/>
                  </a:lnTo>
                  <a:lnTo>
                    <a:pt x="289" y="536"/>
                  </a:lnTo>
                  <a:lnTo>
                    <a:pt x="290" y="537"/>
                  </a:lnTo>
                  <a:lnTo>
                    <a:pt x="293" y="537"/>
                  </a:lnTo>
                  <a:lnTo>
                    <a:pt x="296" y="537"/>
                  </a:lnTo>
                  <a:lnTo>
                    <a:pt x="298" y="537"/>
                  </a:lnTo>
                  <a:lnTo>
                    <a:pt x="301" y="537"/>
                  </a:lnTo>
                  <a:lnTo>
                    <a:pt x="303" y="537"/>
                  </a:lnTo>
                  <a:lnTo>
                    <a:pt x="306" y="537"/>
                  </a:lnTo>
                  <a:lnTo>
                    <a:pt x="307" y="536"/>
                  </a:lnTo>
                  <a:lnTo>
                    <a:pt x="310" y="536"/>
                  </a:lnTo>
                  <a:lnTo>
                    <a:pt x="312" y="536"/>
                  </a:lnTo>
                  <a:lnTo>
                    <a:pt x="314" y="535"/>
                  </a:lnTo>
                  <a:lnTo>
                    <a:pt x="317" y="535"/>
                  </a:lnTo>
                  <a:lnTo>
                    <a:pt x="318" y="534"/>
                  </a:lnTo>
                  <a:lnTo>
                    <a:pt x="321" y="533"/>
                  </a:lnTo>
                  <a:lnTo>
                    <a:pt x="323" y="532"/>
                  </a:lnTo>
                  <a:lnTo>
                    <a:pt x="324" y="531"/>
                  </a:lnTo>
                  <a:lnTo>
                    <a:pt x="326" y="530"/>
                  </a:lnTo>
                  <a:lnTo>
                    <a:pt x="328" y="529"/>
                  </a:lnTo>
                  <a:lnTo>
                    <a:pt x="329" y="529"/>
                  </a:lnTo>
                  <a:lnTo>
                    <a:pt x="331" y="528"/>
                  </a:lnTo>
                  <a:lnTo>
                    <a:pt x="332" y="527"/>
                  </a:lnTo>
                  <a:lnTo>
                    <a:pt x="334" y="527"/>
                  </a:lnTo>
                  <a:lnTo>
                    <a:pt x="335" y="526"/>
                  </a:lnTo>
                  <a:lnTo>
                    <a:pt x="337" y="525"/>
                  </a:lnTo>
                  <a:lnTo>
                    <a:pt x="338" y="525"/>
                  </a:lnTo>
                  <a:lnTo>
                    <a:pt x="338" y="524"/>
                  </a:lnTo>
                  <a:lnTo>
                    <a:pt x="340" y="524"/>
                  </a:lnTo>
                  <a:lnTo>
                    <a:pt x="342" y="523"/>
                  </a:lnTo>
                  <a:lnTo>
                    <a:pt x="343" y="523"/>
                  </a:lnTo>
                  <a:lnTo>
                    <a:pt x="343" y="522"/>
                  </a:lnTo>
                  <a:lnTo>
                    <a:pt x="345" y="522"/>
                  </a:lnTo>
                  <a:lnTo>
                    <a:pt x="346" y="522"/>
                  </a:lnTo>
                  <a:lnTo>
                    <a:pt x="346" y="521"/>
                  </a:lnTo>
                  <a:lnTo>
                    <a:pt x="348" y="521"/>
                  </a:lnTo>
                  <a:lnTo>
                    <a:pt x="349" y="520"/>
                  </a:lnTo>
                  <a:lnTo>
                    <a:pt x="351" y="520"/>
                  </a:lnTo>
                  <a:lnTo>
                    <a:pt x="352" y="519"/>
                  </a:lnTo>
                  <a:lnTo>
                    <a:pt x="354" y="519"/>
                  </a:lnTo>
                  <a:lnTo>
                    <a:pt x="356" y="518"/>
                  </a:lnTo>
                  <a:lnTo>
                    <a:pt x="357" y="518"/>
                  </a:lnTo>
                  <a:lnTo>
                    <a:pt x="359" y="518"/>
                  </a:lnTo>
                  <a:lnTo>
                    <a:pt x="360" y="517"/>
                  </a:lnTo>
                  <a:lnTo>
                    <a:pt x="362" y="517"/>
                  </a:lnTo>
                  <a:lnTo>
                    <a:pt x="363" y="517"/>
                  </a:lnTo>
                  <a:lnTo>
                    <a:pt x="365" y="515"/>
                  </a:lnTo>
                  <a:lnTo>
                    <a:pt x="366" y="514"/>
                  </a:lnTo>
                  <a:lnTo>
                    <a:pt x="370" y="512"/>
                  </a:lnTo>
                  <a:lnTo>
                    <a:pt x="371" y="511"/>
                  </a:lnTo>
                  <a:lnTo>
                    <a:pt x="374" y="509"/>
                  </a:lnTo>
                  <a:lnTo>
                    <a:pt x="376" y="508"/>
                  </a:lnTo>
                  <a:lnTo>
                    <a:pt x="379" y="505"/>
                  </a:lnTo>
                  <a:lnTo>
                    <a:pt x="382" y="504"/>
                  </a:lnTo>
                  <a:lnTo>
                    <a:pt x="384" y="502"/>
                  </a:lnTo>
                  <a:lnTo>
                    <a:pt x="387" y="501"/>
                  </a:lnTo>
                  <a:lnTo>
                    <a:pt x="390" y="500"/>
                  </a:lnTo>
                  <a:lnTo>
                    <a:pt x="393" y="498"/>
                  </a:lnTo>
                  <a:lnTo>
                    <a:pt x="394" y="497"/>
                  </a:lnTo>
                  <a:lnTo>
                    <a:pt x="398" y="496"/>
                  </a:lnTo>
                  <a:lnTo>
                    <a:pt x="401" y="494"/>
                  </a:lnTo>
                  <a:lnTo>
                    <a:pt x="404" y="493"/>
                  </a:lnTo>
                  <a:lnTo>
                    <a:pt x="405" y="492"/>
                  </a:lnTo>
                  <a:lnTo>
                    <a:pt x="408" y="490"/>
                  </a:lnTo>
                  <a:lnTo>
                    <a:pt x="412" y="489"/>
                  </a:lnTo>
                  <a:lnTo>
                    <a:pt x="413" y="487"/>
                  </a:lnTo>
                  <a:lnTo>
                    <a:pt x="416" y="486"/>
                  </a:lnTo>
                  <a:lnTo>
                    <a:pt x="419" y="484"/>
                  </a:lnTo>
                  <a:lnTo>
                    <a:pt x="421" y="483"/>
                  </a:lnTo>
                  <a:lnTo>
                    <a:pt x="424" y="481"/>
                  </a:lnTo>
                  <a:lnTo>
                    <a:pt x="426" y="480"/>
                  </a:lnTo>
                  <a:lnTo>
                    <a:pt x="429" y="478"/>
                  </a:lnTo>
                  <a:lnTo>
                    <a:pt x="430" y="476"/>
                  </a:lnTo>
                  <a:lnTo>
                    <a:pt x="432" y="475"/>
                  </a:lnTo>
                  <a:lnTo>
                    <a:pt x="435" y="473"/>
                  </a:lnTo>
                  <a:lnTo>
                    <a:pt x="436" y="471"/>
                  </a:lnTo>
                  <a:lnTo>
                    <a:pt x="438" y="469"/>
                  </a:lnTo>
                  <a:lnTo>
                    <a:pt x="439" y="467"/>
                  </a:lnTo>
                  <a:lnTo>
                    <a:pt x="439" y="466"/>
                  </a:lnTo>
                  <a:lnTo>
                    <a:pt x="441" y="466"/>
                  </a:lnTo>
                  <a:lnTo>
                    <a:pt x="441" y="465"/>
                  </a:lnTo>
                  <a:lnTo>
                    <a:pt x="443" y="465"/>
                  </a:lnTo>
                  <a:lnTo>
                    <a:pt x="443" y="464"/>
                  </a:lnTo>
                  <a:lnTo>
                    <a:pt x="444" y="464"/>
                  </a:lnTo>
                  <a:lnTo>
                    <a:pt x="446" y="463"/>
                  </a:lnTo>
                  <a:lnTo>
                    <a:pt x="447" y="462"/>
                  </a:lnTo>
                  <a:lnTo>
                    <a:pt x="449" y="462"/>
                  </a:lnTo>
                  <a:lnTo>
                    <a:pt x="450" y="461"/>
                  </a:lnTo>
                  <a:lnTo>
                    <a:pt x="452" y="460"/>
                  </a:lnTo>
                  <a:lnTo>
                    <a:pt x="453" y="460"/>
                  </a:lnTo>
                  <a:lnTo>
                    <a:pt x="455" y="459"/>
                  </a:lnTo>
                  <a:lnTo>
                    <a:pt x="457" y="457"/>
                  </a:lnTo>
                  <a:lnTo>
                    <a:pt x="458" y="456"/>
                  </a:lnTo>
                  <a:lnTo>
                    <a:pt x="458" y="455"/>
                  </a:lnTo>
                  <a:lnTo>
                    <a:pt x="460" y="455"/>
                  </a:lnTo>
                  <a:lnTo>
                    <a:pt x="460" y="454"/>
                  </a:lnTo>
                  <a:lnTo>
                    <a:pt x="461" y="454"/>
                  </a:lnTo>
                  <a:lnTo>
                    <a:pt x="461" y="453"/>
                  </a:lnTo>
                  <a:lnTo>
                    <a:pt x="461" y="452"/>
                  </a:lnTo>
                  <a:lnTo>
                    <a:pt x="463" y="451"/>
                  </a:lnTo>
                  <a:lnTo>
                    <a:pt x="461" y="450"/>
                  </a:lnTo>
                  <a:lnTo>
                    <a:pt x="460" y="450"/>
                  </a:lnTo>
                  <a:lnTo>
                    <a:pt x="460" y="449"/>
                  </a:lnTo>
                  <a:lnTo>
                    <a:pt x="458" y="449"/>
                  </a:lnTo>
                  <a:lnTo>
                    <a:pt x="457" y="449"/>
                  </a:lnTo>
                  <a:lnTo>
                    <a:pt x="455" y="449"/>
                  </a:lnTo>
                  <a:lnTo>
                    <a:pt x="453" y="449"/>
                  </a:lnTo>
                  <a:lnTo>
                    <a:pt x="452" y="449"/>
                  </a:lnTo>
                  <a:lnTo>
                    <a:pt x="450" y="450"/>
                  </a:lnTo>
                  <a:lnTo>
                    <a:pt x="449" y="450"/>
                  </a:lnTo>
                  <a:lnTo>
                    <a:pt x="447" y="451"/>
                  </a:lnTo>
                  <a:lnTo>
                    <a:pt x="446" y="451"/>
                  </a:lnTo>
                  <a:lnTo>
                    <a:pt x="444" y="451"/>
                  </a:lnTo>
                  <a:lnTo>
                    <a:pt x="444" y="452"/>
                  </a:lnTo>
                  <a:lnTo>
                    <a:pt x="438" y="455"/>
                  </a:lnTo>
                  <a:lnTo>
                    <a:pt x="432" y="457"/>
                  </a:lnTo>
                  <a:lnTo>
                    <a:pt x="426" y="461"/>
                  </a:lnTo>
                  <a:lnTo>
                    <a:pt x="421" y="464"/>
                  </a:lnTo>
                  <a:lnTo>
                    <a:pt x="415" y="467"/>
                  </a:lnTo>
                  <a:lnTo>
                    <a:pt x="408" y="471"/>
                  </a:lnTo>
                  <a:lnTo>
                    <a:pt x="402" y="474"/>
                  </a:lnTo>
                  <a:lnTo>
                    <a:pt x="398" y="477"/>
                  </a:lnTo>
                  <a:lnTo>
                    <a:pt x="391" y="480"/>
                  </a:lnTo>
                  <a:lnTo>
                    <a:pt x="385" y="483"/>
                  </a:lnTo>
                  <a:lnTo>
                    <a:pt x="380" y="487"/>
                  </a:lnTo>
                  <a:lnTo>
                    <a:pt x="374" y="490"/>
                  </a:lnTo>
                  <a:lnTo>
                    <a:pt x="368" y="493"/>
                  </a:lnTo>
                  <a:lnTo>
                    <a:pt x="362" y="496"/>
                  </a:lnTo>
                  <a:lnTo>
                    <a:pt x="356" y="499"/>
                  </a:lnTo>
                  <a:lnTo>
                    <a:pt x="351" y="502"/>
                  </a:lnTo>
                  <a:lnTo>
                    <a:pt x="345" y="504"/>
                  </a:lnTo>
                  <a:lnTo>
                    <a:pt x="338" y="508"/>
                  </a:lnTo>
                  <a:lnTo>
                    <a:pt x="332" y="510"/>
                  </a:lnTo>
                  <a:lnTo>
                    <a:pt x="326" y="512"/>
                  </a:lnTo>
                  <a:lnTo>
                    <a:pt x="320" y="514"/>
                  </a:lnTo>
                  <a:lnTo>
                    <a:pt x="314" y="516"/>
                  </a:lnTo>
                  <a:lnTo>
                    <a:pt x="306" y="518"/>
                  </a:lnTo>
                  <a:lnTo>
                    <a:pt x="300" y="519"/>
                  </a:lnTo>
                  <a:lnTo>
                    <a:pt x="293" y="520"/>
                  </a:lnTo>
                  <a:lnTo>
                    <a:pt x="287" y="521"/>
                  </a:lnTo>
                  <a:lnTo>
                    <a:pt x="279" y="521"/>
                  </a:lnTo>
                  <a:lnTo>
                    <a:pt x="273" y="521"/>
                  </a:lnTo>
                  <a:lnTo>
                    <a:pt x="267" y="521"/>
                  </a:lnTo>
                  <a:lnTo>
                    <a:pt x="259" y="520"/>
                  </a:lnTo>
                  <a:lnTo>
                    <a:pt x="251" y="519"/>
                  </a:lnTo>
                  <a:lnTo>
                    <a:pt x="245" y="518"/>
                  </a:lnTo>
                  <a:lnTo>
                    <a:pt x="239" y="518"/>
                  </a:lnTo>
                  <a:lnTo>
                    <a:pt x="233" y="518"/>
                  </a:lnTo>
                  <a:lnTo>
                    <a:pt x="228" y="518"/>
                  </a:lnTo>
                  <a:lnTo>
                    <a:pt x="222" y="518"/>
                  </a:lnTo>
                  <a:lnTo>
                    <a:pt x="217" y="517"/>
                  </a:lnTo>
                  <a:lnTo>
                    <a:pt x="211" y="517"/>
                  </a:lnTo>
                  <a:lnTo>
                    <a:pt x="206" y="516"/>
                  </a:lnTo>
                  <a:lnTo>
                    <a:pt x="202" y="514"/>
                  </a:lnTo>
                  <a:lnTo>
                    <a:pt x="195" y="513"/>
                  </a:lnTo>
                  <a:lnTo>
                    <a:pt x="191" y="512"/>
                  </a:lnTo>
                  <a:lnTo>
                    <a:pt x="186" y="510"/>
                  </a:lnTo>
                  <a:lnTo>
                    <a:pt x="181" y="508"/>
                  </a:lnTo>
                  <a:lnTo>
                    <a:pt x="177" y="505"/>
                  </a:lnTo>
                  <a:lnTo>
                    <a:pt x="172" y="503"/>
                  </a:lnTo>
                  <a:lnTo>
                    <a:pt x="169" y="501"/>
                  </a:lnTo>
                  <a:lnTo>
                    <a:pt x="164" y="498"/>
                  </a:lnTo>
                  <a:lnTo>
                    <a:pt x="160" y="496"/>
                  </a:lnTo>
                  <a:lnTo>
                    <a:pt x="155" y="493"/>
                  </a:lnTo>
                  <a:lnTo>
                    <a:pt x="150" y="491"/>
                  </a:lnTo>
                  <a:lnTo>
                    <a:pt x="147" y="488"/>
                  </a:lnTo>
                  <a:lnTo>
                    <a:pt x="143" y="485"/>
                  </a:lnTo>
                  <a:lnTo>
                    <a:pt x="139" y="483"/>
                  </a:lnTo>
                  <a:lnTo>
                    <a:pt x="135" y="480"/>
                  </a:lnTo>
                  <a:lnTo>
                    <a:pt x="130" y="477"/>
                  </a:lnTo>
                  <a:lnTo>
                    <a:pt x="127" y="474"/>
                  </a:lnTo>
                  <a:lnTo>
                    <a:pt x="124" y="471"/>
                  </a:lnTo>
                  <a:lnTo>
                    <a:pt x="119" y="468"/>
                  </a:lnTo>
                  <a:lnTo>
                    <a:pt x="116" y="466"/>
                  </a:lnTo>
                  <a:lnTo>
                    <a:pt x="111" y="463"/>
                  </a:lnTo>
                  <a:lnTo>
                    <a:pt x="108" y="460"/>
                  </a:lnTo>
                  <a:lnTo>
                    <a:pt x="104" y="457"/>
                  </a:lnTo>
                  <a:lnTo>
                    <a:pt x="101" y="454"/>
                  </a:lnTo>
                  <a:lnTo>
                    <a:pt x="99" y="452"/>
                  </a:lnTo>
                  <a:lnTo>
                    <a:pt x="97" y="450"/>
                  </a:lnTo>
                  <a:lnTo>
                    <a:pt x="94" y="448"/>
                  </a:lnTo>
                  <a:lnTo>
                    <a:pt x="93" y="446"/>
                  </a:lnTo>
                  <a:lnTo>
                    <a:pt x="91" y="445"/>
                  </a:lnTo>
                  <a:lnTo>
                    <a:pt x="90" y="443"/>
                  </a:lnTo>
                  <a:lnTo>
                    <a:pt x="88" y="441"/>
                  </a:lnTo>
                  <a:lnTo>
                    <a:pt x="87" y="439"/>
                  </a:lnTo>
                  <a:lnTo>
                    <a:pt x="83" y="437"/>
                  </a:lnTo>
                  <a:lnTo>
                    <a:pt x="82" y="435"/>
                  </a:lnTo>
                  <a:lnTo>
                    <a:pt x="80" y="433"/>
                  </a:lnTo>
                  <a:lnTo>
                    <a:pt x="79" y="431"/>
                  </a:lnTo>
                  <a:lnTo>
                    <a:pt x="77" y="429"/>
                  </a:lnTo>
                  <a:lnTo>
                    <a:pt x="76" y="427"/>
                  </a:lnTo>
                  <a:lnTo>
                    <a:pt x="74" y="425"/>
                  </a:lnTo>
                  <a:lnTo>
                    <a:pt x="73" y="423"/>
                  </a:lnTo>
                  <a:lnTo>
                    <a:pt x="71" y="421"/>
                  </a:lnTo>
                  <a:lnTo>
                    <a:pt x="69" y="420"/>
                  </a:lnTo>
                  <a:lnTo>
                    <a:pt x="68" y="418"/>
                  </a:lnTo>
                  <a:lnTo>
                    <a:pt x="66" y="416"/>
                  </a:lnTo>
                  <a:lnTo>
                    <a:pt x="65" y="414"/>
                  </a:lnTo>
                  <a:lnTo>
                    <a:pt x="63" y="412"/>
                  </a:lnTo>
                  <a:lnTo>
                    <a:pt x="62" y="409"/>
                  </a:lnTo>
                  <a:lnTo>
                    <a:pt x="60" y="407"/>
                  </a:lnTo>
                  <a:lnTo>
                    <a:pt x="59" y="405"/>
                  </a:lnTo>
                  <a:lnTo>
                    <a:pt x="57" y="403"/>
                  </a:lnTo>
                  <a:lnTo>
                    <a:pt x="56" y="401"/>
                  </a:lnTo>
                  <a:lnTo>
                    <a:pt x="54" y="399"/>
                  </a:lnTo>
                  <a:lnTo>
                    <a:pt x="52" y="397"/>
                  </a:lnTo>
                  <a:lnTo>
                    <a:pt x="52" y="395"/>
                  </a:lnTo>
                  <a:lnTo>
                    <a:pt x="51" y="393"/>
                  </a:lnTo>
                  <a:lnTo>
                    <a:pt x="49" y="391"/>
                  </a:lnTo>
                  <a:lnTo>
                    <a:pt x="48" y="386"/>
                  </a:lnTo>
                  <a:lnTo>
                    <a:pt x="46" y="381"/>
                  </a:lnTo>
                  <a:lnTo>
                    <a:pt x="45" y="376"/>
                  </a:lnTo>
                  <a:lnTo>
                    <a:pt x="43" y="371"/>
                  </a:lnTo>
                  <a:lnTo>
                    <a:pt x="42" y="366"/>
                  </a:lnTo>
                  <a:lnTo>
                    <a:pt x="40" y="360"/>
                  </a:lnTo>
                  <a:lnTo>
                    <a:pt x="38" y="355"/>
                  </a:lnTo>
                  <a:lnTo>
                    <a:pt x="38" y="350"/>
                  </a:lnTo>
                  <a:lnTo>
                    <a:pt x="37" y="345"/>
                  </a:lnTo>
                  <a:lnTo>
                    <a:pt x="35" y="340"/>
                  </a:lnTo>
                  <a:lnTo>
                    <a:pt x="35" y="335"/>
                  </a:lnTo>
                  <a:lnTo>
                    <a:pt x="34" y="330"/>
                  </a:lnTo>
                  <a:lnTo>
                    <a:pt x="32" y="325"/>
                  </a:lnTo>
                  <a:lnTo>
                    <a:pt x="32" y="320"/>
                  </a:lnTo>
                  <a:lnTo>
                    <a:pt x="31" y="315"/>
                  </a:lnTo>
                  <a:lnTo>
                    <a:pt x="31" y="310"/>
                  </a:lnTo>
                  <a:lnTo>
                    <a:pt x="29" y="305"/>
                  </a:lnTo>
                  <a:lnTo>
                    <a:pt x="29" y="300"/>
                  </a:lnTo>
                  <a:lnTo>
                    <a:pt x="28" y="295"/>
                  </a:lnTo>
                  <a:lnTo>
                    <a:pt x="28" y="290"/>
                  </a:lnTo>
                  <a:lnTo>
                    <a:pt x="26" y="285"/>
                  </a:lnTo>
                  <a:lnTo>
                    <a:pt x="24" y="280"/>
                  </a:lnTo>
                  <a:lnTo>
                    <a:pt x="24" y="275"/>
                  </a:lnTo>
                  <a:lnTo>
                    <a:pt x="23" y="270"/>
                  </a:lnTo>
                  <a:lnTo>
                    <a:pt x="23" y="264"/>
                  </a:lnTo>
                  <a:lnTo>
                    <a:pt x="21" y="259"/>
                  </a:lnTo>
                  <a:lnTo>
                    <a:pt x="20" y="254"/>
                  </a:lnTo>
                  <a:lnTo>
                    <a:pt x="18" y="249"/>
                  </a:lnTo>
                  <a:lnTo>
                    <a:pt x="18" y="243"/>
                  </a:lnTo>
                  <a:lnTo>
                    <a:pt x="17" y="238"/>
                  </a:lnTo>
                  <a:lnTo>
                    <a:pt x="15" y="233"/>
                  </a:lnTo>
                  <a:lnTo>
                    <a:pt x="14" y="228"/>
                  </a:lnTo>
                  <a:lnTo>
                    <a:pt x="15" y="228"/>
                  </a:lnTo>
                  <a:lnTo>
                    <a:pt x="17" y="228"/>
                  </a:lnTo>
                  <a:lnTo>
                    <a:pt x="18" y="228"/>
                  </a:lnTo>
                  <a:lnTo>
                    <a:pt x="20" y="228"/>
                  </a:lnTo>
                  <a:lnTo>
                    <a:pt x="21" y="228"/>
                  </a:lnTo>
                  <a:lnTo>
                    <a:pt x="23" y="228"/>
                  </a:lnTo>
                  <a:lnTo>
                    <a:pt x="23" y="227"/>
                  </a:lnTo>
                  <a:lnTo>
                    <a:pt x="24" y="227"/>
                  </a:lnTo>
                  <a:lnTo>
                    <a:pt x="24" y="226"/>
                  </a:lnTo>
                  <a:lnTo>
                    <a:pt x="26" y="226"/>
                  </a:lnTo>
                  <a:lnTo>
                    <a:pt x="26" y="225"/>
                  </a:lnTo>
                  <a:lnTo>
                    <a:pt x="28" y="225"/>
                  </a:lnTo>
                  <a:lnTo>
                    <a:pt x="28" y="224"/>
                  </a:lnTo>
                  <a:lnTo>
                    <a:pt x="29" y="224"/>
                  </a:lnTo>
                  <a:lnTo>
                    <a:pt x="29" y="223"/>
                  </a:lnTo>
                  <a:lnTo>
                    <a:pt x="31" y="223"/>
                  </a:lnTo>
                  <a:lnTo>
                    <a:pt x="31" y="222"/>
                  </a:lnTo>
                  <a:lnTo>
                    <a:pt x="31" y="221"/>
                  </a:lnTo>
                  <a:lnTo>
                    <a:pt x="32" y="221"/>
                  </a:lnTo>
                  <a:lnTo>
                    <a:pt x="32" y="218"/>
                  </a:lnTo>
                  <a:lnTo>
                    <a:pt x="31" y="218"/>
                  </a:lnTo>
                  <a:lnTo>
                    <a:pt x="29" y="218"/>
                  </a:lnTo>
                  <a:lnTo>
                    <a:pt x="28" y="218"/>
                  </a:lnTo>
                  <a:lnTo>
                    <a:pt x="26" y="218"/>
                  </a:lnTo>
                  <a:lnTo>
                    <a:pt x="24" y="218"/>
                  </a:lnTo>
                  <a:lnTo>
                    <a:pt x="23" y="218"/>
                  </a:lnTo>
                  <a:lnTo>
                    <a:pt x="21" y="218"/>
                  </a:lnTo>
                  <a:lnTo>
                    <a:pt x="20" y="218"/>
                  </a:lnTo>
                  <a:lnTo>
                    <a:pt x="18" y="219"/>
                  </a:lnTo>
                  <a:lnTo>
                    <a:pt x="17" y="219"/>
                  </a:lnTo>
                  <a:lnTo>
                    <a:pt x="15" y="219"/>
                  </a:lnTo>
                  <a:lnTo>
                    <a:pt x="14" y="219"/>
                  </a:lnTo>
                  <a:lnTo>
                    <a:pt x="14" y="220"/>
                  </a:lnTo>
                  <a:lnTo>
                    <a:pt x="12" y="220"/>
                  </a:lnTo>
                  <a:lnTo>
                    <a:pt x="12" y="219"/>
                  </a:lnTo>
                  <a:lnTo>
                    <a:pt x="10" y="218"/>
                  </a:lnTo>
                  <a:lnTo>
                    <a:pt x="10" y="216"/>
                  </a:lnTo>
                  <a:lnTo>
                    <a:pt x="10" y="215"/>
                  </a:lnTo>
                  <a:lnTo>
                    <a:pt x="10" y="214"/>
                  </a:lnTo>
                  <a:lnTo>
                    <a:pt x="9" y="214"/>
                  </a:lnTo>
                  <a:lnTo>
                    <a:pt x="9" y="213"/>
                  </a:lnTo>
                  <a:lnTo>
                    <a:pt x="9" y="212"/>
                  </a:lnTo>
                  <a:lnTo>
                    <a:pt x="9" y="211"/>
                  </a:lnTo>
                  <a:lnTo>
                    <a:pt x="9" y="210"/>
                  </a:lnTo>
                  <a:lnTo>
                    <a:pt x="9" y="209"/>
                  </a:lnTo>
                  <a:lnTo>
                    <a:pt x="9" y="208"/>
                  </a:lnTo>
                  <a:lnTo>
                    <a:pt x="9" y="207"/>
                  </a:lnTo>
                  <a:lnTo>
                    <a:pt x="10" y="207"/>
                  </a:lnTo>
                  <a:lnTo>
                    <a:pt x="12" y="207"/>
                  </a:lnTo>
                  <a:lnTo>
                    <a:pt x="14" y="207"/>
                  </a:lnTo>
                  <a:lnTo>
                    <a:pt x="15" y="207"/>
                  </a:lnTo>
                  <a:lnTo>
                    <a:pt x="17" y="207"/>
                  </a:lnTo>
                  <a:lnTo>
                    <a:pt x="18" y="208"/>
                  </a:lnTo>
                  <a:lnTo>
                    <a:pt x="20" y="208"/>
                  </a:lnTo>
                  <a:lnTo>
                    <a:pt x="21" y="208"/>
                  </a:lnTo>
                  <a:lnTo>
                    <a:pt x="23" y="208"/>
                  </a:lnTo>
                  <a:lnTo>
                    <a:pt x="24" y="209"/>
                  </a:lnTo>
                  <a:lnTo>
                    <a:pt x="26" y="209"/>
                  </a:lnTo>
                  <a:lnTo>
                    <a:pt x="28" y="209"/>
                  </a:lnTo>
                  <a:lnTo>
                    <a:pt x="29" y="209"/>
                  </a:lnTo>
                  <a:lnTo>
                    <a:pt x="31" y="209"/>
                  </a:lnTo>
                  <a:lnTo>
                    <a:pt x="31" y="208"/>
                  </a:lnTo>
                  <a:lnTo>
                    <a:pt x="32" y="208"/>
                  </a:lnTo>
                  <a:lnTo>
                    <a:pt x="34" y="208"/>
                  </a:lnTo>
                  <a:lnTo>
                    <a:pt x="34" y="207"/>
                  </a:lnTo>
                  <a:lnTo>
                    <a:pt x="35" y="207"/>
                  </a:lnTo>
                  <a:lnTo>
                    <a:pt x="35" y="206"/>
                  </a:lnTo>
                  <a:lnTo>
                    <a:pt x="37" y="205"/>
                  </a:lnTo>
                  <a:lnTo>
                    <a:pt x="35" y="204"/>
                  </a:lnTo>
                  <a:lnTo>
                    <a:pt x="34" y="203"/>
                  </a:lnTo>
                  <a:lnTo>
                    <a:pt x="32" y="202"/>
                  </a:lnTo>
                  <a:lnTo>
                    <a:pt x="32" y="201"/>
                  </a:lnTo>
                  <a:lnTo>
                    <a:pt x="31" y="201"/>
                  </a:lnTo>
                  <a:lnTo>
                    <a:pt x="31" y="200"/>
                  </a:lnTo>
                  <a:lnTo>
                    <a:pt x="29" y="200"/>
                  </a:lnTo>
                  <a:lnTo>
                    <a:pt x="28" y="199"/>
                  </a:lnTo>
                  <a:lnTo>
                    <a:pt x="26" y="199"/>
                  </a:lnTo>
                  <a:lnTo>
                    <a:pt x="26" y="198"/>
                  </a:lnTo>
                  <a:lnTo>
                    <a:pt x="24" y="198"/>
                  </a:lnTo>
                  <a:lnTo>
                    <a:pt x="24" y="197"/>
                  </a:lnTo>
                  <a:lnTo>
                    <a:pt x="23" y="197"/>
                  </a:lnTo>
                  <a:lnTo>
                    <a:pt x="21" y="196"/>
                  </a:lnTo>
                  <a:lnTo>
                    <a:pt x="20" y="196"/>
                  </a:lnTo>
                  <a:lnTo>
                    <a:pt x="18" y="195"/>
                  </a:lnTo>
                  <a:lnTo>
                    <a:pt x="17" y="195"/>
                  </a:lnTo>
                  <a:lnTo>
                    <a:pt x="15" y="195"/>
                  </a:lnTo>
                  <a:lnTo>
                    <a:pt x="15" y="194"/>
                  </a:lnTo>
                  <a:lnTo>
                    <a:pt x="14" y="194"/>
                  </a:lnTo>
                  <a:lnTo>
                    <a:pt x="12" y="194"/>
                  </a:lnTo>
                  <a:lnTo>
                    <a:pt x="10" y="194"/>
                  </a:lnTo>
                  <a:lnTo>
                    <a:pt x="9" y="194"/>
                  </a:lnTo>
                  <a:lnTo>
                    <a:pt x="3" y="198"/>
                  </a:lnTo>
                  <a:lnTo>
                    <a:pt x="1" y="195"/>
                  </a:lnTo>
                  <a:lnTo>
                    <a:pt x="1" y="193"/>
                  </a:lnTo>
                  <a:lnTo>
                    <a:pt x="1" y="190"/>
                  </a:lnTo>
                  <a:lnTo>
                    <a:pt x="1" y="187"/>
                  </a:lnTo>
                  <a:lnTo>
                    <a:pt x="1" y="185"/>
                  </a:lnTo>
                  <a:lnTo>
                    <a:pt x="0" y="182"/>
                  </a:lnTo>
                  <a:lnTo>
                    <a:pt x="0" y="179"/>
                  </a:lnTo>
                  <a:lnTo>
                    <a:pt x="0" y="177"/>
                  </a:lnTo>
                  <a:lnTo>
                    <a:pt x="0" y="174"/>
                  </a:lnTo>
                  <a:lnTo>
                    <a:pt x="0" y="171"/>
                  </a:lnTo>
                  <a:lnTo>
                    <a:pt x="0" y="167"/>
                  </a:lnTo>
                  <a:lnTo>
                    <a:pt x="0" y="165"/>
                  </a:lnTo>
                  <a:lnTo>
                    <a:pt x="0" y="162"/>
                  </a:lnTo>
                  <a:lnTo>
                    <a:pt x="0" y="159"/>
                  </a:lnTo>
                  <a:lnTo>
                    <a:pt x="0" y="157"/>
                  </a:lnTo>
                  <a:lnTo>
                    <a:pt x="0" y="154"/>
                  </a:lnTo>
                  <a:lnTo>
                    <a:pt x="0" y="151"/>
                  </a:lnTo>
                  <a:lnTo>
                    <a:pt x="0" y="148"/>
                  </a:lnTo>
                  <a:lnTo>
                    <a:pt x="0" y="146"/>
                  </a:lnTo>
                  <a:lnTo>
                    <a:pt x="0" y="143"/>
                  </a:lnTo>
                  <a:lnTo>
                    <a:pt x="1" y="140"/>
                  </a:lnTo>
                  <a:lnTo>
                    <a:pt x="1" y="138"/>
                  </a:lnTo>
                  <a:lnTo>
                    <a:pt x="1" y="135"/>
                  </a:lnTo>
                  <a:lnTo>
                    <a:pt x="3" y="132"/>
                  </a:lnTo>
                  <a:lnTo>
                    <a:pt x="3" y="130"/>
                  </a:lnTo>
                  <a:lnTo>
                    <a:pt x="4" y="127"/>
                  </a:lnTo>
                  <a:lnTo>
                    <a:pt x="4" y="124"/>
                  </a:lnTo>
                  <a:lnTo>
                    <a:pt x="6" y="122"/>
                  </a:lnTo>
                  <a:lnTo>
                    <a:pt x="6" y="118"/>
                  </a:lnTo>
                  <a:lnTo>
                    <a:pt x="7" y="116"/>
                  </a:lnTo>
                  <a:lnTo>
                    <a:pt x="9" y="113"/>
                  </a:lnTo>
                  <a:lnTo>
                    <a:pt x="10" y="110"/>
                  </a:lnTo>
                  <a:lnTo>
                    <a:pt x="10" y="108"/>
                  </a:lnTo>
                  <a:lnTo>
                    <a:pt x="10" y="106"/>
                  </a:lnTo>
                  <a:lnTo>
                    <a:pt x="12" y="105"/>
                  </a:lnTo>
                  <a:lnTo>
                    <a:pt x="12" y="103"/>
                  </a:lnTo>
                  <a:lnTo>
                    <a:pt x="14" y="101"/>
                  </a:lnTo>
                  <a:lnTo>
                    <a:pt x="14" y="99"/>
                  </a:lnTo>
                  <a:lnTo>
                    <a:pt x="14" y="97"/>
                  </a:lnTo>
                  <a:lnTo>
                    <a:pt x="15" y="95"/>
                  </a:lnTo>
                  <a:lnTo>
                    <a:pt x="15" y="93"/>
                  </a:lnTo>
                  <a:lnTo>
                    <a:pt x="17" y="91"/>
                  </a:lnTo>
                  <a:lnTo>
                    <a:pt x="17" y="89"/>
                  </a:lnTo>
                  <a:lnTo>
                    <a:pt x="17" y="87"/>
                  </a:lnTo>
                  <a:lnTo>
                    <a:pt x="18" y="85"/>
                  </a:lnTo>
                  <a:lnTo>
                    <a:pt x="18" y="83"/>
                  </a:lnTo>
                  <a:lnTo>
                    <a:pt x="20" y="81"/>
                  </a:lnTo>
                  <a:lnTo>
                    <a:pt x="20" y="79"/>
                  </a:lnTo>
                  <a:lnTo>
                    <a:pt x="21" y="77"/>
                  </a:lnTo>
                  <a:lnTo>
                    <a:pt x="21" y="75"/>
                  </a:lnTo>
                  <a:lnTo>
                    <a:pt x="23" y="72"/>
                  </a:lnTo>
                  <a:lnTo>
                    <a:pt x="23" y="70"/>
                  </a:lnTo>
                  <a:lnTo>
                    <a:pt x="24" y="68"/>
                  </a:lnTo>
                  <a:lnTo>
                    <a:pt x="24" y="66"/>
                  </a:lnTo>
                  <a:lnTo>
                    <a:pt x="26" y="64"/>
                  </a:lnTo>
                  <a:lnTo>
                    <a:pt x="26" y="62"/>
                  </a:lnTo>
                  <a:lnTo>
                    <a:pt x="28" y="60"/>
                  </a:lnTo>
                  <a:lnTo>
                    <a:pt x="28" y="58"/>
                  </a:lnTo>
                  <a:lnTo>
                    <a:pt x="29" y="56"/>
                  </a:lnTo>
                  <a:lnTo>
                    <a:pt x="29" y="54"/>
                  </a:lnTo>
                  <a:lnTo>
                    <a:pt x="31" y="52"/>
                  </a:lnTo>
                  <a:lnTo>
                    <a:pt x="32" y="50"/>
                  </a:lnTo>
                  <a:lnTo>
                    <a:pt x="32" y="48"/>
                  </a:lnTo>
                  <a:lnTo>
                    <a:pt x="34" y="46"/>
                  </a:lnTo>
                  <a:lnTo>
                    <a:pt x="35" y="46"/>
                  </a:lnTo>
                  <a:lnTo>
                    <a:pt x="37" y="46"/>
                  </a:lnTo>
                  <a:lnTo>
                    <a:pt x="38" y="46"/>
                  </a:lnTo>
                  <a:lnTo>
                    <a:pt x="40" y="45"/>
                  </a:lnTo>
                  <a:lnTo>
                    <a:pt x="42" y="45"/>
                  </a:lnTo>
                  <a:lnTo>
                    <a:pt x="43" y="45"/>
                  </a:lnTo>
                  <a:lnTo>
                    <a:pt x="45" y="45"/>
                  </a:lnTo>
                  <a:lnTo>
                    <a:pt x="48" y="45"/>
                  </a:lnTo>
                  <a:lnTo>
                    <a:pt x="49" y="45"/>
                  </a:lnTo>
                  <a:lnTo>
                    <a:pt x="51" y="45"/>
                  </a:lnTo>
                  <a:lnTo>
                    <a:pt x="52" y="45"/>
                  </a:lnTo>
                  <a:lnTo>
                    <a:pt x="54" y="44"/>
                  </a:lnTo>
                  <a:lnTo>
                    <a:pt x="57" y="44"/>
                  </a:lnTo>
                  <a:lnTo>
                    <a:pt x="59" y="44"/>
                  </a:lnTo>
                  <a:lnTo>
                    <a:pt x="60" y="44"/>
                  </a:lnTo>
                  <a:lnTo>
                    <a:pt x="62" y="44"/>
                  </a:lnTo>
                  <a:lnTo>
                    <a:pt x="65" y="44"/>
                  </a:lnTo>
                  <a:lnTo>
                    <a:pt x="66" y="45"/>
                  </a:lnTo>
                  <a:lnTo>
                    <a:pt x="68" y="45"/>
                  </a:lnTo>
                  <a:lnTo>
                    <a:pt x="69" y="45"/>
                  </a:lnTo>
                  <a:lnTo>
                    <a:pt x="73" y="45"/>
                  </a:lnTo>
                  <a:lnTo>
                    <a:pt x="74" y="45"/>
                  </a:lnTo>
                  <a:lnTo>
                    <a:pt x="76" y="45"/>
                  </a:lnTo>
                  <a:lnTo>
                    <a:pt x="77" y="45"/>
                  </a:lnTo>
                  <a:lnTo>
                    <a:pt x="80" y="45"/>
                  </a:lnTo>
                  <a:lnTo>
                    <a:pt x="82" y="45"/>
                  </a:lnTo>
                  <a:lnTo>
                    <a:pt x="83" y="45"/>
                  </a:lnTo>
                  <a:lnTo>
                    <a:pt x="85" y="45"/>
                  </a:lnTo>
                  <a:lnTo>
                    <a:pt x="88" y="45"/>
                  </a:lnTo>
                  <a:lnTo>
                    <a:pt x="90" y="46"/>
                  </a:lnTo>
                  <a:lnTo>
                    <a:pt x="91" y="46"/>
                  </a:lnTo>
                  <a:lnTo>
                    <a:pt x="93" y="46"/>
                  </a:lnTo>
                  <a:lnTo>
                    <a:pt x="101" y="46"/>
                  </a:lnTo>
                  <a:lnTo>
                    <a:pt x="107" y="46"/>
                  </a:lnTo>
                  <a:lnTo>
                    <a:pt x="115" y="46"/>
                  </a:lnTo>
                  <a:lnTo>
                    <a:pt x="121" y="46"/>
                  </a:lnTo>
                  <a:lnTo>
                    <a:pt x="129" y="46"/>
                  </a:lnTo>
                  <a:lnTo>
                    <a:pt x="136" y="46"/>
                  </a:lnTo>
                  <a:lnTo>
                    <a:pt x="143" y="46"/>
                  </a:lnTo>
                  <a:lnTo>
                    <a:pt x="150" y="45"/>
                  </a:lnTo>
                  <a:lnTo>
                    <a:pt x="158" y="45"/>
                  </a:lnTo>
                  <a:lnTo>
                    <a:pt x="164" y="44"/>
                  </a:lnTo>
                  <a:lnTo>
                    <a:pt x="172" y="43"/>
                  </a:lnTo>
                  <a:lnTo>
                    <a:pt x="180" y="43"/>
                  </a:lnTo>
                  <a:lnTo>
                    <a:pt x="186" y="42"/>
                  </a:lnTo>
                  <a:lnTo>
                    <a:pt x="194" y="41"/>
                  </a:lnTo>
                  <a:lnTo>
                    <a:pt x="202" y="40"/>
                  </a:lnTo>
                  <a:lnTo>
                    <a:pt x="208" y="39"/>
                  </a:lnTo>
                  <a:lnTo>
                    <a:pt x="216" y="38"/>
                  </a:lnTo>
                  <a:lnTo>
                    <a:pt x="223" y="37"/>
                  </a:lnTo>
                  <a:lnTo>
                    <a:pt x="230" y="35"/>
                  </a:lnTo>
                  <a:lnTo>
                    <a:pt x="237" y="34"/>
                  </a:lnTo>
                  <a:lnTo>
                    <a:pt x="245" y="33"/>
                  </a:lnTo>
                  <a:lnTo>
                    <a:pt x="251" y="32"/>
                  </a:lnTo>
                  <a:lnTo>
                    <a:pt x="259" y="30"/>
                  </a:lnTo>
                  <a:lnTo>
                    <a:pt x="267" y="29"/>
                  </a:lnTo>
                  <a:lnTo>
                    <a:pt x="273" y="28"/>
                  </a:lnTo>
                  <a:lnTo>
                    <a:pt x="281" y="26"/>
                  </a:lnTo>
                  <a:lnTo>
                    <a:pt x="287" y="24"/>
                  </a:lnTo>
                  <a:lnTo>
                    <a:pt x="295" y="23"/>
                  </a:lnTo>
                  <a:lnTo>
                    <a:pt x="303" y="21"/>
                  </a:lnTo>
                  <a:lnTo>
                    <a:pt x="309" y="20"/>
                  </a:lnTo>
                  <a:lnTo>
                    <a:pt x="317" y="19"/>
                  </a:lnTo>
                  <a:lnTo>
                    <a:pt x="323" y="18"/>
                  </a:lnTo>
                  <a:lnTo>
                    <a:pt x="324" y="17"/>
                  </a:lnTo>
                  <a:lnTo>
                    <a:pt x="326" y="17"/>
                  </a:lnTo>
                  <a:lnTo>
                    <a:pt x="328" y="16"/>
                  </a:lnTo>
                  <a:lnTo>
                    <a:pt x="329" y="16"/>
                  </a:lnTo>
                  <a:lnTo>
                    <a:pt x="331" y="16"/>
                  </a:lnTo>
                  <a:lnTo>
                    <a:pt x="332" y="15"/>
                  </a:lnTo>
                  <a:lnTo>
                    <a:pt x="334" y="15"/>
                  </a:lnTo>
                  <a:lnTo>
                    <a:pt x="335" y="15"/>
                  </a:lnTo>
                  <a:lnTo>
                    <a:pt x="337" y="14"/>
                  </a:lnTo>
                  <a:lnTo>
                    <a:pt x="338" y="14"/>
                  </a:lnTo>
                  <a:lnTo>
                    <a:pt x="340" y="13"/>
                  </a:lnTo>
                  <a:lnTo>
                    <a:pt x="342" y="13"/>
                  </a:lnTo>
                  <a:lnTo>
                    <a:pt x="343" y="13"/>
                  </a:lnTo>
                  <a:lnTo>
                    <a:pt x="345" y="12"/>
                  </a:lnTo>
                  <a:lnTo>
                    <a:pt x="346" y="12"/>
                  </a:lnTo>
                  <a:lnTo>
                    <a:pt x="348" y="12"/>
                  </a:lnTo>
                  <a:lnTo>
                    <a:pt x="348" y="11"/>
                  </a:lnTo>
                  <a:lnTo>
                    <a:pt x="349" y="11"/>
                  </a:lnTo>
                  <a:lnTo>
                    <a:pt x="351" y="10"/>
                  </a:lnTo>
                  <a:lnTo>
                    <a:pt x="352" y="10"/>
                  </a:lnTo>
                  <a:lnTo>
                    <a:pt x="354" y="9"/>
                  </a:lnTo>
                  <a:lnTo>
                    <a:pt x="356" y="9"/>
                  </a:lnTo>
                  <a:lnTo>
                    <a:pt x="357" y="8"/>
                  </a:lnTo>
                  <a:lnTo>
                    <a:pt x="359" y="7"/>
                  </a:lnTo>
                  <a:lnTo>
                    <a:pt x="360" y="6"/>
                  </a:lnTo>
                  <a:lnTo>
                    <a:pt x="362" y="5"/>
                  </a:lnTo>
                  <a:lnTo>
                    <a:pt x="362" y="4"/>
                  </a:lnTo>
                  <a:lnTo>
                    <a:pt x="363" y="3"/>
                  </a:lnTo>
                  <a:lnTo>
                    <a:pt x="365" y="2"/>
                  </a:lnTo>
                  <a:lnTo>
                    <a:pt x="365" y="1"/>
                  </a:lnTo>
                  <a:lnTo>
                    <a:pt x="366" y="0"/>
                  </a:lnTo>
                  <a:lnTo>
                    <a:pt x="374" y="1"/>
                  </a:lnTo>
                  <a:close/>
                </a:path>
              </a:pathLst>
            </a:custGeom>
            <a:solidFill>
              <a:srgbClr val="FFD9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6" name="Freeform 55"/>
            <p:cNvSpPr>
              <a:spLocks/>
            </p:cNvSpPr>
            <p:nvPr/>
          </p:nvSpPr>
          <p:spPr bwMode="auto">
            <a:xfrm>
              <a:off x="6457" y="1725"/>
              <a:ext cx="67" cy="21"/>
            </a:xfrm>
            <a:custGeom>
              <a:avLst/>
              <a:gdLst>
                <a:gd name="T0" fmla="*/ 1 w 134"/>
                <a:gd name="T1" fmla="*/ 5 h 21"/>
                <a:gd name="T2" fmla="*/ 1 w 134"/>
                <a:gd name="T3" fmla="*/ 6 h 21"/>
                <a:gd name="T4" fmla="*/ 1 w 134"/>
                <a:gd name="T5" fmla="*/ 8 h 21"/>
                <a:gd name="T6" fmla="*/ 1 w 134"/>
                <a:gd name="T7" fmla="*/ 9 h 21"/>
                <a:gd name="T8" fmla="*/ 1 w 134"/>
                <a:gd name="T9" fmla="*/ 10 h 21"/>
                <a:gd name="T10" fmla="*/ 1 w 134"/>
                <a:gd name="T11" fmla="*/ 11 h 21"/>
                <a:gd name="T12" fmla="*/ 1 w 134"/>
                <a:gd name="T13" fmla="*/ 12 h 21"/>
                <a:gd name="T14" fmla="*/ 1 w 134"/>
                <a:gd name="T15" fmla="*/ 12 h 21"/>
                <a:gd name="T16" fmla="*/ 1 w 134"/>
                <a:gd name="T17" fmla="*/ 13 h 21"/>
                <a:gd name="T18" fmla="*/ 1 w 134"/>
                <a:gd name="T19" fmla="*/ 14 h 21"/>
                <a:gd name="T20" fmla="*/ 1 w 134"/>
                <a:gd name="T21" fmla="*/ 15 h 21"/>
                <a:gd name="T22" fmla="*/ 1 w 134"/>
                <a:gd name="T23" fmla="*/ 15 h 21"/>
                <a:gd name="T24" fmla="*/ 1 w 134"/>
                <a:gd name="T25" fmla="*/ 16 h 21"/>
                <a:gd name="T26" fmla="*/ 1 w 134"/>
                <a:gd name="T27" fmla="*/ 18 h 21"/>
                <a:gd name="T28" fmla="*/ 1 w 134"/>
                <a:gd name="T29" fmla="*/ 19 h 21"/>
                <a:gd name="T30" fmla="*/ 1 w 134"/>
                <a:gd name="T31" fmla="*/ 20 h 21"/>
                <a:gd name="T32" fmla="*/ 0 w 134"/>
                <a:gd name="T33" fmla="*/ 19 h 21"/>
                <a:gd name="T34" fmla="*/ 0 w 134"/>
                <a:gd name="T35" fmla="*/ 16 h 21"/>
                <a:gd name="T36" fmla="*/ 0 w 134"/>
                <a:gd name="T37" fmla="*/ 14 h 21"/>
                <a:gd name="T38" fmla="*/ 1 w 134"/>
                <a:gd name="T39" fmla="*/ 13 h 21"/>
                <a:gd name="T40" fmla="*/ 1 w 134"/>
                <a:gd name="T41" fmla="*/ 12 h 21"/>
                <a:gd name="T42" fmla="*/ 1 w 134"/>
                <a:gd name="T43" fmla="*/ 12 h 21"/>
                <a:gd name="T44" fmla="*/ 1 w 134"/>
                <a:gd name="T45" fmla="*/ 13 h 21"/>
                <a:gd name="T46" fmla="*/ 1 w 134"/>
                <a:gd name="T47" fmla="*/ 13 h 21"/>
                <a:gd name="T48" fmla="*/ 1 w 134"/>
                <a:gd name="T49" fmla="*/ 13 h 21"/>
                <a:gd name="T50" fmla="*/ 1 w 134"/>
                <a:gd name="T51" fmla="*/ 12 h 21"/>
                <a:gd name="T52" fmla="*/ 1 w 134"/>
                <a:gd name="T53" fmla="*/ 12 h 21"/>
                <a:gd name="T54" fmla="*/ 1 w 134"/>
                <a:gd name="T55" fmla="*/ 11 h 21"/>
                <a:gd name="T56" fmla="*/ 1 w 134"/>
                <a:gd name="T57" fmla="*/ 10 h 21"/>
                <a:gd name="T58" fmla="*/ 1 w 134"/>
                <a:gd name="T59" fmla="*/ 9 h 21"/>
                <a:gd name="T60" fmla="*/ 1 w 134"/>
                <a:gd name="T61" fmla="*/ 8 h 21"/>
                <a:gd name="T62" fmla="*/ 1 w 134"/>
                <a:gd name="T63" fmla="*/ 8 h 21"/>
                <a:gd name="T64" fmla="*/ 1 w 134"/>
                <a:gd name="T65" fmla="*/ 8 h 21"/>
                <a:gd name="T66" fmla="*/ 1 w 134"/>
                <a:gd name="T67" fmla="*/ 7 h 21"/>
                <a:gd name="T68" fmla="*/ 1 w 134"/>
                <a:gd name="T69" fmla="*/ 7 h 21"/>
                <a:gd name="T70" fmla="*/ 1 w 134"/>
                <a:gd name="T71" fmla="*/ 7 h 21"/>
                <a:gd name="T72" fmla="*/ 1 w 134"/>
                <a:gd name="T73" fmla="*/ 7 h 21"/>
                <a:gd name="T74" fmla="*/ 1 w 134"/>
                <a:gd name="T75" fmla="*/ 7 h 21"/>
                <a:gd name="T76" fmla="*/ 1 w 134"/>
                <a:gd name="T77" fmla="*/ 6 h 21"/>
                <a:gd name="T78" fmla="*/ 1 w 134"/>
                <a:gd name="T79" fmla="*/ 6 h 21"/>
                <a:gd name="T80" fmla="*/ 1 w 134"/>
                <a:gd name="T81" fmla="*/ 5 h 21"/>
                <a:gd name="T82" fmla="*/ 1 w 134"/>
                <a:gd name="T83" fmla="*/ 4 h 21"/>
                <a:gd name="T84" fmla="*/ 1 w 134"/>
                <a:gd name="T85" fmla="*/ 2 h 21"/>
                <a:gd name="T86" fmla="*/ 1 w 134"/>
                <a:gd name="T87" fmla="*/ 1 h 21"/>
                <a:gd name="T88" fmla="*/ 1 w 134"/>
                <a:gd name="T89" fmla="*/ 1 h 21"/>
                <a:gd name="T90" fmla="*/ 1 w 134"/>
                <a:gd name="T91" fmla="*/ 1 h 21"/>
                <a:gd name="T92" fmla="*/ 1 w 134"/>
                <a:gd name="T93" fmla="*/ 1 h 21"/>
                <a:gd name="T94" fmla="*/ 1 w 134"/>
                <a:gd name="T95" fmla="*/ 1 h 21"/>
                <a:gd name="T96" fmla="*/ 1 w 134"/>
                <a:gd name="T97" fmla="*/ 0 h 21"/>
                <a:gd name="T98" fmla="*/ 1 w 134"/>
                <a:gd name="T99" fmla="*/ 1 h 21"/>
                <a:gd name="T100" fmla="*/ 1 w 134"/>
                <a:gd name="T101" fmla="*/ 1 h 21"/>
                <a:gd name="T102" fmla="*/ 1 w 134"/>
                <a:gd name="T103" fmla="*/ 2 h 21"/>
                <a:gd name="T104" fmla="*/ 1 w 134"/>
                <a:gd name="T105" fmla="*/ 2 h 21"/>
                <a:gd name="T106" fmla="*/ 1 w 134"/>
                <a:gd name="T107" fmla="*/ 4 h 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
                <a:gd name="T163" fmla="*/ 0 h 21"/>
                <a:gd name="T164" fmla="*/ 134 w 134"/>
                <a:gd name="T165" fmla="*/ 21 h 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 h="21">
                  <a:moveTo>
                    <a:pt x="134" y="4"/>
                  </a:moveTo>
                  <a:lnTo>
                    <a:pt x="130" y="5"/>
                  </a:lnTo>
                  <a:lnTo>
                    <a:pt x="126" y="5"/>
                  </a:lnTo>
                  <a:lnTo>
                    <a:pt x="123" y="6"/>
                  </a:lnTo>
                  <a:lnTo>
                    <a:pt x="120" y="7"/>
                  </a:lnTo>
                  <a:lnTo>
                    <a:pt x="116" y="8"/>
                  </a:lnTo>
                  <a:lnTo>
                    <a:pt x="113" y="8"/>
                  </a:lnTo>
                  <a:lnTo>
                    <a:pt x="109" y="9"/>
                  </a:lnTo>
                  <a:lnTo>
                    <a:pt x="106" y="9"/>
                  </a:lnTo>
                  <a:lnTo>
                    <a:pt x="103" y="10"/>
                  </a:lnTo>
                  <a:lnTo>
                    <a:pt x="98" y="10"/>
                  </a:lnTo>
                  <a:lnTo>
                    <a:pt x="95" y="11"/>
                  </a:lnTo>
                  <a:lnTo>
                    <a:pt x="92" y="11"/>
                  </a:lnTo>
                  <a:lnTo>
                    <a:pt x="87" y="12"/>
                  </a:lnTo>
                  <a:lnTo>
                    <a:pt x="84" y="12"/>
                  </a:lnTo>
                  <a:lnTo>
                    <a:pt x="81" y="12"/>
                  </a:lnTo>
                  <a:lnTo>
                    <a:pt x="76" y="13"/>
                  </a:lnTo>
                  <a:lnTo>
                    <a:pt x="73" y="13"/>
                  </a:lnTo>
                  <a:lnTo>
                    <a:pt x="68" y="13"/>
                  </a:lnTo>
                  <a:lnTo>
                    <a:pt x="65" y="14"/>
                  </a:lnTo>
                  <a:lnTo>
                    <a:pt x="62" y="14"/>
                  </a:lnTo>
                  <a:lnTo>
                    <a:pt x="57" y="15"/>
                  </a:lnTo>
                  <a:lnTo>
                    <a:pt x="54" y="15"/>
                  </a:lnTo>
                  <a:lnTo>
                    <a:pt x="51" y="15"/>
                  </a:lnTo>
                  <a:lnTo>
                    <a:pt x="47" y="16"/>
                  </a:lnTo>
                  <a:lnTo>
                    <a:pt x="43" y="16"/>
                  </a:lnTo>
                  <a:lnTo>
                    <a:pt x="40" y="18"/>
                  </a:lnTo>
                  <a:lnTo>
                    <a:pt x="36" y="18"/>
                  </a:lnTo>
                  <a:lnTo>
                    <a:pt x="33" y="19"/>
                  </a:lnTo>
                  <a:lnTo>
                    <a:pt x="29" y="19"/>
                  </a:lnTo>
                  <a:lnTo>
                    <a:pt x="26" y="20"/>
                  </a:lnTo>
                  <a:lnTo>
                    <a:pt x="23" y="20"/>
                  </a:lnTo>
                  <a:lnTo>
                    <a:pt x="20" y="21"/>
                  </a:lnTo>
                  <a:lnTo>
                    <a:pt x="0" y="19"/>
                  </a:lnTo>
                  <a:lnTo>
                    <a:pt x="0" y="18"/>
                  </a:lnTo>
                  <a:lnTo>
                    <a:pt x="0" y="16"/>
                  </a:lnTo>
                  <a:lnTo>
                    <a:pt x="0" y="15"/>
                  </a:lnTo>
                  <a:lnTo>
                    <a:pt x="0" y="14"/>
                  </a:lnTo>
                  <a:lnTo>
                    <a:pt x="1" y="13"/>
                  </a:lnTo>
                  <a:lnTo>
                    <a:pt x="3" y="13"/>
                  </a:lnTo>
                  <a:lnTo>
                    <a:pt x="5" y="12"/>
                  </a:lnTo>
                  <a:lnTo>
                    <a:pt x="6" y="12"/>
                  </a:lnTo>
                  <a:lnTo>
                    <a:pt x="8" y="12"/>
                  </a:lnTo>
                  <a:lnTo>
                    <a:pt x="9" y="12"/>
                  </a:lnTo>
                  <a:lnTo>
                    <a:pt x="11" y="12"/>
                  </a:lnTo>
                  <a:lnTo>
                    <a:pt x="12" y="13"/>
                  </a:lnTo>
                  <a:lnTo>
                    <a:pt x="14" y="13"/>
                  </a:lnTo>
                  <a:lnTo>
                    <a:pt x="15" y="13"/>
                  </a:lnTo>
                  <a:lnTo>
                    <a:pt x="17" y="13"/>
                  </a:lnTo>
                  <a:lnTo>
                    <a:pt x="19" y="13"/>
                  </a:lnTo>
                  <a:lnTo>
                    <a:pt x="20" y="12"/>
                  </a:lnTo>
                  <a:lnTo>
                    <a:pt x="22" y="12"/>
                  </a:lnTo>
                  <a:lnTo>
                    <a:pt x="23" y="12"/>
                  </a:lnTo>
                  <a:lnTo>
                    <a:pt x="25" y="12"/>
                  </a:lnTo>
                  <a:lnTo>
                    <a:pt x="25" y="11"/>
                  </a:lnTo>
                  <a:lnTo>
                    <a:pt x="28" y="11"/>
                  </a:lnTo>
                  <a:lnTo>
                    <a:pt x="29" y="10"/>
                  </a:lnTo>
                  <a:lnTo>
                    <a:pt x="33" y="10"/>
                  </a:lnTo>
                  <a:lnTo>
                    <a:pt x="36" y="9"/>
                  </a:lnTo>
                  <a:lnTo>
                    <a:pt x="37" y="9"/>
                  </a:lnTo>
                  <a:lnTo>
                    <a:pt x="40" y="9"/>
                  </a:lnTo>
                  <a:lnTo>
                    <a:pt x="42" y="8"/>
                  </a:lnTo>
                  <a:lnTo>
                    <a:pt x="45" y="8"/>
                  </a:lnTo>
                  <a:lnTo>
                    <a:pt x="48" y="8"/>
                  </a:lnTo>
                  <a:lnTo>
                    <a:pt x="51" y="8"/>
                  </a:lnTo>
                  <a:lnTo>
                    <a:pt x="53" y="8"/>
                  </a:lnTo>
                  <a:lnTo>
                    <a:pt x="56" y="8"/>
                  </a:lnTo>
                  <a:lnTo>
                    <a:pt x="59" y="7"/>
                  </a:lnTo>
                  <a:lnTo>
                    <a:pt x="61" y="7"/>
                  </a:lnTo>
                  <a:lnTo>
                    <a:pt x="64" y="7"/>
                  </a:lnTo>
                  <a:lnTo>
                    <a:pt x="67" y="7"/>
                  </a:lnTo>
                  <a:lnTo>
                    <a:pt x="70" y="7"/>
                  </a:lnTo>
                  <a:lnTo>
                    <a:pt x="71" y="7"/>
                  </a:lnTo>
                  <a:lnTo>
                    <a:pt x="75" y="7"/>
                  </a:lnTo>
                  <a:lnTo>
                    <a:pt x="78" y="7"/>
                  </a:lnTo>
                  <a:lnTo>
                    <a:pt x="79" y="7"/>
                  </a:lnTo>
                  <a:lnTo>
                    <a:pt x="82" y="7"/>
                  </a:lnTo>
                  <a:lnTo>
                    <a:pt x="85" y="6"/>
                  </a:lnTo>
                  <a:lnTo>
                    <a:pt x="87" y="6"/>
                  </a:lnTo>
                  <a:lnTo>
                    <a:pt x="90" y="6"/>
                  </a:lnTo>
                  <a:lnTo>
                    <a:pt x="93" y="5"/>
                  </a:lnTo>
                  <a:lnTo>
                    <a:pt x="95" y="5"/>
                  </a:lnTo>
                  <a:lnTo>
                    <a:pt x="98" y="4"/>
                  </a:lnTo>
                  <a:lnTo>
                    <a:pt x="99" y="4"/>
                  </a:lnTo>
                  <a:lnTo>
                    <a:pt x="103" y="3"/>
                  </a:lnTo>
                  <a:lnTo>
                    <a:pt x="104" y="2"/>
                  </a:lnTo>
                  <a:lnTo>
                    <a:pt x="107" y="2"/>
                  </a:lnTo>
                  <a:lnTo>
                    <a:pt x="107" y="1"/>
                  </a:lnTo>
                  <a:lnTo>
                    <a:pt x="109" y="1"/>
                  </a:lnTo>
                  <a:lnTo>
                    <a:pt x="110" y="1"/>
                  </a:lnTo>
                  <a:lnTo>
                    <a:pt x="112" y="1"/>
                  </a:lnTo>
                  <a:lnTo>
                    <a:pt x="113" y="1"/>
                  </a:lnTo>
                  <a:lnTo>
                    <a:pt x="115" y="1"/>
                  </a:lnTo>
                  <a:lnTo>
                    <a:pt x="116" y="1"/>
                  </a:lnTo>
                  <a:lnTo>
                    <a:pt x="118" y="1"/>
                  </a:lnTo>
                  <a:lnTo>
                    <a:pt x="120" y="1"/>
                  </a:lnTo>
                  <a:lnTo>
                    <a:pt x="120" y="0"/>
                  </a:lnTo>
                  <a:lnTo>
                    <a:pt x="121" y="0"/>
                  </a:lnTo>
                  <a:lnTo>
                    <a:pt x="123" y="0"/>
                  </a:lnTo>
                  <a:lnTo>
                    <a:pt x="124" y="1"/>
                  </a:lnTo>
                  <a:lnTo>
                    <a:pt x="126" y="1"/>
                  </a:lnTo>
                  <a:lnTo>
                    <a:pt x="127" y="1"/>
                  </a:lnTo>
                  <a:lnTo>
                    <a:pt x="129" y="1"/>
                  </a:lnTo>
                  <a:lnTo>
                    <a:pt x="129" y="2"/>
                  </a:lnTo>
                  <a:lnTo>
                    <a:pt x="130" y="2"/>
                  </a:lnTo>
                  <a:lnTo>
                    <a:pt x="132" y="2"/>
                  </a:lnTo>
                  <a:lnTo>
                    <a:pt x="132" y="3"/>
                  </a:lnTo>
                  <a:lnTo>
                    <a:pt x="13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7" name="Freeform 56"/>
            <p:cNvSpPr>
              <a:spLocks/>
            </p:cNvSpPr>
            <p:nvPr/>
          </p:nvSpPr>
          <p:spPr bwMode="auto">
            <a:xfrm>
              <a:off x="6441" y="1767"/>
              <a:ext cx="68" cy="14"/>
            </a:xfrm>
            <a:custGeom>
              <a:avLst/>
              <a:gdLst>
                <a:gd name="T0" fmla="*/ 1 w 135"/>
                <a:gd name="T1" fmla="*/ 3 h 14"/>
                <a:gd name="T2" fmla="*/ 1 w 135"/>
                <a:gd name="T3" fmla="*/ 5 h 14"/>
                <a:gd name="T4" fmla="*/ 1 w 135"/>
                <a:gd name="T5" fmla="*/ 8 h 14"/>
                <a:gd name="T6" fmla="*/ 1 w 135"/>
                <a:gd name="T7" fmla="*/ 9 h 14"/>
                <a:gd name="T8" fmla="*/ 1 w 135"/>
                <a:gd name="T9" fmla="*/ 11 h 14"/>
                <a:gd name="T10" fmla="*/ 1 w 135"/>
                <a:gd name="T11" fmla="*/ 12 h 14"/>
                <a:gd name="T12" fmla="*/ 1 w 135"/>
                <a:gd name="T13" fmla="*/ 12 h 14"/>
                <a:gd name="T14" fmla="*/ 1 w 135"/>
                <a:gd name="T15" fmla="*/ 13 h 14"/>
                <a:gd name="T16" fmla="*/ 1 w 135"/>
                <a:gd name="T17" fmla="*/ 13 h 14"/>
                <a:gd name="T18" fmla="*/ 1 w 135"/>
                <a:gd name="T19" fmla="*/ 14 h 14"/>
                <a:gd name="T20" fmla="*/ 1 w 135"/>
                <a:gd name="T21" fmla="*/ 14 h 14"/>
                <a:gd name="T22" fmla="*/ 1 w 135"/>
                <a:gd name="T23" fmla="*/ 13 h 14"/>
                <a:gd name="T24" fmla="*/ 1 w 135"/>
                <a:gd name="T25" fmla="*/ 13 h 14"/>
                <a:gd name="T26" fmla="*/ 1 w 135"/>
                <a:gd name="T27" fmla="*/ 13 h 14"/>
                <a:gd name="T28" fmla="*/ 1 w 135"/>
                <a:gd name="T29" fmla="*/ 12 h 14"/>
                <a:gd name="T30" fmla="*/ 1 w 135"/>
                <a:gd name="T31" fmla="*/ 12 h 14"/>
                <a:gd name="T32" fmla="*/ 1 w 135"/>
                <a:gd name="T33" fmla="*/ 11 h 14"/>
                <a:gd name="T34" fmla="*/ 1 w 135"/>
                <a:gd name="T35" fmla="*/ 9 h 14"/>
                <a:gd name="T36" fmla="*/ 0 w 135"/>
                <a:gd name="T37" fmla="*/ 8 h 14"/>
                <a:gd name="T38" fmla="*/ 1 w 135"/>
                <a:gd name="T39" fmla="*/ 7 h 14"/>
                <a:gd name="T40" fmla="*/ 1 w 135"/>
                <a:gd name="T41" fmla="*/ 6 h 14"/>
                <a:gd name="T42" fmla="*/ 1 w 135"/>
                <a:gd name="T43" fmla="*/ 7 h 14"/>
                <a:gd name="T44" fmla="*/ 1 w 135"/>
                <a:gd name="T45" fmla="*/ 7 h 14"/>
                <a:gd name="T46" fmla="*/ 1 w 135"/>
                <a:gd name="T47" fmla="*/ 8 h 14"/>
                <a:gd name="T48" fmla="*/ 1 w 135"/>
                <a:gd name="T49" fmla="*/ 8 h 14"/>
                <a:gd name="T50" fmla="*/ 1 w 135"/>
                <a:gd name="T51" fmla="*/ 8 h 14"/>
                <a:gd name="T52" fmla="*/ 1 w 135"/>
                <a:gd name="T53" fmla="*/ 7 h 14"/>
                <a:gd name="T54" fmla="*/ 1 w 135"/>
                <a:gd name="T55" fmla="*/ 7 h 14"/>
                <a:gd name="T56" fmla="*/ 1 w 135"/>
                <a:gd name="T57" fmla="*/ 7 h 14"/>
                <a:gd name="T58" fmla="*/ 1 w 135"/>
                <a:gd name="T59" fmla="*/ 6 h 14"/>
                <a:gd name="T60" fmla="*/ 1 w 135"/>
                <a:gd name="T61" fmla="*/ 6 h 14"/>
                <a:gd name="T62" fmla="*/ 1 w 135"/>
                <a:gd name="T63" fmla="*/ 5 h 14"/>
                <a:gd name="T64" fmla="*/ 1 w 135"/>
                <a:gd name="T65" fmla="*/ 5 h 14"/>
                <a:gd name="T66" fmla="*/ 1 w 135"/>
                <a:gd name="T67" fmla="*/ 5 h 14"/>
                <a:gd name="T68" fmla="*/ 1 w 135"/>
                <a:gd name="T69" fmla="*/ 5 h 14"/>
                <a:gd name="T70" fmla="*/ 1 w 135"/>
                <a:gd name="T71" fmla="*/ 5 h 14"/>
                <a:gd name="T72" fmla="*/ 1 w 135"/>
                <a:gd name="T73" fmla="*/ 6 h 14"/>
                <a:gd name="T74" fmla="*/ 1 w 135"/>
                <a:gd name="T75" fmla="*/ 5 h 14"/>
                <a:gd name="T76" fmla="*/ 1 w 135"/>
                <a:gd name="T77" fmla="*/ 4 h 14"/>
                <a:gd name="T78" fmla="*/ 1 w 135"/>
                <a:gd name="T79" fmla="*/ 3 h 14"/>
                <a:gd name="T80" fmla="*/ 1 w 135"/>
                <a:gd name="T81" fmla="*/ 3 h 14"/>
                <a:gd name="T82" fmla="*/ 1 w 135"/>
                <a:gd name="T83" fmla="*/ 2 h 14"/>
                <a:gd name="T84" fmla="*/ 1 w 135"/>
                <a:gd name="T85" fmla="*/ 2 h 14"/>
                <a:gd name="T86" fmla="*/ 1 w 135"/>
                <a:gd name="T87" fmla="*/ 2 h 14"/>
                <a:gd name="T88" fmla="*/ 1 w 135"/>
                <a:gd name="T89" fmla="*/ 2 h 14"/>
                <a:gd name="T90" fmla="*/ 1 w 135"/>
                <a:gd name="T91" fmla="*/ 1 h 14"/>
                <a:gd name="T92" fmla="*/ 1 w 135"/>
                <a:gd name="T93" fmla="*/ 1 h 14"/>
                <a:gd name="T94" fmla="*/ 1 w 135"/>
                <a:gd name="T95" fmla="*/ 1 h 14"/>
                <a:gd name="T96" fmla="*/ 1 w 135"/>
                <a:gd name="T97" fmla="*/ 1 h 14"/>
                <a:gd name="T98" fmla="*/ 1 w 135"/>
                <a:gd name="T99" fmla="*/ 0 h 14"/>
                <a:gd name="T100" fmla="*/ 1 w 135"/>
                <a:gd name="T101" fmla="*/ 2 h 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5"/>
                <a:gd name="T154" fmla="*/ 0 h 14"/>
                <a:gd name="T155" fmla="*/ 135 w 135"/>
                <a:gd name="T156" fmla="*/ 14 h 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5" h="14">
                  <a:moveTo>
                    <a:pt x="135" y="2"/>
                  </a:moveTo>
                  <a:lnTo>
                    <a:pt x="132" y="3"/>
                  </a:lnTo>
                  <a:lnTo>
                    <a:pt x="129" y="4"/>
                  </a:lnTo>
                  <a:lnTo>
                    <a:pt x="124" y="5"/>
                  </a:lnTo>
                  <a:lnTo>
                    <a:pt x="121" y="7"/>
                  </a:lnTo>
                  <a:lnTo>
                    <a:pt x="116" y="8"/>
                  </a:lnTo>
                  <a:lnTo>
                    <a:pt x="113" y="8"/>
                  </a:lnTo>
                  <a:lnTo>
                    <a:pt x="109" y="9"/>
                  </a:lnTo>
                  <a:lnTo>
                    <a:pt x="104" y="10"/>
                  </a:lnTo>
                  <a:lnTo>
                    <a:pt x="101" y="11"/>
                  </a:lnTo>
                  <a:lnTo>
                    <a:pt x="96" y="11"/>
                  </a:lnTo>
                  <a:lnTo>
                    <a:pt x="92" y="12"/>
                  </a:lnTo>
                  <a:lnTo>
                    <a:pt x="88" y="12"/>
                  </a:lnTo>
                  <a:lnTo>
                    <a:pt x="84" y="12"/>
                  </a:lnTo>
                  <a:lnTo>
                    <a:pt x="79" y="13"/>
                  </a:lnTo>
                  <a:lnTo>
                    <a:pt x="74" y="13"/>
                  </a:lnTo>
                  <a:lnTo>
                    <a:pt x="71" y="13"/>
                  </a:lnTo>
                  <a:lnTo>
                    <a:pt x="67" y="13"/>
                  </a:lnTo>
                  <a:lnTo>
                    <a:pt x="62" y="14"/>
                  </a:lnTo>
                  <a:lnTo>
                    <a:pt x="57" y="14"/>
                  </a:lnTo>
                  <a:lnTo>
                    <a:pt x="53" y="14"/>
                  </a:lnTo>
                  <a:lnTo>
                    <a:pt x="50" y="14"/>
                  </a:lnTo>
                  <a:lnTo>
                    <a:pt x="45" y="14"/>
                  </a:lnTo>
                  <a:lnTo>
                    <a:pt x="40" y="13"/>
                  </a:lnTo>
                  <a:lnTo>
                    <a:pt x="36" y="13"/>
                  </a:lnTo>
                  <a:lnTo>
                    <a:pt x="31" y="13"/>
                  </a:lnTo>
                  <a:lnTo>
                    <a:pt x="28" y="13"/>
                  </a:lnTo>
                  <a:lnTo>
                    <a:pt x="23" y="13"/>
                  </a:lnTo>
                  <a:lnTo>
                    <a:pt x="18" y="13"/>
                  </a:lnTo>
                  <a:lnTo>
                    <a:pt x="14" y="12"/>
                  </a:lnTo>
                  <a:lnTo>
                    <a:pt x="9" y="12"/>
                  </a:lnTo>
                  <a:lnTo>
                    <a:pt x="6" y="12"/>
                  </a:lnTo>
                  <a:lnTo>
                    <a:pt x="1" y="12"/>
                  </a:lnTo>
                  <a:lnTo>
                    <a:pt x="1" y="11"/>
                  </a:lnTo>
                  <a:lnTo>
                    <a:pt x="1" y="10"/>
                  </a:lnTo>
                  <a:lnTo>
                    <a:pt x="1" y="9"/>
                  </a:lnTo>
                  <a:lnTo>
                    <a:pt x="0" y="9"/>
                  </a:lnTo>
                  <a:lnTo>
                    <a:pt x="0" y="8"/>
                  </a:lnTo>
                  <a:lnTo>
                    <a:pt x="0" y="7"/>
                  </a:lnTo>
                  <a:lnTo>
                    <a:pt x="1" y="7"/>
                  </a:lnTo>
                  <a:lnTo>
                    <a:pt x="1" y="6"/>
                  </a:lnTo>
                  <a:lnTo>
                    <a:pt x="3" y="6"/>
                  </a:lnTo>
                  <a:lnTo>
                    <a:pt x="6" y="6"/>
                  </a:lnTo>
                  <a:lnTo>
                    <a:pt x="9" y="7"/>
                  </a:lnTo>
                  <a:lnTo>
                    <a:pt x="12" y="7"/>
                  </a:lnTo>
                  <a:lnTo>
                    <a:pt x="15" y="7"/>
                  </a:lnTo>
                  <a:lnTo>
                    <a:pt x="17" y="7"/>
                  </a:lnTo>
                  <a:lnTo>
                    <a:pt x="20" y="8"/>
                  </a:lnTo>
                  <a:lnTo>
                    <a:pt x="23" y="8"/>
                  </a:lnTo>
                  <a:lnTo>
                    <a:pt x="26" y="8"/>
                  </a:lnTo>
                  <a:lnTo>
                    <a:pt x="29" y="8"/>
                  </a:lnTo>
                  <a:lnTo>
                    <a:pt x="32" y="8"/>
                  </a:lnTo>
                  <a:lnTo>
                    <a:pt x="36" y="8"/>
                  </a:lnTo>
                  <a:lnTo>
                    <a:pt x="39" y="7"/>
                  </a:lnTo>
                  <a:lnTo>
                    <a:pt x="40" y="7"/>
                  </a:lnTo>
                  <a:lnTo>
                    <a:pt x="43" y="7"/>
                  </a:lnTo>
                  <a:lnTo>
                    <a:pt x="46" y="7"/>
                  </a:lnTo>
                  <a:lnTo>
                    <a:pt x="50" y="7"/>
                  </a:lnTo>
                  <a:lnTo>
                    <a:pt x="53" y="6"/>
                  </a:lnTo>
                  <a:lnTo>
                    <a:pt x="56" y="6"/>
                  </a:lnTo>
                  <a:lnTo>
                    <a:pt x="59" y="6"/>
                  </a:lnTo>
                  <a:lnTo>
                    <a:pt x="60" y="6"/>
                  </a:lnTo>
                  <a:lnTo>
                    <a:pt x="64" y="6"/>
                  </a:lnTo>
                  <a:lnTo>
                    <a:pt x="67" y="5"/>
                  </a:lnTo>
                  <a:lnTo>
                    <a:pt x="70" y="5"/>
                  </a:lnTo>
                  <a:lnTo>
                    <a:pt x="73" y="5"/>
                  </a:lnTo>
                  <a:lnTo>
                    <a:pt x="76" y="5"/>
                  </a:lnTo>
                  <a:lnTo>
                    <a:pt x="79" y="5"/>
                  </a:lnTo>
                  <a:lnTo>
                    <a:pt x="82" y="5"/>
                  </a:lnTo>
                  <a:lnTo>
                    <a:pt x="85" y="5"/>
                  </a:lnTo>
                  <a:lnTo>
                    <a:pt x="87" y="5"/>
                  </a:lnTo>
                  <a:lnTo>
                    <a:pt x="90" y="5"/>
                  </a:lnTo>
                  <a:lnTo>
                    <a:pt x="93" y="5"/>
                  </a:lnTo>
                  <a:lnTo>
                    <a:pt x="96" y="6"/>
                  </a:lnTo>
                  <a:lnTo>
                    <a:pt x="98" y="5"/>
                  </a:lnTo>
                  <a:lnTo>
                    <a:pt x="99" y="5"/>
                  </a:lnTo>
                  <a:lnTo>
                    <a:pt x="99" y="4"/>
                  </a:lnTo>
                  <a:lnTo>
                    <a:pt x="101" y="4"/>
                  </a:lnTo>
                  <a:lnTo>
                    <a:pt x="102" y="4"/>
                  </a:lnTo>
                  <a:lnTo>
                    <a:pt x="104" y="3"/>
                  </a:lnTo>
                  <a:lnTo>
                    <a:pt x="106" y="3"/>
                  </a:lnTo>
                  <a:lnTo>
                    <a:pt x="107" y="3"/>
                  </a:lnTo>
                  <a:lnTo>
                    <a:pt x="109" y="3"/>
                  </a:lnTo>
                  <a:lnTo>
                    <a:pt x="110" y="2"/>
                  </a:lnTo>
                  <a:lnTo>
                    <a:pt x="112" y="2"/>
                  </a:lnTo>
                  <a:lnTo>
                    <a:pt x="113" y="2"/>
                  </a:lnTo>
                  <a:lnTo>
                    <a:pt x="115" y="2"/>
                  </a:lnTo>
                  <a:lnTo>
                    <a:pt x="116" y="2"/>
                  </a:lnTo>
                  <a:lnTo>
                    <a:pt x="118" y="2"/>
                  </a:lnTo>
                  <a:lnTo>
                    <a:pt x="120" y="2"/>
                  </a:lnTo>
                  <a:lnTo>
                    <a:pt x="121" y="2"/>
                  </a:lnTo>
                  <a:lnTo>
                    <a:pt x="123" y="1"/>
                  </a:lnTo>
                  <a:lnTo>
                    <a:pt x="124" y="1"/>
                  </a:lnTo>
                  <a:lnTo>
                    <a:pt x="126" y="1"/>
                  </a:lnTo>
                  <a:lnTo>
                    <a:pt x="127" y="1"/>
                  </a:lnTo>
                  <a:lnTo>
                    <a:pt x="129" y="1"/>
                  </a:lnTo>
                  <a:lnTo>
                    <a:pt x="130" y="1"/>
                  </a:lnTo>
                  <a:lnTo>
                    <a:pt x="132" y="1"/>
                  </a:lnTo>
                  <a:lnTo>
                    <a:pt x="132" y="0"/>
                  </a:lnTo>
                  <a:lnTo>
                    <a:pt x="134" y="0"/>
                  </a:lnTo>
                  <a:lnTo>
                    <a:pt x="135" y="0"/>
                  </a:lnTo>
                  <a:lnTo>
                    <a:pt x="13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8" name="Freeform 57"/>
            <p:cNvSpPr>
              <a:spLocks/>
            </p:cNvSpPr>
            <p:nvPr/>
          </p:nvSpPr>
          <p:spPr bwMode="auto">
            <a:xfrm>
              <a:off x="6493" y="1798"/>
              <a:ext cx="95" cy="24"/>
            </a:xfrm>
            <a:custGeom>
              <a:avLst/>
              <a:gdLst>
                <a:gd name="T0" fmla="*/ 0 w 192"/>
                <a:gd name="T1" fmla="*/ 8 h 24"/>
                <a:gd name="T2" fmla="*/ 0 w 192"/>
                <a:gd name="T3" fmla="*/ 10 h 24"/>
                <a:gd name="T4" fmla="*/ 0 w 192"/>
                <a:gd name="T5" fmla="*/ 12 h 24"/>
                <a:gd name="T6" fmla="*/ 0 w 192"/>
                <a:gd name="T7" fmla="*/ 14 h 24"/>
                <a:gd name="T8" fmla="*/ 0 w 192"/>
                <a:gd name="T9" fmla="*/ 13 h 24"/>
                <a:gd name="T10" fmla="*/ 0 w 192"/>
                <a:gd name="T11" fmla="*/ 12 h 24"/>
                <a:gd name="T12" fmla="*/ 0 w 192"/>
                <a:gd name="T13" fmla="*/ 11 h 24"/>
                <a:gd name="T14" fmla="*/ 0 w 192"/>
                <a:gd name="T15" fmla="*/ 11 h 24"/>
                <a:gd name="T16" fmla="*/ 0 w 192"/>
                <a:gd name="T17" fmla="*/ 11 h 24"/>
                <a:gd name="T18" fmla="*/ 0 w 192"/>
                <a:gd name="T19" fmla="*/ 11 h 24"/>
                <a:gd name="T20" fmla="*/ 0 w 192"/>
                <a:gd name="T21" fmla="*/ 11 h 24"/>
                <a:gd name="T22" fmla="*/ 0 w 192"/>
                <a:gd name="T23" fmla="*/ 12 h 24"/>
                <a:gd name="T24" fmla="*/ 0 w 192"/>
                <a:gd name="T25" fmla="*/ 14 h 24"/>
                <a:gd name="T26" fmla="*/ 0 w 192"/>
                <a:gd name="T27" fmla="*/ 15 h 24"/>
                <a:gd name="T28" fmla="*/ 0 w 192"/>
                <a:gd name="T29" fmla="*/ 17 h 24"/>
                <a:gd name="T30" fmla="*/ 0 w 192"/>
                <a:gd name="T31" fmla="*/ 18 h 24"/>
                <a:gd name="T32" fmla="*/ 0 w 192"/>
                <a:gd name="T33" fmla="*/ 19 h 24"/>
                <a:gd name="T34" fmla="*/ 0 w 192"/>
                <a:gd name="T35" fmla="*/ 21 h 24"/>
                <a:gd name="T36" fmla="*/ 0 w 192"/>
                <a:gd name="T37" fmla="*/ 22 h 24"/>
                <a:gd name="T38" fmla="*/ 0 w 192"/>
                <a:gd name="T39" fmla="*/ 23 h 24"/>
                <a:gd name="T40" fmla="*/ 0 w 192"/>
                <a:gd name="T41" fmla="*/ 24 h 24"/>
                <a:gd name="T42" fmla="*/ 0 w 192"/>
                <a:gd name="T43" fmla="*/ 24 h 24"/>
                <a:gd name="T44" fmla="*/ 0 w 192"/>
                <a:gd name="T45" fmla="*/ 23 h 24"/>
                <a:gd name="T46" fmla="*/ 0 w 192"/>
                <a:gd name="T47" fmla="*/ 21 h 24"/>
                <a:gd name="T48" fmla="*/ 0 w 192"/>
                <a:gd name="T49" fmla="*/ 19 h 24"/>
                <a:gd name="T50" fmla="*/ 0 w 192"/>
                <a:gd name="T51" fmla="*/ 17 h 24"/>
                <a:gd name="T52" fmla="*/ 0 w 192"/>
                <a:gd name="T53" fmla="*/ 16 h 24"/>
                <a:gd name="T54" fmla="*/ 0 w 192"/>
                <a:gd name="T55" fmla="*/ 14 h 24"/>
                <a:gd name="T56" fmla="*/ 0 w 192"/>
                <a:gd name="T57" fmla="*/ 14 h 24"/>
                <a:gd name="T58" fmla="*/ 0 w 192"/>
                <a:gd name="T59" fmla="*/ 13 h 24"/>
                <a:gd name="T60" fmla="*/ 0 w 192"/>
                <a:gd name="T61" fmla="*/ 13 h 24"/>
                <a:gd name="T62" fmla="*/ 0 w 192"/>
                <a:gd name="T63" fmla="*/ 12 h 24"/>
                <a:gd name="T64" fmla="*/ 0 w 192"/>
                <a:gd name="T65" fmla="*/ 11 h 24"/>
                <a:gd name="T66" fmla="*/ 0 w 192"/>
                <a:gd name="T67" fmla="*/ 9 h 24"/>
                <a:gd name="T68" fmla="*/ 0 w 192"/>
                <a:gd name="T69" fmla="*/ 6 h 24"/>
                <a:gd name="T70" fmla="*/ 0 w 192"/>
                <a:gd name="T71" fmla="*/ 4 h 24"/>
                <a:gd name="T72" fmla="*/ 0 w 192"/>
                <a:gd name="T73" fmla="*/ 2 h 24"/>
                <a:gd name="T74" fmla="*/ 0 w 192"/>
                <a:gd name="T75" fmla="*/ 1 h 24"/>
                <a:gd name="T76" fmla="*/ 0 w 192"/>
                <a:gd name="T77" fmla="*/ 0 h 24"/>
                <a:gd name="T78" fmla="*/ 0 w 192"/>
                <a:gd name="T79" fmla="*/ 0 h 24"/>
                <a:gd name="T80" fmla="*/ 0 w 192"/>
                <a:gd name="T81" fmla="*/ 1 h 24"/>
                <a:gd name="T82" fmla="*/ 0 w 192"/>
                <a:gd name="T83" fmla="*/ 2 h 24"/>
                <a:gd name="T84" fmla="*/ 0 w 192"/>
                <a:gd name="T85" fmla="*/ 4 h 24"/>
                <a:gd name="T86" fmla="*/ 0 w 192"/>
                <a:gd name="T87" fmla="*/ 7 h 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
                <a:gd name="T133" fmla="*/ 0 h 24"/>
                <a:gd name="T134" fmla="*/ 192 w 192"/>
                <a:gd name="T135" fmla="*/ 24 h 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 h="24">
                  <a:moveTo>
                    <a:pt x="184" y="8"/>
                  </a:moveTo>
                  <a:lnTo>
                    <a:pt x="185" y="8"/>
                  </a:lnTo>
                  <a:lnTo>
                    <a:pt x="187" y="8"/>
                  </a:lnTo>
                  <a:lnTo>
                    <a:pt x="187" y="9"/>
                  </a:lnTo>
                  <a:lnTo>
                    <a:pt x="189" y="9"/>
                  </a:lnTo>
                  <a:lnTo>
                    <a:pt x="189" y="10"/>
                  </a:lnTo>
                  <a:lnTo>
                    <a:pt x="190" y="10"/>
                  </a:lnTo>
                  <a:lnTo>
                    <a:pt x="190" y="11"/>
                  </a:lnTo>
                  <a:lnTo>
                    <a:pt x="192" y="12"/>
                  </a:lnTo>
                  <a:lnTo>
                    <a:pt x="192" y="13"/>
                  </a:lnTo>
                  <a:lnTo>
                    <a:pt x="190" y="13"/>
                  </a:lnTo>
                  <a:lnTo>
                    <a:pt x="190" y="14"/>
                  </a:lnTo>
                  <a:lnTo>
                    <a:pt x="189" y="15"/>
                  </a:lnTo>
                  <a:lnTo>
                    <a:pt x="184" y="14"/>
                  </a:lnTo>
                  <a:lnTo>
                    <a:pt x="179" y="13"/>
                  </a:lnTo>
                  <a:lnTo>
                    <a:pt x="175" y="13"/>
                  </a:lnTo>
                  <a:lnTo>
                    <a:pt x="170" y="13"/>
                  </a:lnTo>
                  <a:lnTo>
                    <a:pt x="165" y="12"/>
                  </a:lnTo>
                  <a:lnTo>
                    <a:pt x="161" y="12"/>
                  </a:lnTo>
                  <a:lnTo>
                    <a:pt x="156" y="11"/>
                  </a:lnTo>
                  <a:lnTo>
                    <a:pt x="151" y="11"/>
                  </a:lnTo>
                  <a:lnTo>
                    <a:pt x="147" y="11"/>
                  </a:lnTo>
                  <a:lnTo>
                    <a:pt x="142" y="11"/>
                  </a:lnTo>
                  <a:lnTo>
                    <a:pt x="137" y="11"/>
                  </a:lnTo>
                  <a:lnTo>
                    <a:pt x="131" y="11"/>
                  </a:lnTo>
                  <a:lnTo>
                    <a:pt x="126" y="11"/>
                  </a:lnTo>
                  <a:lnTo>
                    <a:pt x="122" y="11"/>
                  </a:lnTo>
                  <a:lnTo>
                    <a:pt x="117" y="11"/>
                  </a:lnTo>
                  <a:lnTo>
                    <a:pt x="112" y="11"/>
                  </a:lnTo>
                  <a:lnTo>
                    <a:pt x="109" y="11"/>
                  </a:lnTo>
                  <a:lnTo>
                    <a:pt x="105" y="11"/>
                  </a:lnTo>
                  <a:lnTo>
                    <a:pt x="100" y="11"/>
                  </a:lnTo>
                  <a:lnTo>
                    <a:pt x="95" y="11"/>
                  </a:lnTo>
                  <a:lnTo>
                    <a:pt x="91" y="12"/>
                  </a:lnTo>
                  <a:lnTo>
                    <a:pt x="86" y="12"/>
                  </a:lnTo>
                  <a:lnTo>
                    <a:pt x="81" y="12"/>
                  </a:lnTo>
                  <a:lnTo>
                    <a:pt x="77" y="13"/>
                  </a:lnTo>
                  <a:lnTo>
                    <a:pt x="72" y="13"/>
                  </a:lnTo>
                  <a:lnTo>
                    <a:pt x="67" y="14"/>
                  </a:lnTo>
                  <a:lnTo>
                    <a:pt x="63" y="14"/>
                  </a:lnTo>
                  <a:lnTo>
                    <a:pt x="59" y="14"/>
                  </a:lnTo>
                  <a:lnTo>
                    <a:pt x="55" y="15"/>
                  </a:lnTo>
                  <a:lnTo>
                    <a:pt x="50" y="16"/>
                  </a:lnTo>
                  <a:lnTo>
                    <a:pt x="45" y="16"/>
                  </a:lnTo>
                  <a:lnTo>
                    <a:pt x="41" y="17"/>
                  </a:lnTo>
                  <a:lnTo>
                    <a:pt x="39" y="17"/>
                  </a:lnTo>
                  <a:lnTo>
                    <a:pt x="38" y="18"/>
                  </a:lnTo>
                  <a:lnTo>
                    <a:pt x="36" y="18"/>
                  </a:lnTo>
                  <a:lnTo>
                    <a:pt x="35" y="18"/>
                  </a:lnTo>
                  <a:lnTo>
                    <a:pt x="33" y="19"/>
                  </a:lnTo>
                  <a:lnTo>
                    <a:pt x="32" y="19"/>
                  </a:lnTo>
                  <a:lnTo>
                    <a:pt x="30" y="20"/>
                  </a:lnTo>
                  <a:lnTo>
                    <a:pt x="28" y="20"/>
                  </a:lnTo>
                  <a:lnTo>
                    <a:pt x="27" y="21"/>
                  </a:lnTo>
                  <a:lnTo>
                    <a:pt x="25" y="21"/>
                  </a:lnTo>
                  <a:lnTo>
                    <a:pt x="24" y="22"/>
                  </a:lnTo>
                  <a:lnTo>
                    <a:pt x="22" y="22"/>
                  </a:lnTo>
                  <a:lnTo>
                    <a:pt x="21" y="22"/>
                  </a:lnTo>
                  <a:lnTo>
                    <a:pt x="19" y="23"/>
                  </a:lnTo>
                  <a:lnTo>
                    <a:pt x="18" y="23"/>
                  </a:lnTo>
                  <a:lnTo>
                    <a:pt x="16" y="23"/>
                  </a:lnTo>
                  <a:lnTo>
                    <a:pt x="14" y="24"/>
                  </a:lnTo>
                  <a:lnTo>
                    <a:pt x="13" y="24"/>
                  </a:lnTo>
                  <a:lnTo>
                    <a:pt x="11" y="24"/>
                  </a:lnTo>
                  <a:lnTo>
                    <a:pt x="10" y="24"/>
                  </a:lnTo>
                  <a:lnTo>
                    <a:pt x="8" y="24"/>
                  </a:lnTo>
                  <a:lnTo>
                    <a:pt x="8" y="23"/>
                  </a:lnTo>
                  <a:lnTo>
                    <a:pt x="7" y="23"/>
                  </a:lnTo>
                  <a:lnTo>
                    <a:pt x="5" y="23"/>
                  </a:lnTo>
                  <a:lnTo>
                    <a:pt x="4" y="22"/>
                  </a:lnTo>
                  <a:lnTo>
                    <a:pt x="2" y="22"/>
                  </a:lnTo>
                  <a:lnTo>
                    <a:pt x="2" y="21"/>
                  </a:lnTo>
                  <a:lnTo>
                    <a:pt x="0" y="21"/>
                  </a:lnTo>
                  <a:lnTo>
                    <a:pt x="0" y="20"/>
                  </a:lnTo>
                  <a:lnTo>
                    <a:pt x="2" y="19"/>
                  </a:lnTo>
                  <a:lnTo>
                    <a:pt x="2" y="18"/>
                  </a:lnTo>
                  <a:lnTo>
                    <a:pt x="4" y="18"/>
                  </a:lnTo>
                  <a:lnTo>
                    <a:pt x="4" y="17"/>
                  </a:lnTo>
                  <a:lnTo>
                    <a:pt x="5" y="17"/>
                  </a:lnTo>
                  <a:lnTo>
                    <a:pt x="5" y="16"/>
                  </a:lnTo>
                  <a:lnTo>
                    <a:pt x="7" y="16"/>
                  </a:lnTo>
                  <a:lnTo>
                    <a:pt x="8" y="15"/>
                  </a:lnTo>
                  <a:lnTo>
                    <a:pt x="10" y="15"/>
                  </a:lnTo>
                  <a:lnTo>
                    <a:pt x="11" y="14"/>
                  </a:lnTo>
                  <a:lnTo>
                    <a:pt x="13" y="14"/>
                  </a:lnTo>
                  <a:lnTo>
                    <a:pt x="14" y="14"/>
                  </a:lnTo>
                  <a:lnTo>
                    <a:pt x="16" y="14"/>
                  </a:lnTo>
                  <a:lnTo>
                    <a:pt x="18" y="13"/>
                  </a:lnTo>
                  <a:lnTo>
                    <a:pt x="19" y="13"/>
                  </a:lnTo>
                  <a:lnTo>
                    <a:pt x="21" y="13"/>
                  </a:lnTo>
                  <a:lnTo>
                    <a:pt x="22" y="13"/>
                  </a:lnTo>
                  <a:lnTo>
                    <a:pt x="24" y="13"/>
                  </a:lnTo>
                  <a:lnTo>
                    <a:pt x="25" y="13"/>
                  </a:lnTo>
                  <a:lnTo>
                    <a:pt x="27" y="12"/>
                  </a:lnTo>
                  <a:lnTo>
                    <a:pt x="28" y="12"/>
                  </a:lnTo>
                  <a:lnTo>
                    <a:pt x="30" y="12"/>
                  </a:lnTo>
                  <a:lnTo>
                    <a:pt x="32" y="12"/>
                  </a:lnTo>
                  <a:lnTo>
                    <a:pt x="33" y="11"/>
                  </a:lnTo>
                  <a:lnTo>
                    <a:pt x="35" y="11"/>
                  </a:lnTo>
                  <a:lnTo>
                    <a:pt x="36" y="10"/>
                  </a:lnTo>
                  <a:lnTo>
                    <a:pt x="38" y="10"/>
                  </a:lnTo>
                  <a:lnTo>
                    <a:pt x="41" y="9"/>
                  </a:lnTo>
                  <a:lnTo>
                    <a:pt x="45" y="8"/>
                  </a:lnTo>
                  <a:lnTo>
                    <a:pt x="50" y="7"/>
                  </a:lnTo>
                  <a:lnTo>
                    <a:pt x="55" y="6"/>
                  </a:lnTo>
                  <a:lnTo>
                    <a:pt x="59" y="5"/>
                  </a:lnTo>
                  <a:lnTo>
                    <a:pt x="64" y="4"/>
                  </a:lnTo>
                  <a:lnTo>
                    <a:pt x="69" y="4"/>
                  </a:lnTo>
                  <a:lnTo>
                    <a:pt x="73" y="3"/>
                  </a:lnTo>
                  <a:lnTo>
                    <a:pt x="78" y="2"/>
                  </a:lnTo>
                  <a:lnTo>
                    <a:pt x="83" y="2"/>
                  </a:lnTo>
                  <a:lnTo>
                    <a:pt x="87" y="2"/>
                  </a:lnTo>
                  <a:lnTo>
                    <a:pt x="94" y="1"/>
                  </a:lnTo>
                  <a:lnTo>
                    <a:pt x="98" y="1"/>
                  </a:lnTo>
                  <a:lnTo>
                    <a:pt x="103" y="1"/>
                  </a:lnTo>
                  <a:lnTo>
                    <a:pt x="108" y="0"/>
                  </a:lnTo>
                  <a:lnTo>
                    <a:pt x="112" y="0"/>
                  </a:lnTo>
                  <a:lnTo>
                    <a:pt x="119" y="0"/>
                  </a:lnTo>
                  <a:lnTo>
                    <a:pt x="123" y="0"/>
                  </a:lnTo>
                  <a:lnTo>
                    <a:pt x="128" y="0"/>
                  </a:lnTo>
                  <a:lnTo>
                    <a:pt x="133" y="0"/>
                  </a:lnTo>
                  <a:lnTo>
                    <a:pt x="137" y="1"/>
                  </a:lnTo>
                  <a:lnTo>
                    <a:pt x="142" y="1"/>
                  </a:lnTo>
                  <a:lnTo>
                    <a:pt x="147" y="1"/>
                  </a:lnTo>
                  <a:lnTo>
                    <a:pt x="151" y="2"/>
                  </a:lnTo>
                  <a:lnTo>
                    <a:pt x="156" y="2"/>
                  </a:lnTo>
                  <a:lnTo>
                    <a:pt x="161" y="3"/>
                  </a:lnTo>
                  <a:lnTo>
                    <a:pt x="165" y="3"/>
                  </a:lnTo>
                  <a:lnTo>
                    <a:pt x="168" y="4"/>
                  </a:lnTo>
                  <a:lnTo>
                    <a:pt x="173" y="5"/>
                  </a:lnTo>
                  <a:lnTo>
                    <a:pt x="176" y="6"/>
                  </a:lnTo>
                  <a:lnTo>
                    <a:pt x="181" y="7"/>
                  </a:lnTo>
                  <a:lnTo>
                    <a:pt x="18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69" name="Freeform 58"/>
            <p:cNvSpPr>
              <a:spLocks/>
            </p:cNvSpPr>
            <p:nvPr/>
          </p:nvSpPr>
          <p:spPr bwMode="auto">
            <a:xfrm>
              <a:off x="6392" y="1805"/>
              <a:ext cx="56" cy="20"/>
            </a:xfrm>
            <a:custGeom>
              <a:avLst/>
              <a:gdLst>
                <a:gd name="T0" fmla="*/ 1 w 110"/>
                <a:gd name="T1" fmla="*/ 20 h 20"/>
                <a:gd name="T2" fmla="*/ 1 w 110"/>
                <a:gd name="T3" fmla="*/ 20 h 20"/>
                <a:gd name="T4" fmla="*/ 1 w 110"/>
                <a:gd name="T5" fmla="*/ 20 h 20"/>
                <a:gd name="T6" fmla="*/ 1 w 110"/>
                <a:gd name="T7" fmla="*/ 20 h 20"/>
                <a:gd name="T8" fmla="*/ 1 w 110"/>
                <a:gd name="T9" fmla="*/ 20 h 20"/>
                <a:gd name="T10" fmla="*/ 1 w 110"/>
                <a:gd name="T11" fmla="*/ 19 h 20"/>
                <a:gd name="T12" fmla="*/ 1 w 110"/>
                <a:gd name="T13" fmla="*/ 19 h 20"/>
                <a:gd name="T14" fmla="*/ 1 w 110"/>
                <a:gd name="T15" fmla="*/ 18 h 20"/>
                <a:gd name="T16" fmla="*/ 1 w 110"/>
                <a:gd name="T17" fmla="*/ 17 h 20"/>
                <a:gd name="T18" fmla="*/ 1 w 110"/>
                <a:gd name="T19" fmla="*/ 16 h 20"/>
                <a:gd name="T20" fmla="*/ 1 w 110"/>
                <a:gd name="T21" fmla="*/ 14 h 20"/>
                <a:gd name="T22" fmla="*/ 1 w 110"/>
                <a:gd name="T23" fmla="*/ 13 h 20"/>
                <a:gd name="T24" fmla="*/ 1 w 110"/>
                <a:gd name="T25" fmla="*/ 12 h 20"/>
                <a:gd name="T26" fmla="*/ 1 w 110"/>
                <a:gd name="T27" fmla="*/ 11 h 20"/>
                <a:gd name="T28" fmla="*/ 1 w 110"/>
                <a:gd name="T29" fmla="*/ 11 h 20"/>
                <a:gd name="T30" fmla="*/ 1 w 110"/>
                <a:gd name="T31" fmla="*/ 10 h 20"/>
                <a:gd name="T32" fmla="*/ 1 w 110"/>
                <a:gd name="T33" fmla="*/ 10 h 20"/>
                <a:gd name="T34" fmla="*/ 1 w 110"/>
                <a:gd name="T35" fmla="*/ 10 h 20"/>
                <a:gd name="T36" fmla="*/ 1 w 110"/>
                <a:gd name="T37" fmla="*/ 10 h 20"/>
                <a:gd name="T38" fmla="*/ 1 w 110"/>
                <a:gd name="T39" fmla="*/ 10 h 20"/>
                <a:gd name="T40" fmla="*/ 1 w 110"/>
                <a:gd name="T41" fmla="*/ 9 h 20"/>
                <a:gd name="T42" fmla="*/ 1 w 110"/>
                <a:gd name="T43" fmla="*/ 9 h 20"/>
                <a:gd name="T44" fmla="*/ 1 w 110"/>
                <a:gd name="T45" fmla="*/ 9 h 20"/>
                <a:gd name="T46" fmla="*/ 1 w 110"/>
                <a:gd name="T47" fmla="*/ 9 h 20"/>
                <a:gd name="T48" fmla="*/ 1 w 110"/>
                <a:gd name="T49" fmla="*/ 9 h 20"/>
                <a:gd name="T50" fmla="*/ 1 w 110"/>
                <a:gd name="T51" fmla="*/ 9 h 20"/>
                <a:gd name="T52" fmla="*/ 1 w 110"/>
                <a:gd name="T53" fmla="*/ 10 h 20"/>
                <a:gd name="T54" fmla="*/ 1 w 110"/>
                <a:gd name="T55" fmla="*/ 10 h 20"/>
                <a:gd name="T56" fmla="*/ 1 w 110"/>
                <a:gd name="T57" fmla="*/ 10 h 20"/>
                <a:gd name="T58" fmla="*/ 1 w 110"/>
                <a:gd name="T59" fmla="*/ 10 h 20"/>
                <a:gd name="T60" fmla="*/ 1 w 110"/>
                <a:gd name="T61" fmla="*/ 11 h 20"/>
                <a:gd name="T62" fmla="*/ 1 w 110"/>
                <a:gd name="T63" fmla="*/ 11 h 20"/>
                <a:gd name="T64" fmla="*/ 0 w 110"/>
                <a:gd name="T65" fmla="*/ 12 h 20"/>
                <a:gd name="T66" fmla="*/ 0 w 110"/>
                <a:gd name="T67" fmla="*/ 10 h 20"/>
                <a:gd name="T68" fmla="*/ 0 w 110"/>
                <a:gd name="T69" fmla="*/ 8 h 20"/>
                <a:gd name="T70" fmla="*/ 1 w 110"/>
                <a:gd name="T71" fmla="*/ 6 h 20"/>
                <a:gd name="T72" fmla="*/ 1 w 110"/>
                <a:gd name="T73" fmla="*/ 5 h 20"/>
                <a:gd name="T74" fmla="*/ 1 w 110"/>
                <a:gd name="T75" fmla="*/ 4 h 20"/>
                <a:gd name="T76" fmla="*/ 1 w 110"/>
                <a:gd name="T77" fmla="*/ 3 h 20"/>
                <a:gd name="T78" fmla="*/ 1 w 110"/>
                <a:gd name="T79" fmla="*/ 3 h 20"/>
                <a:gd name="T80" fmla="*/ 1 w 110"/>
                <a:gd name="T81" fmla="*/ 2 h 20"/>
                <a:gd name="T82" fmla="*/ 1 w 110"/>
                <a:gd name="T83" fmla="*/ 2 h 20"/>
                <a:gd name="T84" fmla="*/ 1 w 110"/>
                <a:gd name="T85" fmla="*/ 1 h 20"/>
                <a:gd name="T86" fmla="*/ 1 w 110"/>
                <a:gd name="T87" fmla="*/ 1 h 20"/>
                <a:gd name="T88" fmla="*/ 1 w 110"/>
                <a:gd name="T89" fmla="*/ 1 h 20"/>
                <a:gd name="T90" fmla="*/ 1 w 110"/>
                <a:gd name="T91" fmla="*/ 0 h 20"/>
                <a:gd name="T92" fmla="*/ 1 w 110"/>
                <a:gd name="T93" fmla="*/ 0 h 20"/>
                <a:gd name="T94" fmla="*/ 1 w 110"/>
                <a:gd name="T95" fmla="*/ 0 h 20"/>
                <a:gd name="T96" fmla="*/ 1 w 110"/>
                <a:gd name="T97" fmla="*/ 0 h 20"/>
                <a:gd name="T98" fmla="*/ 1 w 110"/>
                <a:gd name="T99" fmla="*/ 0 h 20"/>
                <a:gd name="T100" fmla="*/ 1 w 110"/>
                <a:gd name="T101" fmla="*/ 1 h 20"/>
                <a:gd name="T102" fmla="*/ 1 w 110"/>
                <a:gd name="T103" fmla="*/ 1 h 20"/>
                <a:gd name="T104" fmla="*/ 1 w 110"/>
                <a:gd name="T105" fmla="*/ 2 h 20"/>
                <a:gd name="T106" fmla="*/ 1 w 110"/>
                <a:gd name="T107" fmla="*/ 3 h 20"/>
                <a:gd name="T108" fmla="*/ 1 w 110"/>
                <a:gd name="T109" fmla="*/ 4 h 20"/>
                <a:gd name="T110" fmla="*/ 1 w 110"/>
                <a:gd name="T111" fmla="*/ 6 h 20"/>
                <a:gd name="T112" fmla="*/ 1 w 110"/>
                <a:gd name="T113" fmla="*/ 7 h 20"/>
                <a:gd name="T114" fmla="*/ 1 w 110"/>
                <a:gd name="T115" fmla="*/ 8 h 20"/>
                <a:gd name="T116" fmla="*/ 1 w 110"/>
                <a:gd name="T117" fmla="*/ 10 h 20"/>
                <a:gd name="T118" fmla="*/ 1 w 110"/>
                <a:gd name="T119" fmla="*/ 11 h 20"/>
                <a:gd name="T120" fmla="*/ 1 w 110"/>
                <a:gd name="T121" fmla="*/ 13 h 20"/>
                <a:gd name="T122" fmla="*/ 1 w 110"/>
                <a:gd name="T123" fmla="*/ 15 h 20"/>
                <a:gd name="T124" fmla="*/ 1 w 110"/>
                <a:gd name="T125" fmla="*/ 17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
                <a:gd name="T190" fmla="*/ 0 h 20"/>
                <a:gd name="T191" fmla="*/ 110 w 110"/>
                <a:gd name="T192" fmla="*/ 20 h 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 h="20">
                  <a:moveTo>
                    <a:pt x="110" y="17"/>
                  </a:moveTo>
                  <a:lnTo>
                    <a:pt x="110" y="20"/>
                  </a:lnTo>
                  <a:lnTo>
                    <a:pt x="107" y="20"/>
                  </a:lnTo>
                  <a:lnTo>
                    <a:pt x="106" y="20"/>
                  </a:lnTo>
                  <a:lnTo>
                    <a:pt x="104" y="20"/>
                  </a:lnTo>
                  <a:lnTo>
                    <a:pt x="102" y="20"/>
                  </a:lnTo>
                  <a:lnTo>
                    <a:pt x="101" y="20"/>
                  </a:lnTo>
                  <a:lnTo>
                    <a:pt x="99" y="20"/>
                  </a:lnTo>
                  <a:lnTo>
                    <a:pt x="96" y="20"/>
                  </a:lnTo>
                  <a:lnTo>
                    <a:pt x="95" y="20"/>
                  </a:lnTo>
                  <a:lnTo>
                    <a:pt x="93" y="20"/>
                  </a:lnTo>
                  <a:lnTo>
                    <a:pt x="92" y="19"/>
                  </a:lnTo>
                  <a:lnTo>
                    <a:pt x="90" y="19"/>
                  </a:lnTo>
                  <a:lnTo>
                    <a:pt x="88" y="19"/>
                  </a:lnTo>
                  <a:lnTo>
                    <a:pt x="87" y="18"/>
                  </a:lnTo>
                  <a:lnTo>
                    <a:pt x="84" y="18"/>
                  </a:lnTo>
                  <a:lnTo>
                    <a:pt x="82" y="17"/>
                  </a:lnTo>
                  <a:lnTo>
                    <a:pt x="81" y="17"/>
                  </a:lnTo>
                  <a:lnTo>
                    <a:pt x="79" y="16"/>
                  </a:lnTo>
                  <a:lnTo>
                    <a:pt x="78" y="16"/>
                  </a:lnTo>
                  <a:lnTo>
                    <a:pt x="76" y="15"/>
                  </a:lnTo>
                  <a:lnTo>
                    <a:pt x="73" y="14"/>
                  </a:lnTo>
                  <a:lnTo>
                    <a:pt x="71" y="14"/>
                  </a:lnTo>
                  <a:lnTo>
                    <a:pt x="70" y="13"/>
                  </a:lnTo>
                  <a:lnTo>
                    <a:pt x="68" y="13"/>
                  </a:lnTo>
                  <a:lnTo>
                    <a:pt x="67" y="12"/>
                  </a:lnTo>
                  <a:lnTo>
                    <a:pt x="65" y="12"/>
                  </a:lnTo>
                  <a:lnTo>
                    <a:pt x="62" y="11"/>
                  </a:lnTo>
                  <a:lnTo>
                    <a:pt x="60" y="11"/>
                  </a:lnTo>
                  <a:lnTo>
                    <a:pt x="59" y="11"/>
                  </a:lnTo>
                  <a:lnTo>
                    <a:pt x="57" y="10"/>
                  </a:lnTo>
                  <a:lnTo>
                    <a:pt x="54" y="10"/>
                  </a:lnTo>
                  <a:lnTo>
                    <a:pt x="53" y="10"/>
                  </a:lnTo>
                  <a:lnTo>
                    <a:pt x="51" y="10"/>
                  </a:lnTo>
                  <a:lnTo>
                    <a:pt x="50" y="10"/>
                  </a:lnTo>
                  <a:lnTo>
                    <a:pt x="48" y="10"/>
                  </a:lnTo>
                  <a:lnTo>
                    <a:pt x="47" y="10"/>
                  </a:lnTo>
                  <a:lnTo>
                    <a:pt x="45" y="10"/>
                  </a:lnTo>
                  <a:lnTo>
                    <a:pt x="43" y="10"/>
                  </a:lnTo>
                  <a:lnTo>
                    <a:pt x="42" y="10"/>
                  </a:lnTo>
                  <a:lnTo>
                    <a:pt x="40" y="9"/>
                  </a:lnTo>
                  <a:lnTo>
                    <a:pt x="39" y="9"/>
                  </a:lnTo>
                  <a:lnTo>
                    <a:pt x="37" y="9"/>
                  </a:lnTo>
                  <a:lnTo>
                    <a:pt x="36" y="9"/>
                  </a:lnTo>
                  <a:lnTo>
                    <a:pt x="34" y="9"/>
                  </a:lnTo>
                  <a:lnTo>
                    <a:pt x="33" y="9"/>
                  </a:lnTo>
                  <a:lnTo>
                    <a:pt x="31" y="9"/>
                  </a:lnTo>
                  <a:lnTo>
                    <a:pt x="29" y="9"/>
                  </a:lnTo>
                  <a:lnTo>
                    <a:pt x="28" y="9"/>
                  </a:lnTo>
                  <a:lnTo>
                    <a:pt x="26" y="9"/>
                  </a:lnTo>
                  <a:lnTo>
                    <a:pt x="25" y="9"/>
                  </a:lnTo>
                  <a:lnTo>
                    <a:pt x="23" y="9"/>
                  </a:lnTo>
                  <a:lnTo>
                    <a:pt x="22" y="10"/>
                  </a:lnTo>
                  <a:lnTo>
                    <a:pt x="19" y="10"/>
                  </a:lnTo>
                  <a:lnTo>
                    <a:pt x="17" y="10"/>
                  </a:lnTo>
                  <a:lnTo>
                    <a:pt x="15" y="10"/>
                  </a:lnTo>
                  <a:lnTo>
                    <a:pt x="14" y="10"/>
                  </a:lnTo>
                  <a:lnTo>
                    <a:pt x="12" y="10"/>
                  </a:lnTo>
                  <a:lnTo>
                    <a:pt x="11" y="10"/>
                  </a:lnTo>
                  <a:lnTo>
                    <a:pt x="9" y="10"/>
                  </a:lnTo>
                  <a:lnTo>
                    <a:pt x="8" y="11"/>
                  </a:lnTo>
                  <a:lnTo>
                    <a:pt x="6" y="11"/>
                  </a:lnTo>
                  <a:lnTo>
                    <a:pt x="5" y="11"/>
                  </a:lnTo>
                  <a:lnTo>
                    <a:pt x="3" y="11"/>
                  </a:lnTo>
                  <a:lnTo>
                    <a:pt x="1" y="12"/>
                  </a:lnTo>
                  <a:lnTo>
                    <a:pt x="0" y="12"/>
                  </a:lnTo>
                  <a:lnTo>
                    <a:pt x="0" y="11"/>
                  </a:lnTo>
                  <a:lnTo>
                    <a:pt x="0" y="10"/>
                  </a:lnTo>
                  <a:lnTo>
                    <a:pt x="0" y="9"/>
                  </a:lnTo>
                  <a:lnTo>
                    <a:pt x="0" y="8"/>
                  </a:lnTo>
                  <a:lnTo>
                    <a:pt x="1" y="7"/>
                  </a:lnTo>
                  <a:lnTo>
                    <a:pt x="3" y="6"/>
                  </a:lnTo>
                  <a:lnTo>
                    <a:pt x="5" y="5"/>
                  </a:lnTo>
                  <a:lnTo>
                    <a:pt x="6" y="5"/>
                  </a:lnTo>
                  <a:lnTo>
                    <a:pt x="6" y="4"/>
                  </a:lnTo>
                  <a:lnTo>
                    <a:pt x="8" y="4"/>
                  </a:lnTo>
                  <a:lnTo>
                    <a:pt x="9" y="4"/>
                  </a:lnTo>
                  <a:lnTo>
                    <a:pt x="11" y="3"/>
                  </a:lnTo>
                  <a:lnTo>
                    <a:pt x="12" y="3"/>
                  </a:lnTo>
                  <a:lnTo>
                    <a:pt x="14" y="3"/>
                  </a:lnTo>
                  <a:lnTo>
                    <a:pt x="15" y="2"/>
                  </a:lnTo>
                  <a:lnTo>
                    <a:pt x="17" y="2"/>
                  </a:lnTo>
                  <a:lnTo>
                    <a:pt x="19" y="2"/>
                  </a:lnTo>
                  <a:lnTo>
                    <a:pt x="20" y="2"/>
                  </a:lnTo>
                  <a:lnTo>
                    <a:pt x="22" y="2"/>
                  </a:lnTo>
                  <a:lnTo>
                    <a:pt x="23" y="1"/>
                  </a:lnTo>
                  <a:lnTo>
                    <a:pt x="25" y="1"/>
                  </a:lnTo>
                  <a:lnTo>
                    <a:pt x="26" y="1"/>
                  </a:lnTo>
                  <a:lnTo>
                    <a:pt x="28" y="1"/>
                  </a:lnTo>
                  <a:lnTo>
                    <a:pt x="29" y="1"/>
                  </a:lnTo>
                  <a:lnTo>
                    <a:pt x="31" y="0"/>
                  </a:lnTo>
                  <a:lnTo>
                    <a:pt x="33" y="0"/>
                  </a:lnTo>
                  <a:lnTo>
                    <a:pt x="34" y="0"/>
                  </a:lnTo>
                  <a:lnTo>
                    <a:pt x="36" y="0"/>
                  </a:lnTo>
                  <a:lnTo>
                    <a:pt x="37" y="0"/>
                  </a:lnTo>
                  <a:lnTo>
                    <a:pt x="40" y="0"/>
                  </a:lnTo>
                  <a:lnTo>
                    <a:pt x="43" y="0"/>
                  </a:lnTo>
                  <a:lnTo>
                    <a:pt x="45" y="0"/>
                  </a:lnTo>
                  <a:lnTo>
                    <a:pt x="48" y="0"/>
                  </a:lnTo>
                  <a:lnTo>
                    <a:pt x="50" y="0"/>
                  </a:lnTo>
                  <a:lnTo>
                    <a:pt x="53" y="1"/>
                  </a:lnTo>
                  <a:lnTo>
                    <a:pt x="56" y="1"/>
                  </a:lnTo>
                  <a:lnTo>
                    <a:pt x="57" y="1"/>
                  </a:lnTo>
                  <a:lnTo>
                    <a:pt x="60" y="1"/>
                  </a:lnTo>
                  <a:lnTo>
                    <a:pt x="62" y="2"/>
                  </a:lnTo>
                  <a:lnTo>
                    <a:pt x="65" y="2"/>
                  </a:lnTo>
                  <a:lnTo>
                    <a:pt x="67" y="3"/>
                  </a:lnTo>
                  <a:lnTo>
                    <a:pt x="70" y="3"/>
                  </a:lnTo>
                  <a:lnTo>
                    <a:pt x="71" y="4"/>
                  </a:lnTo>
                  <a:lnTo>
                    <a:pt x="74" y="4"/>
                  </a:lnTo>
                  <a:lnTo>
                    <a:pt x="76" y="5"/>
                  </a:lnTo>
                  <a:lnTo>
                    <a:pt x="79" y="6"/>
                  </a:lnTo>
                  <a:lnTo>
                    <a:pt x="81" y="6"/>
                  </a:lnTo>
                  <a:lnTo>
                    <a:pt x="84" y="7"/>
                  </a:lnTo>
                  <a:lnTo>
                    <a:pt x="85" y="8"/>
                  </a:lnTo>
                  <a:lnTo>
                    <a:pt x="88" y="8"/>
                  </a:lnTo>
                  <a:lnTo>
                    <a:pt x="90" y="9"/>
                  </a:lnTo>
                  <a:lnTo>
                    <a:pt x="93" y="10"/>
                  </a:lnTo>
                  <a:lnTo>
                    <a:pt x="95" y="11"/>
                  </a:lnTo>
                  <a:lnTo>
                    <a:pt x="96" y="11"/>
                  </a:lnTo>
                  <a:lnTo>
                    <a:pt x="99" y="12"/>
                  </a:lnTo>
                  <a:lnTo>
                    <a:pt x="101" y="13"/>
                  </a:lnTo>
                  <a:lnTo>
                    <a:pt x="104" y="14"/>
                  </a:lnTo>
                  <a:lnTo>
                    <a:pt x="106" y="15"/>
                  </a:lnTo>
                  <a:lnTo>
                    <a:pt x="107" y="16"/>
                  </a:lnTo>
                  <a:lnTo>
                    <a:pt x="11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70" name="Freeform 59"/>
            <p:cNvSpPr>
              <a:spLocks/>
            </p:cNvSpPr>
            <p:nvPr/>
          </p:nvSpPr>
          <p:spPr bwMode="auto">
            <a:xfrm>
              <a:off x="6511" y="1856"/>
              <a:ext cx="38" cy="22"/>
            </a:xfrm>
            <a:custGeom>
              <a:avLst/>
              <a:gdLst>
                <a:gd name="T0" fmla="*/ 1 w 74"/>
                <a:gd name="T1" fmla="*/ 10 h 22"/>
                <a:gd name="T2" fmla="*/ 1 w 74"/>
                <a:gd name="T3" fmla="*/ 12 h 22"/>
                <a:gd name="T4" fmla="*/ 1 w 74"/>
                <a:gd name="T5" fmla="*/ 14 h 22"/>
                <a:gd name="T6" fmla="*/ 1 w 74"/>
                <a:gd name="T7" fmla="*/ 16 h 22"/>
                <a:gd name="T8" fmla="*/ 1 w 74"/>
                <a:gd name="T9" fmla="*/ 18 h 22"/>
                <a:gd name="T10" fmla="*/ 1 w 74"/>
                <a:gd name="T11" fmla="*/ 20 h 22"/>
                <a:gd name="T12" fmla="*/ 1 w 74"/>
                <a:gd name="T13" fmla="*/ 21 h 22"/>
                <a:gd name="T14" fmla="*/ 1 w 74"/>
                <a:gd name="T15" fmla="*/ 21 h 22"/>
                <a:gd name="T16" fmla="*/ 1 w 74"/>
                <a:gd name="T17" fmla="*/ 21 h 22"/>
                <a:gd name="T18" fmla="*/ 1 w 74"/>
                <a:gd name="T19" fmla="*/ 20 h 22"/>
                <a:gd name="T20" fmla="*/ 1 w 74"/>
                <a:gd name="T21" fmla="*/ 19 h 22"/>
                <a:gd name="T22" fmla="*/ 1 w 74"/>
                <a:gd name="T23" fmla="*/ 19 h 22"/>
                <a:gd name="T24" fmla="*/ 1 w 74"/>
                <a:gd name="T25" fmla="*/ 19 h 22"/>
                <a:gd name="T26" fmla="*/ 1 w 74"/>
                <a:gd name="T27" fmla="*/ 19 h 22"/>
                <a:gd name="T28" fmla="*/ 1 w 74"/>
                <a:gd name="T29" fmla="*/ 18 h 22"/>
                <a:gd name="T30" fmla="*/ 1 w 74"/>
                <a:gd name="T31" fmla="*/ 18 h 22"/>
                <a:gd name="T32" fmla="*/ 1 w 74"/>
                <a:gd name="T33" fmla="*/ 19 h 22"/>
                <a:gd name="T34" fmla="*/ 1 w 74"/>
                <a:gd name="T35" fmla="*/ 19 h 22"/>
                <a:gd name="T36" fmla="*/ 1 w 74"/>
                <a:gd name="T37" fmla="*/ 19 h 22"/>
                <a:gd name="T38" fmla="*/ 1 w 74"/>
                <a:gd name="T39" fmla="*/ 19 h 22"/>
                <a:gd name="T40" fmla="*/ 1 w 74"/>
                <a:gd name="T41" fmla="*/ 20 h 22"/>
                <a:gd name="T42" fmla="*/ 1 w 74"/>
                <a:gd name="T43" fmla="*/ 20 h 22"/>
                <a:gd name="T44" fmla="*/ 1 w 74"/>
                <a:gd name="T45" fmla="*/ 20 h 22"/>
                <a:gd name="T46" fmla="*/ 1 w 74"/>
                <a:gd name="T47" fmla="*/ 20 h 22"/>
                <a:gd name="T48" fmla="*/ 1 w 74"/>
                <a:gd name="T49" fmla="*/ 19 h 22"/>
                <a:gd name="T50" fmla="*/ 1 w 74"/>
                <a:gd name="T51" fmla="*/ 19 h 22"/>
                <a:gd name="T52" fmla="*/ 1 w 74"/>
                <a:gd name="T53" fmla="*/ 20 h 22"/>
                <a:gd name="T54" fmla="*/ 0 w 74"/>
                <a:gd name="T55" fmla="*/ 19 h 22"/>
                <a:gd name="T56" fmla="*/ 0 w 74"/>
                <a:gd name="T57" fmla="*/ 17 h 22"/>
                <a:gd name="T58" fmla="*/ 0 w 74"/>
                <a:gd name="T59" fmla="*/ 15 h 22"/>
                <a:gd name="T60" fmla="*/ 1 w 74"/>
                <a:gd name="T61" fmla="*/ 14 h 22"/>
                <a:gd name="T62" fmla="*/ 1 w 74"/>
                <a:gd name="T63" fmla="*/ 12 h 22"/>
                <a:gd name="T64" fmla="*/ 1 w 74"/>
                <a:gd name="T65" fmla="*/ 11 h 22"/>
                <a:gd name="T66" fmla="*/ 1 w 74"/>
                <a:gd name="T67" fmla="*/ 9 h 22"/>
                <a:gd name="T68" fmla="*/ 1 w 74"/>
                <a:gd name="T69" fmla="*/ 8 h 22"/>
                <a:gd name="T70" fmla="*/ 1 w 74"/>
                <a:gd name="T71" fmla="*/ 6 h 22"/>
                <a:gd name="T72" fmla="*/ 1 w 74"/>
                <a:gd name="T73" fmla="*/ 5 h 22"/>
                <a:gd name="T74" fmla="*/ 1 w 74"/>
                <a:gd name="T75" fmla="*/ 3 h 22"/>
                <a:gd name="T76" fmla="*/ 1 w 74"/>
                <a:gd name="T77" fmla="*/ 2 h 22"/>
                <a:gd name="T78" fmla="*/ 1 w 74"/>
                <a:gd name="T79" fmla="*/ 1 h 22"/>
                <a:gd name="T80" fmla="*/ 1 w 74"/>
                <a:gd name="T81" fmla="*/ 0 h 22"/>
                <a:gd name="T82" fmla="*/ 1 w 74"/>
                <a:gd name="T83" fmla="*/ 0 h 22"/>
                <a:gd name="T84" fmla="*/ 1 w 74"/>
                <a:gd name="T85" fmla="*/ 0 h 22"/>
                <a:gd name="T86" fmla="*/ 1 w 74"/>
                <a:gd name="T87" fmla="*/ 0 h 22"/>
                <a:gd name="T88" fmla="*/ 1 w 74"/>
                <a:gd name="T89" fmla="*/ 0 h 22"/>
                <a:gd name="T90" fmla="*/ 1 w 74"/>
                <a:gd name="T91" fmla="*/ 1 h 22"/>
                <a:gd name="T92" fmla="*/ 1 w 74"/>
                <a:gd name="T93" fmla="*/ 1 h 22"/>
                <a:gd name="T94" fmla="*/ 1 w 74"/>
                <a:gd name="T95" fmla="*/ 1 h 22"/>
                <a:gd name="T96" fmla="*/ 1 w 74"/>
                <a:gd name="T97" fmla="*/ 2 h 22"/>
                <a:gd name="T98" fmla="*/ 1 w 74"/>
                <a:gd name="T99" fmla="*/ 2 h 22"/>
                <a:gd name="T100" fmla="*/ 1 w 74"/>
                <a:gd name="T101" fmla="*/ 3 h 22"/>
                <a:gd name="T102" fmla="*/ 1 w 74"/>
                <a:gd name="T103" fmla="*/ 4 h 22"/>
                <a:gd name="T104" fmla="*/ 1 w 74"/>
                <a:gd name="T105" fmla="*/ 5 h 22"/>
                <a:gd name="T106" fmla="*/ 1 w 74"/>
                <a:gd name="T107" fmla="*/ 6 h 22"/>
                <a:gd name="T108" fmla="*/ 1 w 74"/>
                <a:gd name="T109" fmla="*/ 7 h 22"/>
                <a:gd name="T110" fmla="*/ 1 w 74"/>
                <a:gd name="T111" fmla="*/ 9 h 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
                <a:gd name="T169" fmla="*/ 0 h 22"/>
                <a:gd name="T170" fmla="*/ 74 w 74"/>
                <a:gd name="T171" fmla="*/ 22 h 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 h="22">
                  <a:moveTo>
                    <a:pt x="73" y="10"/>
                  </a:moveTo>
                  <a:lnTo>
                    <a:pt x="71" y="10"/>
                  </a:lnTo>
                  <a:lnTo>
                    <a:pt x="71" y="11"/>
                  </a:lnTo>
                  <a:lnTo>
                    <a:pt x="71" y="12"/>
                  </a:lnTo>
                  <a:lnTo>
                    <a:pt x="71" y="13"/>
                  </a:lnTo>
                  <a:lnTo>
                    <a:pt x="71" y="14"/>
                  </a:lnTo>
                  <a:lnTo>
                    <a:pt x="73" y="15"/>
                  </a:lnTo>
                  <a:lnTo>
                    <a:pt x="73" y="16"/>
                  </a:lnTo>
                  <a:lnTo>
                    <a:pt x="74" y="17"/>
                  </a:lnTo>
                  <a:lnTo>
                    <a:pt x="74" y="18"/>
                  </a:lnTo>
                  <a:lnTo>
                    <a:pt x="74" y="19"/>
                  </a:lnTo>
                  <a:lnTo>
                    <a:pt x="74" y="20"/>
                  </a:lnTo>
                  <a:lnTo>
                    <a:pt x="74" y="21"/>
                  </a:lnTo>
                  <a:lnTo>
                    <a:pt x="73" y="21"/>
                  </a:lnTo>
                  <a:lnTo>
                    <a:pt x="71" y="22"/>
                  </a:lnTo>
                  <a:lnTo>
                    <a:pt x="70" y="21"/>
                  </a:lnTo>
                  <a:lnTo>
                    <a:pt x="67" y="21"/>
                  </a:lnTo>
                  <a:lnTo>
                    <a:pt x="65" y="21"/>
                  </a:lnTo>
                  <a:lnTo>
                    <a:pt x="63" y="20"/>
                  </a:lnTo>
                  <a:lnTo>
                    <a:pt x="62" y="20"/>
                  </a:lnTo>
                  <a:lnTo>
                    <a:pt x="59" y="20"/>
                  </a:lnTo>
                  <a:lnTo>
                    <a:pt x="57" y="19"/>
                  </a:lnTo>
                  <a:lnTo>
                    <a:pt x="56" y="19"/>
                  </a:lnTo>
                  <a:lnTo>
                    <a:pt x="53" y="19"/>
                  </a:lnTo>
                  <a:lnTo>
                    <a:pt x="51" y="19"/>
                  </a:lnTo>
                  <a:lnTo>
                    <a:pt x="49" y="19"/>
                  </a:lnTo>
                  <a:lnTo>
                    <a:pt x="46" y="19"/>
                  </a:lnTo>
                  <a:lnTo>
                    <a:pt x="45" y="19"/>
                  </a:lnTo>
                  <a:lnTo>
                    <a:pt x="43" y="18"/>
                  </a:lnTo>
                  <a:lnTo>
                    <a:pt x="42" y="18"/>
                  </a:lnTo>
                  <a:lnTo>
                    <a:pt x="39" y="18"/>
                  </a:lnTo>
                  <a:lnTo>
                    <a:pt x="37" y="18"/>
                  </a:lnTo>
                  <a:lnTo>
                    <a:pt x="35" y="19"/>
                  </a:lnTo>
                  <a:lnTo>
                    <a:pt x="32" y="19"/>
                  </a:lnTo>
                  <a:lnTo>
                    <a:pt x="31" y="19"/>
                  </a:lnTo>
                  <a:lnTo>
                    <a:pt x="29" y="19"/>
                  </a:lnTo>
                  <a:lnTo>
                    <a:pt x="28" y="19"/>
                  </a:lnTo>
                  <a:lnTo>
                    <a:pt x="25" y="19"/>
                  </a:lnTo>
                  <a:lnTo>
                    <a:pt x="23" y="19"/>
                  </a:lnTo>
                  <a:lnTo>
                    <a:pt x="21" y="19"/>
                  </a:lnTo>
                  <a:lnTo>
                    <a:pt x="20" y="19"/>
                  </a:lnTo>
                  <a:lnTo>
                    <a:pt x="17" y="20"/>
                  </a:lnTo>
                  <a:lnTo>
                    <a:pt x="15" y="20"/>
                  </a:lnTo>
                  <a:lnTo>
                    <a:pt x="14" y="20"/>
                  </a:lnTo>
                  <a:lnTo>
                    <a:pt x="12" y="20"/>
                  </a:lnTo>
                  <a:lnTo>
                    <a:pt x="11" y="20"/>
                  </a:lnTo>
                  <a:lnTo>
                    <a:pt x="9" y="21"/>
                  </a:lnTo>
                  <a:lnTo>
                    <a:pt x="9" y="20"/>
                  </a:lnTo>
                  <a:lnTo>
                    <a:pt x="7" y="20"/>
                  </a:lnTo>
                  <a:lnTo>
                    <a:pt x="7" y="19"/>
                  </a:lnTo>
                  <a:lnTo>
                    <a:pt x="6" y="19"/>
                  </a:lnTo>
                  <a:lnTo>
                    <a:pt x="4" y="19"/>
                  </a:lnTo>
                  <a:lnTo>
                    <a:pt x="3" y="19"/>
                  </a:lnTo>
                  <a:lnTo>
                    <a:pt x="3" y="20"/>
                  </a:lnTo>
                  <a:lnTo>
                    <a:pt x="1" y="20"/>
                  </a:lnTo>
                  <a:lnTo>
                    <a:pt x="0" y="19"/>
                  </a:lnTo>
                  <a:lnTo>
                    <a:pt x="0" y="18"/>
                  </a:lnTo>
                  <a:lnTo>
                    <a:pt x="0" y="17"/>
                  </a:lnTo>
                  <a:lnTo>
                    <a:pt x="0" y="16"/>
                  </a:lnTo>
                  <a:lnTo>
                    <a:pt x="0" y="15"/>
                  </a:lnTo>
                  <a:lnTo>
                    <a:pt x="1" y="15"/>
                  </a:lnTo>
                  <a:lnTo>
                    <a:pt x="1" y="14"/>
                  </a:lnTo>
                  <a:lnTo>
                    <a:pt x="1" y="13"/>
                  </a:lnTo>
                  <a:lnTo>
                    <a:pt x="1" y="12"/>
                  </a:lnTo>
                  <a:lnTo>
                    <a:pt x="1" y="11"/>
                  </a:lnTo>
                  <a:lnTo>
                    <a:pt x="3" y="11"/>
                  </a:lnTo>
                  <a:lnTo>
                    <a:pt x="3" y="10"/>
                  </a:lnTo>
                  <a:lnTo>
                    <a:pt x="3" y="9"/>
                  </a:lnTo>
                  <a:lnTo>
                    <a:pt x="3" y="8"/>
                  </a:lnTo>
                  <a:lnTo>
                    <a:pt x="4" y="8"/>
                  </a:lnTo>
                  <a:lnTo>
                    <a:pt x="4" y="7"/>
                  </a:lnTo>
                  <a:lnTo>
                    <a:pt x="4" y="6"/>
                  </a:lnTo>
                  <a:lnTo>
                    <a:pt x="6" y="6"/>
                  </a:lnTo>
                  <a:lnTo>
                    <a:pt x="6" y="5"/>
                  </a:lnTo>
                  <a:lnTo>
                    <a:pt x="6" y="4"/>
                  </a:lnTo>
                  <a:lnTo>
                    <a:pt x="7" y="3"/>
                  </a:lnTo>
                  <a:lnTo>
                    <a:pt x="7" y="2"/>
                  </a:lnTo>
                  <a:lnTo>
                    <a:pt x="9" y="2"/>
                  </a:lnTo>
                  <a:lnTo>
                    <a:pt x="9" y="1"/>
                  </a:lnTo>
                  <a:lnTo>
                    <a:pt x="11" y="1"/>
                  </a:lnTo>
                  <a:lnTo>
                    <a:pt x="11" y="0"/>
                  </a:lnTo>
                  <a:lnTo>
                    <a:pt x="14" y="0"/>
                  </a:lnTo>
                  <a:lnTo>
                    <a:pt x="15" y="0"/>
                  </a:lnTo>
                  <a:lnTo>
                    <a:pt x="17" y="0"/>
                  </a:lnTo>
                  <a:lnTo>
                    <a:pt x="20" y="0"/>
                  </a:lnTo>
                  <a:lnTo>
                    <a:pt x="21" y="0"/>
                  </a:lnTo>
                  <a:lnTo>
                    <a:pt x="23" y="0"/>
                  </a:lnTo>
                  <a:lnTo>
                    <a:pt x="26" y="0"/>
                  </a:lnTo>
                  <a:lnTo>
                    <a:pt x="28" y="0"/>
                  </a:lnTo>
                  <a:lnTo>
                    <a:pt x="29" y="0"/>
                  </a:lnTo>
                  <a:lnTo>
                    <a:pt x="32" y="1"/>
                  </a:lnTo>
                  <a:lnTo>
                    <a:pt x="34" y="1"/>
                  </a:lnTo>
                  <a:lnTo>
                    <a:pt x="35" y="1"/>
                  </a:lnTo>
                  <a:lnTo>
                    <a:pt x="39" y="1"/>
                  </a:lnTo>
                  <a:lnTo>
                    <a:pt x="40" y="1"/>
                  </a:lnTo>
                  <a:lnTo>
                    <a:pt x="42" y="1"/>
                  </a:lnTo>
                  <a:lnTo>
                    <a:pt x="45" y="2"/>
                  </a:lnTo>
                  <a:lnTo>
                    <a:pt x="46" y="2"/>
                  </a:lnTo>
                  <a:lnTo>
                    <a:pt x="48" y="2"/>
                  </a:lnTo>
                  <a:lnTo>
                    <a:pt x="51" y="2"/>
                  </a:lnTo>
                  <a:lnTo>
                    <a:pt x="53" y="3"/>
                  </a:lnTo>
                  <a:lnTo>
                    <a:pt x="54" y="3"/>
                  </a:lnTo>
                  <a:lnTo>
                    <a:pt x="56" y="4"/>
                  </a:lnTo>
                  <a:lnTo>
                    <a:pt x="57" y="4"/>
                  </a:lnTo>
                  <a:lnTo>
                    <a:pt x="59" y="4"/>
                  </a:lnTo>
                  <a:lnTo>
                    <a:pt x="62" y="5"/>
                  </a:lnTo>
                  <a:lnTo>
                    <a:pt x="63" y="6"/>
                  </a:lnTo>
                  <a:lnTo>
                    <a:pt x="65" y="6"/>
                  </a:lnTo>
                  <a:lnTo>
                    <a:pt x="67" y="7"/>
                  </a:lnTo>
                  <a:lnTo>
                    <a:pt x="68" y="7"/>
                  </a:lnTo>
                  <a:lnTo>
                    <a:pt x="70" y="8"/>
                  </a:lnTo>
                  <a:lnTo>
                    <a:pt x="71" y="9"/>
                  </a:lnTo>
                  <a:lnTo>
                    <a:pt x="7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71" name="Freeform 60"/>
            <p:cNvSpPr>
              <a:spLocks/>
            </p:cNvSpPr>
            <p:nvPr/>
          </p:nvSpPr>
          <p:spPr bwMode="auto">
            <a:xfrm>
              <a:off x="6434" y="1862"/>
              <a:ext cx="50" cy="140"/>
            </a:xfrm>
            <a:custGeom>
              <a:avLst/>
              <a:gdLst>
                <a:gd name="T0" fmla="*/ 1 w 99"/>
                <a:gd name="T1" fmla="*/ 38 h 140"/>
                <a:gd name="T2" fmla="*/ 1 w 99"/>
                <a:gd name="T3" fmla="*/ 44 h 140"/>
                <a:gd name="T4" fmla="*/ 1 w 99"/>
                <a:gd name="T5" fmla="*/ 50 h 140"/>
                <a:gd name="T6" fmla="*/ 1 w 99"/>
                <a:gd name="T7" fmla="*/ 56 h 140"/>
                <a:gd name="T8" fmla="*/ 1 w 99"/>
                <a:gd name="T9" fmla="*/ 62 h 140"/>
                <a:gd name="T10" fmla="*/ 1 w 99"/>
                <a:gd name="T11" fmla="*/ 68 h 140"/>
                <a:gd name="T12" fmla="*/ 1 w 99"/>
                <a:gd name="T13" fmla="*/ 75 h 140"/>
                <a:gd name="T14" fmla="*/ 1 w 99"/>
                <a:gd name="T15" fmla="*/ 81 h 140"/>
                <a:gd name="T16" fmla="*/ 1 w 99"/>
                <a:gd name="T17" fmla="*/ 86 h 140"/>
                <a:gd name="T18" fmla="*/ 1 w 99"/>
                <a:gd name="T19" fmla="*/ 90 h 140"/>
                <a:gd name="T20" fmla="*/ 1 w 99"/>
                <a:gd name="T21" fmla="*/ 95 h 140"/>
                <a:gd name="T22" fmla="*/ 1 w 99"/>
                <a:gd name="T23" fmla="*/ 99 h 140"/>
                <a:gd name="T24" fmla="*/ 1 w 99"/>
                <a:gd name="T25" fmla="*/ 104 h 140"/>
                <a:gd name="T26" fmla="*/ 1 w 99"/>
                <a:gd name="T27" fmla="*/ 108 h 140"/>
                <a:gd name="T28" fmla="*/ 1 w 99"/>
                <a:gd name="T29" fmla="*/ 113 h 140"/>
                <a:gd name="T30" fmla="*/ 1 w 99"/>
                <a:gd name="T31" fmla="*/ 117 h 140"/>
                <a:gd name="T32" fmla="*/ 1 w 99"/>
                <a:gd name="T33" fmla="*/ 123 h 140"/>
                <a:gd name="T34" fmla="*/ 1 w 99"/>
                <a:gd name="T35" fmla="*/ 127 h 140"/>
                <a:gd name="T36" fmla="*/ 1 w 99"/>
                <a:gd name="T37" fmla="*/ 129 h 140"/>
                <a:gd name="T38" fmla="*/ 1 w 99"/>
                <a:gd name="T39" fmla="*/ 130 h 140"/>
                <a:gd name="T40" fmla="*/ 1 w 99"/>
                <a:gd name="T41" fmla="*/ 131 h 140"/>
                <a:gd name="T42" fmla="*/ 1 w 99"/>
                <a:gd name="T43" fmla="*/ 131 h 140"/>
                <a:gd name="T44" fmla="*/ 1 w 99"/>
                <a:gd name="T45" fmla="*/ 132 h 140"/>
                <a:gd name="T46" fmla="*/ 1 w 99"/>
                <a:gd name="T47" fmla="*/ 133 h 140"/>
                <a:gd name="T48" fmla="*/ 1 w 99"/>
                <a:gd name="T49" fmla="*/ 139 h 140"/>
                <a:gd name="T50" fmla="*/ 1 w 99"/>
                <a:gd name="T51" fmla="*/ 139 h 140"/>
                <a:gd name="T52" fmla="*/ 1 w 99"/>
                <a:gd name="T53" fmla="*/ 140 h 140"/>
                <a:gd name="T54" fmla="*/ 1 w 99"/>
                <a:gd name="T55" fmla="*/ 140 h 140"/>
                <a:gd name="T56" fmla="*/ 1 w 99"/>
                <a:gd name="T57" fmla="*/ 139 h 140"/>
                <a:gd name="T58" fmla="*/ 1 w 99"/>
                <a:gd name="T59" fmla="*/ 136 h 140"/>
                <a:gd name="T60" fmla="*/ 1 w 99"/>
                <a:gd name="T61" fmla="*/ 132 h 140"/>
                <a:gd name="T62" fmla="*/ 1 w 99"/>
                <a:gd name="T63" fmla="*/ 125 h 140"/>
                <a:gd name="T64" fmla="*/ 1 w 99"/>
                <a:gd name="T65" fmla="*/ 118 h 140"/>
                <a:gd name="T66" fmla="*/ 0 w 99"/>
                <a:gd name="T67" fmla="*/ 115 h 140"/>
                <a:gd name="T68" fmla="*/ 0 w 99"/>
                <a:gd name="T69" fmla="*/ 111 h 140"/>
                <a:gd name="T70" fmla="*/ 0 w 99"/>
                <a:gd name="T71" fmla="*/ 107 h 140"/>
                <a:gd name="T72" fmla="*/ 1 w 99"/>
                <a:gd name="T73" fmla="*/ 104 h 140"/>
                <a:gd name="T74" fmla="*/ 1 w 99"/>
                <a:gd name="T75" fmla="*/ 102 h 140"/>
                <a:gd name="T76" fmla="*/ 1 w 99"/>
                <a:gd name="T77" fmla="*/ 91 h 140"/>
                <a:gd name="T78" fmla="*/ 1 w 99"/>
                <a:gd name="T79" fmla="*/ 80 h 140"/>
                <a:gd name="T80" fmla="*/ 1 w 99"/>
                <a:gd name="T81" fmla="*/ 68 h 140"/>
                <a:gd name="T82" fmla="*/ 1 w 99"/>
                <a:gd name="T83" fmla="*/ 56 h 140"/>
                <a:gd name="T84" fmla="*/ 1 w 99"/>
                <a:gd name="T85" fmla="*/ 45 h 140"/>
                <a:gd name="T86" fmla="*/ 1 w 99"/>
                <a:gd name="T87" fmla="*/ 33 h 140"/>
                <a:gd name="T88" fmla="*/ 1 w 99"/>
                <a:gd name="T89" fmla="*/ 20 h 140"/>
                <a:gd name="T90" fmla="*/ 1 w 99"/>
                <a:gd name="T91" fmla="*/ 9 h 140"/>
                <a:gd name="T92" fmla="*/ 1 w 99"/>
                <a:gd name="T93" fmla="*/ 6 h 140"/>
                <a:gd name="T94" fmla="*/ 1 w 99"/>
                <a:gd name="T95" fmla="*/ 4 h 140"/>
                <a:gd name="T96" fmla="*/ 1 w 99"/>
                <a:gd name="T97" fmla="*/ 1 h 140"/>
                <a:gd name="T98" fmla="*/ 1 w 99"/>
                <a:gd name="T99" fmla="*/ 0 h 140"/>
                <a:gd name="T100" fmla="*/ 1 w 99"/>
                <a:gd name="T101" fmla="*/ 1 h 140"/>
                <a:gd name="T102" fmla="*/ 1 w 99"/>
                <a:gd name="T103" fmla="*/ 3 h 140"/>
                <a:gd name="T104" fmla="*/ 1 w 99"/>
                <a:gd name="T105" fmla="*/ 7 h 140"/>
                <a:gd name="T106" fmla="*/ 1 w 99"/>
                <a:gd name="T107" fmla="*/ 11 h 140"/>
                <a:gd name="T108" fmla="*/ 1 w 99"/>
                <a:gd name="T109" fmla="*/ 15 h 140"/>
                <a:gd name="T110" fmla="*/ 1 w 99"/>
                <a:gd name="T111" fmla="*/ 19 h 140"/>
                <a:gd name="T112" fmla="*/ 1 w 99"/>
                <a:gd name="T113" fmla="*/ 23 h 140"/>
                <a:gd name="T114" fmla="*/ 1 w 99"/>
                <a:gd name="T115" fmla="*/ 28 h 140"/>
                <a:gd name="T116" fmla="*/ 1 w 99"/>
                <a:gd name="T117" fmla="*/ 32 h 1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9"/>
                <a:gd name="T178" fmla="*/ 0 h 140"/>
                <a:gd name="T179" fmla="*/ 99 w 99"/>
                <a:gd name="T180" fmla="*/ 140 h 1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9" h="140">
                  <a:moveTo>
                    <a:pt x="56" y="33"/>
                  </a:moveTo>
                  <a:lnTo>
                    <a:pt x="54" y="34"/>
                  </a:lnTo>
                  <a:lnTo>
                    <a:pt x="54" y="36"/>
                  </a:lnTo>
                  <a:lnTo>
                    <a:pt x="54" y="38"/>
                  </a:lnTo>
                  <a:lnTo>
                    <a:pt x="53" y="39"/>
                  </a:lnTo>
                  <a:lnTo>
                    <a:pt x="53" y="41"/>
                  </a:lnTo>
                  <a:lnTo>
                    <a:pt x="51" y="43"/>
                  </a:lnTo>
                  <a:lnTo>
                    <a:pt x="51" y="44"/>
                  </a:lnTo>
                  <a:lnTo>
                    <a:pt x="50" y="46"/>
                  </a:lnTo>
                  <a:lnTo>
                    <a:pt x="50" y="47"/>
                  </a:lnTo>
                  <a:lnTo>
                    <a:pt x="48" y="49"/>
                  </a:lnTo>
                  <a:lnTo>
                    <a:pt x="48" y="50"/>
                  </a:lnTo>
                  <a:lnTo>
                    <a:pt x="46" y="52"/>
                  </a:lnTo>
                  <a:lnTo>
                    <a:pt x="46" y="53"/>
                  </a:lnTo>
                  <a:lnTo>
                    <a:pt x="45" y="55"/>
                  </a:lnTo>
                  <a:lnTo>
                    <a:pt x="43" y="56"/>
                  </a:lnTo>
                  <a:lnTo>
                    <a:pt x="43" y="58"/>
                  </a:lnTo>
                  <a:lnTo>
                    <a:pt x="42" y="59"/>
                  </a:lnTo>
                  <a:lnTo>
                    <a:pt x="42" y="61"/>
                  </a:lnTo>
                  <a:lnTo>
                    <a:pt x="40" y="62"/>
                  </a:lnTo>
                  <a:lnTo>
                    <a:pt x="40" y="64"/>
                  </a:lnTo>
                  <a:lnTo>
                    <a:pt x="39" y="65"/>
                  </a:lnTo>
                  <a:lnTo>
                    <a:pt x="39" y="67"/>
                  </a:lnTo>
                  <a:lnTo>
                    <a:pt x="37" y="68"/>
                  </a:lnTo>
                  <a:lnTo>
                    <a:pt x="37" y="70"/>
                  </a:lnTo>
                  <a:lnTo>
                    <a:pt x="36" y="71"/>
                  </a:lnTo>
                  <a:lnTo>
                    <a:pt x="36" y="74"/>
                  </a:lnTo>
                  <a:lnTo>
                    <a:pt x="36" y="75"/>
                  </a:lnTo>
                  <a:lnTo>
                    <a:pt x="34" y="77"/>
                  </a:lnTo>
                  <a:lnTo>
                    <a:pt x="34" y="78"/>
                  </a:lnTo>
                  <a:lnTo>
                    <a:pt x="32" y="80"/>
                  </a:lnTo>
                  <a:lnTo>
                    <a:pt x="32" y="81"/>
                  </a:lnTo>
                  <a:lnTo>
                    <a:pt x="32" y="83"/>
                  </a:lnTo>
                  <a:lnTo>
                    <a:pt x="31" y="84"/>
                  </a:lnTo>
                  <a:lnTo>
                    <a:pt x="31" y="85"/>
                  </a:lnTo>
                  <a:lnTo>
                    <a:pt x="29" y="86"/>
                  </a:lnTo>
                  <a:lnTo>
                    <a:pt x="28" y="87"/>
                  </a:lnTo>
                  <a:lnTo>
                    <a:pt x="28" y="88"/>
                  </a:lnTo>
                  <a:lnTo>
                    <a:pt x="26" y="89"/>
                  </a:lnTo>
                  <a:lnTo>
                    <a:pt x="26" y="90"/>
                  </a:lnTo>
                  <a:lnTo>
                    <a:pt x="25" y="91"/>
                  </a:lnTo>
                  <a:lnTo>
                    <a:pt x="23" y="92"/>
                  </a:lnTo>
                  <a:lnTo>
                    <a:pt x="23" y="93"/>
                  </a:lnTo>
                  <a:lnTo>
                    <a:pt x="22" y="95"/>
                  </a:lnTo>
                  <a:lnTo>
                    <a:pt x="22" y="96"/>
                  </a:lnTo>
                  <a:lnTo>
                    <a:pt x="20" y="97"/>
                  </a:lnTo>
                  <a:lnTo>
                    <a:pt x="20" y="98"/>
                  </a:lnTo>
                  <a:lnTo>
                    <a:pt x="18" y="99"/>
                  </a:lnTo>
                  <a:lnTo>
                    <a:pt x="18" y="100"/>
                  </a:lnTo>
                  <a:lnTo>
                    <a:pt x="18" y="101"/>
                  </a:lnTo>
                  <a:lnTo>
                    <a:pt x="17" y="102"/>
                  </a:lnTo>
                  <a:lnTo>
                    <a:pt x="17" y="104"/>
                  </a:lnTo>
                  <a:lnTo>
                    <a:pt x="15" y="105"/>
                  </a:lnTo>
                  <a:lnTo>
                    <a:pt x="15" y="106"/>
                  </a:lnTo>
                  <a:lnTo>
                    <a:pt x="15" y="107"/>
                  </a:lnTo>
                  <a:lnTo>
                    <a:pt x="15" y="108"/>
                  </a:lnTo>
                  <a:lnTo>
                    <a:pt x="14" y="109"/>
                  </a:lnTo>
                  <a:lnTo>
                    <a:pt x="14" y="110"/>
                  </a:lnTo>
                  <a:lnTo>
                    <a:pt x="14" y="111"/>
                  </a:lnTo>
                  <a:lnTo>
                    <a:pt x="14" y="113"/>
                  </a:lnTo>
                  <a:lnTo>
                    <a:pt x="14" y="114"/>
                  </a:lnTo>
                  <a:lnTo>
                    <a:pt x="14" y="115"/>
                  </a:lnTo>
                  <a:lnTo>
                    <a:pt x="14" y="116"/>
                  </a:lnTo>
                  <a:lnTo>
                    <a:pt x="14" y="117"/>
                  </a:lnTo>
                  <a:lnTo>
                    <a:pt x="14" y="118"/>
                  </a:lnTo>
                  <a:lnTo>
                    <a:pt x="15" y="119"/>
                  </a:lnTo>
                  <a:lnTo>
                    <a:pt x="17" y="122"/>
                  </a:lnTo>
                  <a:lnTo>
                    <a:pt x="20" y="123"/>
                  </a:lnTo>
                  <a:lnTo>
                    <a:pt x="22" y="124"/>
                  </a:lnTo>
                  <a:lnTo>
                    <a:pt x="23" y="125"/>
                  </a:lnTo>
                  <a:lnTo>
                    <a:pt x="26" y="126"/>
                  </a:lnTo>
                  <a:lnTo>
                    <a:pt x="29" y="127"/>
                  </a:lnTo>
                  <a:lnTo>
                    <a:pt x="31" y="127"/>
                  </a:lnTo>
                  <a:lnTo>
                    <a:pt x="34" y="128"/>
                  </a:lnTo>
                  <a:lnTo>
                    <a:pt x="37" y="129"/>
                  </a:lnTo>
                  <a:lnTo>
                    <a:pt x="39" y="129"/>
                  </a:lnTo>
                  <a:lnTo>
                    <a:pt x="42" y="129"/>
                  </a:lnTo>
                  <a:lnTo>
                    <a:pt x="45" y="130"/>
                  </a:lnTo>
                  <a:lnTo>
                    <a:pt x="48" y="130"/>
                  </a:lnTo>
                  <a:lnTo>
                    <a:pt x="51" y="130"/>
                  </a:lnTo>
                  <a:lnTo>
                    <a:pt x="53" y="130"/>
                  </a:lnTo>
                  <a:lnTo>
                    <a:pt x="56" y="131"/>
                  </a:lnTo>
                  <a:lnTo>
                    <a:pt x="59" y="131"/>
                  </a:lnTo>
                  <a:lnTo>
                    <a:pt x="62" y="131"/>
                  </a:lnTo>
                  <a:lnTo>
                    <a:pt x="65" y="131"/>
                  </a:lnTo>
                  <a:lnTo>
                    <a:pt x="68" y="131"/>
                  </a:lnTo>
                  <a:lnTo>
                    <a:pt x="71" y="131"/>
                  </a:lnTo>
                  <a:lnTo>
                    <a:pt x="74" y="131"/>
                  </a:lnTo>
                  <a:lnTo>
                    <a:pt x="78" y="131"/>
                  </a:lnTo>
                  <a:lnTo>
                    <a:pt x="79" y="131"/>
                  </a:lnTo>
                  <a:lnTo>
                    <a:pt x="82" y="132"/>
                  </a:lnTo>
                  <a:lnTo>
                    <a:pt x="85" y="132"/>
                  </a:lnTo>
                  <a:lnTo>
                    <a:pt x="88" y="132"/>
                  </a:lnTo>
                  <a:lnTo>
                    <a:pt x="92" y="132"/>
                  </a:lnTo>
                  <a:lnTo>
                    <a:pt x="93" y="133"/>
                  </a:lnTo>
                  <a:lnTo>
                    <a:pt x="96" y="133"/>
                  </a:lnTo>
                  <a:lnTo>
                    <a:pt x="99" y="134"/>
                  </a:lnTo>
                  <a:lnTo>
                    <a:pt x="99" y="139"/>
                  </a:lnTo>
                  <a:lnTo>
                    <a:pt x="96" y="139"/>
                  </a:lnTo>
                  <a:lnTo>
                    <a:pt x="93" y="139"/>
                  </a:lnTo>
                  <a:lnTo>
                    <a:pt x="90" y="139"/>
                  </a:lnTo>
                  <a:lnTo>
                    <a:pt x="87" y="139"/>
                  </a:lnTo>
                  <a:lnTo>
                    <a:pt x="84" y="139"/>
                  </a:lnTo>
                  <a:lnTo>
                    <a:pt x="81" y="139"/>
                  </a:lnTo>
                  <a:lnTo>
                    <a:pt x="78" y="140"/>
                  </a:lnTo>
                  <a:lnTo>
                    <a:pt x="73" y="140"/>
                  </a:lnTo>
                  <a:lnTo>
                    <a:pt x="70" y="140"/>
                  </a:lnTo>
                  <a:lnTo>
                    <a:pt x="67" y="140"/>
                  </a:lnTo>
                  <a:lnTo>
                    <a:pt x="64" y="140"/>
                  </a:lnTo>
                  <a:lnTo>
                    <a:pt x="59" y="140"/>
                  </a:lnTo>
                  <a:lnTo>
                    <a:pt x="56" y="140"/>
                  </a:lnTo>
                  <a:lnTo>
                    <a:pt x="53" y="140"/>
                  </a:lnTo>
                  <a:lnTo>
                    <a:pt x="50" y="140"/>
                  </a:lnTo>
                  <a:lnTo>
                    <a:pt x="45" y="139"/>
                  </a:lnTo>
                  <a:lnTo>
                    <a:pt x="42" y="139"/>
                  </a:lnTo>
                  <a:lnTo>
                    <a:pt x="39" y="139"/>
                  </a:lnTo>
                  <a:lnTo>
                    <a:pt x="36" y="138"/>
                  </a:lnTo>
                  <a:lnTo>
                    <a:pt x="32" y="138"/>
                  </a:lnTo>
                  <a:lnTo>
                    <a:pt x="29" y="137"/>
                  </a:lnTo>
                  <a:lnTo>
                    <a:pt x="26" y="136"/>
                  </a:lnTo>
                  <a:lnTo>
                    <a:pt x="23" y="135"/>
                  </a:lnTo>
                  <a:lnTo>
                    <a:pt x="20" y="134"/>
                  </a:lnTo>
                  <a:lnTo>
                    <a:pt x="17" y="133"/>
                  </a:lnTo>
                  <a:lnTo>
                    <a:pt x="15" y="132"/>
                  </a:lnTo>
                  <a:lnTo>
                    <a:pt x="12" y="130"/>
                  </a:lnTo>
                  <a:lnTo>
                    <a:pt x="11" y="129"/>
                  </a:lnTo>
                  <a:lnTo>
                    <a:pt x="8" y="127"/>
                  </a:lnTo>
                  <a:lnTo>
                    <a:pt x="6" y="125"/>
                  </a:lnTo>
                  <a:lnTo>
                    <a:pt x="4" y="123"/>
                  </a:lnTo>
                  <a:lnTo>
                    <a:pt x="3" y="120"/>
                  </a:lnTo>
                  <a:lnTo>
                    <a:pt x="1" y="119"/>
                  </a:lnTo>
                  <a:lnTo>
                    <a:pt x="1" y="118"/>
                  </a:lnTo>
                  <a:lnTo>
                    <a:pt x="1" y="117"/>
                  </a:lnTo>
                  <a:lnTo>
                    <a:pt x="0" y="117"/>
                  </a:lnTo>
                  <a:lnTo>
                    <a:pt x="0" y="116"/>
                  </a:lnTo>
                  <a:lnTo>
                    <a:pt x="0" y="115"/>
                  </a:lnTo>
                  <a:lnTo>
                    <a:pt x="0" y="114"/>
                  </a:lnTo>
                  <a:lnTo>
                    <a:pt x="0" y="113"/>
                  </a:lnTo>
                  <a:lnTo>
                    <a:pt x="0" y="112"/>
                  </a:lnTo>
                  <a:lnTo>
                    <a:pt x="0" y="111"/>
                  </a:lnTo>
                  <a:lnTo>
                    <a:pt x="0" y="110"/>
                  </a:lnTo>
                  <a:lnTo>
                    <a:pt x="0" y="109"/>
                  </a:lnTo>
                  <a:lnTo>
                    <a:pt x="0" y="108"/>
                  </a:lnTo>
                  <a:lnTo>
                    <a:pt x="0" y="107"/>
                  </a:lnTo>
                  <a:lnTo>
                    <a:pt x="0" y="106"/>
                  </a:lnTo>
                  <a:lnTo>
                    <a:pt x="0" y="105"/>
                  </a:lnTo>
                  <a:lnTo>
                    <a:pt x="0" y="104"/>
                  </a:lnTo>
                  <a:lnTo>
                    <a:pt x="1" y="104"/>
                  </a:lnTo>
                  <a:lnTo>
                    <a:pt x="1" y="103"/>
                  </a:lnTo>
                  <a:lnTo>
                    <a:pt x="1" y="102"/>
                  </a:lnTo>
                  <a:lnTo>
                    <a:pt x="3" y="102"/>
                  </a:lnTo>
                  <a:lnTo>
                    <a:pt x="4" y="102"/>
                  </a:lnTo>
                  <a:lnTo>
                    <a:pt x="6" y="99"/>
                  </a:lnTo>
                  <a:lnTo>
                    <a:pt x="8" y="96"/>
                  </a:lnTo>
                  <a:lnTo>
                    <a:pt x="11" y="94"/>
                  </a:lnTo>
                  <a:lnTo>
                    <a:pt x="12" y="91"/>
                  </a:lnTo>
                  <a:lnTo>
                    <a:pt x="14" y="88"/>
                  </a:lnTo>
                  <a:lnTo>
                    <a:pt x="15" y="85"/>
                  </a:lnTo>
                  <a:lnTo>
                    <a:pt x="17" y="83"/>
                  </a:lnTo>
                  <a:lnTo>
                    <a:pt x="18" y="80"/>
                  </a:lnTo>
                  <a:lnTo>
                    <a:pt x="20" y="77"/>
                  </a:lnTo>
                  <a:lnTo>
                    <a:pt x="22" y="74"/>
                  </a:lnTo>
                  <a:lnTo>
                    <a:pt x="23" y="71"/>
                  </a:lnTo>
                  <a:lnTo>
                    <a:pt x="25" y="68"/>
                  </a:lnTo>
                  <a:lnTo>
                    <a:pt x="26" y="65"/>
                  </a:lnTo>
                  <a:lnTo>
                    <a:pt x="28" y="62"/>
                  </a:lnTo>
                  <a:lnTo>
                    <a:pt x="29" y="59"/>
                  </a:lnTo>
                  <a:lnTo>
                    <a:pt x="31" y="56"/>
                  </a:lnTo>
                  <a:lnTo>
                    <a:pt x="32" y="54"/>
                  </a:lnTo>
                  <a:lnTo>
                    <a:pt x="34" y="51"/>
                  </a:lnTo>
                  <a:lnTo>
                    <a:pt x="34" y="48"/>
                  </a:lnTo>
                  <a:lnTo>
                    <a:pt x="36" y="45"/>
                  </a:lnTo>
                  <a:lnTo>
                    <a:pt x="37" y="42"/>
                  </a:lnTo>
                  <a:lnTo>
                    <a:pt x="37" y="39"/>
                  </a:lnTo>
                  <a:lnTo>
                    <a:pt x="39" y="36"/>
                  </a:lnTo>
                  <a:lnTo>
                    <a:pt x="40" y="33"/>
                  </a:lnTo>
                  <a:lnTo>
                    <a:pt x="40" y="30"/>
                  </a:lnTo>
                  <a:lnTo>
                    <a:pt x="42" y="27"/>
                  </a:lnTo>
                  <a:lnTo>
                    <a:pt x="42" y="23"/>
                  </a:lnTo>
                  <a:lnTo>
                    <a:pt x="42" y="20"/>
                  </a:lnTo>
                  <a:lnTo>
                    <a:pt x="43" y="18"/>
                  </a:lnTo>
                  <a:lnTo>
                    <a:pt x="43" y="15"/>
                  </a:lnTo>
                  <a:lnTo>
                    <a:pt x="43" y="12"/>
                  </a:lnTo>
                  <a:lnTo>
                    <a:pt x="45" y="9"/>
                  </a:lnTo>
                  <a:lnTo>
                    <a:pt x="45" y="8"/>
                  </a:lnTo>
                  <a:lnTo>
                    <a:pt x="43" y="8"/>
                  </a:lnTo>
                  <a:lnTo>
                    <a:pt x="43" y="7"/>
                  </a:lnTo>
                  <a:lnTo>
                    <a:pt x="43" y="6"/>
                  </a:lnTo>
                  <a:lnTo>
                    <a:pt x="42" y="6"/>
                  </a:lnTo>
                  <a:lnTo>
                    <a:pt x="42" y="5"/>
                  </a:lnTo>
                  <a:lnTo>
                    <a:pt x="40" y="5"/>
                  </a:lnTo>
                  <a:lnTo>
                    <a:pt x="40" y="4"/>
                  </a:lnTo>
                  <a:lnTo>
                    <a:pt x="40" y="3"/>
                  </a:lnTo>
                  <a:lnTo>
                    <a:pt x="40" y="2"/>
                  </a:lnTo>
                  <a:lnTo>
                    <a:pt x="40" y="1"/>
                  </a:lnTo>
                  <a:lnTo>
                    <a:pt x="42" y="1"/>
                  </a:lnTo>
                  <a:lnTo>
                    <a:pt x="43" y="1"/>
                  </a:lnTo>
                  <a:lnTo>
                    <a:pt x="45" y="1"/>
                  </a:lnTo>
                  <a:lnTo>
                    <a:pt x="46" y="1"/>
                  </a:lnTo>
                  <a:lnTo>
                    <a:pt x="46" y="0"/>
                  </a:lnTo>
                  <a:lnTo>
                    <a:pt x="48" y="0"/>
                  </a:lnTo>
                  <a:lnTo>
                    <a:pt x="50" y="0"/>
                  </a:lnTo>
                  <a:lnTo>
                    <a:pt x="51" y="0"/>
                  </a:lnTo>
                  <a:lnTo>
                    <a:pt x="51" y="1"/>
                  </a:lnTo>
                  <a:lnTo>
                    <a:pt x="53" y="1"/>
                  </a:lnTo>
                  <a:lnTo>
                    <a:pt x="53" y="2"/>
                  </a:lnTo>
                  <a:lnTo>
                    <a:pt x="54" y="2"/>
                  </a:lnTo>
                  <a:lnTo>
                    <a:pt x="56" y="3"/>
                  </a:lnTo>
                  <a:lnTo>
                    <a:pt x="56" y="4"/>
                  </a:lnTo>
                  <a:lnTo>
                    <a:pt x="57" y="5"/>
                  </a:lnTo>
                  <a:lnTo>
                    <a:pt x="57" y="6"/>
                  </a:lnTo>
                  <a:lnTo>
                    <a:pt x="57" y="7"/>
                  </a:lnTo>
                  <a:lnTo>
                    <a:pt x="59" y="8"/>
                  </a:lnTo>
                  <a:lnTo>
                    <a:pt x="59" y="9"/>
                  </a:lnTo>
                  <a:lnTo>
                    <a:pt x="59" y="10"/>
                  </a:lnTo>
                  <a:lnTo>
                    <a:pt x="59" y="11"/>
                  </a:lnTo>
                  <a:lnTo>
                    <a:pt x="59" y="12"/>
                  </a:lnTo>
                  <a:lnTo>
                    <a:pt x="59" y="13"/>
                  </a:lnTo>
                  <a:lnTo>
                    <a:pt x="59" y="14"/>
                  </a:lnTo>
                  <a:lnTo>
                    <a:pt x="59" y="15"/>
                  </a:lnTo>
                  <a:lnTo>
                    <a:pt x="59" y="16"/>
                  </a:lnTo>
                  <a:lnTo>
                    <a:pt x="57" y="17"/>
                  </a:lnTo>
                  <a:lnTo>
                    <a:pt x="57" y="18"/>
                  </a:lnTo>
                  <a:lnTo>
                    <a:pt x="57" y="19"/>
                  </a:lnTo>
                  <a:lnTo>
                    <a:pt x="57" y="20"/>
                  </a:lnTo>
                  <a:lnTo>
                    <a:pt x="57" y="21"/>
                  </a:lnTo>
                  <a:lnTo>
                    <a:pt x="57" y="22"/>
                  </a:lnTo>
                  <a:lnTo>
                    <a:pt x="56" y="23"/>
                  </a:lnTo>
                  <a:lnTo>
                    <a:pt x="56" y="25"/>
                  </a:lnTo>
                  <a:lnTo>
                    <a:pt x="56" y="26"/>
                  </a:lnTo>
                  <a:lnTo>
                    <a:pt x="56" y="27"/>
                  </a:lnTo>
                  <a:lnTo>
                    <a:pt x="56" y="28"/>
                  </a:lnTo>
                  <a:lnTo>
                    <a:pt x="56" y="29"/>
                  </a:lnTo>
                  <a:lnTo>
                    <a:pt x="56" y="30"/>
                  </a:lnTo>
                  <a:lnTo>
                    <a:pt x="56" y="31"/>
                  </a:lnTo>
                  <a:lnTo>
                    <a:pt x="56" y="32"/>
                  </a:lnTo>
                  <a:lnTo>
                    <a:pt x="5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72" name="Freeform 61"/>
            <p:cNvSpPr>
              <a:spLocks/>
            </p:cNvSpPr>
            <p:nvPr/>
          </p:nvSpPr>
          <p:spPr bwMode="auto">
            <a:xfrm>
              <a:off x="6567" y="1863"/>
              <a:ext cx="36" cy="11"/>
            </a:xfrm>
            <a:custGeom>
              <a:avLst/>
              <a:gdLst>
                <a:gd name="T0" fmla="*/ 1 w 71"/>
                <a:gd name="T1" fmla="*/ 2 h 11"/>
                <a:gd name="T2" fmla="*/ 1 w 71"/>
                <a:gd name="T3" fmla="*/ 4 h 11"/>
                <a:gd name="T4" fmla="*/ 1 w 71"/>
                <a:gd name="T5" fmla="*/ 5 h 11"/>
                <a:gd name="T6" fmla="*/ 1 w 71"/>
                <a:gd name="T7" fmla="*/ 5 h 11"/>
                <a:gd name="T8" fmla="*/ 1 w 71"/>
                <a:gd name="T9" fmla="*/ 6 h 11"/>
                <a:gd name="T10" fmla="*/ 1 w 71"/>
                <a:gd name="T11" fmla="*/ 6 h 11"/>
                <a:gd name="T12" fmla="*/ 1 w 71"/>
                <a:gd name="T13" fmla="*/ 6 h 11"/>
                <a:gd name="T14" fmla="*/ 1 w 71"/>
                <a:gd name="T15" fmla="*/ 6 h 11"/>
                <a:gd name="T16" fmla="*/ 1 w 71"/>
                <a:gd name="T17" fmla="*/ 7 h 11"/>
                <a:gd name="T18" fmla="*/ 1 w 71"/>
                <a:gd name="T19" fmla="*/ 7 h 11"/>
                <a:gd name="T20" fmla="*/ 1 w 71"/>
                <a:gd name="T21" fmla="*/ 7 h 11"/>
                <a:gd name="T22" fmla="*/ 1 w 71"/>
                <a:gd name="T23" fmla="*/ 8 h 11"/>
                <a:gd name="T24" fmla="*/ 1 w 71"/>
                <a:gd name="T25" fmla="*/ 8 h 11"/>
                <a:gd name="T26" fmla="*/ 1 w 71"/>
                <a:gd name="T27" fmla="*/ 9 h 11"/>
                <a:gd name="T28" fmla="*/ 1 w 71"/>
                <a:gd name="T29" fmla="*/ 10 h 11"/>
                <a:gd name="T30" fmla="*/ 1 w 71"/>
                <a:gd name="T31" fmla="*/ 10 h 11"/>
                <a:gd name="T32" fmla="*/ 1 w 71"/>
                <a:gd name="T33" fmla="*/ 10 h 11"/>
                <a:gd name="T34" fmla="*/ 1 w 71"/>
                <a:gd name="T35" fmla="*/ 11 h 11"/>
                <a:gd name="T36" fmla="*/ 1 w 71"/>
                <a:gd name="T37" fmla="*/ 11 h 11"/>
                <a:gd name="T38" fmla="*/ 1 w 71"/>
                <a:gd name="T39" fmla="*/ 11 h 11"/>
                <a:gd name="T40" fmla="*/ 1 w 71"/>
                <a:gd name="T41" fmla="*/ 10 h 11"/>
                <a:gd name="T42" fmla="*/ 1 w 71"/>
                <a:gd name="T43" fmla="*/ 10 h 11"/>
                <a:gd name="T44" fmla="*/ 1 w 71"/>
                <a:gd name="T45" fmla="*/ 9 h 11"/>
                <a:gd name="T46" fmla="*/ 1 w 71"/>
                <a:gd name="T47" fmla="*/ 8 h 11"/>
                <a:gd name="T48" fmla="*/ 1 w 71"/>
                <a:gd name="T49" fmla="*/ 6 h 11"/>
                <a:gd name="T50" fmla="*/ 1 w 71"/>
                <a:gd name="T51" fmla="*/ 4 h 11"/>
                <a:gd name="T52" fmla="*/ 1 w 71"/>
                <a:gd name="T53" fmla="*/ 3 h 11"/>
                <a:gd name="T54" fmla="*/ 1 w 71"/>
                <a:gd name="T55" fmla="*/ 3 h 11"/>
                <a:gd name="T56" fmla="*/ 1 w 71"/>
                <a:gd name="T57" fmla="*/ 2 h 11"/>
                <a:gd name="T58" fmla="*/ 1 w 71"/>
                <a:gd name="T59" fmla="*/ 2 h 11"/>
                <a:gd name="T60" fmla="*/ 1 w 71"/>
                <a:gd name="T61" fmla="*/ 2 h 11"/>
                <a:gd name="T62" fmla="*/ 1 w 71"/>
                <a:gd name="T63" fmla="*/ 2 h 11"/>
                <a:gd name="T64" fmla="*/ 1 w 71"/>
                <a:gd name="T65" fmla="*/ 2 h 11"/>
                <a:gd name="T66" fmla="*/ 1 w 71"/>
                <a:gd name="T67" fmla="*/ 2 h 11"/>
                <a:gd name="T68" fmla="*/ 1 w 71"/>
                <a:gd name="T69" fmla="*/ 1 h 11"/>
                <a:gd name="T70" fmla="*/ 1 w 71"/>
                <a:gd name="T71" fmla="*/ 1 h 11"/>
                <a:gd name="T72" fmla="*/ 1 w 71"/>
                <a:gd name="T73" fmla="*/ 1 h 11"/>
                <a:gd name="T74" fmla="*/ 1 w 71"/>
                <a:gd name="T75" fmla="*/ 2 h 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
                <a:gd name="T115" fmla="*/ 0 h 11"/>
                <a:gd name="T116" fmla="*/ 71 w 71"/>
                <a:gd name="T117" fmla="*/ 11 h 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 h="11">
                  <a:moveTo>
                    <a:pt x="71" y="2"/>
                  </a:moveTo>
                  <a:lnTo>
                    <a:pt x="70" y="2"/>
                  </a:lnTo>
                  <a:lnTo>
                    <a:pt x="70" y="3"/>
                  </a:lnTo>
                  <a:lnTo>
                    <a:pt x="70" y="4"/>
                  </a:lnTo>
                  <a:lnTo>
                    <a:pt x="68" y="4"/>
                  </a:lnTo>
                  <a:lnTo>
                    <a:pt x="67" y="5"/>
                  </a:lnTo>
                  <a:lnTo>
                    <a:pt x="65" y="5"/>
                  </a:lnTo>
                  <a:lnTo>
                    <a:pt x="63" y="5"/>
                  </a:lnTo>
                  <a:lnTo>
                    <a:pt x="62" y="5"/>
                  </a:lnTo>
                  <a:lnTo>
                    <a:pt x="62" y="6"/>
                  </a:lnTo>
                  <a:lnTo>
                    <a:pt x="60" y="6"/>
                  </a:lnTo>
                  <a:lnTo>
                    <a:pt x="59" y="6"/>
                  </a:lnTo>
                  <a:lnTo>
                    <a:pt x="57" y="6"/>
                  </a:lnTo>
                  <a:lnTo>
                    <a:pt x="56" y="6"/>
                  </a:lnTo>
                  <a:lnTo>
                    <a:pt x="54" y="6"/>
                  </a:lnTo>
                  <a:lnTo>
                    <a:pt x="53" y="6"/>
                  </a:lnTo>
                  <a:lnTo>
                    <a:pt x="51" y="7"/>
                  </a:lnTo>
                  <a:lnTo>
                    <a:pt x="48" y="7"/>
                  </a:lnTo>
                  <a:lnTo>
                    <a:pt x="46" y="7"/>
                  </a:lnTo>
                  <a:lnTo>
                    <a:pt x="45" y="7"/>
                  </a:lnTo>
                  <a:lnTo>
                    <a:pt x="43" y="7"/>
                  </a:lnTo>
                  <a:lnTo>
                    <a:pt x="42" y="7"/>
                  </a:lnTo>
                  <a:lnTo>
                    <a:pt x="40" y="8"/>
                  </a:lnTo>
                  <a:lnTo>
                    <a:pt x="39" y="8"/>
                  </a:lnTo>
                  <a:lnTo>
                    <a:pt x="37" y="8"/>
                  </a:lnTo>
                  <a:lnTo>
                    <a:pt x="35" y="8"/>
                  </a:lnTo>
                  <a:lnTo>
                    <a:pt x="34" y="9"/>
                  </a:lnTo>
                  <a:lnTo>
                    <a:pt x="31" y="9"/>
                  </a:lnTo>
                  <a:lnTo>
                    <a:pt x="29" y="9"/>
                  </a:lnTo>
                  <a:lnTo>
                    <a:pt x="28" y="10"/>
                  </a:lnTo>
                  <a:lnTo>
                    <a:pt x="26" y="10"/>
                  </a:lnTo>
                  <a:lnTo>
                    <a:pt x="25" y="10"/>
                  </a:lnTo>
                  <a:lnTo>
                    <a:pt x="23" y="10"/>
                  </a:lnTo>
                  <a:lnTo>
                    <a:pt x="21" y="10"/>
                  </a:lnTo>
                  <a:lnTo>
                    <a:pt x="20" y="11"/>
                  </a:lnTo>
                  <a:lnTo>
                    <a:pt x="18" y="11"/>
                  </a:lnTo>
                  <a:lnTo>
                    <a:pt x="17" y="11"/>
                  </a:lnTo>
                  <a:lnTo>
                    <a:pt x="15" y="11"/>
                  </a:lnTo>
                  <a:lnTo>
                    <a:pt x="14" y="11"/>
                  </a:lnTo>
                  <a:lnTo>
                    <a:pt x="12" y="11"/>
                  </a:lnTo>
                  <a:lnTo>
                    <a:pt x="11" y="11"/>
                  </a:lnTo>
                  <a:lnTo>
                    <a:pt x="9" y="10"/>
                  </a:lnTo>
                  <a:lnTo>
                    <a:pt x="6" y="10"/>
                  </a:lnTo>
                  <a:lnTo>
                    <a:pt x="4" y="10"/>
                  </a:lnTo>
                  <a:lnTo>
                    <a:pt x="3" y="10"/>
                  </a:lnTo>
                  <a:lnTo>
                    <a:pt x="1" y="9"/>
                  </a:lnTo>
                  <a:lnTo>
                    <a:pt x="0" y="9"/>
                  </a:lnTo>
                  <a:lnTo>
                    <a:pt x="1" y="8"/>
                  </a:lnTo>
                  <a:lnTo>
                    <a:pt x="1" y="7"/>
                  </a:lnTo>
                  <a:lnTo>
                    <a:pt x="1" y="6"/>
                  </a:lnTo>
                  <a:lnTo>
                    <a:pt x="3" y="5"/>
                  </a:lnTo>
                  <a:lnTo>
                    <a:pt x="4" y="4"/>
                  </a:lnTo>
                  <a:lnTo>
                    <a:pt x="6" y="4"/>
                  </a:lnTo>
                  <a:lnTo>
                    <a:pt x="6" y="3"/>
                  </a:lnTo>
                  <a:lnTo>
                    <a:pt x="7" y="3"/>
                  </a:lnTo>
                  <a:lnTo>
                    <a:pt x="9" y="3"/>
                  </a:lnTo>
                  <a:lnTo>
                    <a:pt x="9" y="2"/>
                  </a:lnTo>
                  <a:lnTo>
                    <a:pt x="11" y="2"/>
                  </a:lnTo>
                  <a:lnTo>
                    <a:pt x="12" y="2"/>
                  </a:lnTo>
                  <a:lnTo>
                    <a:pt x="14" y="2"/>
                  </a:lnTo>
                  <a:lnTo>
                    <a:pt x="15" y="2"/>
                  </a:lnTo>
                  <a:lnTo>
                    <a:pt x="17" y="2"/>
                  </a:lnTo>
                  <a:lnTo>
                    <a:pt x="18" y="2"/>
                  </a:lnTo>
                  <a:lnTo>
                    <a:pt x="20" y="2"/>
                  </a:lnTo>
                  <a:lnTo>
                    <a:pt x="21" y="2"/>
                  </a:lnTo>
                  <a:lnTo>
                    <a:pt x="23" y="2"/>
                  </a:lnTo>
                  <a:lnTo>
                    <a:pt x="25" y="2"/>
                  </a:lnTo>
                  <a:lnTo>
                    <a:pt x="26" y="2"/>
                  </a:lnTo>
                  <a:lnTo>
                    <a:pt x="28" y="2"/>
                  </a:lnTo>
                  <a:lnTo>
                    <a:pt x="29" y="1"/>
                  </a:lnTo>
                  <a:lnTo>
                    <a:pt x="31" y="1"/>
                  </a:lnTo>
                  <a:lnTo>
                    <a:pt x="32" y="1"/>
                  </a:lnTo>
                  <a:lnTo>
                    <a:pt x="34" y="1"/>
                  </a:lnTo>
                  <a:lnTo>
                    <a:pt x="35" y="1"/>
                  </a:lnTo>
                  <a:lnTo>
                    <a:pt x="37" y="0"/>
                  </a:lnTo>
                  <a:lnTo>
                    <a:pt x="7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73" name="Freeform 62"/>
            <p:cNvSpPr>
              <a:spLocks/>
            </p:cNvSpPr>
            <p:nvPr/>
          </p:nvSpPr>
          <p:spPr bwMode="auto">
            <a:xfrm>
              <a:off x="6413" y="1867"/>
              <a:ext cx="30" cy="15"/>
            </a:xfrm>
            <a:custGeom>
              <a:avLst/>
              <a:gdLst>
                <a:gd name="T0" fmla="*/ 1 w 59"/>
                <a:gd name="T1" fmla="*/ 12 h 15"/>
                <a:gd name="T2" fmla="*/ 1 w 59"/>
                <a:gd name="T3" fmla="*/ 14 h 15"/>
                <a:gd name="T4" fmla="*/ 1 w 59"/>
                <a:gd name="T5" fmla="*/ 14 h 15"/>
                <a:gd name="T6" fmla="*/ 1 w 59"/>
                <a:gd name="T7" fmla="*/ 15 h 15"/>
                <a:gd name="T8" fmla="*/ 1 w 59"/>
                <a:gd name="T9" fmla="*/ 15 h 15"/>
                <a:gd name="T10" fmla="*/ 1 w 59"/>
                <a:gd name="T11" fmla="*/ 15 h 15"/>
                <a:gd name="T12" fmla="*/ 1 w 59"/>
                <a:gd name="T13" fmla="*/ 15 h 15"/>
                <a:gd name="T14" fmla="*/ 1 w 59"/>
                <a:gd name="T15" fmla="*/ 14 h 15"/>
                <a:gd name="T16" fmla="*/ 1 w 59"/>
                <a:gd name="T17" fmla="*/ 14 h 15"/>
                <a:gd name="T18" fmla="*/ 1 w 59"/>
                <a:gd name="T19" fmla="*/ 13 h 15"/>
                <a:gd name="T20" fmla="*/ 1 w 59"/>
                <a:gd name="T21" fmla="*/ 13 h 15"/>
                <a:gd name="T22" fmla="*/ 1 w 59"/>
                <a:gd name="T23" fmla="*/ 13 h 15"/>
                <a:gd name="T24" fmla="*/ 1 w 59"/>
                <a:gd name="T25" fmla="*/ 12 h 15"/>
                <a:gd name="T26" fmla="*/ 1 w 59"/>
                <a:gd name="T27" fmla="*/ 12 h 15"/>
                <a:gd name="T28" fmla="*/ 1 w 59"/>
                <a:gd name="T29" fmla="*/ 13 h 15"/>
                <a:gd name="T30" fmla="*/ 1 w 59"/>
                <a:gd name="T31" fmla="*/ 13 h 15"/>
                <a:gd name="T32" fmla="*/ 1 w 59"/>
                <a:gd name="T33" fmla="*/ 13 h 15"/>
                <a:gd name="T34" fmla="*/ 1 w 59"/>
                <a:gd name="T35" fmla="*/ 12 h 15"/>
                <a:gd name="T36" fmla="*/ 1 w 59"/>
                <a:gd name="T37" fmla="*/ 11 h 15"/>
                <a:gd name="T38" fmla="*/ 0 w 59"/>
                <a:gd name="T39" fmla="*/ 10 h 15"/>
                <a:gd name="T40" fmla="*/ 0 w 59"/>
                <a:gd name="T41" fmla="*/ 8 h 15"/>
                <a:gd name="T42" fmla="*/ 0 w 59"/>
                <a:gd name="T43" fmla="*/ 6 h 15"/>
                <a:gd name="T44" fmla="*/ 1 w 59"/>
                <a:gd name="T45" fmla="*/ 4 h 15"/>
                <a:gd name="T46" fmla="*/ 1 w 59"/>
                <a:gd name="T47" fmla="*/ 4 h 15"/>
                <a:gd name="T48" fmla="*/ 1 w 59"/>
                <a:gd name="T49" fmla="*/ 3 h 15"/>
                <a:gd name="T50" fmla="*/ 1 w 59"/>
                <a:gd name="T51" fmla="*/ 2 h 15"/>
                <a:gd name="T52" fmla="*/ 1 w 59"/>
                <a:gd name="T53" fmla="*/ 2 h 15"/>
                <a:gd name="T54" fmla="*/ 1 w 59"/>
                <a:gd name="T55" fmla="*/ 1 h 15"/>
                <a:gd name="T56" fmla="*/ 1 w 59"/>
                <a:gd name="T57" fmla="*/ 1 h 15"/>
                <a:gd name="T58" fmla="*/ 1 w 59"/>
                <a:gd name="T59" fmla="*/ 0 h 15"/>
                <a:gd name="T60" fmla="*/ 1 w 59"/>
                <a:gd name="T61" fmla="*/ 0 h 15"/>
                <a:gd name="T62" fmla="*/ 1 w 59"/>
                <a:gd name="T63" fmla="*/ 0 h 15"/>
                <a:gd name="T64" fmla="*/ 1 w 59"/>
                <a:gd name="T65" fmla="*/ 0 h 15"/>
                <a:gd name="T66" fmla="*/ 1 w 59"/>
                <a:gd name="T67" fmla="*/ 0 h 15"/>
                <a:gd name="T68" fmla="*/ 1 w 59"/>
                <a:gd name="T69" fmla="*/ 0 h 15"/>
                <a:gd name="T70" fmla="*/ 1 w 59"/>
                <a:gd name="T71" fmla="*/ 0 h 15"/>
                <a:gd name="T72" fmla="*/ 1 w 59"/>
                <a:gd name="T73" fmla="*/ 1 h 15"/>
                <a:gd name="T74" fmla="*/ 1 w 59"/>
                <a:gd name="T75" fmla="*/ 3 h 15"/>
                <a:gd name="T76" fmla="*/ 1 w 59"/>
                <a:gd name="T77" fmla="*/ 5 h 15"/>
                <a:gd name="T78" fmla="*/ 1 w 59"/>
                <a:gd name="T79" fmla="*/ 6 h 15"/>
                <a:gd name="T80" fmla="*/ 1 w 59"/>
                <a:gd name="T81" fmla="*/ 7 h 15"/>
                <a:gd name="T82" fmla="*/ 1 w 59"/>
                <a:gd name="T83" fmla="*/ 9 h 15"/>
                <a:gd name="T84" fmla="*/ 1 w 59"/>
                <a:gd name="T85" fmla="*/ 10 h 15"/>
                <a:gd name="T86" fmla="*/ 1 w 59"/>
                <a:gd name="T87" fmla="*/ 12 h 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
                <a:gd name="T133" fmla="*/ 0 h 15"/>
                <a:gd name="T134" fmla="*/ 59 w 59"/>
                <a:gd name="T135" fmla="*/ 15 h 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 h="15">
                  <a:moveTo>
                    <a:pt x="59" y="12"/>
                  </a:moveTo>
                  <a:lnTo>
                    <a:pt x="57" y="12"/>
                  </a:lnTo>
                  <a:lnTo>
                    <a:pt x="56" y="13"/>
                  </a:lnTo>
                  <a:lnTo>
                    <a:pt x="54" y="14"/>
                  </a:lnTo>
                  <a:lnTo>
                    <a:pt x="53" y="14"/>
                  </a:lnTo>
                  <a:lnTo>
                    <a:pt x="51" y="14"/>
                  </a:lnTo>
                  <a:lnTo>
                    <a:pt x="50" y="15"/>
                  </a:lnTo>
                  <a:lnTo>
                    <a:pt x="48" y="15"/>
                  </a:lnTo>
                  <a:lnTo>
                    <a:pt x="46" y="15"/>
                  </a:lnTo>
                  <a:lnTo>
                    <a:pt x="45" y="15"/>
                  </a:lnTo>
                  <a:lnTo>
                    <a:pt x="43" y="15"/>
                  </a:lnTo>
                  <a:lnTo>
                    <a:pt x="42" y="15"/>
                  </a:lnTo>
                  <a:lnTo>
                    <a:pt x="39" y="15"/>
                  </a:lnTo>
                  <a:lnTo>
                    <a:pt x="37" y="15"/>
                  </a:lnTo>
                  <a:lnTo>
                    <a:pt x="36" y="14"/>
                  </a:lnTo>
                  <a:lnTo>
                    <a:pt x="34" y="14"/>
                  </a:lnTo>
                  <a:lnTo>
                    <a:pt x="32" y="14"/>
                  </a:lnTo>
                  <a:lnTo>
                    <a:pt x="31" y="14"/>
                  </a:lnTo>
                  <a:lnTo>
                    <a:pt x="29" y="13"/>
                  </a:lnTo>
                  <a:lnTo>
                    <a:pt x="26" y="13"/>
                  </a:lnTo>
                  <a:lnTo>
                    <a:pt x="25" y="13"/>
                  </a:lnTo>
                  <a:lnTo>
                    <a:pt x="23" y="13"/>
                  </a:lnTo>
                  <a:lnTo>
                    <a:pt x="22" y="13"/>
                  </a:lnTo>
                  <a:lnTo>
                    <a:pt x="20" y="13"/>
                  </a:lnTo>
                  <a:lnTo>
                    <a:pt x="18" y="12"/>
                  </a:lnTo>
                  <a:lnTo>
                    <a:pt x="15" y="12"/>
                  </a:lnTo>
                  <a:lnTo>
                    <a:pt x="14" y="12"/>
                  </a:lnTo>
                  <a:lnTo>
                    <a:pt x="12" y="12"/>
                  </a:lnTo>
                  <a:lnTo>
                    <a:pt x="11" y="13"/>
                  </a:lnTo>
                  <a:lnTo>
                    <a:pt x="9" y="13"/>
                  </a:lnTo>
                  <a:lnTo>
                    <a:pt x="8" y="13"/>
                  </a:lnTo>
                  <a:lnTo>
                    <a:pt x="6" y="13"/>
                  </a:lnTo>
                  <a:lnTo>
                    <a:pt x="5" y="14"/>
                  </a:lnTo>
                  <a:lnTo>
                    <a:pt x="5" y="13"/>
                  </a:lnTo>
                  <a:lnTo>
                    <a:pt x="3" y="13"/>
                  </a:lnTo>
                  <a:lnTo>
                    <a:pt x="3" y="12"/>
                  </a:lnTo>
                  <a:lnTo>
                    <a:pt x="3" y="11"/>
                  </a:lnTo>
                  <a:lnTo>
                    <a:pt x="1" y="11"/>
                  </a:lnTo>
                  <a:lnTo>
                    <a:pt x="1" y="10"/>
                  </a:lnTo>
                  <a:lnTo>
                    <a:pt x="0" y="10"/>
                  </a:lnTo>
                  <a:lnTo>
                    <a:pt x="0" y="9"/>
                  </a:lnTo>
                  <a:lnTo>
                    <a:pt x="0" y="8"/>
                  </a:lnTo>
                  <a:lnTo>
                    <a:pt x="0" y="7"/>
                  </a:lnTo>
                  <a:lnTo>
                    <a:pt x="0" y="6"/>
                  </a:lnTo>
                  <a:lnTo>
                    <a:pt x="1" y="5"/>
                  </a:lnTo>
                  <a:lnTo>
                    <a:pt x="3" y="4"/>
                  </a:lnTo>
                  <a:lnTo>
                    <a:pt x="5" y="4"/>
                  </a:lnTo>
                  <a:lnTo>
                    <a:pt x="6" y="4"/>
                  </a:lnTo>
                  <a:lnTo>
                    <a:pt x="8" y="3"/>
                  </a:lnTo>
                  <a:lnTo>
                    <a:pt x="9" y="3"/>
                  </a:lnTo>
                  <a:lnTo>
                    <a:pt x="11" y="2"/>
                  </a:lnTo>
                  <a:lnTo>
                    <a:pt x="12" y="2"/>
                  </a:lnTo>
                  <a:lnTo>
                    <a:pt x="14" y="2"/>
                  </a:lnTo>
                  <a:lnTo>
                    <a:pt x="15" y="2"/>
                  </a:lnTo>
                  <a:lnTo>
                    <a:pt x="15" y="1"/>
                  </a:lnTo>
                  <a:lnTo>
                    <a:pt x="17" y="1"/>
                  </a:lnTo>
                  <a:lnTo>
                    <a:pt x="18" y="1"/>
                  </a:lnTo>
                  <a:lnTo>
                    <a:pt x="20" y="1"/>
                  </a:lnTo>
                  <a:lnTo>
                    <a:pt x="22" y="0"/>
                  </a:lnTo>
                  <a:lnTo>
                    <a:pt x="23" y="0"/>
                  </a:lnTo>
                  <a:lnTo>
                    <a:pt x="25" y="0"/>
                  </a:lnTo>
                  <a:lnTo>
                    <a:pt x="26" y="0"/>
                  </a:lnTo>
                  <a:lnTo>
                    <a:pt x="28" y="0"/>
                  </a:lnTo>
                  <a:lnTo>
                    <a:pt x="29" y="0"/>
                  </a:lnTo>
                  <a:lnTo>
                    <a:pt x="31" y="0"/>
                  </a:lnTo>
                  <a:lnTo>
                    <a:pt x="32" y="0"/>
                  </a:lnTo>
                  <a:lnTo>
                    <a:pt x="34" y="0"/>
                  </a:lnTo>
                  <a:lnTo>
                    <a:pt x="36" y="0"/>
                  </a:lnTo>
                  <a:lnTo>
                    <a:pt x="37" y="0"/>
                  </a:lnTo>
                  <a:lnTo>
                    <a:pt x="39" y="0"/>
                  </a:lnTo>
                  <a:lnTo>
                    <a:pt x="40" y="0"/>
                  </a:lnTo>
                  <a:lnTo>
                    <a:pt x="42" y="0"/>
                  </a:lnTo>
                  <a:lnTo>
                    <a:pt x="43" y="0"/>
                  </a:lnTo>
                  <a:lnTo>
                    <a:pt x="43" y="1"/>
                  </a:lnTo>
                  <a:lnTo>
                    <a:pt x="45" y="2"/>
                  </a:lnTo>
                  <a:lnTo>
                    <a:pt x="46" y="3"/>
                  </a:lnTo>
                  <a:lnTo>
                    <a:pt x="48" y="4"/>
                  </a:lnTo>
                  <a:lnTo>
                    <a:pt x="50" y="5"/>
                  </a:lnTo>
                  <a:lnTo>
                    <a:pt x="51" y="5"/>
                  </a:lnTo>
                  <a:lnTo>
                    <a:pt x="51" y="6"/>
                  </a:lnTo>
                  <a:lnTo>
                    <a:pt x="53" y="6"/>
                  </a:lnTo>
                  <a:lnTo>
                    <a:pt x="54" y="7"/>
                  </a:lnTo>
                  <a:lnTo>
                    <a:pt x="56" y="8"/>
                  </a:lnTo>
                  <a:lnTo>
                    <a:pt x="57" y="9"/>
                  </a:lnTo>
                  <a:lnTo>
                    <a:pt x="57" y="10"/>
                  </a:lnTo>
                  <a:lnTo>
                    <a:pt x="59" y="10"/>
                  </a:lnTo>
                  <a:lnTo>
                    <a:pt x="59" y="11"/>
                  </a:lnTo>
                  <a:lnTo>
                    <a:pt x="5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74" name="Freeform 63"/>
            <p:cNvSpPr>
              <a:spLocks/>
            </p:cNvSpPr>
            <p:nvPr/>
          </p:nvSpPr>
          <p:spPr bwMode="auto">
            <a:xfrm>
              <a:off x="6577" y="1878"/>
              <a:ext cx="28" cy="15"/>
            </a:xfrm>
            <a:custGeom>
              <a:avLst/>
              <a:gdLst>
                <a:gd name="T0" fmla="*/ 0 w 58"/>
                <a:gd name="T1" fmla="*/ 15 h 15"/>
                <a:gd name="T2" fmla="*/ 0 w 58"/>
                <a:gd name="T3" fmla="*/ 15 h 15"/>
                <a:gd name="T4" fmla="*/ 0 w 58"/>
                <a:gd name="T5" fmla="*/ 15 h 15"/>
                <a:gd name="T6" fmla="*/ 0 w 58"/>
                <a:gd name="T7" fmla="*/ 15 h 15"/>
                <a:gd name="T8" fmla="*/ 0 w 58"/>
                <a:gd name="T9" fmla="*/ 14 h 15"/>
                <a:gd name="T10" fmla="*/ 0 w 58"/>
                <a:gd name="T11" fmla="*/ 14 h 15"/>
                <a:gd name="T12" fmla="*/ 0 w 58"/>
                <a:gd name="T13" fmla="*/ 13 h 15"/>
                <a:gd name="T14" fmla="*/ 0 w 58"/>
                <a:gd name="T15" fmla="*/ 13 h 15"/>
                <a:gd name="T16" fmla="*/ 0 w 58"/>
                <a:gd name="T17" fmla="*/ 12 h 15"/>
                <a:gd name="T18" fmla="*/ 0 w 58"/>
                <a:gd name="T19" fmla="*/ 12 h 15"/>
                <a:gd name="T20" fmla="*/ 0 w 58"/>
                <a:gd name="T21" fmla="*/ 11 h 15"/>
                <a:gd name="T22" fmla="*/ 0 w 58"/>
                <a:gd name="T23" fmla="*/ 11 h 15"/>
                <a:gd name="T24" fmla="*/ 0 w 58"/>
                <a:gd name="T25" fmla="*/ 10 h 15"/>
                <a:gd name="T26" fmla="*/ 0 w 58"/>
                <a:gd name="T27" fmla="*/ 9 h 15"/>
                <a:gd name="T28" fmla="*/ 0 w 58"/>
                <a:gd name="T29" fmla="*/ 9 h 15"/>
                <a:gd name="T30" fmla="*/ 0 w 58"/>
                <a:gd name="T31" fmla="*/ 7 h 15"/>
                <a:gd name="T32" fmla="*/ 0 w 58"/>
                <a:gd name="T33" fmla="*/ 6 h 15"/>
                <a:gd name="T34" fmla="*/ 0 w 58"/>
                <a:gd name="T35" fmla="*/ 4 h 15"/>
                <a:gd name="T36" fmla="*/ 0 w 58"/>
                <a:gd name="T37" fmla="*/ 2 h 15"/>
                <a:gd name="T38" fmla="*/ 0 w 58"/>
                <a:gd name="T39" fmla="*/ 1 h 15"/>
                <a:gd name="T40" fmla="*/ 0 w 58"/>
                <a:gd name="T41" fmla="*/ 0 h 15"/>
                <a:gd name="T42" fmla="*/ 0 w 58"/>
                <a:gd name="T43" fmla="*/ 0 h 15"/>
                <a:gd name="T44" fmla="*/ 0 w 58"/>
                <a:gd name="T45" fmla="*/ 0 h 15"/>
                <a:gd name="T46" fmla="*/ 0 w 58"/>
                <a:gd name="T47" fmla="*/ 1 h 15"/>
                <a:gd name="T48" fmla="*/ 0 w 58"/>
                <a:gd name="T49" fmla="*/ 1 h 15"/>
                <a:gd name="T50" fmla="*/ 0 w 58"/>
                <a:gd name="T51" fmla="*/ 2 h 15"/>
                <a:gd name="T52" fmla="*/ 0 w 58"/>
                <a:gd name="T53" fmla="*/ 2 h 15"/>
                <a:gd name="T54" fmla="*/ 0 w 58"/>
                <a:gd name="T55" fmla="*/ 3 h 15"/>
                <a:gd name="T56" fmla="*/ 0 w 58"/>
                <a:gd name="T57" fmla="*/ 4 h 15"/>
                <a:gd name="T58" fmla="*/ 0 w 58"/>
                <a:gd name="T59" fmla="*/ 4 h 15"/>
                <a:gd name="T60" fmla="*/ 0 w 58"/>
                <a:gd name="T61" fmla="*/ 5 h 15"/>
                <a:gd name="T62" fmla="*/ 0 w 58"/>
                <a:gd name="T63" fmla="*/ 6 h 15"/>
                <a:gd name="T64" fmla="*/ 0 w 58"/>
                <a:gd name="T65" fmla="*/ 7 h 15"/>
                <a:gd name="T66" fmla="*/ 0 w 58"/>
                <a:gd name="T67" fmla="*/ 9 h 15"/>
                <a:gd name="T68" fmla="*/ 0 w 58"/>
                <a:gd name="T69" fmla="*/ 10 h 15"/>
                <a:gd name="T70" fmla="*/ 0 w 58"/>
                <a:gd name="T71" fmla="*/ 11 h 15"/>
                <a:gd name="T72" fmla="*/ 0 w 58"/>
                <a:gd name="T73" fmla="*/ 12 h 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15"/>
                <a:gd name="T113" fmla="*/ 58 w 58"/>
                <a:gd name="T114" fmla="*/ 15 h 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15">
                  <a:moveTo>
                    <a:pt x="58" y="12"/>
                  </a:moveTo>
                  <a:lnTo>
                    <a:pt x="56" y="15"/>
                  </a:lnTo>
                  <a:lnTo>
                    <a:pt x="53" y="15"/>
                  </a:lnTo>
                  <a:lnTo>
                    <a:pt x="52" y="15"/>
                  </a:lnTo>
                  <a:lnTo>
                    <a:pt x="50" y="15"/>
                  </a:lnTo>
                  <a:lnTo>
                    <a:pt x="49" y="15"/>
                  </a:lnTo>
                  <a:lnTo>
                    <a:pt x="47" y="15"/>
                  </a:lnTo>
                  <a:lnTo>
                    <a:pt x="45" y="15"/>
                  </a:lnTo>
                  <a:lnTo>
                    <a:pt x="42" y="14"/>
                  </a:lnTo>
                  <a:lnTo>
                    <a:pt x="41" y="14"/>
                  </a:lnTo>
                  <a:lnTo>
                    <a:pt x="39" y="14"/>
                  </a:lnTo>
                  <a:lnTo>
                    <a:pt x="38" y="14"/>
                  </a:lnTo>
                  <a:lnTo>
                    <a:pt x="36" y="14"/>
                  </a:lnTo>
                  <a:lnTo>
                    <a:pt x="35" y="13"/>
                  </a:lnTo>
                  <a:lnTo>
                    <a:pt x="33" y="13"/>
                  </a:lnTo>
                  <a:lnTo>
                    <a:pt x="31" y="13"/>
                  </a:lnTo>
                  <a:lnTo>
                    <a:pt x="30" y="13"/>
                  </a:lnTo>
                  <a:lnTo>
                    <a:pt x="28" y="12"/>
                  </a:lnTo>
                  <a:lnTo>
                    <a:pt x="27" y="12"/>
                  </a:lnTo>
                  <a:lnTo>
                    <a:pt x="24" y="12"/>
                  </a:lnTo>
                  <a:lnTo>
                    <a:pt x="22" y="11"/>
                  </a:lnTo>
                  <a:lnTo>
                    <a:pt x="21" y="11"/>
                  </a:lnTo>
                  <a:lnTo>
                    <a:pt x="19" y="11"/>
                  </a:lnTo>
                  <a:lnTo>
                    <a:pt x="17" y="11"/>
                  </a:lnTo>
                  <a:lnTo>
                    <a:pt x="16" y="10"/>
                  </a:lnTo>
                  <a:lnTo>
                    <a:pt x="14" y="10"/>
                  </a:lnTo>
                  <a:lnTo>
                    <a:pt x="13" y="10"/>
                  </a:lnTo>
                  <a:lnTo>
                    <a:pt x="11" y="9"/>
                  </a:lnTo>
                  <a:lnTo>
                    <a:pt x="10" y="9"/>
                  </a:lnTo>
                  <a:lnTo>
                    <a:pt x="8" y="9"/>
                  </a:lnTo>
                  <a:lnTo>
                    <a:pt x="7" y="7"/>
                  </a:lnTo>
                  <a:lnTo>
                    <a:pt x="5" y="7"/>
                  </a:lnTo>
                  <a:lnTo>
                    <a:pt x="3" y="7"/>
                  </a:lnTo>
                  <a:lnTo>
                    <a:pt x="0" y="6"/>
                  </a:lnTo>
                  <a:lnTo>
                    <a:pt x="0" y="5"/>
                  </a:lnTo>
                  <a:lnTo>
                    <a:pt x="0" y="4"/>
                  </a:lnTo>
                  <a:lnTo>
                    <a:pt x="0" y="3"/>
                  </a:lnTo>
                  <a:lnTo>
                    <a:pt x="0" y="2"/>
                  </a:lnTo>
                  <a:lnTo>
                    <a:pt x="2" y="2"/>
                  </a:lnTo>
                  <a:lnTo>
                    <a:pt x="2" y="1"/>
                  </a:lnTo>
                  <a:lnTo>
                    <a:pt x="2" y="0"/>
                  </a:lnTo>
                  <a:lnTo>
                    <a:pt x="3" y="0"/>
                  </a:lnTo>
                  <a:lnTo>
                    <a:pt x="5" y="0"/>
                  </a:lnTo>
                  <a:lnTo>
                    <a:pt x="7" y="0"/>
                  </a:lnTo>
                  <a:lnTo>
                    <a:pt x="8" y="0"/>
                  </a:lnTo>
                  <a:lnTo>
                    <a:pt x="10" y="0"/>
                  </a:lnTo>
                  <a:lnTo>
                    <a:pt x="13" y="1"/>
                  </a:lnTo>
                  <a:lnTo>
                    <a:pt x="14" y="1"/>
                  </a:lnTo>
                  <a:lnTo>
                    <a:pt x="16" y="1"/>
                  </a:lnTo>
                  <a:lnTo>
                    <a:pt x="17" y="1"/>
                  </a:lnTo>
                  <a:lnTo>
                    <a:pt x="19" y="1"/>
                  </a:lnTo>
                  <a:lnTo>
                    <a:pt x="21" y="2"/>
                  </a:lnTo>
                  <a:lnTo>
                    <a:pt x="22" y="2"/>
                  </a:lnTo>
                  <a:lnTo>
                    <a:pt x="24" y="2"/>
                  </a:lnTo>
                  <a:lnTo>
                    <a:pt x="27" y="3"/>
                  </a:lnTo>
                  <a:lnTo>
                    <a:pt x="28" y="3"/>
                  </a:lnTo>
                  <a:lnTo>
                    <a:pt x="30" y="3"/>
                  </a:lnTo>
                  <a:lnTo>
                    <a:pt x="31" y="4"/>
                  </a:lnTo>
                  <a:lnTo>
                    <a:pt x="33" y="4"/>
                  </a:lnTo>
                  <a:lnTo>
                    <a:pt x="35" y="4"/>
                  </a:lnTo>
                  <a:lnTo>
                    <a:pt x="36" y="5"/>
                  </a:lnTo>
                  <a:lnTo>
                    <a:pt x="38" y="5"/>
                  </a:lnTo>
                  <a:lnTo>
                    <a:pt x="39" y="5"/>
                  </a:lnTo>
                  <a:lnTo>
                    <a:pt x="41" y="6"/>
                  </a:lnTo>
                  <a:lnTo>
                    <a:pt x="42" y="6"/>
                  </a:lnTo>
                  <a:lnTo>
                    <a:pt x="45" y="7"/>
                  </a:lnTo>
                  <a:lnTo>
                    <a:pt x="47" y="7"/>
                  </a:lnTo>
                  <a:lnTo>
                    <a:pt x="49" y="9"/>
                  </a:lnTo>
                  <a:lnTo>
                    <a:pt x="50" y="9"/>
                  </a:lnTo>
                  <a:lnTo>
                    <a:pt x="52" y="10"/>
                  </a:lnTo>
                  <a:lnTo>
                    <a:pt x="53" y="10"/>
                  </a:lnTo>
                  <a:lnTo>
                    <a:pt x="55" y="11"/>
                  </a:lnTo>
                  <a:lnTo>
                    <a:pt x="56" y="11"/>
                  </a:lnTo>
                  <a:lnTo>
                    <a:pt x="5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75" name="Freeform 64"/>
            <p:cNvSpPr>
              <a:spLocks/>
            </p:cNvSpPr>
            <p:nvPr/>
          </p:nvSpPr>
          <p:spPr bwMode="auto">
            <a:xfrm>
              <a:off x="6674" y="1930"/>
              <a:ext cx="58" cy="78"/>
            </a:xfrm>
            <a:custGeom>
              <a:avLst/>
              <a:gdLst>
                <a:gd name="T0" fmla="*/ 1 w 116"/>
                <a:gd name="T1" fmla="*/ 17 h 78"/>
                <a:gd name="T2" fmla="*/ 1 w 116"/>
                <a:gd name="T3" fmla="*/ 17 h 78"/>
                <a:gd name="T4" fmla="*/ 1 w 116"/>
                <a:gd name="T5" fmla="*/ 16 h 78"/>
                <a:gd name="T6" fmla="*/ 1 w 116"/>
                <a:gd name="T7" fmla="*/ 14 h 78"/>
                <a:gd name="T8" fmla="*/ 1 w 116"/>
                <a:gd name="T9" fmla="*/ 11 h 78"/>
                <a:gd name="T10" fmla="*/ 1 w 116"/>
                <a:gd name="T11" fmla="*/ 10 h 78"/>
                <a:gd name="T12" fmla="*/ 1 w 116"/>
                <a:gd name="T13" fmla="*/ 12 h 78"/>
                <a:gd name="T14" fmla="*/ 1 w 116"/>
                <a:gd name="T15" fmla="*/ 17 h 78"/>
                <a:gd name="T16" fmla="*/ 1 w 116"/>
                <a:gd name="T17" fmla="*/ 21 h 78"/>
                <a:gd name="T18" fmla="*/ 1 w 116"/>
                <a:gd name="T19" fmla="*/ 26 h 78"/>
                <a:gd name="T20" fmla="*/ 1 w 116"/>
                <a:gd name="T21" fmla="*/ 32 h 78"/>
                <a:gd name="T22" fmla="*/ 1 w 116"/>
                <a:gd name="T23" fmla="*/ 38 h 78"/>
                <a:gd name="T24" fmla="*/ 1 w 116"/>
                <a:gd name="T25" fmla="*/ 45 h 78"/>
                <a:gd name="T26" fmla="*/ 1 w 116"/>
                <a:gd name="T27" fmla="*/ 52 h 78"/>
                <a:gd name="T28" fmla="*/ 1 w 116"/>
                <a:gd name="T29" fmla="*/ 60 h 78"/>
                <a:gd name="T30" fmla="*/ 1 w 116"/>
                <a:gd name="T31" fmla="*/ 68 h 78"/>
                <a:gd name="T32" fmla="*/ 1 w 116"/>
                <a:gd name="T33" fmla="*/ 76 h 78"/>
                <a:gd name="T34" fmla="*/ 1 w 116"/>
                <a:gd name="T35" fmla="*/ 77 h 78"/>
                <a:gd name="T36" fmla="*/ 1 w 116"/>
                <a:gd name="T37" fmla="*/ 78 h 78"/>
                <a:gd name="T38" fmla="*/ 1 w 116"/>
                <a:gd name="T39" fmla="*/ 77 h 78"/>
                <a:gd name="T40" fmla="*/ 0 w 116"/>
                <a:gd name="T41" fmla="*/ 74 h 78"/>
                <a:gd name="T42" fmla="*/ 0 w 116"/>
                <a:gd name="T43" fmla="*/ 70 h 78"/>
                <a:gd name="T44" fmla="*/ 1 w 116"/>
                <a:gd name="T45" fmla="*/ 66 h 78"/>
                <a:gd name="T46" fmla="*/ 1 w 116"/>
                <a:gd name="T47" fmla="*/ 62 h 78"/>
                <a:gd name="T48" fmla="*/ 1 w 116"/>
                <a:gd name="T49" fmla="*/ 58 h 78"/>
                <a:gd name="T50" fmla="*/ 1 w 116"/>
                <a:gd name="T51" fmla="*/ 55 h 78"/>
                <a:gd name="T52" fmla="*/ 1 w 116"/>
                <a:gd name="T53" fmla="*/ 50 h 78"/>
                <a:gd name="T54" fmla="*/ 1 w 116"/>
                <a:gd name="T55" fmla="*/ 46 h 78"/>
                <a:gd name="T56" fmla="*/ 1 w 116"/>
                <a:gd name="T57" fmla="*/ 43 h 78"/>
                <a:gd name="T58" fmla="*/ 1 w 116"/>
                <a:gd name="T59" fmla="*/ 39 h 78"/>
                <a:gd name="T60" fmla="*/ 1 w 116"/>
                <a:gd name="T61" fmla="*/ 36 h 78"/>
                <a:gd name="T62" fmla="*/ 1 w 116"/>
                <a:gd name="T63" fmla="*/ 31 h 78"/>
                <a:gd name="T64" fmla="*/ 1 w 116"/>
                <a:gd name="T65" fmla="*/ 27 h 78"/>
                <a:gd name="T66" fmla="*/ 1 w 116"/>
                <a:gd name="T67" fmla="*/ 23 h 78"/>
                <a:gd name="T68" fmla="*/ 1 w 116"/>
                <a:gd name="T69" fmla="*/ 19 h 78"/>
                <a:gd name="T70" fmla="*/ 1 w 116"/>
                <a:gd name="T71" fmla="*/ 15 h 78"/>
                <a:gd name="T72" fmla="*/ 1 w 116"/>
                <a:gd name="T73" fmla="*/ 12 h 78"/>
                <a:gd name="T74" fmla="*/ 1 w 116"/>
                <a:gd name="T75" fmla="*/ 8 h 78"/>
                <a:gd name="T76" fmla="*/ 1 w 116"/>
                <a:gd name="T77" fmla="*/ 6 h 78"/>
                <a:gd name="T78" fmla="*/ 1 w 116"/>
                <a:gd name="T79" fmla="*/ 3 h 78"/>
                <a:gd name="T80" fmla="*/ 1 w 116"/>
                <a:gd name="T81" fmla="*/ 1 h 78"/>
                <a:gd name="T82" fmla="*/ 1 w 116"/>
                <a:gd name="T83" fmla="*/ 0 h 78"/>
                <a:gd name="T84" fmla="*/ 1 w 116"/>
                <a:gd name="T85" fmla="*/ 2 h 78"/>
                <a:gd name="T86" fmla="*/ 1 w 116"/>
                <a:gd name="T87" fmla="*/ 3 h 78"/>
                <a:gd name="T88" fmla="*/ 1 w 116"/>
                <a:gd name="T89" fmla="*/ 6 h 78"/>
                <a:gd name="T90" fmla="*/ 1 w 116"/>
                <a:gd name="T91" fmla="*/ 7 h 78"/>
                <a:gd name="T92" fmla="*/ 1 w 116"/>
                <a:gd name="T93" fmla="*/ 9 h 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78"/>
                <a:gd name="T143" fmla="*/ 116 w 116"/>
                <a:gd name="T144" fmla="*/ 78 h 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78">
                  <a:moveTo>
                    <a:pt x="116" y="9"/>
                  </a:moveTo>
                  <a:lnTo>
                    <a:pt x="116" y="17"/>
                  </a:lnTo>
                  <a:lnTo>
                    <a:pt x="115" y="17"/>
                  </a:lnTo>
                  <a:lnTo>
                    <a:pt x="113" y="17"/>
                  </a:lnTo>
                  <a:lnTo>
                    <a:pt x="112" y="17"/>
                  </a:lnTo>
                  <a:lnTo>
                    <a:pt x="110" y="17"/>
                  </a:lnTo>
                  <a:lnTo>
                    <a:pt x="108" y="17"/>
                  </a:lnTo>
                  <a:lnTo>
                    <a:pt x="107" y="17"/>
                  </a:lnTo>
                  <a:lnTo>
                    <a:pt x="107" y="16"/>
                  </a:lnTo>
                  <a:lnTo>
                    <a:pt x="105" y="15"/>
                  </a:lnTo>
                  <a:lnTo>
                    <a:pt x="105" y="14"/>
                  </a:lnTo>
                  <a:lnTo>
                    <a:pt x="104" y="14"/>
                  </a:lnTo>
                  <a:lnTo>
                    <a:pt x="104" y="13"/>
                  </a:lnTo>
                  <a:lnTo>
                    <a:pt x="102" y="12"/>
                  </a:lnTo>
                  <a:lnTo>
                    <a:pt x="101" y="11"/>
                  </a:lnTo>
                  <a:lnTo>
                    <a:pt x="99" y="11"/>
                  </a:lnTo>
                  <a:lnTo>
                    <a:pt x="99" y="10"/>
                  </a:lnTo>
                  <a:lnTo>
                    <a:pt x="98" y="10"/>
                  </a:lnTo>
                  <a:lnTo>
                    <a:pt x="96" y="10"/>
                  </a:lnTo>
                  <a:lnTo>
                    <a:pt x="91" y="11"/>
                  </a:lnTo>
                  <a:lnTo>
                    <a:pt x="88" y="12"/>
                  </a:lnTo>
                  <a:lnTo>
                    <a:pt x="84" y="14"/>
                  </a:lnTo>
                  <a:lnTo>
                    <a:pt x="80" y="15"/>
                  </a:lnTo>
                  <a:lnTo>
                    <a:pt x="77" y="17"/>
                  </a:lnTo>
                  <a:lnTo>
                    <a:pt x="73" y="18"/>
                  </a:lnTo>
                  <a:lnTo>
                    <a:pt x="70" y="20"/>
                  </a:lnTo>
                  <a:lnTo>
                    <a:pt x="66" y="21"/>
                  </a:lnTo>
                  <a:lnTo>
                    <a:pt x="62" y="23"/>
                  </a:lnTo>
                  <a:lnTo>
                    <a:pt x="59" y="25"/>
                  </a:lnTo>
                  <a:lnTo>
                    <a:pt x="56" y="26"/>
                  </a:lnTo>
                  <a:lnTo>
                    <a:pt x="52" y="28"/>
                  </a:lnTo>
                  <a:lnTo>
                    <a:pt x="49" y="30"/>
                  </a:lnTo>
                  <a:lnTo>
                    <a:pt x="46" y="32"/>
                  </a:lnTo>
                  <a:lnTo>
                    <a:pt x="43" y="34"/>
                  </a:lnTo>
                  <a:lnTo>
                    <a:pt x="40" y="36"/>
                  </a:lnTo>
                  <a:lnTo>
                    <a:pt x="37" y="38"/>
                  </a:lnTo>
                  <a:lnTo>
                    <a:pt x="35" y="40"/>
                  </a:lnTo>
                  <a:lnTo>
                    <a:pt x="32" y="42"/>
                  </a:lnTo>
                  <a:lnTo>
                    <a:pt x="31" y="45"/>
                  </a:lnTo>
                  <a:lnTo>
                    <a:pt x="28" y="47"/>
                  </a:lnTo>
                  <a:lnTo>
                    <a:pt x="26" y="49"/>
                  </a:lnTo>
                  <a:lnTo>
                    <a:pt x="23" y="52"/>
                  </a:lnTo>
                  <a:lnTo>
                    <a:pt x="21" y="55"/>
                  </a:lnTo>
                  <a:lnTo>
                    <a:pt x="20" y="58"/>
                  </a:lnTo>
                  <a:lnTo>
                    <a:pt x="18" y="60"/>
                  </a:lnTo>
                  <a:lnTo>
                    <a:pt x="17" y="63"/>
                  </a:lnTo>
                  <a:lnTo>
                    <a:pt x="15" y="65"/>
                  </a:lnTo>
                  <a:lnTo>
                    <a:pt x="15" y="68"/>
                  </a:lnTo>
                  <a:lnTo>
                    <a:pt x="14" y="71"/>
                  </a:lnTo>
                  <a:lnTo>
                    <a:pt x="14" y="73"/>
                  </a:lnTo>
                  <a:lnTo>
                    <a:pt x="12" y="76"/>
                  </a:lnTo>
                  <a:lnTo>
                    <a:pt x="11" y="76"/>
                  </a:lnTo>
                  <a:lnTo>
                    <a:pt x="11" y="77"/>
                  </a:lnTo>
                  <a:lnTo>
                    <a:pt x="9" y="77"/>
                  </a:lnTo>
                  <a:lnTo>
                    <a:pt x="7" y="77"/>
                  </a:lnTo>
                  <a:lnTo>
                    <a:pt x="6" y="77"/>
                  </a:lnTo>
                  <a:lnTo>
                    <a:pt x="6" y="78"/>
                  </a:lnTo>
                  <a:lnTo>
                    <a:pt x="4" y="78"/>
                  </a:lnTo>
                  <a:lnTo>
                    <a:pt x="3" y="78"/>
                  </a:lnTo>
                  <a:lnTo>
                    <a:pt x="3" y="77"/>
                  </a:lnTo>
                  <a:lnTo>
                    <a:pt x="1" y="77"/>
                  </a:lnTo>
                  <a:lnTo>
                    <a:pt x="0" y="76"/>
                  </a:lnTo>
                  <a:lnTo>
                    <a:pt x="0" y="74"/>
                  </a:lnTo>
                  <a:lnTo>
                    <a:pt x="0" y="73"/>
                  </a:lnTo>
                  <a:lnTo>
                    <a:pt x="0" y="71"/>
                  </a:lnTo>
                  <a:lnTo>
                    <a:pt x="0" y="70"/>
                  </a:lnTo>
                  <a:lnTo>
                    <a:pt x="1" y="69"/>
                  </a:lnTo>
                  <a:lnTo>
                    <a:pt x="1" y="67"/>
                  </a:lnTo>
                  <a:lnTo>
                    <a:pt x="1" y="66"/>
                  </a:lnTo>
                  <a:lnTo>
                    <a:pt x="1" y="65"/>
                  </a:lnTo>
                  <a:lnTo>
                    <a:pt x="3" y="63"/>
                  </a:lnTo>
                  <a:lnTo>
                    <a:pt x="3" y="62"/>
                  </a:lnTo>
                  <a:lnTo>
                    <a:pt x="4" y="61"/>
                  </a:lnTo>
                  <a:lnTo>
                    <a:pt x="4" y="60"/>
                  </a:lnTo>
                  <a:lnTo>
                    <a:pt x="6" y="58"/>
                  </a:lnTo>
                  <a:lnTo>
                    <a:pt x="6" y="57"/>
                  </a:lnTo>
                  <a:lnTo>
                    <a:pt x="7" y="56"/>
                  </a:lnTo>
                  <a:lnTo>
                    <a:pt x="7" y="55"/>
                  </a:lnTo>
                  <a:lnTo>
                    <a:pt x="9" y="52"/>
                  </a:lnTo>
                  <a:lnTo>
                    <a:pt x="11" y="51"/>
                  </a:lnTo>
                  <a:lnTo>
                    <a:pt x="11" y="50"/>
                  </a:lnTo>
                  <a:lnTo>
                    <a:pt x="12" y="49"/>
                  </a:lnTo>
                  <a:lnTo>
                    <a:pt x="14" y="48"/>
                  </a:lnTo>
                  <a:lnTo>
                    <a:pt x="14" y="46"/>
                  </a:lnTo>
                  <a:lnTo>
                    <a:pt x="15" y="45"/>
                  </a:lnTo>
                  <a:lnTo>
                    <a:pt x="17" y="44"/>
                  </a:lnTo>
                  <a:lnTo>
                    <a:pt x="17" y="43"/>
                  </a:lnTo>
                  <a:lnTo>
                    <a:pt x="18" y="42"/>
                  </a:lnTo>
                  <a:lnTo>
                    <a:pt x="20" y="40"/>
                  </a:lnTo>
                  <a:lnTo>
                    <a:pt x="21" y="39"/>
                  </a:lnTo>
                  <a:lnTo>
                    <a:pt x="21" y="38"/>
                  </a:lnTo>
                  <a:lnTo>
                    <a:pt x="23" y="37"/>
                  </a:lnTo>
                  <a:lnTo>
                    <a:pt x="25" y="36"/>
                  </a:lnTo>
                  <a:lnTo>
                    <a:pt x="26" y="34"/>
                  </a:lnTo>
                  <a:lnTo>
                    <a:pt x="28" y="33"/>
                  </a:lnTo>
                  <a:lnTo>
                    <a:pt x="31" y="31"/>
                  </a:lnTo>
                  <a:lnTo>
                    <a:pt x="32" y="30"/>
                  </a:lnTo>
                  <a:lnTo>
                    <a:pt x="35" y="28"/>
                  </a:lnTo>
                  <a:lnTo>
                    <a:pt x="37" y="27"/>
                  </a:lnTo>
                  <a:lnTo>
                    <a:pt x="40" y="26"/>
                  </a:lnTo>
                  <a:lnTo>
                    <a:pt x="42" y="24"/>
                  </a:lnTo>
                  <a:lnTo>
                    <a:pt x="43" y="23"/>
                  </a:lnTo>
                  <a:lnTo>
                    <a:pt x="46" y="21"/>
                  </a:lnTo>
                  <a:lnTo>
                    <a:pt x="48" y="20"/>
                  </a:lnTo>
                  <a:lnTo>
                    <a:pt x="51" y="19"/>
                  </a:lnTo>
                  <a:lnTo>
                    <a:pt x="52" y="17"/>
                  </a:lnTo>
                  <a:lnTo>
                    <a:pt x="56" y="16"/>
                  </a:lnTo>
                  <a:lnTo>
                    <a:pt x="57" y="15"/>
                  </a:lnTo>
                  <a:lnTo>
                    <a:pt x="60" y="14"/>
                  </a:lnTo>
                  <a:lnTo>
                    <a:pt x="62" y="13"/>
                  </a:lnTo>
                  <a:lnTo>
                    <a:pt x="65" y="12"/>
                  </a:lnTo>
                  <a:lnTo>
                    <a:pt x="66" y="10"/>
                  </a:lnTo>
                  <a:lnTo>
                    <a:pt x="70" y="9"/>
                  </a:lnTo>
                  <a:lnTo>
                    <a:pt x="73" y="8"/>
                  </a:lnTo>
                  <a:lnTo>
                    <a:pt x="74" y="7"/>
                  </a:lnTo>
                  <a:lnTo>
                    <a:pt x="77" y="7"/>
                  </a:lnTo>
                  <a:lnTo>
                    <a:pt x="80" y="6"/>
                  </a:lnTo>
                  <a:lnTo>
                    <a:pt x="82" y="4"/>
                  </a:lnTo>
                  <a:lnTo>
                    <a:pt x="85" y="3"/>
                  </a:lnTo>
                  <a:lnTo>
                    <a:pt x="88" y="3"/>
                  </a:lnTo>
                  <a:lnTo>
                    <a:pt x="90" y="2"/>
                  </a:lnTo>
                  <a:lnTo>
                    <a:pt x="93" y="1"/>
                  </a:lnTo>
                  <a:lnTo>
                    <a:pt x="96" y="1"/>
                  </a:lnTo>
                  <a:lnTo>
                    <a:pt x="99" y="0"/>
                  </a:lnTo>
                  <a:lnTo>
                    <a:pt x="101" y="0"/>
                  </a:lnTo>
                  <a:lnTo>
                    <a:pt x="102" y="0"/>
                  </a:lnTo>
                  <a:lnTo>
                    <a:pt x="102" y="1"/>
                  </a:lnTo>
                  <a:lnTo>
                    <a:pt x="104" y="1"/>
                  </a:lnTo>
                  <a:lnTo>
                    <a:pt x="105" y="2"/>
                  </a:lnTo>
                  <a:lnTo>
                    <a:pt x="107" y="2"/>
                  </a:lnTo>
                  <a:lnTo>
                    <a:pt x="107" y="3"/>
                  </a:lnTo>
                  <a:lnTo>
                    <a:pt x="108" y="3"/>
                  </a:lnTo>
                  <a:lnTo>
                    <a:pt x="110" y="4"/>
                  </a:lnTo>
                  <a:lnTo>
                    <a:pt x="112" y="4"/>
                  </a:lnTo>
                  <a:lnTo>
                    <a:pt x="112" y="6"/>
                  </a:lnTo>
                  <a:lnTo>
                    <a:pt x="113" y="6"/>
                  </a:lnTo>
                  <a:lnTo>
                    <a:pt x="113" y="7"/>
                  </a:lnTo>
                  <a:lnTo>
                    <a:pt x="115" y="7"/>
                  </a:lnTo>
                  <a:lnTo>
                    <a:pt x="115" y="8"/>
                  </a:lnTo>
                  <a:lnTo>
                    <a:pt x="116" y="8"/>
                  </a:lnTo>
                  <a:lnTo>
                    <a:pt x="1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76" name="Freeform 65"/>
            <p:cNvSpPr>
              <a:spLocks/>
            </p:cNvSpPr>
            <p:nvPr/>
          </p:nvSpPr>
          <p:spPr bwMode="auto">
            <a:xfrm>
              <a:off x="6699" y="1970"/>
              <a:ext cx="25" cy="67"/>
            </a:xfrm>
            <a:custGeom>
              <a:avLst/>
              <a:gdLst>
                <a:gd name="T0" fmla="*/ 0 w 52"/>
                <a:gd name="T1" fmla="*/ 11 h 67"/>
                <a:gd name="T2" fmla="*/ 0 w 52"/>
                <a:gd name="T3" fmla="*/ 16 h 67"/>
                <a:gd name="T4" fmla="*/ 0 w 52"/>
                <a:gd name="T5" fmla="*/ 20 h 67"/>
                <a:gd name="T6" fmla="*/ 0 w 52"/>
                <a:gd name="T7" fmla="*/ 23 h 67"/>
                <a:gd name="T8" fmla="*/ 0 w 52"/>
                <a:gd name="T9" fmla="*/ 27 h 67"/>
                <a:gd name="T10" fmla="*/ 0 w 52"/>
                <a:gd name="T11" fmla="*/ 31 h 67"/>
                <a:gd name="T12" fmla="*/ 0 w 52"/>
                <a:gd name="T13" fmla="*/ 34 h 67"/>
                <a:gd name="T14" fmla="*/ 0 w 52"/>
                <a:gd name="T15" fmla="*/ 38 h 67"/>
                <a:gd name="T16" fmla="*/ 0 w 52"/>
                <a:gd name="T17" fmla="*/ 41 h 67"/>
                <a:gd name="T18" fmla="*/ 0 w 52"/>
                <a:gd name="T19" fmla="*/ 45 h 67"/>
                <a:gd name="T20" fmla="*/ 0 w 52"/>
                <a:gd name="T21" fmla="*/ 48 h 67"/>
                <a:gd name="T22" fmla="*/ 0 w 52"/>
                <a:gd name="T23" fmla="*/ 51 h 67"/>
                <a:gd name="T24" fmla="*/ 0 w 52"/>
                <a:gd name="T25" fmla="*/ 54 h 67"/>
                <a:gd name="T26" fmla="*/ 0 w 52"/>
                <a:gd name="T27" fmla="*/ 57 h 67"/>
                <a:gd name="T28" fmla="*/ 0 w 52"/>
                <a:gd name="T29" fmla="*/ 60 h 67"/>
                <a:gd name="T30" fmla="*/ 0 w 52"/>
                <a:gd name="T31" fmla="*/ 64 h 67"/>
                <a:gd name="T32" fmla="*/ 0 w 52"/>
                <a:gd name="T33" fmla="*/ 67 h 67"/>
                <a:gd name="T34" fmla="*/ 0 w 52"/>
                <a:gd name="T35" fmla="*/ 64 h 67"/>
                <a:gd name="T36" fmla="*/ 0 w 52"/>
                <a:gd name="T37" fmla="*/ 60 h 67"/>
                <a:gd name="T38" fmla="*/ 0 w 52"/>
                <a:gd name="T39" fmla="*/ 57 h 67"/>
                <a:gd name="T40" fmla="*/ 0 w 52"/>
                <a:gd name="T41" fmla="*/ 54 h 67"/>
                <a:gd name="T42" fmla="*/ 0 w 52"/>
                <a:gd name="T43" fmla="*/ 50 h 67"/>
                <a:gd name="T44" fmla="*/ 0 w 52"/>
                <a:gd name="T45" fmla="*/ 47 h 67"/>
                <a:gd name="T46" fmla="*/ 0 w 52"/>
                <a:gd name="T47" fmla="*/ 44 h 67"/>
                <a:gd name="T48" fmla="*/ 0 w 52"/>
                <a:gd name="T49" fmla="*/ 40 h 67"/>
                <a:gd name="T50" fmla="*/ 0 w 52"/>
                <a:gd name="T51" fmla="*/ 37 h 67"/>
                <a:gd name="T52" fmla="*/ 0 w 52"/>
                <a:gd name="T53" fmla="*/ 33 h 67"/>
                <a:gd name="T54" fmla="*/ 0 w 52"/>
                <a:gd name="T55" fmla="*/ 29 h 67"/>
                <a:gd name="T56" fmla="*/ 0 w 52"/>
                <a:gd name="T57" fmla="*/ 26 h 67"/>
                <a:gd name="T58" fmla="*/ 0 w 52"/>
                <a:gd name="T59" fmla="*/ 22 h 67"/>
                <a:gd name="T60" fmla="*/ 0 w 52"/>
                <a:gd name="T61" fmla="*/ 18 h 67"/>
                <a:gd name="T62" fmla="*/ 0 w 52"/>
                <a:gd name="T63" fmla="*/ 14 h 67"/>
                <a:gd name="T64" fmla="*/ 0 w 52"/>
                <a:gd name="T65" fmla="*/ 9 h 67"/>
                <a:gd name="T66" fmla="*/ 0 w 52"/>
                <a:gd name="T67" fmla="*/ 8 h 67"/>
                <a:gd name="T68" fmla="*/ 0 w 52"/>
                <a:gd name="T69" fmla="*/ 7 h 67"/>
                <a:gd name="T70" fmla="*/ 0 w 52"/>
                <a:gd name="T71" fmla="*/ 5 h 67"/>
                <a:gd name="T72" fmla="*/ 0 w 52"/>
                <a:gd name="T73" fmla="*/ 3 h 67"/>
                <a:gd name="T74" fmla="*/ 0 w 52"/>
                <a:gd name="T75" fmla="*/ 2 h 67"/>
                <a:gd name="T76" fmla="*/ 0 w 52"/>
                <a:gd name="T77" fmla="*/ 1 h 67"/>
                <a:gd name="T78" fmla="*/ 0 w 52"/>
                <a:gd name="T79" fmla="*/ 0 h 67"/>
                <a:gd name="T80" fmla="*/ 0 w 52"/>
                <a:gd name="T81" fmla="*/ 0 h 67"/>
                <a:gd name="T82" fmla="*/ 0 w 52"/>
                <a:gd name="T83" fmla="*/ 1 h 67"/>
                <a:gd name="T84" fmla="*/ 0 w 52"/>
                <a:gd name="T85" fmla="*/ 2 h 67"/>
                <a:gd name="T86" fmla="*/ 0 w 52"/>
                <a:gd name="T87" fmla="*/ 3 h 67"/>
                <a:gd name="T88" fmla="*/ 0 w 52"/>
                <a:gd name="T89" fmla="*/ 5 h 67"/>
                <a:gd name="T90" fmla="*/ 0 w 52"/>
                <a:gd name="T91" fmla="*/ 6 h 67"/>
                <a:gd name="T92" fmla="*/ 0 w 52"/>
                <a:gd name="T93" fmla="*/ 8 h 67"/>
                <a:gd name="T94" fmla="*/ 0 w 52"/>
                <a:gd name="T95" fmla="*/ 9 h 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67"/>
                <a:gd name="T146" fmla="*/ 52 w 52"/>
                <a:gd name="T147" fmla="*/ 67 h 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67">
                  <a:moveTo>
                    <a:pt x="52" y="9"/>
                  </a:moveTo>
                  <a:lnTo>
                    <a:pt x="52" y="11"/>
                  </a:lnTo>
                  <a:lnTo>
                    <a:pt x="52" y="14"/>
                  </a:lnTo>
                  <a:lnTo>
                    <a:pt x="50" y="16"/>
                  </a:lnTo>
                  <a:lnTo>
                    <a:pt x="50" y="18"/>
                  </a:lnTo>
                  <a:lnTo>
                    <a:pt x="50" y="20"/>
                  </a:lnTo>
                  <a:lnTo>
                    <a:pt x="49" y="21"/>
                  </a:lnTo>
                  <a:lnTo>
                    <a:pt x="49" y="23"/>
                  </a:lnTo>
                  <a:lnTo>
                    <a:pt x="47" y="25"/>
                  </a:lnTo>
                  <a:lnTo>
                    <a:pt x="47" y="27"/>
                  </a:lnTo>
                  <a:lnTo>
                    <a:pt x="45" y="29"/>
                  </a:lnTo>
                  <a:lnTo>
                    <a:pt x="45" y="31"/>
                  </a:lnTo>
                  <a:lnTo>
                    <a:pt x="44" y="33"/>
                  </a:lnTo>
                  <a:lnTo>
                    <a:pt x="42" y="34"/>
                  </a:lnTo>
                  <a:lnTo>
                    <a:pt x="41" y="36"/>
                  </a:lnTo>
                  <a:lnTo>
                    <a:pt x="39" y="38"/>
                  </a:lnTo>
                  <a:lnTo>
                    <a:pt x="38" y="40"/>
                  </a:lnTo>
                  <a:lnTo>
                    <a:pt x="38" y="41"/>
                  </a:lnTo>
                  <a:lnTo>
                    <a:pt x="36" y="43"/>
                  </a:lnTo>
                  <a:lnTo>
                    <a:pt x="35" y="45"/>
                  </a:lnTo>
                  <a:lnTo>
                    <a:pt x="31" y="46"/>
                  </a:lnTo>
                  <a:lnTo>
                    <a:pt x="30" y="48"/>
                  </a:lnTo>
                  <a:lnTo>
                    <a:pt x="28" y="49"/>
                  </a:lnTo>
                  <a:lnTo>
                    <a:pt x="27" y="51"/>
                  </a:lnTo>
                  <a:lnTo>
                    <a:pt x="25" y="53"/>
                  </a:lnTo>
                  <a:lnTo>
                    <a:pt x="24" y="54"/>
                  </a:lnTo>
                  <a:lnTo>
                    <a:pt x="21" y="56"/>
                  </a:lnTo>
                  <a:lnTo>
                    <a:pt x="19" y="57"/>
                  </a:lnTo>
                  <a:lnTo>
                    <a:pt x="17" y="58"/>
                  </a:lnTo>
                  <a:lnTo>
                    <a:pt x="16" y="60"/>
                  </a:lnTo>
                  <a:lnTo>
                    <a:pt x="13" y="62"/>
                  </a:lnTo>
                  <a:lnTo>
                    <a:pt x="11" y="64"/>
                  </a:lnTo>
                  <a:lnTo>
                    <a:pt x="10" y="65"/>
                  </a:lnTo>
                  <a:lnTo>
                    <a:pt x="0" y="67"/>
                  </a:lnTo>
                  <a:lnTo>
                    <a:pt x="2" y="66"/>
                  </a:lnTo>
                  <a:lnTo>
                    <a:pt x="2" y="64"/>
                  </a:lnTo>
                  <a:lnTo>
                    <a:pt x="3" y="63"/>
                  </a:lnTo>
                  <a:lnTo>
                    <a:pt x="5" y="60"/>
                  </a:lnTo>
                  <a:lnTo>
                    <a:pt x="7" y="58"/>
                  </a:lnTo>
                  <a:lnTo>
                    <a:pt x="8" y="57"/>
                  </a:lnTo>
                  <a:lnTo>
                    <a:pt x="10" y="55"/>
                  </a:lnTo>
                  <a:lnTo>
                    <a:pt x="11" y="54"/>
                  </a:lnTo>
                  <a:lnTo>
                    <a:pt x="13" y="52"/>
                  </a:lnTo>
                  <a:lnTo>
                    <a:pt x="14" y="50"/>
                  </a:lnTo>
                  <a:lnTo>
                    <a:pt x="16" y="49"/>
                  </a:lnTo>
                  <a:lnTo>
                    <a:pt x="17" y="47"/>
                  </a:lnTo>
                  <a:lnTo>
                    <a:pt x="19" y="45"/>
                  </a:lnTo>
                  <a:lnTo>
                    <a:pt x="21" y="44"/>
                  </a:lnTo>
                  <a:lnTo>
                    <a:pt x="22" y="42"/>
                  </a:lnTo>
                  <a:lnTo>
                    <a:pt x="24" y="40"/>
                  </a:lnTo>
                  <a:lnTo>
                    <a:pt x="25" y="38"/>
                  </a:lnTo>
                  <a:lnTo>
                    <a:pt x="27" y="37"/>
                  </a:lnTo>
                  <a:lnTo>
                    <a:pt x="28" y="35"/>
                  </a:lnTo>
                  <a:lnTo>
                    <a:pt x="30" y="33"/>
                  </a:lnTo>
                  <a:lnTo>
                    <a:pt x="31" y="31"/>
                  </a:lnTo>
                  <a:lnTo>
                    <a:pt x="31" y="29"/>
                  </a:lnTo>
                  <a:lnTo>
                    <a:pt x="33" y="27"/>
                  </a:lnTo>
                  <a:lnTo>
                    <a:pt x="33" y="26"/>
                  </a:lnTo>
                  <a:lnTo>
                    <a:pt x="35" y="24"/>
                  </a:lnTo>
                  <a:lnTo>
                    <a:pt x="35" y="22"/>
                  </a:lnTo>
                  <a:lnTo>
                    <a:pt x="36" y="20"/>
                  </a:lnTo>
                  <a:lnTo>
                    <a:pt x="36" y="18"/>
                  </a:lnTo>
                  <a:lnTo>
                    <a:pt x="36" y="16"/>
                  </a:lnTo>
                  <a:lnTo>
                    <a:pt x="36" y="14"/>
                  </a:lnTo>
                  <a:lnTo>
                    <a:pt x="36" y="11"/>
                  </a:lnTo>
                  <a:lnTo>
                    <a:pt x="36" y="9"/>
                  </a:lnTo>
                  <a:lnTo>
                    <a:pt x="35" y="8"/>
                  </a:lnTo>
                  <a:lnTo>
                    <a:pt x="33" y="8"/>
                  </a:lnTo>
                  <a:lnTo>
                    <a:pt x="33" y="7"/>
                  </a:lnTo>
                  <a:lnTo>
                    <a:pt x="31" y="7"/>
                  </a:lnTo>
                  <a:lnTo>
                    <a:pt x="31" y="6"/>
                  </a:lnTo>
                  <a:lnTo>
                    <a:pt x="31" y="5"/>
                  </a:lnTo>
                  <a:lnTo>
                    <a:pt x="31" y="4"/>
                  </a:lnTo>
                  <a:lnTo>
                    <a:pt x="31" y="3"/>
                  </a:lnTo>
                  <a:lnTo>
                    <a:pt x="31" y="2"/>
                  </a:lnTo>
                  <a:lnTo>
                    <a:pt x="33" y="2"/>
                  </a:lnTo>
                  <a:lnTo>
                    <a:pt x="33" y="1"/>
                  </a:lnTo>
                  <a:lnTo>
                    <a:pt x="35" y="1"/>
                  </a:lnTo>
                  <a:lnTo>
                    <a:pt x="36" y="0"/>
                  </a:lnTo>
                  <a:lnTo>
                    <a:pt x="38" y="0"/>
                  </a:lnTo>
                  <a:lnTo>
                    <a:pt x="39" y="0"/>
                  </a:lnTo>
                  <a:lnTo>
                    <a:pt x="41" y="0"/>
                  </a:lnTo>
                  <a:lnTo>
                    <a:pt x="41" y="1"/>
                  </a:lnTo>
                  <a:lnTo>
                    <a:pt x="42" y="1"/>
                  </a:lnTo>
                  <a:lnTo>
                    <a:pt x="44" y="1"/>
                  </a:lnTo>
                  <a:lnTo>
                    <a:pt x="44" y="2"/>
                  </a:lnTo>
                  <a:lnTo>
                    <a:pt x="45" y="2"/>
                  </a:lnTo>
                  <a:lnTo>
                    <a:pt x="45" y="3"/>
                  </a:lnTo>
                  <a:lnTo>
                    <a:pt x="47" y="4"/>
                  </a:lnTo>
                  <a:lnTo>
                    <a:pt x="49" y="5"/>
                  </a:lnTo>
                  <a:lnTo>
                    <a:pt x="49" y="6"/>
                  </a:lnTo>
                  <a:lnTo>
                    <a:pt x="50" y="6"/>
                  </a:lnTo>
                  <a:lnTo>
                    <a:pt x="50" y="7"/>
                  </a:lnTo>
                  <a:lnTo>
                    <a:pt x="50" y="8"/>
                  </a:lnTo>
                  <a:lnTo>
                    <a:pt x="52" y="8"/>
                  </a:lnTo>
                  <a:lnTo>
                    <a:pt x="5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77" name="Freeform 66"/>
            <p:cNvSpPr>
              <a:spLocks/>
            </p:cNvSpPr>
            <p:nvPr/>
          </p:nvSpPr>
          <p:spPr bwMode="auto">
            <a:xfrm>
              <a:off x="6513" y="2001"/>
              <a:ext cx="51" cy="85"/>
            </a:xfrm>
            <a:custGeom>
              <a:avLst/>
              <a:gdLst>
                <a:gd name="T0" fmla="*/ 1 w 102"/>
                <a:gd name="T1" fmla="*/ 15 h 85"/>
                <a:gd name="T2" fmla="*/ 1 w 102"/>
                <a:gd name="T3" fmla="*/ 19 h 85"/>
                <a:gd name="T4" fmla="*/ 1 w 102"/>
                <a:gd name="T5" fmla="*/ 23 h 85"/>
                <a:gd name="T6" fmla="*/ 1 w 102"/>
                <a:gd name="T7" fmla="*/ 27 h 85"/>
                <a:gd name="T8" fmla="*/ 1 w 102"/>
                <a:gd name="T9" fmla="*/ 32 h 85"/>
                <a:gd name="T10" fmla="*/ 1 w 102"/>
                <a:gd name="T11" fmla="*/ 37 h 85"/>
                <a:gd name="T12" fmla="*/ 1 w 102"/>
                <a:gd name="T13" fmla="*/ 41 h 85"/>
                <a:gd name="T14" fmla="*/ 1 w 102"/>
                <a:gd name="T15" fmla="*/ 45 h 85"/>
                <a:gd name="T16" fmla="*/ 1 w 102"/>
                <a:gd name="T17" fmla="*/ 50 h 85"/>
                <a:gd name="T18" fmla="*/ 1 w 102"/>
                <a:gd name="T19" fmla="*/ 54 h 85"/>
                <a:gd name="T20" fmla="*/ 1 w 102"/>
                <a:gd name="T21" fmla="*/ 59 h 85"/>
                <a:gd name="T22" fmla="*/ 1 w 102"/>
                <a:gd name="T23" fmla="*/ 63 h 85"/>
                <a:gd name="T24" fmla="*/ 1 w 102"/>
                <a:gd name="T25" fmla="*/ 68 h 85"/>
                <a:gd name="T26" fmla="*/ 1 w 102"/>
                <a:gd name="T27" fmla="*/ 72 h 85"/>
                <a:gd name="T28" fmla="*/ 1 w 102"/>
                <a:gd name="T29" fmla="*/ 77 h 85"/>
                <a:gd name="T30" fmla="*/ 1 w 102"/>
                <a:gd name="T31" fmla="*/ 83 h 85"/>
                <a:gd name="T32" fmla="*/ 1 w 102"/>
                <a:gd name="T33" fmla="*/ 83 h 85"/>
                <a:gd name="T34" fmla="*/ 1 w 102"/>
                <a:gd name="T35" fmla="*/ 79 h 85"/>
                <a:gd name="T36" fmla="*/ 1 w 102"/>
                <a:gd name="T37" fmla="*/ 74 h 85"/>
                <a:gd name="T38" fmla="*/ 1 w 102"/>
                <a:gd name="T39" fmla="*/ 70 h 85"/>
                <a:gd name="T40" fmla="*/ 1 w 102"/>
                <a:gd name="T41" fmla="*/ 66 h 85"/>
                <a:gd name="T42" fmla="*/ 1 w 102"/>
                <a:gd name="T43" fmla="*/ 62 h 85"/>
                <a:gd name="T44" fmla="*/ 1 w 102"/>
                <a:gd name="T45" fmla="*/ 58 h 85"/>
                <a:gd name="T46" fmla="*/ 1 w 102"/>
                <a:gd name="T47" fmla="*/ 54 h 85"/>
                <a:gd name="T48" fmla="*/ 1 w 102"/>
                <a:gd name="T49" fmla="*/ 50 h 85"/>
                <a:gd name="T50" fmla="*/ 1 w 102"/>
                <a:gd name="T51" fmla="*/ 46 h 85"/>
                <a:gd name="T52" fmla="*/ 1 w 102"/>
                <a:gd name="T53" fmla="*/ 42 h 85"/>
                <a:gd name="T54" fmla="*/ 1 w 102"/>
                <a:gd name="T55" fmla="*/ 38 h 85"/>
                <a:gd name="T56" fmla="*/ 1 w 102"/>
                <a:gd name="T57" fmla="*/ 34 h 85"/>
                <a:gd name="T58" fmla="*/ 1 w 102"/>
                <a:gd name="T59" fmla="*/ 29 h 85"/>
                <a:gd name="T60" fmla="*/ 1 w 102"/>
                <a:gd name="T61" fmla="*/ 26 h 85"/>
                <a:gd name="T62" fmla="*/ 1 w 102"/>
                <a:gd name="T63" fmla="*/ 22 h 85"/>
                <a:gd name="T64" fmla="*/ 1 w 102"/>
                <a:gd name="T65" fmla="*/ 19 h 85"/>
                <a:gd name="T66" fmla="*/ 1 w 102"/>
                <a:gd name="T67" fmla="*/ 18 h 85"/>
                <a:gd name="T68" fmla="*/ 1 w 102"/>
                <a:gd name="T69" fmla="*/ 17 h 85"/>
                <a:gd name="T70" fmla="*/ 1 w 102"/>
                <a:gd name="T71" fmla="*/ 16 h 85"/>
                <a:gd name="T72" fmla="*/ 1 w 102"/>
                <a:gd name="T73" fmla="*/ 15 h 85"/>
                <a:gd name="T74" fmla="*/ 1 w 102"/>
                <a:gd name="T75" fmla="*/ 14 h 85"/>
                <a:gd name="T76" fmla="*/ 1 w 102"/>
                <a:gd name="T77" fmla="*/ 13 h 85"/>
                <a:gd name="T78" fmla="*/ 1 w 102"/>
                <a:gd name="T79" fmla="*/ 13 h 85"/>
                <a:gd name="T80" fmla="*/ 1 w 102"/>
                <a:gd name="T81" fmla="*/ 12 h 85"/>
                <a:gd name="T82" fmla="*/ 1 w 102"/>
                <a:gd name="T83" fmla="*/ 11 h 85"/>
                <a:gd name="T84" fmla="*/ 1 w 102"/>
                <a:gd name="T85" fmla="*/ 10 h 85"/>
                <a:gd name="T86" fmla="*/ 1 w 102"/>
                <a:gd name="T87" fmla="*/ 9 h 85"/>
                <a:gd name="T88" fmla="*/ 1 w 102"/>
                <a:gd name="T89" fmla="*/ 9 h 85"/>
                <a:gd name="T90" fmla="*/ 1 w 102"/>
                <a:gd name="T91" fmla="*/ 8 h 85"/>
                <a:gd name="T92" fmla="*/ 1 w 102"/>
                <a:gd name="T93" fmla="*/ 7 h 85"/>
                <a:gd name="T94" fmla="*/ 1 w 102"/>
                <a:gd name="T95" fmla="*/ 6 h 85"/>
                <a:gd name="T96" fmla="*/ 1 w 102"/>
                <a:gd name="T97" fmla="*/ 5 h 85"/>
                <a:gd name="T98" fmla="*/ 1 w 102"/>
                <a:gd name="T99" fmla="*/ 3 h 85"/>
                <a:gd name="T100" fmla="*/ 1 w 102"/>
                <a:gd name="T101" fmla="*/ 2 h 85"/>
                <a:gd name="T102" fmla="*/ 1 w 102"/>
                <a:gd name="T103" fmla="*/ 1 h 85"/>
                <a:gd name="T104" fmla="*/ 1 w 102"/>
                <a:gd name="T105" fmla="*/ 0 h 85"/>
                <a:gd name="T106" fmla="*/ 1 w 102"/>
                <a:gd name="T107" fmla="*/ 0 h 85"/>
                <a:gd name="T108" fmla="*/ 1 w 102"/>
                <a:gd name="T109" fmla="*/ 0 h 85"/>
                <a:gd name="T110" fmla="*/ 1 w 102"/>
                <a:gd name="T111" fmla="*/ 1 h 85"/>
                <a:gd name="T112" fmla="*/ 1 w 102"/>
                <a:gd name="T113" fmla="*/ 1 h 85"/>
                <a:gd name="T114" fmla="*/ 1 w 102"/>
                <a:gd name="T115" fmla="*/ 2 h 85"/>
                <a:gd name="T116" fmla="*/ 1 w 102"/>
                <a:gd name="T117" fmla="*/ 3 h 85"/>
                <a:gd name="T118" fmla="*/ 1 w 102"/>
                <a:gd name="T119" fmla="*/ 3 h 85"/>
                <a:gd name="T120" fmla="*/ 1 w 102"/>
                <a:gd name="T121" fmla="*/ 4 h 85"/>
                <a:gd name="T122" fmla="*/ 1 w 102"/>
                <a:gd name="T123" fmla="*/ 5 h 85"/>
                <a:gd name="T124" fmla="*/ 1 w 102"/>
                <a:gd name="T125" fmla="*/ 13 h 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
                <a:gd name="T190" fmla="*/ 0 h 85"/>
                <a:gd name="T191" fmla="*/ 102 w 102"/>
                <a:gd name="T192" fmla="*/ 85 h 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 h="85">
                  <a:moveTo>
                    <a:pt x="68" y="13"/>
                  </a:moveTo>
                  <a:lnTo>
                    <a:pt x="70" y="15"/>
                  </a:lnTo>
                  <a:lnTo>
                    <a:pt x="71" y="17"/>
                  </a:lnTo>
                  <a:lnTo>
                    <a:pt x="73" y="19"/>
                  </a:lnTo>
                  <a:lnTo>
                    <a:pt x="74" y="21"/>
                  </a:lnTo>
                  <a:lnTo>
                    <a:pt x="76" y="23"/>
                  </a:lnTo>
                  <a:lnTo>
                    <a:pt x="79" y="25"/>
                  </a:lnTo>
                  <a:lnTo>
                    <a:pt x="81" y="27"/>
                  </a:lnTo>
                  <a:lnTo>
                    <a:pt x="82" y="29"/>
                  </a:lnTo>
                  <a:lnTo>
                    <a:pt x="84" y="32"/>
                  </a:lnTo>
                  <a:lnTo>
                    <a:pt x="85" y="35"/>
                  </a:lnTo>
                  <a:lnTo>
                    <a:pt x="87" y="37"/>
                  </a:lnTo>
                  <a:lnTo>
                    <a:pt x="88" y="39"/>
                  </a:lnTo>
                  <a:lnTo>
                    <a:pt x="90" y="41"/>
                  </a:lnTo>
                  <a:lnTo>
                    <a:pt x="92" y="43"/>
                  </a:lnTo>
                  <a:lnTo>
                    <a:pt x="93" y="45"/>
                  </a:lnTo>
                  <a:lnTo>
                    <a:pt x="95" y="48"/>
                  </a:lnTo>
                  <a:lnTo>
                    <a:pt x="96" y="50"/>
                  </a:lnTo>
                  <a:lnTo>
                    <a:pt x="98" y="52"/>
                  </a:lnTo>
                  <a:lnTo>
                    <a:pt x="98" y="54"/>
                  </a:lnTo>
                  <a:lnTo>
                    <a:pt x="99" y="56"/>
                  </a:lnTo>
                  <a:lnTo>
                    <a:pt x="99" y="59"/>
                  </a:lnTo>
                  <a:lnTo>
                    <a:pt x="101" y="61"/>
                  </a:lnTo>
                  <a:lnTo>
                    <a:pt x="101" y="63"/>
                  </a:lnTo>
                  <a:lnTo>
                    <a:pt x="102" y="65"/>
                  </a:lnTo>
                  <a:lnTo>
                    <a:pt x="102" y="68"/>
                  </a:lnTo>
                  <a:lnTo>
                    <a:pt x="102" y="70"/>
                  </a:lnTo>
                  <a:lnTo>
                    <a:pt x="102" y="72"/>
                  </a:lnTo>
                  <a:lnTo>
                    <a:pt x="102" y="75"/>
                  </a:lnTo>
                  <a:lnTo>
                    <a:pt x="102" y="77"/>
                  </a:lnTo>
                  <a:lnTo>
                    <a:pt x="102" y="80"/>
                  </a:lnTo>
                  <a:lnTo>
                    <a:pt x="102" y="83"/>
                  </a:lnTo>
                  <a:lnTo>
                    <a:pt x="101" y="85"/>
                  </a:lnTo>
                  <a:lnTo>
                    <a:pt x="99" y="83"/>
                  </a:lnTo>
                  <a:lnTo>
                    <a:pt x="98" y="81"/>
                  </a:lnTo>
                  <a:lnTo>
                    <a:pt x="96" y="79"/>
                  </a:lnTo>
                  <a:lnTo>
                    <a:pt x="96" y="76"/>
                  </a:lnTo>
                  <a:lnTo>
                    <a:pt x="95" y="74"/>
                  </a:lnTo>
                  <a:lnTo>
                    <a:pt x="93" y="72"/>
                  </a:lnTo>
                  <a:lnTo>
                    <a:pt x="92" y="70"/>
                  </a:lnTo>
                  <a:lnTo>
                    <a:pt x="90" y="68"/>
                  </a:lnTo>
                  <a:lnTo>
                    <a:pt x="88" y="66"/>
                  </a:lnTo>
                  <a:lnTo>
                    <a:pt x="87" y="64"/>
                  </a:lnTo>
                  <a:lnTo>
                    <a:pt x="87" y="62"/>
                  </a:lnTo>
                  <a:lnTo>
                    <a:pt x="85" y="60"/>
                  </a:lnTo>
                  <a:lnTo>
                    <a:pt x="84" y="58"/>
                  </a:lnTo>
                  <a:lnTo>
                    <a:pt x="82" y="56"/>
                  </a:lnTo>
                  <a:lnTo>
                    <a:pt x="82" y="54"/>
                  </a:lnTo>
                  <a:lnTo>
                    <a:pt x="81" y="52"/>
                  </a:lnTo>
                  <a:lnTo>
                    <a:pt x="79" y="50"/>
                  </a:lnTo>
                  <a:lnTo>
                    <a:pt x="78" y="48"/>
                  </a:lnTo>
                  <a:lnTo>
                    <a:pt x="76" y="46"/>
                  </a:lnTo>
                  <a:lnTo>
                    <a:pt x="74" y="44"/>
                  </a:lnTo>
                  <a:lnTo>
                    <a:pt x="74" y="42"/>
                  </a:lnTo>
                  <a:lnTo>
                    <a:pt x="73" y="40"/>
                  </a:lnTo>
                  <a:lnTo>
                    <a:pt x="71" y="38"/>
                  </a:lnTo>
                  <a:lnTo>
                    <a:pt x="70" y="36"/>
                  </a:lnTo>
                  <a:lnTo>
                    <a:pt x="68" y="34"/>
                  </a:lnTo>
                  <a:lnTo>
                    <a:pt x="67" y="32"/>
                  </a:lnTo>
                  <a:lnTo>
                    <a:pt x="65" y="29"/>
                  </a:lnTo>
                  <a:lnTo>
                    <a:pt x="62" y="27"/>
                  </a:lnTo>
                  <a:lnTo>
                    <a:pt x="60" y="26"/>
                  </a:lnTo>
                  <a:lnTo>
                    <a:pt x="59" y="24"/>
                  </a:lnTo>
                  <a:lnTo>
                    <a:pt x="57" y="22"/>
                  </a:lnTo>
                  <a:lnTo>
                    <a:pt x="54" y="20"/>
                  </a:lnTo>
                  <a:lnTo>
                    <a:pt x="53" y="19"/>
                  </a:lnTo>
                  <a:lnTo>
                    <a:pt x="51" y="19"/>
                  </a:lnTo>
                  <a:lnTo>
                    <a:pt x="50" y="18"/>
                  </a:lnTo>
                  <a:lnTo>
                    <a:pt x="48" y="18"/>
                  </a:lnTo>
                  <a:lnTo>
                    <a:pt x="46" y="17"/>
                  </a:lnTo>
                  <a:lnTo>
                    <a:pt x="45" y="17"/>
                  </a:lnTo>
                  <a:lnTo>
                    <a:pt x="43" y="16"/>
                  </a:lnTo>
                  <a:lnTo>
                    <a:pt x="42" y="16"/>
                  </a:lnTo>
                  <a:lnTo>
                    <a:pt x="40" y="15"/>
                  </a:lnTo>
                  <a:lnTo>
                    <a:pt x="39" y="15"/>
                  </a:lnTo>
                  <a:lnTo>
                    <a:pt x="37" y="14"/>
                  </a:lnTo>
                  <a:lnTo>
                    <a:pt x="36" y="14"/>
                  </a:lnTo>
                  <a:lnTo>
                    <a:pt x="32" y="13"/>
                  </a:lnTo>
                  <a:lnTo>
                    <a:pt x="31" y="13"/>
                  </a:lnTo>
                  <a:lnTo>
                    <a:pt x="29" y="13"/>
                  </a:lnTo>
                  <a:lnTo>
                    <a:pt x="28" y="12"/>
                  </a:lnTo>
                  <a:lnTo>
                    <a:pt x="26" y="12"/>
                  </a:lnTo>
                  <a:lnTo>
                    <a:pt x="25" y="11"/>
                  </a:lnTo>
                  <a:lnTo>
                    <a:pt x="23" y="11"/>
                  </a:lnTo>
                  <a:lnTo>
                    <a:pt x="22" y="10"/>
                  </a:lnTo>
                  <a:lnTo>
                    <a:pt x="18" y="10"/>
                  </a:lnTo>
                  <a:lnTo>
                    <a:pt x="17" y="10"/>
                  </a:lnTo>
                  <a:lnTo>
                    <a:pt x="15" y="9"/>
                  </a:lnTo>
                  <a:lnTo>
                    <a:pt x="14" y="9"/>
                  </a:lnTo>
                  <a:lnTo>
                    <a:pt x="12" y="9"/>
                  </a:lnTo>
                  <a:lnTo>
                    <a:pt x="11" y="8"/>
                  </a:lnTo>
                  <a:lnTo>
                    <a:pt x="9" y="8"/>
                  </a:lnTo>
                  <a:lnTo>
                    <a:pt x="8" y="7"/>
                  </a:lnTo>
                  <a:lnTo>
                    <a:pt x="6" y="7"/>
                  </a:lnTo>
                  <a:lnTo>
                    <a:pt x="3" y="7"/>
                  </a:lnTo>
                  <a:lnTo>
                    <a:pt x="1" y="6"/>
                  </a:lnTo>
                  <a:lnTo>
                    <a:pt x="0" y="6"/>
                  </a:lnTo>
                  <a:lnTo>
                    <a:pt x="1" y="5"/>
                  </a:lnTo>
                  <a:lnTo>
                    <a:pt x="1" y="4"/>
                  </a:lnTo>
                  <a:lnTo>
                    <a:pt x="3" y="3"/>
                  </a:lnTo>
                  <a:lnTo>
                    <a:pt x="3" y="2"/>
                  </a:lnTo>
                  <a:lnTo>
                    <a:pt x="4" y="2"/>
                  </a:lnTo>
                  <a:lnTo>
                    <a:pt x="4" y="1"/>
                  </a:lnTo>
                  <a:lnTo>
                    <a:pt x="6" y="1"/>
                  </a:lnTo>
                  <a:lnTo>
                    <a:pt x="8" y="0"/>
                  </a:lnTo>
                  <a:lnTo>
                    <a:pt x="9" y="0"/>
                  </a:lnTo>
                  <a:lnTo>
                    <a:pt x="11" y="0"/>
                  </a:lnTo>
                  <a:lnTo>
                    <a:pt x="12" y="0"/>
                  </a:lnTo>
                  <a:lnTo>
                    <a:pt x="14" y="0"/>
                  </a:lnTo>
                  <a:lnTo>
                    <a:pt x="15" y="0"/>
                  </a:lnTo>
                  <a:lnTo>
                    <a:pt x="17" y="0"/>
                  </a:lnTo>
                  <a:lnTo>
                    <a:pt x="18" y="1"/>
                  </a:lnTo>
                  <a:lnTo>
                    <a:pt x="20" y="1"/>
                  </a:lnTo>
                  <a:lnTo>
                    <a:pt x="22" y="1"/>
                  </a:lnTo>
                  <a:lnTo>
                    <a:pt x="23" y="2"/>
                  </a:lnTo>
                  <a:lnTo>
                    <a:pt x="25" y="2"/>
                  </a:lnTo>
                  <a:lnTo>
                    <a:pt x="26" y="2"/>
                  </a:lnTo>
                  <a:lnTo>
                    <a:pt x="28" y="3"/>
                  </a:lnTo>
                  <a:lnTo>
                    <a:pt x="29" y="3"/>
                  </a:lnTo>
                  <a:lnTo>
                    <a:pt x="31" y="3"/>
                  </a:lnTo>
                  <a:lnTo>
                    <a:pt x="32" y="4"/>
                  </a:lnTo>
                  <a:lnTo>
                    <a:pt x="34" y="4"/>
                  </a:lnTo>
                  <a:lnTo>
                    <a:pt x="36" y="5"/>
                  </a:lnTo>
                  <a:lnTo>
                    <a:pt x="37" y="5"/>
                  </a:lnTo>
                  <a:lnTo>
                    <a:pt x="39" y="5"/>
                  </a:lnTo>
                  <a:lnTo>
                    <a:pt x="6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78" name="Freeform 67"/>
            <p:cNvSpPr>
              <a:spLocks/>
            </p:cNvSpPr>
            <p:nvPr/>
          </p:nvSpPr>
          <p:spPr bwMode="auto">
            <a:xfrm>
              <a:off x="6432" y="2008"/>
              <a:ext cx="23" cy="84"/>
            </a:xfrm>
            <a:custGeom>
              <a:avLst/>
              <a:gdLst>
                <a:gd name="T0" fmla="*/ 0 w 47"/>
                <a:gd name="T1" fmla="*/ 2 h 84"/>
                <a:gd name="T2" fmla="*/ 0 w 47"/>
                <a:gd name="T3" fmla="*/ 5 h 84"/>
                <a:gd name="T4" fmla="*/ 0 w 47"/>
                <a:gd name="T5" fmla="*/ 7 h 84"/>
                <a:gd name="T6" fmla="*/ 0 w 47"/>
                <a:gd name="T7" fmla="*/ 9 h 84"/>
                <a:gd name="T8" fmla="*/ 0 w 47"/>
                <a:gd name="T9" fmla="*/ 11 h 84"/>
                <a:gd name="T10" fmla="*/ 0 w 47"/>
                <a:gd name="T11" fmla="*/ 14 h 84"/>
                <a:gd name="T12" fmla="*/ 0 w 47"/>
                <a:gd name="T13" fmla="*/ 16 h 84"/>
                <a:gd name="T14" fmla="*/ 0 w 47"/>
                <a:gd name="T15" fmla="*/ 19 h 84"/>
                <a:gd name="T16" fmla="*/ 0 w 47"/>
                <a:gd name="T17" fmla="*/ 24 h 84"/>
                <a:gd name="T18" fmla="*/ 0 w 47"/>
                <a:gd name="T19" fmla="*/ 27 h 84"/>
                <a:gd name="T20" fmla="*/ 0 w 47"/>
                <a:gd name="T21" fmla="*/ 30 h 84"/>
                <a:gd name="T22" fmla="*/ 0 w 47"/>
                <a:gd name="T23" fmla="*/ 34 h 84"/>
                <a:gd name="T24" fmla="*/ 0 w 47"/>
                <a:gd name="T25" fmla="*/ 38 h 84"/>
                <a:gd name="T26" fmla="*/ 0 w 47"/>
                <a:gd name="T27" fmla="*/ 41 h 84"/>
                <a:gd name="T28" fmla="*/ 0 w 47"/>
                <a:gd name="T29" fmla="*/ 45 h 84"/>
                <a:gd name="T30" fmla="*/ 0 w 47"/>
                <a:gd name="T31" fmla="*/ 50 h 84"/>
                <a:gd name="T32" fmla="*/ 0 w 47"/>
                <a:gd name="T33" fmla="*/ 54 h 84"/>
                <a:gd name="T34" fmla="*/ 0 w 47"/>
                <a:gd name="T35" fmla="*/ 57 h 84"/>
                <a:gd name="T36" fmla="*/ 0 w 47"/>
                <a:gd name="T37" fmla="*/ 59 h 84"/>
                <a:gd name="T38" fmla="*/ 0 w 47"/>
                <a:gd name="T39" fmla="*/ 62 h 84"/>
                <a:gd name="T40" fmla="*/ 0 w 47"/>
                <a:gd name="T41" fmla="*/ 64 h 84"/>
                <a:gd name="T42" fmla="*/ 0 w 47"/>
                <a:gd name="T43" fmla="*/ 66 h 84"/>
                <a:gd name="T44" fmla="*/ 0 w 47"/>
                <a:gd name="T45" fmla="*/ 69 h 84"/>
                <a:gd name="T46" fmla="*/ 0 w 47"/>
                <a:gd name="T47" fmla="*/ 73 h 84"/>
                <a:gd name="T48" fmla="*/ 0 w 47"/>
                <a:gd name="T49" fmla="*/ 76 h 84"/>
                <a:gd name="T50" fmla="*/ 0 w 47"/>
                <a:gd name="T51" fmla="*/ 79 h 84"/>
                <a:gd name="T52" fmla="*/ 0 w 47"/>
                <a:gd name="T53" fmla="*/ 82 h 84"/>
                <a:gd name="T54" fmla="*/ 0 w 47"/>
                <a:gd name="T55" fmla="*/ 83 h 84"/>
                <a:gd name="T56" fmla="*/ 0 w 47"/>
                <a:gd name="T57" fmla="*/ 80 h 84"/>
                <a:gd name="T58" fmla="*/ 0 w 47"/>
                <a:gd name="T59" fmla="*/ 76 h 84"/>
                <a:gd name="T60" fmla="*/ 0 w 47"/>
                <a:gd name="T61" fmla="*/ 73 h 84"/>
                <a:gd name="T62" fmla="*/ 0 w 47"/>
                <a:gd name="T63" fmla="*/ 68 h 84"/>
                <a:gd name="T64" fmla="*/ 0 w 47"/>
                <a:gd name="T65" fmla="*/ 64 h 84"/>
                <a:gd name="T66" fmla="*/ 0 w 47"/>
                <a:gd name="T67" fmla="*/ 60 h 84"/>
                <a:gd name="T68" fmla="*/ 0 w 47"/>
                <a:gd name="T69" fmla="*/ 55 h 84"/>
                <a:gd name="T70" fmla="*/ 0 w 47"/>
                <a:gd name="T71" fmla="*/ 51 h 84"/>
                <a:gd name="T72" fmla="*/ 0 w 47"/>
                <a:gd name="T73" fmla="*/ 47 h 84"/>
                <a:gd name="T74" fmla="*/ 0 w 47"/>
                <a:gd name="T75" fmla="*/ 43 h 84"/>
                <a:gd name="T76" fmla="*/ 0 w 47"/>
                <a:gd name="T77" fmla="*/ 39 h 84"/>
                <a:gd name="T78" fmla="*/ 0 w 47"/>
                <a:gd name="T79" fmla="*/ 34 h 84"/>
                <a:gd name="T80" fmla="*/ 0 w 47"/>
                <a:gd name="T81" fmla="*/ 29 h 84"/>
                <a:gd name="T82" fmla="*/ 0 w 47"/>
                <a:gd name="T83" fmla="*/ 25 h 84"/>
                <a:gd name="T84" fmla="*/ 0 w 47"/>
                <a:gd name="T85" fmla="*/ 19 h 84"/>
                <a:gd name="T86" fmla="*/ 0 w 47"/>
                <a:gd name="T87" fmla="*/ 15 h 84"/>
                <a:gd name="T88" fmla="*/ 0 w 47"/>
                <a:gd name="T89" fmla="*/ 11 h 84"/>
                <a:gd name="T90" fmla="*/ 0 w 47"/>
                <a:gd name="T91" fmla="*/ 7 h 84"/>
                <a:gd name="T92" fmla="*/ 0 w 47"/>
                <a:gd name="T93" fmla="*/ 4 h 84"/>
                <a:gd name="T94" fmla="*/ 0 w 47"/>
                <a:gd name="T95" fmla="*/ 2 h 84"/>
                <a:gd name="T96" fmla="*/ 0 w 47"/>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84"/>
                <a:gd name="T149" fmla="*/ 47 w 47"/>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84">
                  <a:moveTo>
                    <a:pt x="45" y="0"/>
                  </a:moveTo>
                  <a:lnTo>
                    <a:pt x="47" y="1"/>
                  </a:lnTo>
                  <a:lnTo>
                    <a:pt x="47" y="2"/>
                  </a:lnTo>
                  <a:lnTo>
                    <a:pt x="47" y="3"/>
                  </a:lnTo>
                  <a:lnTo>
                    <a:pt x="47" y="4"/>
                  </a:lnTo>
                  <a:lnTo>
                    <a:pt x="47" y="5"/>
                  </a:lnTo>
                  <a:lnTo>
                    <a:pt x="45" y="5"/>
                  </a:lnTo>
                  <a:lnTo>
                    <a:pt x="45" y="6"/>
                  </a:lnTo>
                  <a:lnTo>
                    <a:pt x="44" y="7"/>
                  </a:lnTo>
                  <a:lnTo>
                    <a:pt x="42" y="8"/>
                  </a:lnTo>
                  <a:lnTo>
                    <a:pt x="41" y="9"/>
                  </a:lnTo>
                  <a:lnTo>
                    <a:pt x="39" y="9"/>
                  </a:lnTo>
                  <a:lnTo>
                    <a:pt x="39" y="10"/>
                  </a:lnTo>
                  <a:lnTo>
                    <a:pt x="37" y="10"/>
                  </a:lnTo>
                  <a:lnTo>
                    <a:pt x="37" y="11"/>
                  </a:lnTo>
                  <a:lnTo>
                    <a:pt x="36" y="12"/>
                  </a:lnTo>
                  <a:lnTo>
                    <a:pt x="34" y="13"/>
                  </a:lnTo>
                  <a:lnTo>
                    <a:pt x="34" y="14"/>
                  </a:lnTo>
                  <a:lnTo>
                    <a:pt x="33" y="14"/>
                  </a:lnTo>
                  <a:lnTo>
                    <a:pt x="33" y="15"/>
                  </a:lnTo>
                  <a:lnTo>
                    <a:pt x="33" y="16"/>
                  </a:lnTo>
                  <a:lnTo>
                    <a:pt x="31" y="17"/>
                  </a:lnTo>
                  <a:lnTo>
                    <a:pt x="31" y="18"/>
                  </a:lnTo>
                  <a:lnTo>
                    <a:pt x="30" y="19"/>
                  </a:lnTo>
                  <a:lnTo>
                    <a:pt x="28" y="20"/>
                  </a:lnTo>
                  <a:lnTo>
                    <a:pt x="28" y="21"/>
                  </a:lnTo>
                  <a:lnTo>
                    <a:pt x="27" y="24"/>
                  </a:lnTo>
                  <a:lnTo>
                    <a:pt x="25" y="25"/>
                  </a:lnTo>
                  <a:lnTo>
                    <a:pt x="25" y="26"/>
                  </a:lnTo>
                  <a:lnTo>
                    <a:pt x="23" y="27"/>
                  </a:lnTo>
                  <a:lnTo>
                    <a:pt x="22" y="28"/>
                  </a:lnTo>
                  <a:lnTo>
                    <a:pt x="22" y="29"/>
                  </a:lnTo>
                  <a:lnTo>
                    <a:pt x="20" y="30"/>
                  </a:lnTo>
                  <a:lnTo>
                    <a:pt x="20" y="32"/>
                  </a:lnTo>
                  <a:lnTo>
                    <a:pt x="19" y="33"/>
                  </a:lnTo>
                  <a:lnTo>
                    <a:pt x="19" y="34"/>
                  </a:lnTo>
                  <a:lnTo>
                    <a:pt x="17" y="35"/>
                  </a:lnTo>
                  <a:lnTo>
                    <a:pt x="17" y="36"/>
                  </a:lnTo>
                  <a:lnTo>
                    <a:pt x="16" y="38"/>
                  </a:lnTo>
                  <a:lnTo>
                    <a:pt x="16" y="39"/>
                  </a:lnTo>
                  <a:lnTo>
                    <a:pt x="14" y="40"/>
                  </a:lnTo>
                  <a:lnTo>
                    <a:pt x="14" y="41"/>
                  </a:lnTo>
                  <a:lnTo>
                    <a:pt x="14" y="43"/>
                  </a:lnTo>
                  <a:lnTo>
                    <a:pt x="14" y="44"/>
                  </a:lnTo>
                  <a:lnTo>
                    <a:pt x="13" y="45"/>
                  </a:lnTo>
                  <a:lnTo>
                    <a:pt x="13" y="47"/>
                  </a:lnTo>
                  <a:lnTo>
                    <a:pt x="13" y="48"/>
                  </a:lnTo>
                  <a:lnTo>
                    <a:pt x="13" y="50"/>
                  </a:lnTo>
                  <a:lnTo>
                    <a:pt x="13" y="51"/>
                  </a:lnTo>
                  <a:lnTo>
                    <a:pt x="13" y="52"/>
                  </a:lnTo>
                  <a:lnTo>
                    <a:pt x="13" y="54"/>
                  </a:lnTo>
                  <a:lnTo>
                    <a:pt x="14" y="55"/>
                  </a:lnTo>
                  <a:lnTo>
                    <a:pt x="14" y="57"/>
                  </a:lnTo>
                  <a:lnTo>
                    <a:pt x="13" y="57"/>
                  </a:lnTo>
                  <a:lnTo>
                    <a:pt x="13" y="58"/>
                  </a:lnTo>
                  <a:lnTo>
                    <a:pt x="11" y="58"/>
                  </a:lnTo>
                  <a:lnTo>
                    <a:pt x="11" y="59"/>
                  </a:lnTo>
                  <a:lnTo>
                    <a:pt x="11" y="60"/>
                  </a:lnTo>
                  <a:lnTo>
                    <a:pt x="13" y="61"/>
                  </a:lnTo>
                  <a:lnTo>
                    <a:pt x="13" y="62"/>
                  </a:lnTo>
                  <a:lnTo>
                    <a:pt x="14" y="62"/>
                  </a:lnTo>
                  <a:lnTo>
                    <a:pt x="14" y="63"/>
                  </a:lnTo>
                  <a:lnTo>
                    <a:pt x="14" y="64"/>
                  </a:lnTo>
                  <a:lnTo>
                    <a:pt x="14" y="65"/>
                  </a:lnTo>
                  <a:lnTo>
                    <a:pt x="13" y="65"/>
                  </a:lnTo>
                  <a:lnTo>
                    <a:pt x="13" y="66"/>
                  </a:lnTo>
                  <a:lnTo>
                    <a:pt x="13" y="67"/>
                  </a:lnTo>
                  <a:lnTo>
                    <a:pt x="13" y="68"/>
                  </a:lnTo>
                  <a:lnTo>
                    <a:pt x="13" y="69"/>
                  </a:lnTo>
                  <a:lnTo>
                    <a:pt x="13" y="70"/>
                  </a:lnTo>
                  <a:lnTo>
                    <a:pt x="13" y="72"/>
                  </a:lnTo>
                  <a:lnTo>
                    <a:pt x="13" y="73"/>
                  </a:lnTo>
                  <a:lnTo>
                    <a:pt x="13" y="74"/>
                  </a:lnTo>
                  <a:lnTo>
                    <a:pt x="13" y="75"/>
                  </a:lnTo>
                  <a:lnTo>
                    <a:pt x="13" y="76"/>
                  </a:lnTo>
                  <a:lnTo>
                    <a:pt x="13" y="77"/>
                  </a:lnTo>
                  <a:lnTo>
                    <a:pt x="13" y="78"/>
                  </a:lnTo>
                  <a:lnTo>
                    <a:pt x="13" y="79"/>
                  </a:lnTo>
                  <a:lnTo>
                    <a:pt x="13" y="80"/>
                  </a:lnTo>
                  <a:lnTo>
                    <a:pt x="13" y="81"/>
                  </a:lnTo>
                  <a:lnTo>
                    <a:pt x="11" y="82"/>
                  </a:lnTo>
                  <a:lnTo>
                    <a:pt x="11" y="83"/>
                  </a:lnTo>
                  <a:lnTo>
                    <a:pt x="11" y="84"/>
                  </a:lnTo>
                  <a:lnTo>
                    <a:pt x="9" y="83"/>
                  </a:lnTo>
                  <a:lnTo>
                    <a:pt x="8" y="82"/>
                  </a:lnTo>
                  <a:lnTo>
                    <a:pt x="6" y="81"/>
                  </a:lnTo>
                  <a:lnTo>
                    <a:pt x="6" y="80"/>
                  </a:lnTo>
                  <a:lnTo>
                    <a:pt x="5" y="79"/>
                  </a:lnTo>
                  <a:lnTo>
                    <a:pt x="5" y="78"/>
                  </a:lnTo>
                  <a:lnTo>
                    <a:pt x="3" y="76"/>
                  </a:lnTo>
                  <a:lnTo>
                    <a:pt x="3" y="75"/>
                  </a:lnTo>
                  <a:lnTo>
                    <a:pt x="2" y="74"/>
                  </a:lnTo>
                  <a:lnTo>
                    <a:pt x="2" y="73"/>
                  </a:lnTo>
                  <a:lnTo>
                    <a:pt x="2" y="70"/>
                  </a:lnTo>
                  <a:lnTo>
                    <a:pt x="2" y="69"/>
                  </a:lnTo>
                  <a:lnTo>
                    <a:pt x="0" y="68"/>
                  </a:lnTo>
                  <a:lnTo>
                    <a:pt x="0" y="66"/>
                  </a:lnTo>
                  <a:lnTo>
                    <a:pt x="0" y="65"/>
                  </a:lnTo>
                  <a:lnTo>
                    <a:pt x="0" y="64"/>
                  </a:lnTo>
                  <a:lnTo>
                    <a:pt x="0" y="62"/>
                  </a:lnTo>
                  <a:lnTo>
                    <a:pt x="0" y="61"/>
                  </a:lnTo>
                  <a:lnTo>
                    <a:pt x="0" y="60"/>
                  </a:lnTo>
                  <a:lnTo>
                    <a:pt x="0" y="58"/>
                  </a:lnTo>
                  <a:lnTo>
                    <a:pt x="0" y="57"/>
                  </a:lnTo>
                  <a:lnTo>
                    <a:pt x="0" y="55"/>
                  </a:lnTo>
                  <a:lnTo>
                    <a:pt x="0" y="54"/>
                  </a:lnTo>
                  <a:lnTo>
                    <a:pt x="2" y="53"/>
                  </a:lnTo>
                  <a:lnTo>
                    <a:pt x="2" y="51"/>
                  </a:lnTo>
                  <a:lnTo>
                    <a:pt x="2" y="50"/>
                  </a:lnTo>
                  <a:lnTo>
                    <a:pt x="2" y="48"/>
                  </a:lnTo>
                  <a:lnTo>
                    <a:pt x="2" y="47"/>
                  </a:lnTo>
                  <a:lnTo>
                    <a:pt x="2" y="46"/>
                  </a:lnTo>
                  <a:lnTo>
                    <a:pt x="2" y="45"/>
                  </a:lnTo>
                  <a:lnTo>
                    <a:pt x="2" y="43"/>
                  </a:lnTo>
                  <a:lnTo>
                    <a:pt x="2" y="42"/>
                  </a:lnTo>
                  <a:lnTo>
                    <a:pt x="2" y="40"/>
                  </a:lnTo>
                  <a:lnTo>
                    <a:pt x="3" y="39"/>
                  </a:lnTo>
                  <a:lnTo>
                    <a:pt x="3" y="37"/>
                  </a:lnTo>
                  <a:lnTo>
                    <a:pt x="3" y="36"/>
                  </a:lnTo>
                  <a:lnTo>
                    <a:pt x="5" y="34"/>
                  </a:lnTo>
                  <a:lnTo>
                    <a:pt x="5" y="32"/>
                  </a:lnTo>
                  <a:lnTo>
                    <a:pt x="6" y="31"/>
                  </a:lnTo>
                  <a:lnTo>
                    <a:pt x="6" y="29"/>
                  </a:lnTo>
                  <a:lnTo>
                    <a:pt x="8" y="28"/>
                  </a:lnTo>
                  <a:lnTo>
                    <a:pt x="8" y="26"/>
                  </a:lnTo>
                  <a:lnTo>
                    <a:pt x="9" y="25"/>
                  </a:lnTo>
                  <a:lnTo>
                    <a:pt x="11" y="22"/>
                  </a:lnTo>
                  <a:lnTo>
                    <a:pt x="11" y="21"/>
                  </a:lnTo>
                  <a:lnTo>
                    <a:pt x="13" y="19"/>
                  </a:lnTo>
                  <a:lnTo>
                    <a:pt x="14" y="18"/>
                  </a:lnTo>
                  <a:lnTo>
                    <a:pt x="16" y="16"/>
                  </a:lnTo>
                  <a:lnTo>
                    <a:pt x="16" y="15"/>
                  </a:lnTo>
                  <a:lnTo>
                    <a:pt x="17" y="13"/>
                  </a:lnTo>
                  <a:lnTo>
                    <a:pt x="19" y="12"/>
                  </a:lnTo>
                  <a:lnTo>
                    <a:pt x="20" y="11"/>
                  </a:lnTo>
                  <a:lnTo>
                    <a:pt x="22" y="10"/>
                  </a:lnTo>
                  <a:lnTo>
                    <a:pt x="25" y="8"/>
                  </a:lnTo>
                  <a:lnTo>
                    <a:pt x="27" y="7"/>
                  </a:lnTo>
                  <a:lnTo>
                    <a:pt x="28" y="6"/>
                  </a:lnTo>
                  <a:lnTo>
                    <a:pt x="30" y="5"/>
                  </a:lnTo>
                  <a:lnTo>
                    <a:pt x="31" y="4"/>
                  </a:lnTo>
                  <a:lnTo>
                    <a:pt x="34" y="3"/>
                  </a:lnTo>
                  <a:lnTo>
                    <a:pt x="36" y="2"/>
                  </a:lnTo>
                  <a:lnTo>
                    <a:pt x="37" y="2"/>
                  </a:lnTo>
                  <a:lnTo>
                    <a:pt x="41" y="1"/>
                  </a:lnTo>
                  <a:lnTo>
                    <a:pt x="42" y="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79" name="Freeform 68"/>
            <p:cNvSpPr>
              <a:spLocks/>
            </p:cNvSpPr>
            <p:nvPr/>
          </p:nvSpPr>
          <p:spPr bwMode="auto">
            <a:xfrm>
              <a:off x="6455" y="2038"/>
              <a:ext cx="87" cy="88"/>
            </a:xfrm>
            <a:custGeom>
              <a:avLst/>
              <a:gdLst>
                <a:gd name="T0" fmla="*/ 1 w 174"/>
                <a:gd name="T1" fmla="*/ 12 h 88"/>
                <a:gd name="T2" fmla="*/ 1 w 174"/>
                <a:gd name="T3" fmla="*/ 17 h 88"/>
                <a:gd name="T4" fmla="*/ 1 w 174"/>
                <a:gd name="T5" fmla="*/ 21 h 88"/>
                <a:gd name="T6" fmla="*/ 1 w 174"/>
                <a:gd name="T7" fmla="*/ 25 h 88"/>
                <a:gd name="T8" fmla="*/ 1 w 174"/>
                <a:gd name="T9" fmla="*/ 30 h 88"/>
                <a:gd name="T10" fmla="*/ 1 w 174"/>
                <a:gd name="T11" fmla="*/ 35 h 88"/>
                <a:gd name="T12" fmla="*/ 1 w 174"/>
                <a:gd name="T13" fmla="*/ 40 h 88"/>
                <a:gd name="T14" fmla="*/ 1 w 174"/>
                <a:gd name="T15" fmla="*/ 47 h 88"/>
                <a:gd name="T16" fmla="*/ 1 w 174"/>
                <a:gd name="T17" fmla="*/ 52 h 88"/>
                <a:gd name="T18" fmla="*/ 1 w 174"/>
                <a:gd name="T19" fmla="*/ 56 h 88"/>
                <a:gd name="T20" fmla="*/ 1 w 174"/>
                <a:gd name="T21" fmla="*/ 61 h 88"/>
                <a:gd name="T22" fmla="*/ 1 w 174"/>
                <a:gd name="T23" fmla="*/ 66 h 88"/>
                <a:gd name="T24" fmla="*/ 1 w 174"/>
                <a:gd name="T25" fmla="*/ 70 h 88"/>
                <a:gd name="T26" fmla="*/ 1 w 174"/>
                <a:gd name="T27" fmla="*/ 74 h 88"/>
                <a:gd name="T28" fmla="*/ 1 w 174"/>
                <a:gd name="T29" fmla="*/ 77 h 88"/>
                <a:gd name="T30" fmla="*/ 1 w 174"/>
                <a:gd name="T31" fmla="*/ 78 h 88"/>
                <a:gd name="T32" fmla="*/ 1 w 174"/>
                <a:gd name="T33" fmla="*/ 81 h 88"/>
                <a:gd name="T34" fmla="*/ 1 w 174"/>
                <a:gd name="T35" fmla="*/ 84 h 88"/>
                <a:gd name="T36" fmla="*/ 1 w 174"/>
                <a:gd name="T37" fmla="*/ 86 h 88"/>
                <a:gd name="T38" fmla="*/ 1 w 174"/>
                <a:gd name="T39" fmla="*/ 87 h 88"/>
                <a:gd name="T40" fmla="*/ 1 w 174"/>
                <a:gd name="T41" fmla="*/ 88 h 88"/>
                <a:gd name="T42" fmla="*/ 1 w 174"/>
                <a:gd name="T43" fmla="*/ 87 h 88"/>
                <a:gd name="T44" fmla="*/ 1 w 174"/>
                <a:gd name="T45" fmla="*/ 86 h 88"/>
                <a:gd name="T46" fmla="*/ 1 w 174"/>
                <a:gd name="T47" fmla="*/ 84 h 88"/>
                <a:gd name="T48" fmla="*/ 1 w 174"/>
                <a:gd name="T49" fmla="*/ 82 h 88"/>
                <a:gd name="T50" fmla="*/ 1 w 174"/>
                <a:gd name="T51" fmla="*/ 80 h 88"/>
                <a:gd name="T52" fmla="*/ 1 w 174"/>
                <a:gd name="T53" fmla="*/ 79 h 88"/>
                <a:gd name="T54" fmla="*/ 1 w 174"/>
                <a:gd name="T55" fmla="*/ 78 h 88"/>
                <a:gd name="T56" fmla="*/ 1 w 174"/>
                <a:gd name="T57" fmla="*/ 75 h 88"/>
                <a:gd name="T58" fmla="*/ 1 w 174"/>
                <a:gd name="T59" fmla="*/ 69 h 88"/>
                <a:gd name="T60" fmla="*/ 1 w 174"/>
                <a:gd name="T61" fmla="*/ 63 h 88"/>
                <a:gd name="T62" fmla="*/ 1 w 174"/>
                <a:gd name="T63" fmla="*/ 56 h 88"/>
                <a:gd name="T64" fmla="*/ 0 w 174"/>
                <a:gd name="T65" fmla="*/ 48 h 88"/>
                <a:gd name="T66" fmla="*/ 0 w 174"/>
                <a:gd name="T67" fmla="*/ 40 h 88"/>
                <a:gd name="T68" fmla="*/ 0 w 174"/>
                <a:gd name="T69" fmla="*/ 33 h 88"/>
                <a:gd name="T70" fmla="*/ 1 w 174"/>
                <a:gd name="T71" fmla="*/ 26 h 88"/>
                <a:gd name="T72" fmla="*/ 1 w 174"/>
                <a:gd name="T73" fmla="*/ 20 h 88"/>
                <a:gd name="T74" fmla="*/ 1 w 174"/>
                <a:gd name="T75" fmla="*/ 16 h 88"/>
                <a:gd name="T76" fmla="*/ 1 w 174"/>
                <a:gd name="T77" fmla="*/ 13 h 88"/>
                <a:gd name="T78" fmla="*/ 1 w 174"/>
                <a:gd name="T79" fmla="*/ 11 h 88"/>
                <a:gd name="T80" fmla="*/ 1 w 174"/>
                <a:gd name="T81" fmla="*/ 8 h 88"/>
                <a:gd name="T82" fmla="*/ 1 w 174"/>
                <a:gd name="T83" fmla="*/ 4 h 88"/>
                <a:gd name="T84" fmla="*/ 1 w 174"/>
                <a:gd name="T85" fmla="*/ 2 h 88"/>
                <a:gd name="T86" fmla="*/ 1 w 174"/>
                <a:gd name="T87" fmla="*/ 0 h 88"/>
                <a:gd name="T88" fmla="*/ 1 w 174"/>
                <a:gd name="T89" fmla="*/ 0 h 88"/>
                <a:gd name="T90" fmla="*/ 1 w 174"/>
                <a:gd name="T91" fmla="*/ 0 h 88"/>
                <a:gd name="T92" fmla="*/ 1 w 174"/>
                <a:gd name="T93" fmla="*/ 0 h 88"/>
                <a:gd name="T94" fmla="*/ 1 w 174"/>
                <a:gd name="T95" fmla="*/ 0 h 88"/>
                <a:gd name="T96" fmla="*/ 1 w 174"/>
                <a:gd name="T97" fmla="*/ 1 h 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4"/>
                <a:gd name="T148" fmla="*/ 0 h 88"/>
                <a:gd name="T149" fmla="*/ 174 w 174"/>
                <a:gd name="T150" fmla="*/ 88 h 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4" h="88">
                  <a:moveTo>
                    <a:pt x="141" y="9"/>
                  </a:moveTo>
                  <a:lnTo>
                    <a:pt x="143" y="10"/>
                  </a:lnTo>
                  <a:lnTo>
                    <a:pt x="144" y="11"/>
                  </a:lnTo>
                  <a:lnTo>
                    <a:pt x="146" y="12"/>
                  </a:lnTo>
                  <a:lnTo>
                    <a:pt x="147" y="13"/>
                  </a:lnTo>
                  <a:lnTo>
                    <a:pt x="151" y="14"/>
                  </a:lnTo>
                  <a:lnTo>
                    <a:pt x="152" y="15"/>
                  </a:lnTo>
                  <a:lnTo>
                    <a:pt x="154" y="17"/>
                  </a:lnTo>
                  <a:lnTo>
                    <a:pt x="155" y="18"/>
                  </a:lnTo>
                  <a:lnTo>
                    <a:pt x="157" y="19"/>
                  </a:lnTo>
                  <a:lnTo>
                    <a:pt x="158" y="20"/>
                  </a:lnTo>
                  <a:lnTo>
                    <a:pt x="160" y="21"/>
                  </a:lnTo>
                  <a:lnTo>
                    <a:pt x="160" y="22"/>
                  </a:lnTo>
                  <a:lnTo>
                    <a:pt x="161" y="23"/>
                  </a:lnTo>
                  <a:lnTo>
                    <a:pt x="163" y="24"/>
                  </a:lnTo>
                  <a:lnTo>
                    <a:pt x="165" y="25"/>
                  </a:lnTo>
                  <a:lnTo>
                    <a:pt x="165" y="26"/>
                  </a:lnTo>
                  <a:lnTo>
                    <a:pt x="166" y="27"/>
                  </a:lnTo>
                  <a:lnTo>
                    <a:pt x="168" y="29"/>
                  </a:lnTo>
                  <a:lnTo>
                    <a:pt x="168" y="30"/>
                  </a:lnTo>
                  <a:lnTo>
                    <a:pt x="169" y="31"/>
                  </a:lnTo>
                  <a:lnTo>
                    <a:pt x="169" y="32"/>
                  </a:lnTo>
                  <a:lnTo>
                    <a:pt x="171" y="34"/>
                  </a:lnTo>
                  <a:lnTo>
                    <a:pt x="171" y="35"/>
                  </a:lnTo>
                  <a:lnTo>
                    <a:pt x="171" y="36"/>
                  </a:lnTo>
                  <a:lnTo>
                    <a:pt x="172" y="37"/>
                  </a:lnTo>
                  <a:lnTo>
                    <a:pt x="172" y="39"/>
                  </a:lnTo>
                  <a:lnTo>
                    <a:pt x="172" y="40"/>
                  </a:lnTo>
                  <a:lnTo>
                    <a:pt x="172" y="43"/>
                  </a:lnTo>
                  <a:lnTo>
                    <a:pt x="172" y="44"/>
                  </a:lnTo>
                  <a:lnTo>
                    <a:pt x="174" y="46"/>
                  </a:lnTo>
                  <a:lnTo>
                    <a:pt x="174" y="47"/>
                  </a:lnTo>
                  <a:lnTo>
                    <a:pt x="172" y="49"/>
                  </a:lnTo>
                  <a:lnTo>
                    <a:pt x="172" y="50"/>
                  </a:lnTo>
                  <a:lnTo>
                    <a:pt x="172" y="51"/>
                  </a:lnTo>
                  <a:lnTo>
                    <a:pt x="172" y="52"/>
                  </a:lnTo>
                  <a:lnTo>
                    <a:pt x="171" y="53"/>
                  </a:lnTo>
                  <a:lnTo>
                    <a:pt x="171" y="54"/>
                  </a:lnTo>
                  <a:lnTo>
                    <a:pt x="171" y="55"/>
                  </a:lnTo>
                  <a:lnTo>
                    <a:pt x="171" y="56"/>
                  </a:lnTo>
                  <a:lnTo>
                    <a:pt x="169" y="58"/>
                  </a:lnTo>
                  <a:lnTo>
                    <a:pt x="169" y="59"/>
                  </a:lnTo>
                  <a:lnTo>
                    <a:pt x="169" y="60"/>
                  </a:lnTo>
                  <a:lnTo>
                    <a:pt x="169" y="61"/>
                  </a:lnTo>
                  <a:lnTo>
                    <a:pt x="168" y="62"/>
                  </a:lnTo>
                  <a:lnTo>
                    <a:pt x="168" y="63"/>
                  </a:lnTo>
                  <a:lnTo>
                    <a:pt x="168" y="65"/>
                  </a:lnTo>
                  <a:lnTo>
                    <a:pt x="166" y="66"/>
                  </a:lnTo>
                  <a:lnTo>
                    <a:pt x="166" y="67"/>
                  </a:lnTo>
                  <a:lnTo>
                    <a:pt x="165" y="68"/>
                  </a:lnTo>
                  <a:lnTo>
                    <a:pt x="165" y="69"/>
                  </a:lnTo>
                  <a:lnTo>
                    <a:pt x="163" y="70"/>
                  </a:lnTo>
                  <a:lnTo>
                    <a:pt x="163" y="71"/>
                  </a:lnTo>
                  <a:lnTo>
                    <a:pt x="161" y="72"/>
                  </a:lnTo>
                  <a:lnTo>
                    <a:pt x="160" y="73"/>
                  </a:lnTo>
                  <a:lnTo>
                    <a:pt x="158" y="74"/>
                  </a:lnTo>
                  <a:lnTo>
                    <a:pt x="158" y="75"/>
                  </a:lnTo>
                  <a:lnTo>
                    <a:pt x="157" y="75"/>
                  </a:lnTo>
                  <a:lnTo>
                    <a:pt x="155" y="76"/>
                  </a:lnTo>
                  <a:lnTo>
                    <a:pt x="154" y="77"/>
                  </a:lnTo>
                  <a:lnTo>
                    <a:pt x="152" y="77"/>
                  </a:lnTo>
                  <a:lnTo>
                    <a:pt x="151" y="78"/>
                  </a:lnTo>
                  <a:lnTo>
                    <a:pt x="149" y="78"/>
                  </a:lnTo>
                  <a:lnTo>
                    <a:pt x="146" y="78"/>
                  </a:lnTo>
                  <a:lnTo>
                    <a:pt x="144" y="79"/>
                  </a:lnTo>
                  <a:lnTo>
                    <a:pt x="141" y="80"/>
                  </a:lnTo>
                  <a:lnTo>
                    <a:pt x="138" y="80"/>
                  </a:lnTo>
                  <a:lnTo>
                    <a:pt x="133" y="81"/>
                  </a:lnTo>
                  <a:lnTo>
                    <a:pt x="130" y="82"/>
                  </a:lnTo>
                  <a:lnTo>
                    <a:pt x="127" y="83"/>
                  </a:lnTo>
                  <a:lnTo>
                    <a:pt x="124" y="83"/>
                  </a:lnTo>
                  <a:lnTo>
                    <a:pt x="121" y="84"/>
                  </a:lnTo>
                  <a:lnTo>
                    <a:pt x="118" y="84"/>
                  </a:lnTo>
                  <a:lnTo>
                    <a:pt x="115" y="85"/>
                  </a:lnTo>
                  <a:lnTo>
                    <a:pt x="112" y="85"/>
                  </a:lnTo>
                  <a:lnTo>
                    <a:pt x="109" y="86"/>
                  </a:lnTo>
                  <a:lnTo>
                    <a:pt x="106" y="86"/>
                  </a:lnTo>
                  <a:lnTo>
                    <a:pt x="102" y="87"/>
                  </a:lnTo>
                  <a:lnTo>
                    <a:pt x="99" y="87"/>
                  </a:lnTo>
                  <a:lnTo>
                    <a:pt x="96" y="87"/>
                  </a:lnTo>
                  <a:lnTo>
                    <a:pt x="93" y="87"/>
                  </a:lnTo>
                  <a:lnTo>
                    <a:pt x="90" y="88"/>
                  </a:lnTo>
                  <a:lnTo>
                    <a:pt x="87" y="88"/>
                  </a:lnTo>
                  <a:lnTo>
                    <a:pt x="84" y="88"/>
                  </a:lnTo>
                  <a:lnTo>
                    <a:pt x="79" y="88"/>
                  </a:lnTo>
                  <a:lnTo>
                    <a:pt x="76" y="88"/>
                  </a:lnTo>
                  <a:lnTo>
                    <a:pt x="73" y="88"/>
                  </a:lnTo>
                  <a:lnTo>
                    <a:pt x="70" y="87"/>
                  </a:lnTo>
                  <a:lnTo>
                    <a:pt x="67" y="87"/>
                  </a:lnTo>
                  <a:lnTo>
                    <a:pt x="64" y="87"/>
                  </a:lnTo>
                  <a:lnTo>
                    <a:pt x="60" y="87"/>
                  </a:lnTo>
                  <a:lnTo>
                    <a:pt x="56" y="86"/>
                  </a:lnTo>
                  <a:lnTo>
                    <a:pt x="53" y="86"/>
                  </a:lnTo>
                  <a:lnTo>
                    <a:pt x="50" y="86"/>
                  </a:lnTo>
                  <a:lnTo>
                    <a:pt x="46" y="85"/>
                  </a:lnTo>
                  <a:lnTo>
                    <a:pt x="42" y="84"/>
                  </a:lnTo>
                  <a:lnTo>
                    <a:pt x="39" y="84"/>
                  </a:lnTo>
                  <a:lnTo>
                    <a:pt x="37" y="83"/>
                  </a:lnTo>
                  <a:lnTo>
                    <a:pt x="36" y="82"/>
                  </a:lnTo>
                  <a:lnTo>
                    <a:pt x="34" y="82"/>
                  </a:lnTo>
                  <a:lnTo>
                    <a:pt x="34" y="81"/>
                  </a:lnTo>
                  <a:lnTo>
                    <a:pt x="32" y="81"/>
                  </a:lnTo>
                  <a:lnTo>
                    <a:pt x="31" y="81"/>
                  </a:lnTo>
                  <a:lnTo>
                    <a:pt x="31" y="80"/>
                  </a:lnTo>
                  <a:lnTo>
                    <a:pt x="29" y="80"/>
                  </a:lnTo>
                  <a:lnTo>
                    <a:pt x="28" y="80"/>
                  </a:lnTo>
                  <a:lnTo>
                    <a:pt x="28" y="79"/>
                  </a:lnTo>
                  <a:lnTo>
                    <a:pt x="26" y="79"/>
                  </a:lnTo>
                  <a:lnTo>
                    <a:pt x="25" y="79"/>
                  </a:lnTo>
                  <a:lnTo>
                    <a:pt x="23" y="79"/>
                  </a:lnTo>
                  <a:lnTo>
                    <a:pt x="23" y="78"/>
                  </a:lnTo>
                  <a:lnTo>
                    <a:pt x="22" y="78"/>
                  </a:lnTo>
                  <a:lnTo>
                    <a:pt x="20" y="78"/>
                  </a:lnTo>
                  <a:lnTo>
                    <a:pt x="20" y="77"/>
                  </a:lnTo>
                  <a:lnTo>
                    <a:pt x="18" y="77"/>
                  </a:lnTo>
                  <a:lnTo>
                    <a:pt x="17" y="75"/>
                  </a:lnTo>
                  <a:lnTo>
                    <a:pt x="15" y="74"/>
                  </a:lnTo>
                  <a:lnTo>
                    <a:pt x="14" y="72"/>
                  </a:lnTo>
                  <a:lnTo>
                    <a:pt x="12" y="71"/>
                  </a:lnTo>
                  <a:lnTo>
                    <a:pt x="11" y="69"/>
                  </a:lnTo>
                  <a:lnTo>
                    <a:pt x="9" y="68"/>
                  </a:lnTo>
                  <a:lnTo>
                    <a:pt x="8" y="66"/>
                  </a:lnTo>
                  <a:lnTo>
                    <a:pt x="8" y="64"/>
                  </a:lnTo>
                  <a:lnTo>
                    <a:pt x="6" y="63"/>
                  </a:lnTo>
                  <a:lnTo>
                    <a:pt x="4" y="61"/>
                  </a:lnTo>
                  <a:lnTo>
                    <a:pt x="4" y="59"/>
                  </a:lnTo>
                  <a:lnTo>
                    <a:pt x="3" y="57"/>
                  </a:lnTo>
                  <a:lnTo>
                    <a:pt x="3" y="56"/>
                  </a:lnTo>
                  <a:lnTo>
                    <a:pt x="1" y="54"/>
                  </a:lnTo>
                  <a:lnTo>
                    <a:pt x="1" y="52"/>
                  </a:lnTo>
                  <a:lnTo>
                    <a:pt x="0" y="50"/>
                  </a:lnTo>
                  <a:lnTo>
                    <a:pt x="0" y="48"/>
                  </a:lnTo>
                  <a:lnTo>
                    <a:pt x="0" y="46"/>
                  </a:lnTo>
                  <a:lnTo>
                    <a:pt x="0" y="45"/>
                  </a:lnTo>
                  <a:lnTo>
                    <a:pt x="0" y="43"/>
                  </a:lnTo>
                  <a:lnTo>
                    <a:pt x="0" y="40"/>
                  </a:lnTo>
                  <a:lnTo>
                    <a:pt x="0" y="38"/>
                  </a:lnTo>
                  <a:lnTo>
                    <a:pt x="0" y="36"/>
                  </a:lnTo>
                  <a:lnTo>
                    <a:pt x="0" y="34"/>
                  </a:lnTo>
                  <a:lnTo>
                    <a:pt x="0" y="33"/>
                  </a:lnTo>
                  <a:lnTo>
                    <a:pt x="1" y="31"/>
                  </a:lnTo>
                  <a:lnTo>
                    <a:pt x="1" y="29"/>
                  </a:lnTo>
                  <a:lnTo>
                    <a:pt x="3" y="27"/>
                  </a:lnTo>
                  <a:lnTo>
                    <a:pt x="3" y="26"/>
                  </a:lnTo>
                  <a:lnTo>
                    <a:pt x="4" y="24"/>
                  </a:lnTo>
                  <a:lnTo>
                    <a:pt x="6" y="22"/>
                  </a:lnTo>
                  <a:lnTo>
                    <a:pt x="8" y="21"/>
                  </a:lnTo>
                  <a:lnTo>
                    <a:pt x="8" y="20"/>
                  </a:lnTo>
                  <a:lnTo>
                    <a:pt x="8" y="19"/>
                  </a:lnTo>
                  <a:lnTo>
                    <a:pt x="8" y="18"/>
                  </a:lnTo>
                  <a:lnTo>
                    <a:pt x="9" y="17"/>
                  </a:lnTo>
                  <a:lnTo>
                    <a:pt x="9" y="16"/>
                  </a:lnTo>
                  <a:lnTo>
                    <a:pt x="9" y="15"/>
                  </a:lnTo>
                  <a:lnTo>
                    <a:pt x="11" y="15"/>
                  </a:lnTo>
                  <a:lnTo>
                    <a:pt x="11" y="14"/>
                  </a:lnTo>
                  <a:lnTo>
                    <a:pt x="11" y="13"/>
                  </a:lnTo>
                  <a:lnTo>
                    <a:pt x="12" y="13"/>
                  </a:lnTo>
                  <a:lnTo>
                    <a:pt x="12" y="12"/>
                  </a:lnTo>
                  <a:lnTo>
                    <a:pt x="12" y="11"/>
                  </a:lnTo>
                  <a:lnTo>
                    <a:pt x="14" y="11"/>
                  </a:lnTo>
                  <a:lnTo>
                    <a:pt x="14" y="10"/>
                  </a:lnTo>
                  <a:lnTo>
                    <a:pt x="15" y="9"/>
                  </a:lnTo>
                  <a:lnTo>
                    <a:pt x="15" y="8"/>
                  </a:lnTo>
                  <a:lnTo>
                    <a:pt x="17" y="8"/>
                  </a:lnTo>
                  <a:lnTo>
                    <a:pt x="17" y="7"/>
                  </a:lnTo>
                  <a:lnTo>
                    <a:pt x="18" y="6"/>
                  </a:lnTo>
                  <a:lnTo>
                    <a:pt x="22" y="5"/>
                  </a:lnTo>
                  <a:lnTo>
                    <a:pt x="23" y="4"/>
                  </a:lnTo>
                  <a:lnTo>
                    <a:pt x="26" y="4"/>
                  </a:lnTo>
                  <a:lnTo>
                    <a:pt x="29" y="3"/>
                  </a:lnTo>
                  <a:lnTo>
                    <a:pt x="32" y="2"/>
                  </a:lnTo>
                  <a:lnTo>
                    <a:pt x="34" y="2"/>
                  </a:lnTo>
                  <a:lnTo>
                    <a:pt x="37" y="1"/>
                  </a:lnTo>
                  <a:lnTo>
                    <a:pt x="40" y="1"/>
                  </a:lnTo>
                  <a:lnTo>
                    <a:pt x="43" y="1"/>
                  </a:lnTo>
                  <a:lnTo>
                    <a:pt x="46" y="0"/>
                  </a:lnTo>
                  <a:lnTo>
                    <a:pt x="50" y="0"/>
                  </a:lnTo>
                  <a:lnTo>
                    <a:pt x="53" y="0"/>
                  </a:lnTo>
                  <a:lnTo>
                    <a:pt x="56" y="0"/>
                  </a:lnTo>
                  <a:lnTo>
                    <a:pt x="59" y="0"/>
                  </a:lnTo>
                  <a:lnTo>
                    <a:pt x="62" y="0"/>
                  </a:lnTo>
                  <a:lnTo>
                    <a:pt x="65" y="0"/>
                  </a:lnTo>
                  <a:lnTo>
                    <a:pt x="68" y="0"/>
                  </a:lnTo>
                  <a:lnTo>
                    <a:pt x="71" y="0"/>
                  </a:lnTo>
                  <a:lnTo>
                    <a:pt x="74" y="0"/>
                  </a:lnTo>
                  <a:lnTo>
                    <a:pt x="78" y="0"/>
                  </a:lnTo>
                  <a:lnTo>
                    <a:pt x="81" y="0"/>
                  </a:lnTo>
                  <a:lnTo>
                    <a:pt x="84" y="0"/>
                  </a:lnTo>
                  <a:lnTo>
                    <a:pt x="87" y="0"/>
                  </a:lnTo>
                  <a:lnTo>
                    <a:pt x="90" y="0"/>
                  </a:lnTo>
                  <a:lnTo>
                    <a:pt x="93" y="0"/>
                  </a:lnTo>
                  <a:lnTo>
                    <a:pt x="96" y="0"/>
                  </a:lnTo>
                  <a:lnTo>
                    <a:pt x="99" y="1"/>
                  </a:lnTo>
                  <a:lnTo>
                    <a:pt x="102" y="1"/>
                  </a:lnTo>
                  <a:lnTo>
                    <a:pt x="106" y="1"/>
                  </a:lnTo>
                  <a:lnTo>
                    <a:pt x="109" y="1"/>
                  </a:lnTo>
                  <a:lnTo>
                    <a:pt x="112" y="2"/>
                  </a:lnTo>
                  <a:lnTo>
                    <a:pt x="115" y="2"/>
                  </a:lnTo>
                  <a:lnTo>
                    <a:pt x="14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80" name="Freeform 69"/>
            <p:cNvSpPr>
              <a:spLocks/>
            </p:cNvSpPr>
            <p:nvPr/>
          </p:nvSpPr>
          <p:spPr bwMode="auto">
            <a:xfrm>
              <a:off x="6463" y="2047"/>
              <a:ext cx="70" cy="67"/>
            </a:xfrm>
            <a:custGeom>
              <a:avLst/>
              <a:gdLst>
                <a:gd name="T0" fmla="*/ 1 w 140"/>
                <a:gd name="T1" fmla="*/ 3 h 67"/>
                <a:gd name="T2" fmla="*/ 1 w 140"/>
                <a:gd name="T3" fmla="*/ 5 h 67"/>
                <a:gd name="T4" fmla="*/ 1 w 140"/>
                <a:gd name="T5" fmla="*/ 7 h 67"/>
                <a:gd name="T6" fmla="*/ 1 w 140"/>
                <a:gd name="T7" fmla="*/ 10 h 67"/>
                <a:gd name="T8" fmla="*/ 1 w 140"/>
                <a:gd name="T9" fmla="*/ 13 h 67"/>
                <a:gd name="T10" fmla="*/ 1 w 140"/>
                <a:gd name="T11" fmla="*/ 17 h 67"/>
                <a:gd name="T12" fmla="*/ 1 w 140"/>
                <a:gd name="T13" fmla="*/ 21 h 67"/>
                <a:gd name="T14" fmla="*/ 1 w 140"/>
                <a:gd name="T15" fmla="*/ 26 h 67"/>
                <a:gd name="T16" fmla="*/ 1 w 140"/>
                <a:gd name="T17" fmla="*/ 30 h 67"/>
                <a:gd name="T18" fmla="*/ 1 w 140"/>
                <a:gd name="T19" fmla="*/ 35 h 67"/>
                <a:gd name="T20" fmla="*/ 1 w 140"/>
                <a:gd name="T21" fmla="*/ 38 h 67"/>
                <a:gd name="T22" fmla="*/ 1 w 140"/>
                <a:gd name="T23" fmla="*/ 42 h 67"/>
                <a:gd name="T24" fmla="*/ 1 w 140"/>
                <a:gd name="T25" fmla="*/ 46 h 67"/>
                <a:gd name="T26" fmla="*/ 1 w 140"/>
                <a:gd name="T27" fmla="*/ 50 h 67"/>
                <a:gd name="T28" fmla="*/ 1 w 140"/>
                <a:gd name="T29" fmla="*/ 54 h 67"/>
                <a:gd name="T30" fmla="*/ 1 w 140"/>
                <a:gd name="T31" fmla="*/ 59 h 67"/>
                <a:gd name="T32" fmla="*/ 1 w 140"/>
                <a:gd name="T33" fmla="*/ 63 h 67"/>
                <a:gd name="T34" fmla="*/ 1 w 140"/>
                <a:gd name="T35" fmla="*/ 66 h 67"/>
                <a:gd name="T36" fmla="*/ 1 w 140"/>
                <a:gd name="T37" fmla="*/ 67 h 67"/>
                <a:gd name="T38" fmla="*/ 1 w 140"/>
                <a:gd name="T39" fmla="*/ 67 h 67"/>
                <a:gd name="T40" fmla="*/ 1 w 140"/>
                <a:gd name="T41" fmla="*/ 66 h 67"/>
                <a:gd name="T42" fmla="*/ 1 w 140"/>
                <a:gd name="T43" fmla="*/ 63 h 67"/>
                <a:gd name="T44" fmla="*/ 1 w 140"/>
                <a:gd name="T45" fmla="*/ 59 h 67"/>
                <a:gd name="T46" fmla="*/ 1 w 140"/>
                <a:gd name="T47" fmla="*/ 54 h 67"/>
                <a:gd name="T48" fmla="*/ 1 w 140"/>
                <a:gd name="T49" fmla="*/ 50 h 67"/>
                <a:gd name="T50" fmla="*/ 1 w 140"/>
                <a:gd name="T51" fmla="*/ 46 h 67"/>
                <a:gd name="T52" fmla="*/ 1 w 140"/>
                <a:gd name="T53" fmla="*/ 42 h 67"/>
                <a:gd name="T54" fmla="*/ 1 w 140"/>
                <a:gd name="T55" fmla="*/ 38 h 67"/>
                <a:gd name="T56" fmla="*/ 1 w 140"/>
                <a:gd name="T57" fmla="*/ 34 h 67"/>
                <a:gd name="T58" fmla="*/ 1 w 140"/>
                <a:gd name="T59" fmla="*/ 28 h 67"/>
                <a:gd name="T60" fmla="*/ 0 w 140"/>
                <a:gd name="T61" fmla="*/ 23 h 67"/>
                <a:gd name="T62" fmla="*/ 1 w 140"/>
                <a:gd name="T63" fmla="*/ 20 h 67"/>
                <a:gd name="T64" fmla="*/ 1 w 140"/>
                <a:gd name="T65" fmla="*/ 17 h 67"/>
                <a:gd name="T66" fmla="*/ 1 w 140"/>
                <a:gd name="T67" fmla="*/ 13 h 67"/>
                <a:gd name="T68" fmla="*/ 1 w 140"/>
                <a:gd name="T69" fmla="*/ 9 h 67"/>
                <a:gd name="T70" fmla="*/ 1 w 140"/>
                <a:gd name="T71" fmla="*/ 7 h 67"/>
                <a:gd name="T72" fmla="*/ 1 w 140"/>
                <a:gd name="T73" fmla="*/ 5 h 67"/>
                <a:gd name="T74" fmla="*/ 1 w 140"/>
                <a:gd name="T75" fmla="*/ 3 h 67"/>
                <a:gd name="T76" fmla="*/ 1 w 140"/>
                <a:gd name="T77" fmla="*/ 1 h 67"/>
                <a:gd name="T78" fmla="*/ 1 w 140"/>
                <a:gd name="T79" fmla="*/ 0 h 67"/>
                <a:gd name="T80" fmla="*/ 1 w 140"/>
                <a:gd name="T81" fmla="*/ 0 h 67"/>
                <a:gd name="T82" fmla="*/ 1 w 140"/>
                <a:gd name="T83" fmla="*/ 0 h 67"/>
                <a:gd name="T84" fmla="*/ 1 w 140"/>
                <a:gd name="T85" fmla="*/ 1 h 67"/>
                <a:gd name="T86" fmla="*/ 1 w 140"/>
                <a:gd name="T87" fmla="*/ 1 h 67"/>
                <a:gd name="T88" fmla="*/ 1 w 140"/>
                <a:gd name="T89" fmla="*/ 1 h 67"/>
                <a:gd name="T90" fmla="*/ 1 w 140"/>
                <a:gd name="T91" fmla="*/ 1 h 67"/>
                <a:gd name="T92" fmla="*/ 1 w 140"/>
                <a:gd name="T93" fmla="*/ 1 h 67"/>
                <a:gd name="T94" fmla="*/ 1 w 140"/>
                <a:gd name="T95" fmla="*/ 2 h 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0"/>
                <a:gd name="T145" fmla="*/ 0 h 67"/>
                <a:gd name="T146" fmla="*/ 140 w 140"/>
                <a:gd name="T147" fmla="*/ 67 h 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0" h="67">
                  <a:moveTo>
                    <a:pt x="91" y="3"/>
                  </a:moveTo>
                  <a:lnTo>
                    <a:pt x="92" y="3"/>
                  </a:lnTo>
                  <a:lnTo>
                    <a:pt x="94" y="3"/>
                  </a:lnTo>
                  <a:lnTo>
                    <a:pt x="95" y="3"/>
                  </a:lnTo>
                  <a:lnTo>
                    <a:pt x="97" y="4"/>
                  </a:lnTo>
                  <a:lnTo>
                    <a:pt x="100" y="4"/>
                  </a:lnTo>
                  <a:lnTo>
                    <a:pt x="101" y="4"/>
                  </a:lnTo>
                  <a:lnTo>
                    <a:pt x="103" y="5"/>
                  </a:lnTo>
                  <a:lnTo>
                    <a:pt x="104" y="5"/>
                  </a:lnTo>
                  <a:lnTo>
                    <a:pt x="106" y="6"/>
                  </a:lnTo>
                  <a:lnTo>
                    <a:pt x="108" y="6"/>
                  </a:lnTo>
                  <a:lnTo>
                    <a:pt x="111" y="7"/>
                  </a:lnTo>
                  <a:lnTo>
                    <a:pt x="112" y="7"/>
                  </a:lnTo>
                  <a:lnTo>
                    <a:pt x="114" y="8"/>
                  </a:lnTo>
                  <a:lnTo>
                    <a:pt x="115" y="9"/>
                  </a:lnTo>
                  <a:lnTo>
                    <a:pt x="117" y="10"/>
                  </a:lnTo>
                  <a:lnTo>
                    <a:pt x="118" y="10"/>
                  </a:lnTo>
                  <a:lnTo>
                    <a:pt x="120" y="11"/>
                  </a:lnTo>
                  <a:lnTo>
                    <a:pt x="122" y="12"/>
                  </a:lnTo>
                  <a:lnTo>
                    <a:pt x="123" y="13"/>
                  </a:lnTo>
                  <a:lnTo>
                    <a:pt x="125" y="14"/>
                  </a:lnTo>
                  <a:lnTo>
                    <a:pt x="126" y="15"/>
                  </a:lnTo>
                  <a:lnTo>
                    <a:pt x="128" y="16"/>
                  </a:lnTo>
                  <a:lnTo>
                    <a:pt x="128" y="17"/>
                  </a:lnTo>
                  <a:lnTo>
                    <a:pt x="129" y="18"/>
                  </a:lnTo>
                  <a:lnTo>
                    <a:pt x="131" y="19"/>
                  </a:lnTo>
                  <a:lnTo>
                    <a:pt x="132" y="20"/>
                  </a:lnTo>
                  <a:lnTo>
                    <a:pt x="134" y="21"/>
                  </a:lnTo>
                  <a:lnTo>
                    <a:pt x="134" y="22"/>
                  </a:lnTo>
                  <a:lnTo>
                    <a:pt x="136" y="23"/>
                  </a:lnTo>
                  <a:lnTo>
                    <a:pt x="136" y="25"/>
                  </a:lnTo>
                  <a:lnTo>
                    <a:pt x="137" y="26"/>
                  </a:lnTo>
                  <a:lnTo>
                    <a:pt x="139" y="27"/>
                  </a:lnTo>
                  <a:lnTo>
                    <a:pt x="139" y="28"/>
                  </a:lnTo>
                  <a:lnTo>
                    <a:pt x="139" y="29"/>
                  </a:lnTo>
                  <a:lnTo>
                    <a:pt x="139" y="30"/>
                  </a:lnTo>
                  <a:lnTo>
                    <a:pt x="139" y="31"/>
                  </a:lnTo>
                  <a:lnTo>
                    <a:pt x="139" y="33"/>
                  </a:lnTo>
                  <a:lnTo>
                    <a:pt x="139" y="34"/>
                  </a:lnTo>
                  <a:lnTo>
                    <a:pt x="139" y="35"/>
                  </a:lnTo>
                  <a:lnTo>
                    <a:pt x="140" y="36"/>
                  </a:lnTo>
                  <a:lnTo>
                    <a:pt x="139" y="36"/>
                  </a:lnTo>
                  <a:lnTo>
                    <a:pt x="139" y="37"/>
                  </a:lnTo>
                  <a:lnTo>
                    <a:pt x="139" y="38"/>
                  </a:lnTo>
                  <a:lnTo>
                    <a:pt x="139" y="39"/>
                  </a:lnTo>
                  <a:lnTo>
                    <a:pt x="139" y="40"/>
                  </a:lnTo>
                  <a:lnTo>
                    <a:pt x="139" y="41"/>
                  </a:lnTo>
                  <a:lnTo>
                    <a:pt x="139" y="42"/>
                  </a:lnTo>
                  <a:lnTo>
                    <a:pt x="139" y="43"/>
                  </a:lnTo>
                  <a:lnTo>
                    <a:pt x="139" y="44"/>
                  </a:lnTo>
                  <a:lnTo>
                    <a:pt x="139" y="45"/>
                  </a:lnTo>
                  <a:lnTo>
                    <a:pt x="137" y="46"/>
                  </a:lnTo>
                  <a:lnTo>
                    <a:pt x="137" y="47"/>
                  </a:lnTo>
                  <a:lnTo>
                    <a:pt x="137" y="48"/>
                  </a:lnTo>
                  <a:lnTo>
                    <a:pt x="137" y="49"/>
                  </a:lnTo>
                  <a:lnTo>
                    <a:pt x="137" y="50"/>
                  </a:lnTo>
                  <a:lnTo>
                    <a:pt x="136" y="51"/>
                  </a:lnTo>
                  <a:lnTo>
                    <a:pt x="136" y="52"/>
                  </a:lnTo>
                  <a:lnTo>
                    <a:pt x="136" y="53"/>
                  </a:lnTo>
                  <a:lnTo>
                    <a:pt x="134" y="54"/>
                  </a:lnTo>
                  <a:lnTo>
                    <a:pt x="131" y="55"/>
                  </a:lnTo>
                  <a:lnTo>
                    <a:pt x="128" y="57"/>
                  </a:lnTo>
                  <a:lnTo>
                    <a:pt x="125" y="58"/>
                  </a:lnTo>
                  <a:lnTo>
                    <a:pt x="120" y="59"/>
                  </a:lnTo>
                  <a:lnTo>
                    <a:pt x="117" y="60"/>
                  </a:lnTo>
                  <a:lnTo>
                    <a:pt x="114" y="61"/>
                  </a:lnTo>
                  <a:lnTo>
                    <a:pt x="109" y="62"/>
                  </a:lnTo>
                  <a:lnTo>
                    <a:pt x="106" y="63"/>
                  </a:lnTo>
                  <a:lnTo>
                    <a:pt x="101" y="64"/>
                  </a:lnTo>
                  <a:lnTo>
                    <a:pt x="98" y="65"/>
                  </a:lnTo>
                  <a:lnTo>
                    <a:pt x="94" y="65"/>
                  </a:lnTo>
                  <a:lnTo>
                    <a:pt x="91" y="66"/>
                  </a:lnTo>
                  <a:lnTo>
                    <a:pt x="86" y="66"/>
                  </a:lnTo>
                  <a:lnTo>
                    <a:pt x="83" y="67"/>
                  </a:lnTo>
                  <a:lnTo>
                    <a:pt x="78" y="67"/>
                  </a:lnTo>
                  <a:lnTo>
                    <a:pt x="75" y="67"/>
                  </a:lnTo>
                  <a:lnTo>
                    <a:pt x="70" y="67"/>
                  </a:lnTo>
                  <a:lnTo>
                    <a:pt x="67" y="67"/>
                  </a:lnTo>
                  <a:lnTo>
                    <a:pt x="63" y="67"/>
                  </a:lnTo>
                  <a:lnTo>
                    <a:pt x="59" y="67"/>
                  </a:lnTo>
                  <a:lnTo>
                    <a:pt x="55" y="67"/>
                  </a:lnTo>
                  <a:lnTo>
                    <a:pt x="52" y="67"/>
                  </a:lnTo>
                  <a:lnTo>
                    <a:pt x="47" y="66"/>
                  </a:lnTo>
                  <a:lnTo>
                    <a:pt x="44" y="66"/>
                  </a:lnTo>
                  <a:lnTo>
                    <a:pt x="39" y="65"/>
                  </a:lnTo>
                  <a:lnTo>
                    <a:pt x="36" y="65"/>
                  </a:lnTo>
                  <a:lnTo>
                    <a:pt x="33" y="64"/>
                  </a:lnTo>
                  <a:lnTo>
                    <a:pt x="28" y="63"/>
                  </a:lnTo>
                  <a:lnTo>
                    <a:pt x="25" y="62"/>
                  </a:lnTo>
                  <a:lnTo>
                    <a:pt x="21" y="61"/>
                  </a:lnTo>
                  <a:lnTo>
                    <a:pt x="17" y="60"/>
                  </a:lnTo>
                  <a:lnTo>
                    <a:pt x="14" y="59"/>
                  </a:lnTo>
                  <a:lnTo>
                    <a:pt x="13" y="58"/>
                  </a:lnTo>
                  <a:lnTo>
                    <a:pt x="13" y="57"/>
                  </a:lnTo>
                  <a:lnTo>
                    <a:pt x="13" y="56"/>
                  </a:lnTo>
                  <a:lnTo>
                    <a:pt x="11" y="54"/>
                  </a:lnTo>
                  <a:lnTo>
                    <a:pt x="11" y="53"/>
                  </a:lnTo>
                  <a:lnTo>
                    <a:pt x="11" y="52"/>
                  </a:lnTo>
                  <a:lnTo>
                    <a:pt x="10" y="51"/>
                  </a:lnTo>
                  <a:lnTo>
                    <a:pt x="10" y="50"/>
                  </a:lnTo>
                  <a:lnTo>
                    <a:pt x="8" y="49"/>
                  </a:lnTo>
                  <a:lnTo>
                    <a:pt x="8" y="48"/>
                  </a:lnTo>
                  <a:lnTo>
                    <a:pt x="8" y="47"/>
                  </a:lnTo>
                  <a:lnTo>
                    <a:pt x="7" y="46"/>
                  </a:lnTo>
                  <a:lnTo>
                    <a:pt x="7" y="45"/>
                  </a:lnTo>
                  <a:lnTo>
                    <a:pt x="5" y="44"/>
                  </a:lnTo>
                  <a:lnTo>
                    <a:pt x="5" y="43"/>
                  </a:lnTo>
                  <a:lnTo>
                    <a:pt x="3" y="42"/>
                  </a:lnTo>
                  <a:lnTo>
                    <a:pt x="3" y="41"/>
                  </a:lnTo>
                  <a:lnTo>
                    <a:pt x="3" y="40"/>
                  </a:lnTo>
                  <a:lnTo>
                    <a:pt x="3" y="39"/>
                  </a:lnTo>
                  <a:lnTo>
                    <a:pt x="2" y="38"/>
                  </a:lnTo>
                  <a:lnTo>
                    <a:pt x="2" y="37"/>
                  </a:lnTo>
                  <a:lnTo>
                    <a:pt x="2" y="36"/>
                  </a:lnTo>
                  <a:lnTo>
                    <a:pt x="2" y="35"/>
                  </a:lnTo>
                  <a:lnTo>
                    <a:pt x="2" y="34"/>
                  </a:lnTo>
                  <a:lnTo>
                    <a:pt x="2" y="33"/>
                  </a:lnTo>
                  <a:lnTo>
                    <a:pt x="2" y="31"/>
                  </a:lnTo>
                  <a:lnTo>
                    <a:pt x="2" y="30"/>
                  </a:lnTo>
                  <a:lnTo>
                    <a:pt x="2" y="28"/>
                  </a:lnTo>
                  <a:lnTo>
                    <a:pt x="2" y="27"/>
                  </a:lnTo>
                  <a:lnTo>
                    <a:pt x="3" y="26"/>
                  </a:lnTo>
                  <a:lnTo>
                    <a:pt x="3" y="25"/>
                  </a:lnTo>
                  <a:lnTo>
                    <a:pt x="0" y="23"/>
                  </a:lnTo>
                  <a:lnTo>
                    <a:pt x="0" y="22"/>
                  </a:lnTo>
                  <a:lnTo>
                    <a:pt x="2" y="22"/>
                  </a:lnTo>
                  <a:lnTo>
                    <a:pt x="2" y="21"/>
                  </a:lnTo>
                  <a:lnTo>
                    <a:pt x="2" y="20"/>
                  </a:lnTo>
                  <a:lnTo>
                    <a:pt x="3" y="20"/>
                  </a:lnTo>
                  <a:lnTo>
                    <a:pt x="5" y="19"/>
                  </a:lnTo>
                  <a:lnTo>
                    <a:pt x="7" y="18"/>
                  </a:lnTo>
                  <a:lnTo>
                    <a:pt x="7" y="17"/>
                  </a:lnTo>
                  <a:lnTo>
                    <a:pt x="7" y="16"/>
                  </a:lnTo>
                  <a:lnTo>
                    <a:pt x="7" y="15"/>
                  </a:lnTo>
                  <a:lnTo>
                    <a:pt x="8" y="14"/>
                  </a:lnTo>
                  <a:lnTo>
                    <a:pt x="8" y="13"/>
                  </a:lnTo>
                  <a:lnTo>
                    <a:pt x="8" y="12"/>
                  </a:lnTo>
                  <a:lnTo>
                    <a:pt x="8" y="11"/>
                  </a:lnTo>
                  <a:lnTo>
                    <a:pt x="8" y="10"/>
                  </a:lnTo>
                  <a:lnTo>
                    <a:pt x="10" y="9"/>
                  </a:lnTo>
                  <a:lnTo>
                    <a:pt x="10" y="8"/>
                  </a:lnTo>
                  <a:lnTo>
                    <a:pt x="11" y="8"/>
                  </a:lnTo>
                  <a:lnTo>
                    <a:pt x="11" y="7"/>
                  </a:lnTo>
                  <a:lnTo>
                    <a:pt x="13" y="7"/>
                  </a:lnTo>
                  <a:lnTo>
                    <a:pt x="14" y="6"/>
                  </a:lnTo>
                  <a:lnTo>
                    <a:pt x="16" y="6"/>
                  </a:lnTo>
                  <a:lnTo>
                    <a:pt x="17" y="5"/>
                  </a:lnTo>
                  <a:lnTo>
                    <a:pt x="19" y="5"/>
                  </a:lnTo>
                  <a:lnTo>
                    <a:pt x="21" y="4"/>
                  </a:lnTo>
                  <a:lnTo>
                    <a:pt x="22" y="3"/>
                  </a:lnTo>
                  <a:lnTo>
                    <a:pt x="24" y="3"/>
                  </a:lnTo>
                  <a:lnTo>
                    <a:pt x="25" y="3"/>
                  </a:lnTo>
                  <a:lnTo>
                    <a:pt x="27" y="2"/>
                  </a:lnTo>
                  <a:lnTo>
                    <a:pt x="28" y="2"/>
                  </a:lnTo>
                  <a:lnTo>
                    <a:pt x="30" y="1"/>
                  </a:lnTo>
                  <a:lnTo>
                    <a:pt x="31" y="1"/>
                  </a:lnTo>
                  <a:lnTo>
                    <a:pt x="33" y="1"/>
                  </a:lnTo>
                  <a:lnTo>
                    <a:pt x="35" y="1"/>
                  </a:lnTo>
                  <a:lnTo>
                    <a:pt x="36" y="0"/>
                  </a:lnTo>
                  <a:lnTo>
                    <a:pt x="38" y="0"/>
                  </a:lnTo>
                  <a:lnTo>
                    <a:pt x="39" y="0"/>
                  </a:lnTo>
                  <a:lnTo>
                    <a:pt x="41" y="0"/>
                  </a:lnTo>
                  <a:lnTo>
                    <a:pt x="42" y="0"/>
                  </a:lnTo>
                  <a:lnTo>
                    <a:pt x="44" y="0"/>
                  </a:lnTo>
                  <a:lnTo>
                    <a:pt x="45" y="0"/>
                  </a:lnTo>
                  <a:lnTo>
                    <a:pt x="47" y="0"/>
                  </a:lnTo>
                  <a:lnTo>
                    <a:pt x="49" y="0"/>
                  </a:lnTo>
                  <a:lnTo>
                    <a:pt x="52" y="0"/>
                  </a:lnTo>
                  <a:lnTo>
                    <a:pt x="53" y="0"/>
                  </a:lnTo>
                  <a:lnTo>
                    <a:pt x="55" y="0"/>
                  </a:lnTo>
                  <a:lnTo>
                    <a:pt x="56" y="0"/>
                  </a:lnTo>
                  <a:lnTo>
                    <a:pt x="58" y="1"/>
                  </a:lnTo>
                  <a:lnTo>
                    <a:pt x="59" y="1"/>
                  </a:lnTo>
                  <a:lnTo>
                    <a:pt x="61" y="1"/>
                  </a:lnTo>
                  <a:lnTo>
                    <a:pt x="63" y="1"/>
                  </a:lnTo>
                  <a:lnTo>
                    <a:pt x="64" y="1"/>
                  </a:lnTo>
                  <a:lnTo>
                    <a:pt x="66" y="1"/>
                  </a:lnTo>
                  <a:lnTo>
                    <a:pt x="67" y="1"/>
                  </a:lnTo>
                  <a:lnTo>
                    <a:pt x="69" y="1"/>
                  </a:lnTo>
                  <a:lnTo>
                    <a:pt x="70" y="1"/>
                  </a:lnTo>
                  <a:lnTo>
                    <a:pt x="72" y="1"/>
                  </a:lnTo>
                  <a:lnTo>
                    <a:pt x="73" y="1"/>
                  </a:lnTo>
                  <a:lnTo>
                    <a:pt x="75" y="1"/>
                  </a:lnTo>
                  <a:lnTo>
                    <a:pt x="77" y="1"/>
                  </a:lnTo>
                  <a:lnTo>
                    <a:pt x="78" y="1"/>
                  </a:lnTo>
                  <a:lnTo>
                    <a:pt x="80" y="1"/>
                  </a:lnTo>
                  <a:lnTo>
                    <a:pt x="81" y="1"/>
                  </a:lnTo>
                  <a:lnTo>
                    <a:pt x="83" y="1"/>
                  </a:lnTo>
                  <a:lnTo>
                    <a:pt x="84" y="1"/>
                  </a:lnTo>
                  <a:lnTo>
                    <a:pt x="86" y="2"/>
                  </a:lnTo>
                  <a:lnTo>
                    <a:pt x="87" y="2"/>
                  </a:lnTo>
                  <a:lnTo>
                    <a:pt x="89" y="2"/>
                  </a:lnTo>
                  <a:lnTo>
                    <a:pt x="89" y="3"/>
                  </a:lnTo>
                  <a:lnTo>
                    <a:pt x="91" y="3"/>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81" name="Freeform 75"/>
            <p:cNvSpPr>
              <a:spLocks/>
            </p:cNvSpPr>
            <p:nvPr/>
          </p:nvSpPr>
          <p:spPr bwMode="auto">
            <a:xfrm>
              <a:off x="6540" y="2144"/>
              <a:ext cx="149" cy="200"/>
            </a:xfrm>
            <a:custGeom>
              <a:avLst/>
              <a:gdLst>
                <a:gd name="T0" fmla="*/ 0 w 299"/>
                <a:gd name="T1" fmla="*/ 6 h 200"/>
                <a:gd name="T2" fmla="*/ 0 w 299"/>
                <a:gd name="T3" fmla="*/ 11 h 200"/>
                <a:gd name="T4" fmla="*/ 0 w 299"/>
                <a:gd name="T5" fmla="*/ 17 h 200"/>
                <a:gd name="T6" fmla="*/ 0 w 299"/>
                <a:gd name="T7" fmla="*/ 23 h 200"/>
                <a:gd name="T8" fmla="*/ 0 w 299"/>
                <a:gd name="T9" fmla="*/ 31 h 200"/>
                <a:gd name="T10" fmla="*/ 0 w 299"/>
                <a:gd name="T11" fmla="*/ 41 h 200"/>
                <a:gd name="T12" fmla="*/ 0 w 299"/>
                <a:gd name="T13" fmla="*/ 50 h 200"/>
                <a:gd name="T14" fmla="*/ 0 w 299"/>
                <a:gd name="T15" fmla="*/ 59 h 200"/>
                <a:gd name="T16" fmla="*/ 0 w 299"/>
                <a:gd name="T17" fmla="*/ 68 h 200"/>
                <a:gd name="T18" fmla="*/ 0 w 299"/>
                <a:gd name="T19" fmla="*/ 73 h 200"/>
                <a:gd name="T20" fmla="*/ 0 w 299"/>
                <a:gd name="T21" fmla="*/ 77 h 200"/>
                <a:gd name="T22" fmla="*/ 0 w 299"/>
                <a:gd name="T23" fmla="*/ 84 h 200"/>
                <a:gd name="T24" fmla="*/ 0 w 299"/>
                <a:gd name="T25" fmla="*/ 89 h 200"/>
                <a:gd name="T26" fmla="*/ 0 w 299"/>
                <a:gd name="T27" fmla="*/ 95 h 200"/>
                <a:gd name="T28" fmla="*/ 0 w 299"/>
                <a:gd name="T29" fmla="*/ 101 h 200"/>
                <a:gd name="T30" fmla="*/ 0 w 299"/>
                <a:gd name="T31" fmla="*/ 106 h 200"/>
                <a:gd name="T32" fmla="*/ 0 w 299"/>
                <a:gd name="T33" fmla="*/ 112 h 200"/>
                <a:gd name="T34" fmla="*/ 0 w 299"/>
                <a:gd name="T35" fmla="*/ 119 h 200"/>
                <a:gd name="T36" fmla="*/ 0 w 299"/>
                <a:gd name="T37" fmla="*/ 130 h 200"/>
                <a:gd name="T38" fmla="*/ 0 w 299"/>
                <a:gd name="T39" fmla="*/ 140 h 200"/>
                <a:gd name="T40" fmla="*/ 0 w 299"/>
                <a:gd name="T41" fmla="*/ 151 h 200"/>
                <a:gd name="T42" fmla="*/ 0 w 299"/>
                <a:gd name="T43" fmla="*/ 162 h 200"/>
                <a:gd name="T44" fmla="*/ 0 w 299"/>
                <a:gd name="T45" fmla="*/ 170 h 200"/>
                <a:gd name="T46" fmla="*/ 0 w 299"/>
                <a:gd name="T47" fmla="*/ 178 h 200"/>
                <a:gd name="T48" fmla="*/ 0 w 299"/>
                <a:gd name="T49" fmla="*/ 184 h 200"/>
                <a:gd name="T50" fmla="*/ 0 w 299"/>
                <a:gd name="T51" fmla="*/ 190 h 200"/>
                <a:gd name="T52" fmla="*/ 0 w 299"/>
                <a:gd name="T53" fmla="*/ 195 h 200"/>
                <a:gd name="T54" fmla="*/ 0 w 299"/>
                <a:gd name="T55" fmla="*/ 200 h 200"/>
                <a:gd name="T56" fmla="*/ 0 w 299"/>
                <a:gd name="T57" fmla="*/ 195 h 200"/>
                <a:gd name="T58" fmla="*/ 0 w 299"/>
                <a:gd name="T59" fmla="*/ 190 h 200"/>
                <a:gd name="T60" fmla="*/ 0 w 299"/>
                <a:gd name="T61" fmla="*/ 185 h 200"/>
                <a:gd name="T62" fmla="*/ 0 w 299"/>
                <a:gd name="T63" fmla="*/ 180 h 200"/>
                <a:gd name="T64" fmla="*/ 0 w 299"/>
                <a:gd name="T65" fmla="*/ 171 h 200"/>
                <a:gd name="T66" fmla="*/ 0 w 299"/>
                <a:gd name="T67" fmla="*/ 162 h 200"/>
                <a:gd name="T68" fmla="*/ 0 w 299"/>
                <a:gd name="T69" fmla="*/ 153 h 200"/>
                <a:gd name="T70" fmla="*/ 0 w 299"/>
                <a:gd name="T71" fmla="*/ 144 h 200"/>
                <a:gd name="T72" fmla="*/ 0 w 299"/>
                <a:gd name="T73" fmla="*/ 136 h 200"/>
                <a:gd name="T74" fmla="*/ 0 w 299"/>
                <a:gd name="T75" fmla="*/ 127 h 200"/>
                <a:gd name="T76" fmla="*/ 0 w 299"/>
                <a:gd name="T77" fmla="*/ 121 h 200"/>
                <a:gd name="T78" fmla="*/ 0 w 299"/>
                <a:gd name="T79" fmla="*/ 116 h 200"/>
                <a:gd name="T80" fmla="*/ 0 w 299"/>
                <a:gd name="T81" fmla="*/ 111 h 200"/>
                <a:gd name="T82" fmla="*/ 0 w 299"/>
                <a:gd name="T83" fmla="*/ 106 h 200"/>
                <a:gd name="T84" fmla="*/ 0 w 299"/>
                <a:gd name="T85" fmla="*/ 103 h 200"/>
                <a:gd name="T86" fmla="*/ 0 w 299"/>
                <a:gd name="T87" fmla="*/ 100 h 200"/>
                <a:gd name="T88" fmla="*/ 0 w 299"/>
                <a:gd name="T89" fmla="*/ 98 h 200"/>
                <a:gd name="T90" fmla="*/ 0 w 299"/>
                <a:gd name="T91" fmla="*/ 95 h 200"/>
                <a:gd name="T92" fmla="*/ 0 w 299"/>
                <a:gd name="T93" fmla="*/ 92 h 200"/>
                <a:gd name="T94" fmla="*/ 0 w 299"/>
                <a:gd name="T95" fmla="*/ 89 h 200"/>
                <a:gd name="T96" fmla="*/ 0 w 299"/>
                <a:gd name="T97" fmla="*/ 84 h 200"/>
                <a:gd name="T98" fmla="*/ 0 w 299"/>
                <a:gd name="T99" fmla="*/ 76 h 200"/>
                <a:gd name="T100" fmla="*/ 0 w 299"/>
                <a:gd name="T101" fmla="*/ 68 h 200"/>
                <a:gd name="T102" fmla="*/ 0 w 299"/>
                <a:gd name="T103" fmla="*/ 62 h 200"/>
                <a:gd name="T104" fmla="*/ 0 w 299"/>
                <a:gd name="T105" fmla="*/ 54 h 200"/>
                <a:gd name="T106" fmla="*/ 0 w 299"/>
                <a:gd name="T107" fmla="*/ 44 h 200"/>
                <a:gd name="T108" fmla="*/ 0 w 299"/>
                <a:gd name="T109" fmla="*/ 34 h 200"/>
                <a:gd name="T110" fmla="*/ 0 w 299"/>
                <a:gd name="T111" fmla="*/ 22 h 200"/>
                <a:gd name="T112" fmla="*/ 0 w 299"/>
                <a:gd name="T113" fmla="*/ 11 h 200"/>
                <a:gd name="T114" fmla="*/ 0 w 299"/>
                <a:gd name="T115" fmla="*/ 0 h 200"/>
                <a:gd name="T116" fmla="*/ 0 w 299"/>
                <a:gd name="T117" fmla="*/ 3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9"/>
                <a:gd name="T178" fmla="*/ 0 h 200"/>
                <a:gd name="T179" fmla="*/ 299 w 299"/>
                <a:gd name="T180" fmla="*/ 200 h 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9" h="200">
                  <a:moveTo>
                    <a:pt x="299" y="3"/>
                  </a:moveTo>
                  <a:lnTo>
                    <a:pt x="299" y="4"/>
                  </a:lnTo>
                  <a:lnTo>
                    <a:pt x="297" y="4"/>
                  </a:lnTo>
                  <a:lnTo>
                    <a:pt x="297" y="5"/>
                  </a:lnTo>
                  <a:lnTo>
                    <a:pt x="297" y="6"/>
                  </a:lnTo>
                  <a:lnTo>
                    <a:pt x="296" y="6"/>
                  </a:lnTo>
                  <a:lnTo>
                    <a:pt x="296" y="7"/>
                  </a:lnTo>
                  <a:lnTo>
                    <a:pt x="296" y="8"/>
                  </a:lnTo>
                  <a:lnTo>
                    <a:pt x="296" y="9"/>
                  </a:lnTo>
                  <a:lnTo>
                    <a:pt x="294" y="9"/>
                  </a:lnTo>
                  <a:lnTo>
                    <a:pt x="294" y="10"/>
                  </a:lnTo>
                  <a:lnTo>
                    <a:pt x="294" y="11"/>
                  </a:lnTo>
                  <a:lnTo>
                    <a:pt x="294" y="12"/>
                  </a:lnTo>
                  <a:lnTo>
                    <a:pt x="294" y="13"/>
                  </a:lnTo>
                  <a:lnTo>
                    <a:pt x="294" y="14"/>
                  </a:lnTo>
                  <a:lnTo>
                    <a:pt x="294" y="15"/>
                  </a:lnTo>
                  <a:lnTo>
                    <a:pt x="294" y="16"/>
                  </a:lnTo>
                  <a:lnTo>
                    <a:pt x="294" y="17"/>
                  </a:lnTo>
                  <a:lnTo>
                    <a:pt x="294" y="18"/>
                  </a:lnTo>
                  <a:lnTo>
                    <a:pt x="294" y="19"/>
                  </a:lnTo>
                  <a:lnTo>
                    <a:pt x="294" y="20"/>
                  </a:lnTo>
                  <a:lnTo>
                    <a:pt x="294" y="21"/>
                  </a:lnTo>
                  <a:lnTo>
                    <a:pt x="294" y="22"/>
                  </a:lnTo>
                  <a:lnTo>
                    <a:pt x="294" y="23"/>
                  </a:lnTo>
                  <a:lnTo>
                    <a:pt x="293" y="24"/>
                  </a:lnTo>
                  <a:lnTo>
                    <a:pt x="293" y="26"/>
                  </a:lnTo>
                  <a:lnTo>
                    <a:pt x="291" y="27"/>
                  </a:lnTo>
                  <a:lnTo>
                    <a:pt x="289" y="29"/>
                  </a:lnTo>
                  <a:lnTo>
                    <a:pt x="289" y="30"/>
                  </a:lnTo>
                  <a:lnTo>
                    <a:pt x="288" y="31"/>
                  </a:lnTo>
                  <a:lnTo>
                    <a:pt x="288" y="34"/>
                  </a:lnTo>
                  <a:lnTo>
                    <a:pt x="286" y="35"/>
                  </a:lnTo>
                  <a:lnTo>
                    <a:pt x="285" y="37"/>
                  </a:lnTo>
                  <a:lnTo>
                    <a:pt x="285" y="38"/>
                  </a:lnTo>
                  <a:lnTo>
                    <a:pt x="283" y="40"/>
                  </a:lnTo>
                  <a:lnTo>
                    <a:pt x="283" y="41"/>
                  </a:lnTo>
                  <a:lnTo>
                    <a:pt x="282" y="43"/>
                  </a:lnTo>
                  <a:lnTo>
                    <a:pt x="282" y="44"/>
                  </a:lnTo>
                  <a:lnTo>
                    <a:pt x="280" y="46"/>
                  </a:lnTo>
                  <a:lnTo>
                    <a:pt x="279" y="47"/>
                  </a:lnTo>
                  <a:lnTo>
                    <a:pt x="279" y="48"/>
                  </a:lnTo>
                  <a:lnTo>
                    <a:pt x="277" y="50"/>
                  </a:lnTo>
                  <a:lnTo>
                    <a:pt x="277" y="51"/>
                  </a:lnTo>
                  <a:lnTo>
                    <a:pt x="275" y="53"/>
                  </a:lnTo>
                  <a:lnTo>
                    <a:pt x="275" y="54"/>
                  </a:lnTo>
                  <a:lnTo>
                    <a:pt x="275" y="56"/>
                  </a:lnTo>
                  <a:lnTo>
                    <a:pt x="274" y="57"/>
                  </a:lnTo>
                  <a:lnTo>
                    <a:pt x="274" y="59"/>
                  </a:lnTo>
                  <a:lnTo>
                    <a:pt x="272" y="60"/>
                  </a:lnTo>
                  <a:lnTo>
                    <a:pt x="272" y="62"/>
                  </a:lnTo>
                  <a:lnTo>
                    <a:pt x="271" y="63"/>
                  </a:lnTo>
                  <a:lnTo>
                    <a:pt x="271" y="65"/>
                  </a:lnTo>
                  <a:lnTo>
                    <a:pt x="271" y="66"/>
                  </a:lnTo>
                  <a:lnTo>
                    <a:pt x="269" y="68"/>
                  </a:lnTo>
                  <a:lnTo>
                    <a:pt x="269" y="70"/>
                  </a:lnTo>
                  <a:lnTo>
                    <a:pt x="269" y="71"/>
                  </a:lnTo>
                  <a:lnTo>
                    <a:pt x="268" y="71"/>
                  </a:lnTo>
                  <a:lnTo>
                    <a:pt x="268" y="72"/>
                  </a:lnTo>
                  <a:lnTo>
                    <a:pt x="266" y="72"/>
                  </a:lnTo>
                  <a:lnTo>
                    <a:pt x="266" y="73"/>
                  </a:lnTo>
                  <a:lnTo>
                    <a:pt x="265" y="73"/>
                  </a:lnTo>
                  <a:lnTo>
                    <a:pt x="265" y="74"/>
                  </a:lnTo>
                  <a:lnTo>
                    <a:pt x="265" y="75"/>
                  </a:lnTo>
                  <a:lnTo>
                    <a:pt x="263" y="75"/>
                  </a:lnTo>
                  <a:lnTo>
                    <a:pt x="263" y="76"/>
                  </a:lnTo>
                  <a:lnTo>
                    <a:pt x="263" y="77"/>
                  </a:lnTo>
                  <a:lnTo>
                    <a:pt x="263" y="78"/>
                  </a:lnTo>
                  <a:lnTo>
                    <a:pt x="263" y="79"/>
                  </a:lnTo>
                  <a:lnTo>
                    <a:pt x="263" y="81"/>
                  </a:lnTo>
                  <a:lnTo>
                    <a:pt x="263" y="82"/>
                  </a:lnTo>
                  <a:lnTo>
                    <a:pt x="263" y="83"/>
                  </a:lnTo>
                  <a:lnTo>
                    <a:pt x="263" y="84"/>
                  </a:lnTo>
                  <a:lnTo>
                    <a:pt x="263" y="85"/>
                  </a:lnTo>
                  <a:lnTo>
                    <a:pt x="263" y="86"/>
                  </a:lnTo>
                  <a:lnTo>
                    <a:pt x="261" y="87"/>
                  </a:lnTo>
                  <a:lnTo>
                    <a:pt x="261" y="88"/>
                  </a:lnTo>
                  <a:lnTo>
                    <a:pt x="261" y="89"/>
                  </a:lnTo>
                  <a:lnTo>
                    <a:pt x="260" y="89"/>
                  </a:lnTo>
                  <a:lnTo>
                    <a:pt x="260" y="90"/>
                  </a:lnTo>
                  <a:lnTo>
                    <a:pt x="260" y="91"/>
                  </a:lnTo>
                  <a:lnTo>
                    <a:pt x="258" y="92"/>
                  </a:lnTo>
                  <a:lnTo>
                    <a:pt x="258" y="93"/>
                  </a:lnTo>
                  <a:lnTo>
                    <a:pt x="257" y="94"/>
                  </a:lnTo>
                  <a:lnTo>
                    <a:pt x="255" y="95"/>
                  </a:lnTo>
                  <a:lnTo>
                    <a:pt x="255" y="96"/>
                  </a:lnTo>
                  <a:lnTo>
                    <a:pt x="254" y="97"/>
                  </a:lnTo>
                  <a:lnTo>
                    <a:pt x="252" y="98"/>
                  </a:lnTo>
                  <a:lnTo>
                    <a:pt x="251" y="99"/>
                  </a:lnTo>
                  <a:lnTo>
                    <a:pt x="251" y="100"/>
                  </a:lnTo>
                  <a:lnTo>
                    <a:pt x="249" y="101"/>
                  </a:lnTo>
                  <a:lnTo>
                    <a:pt x="249" y="102"/>
                  </a:lnTo>
                  <a:lnTo>
                    <a:pt x="247" y="102"/>
                  </a:lnTo>
                  <a:lnTo>
                    <a:pt x="247" y="103"/>
                  </a:lnTo>
                  <a:lnTo>
                    <a:pt x="246" y="104"/>
                  </a:lnTo>
                  <a:lnTo>
                    <a:pt x="246" y="105"/>
                  </a:lnTo>
                  <a:lnTo>
                    <a:pt x="246" y="106"/>
                  </a:lnTo>
                  <a:lnTo>
                    <a:pt x="244" y="107"/>
                  </a:lnTo>
                  <a:lnTo>
                    <a:pt x="244" y="108"/>
                  </a:lnTo>
                  <a:lnTo>
                    <a:pt x="244" y="109"/>
                  </a:lnTo>
                  <a:lnTo>
                    <a:pt x="244" y="110"/>
                  </a:lnTo>
                  <a:lnTo>
                    <a:pt x="244" y="111"/>
                  </a:lnTo>
                  <a:lnTo>
                    <a:pt x="244" y="112"/>
                  </a:lnTo>
                  <a:lnTo>
                    <a:pt x="244" y="113"/>
                  </a:lnTo>
                  <a:lnTo>
                    <a:pt x="244" y="114"/>
                  </a:lnTo>
                  <a:lnTo>
                    <a:pt x="241" y="115"/>
                  </a:lnTo>
                  <a:lnTo>
                    <a:pt x="238" y="117"/>
                  </a:lnTo>
                  <a:lnTo>
                    <a:pt x="235" y="118"/>
                  </a:lnTo>
                  <a:lnTo>
                    <a:pt x="232" y="119"/>
                  </a:lnTo>
                  <a:lnTo>
                    <a:pt x="229" y="121"/>
                  </a:lnTo>
                  <a:lnTo>
                    <a:pt x="226" y="122"/>
                  </a:lnTo>
                  <a:lnTo>
                    <a:pt x="223" y="124"/>
                  </a:lnTo>
                  <a:lnTo>
                    <a:pt x="219" y="126"/>
                  </a:lnTo>
                  <a:lnTo>
                    <a:pt x="216" y="127"/>
                  </a:lnTo>
                  <a:lnTo>
                    <a:pt x="213" y="130"/>
                  </a:lnTo>
                  <a:lnTo>
                    <a:pt x="210" y="132"/>
                  </a:lnTo>
                  <a:lnTo>
                    <a:pt x="207" y="133"/>
                  </a:lnTo>
                  <a:lnTo>
                    <a:pt x="204" y="135"/>
                  </a:lnTo>
                  <a:lnTo>
                    <a:pt x="201" y="137"/>
                  </a:lnTo>
                  <a:lnTo>
                    <a:pt x="198" y="139"/>
                  </a:lnTo>
                  <a:lnTo>
                    <a:pt x="196" y="140"/>
                  </a:lnTo>
                  <a:lnTo>
                    <a:pt x="193" y="142"/>
                  </a:lnTo>
                  <a:lnTo>
                    <a:pt x="190" y="144"/>
                  </a:lnTo>
                  <a:lnTo>
                    <a:pt x="187" y="146"/>
                  </a:lnTo>
                  <a:lnTo>
                    <a:pt x="184" y="148"/>
                  </a:lnTo>
                  <a:lnTo>
                    <a:pt x="181" y="149"/>
                  </a:lnTo>
                  <a:lnTo>
                    <a:pt x="177" y="151"/>
                  </a:lnTo>
                  <a:lnTo>
                    <a:pt x="176" y="153"/>
                  </a:lnTo>
                  <a:lnTo>
                    <a:pt x="173" y="155"/>
                  </a:lnTo>
                  <a:lnTo>
                    <a:pt x="170" y="157"/>
                  </a:lnTo>
                  <a:lnTo>
                    <a:pt x="167" y="158"/>
                  </a:lnTo>
                  <a:lnTo>
                    <a:pt x="163" y="160"/>
                  </a:lnTo>
                  <a:lnTo>
                    <a:pt x="160" y="162"/>
                  </a:lnTo>
                  <a:lnTo>
                    <a:pt x="157" y="163"/>
                  </a:lnTo>
                  <a:lnTo>
                    <a:pt x="154" y="165"/>
                  </a:lnTo>
                  <a:lnTo>
                    <a:pt x="151" y="167"/>
                  </a:lnTo>
                  <a:lnTo>
                    <a:pt x="149" y="168"/>
                  </a:lnTo>
                  <a:lnTo>
                    <a:pt x="146" y="169"/>
                  </a:lnTo>
                  <a:lnTo>
                    <a:pt x="145" y="170"/>
                  </a:lnTo>
                  <a:lnTo>
                    <a:pt x="143" y="171"/>
                  </a:lnTo>
                  <a:lnTo>
                    <a:pt x="142" y="172"/>
                  </a:lnTo>
                  <a:lnTo>
                    <a:pt x="139" y="174"/>
                  </a:lnTo>
                  <a:lnTo>
                    <a:pt x="137" y="175"/>
                  </a:lnTo>
                  <a:lnTo>
                    <a:pt x="135" y="177"/>
                  </a:lnTo>
                  <a:lnTo>
                    <a:pt x="134" y="178"/>
                  </a:lnTo>
                  <a:lnTo>
                    <a:pt x="132" y="179"/>
                  </a:lnTo>
                  <a:lnTo>
                    <a:pt x="129" y="180"/>
                  </a:lnTo>
                  <a:lnTo>
                    <a:pt x="128" y="181"/>
                  </a:lnTo>
                  <a:lnTo>
                    <a:pt x="126" y="182"/>
                  </a:lnTo>
                  <a:lnTo>
                    <a:pt x="125" y="183"/>
                  </a:lnTo>
                  <a:lnTo>
                    <a:pt x="123" y="184"/>
                  </a:lnTo>
                  <a:lnTo>
                    <a:pt x="120" y="185"/>
                  </a:lnTo>
                  <a:lnTo>
                    <a:pt x="118" y="186"/>
                  </a:lnTo>
                  <a:lnTo>
                    <a:pt x="117" y="187"/>
                  </a:lnTo>
                  <a:lnTo>
                    <a:pt x="115" y="188"/>
                  </a:lnTo>
                  <a:lnTo>
                    <a:pt x="112" y="189"/>
                  </a:lnTo>
                  <a:lnTo>
                    <a:pt x="111" y="190"/>
                  </a:lnTo>
                  <a:lnTo>
                    <a:pt x="109" y="191"/>
                  </a:lnTo>
                  <a:lnTo>
                    <a:pt x="108" y="192"/>
                  </a:lnTo>
                  <a:lnTo>
                    <a:pt x="104" y="193"/>
                  </a:lnTo>
                  <a:lnTo>
                    <a:pt x="103" y="194"/>
                  </a:lnTo>
                  <a:lnTo>
                    <a:pt x="101" y="195"/>
                  </a:lnTo>
                  <a:lnTo>
                    <a:pt x="98" y="195"/>
                  </a:lnTo>
                  <a:lnTo>
                    <a:pt x="97" y="196"/>
                  </a:lnTo>
                  <a:lnTo>
                    <a:pt x="95" y="197"/>
                  </a:lnTo>
                  <a:lnTo>
                    <a:pt x="92" y="198"/>
                  </a:lnTo>
                  <a:lnTo>
                    <a:pt x="90" y="198"/>
                  </a:lnTo>
                  <a:lnTo>
                    <a:pt x="87" y="199"/>
                  </a:lnTo>
                  <a:lnTo>
                    <a:pt x="86" y="200"/>
                  </a:lnTo>
                  <a:lnTo>
                    <a:pt x="84" y="200"/>
                  </a:lnTo>
                  <a:lnTo>
                    <a:pt x="83" y="199"/>
                  </a:lnTo>
                  <a:lnTo>
                    <a:pt x="81" y="198"/>
                  </a:lnTo>
                  <a:lnTo>
                    <a:pt x="80" y="197"/>
                  </a:lnTo>
                  <a:lnTo>
                    <a:pt x="80" y="196"/>
                  </a:lnTo>
                  <a:lnTo>
                    <a:pt x="78" y="195"/>
                  </a:lnTo>
                  <a:lnTo>
                    <a:pt x="76" y="194"/>
                  </a:lnTo>
                  <a:lnTo>
                    <a:pt x="76" y="193"/>
                  </a:lnTo>
                  <a:lnTo>
                    <a:pt x="76" y="192"/>
                  </a:lnTo>
                  <a:lnTo>
                    <a:pt x="75" y="192"/>
                  </a:lnTo>
                  <a:lnTo>
                    <a:pt x="75" y="191"/>
                  </a:lnTo>
                  <a:lnTo>
                    <a:pt x="75" y="190"/>
                  </a:lnTo>
                  <a:lnTo>
                    <a:pt x="73" y="189"/>
                  </a:lnTo>
                  <a:lnTo>
                    <a:pt x="72" y="188"/>
                  </a:lnTo>
                  <a:lnTo>
                    <a:pt x="72" y="187"/>
                  </a:lnTo>
                  <a:lnTo>
                    <a:pt x="72" y="186"/>
                  </a:lnTo>
                  <a:lnTo>
                    <a:pt x="70" y="186"/>
                  </a:lnTo>
                  <a:lnTo>
                    <a:pt x="70" y="185"/>
                  </a:lnTo>
                  <a:lnTo>
                    <a:pt x="69" y="184"/>
                  </a:lnTo>
                  <a:lnTo>
                    <a:pt x="69" y="183"/>
                  </a:lnTo>
                  <a:lnTo>
                    <a:pt x="67" y="183"/>
                  </a:lnTo>
                  <a:lnTo>
                    <a:pt x="67" y="182"/>
                  </a:lnTo>
                  <a:lnTo>
                    <a:pt x="66" y="181"/>
                  </a:lnTo>
                  <a:lnTo>
                    <a:pt x="64" y="180"/>
                  </a:lnTo>
                  <a:lnTo>
                    <a:pt x="62" y="180"/>
                  </a:lnTo>
                  <a:lnTo>
                    <a:pt x="62" y="179"/>
                  </a:lnTo>
                  <a:lnTo>
                    <a:pt x="61" y="177"/>
                  </a:lnTo>
                  <a:lnTo>
                    <a:pt x="61" y="175"/>
                  </a:lnTo>
                  <a:lnTo>
                    <a:pt x="59" y="173"/>
                  </a:lnTo>
                  <a:lnTo>
                    <a:pt x="59" y="171"/>
                  </a:lnTo>
                  <a:lnTo>
                    <a:pt x="58" y="170"/>
                  </a:lnTo>
                  <a:lnTo>
                    <a:pt x="58" y="168"/>
                  </a:lnTo>
                  <a:lnTo>
                    <a:pt x="56" y="166"/>
                  </a:lnTo>
                  <a:lnTo>
                    <a:pt x="55" y="165"/>
                  </a:lnTo>
                  <a:lnTo>
                    <a:pt x="55" y="163"/>
                  </a:lnTo>
                  <a:lnTo>
                    <a:pt x="53" y="162"/>
                  </a:lnTo>
                  <a:lnTo>
                    <a:pt x="52" y="160"/>
                  </a:lnTo>
                  <a:lnTo>
                    <a:pt x="52" y="159"/>
                  </a:lnTo>
                  <a:lnTo>
                    <a:pt x="50" y="157"/>
                  </a:lnTo>
                  <a:lnTo>
                    <a:pt x="48" y="156"/>
                  </a:lnTo>
                  <a:lnTo>
                    <a:pt x="47" y="154"/>
                  </a:lnTo>
                  <a:lnTo>
                    <a:pt x="47" y="153"/>
                  </a:lnTo>
                  <a:lnTo>
                    <a:pt x="45" y="151"/>
                  </a:lnTo>
                  <a:lnTo>
                    <a:pt x="44" y="150"/>
                  </a:lnTo>
                  <a:lnTo>
                    <a:pt x="42" y="149"/>
                  </a:lnTo>
                  <a:lnTo>
                    <a:pt x="41" y="147"/>
                  </a:lnTo>
                  <a:lnTo>
                    <a:pt x="39" y="146"/>
                  </a:lnTo>
                  <a:lnTo>
                    <a:pt x="38" y="144"/>
                  </a:lnTo>
                  <a:lnTo>
                    <a:pt x="36" y="143"/>
                  </a:lnTo>
                  <a:lnTo>
                    <a:pt x="36" y="142"/>
                  </a:lnTo>
                  <a:lnTo>
                    <a:pt x="34" y="140"/>
                  </a:lnTo>
                  <a:lnTo>
                    <a:pt x="33" y="139"/>
                  </a:lnTo>
                  <a:lnTo>
                    <a:pt x="31" y="137"/>
                  </a:lnTo>
                  <a:lnTo>
                    <a:pt x="30" y="136"/>
                  </a:lnTo>
                  <a:lnTo>
                    <a:pt x="28" y="134"/>
                  </a:lnTo>
                  <a:lnTo>
                    <a:pt x="27" y="133"/>
                  </a:lnTo>
                  <a:lnTo>
                    <a:pt x="25" y="131"/>
                  </a:lnTo>
                  <a:lnTo>
                    <a:pt x="22" y="130"/>
                  </a:lnTo>
                  <a:lnTo>
                    <a:pt x="22" y="129"/>
                  </a:lnTo>
                  <a:lnTo>
                    <a:pt x="20" y="127"/>
                  </a:lnTo>
                  <a:lnTo>
                    <a:pt x="19" y="126"/>
                  </a:lnTo>
                  <a:lnTo>
                    <a:pt x="19" y="125"/>
                  </a:lnTo>
                  <a:lnTo>
                    <a:pt x="17" y="124"/>
                  </a:lnTo>
                  <a:lnTo>
                    <a:pt x="17" y="123"/>
                  </a:lnTo>
                  <a:lnTo>
                    <a:pt x="16" y="122"/>
                  </a:lnTo>
                  <a:lnTo>
                    <a:pt x="14" y="121"/>
                  </a:lnTo>
                  <a:lnTo>
                    <a:pt x="14" y="120"/>
                  </a:lnTo>
                  <a:lnTo>
                    <a:pt x="13" y="119"/>
                  </a:lnTo>
                  <a:lnTo>
                    <a:pt x="13" y="118"/>
                  </a:lnTo>
                  <a:lnTo>
                    <a:pt x="11" y="118"/>
                  </a:lnTo>
                  <a:lnTo>
                    <a:pt x="11" y="117"/>
                  </a:lnTo>
                  <a:lnTo>
                    <a:pt x="11" y="116"/>
                  </a:lnTo>
                  <a:lnTo>
                    <a:pt x="10" y="116"/>
                  </a:lnTo>
                  <a:lnTo>
                    <a:pt x="10" y="115"/>
                  </a:lnTo>
                  <a:lnTo>
                    <a:pt x="8" y="114"/>
                  </a:lnTo>
                  <a:lnTo>
                    <a:pt x="6" y="113"/>
                  </a:lnTo>
                  <a:lnTo>
                    <a:pt x="6" y="112"/>
                  </a:lnTo>
                  <a:lnTo>
                    <a:pt x="5" y="111"/>
                  </a:lnTo>
                  <a:lnTo>
                    <a:pt x="5" y="110"/>
                  </a:lnTo>
                  <a:lnTo>
                    <a:pt x="3" y="110"/>
                  </a:lnTo>
                  <a:lnTo>
                    <a:pt x="3" y="109"/>
                  </a:lnTo>
                  <a:lnTo>
                    <a:pt x="2" y="108"/>
                  </a:lnTo>
                  <a:lnTo>
                    <a:pt x="0" y="107"/>
                  </a:lnTo>
                  <a:lnTo>
                    <a:pt x="2" y="106"/>
                  </a:lnTo>
                  <a:lnTo>
                    <a:pt x="5" y="106"/>
                  </a:lnTo>
                  <a:lnTo>
                    <a:pt x="6" y="105"/>
                  </a:lnTo>
                  <a:lnTo>
                    <a:pt x="8" y="104"/>
                  </a:lnTo>
                  <a:lnTo>
                    <a:pt x="10" y="104"/>
                  </a:lnTo>
                  <a:lnTo>
                    <a:pt x="11" y="103"/>
                  </a:lnTo>
                  <a:lnTo>
                    <a:pt x="13" y="103"/>
                  </a:lnTo>
                  <a:lnTo>
                    <a:pt x="16" y="102"/>
                  </a:lnTo>
                  <a:lnTo>
                    <a:pt x="17" y="102"/>
                  </a:lnTo>
                  <a:lnTo>
                    <a:pt x="19" y="101"/>
                  </a:lnTo>
                  <a:lnTo>
                    <a:pt x="20" y="101"/>
                  </a:lnTo>
                  <a:lnTo>
                    <a:pt x="24" y="101"/>
                  </a:lnTo>
                  <a:lnTo>
                    <a:pt x="25" y="100"/>
                  </a:lnTo>
                  <a:lnTo>
                    <a:pt x="27" y="100"/>
                  </a:lnTo>
                  <a:lnTo>
                    <a:pt x="28" y="99"/>
                  </a:lnTo>
                  <a:lnTo>
                    <a:pt x="31" y="99"/>
                  </a:lnTo>
                  <a:lnTo>
                    <a:pt x="33" y="99"/>
                  </a:lnTo>
                  <a:lnTo>
                    <a:pt x="34" y="98"/>
                  </a:lnTo>
                  <a:lnTo>
                    <a:pt x="36" y="98"/>
                  </a:lnTo>
                  <a:lnTo>
                    <a:pt x="39" y="97"/>
                  </a:lnTo>
                  <a:lnTo>
                    <a:pt x="41" y="97"/>
                  </a:lnTo>
                  <a:lnTo>
                    <a:pt x="42" y="97"/>
                  </a:lnTo>
                  <a:lnTo>
                    <a:pt x="44" y="96"/>
                  </a:lnTo>
                  <a:lnTo>
                    <a:pt x="45" y="96"/>
                  </a:lnTo>
                  <a:lnTo>
                    <a:pt x="48" y="95"/>
                  </a:lnTo>
                  <a:lnTo>
                    <a:pt x="50" y="95"/>
                  </a:lnTo>
                  <a:lnTo>
                    <a:pt x="52" y="94"/>
                  </a:lnTo>
                  <a:lnTo>
                    <a:pt x="53" y="94"/>
                  </a:lnTo>
                  <a:lnTo>
                    <a:pt x="55" y="93"/>
                  </a:lnTo>
                  <a:lnTo>
                    <a:pt x="58" y="92"/>
                  </a:lnTo>
                  <a:lnTo>
                    <a:pt x="59" y="92"/>
                  </a:lnTo>
                  <a:lnTo>
                    <a:pt x="61" y="91"/>
                  </a:lnTo>
                  <a:lnTo>
                    <a:pt x="64" y="91"/>
                  </a:lnTo>
                  <a:lnTo>
                    <a:pt x="69" y="91"/>
                  </a:lnTo>
                  <a:lnTo>
                    <a:pt x="72" y="90"/>
                  </a:lnTo>
                  <a:lnTo>
                    <a:pt x="75" y="90"/>
                  </a:lnTo>
                  <a:lnTo>
                    <a:pt x="78" y="89"/>
                  </a:lnTo>
                  <a:lnTo>
                    <a:pt x="83" y="88"/>
                  </a:lnTo>
                  <a:lnTo>
                    <a:pt x="86" y="87"/>
                  </a:lnTo>
                  <a:lnTo>
                    <a:pt x="89" y="87"/>
                  </a:lnTo>
                  <a:lnTo>
                    <a:pt x="92" y="86"/>
                  </a:lnTo>
                  <a:lnTo>
                    <a:pt x="95" y="85"/>
                  </a:lnTo>
                  <a:lnTo>
                    <a:pt x="98" y="84"/>
                  </a:lnTo>
                  <a:lnTo>
                    <a:pt x="101" y="83"/>
                  </a:lnTo>
                  <a:lnTo>
                    <a:pt x="104" y="81"/>
                  </a:lnTo>
                  <a:lnTo>
                    <a:pt x="109" y="79"/>
                  </a:lnTo>
                  <a:lnTo>
                    <a:pt x="112" y="78"/>
                  </a:lnTo>
                  <a:lnTo>
                    <a:pt x="115" y="77"/>
                  </a:lnTo>
                  <a:lnTo>
                    <a:pt x="118" y="76"/>
                  </a:lnTo>
                  <a:lnTo>
                    <a:pt x="122" y="74"/>
                  </a:lnTo>
                  <a:lnTo>
                    <a:pt x="125" y="73"/>
                  </a:lnTo>
                  <a:lnTo>
                    <a:pt x="128" y="72"/>
                  </a:lnTo>
                  <a:lnTo>
                    <a:pt x="131" y="71"/>
                  </a:lnTo>
                  <a:lnTo>
                    <a:pt x="134" y="69"/>
                  </a:lnTo>
                  <a:lnTo>
                    <a:pt x="137" y="68"/>
                  </a:lnTo>
                  <a:lnTo>
                    <a:pt x="140" y="67"/>
                  </a:lnTo>
                  <a:lnTo>
                    <a:pt x="143" y="66"/>
                  </a:lnTo>
                  <a:lnTo>
                    <a:pt x="146" y="65"/>
                  </a:lnTo>
                  <a:lnTo>
                    <a:pt x="149" y="64"/>
                  </a:lnTo>
                  <a:lnTo>
                    <a:pt x="153" y="63"/>
                  </a:lnTo>
                  <a:lnTo>
                    <a:pt x="157" y="62"/>
                  </a:lnTo>
                  <a:lnTo>
                    <a:pt x="160" y="61"/>
                  </a:lnTo>
                  <a:lnTo>
                    <a:pt x="163" y="60"/>
                  </a:lnTo>
                  <a:lnTo>
                    <a:pt x="168" y="59"/>
                  </a:lnTo>
                  <a:lnTo>
                    <a:pt x="171" y="57"/>
                  </a:lnTo>
                  <a:lnTo>
                    <a:pt x="174" y="56"/>
                  </a:lnTo>
                  <a:lnTo>
                    <a:pt x="179" y="54"/>
                  </a:lnTo>
                  <a:lnTo>
                    <a:pt x="182" y="52"/>
                  </a:lnTo>
                  <a:lnTo>
                    <a:pt x="187" y="51"/>
                  </a:lnTo>
                  <a:lnTo>
                    <a:pt x="190" y="49"/>
                  </a:lnTo>
                  <a:lnTo>
                    <a:pt x="195" y="47"/>
                  </a:lnTo>
                  <a:lnTo>
                    <a:pt x="198" y="46"/>
                  </a:lnTo>
                  <a:lnTo>
                    <a:pt x="202" y="44"/>
                  </a:lnTo>
                  <a:lnTo>
                    <a:pt x="207" y="42"/>
                  </a:lnTo>
                  <a:lnTo>
                    <a:pt x="210" y="41"/>
                  </a:lnTo>
                  <a:lnTo>
                    <a:pt x="215" y="39"/>
                  </a:lnTo>
                  <a:lnTo>
                    <a:pt x="218" y="37"/>
                  </a:lnTo>
                  <a:lnTo>
                    <a:pt x="223" y="36"/>
                  </a:lnTo>
                  <a:lnTo>
                    <a:pt x="227" y="34"/>
                  </a:lnTo>
                  <a:lnTo>
                    <a:pt x="230" y="31"/>
                  </a:lnTo>
                  <a:lnTo>
                    <a:pt x="235" y="30"/>
                  </a:lnTo>
                  <a:lnTo>
                    <a:pt x="238" y="28"/>
                  </a:lnTo>
                  <a:lnTo>
                    <a:pt x="243" y="26"/>
                  </a:lnTo>
                  <a:lnTo>
                    <a:pt x="247" y="24"/>
                  </a:lnTo>
                  <a:lnTo>
                    <a:pt x="251" y="22"/>
                  </a:lnTo>
                  <a:lnTo>
                    <a:pt x="255" y="20"/>
                  </a:lnTo>
                  <a:lnTo>
                    <a:pt x="258" y="19"/>
                  </a:lnTo>
                  <a:lnTo>
                    <a:pt x="263" y="17"/>
                  </a:lnTo>
                  <a:lnTo>
                    <a:pt x="266" y="15"/>
                  </a:lnTo>
                  <a:lnTo>
                    <a:pt x="271" y="13"/>
                  </a:lnTo>
                  <a:lnTo>
                    <a:pt x="274" y="11"/>
                  </a:lnTo>
                  <a:lnTo>
                    <a:pt x="277" y="9"/>
                  </a:lnTo>
                  <a:lnTo>
                    <a:pt x="282" y="7"/>
                  </a:lnTo>
                  <a:lnTo>
                    <a:pt x="285" y="5"/>
                  </a:lnTo>
                  <a:lnTo>
                    <a:pt x="288" y="2"/>
                  </a:lnTo>
                  <a:lnTo>
                    <a:pt x="293" y="0"/>
                  </a:lnTo>
                  <a:lnTo>
                    <a:pt x="294" y="0"/>
                  </a:lnTo>
                  <a:lnTo>
                    <a:pt x="296" y="0"/>
                  </a:lnTo>
                  <a:lnTo>
                    <a:pt x="297" y="0"/>
                  </a:lnTo>
                  <a:lnTo>
                    <a:pt x="297" y="1"/>
                  </a:lnTo>
                  <a:lnTo>
                    <a:pt x="299" y="1"/>
                  </a:lnTo>
                  <a:lnTo>
                    <a:pt x="299" y="2"/>
                  </a:lnTo>
                  <a:lnTo>
                    <a:pt x="29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82" name="Freeform 77"/>
            <p:cNvSpPr>
              <a:spLocks/>
            </p:cNvSpPr>
            <p:nvPr/>
          </p:nvSpPr>
          <p:spPr bwMode="auto">
            <a:xfrm>
              <a:off x="6309" y="2154"/>
              <a:ext cx="610" cy="1073"/>
            </a:xfrm>
            <a:custGeom>
              <a:avLst/>
              <a:gdLst>
                <a:gd name="T0" fmla="*/ 1 w 1220"/>
                <a:gd name="T1" fmla="*/ 178 h 1073"/>
                <a:gd name="T2" fmla="*/ 1 w 1220"/>
                <a:gd name="T3" fmla="*/ 205 h 1073"/>
                <a:gd name="T4" fmla="*/ 1 w 1220"/>
                <a:gd name="T5" fmla="*/ 230 h 1073"/>
                <a:gd name="T6" fmla="*/ 1 w 1220"/>
                <a:gd name="T7" fmla="*/ 299 h 1073"/>
                <a:gd name="T8" fmla="*/ 1 w 1220"/>
                <a:gd name="T9" fmla="*/ 411 h 1073"/>
                <a:gd name="T10" fmla="*/ 1 w 1220"/>
                <a:gd name="T11" fmla="*/ 473 h 1073"/>
                <a:gd name="T12" fmla="*/ 1 w 1220"/>
                <a:gd name="T13" fmla="*/ 486 h 1073"/>
                <a:gd name="T14" fmla="*/ 1 w 1220"/>
                <a:gd name="T15" fmla="*/ 414 h 1073"/>
                <a:gd name="T16" fmla="*/ 1 w 1220"/>
                <a:gd name="T17" fmla="*/ 282 h 1073"/>
                <a:gd name="T18" fmla="*/ 1 w 1220"/>
                <a:gd name="T19" fmla="*/ 203 h 1073"/>
                <a:gd name="T20" fmla="*/ 1 w 1220"/>
                <a:gd name="T21" fmla="*/ 149 h 1073"/>
                <a:gd name="T22" fmla="*/ 1 w 1220"/>
                <a:gd name="T23" fmla="*/ 69 h 1073"/>
                <a:gd name="T24" fmla="*/ 1 w 1220"/>
                <a:gd name="T25" fmla="*/ 122 h 1073"/>
                <a:gd name="T26" fmla="*/ 1 w 1220"/>
                <a:gd name="T27" fmla="*/ 354 h 1073"/>
                <a:gd name="T28" fmla="*/ 1 w 1220"/>
                <a:gd name="T29" fmla="*/ 459 h 1073"/>
                <a:gd name="T30" fmla="*/ 1 w 1220"/>
                <a:gd name="T31" fmla="*/ 607 h 1073"/>
                <a:gd name="T32" fmla="*/ 1 w 1220"/>
                <a:gd name="T33" fmla="*/ 705 h 1073"/>
                <a:gd name="T34" fmla="*/ 1 w 1220"/>
                <a:gd name="T35" fmla="*/ 705 h 1073"/>
                <a:gd name="T36" fmla="*/ 1 w 1220"/>
                <a:gd name="T37" fmla="*/ 570 h 1073"/>
                <a:gd name="T38" fmla="*/ 1 w 1220"/>
                <a:gd name="T39" fmla="*/ 500 h 1073"/>
                <a:gd name="T40" fmla="*/ 1 w 1220"/>
                <a:gd name="T41" fmla="*/ 405 h 1073"/>
                <a:gd name="T42" fmla="*/ 1 w 1220"/>
                <a:gd name="T43" fmla="*/ 456 h 1073"/>
                <a:gd name="T44" fmla="*/ 1 w 1220"/>
                <a:gd name="T45" fmla="*/ 602 h 1073"/>
                <a:gd name="T46" fmla="*/ 1 w 1220"/>
                <a:gd name="T47" fmla="*/ 1008 h 1073"/>
                <a:gd name="T48" fmla="*/ 1 w 1220"/>
                <a:gd name="T49" fmla="*/ 1047 h 1073"/>
                <a:gd name="T50" fmla="*/ 1 w 1220"/>
                <a:gd name="T51" fmla="*/ 1073 h 1073"/>
                <a:gd name="T52" fmla="*/ 1 w 1220"/>
                <a:gd name="T53" fmla="*/ 1035 h 1073"/>
                <a:gd name="T54" fmla="*/ 1 w 1220"/>
                <a:gd name="T55" fmla="*/ 1056 h 1073"/>
                <a:gd name="T56" fmla="*/ 1 w 1220"/>
                <a:gd name="T57" fmla="*/ 1029 h 1073"/>
                <a:gd name="T58" fmla="*/ 1 w 1220"/>
                <a:gd name="T59" fmla="*/ 745 h 1073"/>
                <a:gd name="T60" fmla="*/ 1 w 1220"/>
                <a:gd name="T61" fmla="*/ 641 h 1073"/>
                <a:gd name="T62" fmla="*/ 1 w 1220"/>
                <a:gd name="T63" fmla="*/ 405 h 1073"/>
                <a:gd name="T64" fmla="*/ 1 w 1220"/>
                <a:gd name="T65" fmla="*/ 602 h 1073"/>
                <a:gd name="T66" fmla="*/ 1 w 1220"/>
                <a:gd name="T67" fmla="*/ 673 h 1073"/>
                <a:gd name="T68" fmla="*/ 1 w 1220"/>
                <a:gd name="T69" fmla="*/ 666 h 1073"/>
                <a:gd name="T70" fmla="*/ 0 w 1220"/>
                <a:gd name="T71" fmla="*/ 570 h 1073"/>
                <a:gd name="T72" fmla="*/ 1 w 1220"/>
                <a:gd name="T73" fmla="*/ 426 h 1073"/>
                <a:gd name="T74" fmla="*/ 1 w 1220"/>
                <a:gd name="T75" fmla="*/ 315 h 1073"/>
                <a:gd name="T76" fmla="*/ 1 w 1220"/>
                <a:gd name="T77" fmla="*/ 172 h 1073"/>
                <a:gd name="T78" fmla="*/ 1 w 1220"/>
                <a:gd name="T79" fmla="*/ 117 h 1073"/>
                <a:gd name="T80" fmla="*/ 1 w 1220"/>
                <a:gd name="T81" fmla="*/ 119 h 1073"/>
                <a:gd name="T82" fmla="*/ 1 w 1220"/>
                <a:gd name="T83" fmla="*/ 171 h 1073"/>
                <a:gd name="T84" fmla="*/ 1 w 1220"/>
                <a:gd name="T85" fmla="*/ 224 h 1073"/>
                <a:gd name="T86" fmla="*/ 1 w 1220"/>
                <a:gd name="T87" fmla="*/ 240 h 1073"/>
                <a:gd name="T88" fmla="*/ 1 w 1220"/>
                <a:gd name="T89" fmla="*/ 355 h 1073"/>
                <a:gd name="T90" fmla="*/ 1 w 1220"/>
                <a:gd name="T91" fmla="*/ 419 h 1073"/>
                <a:gd name="T92" fmla="*/ 1 w 1220"/>
                <a:gd name="T93" fmla="*/ 348 h 1073"/>
                <a:gd name="T94" fmla="*/ 1 w 1220"/>
                <a:gd name="T95" fmla="*/ 261 h 1073"/>
                <a:gd name="T96" fmla="*/ 1 w 1220"/>
                <a:gd name="T97" fmla="*/ 222 h 1073"/>
                <a:gd name="T98" fmla="*/ 1 w 1220"/>
                <a:gd name="T99" fmla="*/ 164 h 1073"/>
                <a:gd name="T100" fmla="*/ 1 w 1220"/>
                <a:gd name="T101" fmla="*/ 55 h 1073"/>
                <a:gd name="T102" fmla="*/ 1 w 1220"/>
                <a:gd name="T103" fmla="*/ 89 h 1073"/>
                <a:gd name="T104" fmla="*/ 1 w 1220"/>
                <a:gd name="T105" fmla="*/ 154 h 1073"/>
                <a:gd name="T106" fmla="*/ 1 w 1220"/>
                <a:gd name="T107" fmla="*/ 209 h 1073"/>
                <a:gd name="T108" fmla="*/ 1 w 1220"/>
                <a:gd name="T109" fmla="*/ 320 h 1073"/>
                <a:gd name="T110" fmla="*/ 1 w 1220"/>
                <a:gd name="T111" fmla="*/ 380 h 1073"/>
                <a:gd name="T112" fmla="*/ 1 w 1220"/>
                <a:gd name="T113" fmla="*/ 453 h 1073"/>
                <a:gd name="T114" fmla="*/ 1 w 1220"/>
                <a:gd name="T115" fmla="*/ 509 h 1073"/>
                <a:gd name="T116" fmla="*/ 1 w 1220"/>
                <a:gd name="T117" fmla="*/ 535 h 1073"/>
                <a:gd name="T118" fmla="*/ 1 w 1220"/>
                <a:gd name="T119" fmla="*/ 402 h 1073"/>
                <a:gd name="T120" fmla="*/ 1 w 1220"/>
                <a:gd name="T121" fmla="*/ 128 h 1073"/>
                <a:gd name="T122" fmla="*/ 1 w 1220"/>
                <a:gd name="T123" fmla="*/ 5 h 10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0"/>
                <a:gd name="T187" fmla="*/ 0 h 1073"/>
                <a:gd name="T188" fmla="*/ 1220 w 1220"/>
                <a:gd name="T189" fmla="*/ 1073 h 10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0" h="1073">
                  <a:moveTo>
                    <a:pt x="830" y="134"/>
                  </a:moveTo>
                  <a:lnTo>
                    <a:pt x="830" y="135"/>
                  </a:lnTo>
                  <a:lnTo>
                    <a:pt x="830" y="136"/>
                  </a:lnTo>
                  <a:lnTo>
                    <a:pt x="830" y="137"/>
                  </a:lnTo>
                  <a:lnTo>
                    <a:pt x="830" y="138"/>
                  </a:lnTo>
                  <a:lnTo>
                    <a:pt x="830" y="139"/>
                  </a:lnTo>
                  <a:lnTo>
                    <a:pt x="830" y="141"/>
                  </a:lnTo>
                  <a:lnTo>
                    <a:pt x="830" y="142"/>
                  </a:lnTo>
                  <a:lnTo>
                    <a:pt x="830" y="143"/>
                  </a:lnTo>
                  <a:lnTo>
                    <a:pt x="830" y="144"/>
                  </a:lnTo>
                  <a:lnTo>
                    <a:pt x="830" y="145"/>
                  </a:lnTo>
                  <a:lnTo>
                    <a:pt x="830" y="147"/>
                  </a:lnTo>
                  <a:lnTo>
                    <a:pt x="830" y="148"/>
                  </a:lnTo>
                  <a:lnTo>
                    <a:pt x="830" y="149"/>
                  </a:lnTo>
                  <a:lnTo>
                    <a:pt x="830" y="150"/>
                  </a:lnTo>
                  <a:lnTo>
                    <a:pt x="830" y="152"/>
                  </a:lnTo>
                  <a:lnTo>
                    <a:pt x="830" y="153"/>
                  </a:lnTo>
                  <a:lnTo>
                    <a:pt x="830" y="154"/>
                  </a:lnTo>
                  <a:lnTo>
                    <a:pt x="830" y="155"/>
                  </a:lnTo>
                  <a:lnTo>
                    <a:pt x="830" y="157"/>
                  </a:lnTo>
                  <a:lnTo>
                    <a:pt x="830" y="158"/>
                  </a:lnTo>
                  <a:lnTo>
                    <a:pt x="830" y="159"/>
                  </a:lnTo>
                  <a:lnTo>
                    <a:pt x="830" y="160"/>
                  </a:lnTo>
                  <a:lnTo>
                    <a:pt x="830" y="161"/>
                  </a:lnTo>
                  <a:lnTo>
                    <a:pt x="828" y="163"/>
                  </a:lnTo>
                  <a:lnTo>
                    <a:pt x="828" y="164"/>
                  </a:lnTo>
                  <a:lnTo>
                    <a:pt x="828" y="165"/>
                  </a:lnTo>
                  <a:lnTo>
                    <a:pt x="828" y="167"/>
                  </a:lnTo>
                  <a:lnTo>
                    <a:pt x="828" y="168"/>
                  </a:lnTo>
                  <a:lnTo>
                    <a:pt x="828" y="169"/>
                  </a:lnTo>
                  <a:lnTo>
                    <a:pt x="827" y="170"/>
                  </a:lnTo>
                  <a:lnTo>
                    <a:pt x="827" y="171"/>
                  </a:lnTo>
                  <a:lnTo>
                    <a:pt x="827" y="172"/>
                  </a:lnTo>
                  <a:lnTo>
                    <a:pt x="825" y="172"/>
                  </a:lnTo>
                  <a:lnTo>
                    <a:pt x="823" y="173"/>
                  </a:lnTo>
                  <a:lnTo>
                    <a:pt x="822" y="173"/>
                  </a:lnTo>
                  <a:lnTo>
                    <a:pt x="820" y="173"/>
                  </a:lnTo>
                  <a:lnTo>
                    <a:pt x="819" y="173"/>
                  </a:lnTo>
                  <a:lnTo>
                    <a:pt x="817" y="174"/>
                  </a:lnTo>
                  <a:lnTo>
                    <a:pt x="816" y="174"/>
                  </a:lnTo>
                  <a:lnTo>
                    <a:pt x="814" y="175"/>
                  </a:lnTo>
                  <a:lnTo>
                    <a:pt x="813" y="175"/>
                  </a:lnTo>
                  <a:lnTo>
                    <a:pt x="811" y="176"/>
                  </a:lnTo>
                  <a:lnTo>
                    <a:pt x="809" y="176"/>
                  </a:lnTo>
                  <a:lnTo>
                    <a:pt x="808" y="177"/>
                  </a:lnTo>
                  <a:lnTo>
                    <a:pt x="806" y="177"/>
                  </a:lnTo>
                  <a:lnTo>
                    <a:pt x="805" y="178"/>
                  </a:lnTo>
                  <a:lnTo>
                    <a:pt x="803" y="178"/>
                  </a:lnTo>
                  <a:lnTo>
                    <a:pt x="802" y="179"/>
                  </a:lnTo>
                  <a:lnTo>
                    <a:pt x="800" y="180"/>
                  </a:lnTo>
                  <a:lnTo>
                    <a:pt x="799" y="180"/>
                  </a:lnTo>
                  <a:lnTo>
                    <a:pt x="797" y="181"/>
                  </a:lnTo>
                  <a:lnTo>
                    <a:pt x="795" y="181"/>
                  </a:lnTo>
                  <a:lnTo>
                    <a:pt x="794" y="182"/>
                  </a:lnTo>
                  <a:lnTo>
                    <a:pt x="792" y="182"/>
                  </a:lnTo>
                  <a:lnTo>
                    <a:pt x="791" y="183"/>
                  </a:lnTo>
                  <a:lnTo>
                    <a:pt x="789" y="183"/>
                  </a:lnTo>
                  <a:lnTo>
                    <a:pt x="788" y="184"/>
                  </a:lnTo>
                  <a:lnTo>
                    <a:pt x="786" y="184"/>
                  </a:lnTo>
                  <a:lnTo>
                    <a:pt x="785" y="185"/>
                  </a:lnTo>
                  <a:lnTo>
                    <a:pt x="783" y="185"/>
                  </a:lnTo>
                  <a:lnTo>
                    <a:pt x="781" y="185"/>
                  </a:lnTo>
                  <a:lnTo>
                    <a:pt x="780" y="186"/>
                  </a:lnTo>
                  <a:lnTo>
                    <a:pt x="778" y="186"/>
                  </a:lnTo>
                  <a:lnTo>
                    <a:pt x="777" y="186"/>
                  </a:lnTo>
                  <a:lnTo>
                    <a:pt x="774" y="187"/>
                  </a:lnTo>
                  <a:lnTo>
                    <a:pt x="772" y="187"/>
                  </a:lnTo>
                  <a:lnTo>
                    <a:pt x="771" y="188"/>
                  </a:lnTo>
                  <a:lnTo>
                    <a:pt x="769" y="188"/>
                  </a:lnTo>
                  <a:lnTo>
                    <a:pt x="766" y="189"/>
                  </a:lnTo>
                  <a:lnTo>
                    <a:pt x="764" y="190"/>
                  </a:lnTo>
                  <a:lnTo>
                    <a:pt x="763" y="190"/>
                  </a:lnTo>
                  <a:lnTo>
                    <a:pt x="761" y="191"/>
                  </a:lnTo>
                  <a:lnTo>
                    <a:pt x="758" y="192"/>
                  </a:lnTo>
                  <a:lnTo>
                    <a:pt x="757" y="192"/>
                  </a:lnTo>
                  <a:lnTo>
                    <a:pt x="755" y="193"/>
                  </a:lnTo>
                  <a:lnTo>
                    <a:pt x="752" y="194"/>
                  </a:lnTo>
                  <a:lnTo>
                    <a:pt x="750" y="194"/>
                  </a:lnTo>
                  <a:lnTo>
                    <a:pt x="749" y="195"/>
                  </a:lnTo>
                  <a:lnTo>
                    <a:pt x="746" y="196"/>
                  </a:lnTo>
                  <a:lnTo>
                    <a:pt x="744" y="196"/>
                  </a:lnTo>
                  <a:lnTo>
                    <a:pt x="741" y="197"/>
                  </a:lnTo>
                  <a:lnTo>
                    <a:pt x="740" y="198"/>
                  </a:lnTo>
                  <a:lnTo>
                    <a:pt x="738" y="198"/>
                  </a:lnTo>
                  <a:lnTo>
                    <a:pt x="735" y="199"/>
                  </a:lnTo>
                  <a:lnTo>
                    <a:pt x="733" y="200"/>
                  </a:lnTo>
                  <a:lnTo>
                    <a:pt x="730" y="200"/>
                  </a:lnTo>
                  <a:lnTo>
                    <a:pt x="729" y="201"/>
                  </a:lnTo>
                  <a:lnTo>
                    <a:pt x="727" y="201"/>
                  </a:lnTo>
                  <a:lnTo>
                    <a:pt x="724" y="202"/>
                  </a:lnTo>
                  <a:lnTo>
                    <a:pt x="722" y="202"/>
                  </a:lnTo>
                  <a:lnTo>
                    <a:pt x="719" y="203"/>
                  </a:lnTo>
                  <a:lnTo>
                    <a:pt x="718" y="203"/>
                  </a:lnTo>
                  <a:lnTo>
                    <a:pt x="715" y="204"/>
                  </a:lnTo>
                  <a:lnTo>
                    <a:pt x="713" y="204"/>
                  </a:lnTo>
                  <a:lnTo>
                    <a:pt x="710" y="205"/>
                  </a:lnTo>
                  <a:lnTo>
                    <a:pt x="708" y="205"/>
                  </a:lnTo>
                  <a:lnTo>
                    <a:pt x="707" y="205"/>
                  </a:lnTo>
                  <a:lnTo>
                    <a:pt x="707" y="206"/>
                  </a:lnTo>
                  <a:lnTo>
                    <a:pt x="705" y="206"/>
                  </a:lnTo>
                  <a:lnTo>
                    <a:pt x="705" y="207"/>
                  </a:lnTo>
                  <a:lnTo>
                    <a:pt x="704" y="207"/>
                  </a:lnTo>
                  <a:lnTo>
                    <a:pt x="704" y="208"/>
                  </a:lnTo>
                  <a:lnTo>
                    <a:pt x="702" y="208"/>
                  </a:lnTo>
                  <a:lnTo>
                    <a:pt x="701" y="209"/>
                  </a:lnTo>
                  <a:lnTo>
                    <a:pt x="699" y="209"/>
                  </a:lnTo>
                  <a:lnTo>
                    <a:pt x="699" y="210"/>
                  </a:lnTo>
                  <a:lnTo>
                    <a:pt x="698" y="210"/>
                  </a:lnTo>
                  <a:lnTo>
                    <a:pt x="698" y="211"/>
                  </a:lnTo>
                  <a:lnTo>
                    <a:pt x="696" y="211"/>
                  </a:lnTo>
                  <a:lnTo>
                    <a:pt x="696" y="212"/>
                  </a:lnTo>
                  <a:lnTo>
                    <a:pt x="694" y="212"/>
                  </a:lnTo>
                  <a:lnTo>
                    <a:pt x="694" y="213"/>
                  </a:lnTo>
                  <a:lnTo>
                    <a:pt x="694" y="215"/>
                  </a:lnTo>
                  <a:lnTo>
                    <a:pt x="693" y="215"/>
                  </a:lnTo>
                  <a:lnTo>
                    <a:pt x="693" y="216"/>
                  </a:lnTo>
                  <a:lnTo>
                    <a:pt x="693" y="217"/>
                  </a:lnTo>
                  <a:lnTo>
                    <a:pt x="693" y="218"/>
                  </a:lnTo>
                  <a:lnTo>
                    <a:pt x="693" y="219"/>
                  </a:lnTo>
                  <a:lnTo>
                    <a:pt x="694" y="219"/>
                  </a:lnTo>
                  <a:lnTo>
                    <a:pt x="696" y="219"/>
                  </a:lnTo>
                  <a:lnTo>
                    <a:pt x="698" y="220"/>
                  </a:lnTo>
                  <a:lnTo>
                    <a:pt x="699" y="220"/>
                  </a:lnTo>
                  <a:lnTo>
                    <a:pt x="701" y="220"/>
                  </a:lnTo>
                  <a:lnTo>
                    <a:pt x="702" y="221"/>
                  </a:lnTo>
                  <a:lnTo>
                    <a:pt x="704" y="221"/>
                  </a:lnTo>
                  <a:lnTo>
                    <a:pt x="704" y="222"/>
                  </a:lnTo>
                  <a:lnTo>
                    <a:pt x="705" y="222"/>
                  </a:lnTo>
                  <a:lnTo>
                    <a:pt x="705" y="223"/>
                  </a:lnTo>
                  <a:lnTo>
                    <a:pt x="707" y="223"/>
                  </a:lnTo>
                  <a:lnTo>
                    <a:pt x="707" y="224"/>
                  </a:lnTo>
                  <a:lnTo>
                    <a:pt x="708" y="224"/>
                  </a:lnTo>
                  <a:lnTo>
                    <a:pt x="708" y="225"/>
                  </a:lnTo>
                  <a:lnTo>
                    <a:pt x="710" y="225"/>
                  </a:lnTo>
                  <a:lnTo>
                    <a:pt x="710" y="226"/>
                  </a:lnTo>
                  <a:lnTo>
                    <a:pt x="712" y="226"/>
                  </a:lnTo>
                  <a:lnTo>
                    <a:pt x="712" y="227"/>
                  </a:lnTo>
                  <a:lnTo>
                    <a:pt x="713" y="227"/>
                  </a:lnTo>
                  <a:lnTo>
                    <a:pt x="713" y="228"/>
                  </a:lnTo>
                  <a:lnTo>
                    <a:pt x="715" y="228"/>
                  </a:lnTo>
                  <a:lnTo>
                    <a:pt x="715" y="229"/>
                  </a:lnTo>
                  <a:lnTo>
                    <a:pt x="716" y="229"/>
                  </a:lnTo>
                  <a:lnTo>
                    <a:pt x="716" y="230"/>
                  </a:lnTo>
                  <a:lnTo>
                    <a:pt x="718" y="230"/>
                  </a:lnTo>
                  <a:lnTo>
                    <a:pt x="719" y="231"/>
                  </a:lnTo>
                  <a:lnTo>
                    <a:pt x="721" y="232"/>
                  </a:lnTo>
                  <a:lnTo>
                    <a:pt x="722" y="232"/>
                  </a:lnTo>
                  <a:lnTo>
                    <a:pt x="724" y="233"/>
                  </a:lnTo>
                  <a:lnTo>
                    <a:pt x="727" y="234"/>
                  </a:lnTo>
                  <a:lnTo>
                    <a:pt x="730" y="235"/>
                  </a:lnTo>
                  <a:lnTo>
                    <a:pt x="732" y="236"/>
                  </a:lnTo>
                  <a:lnTo>
                    <a:pt x="735" y="237"/>
                  </a:lnTo>
                  <a:lnTo>
                    <a:pt x="738" y="238"/>
                  </a:lnTo>
                  <a:lnTo>
                    <a:pt x="740" y="238"/>
                  </a:lnTo>
                  <a:lnTo>
                    <a:pt x="743" y="239"/>
                  </a:lnTo>
                  <a:lnTo>
                    <a:pt x="746" y="240"/>
                  </a:lnTo>
                  <a:lnTo>
                    <a:pt x="747" y="241"/>
                  </a:lnTo>
                  <a:lnTo>
                    <a:pt x="750" y="242"/>
                  </a:lnTo>
                  <a:lnTo>
                    <a:pt x="754" y="243"/>
                  </a:lnTo>
                  <a:lnTo>
                    <a:pt x="755" y="244"/>
                  </a:lnTo>
                  <a:lnTo>
                    <a:pt x="758" y="245"/>
                  </a:lnTo>
                  <a:lnTo>
                    <a:pt x="761" y="246"/>
                  </a:lnTo>
                  <a:lnTo>
                    <a:pt x="763" y="247"/>
                  </a:lnTo>
                  <a:lnTo>
                    <a:pt x="766" y="248"/>
                  </a:lnTo>
                  <a:lnTo>
                    <a:pt x="768" y="249"/>
                  </a:lnTo>
                  <a:lnTo>
                    <a:pt x="771" y="250"/>
                  </a:lnTo>
                  <a:lnTo>
                    <a:pt x="774" y="251"/>
                  </a:lnTo>
                  <a:lnTo>
                    <a:pt x="775" y="252"/>
                  </a:lnTo>
                  <a:lnTo>
                    <a:pt x="778" y="253"/>
                  </a:lnTo>
                  <a:lnTo>
                    <a:pt x="781" y="254"/>
                  </a:lnTo>
                  <a:lnTo>
                    <a:pt x="783" y="255"/>
                  </a:lnTo>
                  <a:lnTo>
                    <a:pt x="786" y="256"/>
                  </a:lnTo>
                  <a:lnTo>
                    <a:pt x="789" y="257"/>
                  </a:lnTo>
                  <a:lnTo>
                    <a:pt x="791" y="257"/>
                  </a:lnTo>
                  <a:lnTo>
                    <a:pt x="794" y="258"/>
                  </a:lnTo>
                  <a:lnTo>
                    <a:pt x="795" y="259"/>
                  </a:lnTo>
                  <a:lnTo>
                    <a:pt x="799" y="260"/>
                  </a:lnTo>
                  <a:lnTo>
                    <a:pt x="802" y="261"/>
                  </a:lnTo>
                  <a:lnTo>
                    <a:pt x="803" y="262"/>
                  </a:lnTo>
                  <a:lnTo>
                    <a:pt x="802" y="268"/>
                  </a:lnTo>
                  <a:lnTo>
                    <a:pt x="795" y="270"/>
                  </a:lnTo>
                  <a:lnTo>
                    <a:pt x="791" y="273"/>
                  </a:lnTo>
                  <a:lnTo>
                    <a:pt x="785" y="275"/>
                  </a:lnTo>
                  <a:lnTo>
                    <a:pt x="780" y="278"/>
                  </a:lnTo>
                  <a:lnTo>
                    <a:pt x="774" y="280"/>
                  </a:lnTo>
                  <a:lnTo>
                    <a:pt x="769" y="283"/>
                  </a:lnTo>
                  <a:lnTo>
                    <a:pt x="764" y="285"/>
                  </a:lnTo>
                  <a:lnTo>
                    <a:pt x="758" y="288"/>
                  </a:lnTo>
                  <a:lnTo>
                    <a:pt x="754" y="291"/>
                  </a:lnTo>
                  <a:lnTo>
                    <a:pt x="749" y="293"/>
                  </a:lnTo>
                  <a:lnTo>
                    <a:pt x="743" y="296"/>
                  </a:lnTo>
                  <a:lnTo>
                    <a:pt x="738" y="299"/>
                  </a:lnTo>
                  <a:lnTo>
                    <a:pt x="733" y="302"/>
                  </a:lnTo>
                  <a:lnTo>
                    <a:pt x="729" y="304"/>
                  </a:lnTo>
                  <a:lnTo>
                    <a:pt x="724" y="307"/>
                  </a:lnTo>
                  <a:lnTo>
                    <a:pt x="718" y="310"/>
                  </a:lnTo>
                  <a:lnTo>
                    <a:pt x="713" y="313"/>
                  </a:lnTo>
                  <a:lnTo>
                    <a:pt x="708" y="316"/>
                  </a:lnTo>
                  <a:lnTo>
                    <a:pt x="704" y="319"/>
                  </a:lnTo>
                  <a:lnTo>
                    <a:pt x="699" y="322"/>
                  </a:lnTo>
                  <a:lnTo>
                    <a:pt x="693" y="324"/>
                  </a:lnTo>
                  <a:lnTo>
                    <a:pt x="688" y="327"/>
                  </a:lnTo>
                  <a:lnTo>
                    <a:pt x="684" y="329"/>
                  </a:lnTo>
                  <a:lnTo>
                    <a:pt x="679" y="332"/>
                  </a:lnTo>
                  <a:lnTo>
                    <a:pt x="674" y="335"/>
                  </a:lnTo>
                  <a:lnTo>
                    <a:pt x="668" y="337"/>
                  </a:lnTo>
                  <a:lnTo>
                    <a:pt x="663" y="340"/>
                  </a:lnTo>
                  <a:lnTo>
                    <a:pt x="659" y="342"/>
                  </a:lnTo>
                  <a:lnTo>
                    <a:pt x="654" y="344"/>
                  </a:lnTo>
                  <a:lnTo>
                    <a:pt x="648" y="347"/>
                  </a:lnTo>
                  <a:lnTo>
                    <a:pt x="643" y="349"/>
                  </a:lnTo>
                  <a:lnTo>
                    <a:pt x="638" y="351"/>
                  </a:lnTo>
                  <a:lnTo>
                    <a:pt x="634" y="353"/>
                  </a:lnTo>
                  <a:lnTo>
                    <a:pt x="629" y="356"/>
                  </a:lnTo>
                  <a:lnTo>
                    <a:pt x="626" y="358"/>
                  </a:lnTo>
                  <a:lnTo>
                    <a:pt x="621" y="361"/>
                  </a:lnTo>
                  <a:lnTo>
                    <a:pt x="617" y="363"/>
                  </a:lnTo>
                  <a:lnTo>
                    <a:pt x="612" y="365"/>
                  </a:lnTo>
                  <a:lnTo>
                    <a:pt x="607" y="367"/>
                  </a:lnTo>
                  <a:lnTo>
                    <a:pt x="603" y="369"/>
                  </a:lnTo>
                  <a:lnTo>
                    <a:pt x="598" y="371"/>
                  </a:lnTo>
                  <a:lnTo>
                    <a:pt x="593" y="373"/>
                  </a:lnTo>
                  <a:lnTo>
                    <a:pt x="589" y="375"/>
                  </a:lnTo>
                  <a:lnTo>
                    <a:pt x="584" y="377"/>
                  </a:lnTo>
                  <a:lnTo>
                    <a:pt x="579" y="379"/>
                  </a:lnTo>
                  <a:lnTo>
                    <a:pt x="575" y="381"/>
                  </a:lnTo>
                  <a:lnTo>
                    <a:pt x="570" y="383"/>
                  </a:lnTo>
                  <a:lnTo>
                    <a:pt x="565" y="385"/>
                  </a:lnTo>
                  <a:lnTo>
                    <a:pt x="561" y="388"/>
                  </a:lnTo>
                  <a:lnTo>
                    <a:pt x="556" y="390"/>
                  </a:lnTo>
                  <a:lnTo>
                    <a:pt x="551" y="392"/>
                  </a:lnTo>
                  <a:lnTo>
                    <a:pt x="547" y="394"/>
                  </a:lnTo>
                  <a:lnTo>
                    <a:pt x="541" y="396"/>
                  </a:lnTo>
                  <a:lnTo>
                    <a:pt x="536" y="398"/>
                  </a:lnTo>
                  <a:lnTo>
                    <a:pt x="531" y="400"/>
                  </a:lnTo>
                  <a:lnTo>
                    <a:pt x="528" y="402"/>
                  </a:lnTo>
                  <a:lnTo>
                    <a:pt x="523" y="404"/>
                  </a:lnTo>
                  <a:lnTo>
                    <a:pt x="519" y="406"/>
                  </a:lnTo>
                  <a:lnTo>
                    <a:pt x="514" y="409"/>
                  </a:lnTo>
                  <a:lnTo>
                    <a:pt x="509" y="411"/>
                  </a:lnTo>
                  <a:lnTo>
                    <a:pt x="505" y="413"/>
                  </a:lnTo>
                  <a:lnTo>
                    <a:pt x="502" y="416"/>
                  </a:lnTo>
                  <a:lnTo>
                    <a:pt x="497" y="418"/>
                  </a:lnTo>
                  <a:lnTo>
                    <a:pt x="492" y="420"/>
                  </a:lnTo>
                  <a:lnTo>
                    <a:pt x="492" y="421"/>
                  </a:lnTo>
                  <a:lnTo>
                    <a:pt x="491" y="421"/>
                  </a:lnTo>
                  <a:lnTo>
                    <a:pt x="489" y="422"/>
                  </a:lnTo>
                  <a:lnTo>
                    <a:pt x="488" y="422"/>
                  </a:lnTo>
                  <a:lnTo>
                    <a:pt x="486" y="423"/>
                  </a:lnTo>
                  <a:lnTo>
                    <a:pt x="485" y="423"/>
                  </a:lnTo>
                  <a:lnTo>
                    <a:pt x="483" y="424"/>
                  </a:lnTo>
                  <a:lnTo>
                    <a:pt x="481" y="424"/>
                  </a:lnTo>
                  <a:lnTo>
                    <a:pt x="480" y="425"/>
                  </a:lnTo>
                  <a:lnTo>
                    <a:pt x="478" y="425"/>
                  </a:lnTo>
                  <a:lnTo>
                    <a:pt x="478" y="426"/>
                  </a:lnTo>
                  <a:lnTo>
                    <a:pt x="477" y="426"/>
                  </a:lnTo>
                  <a:lnTo>
                    <a:pt x="475" y="426"/>
                  </a:lnTo>
                  <a:lnTo>
                    <a:pt x="475" y="427"/>
                  </a:lnTo>
                  <a:lnTo>
                    <a:pt x="474" y="427"/>
                  </a:lnTo>
                  <a:lnTo>
                    <a:pt x="472" y="428"/>
                  </a:lnTo>
                  <a:lnTo>
                    <a:pt x="471" y="429"/>
                  </a:lnTo>
                  <a:lnTo>
                    <a:pt x="469" y="430"/>
                  </a:lnTo>
                  <a:lnTo>
                    <a:pt x="467" y="431"/>
                  </a:lnTo>
                  <a:lnTo>
                    <a:pt x="466" y="432"/>
                  </a:lnTo>
                  <a:lnTo>
                    <a:pt x="466" y="433"/>
                  </a:lnTo>
                  <a:lnTo>
                    <a:pt x="464" y="434"/>
                  </a:lnTo>
                  <a:lnTo>
                    <a:pt x="458" y="435"/>
                  </a:lnTo>
                  <a:lnTo>
                    <a:pt x="453" y="437"/>
                  </a:lnTo>
                  <a:lnTo>
                    <a:pt x="449" y="438"/>
                  </a:lnTo>
                  <a:lnTo>
                    <a:pt x="444" y="439"/>
                  </a:lnTo>
                  <a:lnTo>
                    <a:pt x="438" y="440"/>
                  </a:lnTo>
                  <a:lnTo>
                    <a:pt x="433" y="442"/>
                  </a:lnTo>
                  <a:lnTo>
                    <a:pt x="429" y="443"/>
                  </a:lnTo>
                  <a:lnTo>
                    <a:pt x="424" y="445"/>
                  </a:lnTo>
                  <a:lnTo>
                    <a:pt x="419" y="446"/>
                  </a:lnTo>
                  <a:lnTo>
                    <a:pt x="415" y="448"/>
                  </a:lnTo>
                  <a:lnTo>
                    <a:pt x="410" y="450"/>
                  </a:lnTo>
                  <a:lnTo>
                    <a:pt x="404" y="452"/>
                  </a:lnTo>
                  <a:lnTo>
                    <a:pt x="399" y="453"/>
                  </a:lnTo>
                  <a:lnTo>
                    <a:pt x="394" y="456"/>
                  </a:lnTo>
                  <a:lnTo>
                    <a:pt x="390" y="458"/>
                  </a:lnTo>
                  <a:lnTo>
                    <a:pt x="385" y="460"/>
                  </a:lnTo>
                  <a:lnTo>
                    <a:pt x="380" y="462"/>
                  </a:lnTo>
                  <a:lnTo>
                    <a:pt x="376" y="464"/>
                  </a:lnTo>
                  <a:lnTo>
                    <a:pt x="371" y="466"/>
                  </a:lnTo>
                  <a:lnTo>
                    <a:pt x="366" y="468"/>
                  </a:lnTo>
                  <a:lnTo>
                    <a:pt x="362" y="471"/>
                  </a:lnTo>
                  <a:lnTo>
                    <a:pt x="357" y="473"/>
                  </a:lnTo>
                  <a:lnTo>
                    <a:pt x="354" y="475"/>
                  </a:lnTo>
                  <a:lnTo>
                    <a:pt x="349" y="477"/>
                  </a:lnTo>
                  <a:lnTo>
                    <a:pt x="345" y="479"/>
                  </a:lnTo>
                  <a:lnTo>
                    <a:pt x="340" y="481"/>
                  </a:lnTo>
                  <a:lnTo>
                    <a:pt x="335" y="483"/>
                  </a:lnTo>
                  <a:lnTo>
                    <a:pt x="331" y="485"/>
                  </a:lnTo>
                  <a:lnTo>
                    <a:pt x="328" y="487"/>
                  </a:lnTo>
                  <a:lnTo>
                    <a:pt x="323" y="489"/>
                  </a:lnTo>
                  <a:lnTo>
                    <a:pt x="318" y="491"/>
                  </a:lnTo>
                  <a:lnTo>
                    <a:pt x="315" y="493"/>
                  </a:lnTo>
                  <a:lnTo>
                    <a:pt x="306" y="508"/>
                  </a:lnTo>
                  <a:lnTo>
                    <a:pt x="307" y="509"/>
                  </a:lnTo>
                  <a:lnTo>
                    <a:pt x="307" y="510"/>
                  </a:lnTo>
                  <a:lnTo>
                    <a:pt x="309" y="511"/>
                  </a:lnTo>
                  <a:lnTo>
                    <a:pt x="310" y="512"/>
                  </a:lnTo>
                  <a:lnTo>
                    <a:pt x="310" y="513"/>
                  </a:lnTo>
                  <a:lnTo>
                    <a:pt x="312" y="513"/>
                  </a:lnTo>
                  <a:lnTo>
                    <a:pt x="314" y="514"/>
                  </a:lnTo>
                  <a:lnTo>
                    <a:pt x="315" y="515"/>
                  </a:lnTo>
                  <a:lnTo>
                    <a:pt x="317" y="515"/>
                  </a:lnTo>
                  <a:lnTo>
                    <a:pt x="318" y="515"/>
                  </a:lnTo>
                  <a:lnTo>
                    <a:pt x="320" y="515"/>
                  </a:lnTo>
                  <a:lnTo>
                    <a:pt x="321" y="515"/>
                  </a:lnTo>
                  <a:lnTo>
                    <a:pt x="321" y="514"/>
                  </a:lnTo>
                  <a:lnTo>
                    <a:pt x="323" y="514"/>
                  </a:lnTo>
                  <a:lnTo>
                    <a:pt x="324" y="514"/>
                  </a:lnTo>
                  <a:lnTo>
                    <a:pt x="324" y="513"/>
                  </a:lnTo>
                  <a:lnTo>
                    <a:pt x="326" y="513"/>
                  </a:lnTo>
                  <a:lnTo>
                    <a:pt x="328" y="512"/>
                  </a:lnTo>
                  <a:lnTo>
                    <a:pt x="329" y="511"/>
                  </a:lnTo>
                  <a:lnTo>
                    <a:pt x="331" y="511"/>
                  </a:lnTo>
                  <a:lnTo>
                    <a:pt x="331" y="510"/>
                  </a:lnTo>
                  <a:lnTo>
                    <a:pt x="332" y="510"/>
                  </a:lnTo>
                  <a:lnTo>
                    <a:pt x="332" y="509"/>
                  </a:lnTo>
                  <a:lnTo>
                    <a:pt x="334" y="509"/>
                  </a:lnTo>
                  <a:lnTo>
                    <a:pt x="335" y="508"/>
                  </a:lnTo>
                  <a:lnTo>
                    <a:pt x="335" y="507"/>
                  </a:lnTo>
                  <a:lnTo>
                    <a:pt x="337" y="507"/>
                  </a:lnTo>
                  <a:lnTo>
                    <a:pt x="338" y="506"/>
                  </a:lnTo>
                  <a:lnTo>
                    <a:pt x="340" y="504"/>
                  </a:lnTo>
                  <a:lnTo>
                    <a:pt x="343" y="501"/>
                  </a:lnTo>
                  <a:lnTo>
                    <a:pt x="346" y="499"/>
                  </a:lnTo>
                  <a:lnTo>
                    <a:pt x="349" y="497"/>
                  </a:lnTo>
                  <a:lnTo>
                    <a:pt x="352" y="495"/>
                  </a:lnTo>
                  <a:lnTo>
                    <a:pt x="356" y="493"/>
                  </a:lnTo>
                  <a:lnTo>
                    <a:pt x="360" y="490"/>
                  </a:lnTo>
                  <a:lnTo>
                    <a:pt x="363" y="488"/>
                  </a:lnTo>
                  <a:lnTo>
                    <a:pt x="366" y="486"/>
                  </a:lnTo>
                  <a:lnTo>
                    <a:pt x="371" y="484"/>
                  </a:lnTo>
                  <a:lnTo>
                    <a:pt x="374" y="483"/>
                  </a:lnTo>
                  <a:lnTo>
                    <a:pt x="379" y="481"/>
                  </a:lnTo>
                  <a:lnTo>
                    <a:pt x="382" y="479"/>
                  </a:lnTo>
                  <a:lnTo>
                    <a:pt x="387" y="477"/>
                  </a:lnTo>
                  <a:lnTo>
                    <a:pt x="390" y="475"/>
                  </a:lnTo>
                  <a:lnTo>
                    <a:pt x="394" y="473"/>
                  </a:lnTo>
                  <a:lnTo>
                    <a:pt x="398" y="472"/>
                  </a:lnTo>
                  <a:lnTo>
                    <a:pt x="402" y="470"/>
                  </a:lnTo>
                  <a:lnTo>
                    <a:pt x="407" y="468"/>
                  </a:lnTo>
                  <a:lnTo>
                    <a:pt x="411" y="467"/>
                  </a:lnTo>
                  <a:lnTo>
                    <a:pt x="415" y="465"/>
                  </a:lnTo>
                  <a:lnTo>
                    <a:pt x="419" y="463"/>
                  </a:lnTo>
                  <a:lnTo>
                    <a:pt x="424" y="462"/>
                  </a:lnTo>
                  <a:lnTo>
                    <a:pt x="429" y="461"/>
                  </a:lnTo>
                  <a:lnTo>
                    <a:pt x="432" y="459"/>
                  </a:lnTo>
                  <a:lnTo>
                    <a:pt x="436" y="458"/>
                  </a:lnTo>
                  <a:lnTo>
                    <a:pt x="441" y="456"/>
                  </a:lnTo>
                  <a:lnTo>
                    <a:pt x="446" y="454"/>
                  </a:lnTo>
                  <a:lnTo>
                    <a:pt x="450" y="453"/>
                  </a:lnTo>
                  <a:lnTo>
                    <a:pt x="453" y="452"/>
                  </a:lnTo>
                  <a:lnTo>
                    <a:pt x="458" y="450"/>
                  </a:lnTo>
                  <a:lnTo>
                    <a:pt x="463" y="449"/>
                  </a:lnTo>
                  <a:lnTo>
                    <a:pt x="467" y="448"/>
                  </a:lnTo>
                  <a:lnTo>
                    <a:pt x="467" y="447"/>
                  </a:lnTo>
                  <a:lnTo>
                    <a:pt x="467" y="446"/>
                  </a:lnTo>
                  <a:lnTo>
                    <a:pt x="469" y="446"/>
                  </a:lnTo>
                  <a:lnTo>
                    <a:pt x="469" y="445"/>
                  </a:lnTo>
                  <a:lnTo>
                    <a:pt x="471" y="445"/>
                  </a:lnTo>
                  <a:lnTo>
                    <a:pt x="471" y="444"/>
                  </a:lnTo>
                  <a:lnTo>
                    <a:pt x="472" y="444"/>
                  </a:lnTo>
                  <a:lnTo>
                    <a:pt x="474" y="444"/>
                  </a:lnTo>
                  <a:lnTo>
                    <a:pt x="474" y="443"/>
                  </a:lnTo>
                  <a:lnTo>
                    <a:pt x="475" y="443"/>
                  </a:lnTo>
                  <a:lnTo>
                    <a:pt x="477" y="443"/>
                  </a:lnTo>
                  <a:lnTo>
                    <a:pt x="478" y="443"/>
                  </a:lnTo>
                  <a:lnTo>
                    <a:pt x="480" y="442"/>
                  </a:lnTo>
                  <a:lnTo>
                    <a:pt x="486" y="439"/>
                  </a:lnTo>
                  <a:lnTo>
                    <a:pt x="491" y="437"/>
                  </a:lnTo>
                  <a:lnTo>
                    <a:pt x="497" y="434"/>
                  </a:lnTo>
                  <a:lnTo>
                    <a:pt x="502" y="431"/>
                  </a:lnTo>
                  <a:lnTo>
                    <a:pt x="506" y="429"/>
                  </a:lnTo>
                  <a:lnTo>
                    <a:pt x="513" y="426"/>
                  </a:lnTo>
                  <a:lnTo>
                    <a:pt x="517" y="424"/>
                  </a:lnTo>
                  <a:lnTo>
                    <a:pt x="523" y="421"/>
                  </a:lnTo>
                  <a:lnTo>
                    <a:pt x="528" y="419"/>
                  </a:lnTo>
                  <a:lnTo>
                    <a:pt x="534" y="417"/>
                  </a:lnTo>
                  <a:lnTo>
                    <a:pt x="539" y="414"/>
                  </a:lnTo>
                  <a:lnTo>
                    <a:pt x="545" y="412"/>
                  </a:lnTo>
                  <a:lnTo>
                    <a:pt x="550" y="410"/>
                  </a:lnTo>
                  <a:lnTo>
                    <a:pt x="555" y="408"/>
                  </a:lnTo>
                  <a:lnTo>
                    <a:pt x="561" y="404"/>
                  </a:lnTo>
                  <a:lnTo>
                    <a:pt x="565" y="402"/>
                  </a:lnTo>
                  <a:lnTo>
                    <a:pt x="572" y="400"/>
                  </a:lnTo>
                  <a:lnTo>
                    <a:pt x="576" y="398"/>
                  </a:lnTo>
                  <a:lnTo>
                    <a:pt x="583" y="396"/>
                  </a:lnTo>
                  <a:lnTo>
                    <a:pt x="587" y="393"/>
                  </a:lnTo>
                  <a:lnTo>
                    <a:pt x="592" y="391"/>
                  </a:lnTo>
                  <a:lnTo>
                    <a:pt x="598" y="389"/>
                  </a:lnTo>
                  <a:lnTo>
                    <a:pt x="603" y="386"/>
                  </a:lnTo>
                  <a:lnTo>
                    <a:pt x="607" y="384"/>
                  </a:lnTo>
                  <a:lnTo>
                    <a:pt x="614" y="382"/>
                  </a:lnTo>
                  <a:lnTo>
                    <a:pt x="618" y="379"/>
                  </a:lnTo>
                  <a:lnTo>
                    <a:pt x="623" y="377"/>
                  </a:lnTo>
                  <a:lnTo>
                    <a:pt x="629" y="374"/>
                  </a:lnTo>
                  <a:lnTo>
                    <a:pt x="634" y="372"/>
                  </a:lnTo>
                  <a:lnTo>
                    <a:pt x="638" y="369"/>
                  </a:lnTo>
                  <a:lnTo>
                    <a:pt x="643" y="366"/>
                  </a:lnTo>
                  <a:lnTo>
                    <a:pt x="648" y="363"/>
                  </a:lnTo>
                  <a:lnTo>
                    <a:pt x="656" y="361"/>
                  </a:lnTo>
                  <a:lnTo>
                    <a:pt x="662" y="357"/>
                  </a:lnTo>
                  <a:lnTo>
                    <a:pt x="668" y="355"/>
                  </a:lnTo>
                  <a:lnTo>
                    <a:pt x="674" y="352"/>
                  </a:lnTo>
                  <a:lnTo>
                    <a:pt x="680" y="349"/>
                  </a:lnTo>
                  <a:lnTo>
                    <a:pt x="687" y="346"/>
                  </a:lnTo>
                  <a:lnTo>
                    <a:pt x="691" y="343"/>
                  </a:lnTo>
                  <a:lnTo>
                    <a:pt x="698" y="340"/>
                  </a:lnTo>
                  <a:lnTo>
                    <a:pt x="704" y="337"/>
                  </a:lnTo>
                  <a:lnTo>
                    <a:pt x="710" y="334"/>
                  </a:lnTo>
                  <a:lnTo>
                    <a:pt x="715" y="331"/>
                  </a:lnTo>
                  <a:lnTo>
                    <a:pt x="721" y="328"/>
                  </a:lnTo>
                  <a:lnTo>
                    <a:pt x="727" y="325"/>
                  </a:lnTo>
                  <a:lnTo>
                    <a:pt x="733" y="322"/>
                  </a:lnTo>
                  <a:lnTo>
                    <a:pt x="738" y="319"/>
                  </a:lnTo>
                  <a:lnTo>
                    <a:pt x="744" y="316"/>
                  </a:lnTo>
                  <a:lnTo>
                    <a:pt x="750" y="312"/>
                  </a:lnTo>
                  <a:lnTo>
                    <a:pt x="755" y="308"/>
                  </a:lnTo>
                  <a:lnTo>
                    <a:pt x="761" y="305"/>
                  </a:lnTo>
                  <a:lnTo>
                    <a:pt x="768" y="302"/>
                  </a:lnTo>
                  <a:lnTo>
                    <a:pt x="772" y="299"/>
                  </a:lnTo>
                  <a:lnTo>
                    <a:pt x="778" y="296"/>
                  </a:lnTo>
                  <a:lnTo>
                    <a:pt x="785" y="293"/>
                  </a:lnTo>
                  <a:lnTo>
                    <a:pt x="791" y="290"/>
                  </a:lnTo>
                  <a:lnTo>
                    <a:pt x="797" y="287"/>
                  </a:lnTo>
                  <a:lnTo>
                    <a:pt x="803" y="284"/>
                  </a:lnTo>
                  <a:lnTo>
                    <a:pt x="809" y="282"/>
                  </a:lnTo>
                  <a:lnTo>
                    <a:pt x="816" y="279"/>
                  </a:lnTo>
                  <a:lnTo>
                    <a:pt x="822" y="276"/>
                  </a:lnTo>
                  <a:lnTo>
                    <a:pt x="828" y="274"/>
                  </a:lnTo>
                  <a:lnTo>
                    <a:pt x="834" y="271"/>
                  </a:lnTo>
                  <a:lnTo>
                    <a:pt x="842" y="269"/>
                  </a:lnTo>
                  <a:lnTo>
                    <a:pt x="842" y="259"/>
                  </a:lnTo>
                  <a:lnTo>
                    <a:pt x="837" y="258"/>
                  </a:lnTo>
                  <a:lnTo>
                    <a:pt x="834" y="256"/>
                  </a:lnTo>
                  <a:lnTo>
                    <a:pt x="831" y="255"/>
                  </a:lnTo>
                  <a:lnTo>
                    <a:pt x="828" y="254"/>
                  </a:lnTo>
                  <a:lnTo>
                    <a:pt x="825" y="252"/>
                  </a:lnTo>
                  <a:lnTo>
                    <a:pt x="820" y="251"/>
                  </a:lnTo>
                  <a:lnTo>
                    <a:pt x="817" y="250"/>
                  </a:lnTo>
                  <a:lnTo>
                    <a:pt x="814" y="248"/>
                  </a:lnTo>
                  <a:lnTo>
                    <a:pt x="811" y="247"/>
                  </a:lnTo>
                  <a:lnTo>
                    <a:pt x="806" y="246"/>
                  </a:lnTo>
                  <a:lnTo>
                    <a:pt x="803" y="245"/>
                  </a:lnTo>
                  <a:lnTo>
                    <a:pt x="800" y="243"/>
                  </a:lnTo>
                  <a:lnTo>
                    <a:pt x="797" y="242"/>
                  </a:lnTo>
                  <a:lnTo>
                    <a:pt x="792" y="241"/>
                  </a:lnTo>
                  <a:lnTo>
                    <a:pt x="789" y="240"/>
                  </a:lnTo>
                  <a:lnTo>
                    <a:pt x="786" y="238"/>
                  </a:lnTo>
                  <a:lnTo>
                    <a:pt x="783" y="237"/>
                  </a:lnTo>
                  <a:lnTo>
                    <a:pt x="780" y="236"/>
                  </a:lnTo>
                  <a:lnTo>
                    <a:pt x="775" y="235"/>
                  </a:lnTo>
                  <a:lnTo>
                    <a:pt x="772" y="233"/>
                  </a:lnTo>
                  <a:lnTo>
                    <a:pt x="769" y="232"/>
                  </a:lnTo>
                  <a:lnTo>
                    <a:pt x="766" y="231"/>
                  </a:lnTo>
                  <a:lnTo>
                    <a:pt x="761" y="229"/>
                  </a:lnTo>
                  <a:lnTo>
                    <a:pt x="758" y="228"/>
                  </a:lnTo>
                  <a:lnTo>
                    <a:pt x="755" y="227"/>
                  </a:lnTo>
                  <a:lnTo>
                    <a:pt x="752" y="225"/>
                  </a:lnTo>
                  <a:lnTo>
                    <a:pt x="749" y="224"/>
                  </a:lnTo>
                  <a:lnTo>
                    <a:pt x="744" y="223"/>
                  </a:lnTo>
                  <a:lnTo>
                    <a:pt x="741" y="221"/>
                  </a:lnTo>
                  <a:lnTo>
                    <a:pt x="738" y="220"/>
                  </a:lnTo>
                  <a:lnTo>
                    <a:pt x="735" y="218"/>
                  </a:lnTo>
                  <a:lnTo>
                    <a:pt x="732" y="217"/>
                  </a:lnTo>
                  <a:lnTo>
                    <a:pt x="735" y="215"/>
                  </a:lnTo>
                  <a:lnTo>
                    <a:pt x="738" y="213"/>
                  </a:lnTo>
                  <a:lnTo>
                    <a:pt x="741" y="211"/>
                  </a:lnTo>
                  <a:lnTo>
                    <a:pt x="744" y="210"/>
                  </a:lnTo>
                  <a:lnTo>
                    <a:pt x="747" y="209"/>
                  </a:lnTo>
                  <a:lnTo>
                    <a:pt x="750" y="207"/>
                  </a:lnTo>
                  <a:lnTo>
                    <a:pt x="754" y="206"/>
                  </a:lnTo>
                  <a:lnTo>
                    <a:pt x="757" y="205"/>
                  </a:lnTo>
                  <a:lnTo>
                    <a:pt x="761" y="204"/>
                  </a:lnTo>
                  <a:lnTo>
                    <a:pt x="764" y="203"/>
                  </a:lnTo>
                  <a:lnTo>
                    <a:pt x="768" y="202"/>
                  </a:lnTo>
                  <a:lnTo>
                    <a:pt x="771" y="201"/>
                  </a:lnTo>
                  <a:lnTo>
                    <a:pt x="775" y="200"/>
                  </a:lnTo>
                  <a:lnTo>
                    <a:pt x="778" y="199"/>
                  </a:lnTo>
                  <a:lnTo>
                    <a:pt x="781" y="198"/>
                  </a:lnTo>
                  <a:lnTo>
                    <a:pt x="786" y="197"/>
                  </a:lnTo>
                  <a:lnTo>
                    <a:pt x="789" y="196"/>
                  </a:lnTo>
                  <a:lnTo>
                    <a:pt x="792" y="195"/>
                  </a:lnTo>
                  <a:lnTo>
                    <a:pt x="797" y="194"/>
                  </a:lnTo>
                  <a:lnTo>
                    <a:pt x="800" y="193"/>
                  </a:lnTo>
                  <a:lnTo>
                    <a:pt x="803" y="193"/>
                  </a:lnTo>
                  <a:lnTo>
                    <a:pt x="808" y="192"/>
                  </a:lnTo>
                  <a:lnTo>
                    <a:pt x="811" y="191"/>
                  </a:lnTo>
                  <a:lnTo>
                    <a:pt x="814" y="190"/>
                  </a:lnTo>
                  <a:lnTo>
                    <a:pt x="819" y="189"/>
                  </a:lnTo>
                  <a:lnTo>
                    <a:pt x="822" y="188"/>
                  </a:lnTo>
                  <a:lnTo>
                    <a:pt x="825" y="187"/>
                  </a:lnTo>
                  <a:lnTo>
                    <a:pt x="830" y="186"/>
                  </a:lnTo>
                  <a:lnTo>
                    <a:pt x="833" y="185"/>
                  </a:lnTo>
                  <a:lnTo>
                    <a:pt x="836" y="183"/>
                  </a:lnTo>
                  <a:lnTo>
                    <a:pt x="839" y="182"/>
                  </a:lnTo>
                  <a:lnTo>
                    <a:pt x="844" y="181"/>
                  </a:lnTo>
                  <a:lnTo>
                    <a:pt x="844" y="180"/>
                  </a:lnTo>
                  <a:lnTo>
                    <a:pt x="845" y="180"/>
                  </a:lnTo>
                  <a:lnTo>
                    <a:pt x="845" y="179"/>
                  </a:lnTo>
                  <a:lnTo>
                    <a:pt x="847" y="178"/>
                  </a:lnTo>
                  <a:lnTo>
                    <a:pt x="848" y="177"/>
                  </a:lnTo>
                  <a:lnTo>
                    <a:pt x="848" y="176"/>
                  </a:lnTo>
                  <a:lnTo>
                    <a:pt x="850" y="175"/>
                  </a:lnTo>
                  <a:lnTo>
                    <a:pt x="850" y="174"/>
                  </a:lnTo>
                  <a:lnTo>
                    <a:pt x="850" y="173"/>
                  </a:lnTo>
                  <a:lnTo>
                    <a:pt x="850" y="172"/>
                  </a:lnTo>
                  <a:lnTo>
                    <a:pt x="850" y="171"/>
                  </a:lnTo>
                  <a:lnTo>
                    <a:pt x="851" y="171"/>
                  </a:lnTo>
                  <a:lnTo>
                    <a:pt x="851" y="170"/>
                  </a:lnTo>
                  <a:lnTo>
                    <a:pt x="851" y="169"/>
                  </a:lnTo>
                  <a:lnTo>
                    <a:pt x="851" y="168"/>
                  </a:lnTo>
                  <a:lnTo>
                    <a:pt x="851" y="167"/>
                  </a:lnTo>
                  <a:lnTo>
                    <a:pt x="850" y="165"/>
                  </a:lnTo>
                  <a:lnTo>
                    <a:pt x="850" y="164"/>
                  </a:lnTo>
                  <a:lnTo>
                    <a:pt x="850" y="163"/>
                  </a:lnTo>
                  <a:lnTo>
                    <a:pt x="850" y="162"/>
                  </a:lnTo>
                  <a:lnTo>
                    <a:pt x="850" y="161"/>
                  </a:lnTo>
                  <a:lnTo>
                    <a:pt x="850" y="160"/>
                  </a:lnTo>
                  <a:lnTo>
                    <a:pt x="850" y="157"/>
                  </a:lnTo>
                  <a:lnTo>
                    <a:pt x="850" y="154"/>
                  </a:lnTo>
                  <a:lnTo>
                    <a:pt x="850" y="151"/>
                  </a:lnTo>
                  <a:lnTo>
                    <a:pt x="848" y="149"/>
                  </a:lnTo>
                  <a:lnTo>
                    <a:pt x="848" y="146"/>
                  </a:lnTo>
                  <a:lnTo>
                    <a:pt x="848" y="143"/>
                  </a:lnTo>
                  <a:lnTo>
                    <a:pt x="848" y="140"/>
                  </a:lnTo>
                  <a:lnTo>
                    <a:pt x="848" y="137"/>
                  </a:lnTo>
                  <a:lnTo>
                    <a:pt x="848" y="135"/>
                  </a:lnTo>
                  <a:lnTo>
                    <a:pt x="848" y="132"/>
                  </a:lnTo>
                  <a:lnTo>
                    <a:pt x="848" y="129"/>
                  </a:lnTo>
                  <a:lnTo>
                    <a:pt x="848" y="126"/>
                  </a:lnTo>
                  <a:lnTo>
                    <a:pt x="847" y="123"/>
                  </a:lnTo>
                  <a:lnTo>
                    <a:pt x="847" y="120"/>
                  </a:lnTo>
                  <a:lnTo>
                    <a:pt x="847" y="117"/>
                  </a:lnTo>
                  <a:lnTo>
                    <a:pt x="847" y="114"/>
                  </a:lnTo>
                  <a:lnTo>
                    <a:pt x="845" y="111"/>
                  </a:lnTo>
                  <a:lnTo>
                    <a:pt x="845" y="108"/>
                  </a:lnTo>
                  <a:lnTo>
                    <a:pt x="845" y="105"/>
                  </a:lnTo>
                  <a:lnTo>
                    <a:pt x="845" y="102"/>
                  </a:lnTo>
                  <a:lnTo>
                    <a:pt x="844" y="99"/>
                  </a:lnTo>
                  <a:lnTo>
                    <a:pt x="844" y="96"/>
                  </a:lnTo>
                  <a:lnTo>
                    <a:pt x="844" y="94"/>
                  </a:lnTo>
                  <a:lnTo>
                    <a:pt x="842" y="91"/>
                  </a:lnTo>
                  <a:lnTo>
                    <a:pt x="842" y="88"/>
                  </a:lnTo>
                  <a:lnTo>
                    <a:pt x="842" y="85"/>
                  </a:lnTo>
                  <a:lnTo>
                    <a:pt x="841" y="82"/>
                  </a:lnTo>
                  <a:lnTo>
                    <a:pt x="841" y="79"/>
                  </a:lnTo>
                  <a:lnTo>
                    <a:pt x="839" y="76"/>
                  </a:lnTo>
                  <a:lnTo>
                    <a:pt x="839" y="73"/>
                  </a:lnTo>
                  <a:lnTo>
                    <a:pt x="837" y="69"/>
                  </a:lnTo>
                  <a:lnTo>
                    <a:pt x="837" y="66"/>
                  </a:lnTo>
                  <a:lnTo>
                    <a:pt x="839" y="66"/>
                  </a:lnTo>
                  <a:lnTo>
                    <a:pt x="839" y="65"/>
                  </a:lnTo>
                  <a:lnTo>
                    <a:pt x="841" y="64"/>
                  </a:lnTo>
                  <a:lnTo>
                    <a:pt x="841" y="63"/>
                  </a:lnTo>
                  <a:lnTo>
                    <a:pt x="839" y="62"/>
                  </a:lnTo>
                  <a:lnTo>
                    <a:pt x="839" y="61"/>
                  </a:lnTo>
                  <a:lnTo>
                    <a:pt x="839" y="60"/>
                  </a:lnTo>
                  <a:lnTo>
                    <a:pt x="837" y="59"/>
                  </a:lnTo>
                  <a:lnTo>
                    <a:pt x="837" y="58"/>
                  </a:lnTo>
                  <a:lnTo>
                    <a:pt x="837" y="57"/>
                  </a:lnTo>
                  <a:lnTo>
                    <a:pt x="837" y="56"/>
                  </a:lnTo>
                  <a:lnTo>
                    <a:pt x="839" y="56"/>
                  </a:lnTo>
                  <a:lnTo>
                    <a:pt x="842" y="58"/>
                  </a:lnTo>
                  <a:lnTo>
                    <a:pt x="845" y="60"/>
                  </a:lnTo>
                  <a:lnTo>
                    <a:pt x="850" y="61"/>
                  </a:lnTo>
                  <a:lnTo>
                    <a:pt x="853" y="63"/>
                  </a:lnTo>
                  <a:lnTo>
                    <a:pt x="856" y="65"/>
                  </a:lnTo>
                  <a:lnTo>
                    <a:pt x="861" y="66"/>
                  </a:lnTo>
                  <a:lnTo>
                    <a:pt x="864" y="67"/>
                  </a:lnTo>
                  <a:lnTo>
                    <a:pt x="869" y="69"/>
                  </a:lnTo>
                  <a:lnTo>
                    <a:pt x="873" y="71"/>
                  </a:lnTo>
                  <a:lnTo>
                    <a:pt x="876" y="72"/>
                  </a:lnTo>
                  <a:lnTo>
                    <a:pt x="881" y="74"/>
                  </a:lnTo>
                  <a:lnTo>
                    <a:pt x="884" y="75"/>
                  </a:lnTo>
                  <a:lnTo>
                    <a:pt x="889" y="76"/>
                  </a:lnTo>
                  <a:lnTo>
                    <a:pt x="893" y="77"/>
                  </a:lnTo>
                  <a:lnTo>
                    <a:pt x="897" y="78"/>
                  </a:lnTo>
                  <a:lnTo>
                    <a:pt x="901" y="79"/>
                  </a:lnTo>
                  <a:lnTo>
                    <a:pt x="906" y="81"/>
                  </a:lnTo>
                  <a:lnTo>
                    <a:pt x="909" y="82"/>
                  </a:lnTo>
                  <a:lnTo>
                    <a:pt x="914" y="83"/>
                  </a:lnTo>
                  <a:lnTo>
                    <a:pt x="918" y="84"/>
                  </a:lnTo>
                  <a:lnTo>
                    <a:pt x="923" y="85"/>
                  </a:lnTo>
                  <a:lnTo>
                    <a:pt x="926" y="86"/>
                  </a:lnTo>
                  <a:lnTo>
                    <a:pt x="931" y="87"/>
                  </a:lnTo>
                  <a:lnTo>
                    <a:pt x="935" y="88"/>
                  </a:lnTo>
                  <a:lnTo>
                    <a:pt x="940" y="89"/>
                  </a:lnTo>
                  <a:lnTo>
                    <a:pt x="945" y="90"/>
                  </a:lnTo>
                  <a:lnTo>
                    <a:pt x="948" y="91"/>
                  </a:lnTo>
                  <a:lnTo>
                    <a:pt x="953" y="92"/>
                  </a:lnTo>
                  <a:lnTo>
                    <a:pt x="957" y="93"/>
                  </a:lnTo>
                  <a:lnTo>
                    <a:pt x="962" y="94"/>
                  </a:lnTo>
                  <a:lnTo>
                    <a:pt x="966" y="95"/>
                  </a:lnTo>
                  <a:lnTo>
                    <a:pt x="970" y="96"/>
                  </a:lnTo>
                  <a:lnTo>
                    <a:pt x="973" y="97"/>
                  </a:lnTo>
                  <a:lnTo>
                    <a:pt x="974" y="98"/>
                  </a:lnTo>
                  <a:lnTo>
                    <a:pt x="976" y="100"/>
                  </a:lnTo>
                  <a:lnTo>
                    <a:pt x="979" y="101"/>
                  </a:lnTo>
                  <a:lnTo>
                    <a:pt x="980" y="102"/>
                  </a:lnTo>
                  <a:lnTo>
                    <a:pt x="984" y="103"/>
                  </a:lnTo>
                  <a:lnTo>
                    <a:pt x="985" y="104"/>
                  </a:lnTo>
                  <a:lnTo>
                    <a:pt x="987" y="105"/>
                  </a:lnTo>
                  <a:lnTo>
                    <a:pt x="990" y="106"/>
                  </a:lnTo>
                  <a:lnTo>
                    <a:pt x="991" y="107"/>
                  </a:lnTo>
                  <a:lnTo>
                    <a:pt x="994" y="108"/>
                  </a:lnTo>
                  <a:lnTo>
                    <a:pt x="996" y="109"/>
                  </a:lnTo>
                  <a:lnTo>
                    <a:pt x="999" y="110"/>
                  </a:lnTo>
                  <a:lnTo>
                    <a:pt x="1001" y="111"/>
                  </a:lnTo>
                  <a:lnTo>
                    <a:pt x="1004" y="112"/>
                  </a:lnTo>
                  <a:lnTo>
                    <a:pt x="1005" y="113"/>
                  </a:lnTo>
                  <a:lnTo>
                    <a:pt x="1008" y="114"/>
                  </a:lnTo>
                  <a:lnTo>
                    <a:pt x="1010" y="115"/>
                  </a:lnTo>
                  <a:lnTo>
                    <a:pt x="1013" y="116"/>
                  </a:lnTo>
                  <a:lnTo>
                    <a:pt x="1015" y="117"/>
                  </a:lnTo>
                  <a:lnTo>
                    <a:pt x="1016" y="119"/>
                  </a:lnTo>
                  <a:lnTo>
                    <a:pt x="1019" y="120"/>
                  </a:lnTo>
                  <a:lnTo>
                    <a:pt x="1021" y="121"/>
                  </a:lnTo>
                  <a:lnTo>
                    <a:pt x="1024" y="122"/>
                  </a:lnTo>
                  <a:lnTo>
                    <a:pt x="1026" y="123"/>
                  </a:lnTo>
                  <a:lnTo>
                    <a:pt x="1027" y="124"/>
                  </a:lnTo>
                  <a:lnTo>
                    <a:pt x="1030" y="125"/>
                  </a:lnTo>
                  <a:lnTo>
                    <a:pt x="1032" y="126"/>
                  </a:lnTo>
                  <a:lnTo>
                    <a:pt x="1033" y="127"/>
                  </a:lnTo>
                  <a:lnTo>
                    <a:pt x="1036" y="129"/>
                  </a:lnTo>
                  <a:lnTo>
                    <a:pt x="1038" y="130"/>
                  </a:lnTo>
                  <a:lnTo>
                    <a:pt x="1040" y="131"/>
                  </a:lnTo>
                  <a:lnTo>
                    <a:pt x="1044" y="136"/>
                  </a:lnTo>
                  <a:lnTo>
                    <a:pt x="1050" y="142"/>
                  </a:lnTo>
                  <a:lnTo>
                    <a:pt x="1055" y="147"/>
                  </a:lnTo>
                  <a:lnTo>
                    <a:pt x="1060" y="153"/>
                  </a:lnTo>
                  <a:lnTo>
                    <a:pt x="1063" y="159"/>
                  </a:lnTo>
                  <a:lnTo>
                    <a:pt x="1068" y="165"/>
                  </a:lnTo>
                  <a:lnTo>
                    <a:pt x="1072" y="171"/>
                  </a:lnTo>
                  <a:lnTo>
                    <a:pt x="1075" y="177"/>
                  </a:lnTo>
                  <a:lnTo>
                    <a:pt x="1078" y="183"/>
                  </a:lnTo>
                  <a:lnTo>
                    <a:pt x="1082" y="189"/>
                  </a:lnTo>
                  <a:lnTo>
                    <a:pt x="1086" y="195"/>
                  </a:lnTo>
                  <a:lnTo>
                    <a:pt x="1089" y="201"/>
                  </a:lnTo>
                  <a:lnTo>
                    <a:pt x="1092" y="207"/>
                  </a:lnTo>
                  <a:lnTo>
                    <a:pt x="1094" y="213"/>
                  </a:lnTo>
                  <a:lnTo>
                    <a:pt x="1097" y="221"/>
                  </a:lnTo>
                  <a:lnTo>
                    <a:pt x="1100" y="227"/>
                  </a:lnTo>
                  <a:lnTo>
                    <a:pt x="1103" y="233"/>
                  </a:lnTo>
                  <a:lnTo>
                    <a:pt x="1105" y="239"/>
                  </a:lnTo>
                  <a:lnTo>
                    <a:pt x="1108" y="245"/>
                  </a:lnTo>
                  <a:lnTo>
                    <a:pt x="1111" y="251"/>
                  </a:lnTo>
                  <a:lnTo>
                    <a:pt x="1113" y="258"/>
                  </a:lnTo>
                  <a:lnTo>
                    <a:pt x="1116" y="265"/>
                  </a:lnTo>
                  <a:lnTo>
                    <a:pt x="1117" y="271"/>
                  </a:lnTo>
                  <a:lnTo>
                    <a:pt x="1120" y="277"/>
                  </a:lnTo>
                  <a:lnTo>
                    <a:pt x="1124" y="284"/>
                  </a:lnTo>
                  <a:lnTo>
                    <a:pt x="1125" y="290"/>
                  </a:lnTo>
                  <a:lnTo>
                    <a:pt x="1128" y="296"/>
                  </a:lnTo>
                  <a:lnTo>
                    <a:pt x="1131" y="302"/>
                  </a:lnTo>
                  <a:lnTo>
                    <a:pt x="1134" y="308"/>
                  </a:lnTo>
                  <a:lnTo>
                    <a:pt x="1138" y="315"/>
                  </a:lnTo>
                  <a:lnTo>
                    <a:pt x="1141" y="321"/>
                  </a:lnTo>
                  <a:lnTo>
                    <a:pt x="1144" y="327"/>
                  </a:lnTo>
                  <a:lnTo>
                    <a:pt x="1144" y="331"/>
                  </a:lnTo>
                  <a:lnTo>
                    <a:pt x="1145" y="334"/>
                  </a:lnTo>
                  <a:lnTo>
                    <a:pt x="1147" y="337"/>
                  </a:lnTo>
                  <a:lnTo>
                    <a:pt x="1147" y="341"/>
                  </a:lnTo>
                  <a:lnTo>
                    <a:pt x="1148" y="344"/>
                  </a:lnTo>
                  <a:lnTo>
                    <a:pt x="1148" y="347"/>
                  </a:lnTo>
                  <a:lnTo>
                    <a:pt x="1150" y="351"/>
                  </a:lnTo>
                  <a:lnTo>
                    <a:pt x="1150" y="354"/>
                  </a:lnTo>
                  <a:lnTo>
                    <a:pt x="1151" y="357"/>
                  </a:lnTo>
                  <a:lnTo>
                    <a:pt x="1151" y="362"/>
                  </a:lnTo>
                  <a:lnTo>
                    <a:pt x="1153" y="365"/>
                  </a:lnTo>
                  <a:lnTo>
                    <a:pt x="1153" y="368"/>
                  </a:lnTo>
                  <a:lnTo>
                    <a:pt x="1155" y="372"/>
                  </a:lnTo>
                  <a:lnTo>
                    <a:pt x="1155" y="375"/>
                  </a:lnTo>
                  <a:lnTo>
                    <a:pt x="1156" y="378"/>
                  </a:lnTo>
                  <a:lnTo>
                    <a:pt x="1156" y="382"/>
                  </a:lnTo>
                  <a:lnTo>
                    <a:pt x="1158" y="385"/>
                  </a:lnTo>
                  <a:lnTo>
                    <a:pt x="1158" y="388"/>
                  </a:lnTo>
                  <a:lnTo>
                    <a:pt x="1159" y="392"/>
                  </a:lnTo>
                  <a:lnTo>
                    <a:pt x="1159" y="395"/>
                  </a:lnTo>
                  <a:lnTo>
                    <a:pt x="1159" y="398"/>
                  </a:lnTo>
                  <a:lnTo>
                    <a:pt x="1161" y="401"/>
                  </a:lnTo>
                  <a:lnTo>
                    <a:pt x="1161" y="405"/>
                  </a:lnTo>
                  <a:lnTo>
                    <a:pt x="1162" y="409"/>
                  </a:lnTo>
                  <a:lnTo>
                    <a:pt x="1162" y="412"/>
                  </a:lnTo>
                  <a:lnTo>
                    <a:pt x="1164" y="416"/>
                  </a:lnTo>
                  <a:lnTo>
                    <a:pt x="1165" y="419"/>
                  </a:lnTo>
                  <a:lnTo>
                    <a:pt x="1165" y="422"/>
                  </a:lnTo>
                  <a:lnTo>
                    <a:pt x="1167" y="425"/>
                  </a:lnTo>
                  <a:lnTo>
                    <a:pt x="1167" y="429"/>
                  </a:lnTo>
                  <a:lnTo>
                    <a:pt x="1169" y="432"/>
                  </a:lnTo>
                  <a:lnTo>
                    <a:pt x="1170" y="435"/>
                  </a:lnTo>
                  <a:lnTo>
                    <a:pt x="1170" y="436"/>
                  </a:lnTo>
                  <a:lnTo>
                    <a:pt x="1170" y="437"/>
                  </a:lnTo>
                  <a:lnTo>
                    <a:pt x="1172" y="437"/>
                  </a:lnTo>
                  <a:lnTo>
                    <a:pt x="1172" y="438"/>
                  </a:lnTo>
                  <a:lnTo>
                    <a:pt x="1172" y="439"/>
                  </a:lnTo>
                  <a:lnTo>
                    <a:pt x="1173" y="440"/>
                  </a:lnTo>
                  <a:lnTo>
                    <a:pt x="1173" y="441"/>
                  </a:lnTo>
                  <a:lnTo>
                    <a:pt x="1173" y="442"/>
                  </a:lnTo>
                  <a:lnTo>
                    <a:pt x="1173" y="443"/>
                  </a:lnTo>
                  <a:lnTo>
                    <a:pt x="1175" y="444"/>
                  </a:lnTo>
                  <a:lnTo>
                    <a:pt x="1175" y="445"/>
                  </a:lnTo>
                  <a:lnTo>
                    <a:pt x="1175" y="446"/>
                  </a:lnTo>
                  <a:lnTo>
                    <a:pt x="1175" y="447"/>
                  </a:lnTo>
                  <a:lnTo>
                    <a:pt x="1175" y="448"/>
                  </a:lnTo>
                  <a:lnTo>
                    <a:pt x="1175" y="449"/>
                  </a:lnTo>
                  <a:lnTo>
                    <a:pt x="1175" y="450"/>
                  </a:lnTo>
                  <a:lnTo>
                    <a:pt x="1175" y="451"/>
                  </a:lnTo>
                  <a:lnTo>
                    <a:pt x="1175" y="452"/>
                  </a:lnTo>
                  <a:lnTo>
                    <a:pt x="1176" y="453"/>
                  </a:lnTo>
                  <a:lnTo>
                    <a:pt x="1176" y="454"/>
                  </a:lnTo>
                  <a:lnTo>
                    <a:pt x="1176" y="456"/>
                  </a:lnTo>
                  <a:lnTo>
                    <a:pt x="1176" y="457"/>
                  </a:lnTo>
                  <a:lnTo>
                    <a:pt x="1176" y="458"/>
                  </a:lnTo>
                  <a:lnTo>
                    <a:pt x="1176" y="459"/>
                  </a:lnTo>
                  <a:lnTo>
                    <a:pt x="1178" y="460"/>
                  </a:lnTo>
                  <a:lnTo>
                    <a:pt x="1178" y="461"/>
                  </a:lnTo>
                  <a:lnTo>
                    <a:pt x="1178" y="462"/>
                  </a:lnTo>
                  <a:lnTo>
                    <a:pt x="1179" y="463"/>
                  </a:lnTo>
                  <a:lnTo>
                    <a:pt x="1181" y="467"/>
                  </a:lnTo>
                  <a:lnTo>
                    <a:pt x="1183" y="471"/>
                  </a:lnTo>
                  <a:lnTo>
                    <a:pt x="1183" y="474"/>
                  </a:lnTo>
                  <a:lnTo>
                    <a:pt x="1184" y="478"/>
                  </a:lnTo>
                  <a:lnTo>
                    <a:pt x="1186" y="481"/>
                  </a:lnTo>
                  <a:lnTo>
                    <a:pt x="1187" y="485"/>
                  </a:lnTo>
                  <a:lnTo>
                    <a:pt x="1189" y="489"/>
                  </a:lnTo>
                  <a:lnTo>
                    <a:pt x="1189" y="492"/>
                  </a:lnTo>
                  <a:lnTo>
                    <a:pt x="1190" y="496"/>
                  </a:lnTo>
                  <a:lnTo>
                    <a:pt x="1192" y="500"/>
                  </a:lnTo>
                  <a:lnTo>
                    <a:pt x="1193" y="504"/>
                  </a:lnTo>
                  <a:lnTo>
                    <a:pt x="1193" y="508"/>
                  </a:lnTo>
                  <a:lnTo>
                    <a:pt x="1195" y="512"/>
                  </a:lnTo>
                  <a:lnTo>
                    <a:pt x="1197" y="515"/>
                  </a:lnTo>
                  <a:lnTo>
                    <a:pt x="1198" y="519"/>
                  </a:lnTo>
                  <a:lnTo>
                    <a:pt x="1198" y="522"/>
                  </a:lnTo>
                  <a:lnTo>
                    <a:pt x="1200" y="526"/>
                  </a:lnTo>
                  <a:lnTo>
                    <a:pt x="1201" y="530"/>
                  </a:lnTo>
                  <a:lnTo>
                    <a:pt x="1201" y="533"/>
                  </a:lnTo>
                  <a:lnTo>
                    <a:pt x="1203" y="537"/>
                  </a:lnTo>
                  <a:lnTo>
                    <a:pt x="1204" y="541"/>
                  </a:lnTo>
                  <a:lnTo>
                    <a:pt x="1204" y="545"/>
                  </a:lnTo>
                  <a:lnTo>
                    <a:pt x="1206" y="548"/>
                  </a:lnTo>
                  <a:lnTo>
                    <a:pt x="1206" y="553"/>
                  </a:lnTo>
                  <a:lnTo>
                    <a:pt x="1207" y="557"/>
                  </a:lnTo>
                  <a:lnTo>
                    <a:pt x="1207" y="560"/>
                  </a:lnTo>
                  <a:lnTo>
                    <a:pt x="1209" y="564"/>
                  </a:lnTo>
                  <a:lnTo>
                    <a:pt x="1209" y="568"/>
                  </a:lnTo>
                  <a:lnTo>
                    <a:pt x="1211" y="571"/>
                  </a:lnTo>
                  <a:lnTo>
                    <a:pt x="1211" y="575"/>
                  </a:lnTo>
                  <a:lnTo>
                    <a:pt x="1211" y="579"/>
                  </a:lnTo>
                  <a:lnTo>
                    <a:pt x="1212" y="582"/>
                  </a:lnTo>
                  <a:lnTo>
                    <a:pt x="1214" y="585"/>
                  </a:lnTo>
                  <a:lnTo>
                    <a:pt x="1215" y="587"/>
                  </a:lnTo>
                  <a:lnTo>
                    <a:pt x="1217" y="589"/>
                  </a:lnTo>
                  <a:lnTo>
                    <a:pt x="1217" y="591"/>
                  </a:lnTo>
                  <a:lnTo>
                    <a:pt x="1218" y="593"/>
                  </a:lnTo>
                  <a:lnTo>
                    <a:pt x="1218" y="595"/>
                  </a:lnTo>
                  <a:lnTo>
                    <a:pt x="1220" y="597"/>
                  </a:lnTo>
                  <a:lnTo>
                    <a:pt x="1220" y="599"/>
                  </a:lnTo>
                  <a:lnTo>
                    <a:pt x="1220" y="602"/>
                  </a:lnTo>
                  <a:lnTo>
                    <a:pt x="1220" y="603"/>
                  </a:lnTo>
                  <a:lnTo>
                    <a:pt x="1220" y="605"/>
                  </a:lnTo>
                  <a:lnTo>
                    <a:pt x="1220" y="607"/>
                  </a:lnTo>
                  <a:lnTo>
                    <a:pt x="1218" y="609"/>
                  </a:lnTo>
                  <a:lnTo>
                    <a:pt x="1218" y="611"/>
                  </a:lnTo>
                  <a:lnTo>
                    <a:pt x="1217" y="613"/>
                  </a:lnTo>
                  <a:lnTo>
                    <a:pt x="1217" y="615"/>
                  </a:lnTo>
                  <a:lnTo>
                    <a:pt x="1215" y="616"/>
                  </a:lnTo>
                  <a:lnTo>
                    <a:pt x="1215" y="618"/>
                  </a:lnTo>
                  <a:lnTo>
                    <a:pt x="1214" y="620"/>
                  </a:lnTo>
                  <a:lnTo>
                    <a:pt x="1212" y="622"/>
                  </a:lnTo>
                  <a:lnTo>
                    <a:pt x="1211" y="623"/>
                  </a:lnTo>
                  <a:lnTo>
                    <a:pt x="1209" y="625"/>
                  </a:lnTo>
                  <a:lnTo>
                    <a:pt x="1207" y="627"/>
                  </a:lnTo>
                  <a:lnTo>
                    <a:pt x="1206" y="629"/>
                  </a:lnTo>
                  <a:lnTo>
                    <a:pt x="1204" y="630"/>
                  </a:lnTo>
                  <a:lnTo>
                    <a:pt x="1203" y="632"/>
                  </a:lnTo>
                  <a:lnTo>
                    <a:pt x="1201" y="634"/>
                  </a:lnTo>
                  <a:lnTo>
                    <a:pt x="1200" y="636"/>
                  </a:lnTo>
                  <a:lnTo>
                    <a:pt x="1197" y="637"/>
                  </a:lnTo>
                  <a:lnTo>
                    <a:pt x="1195" y="639"/>
                  </a:lnTo>
                  <a:lnTo>
                    <a:pt x="1193" y="641"/>
                  </a:lnTo>
                  <a:lnTo>
                    <a:pt x="1192" y="642"/>
                  </a:lnTo>
                  <a:lnTo>
                    <a:pt x="1189" y="642"/>
                  </a:lnTo>
                  <a:lnTo>
                    <a:pt x="1186" y="645"/>
                  </a:lnTo>
                  <a:lnTo>
                    <a:pt x="1183" y="647"/>
                  </a:lnTo>
                  <a:lnTo>
                    <a:pt x="1179" y="650"/>
                  </a:lnTo>
                  <a:lnTo>
                    <a:pt x="1176" y="653"/>
                  </a:lnTo>
                  <a:lnTo>
                    <a:pt x="1172" y="655"/>
                  </a:lnTo>
                  <a:lnTo>
                    <a:pt x="1169" y="658"/>
                  </a:lnTo>
                  <a:lnTo>
                    <a:pt x="1165" y="660"/>
                  </a:lnTo>
                  <a:lnTo>
                    <a:pt x="1162" y="662"/>
                  </a:lnTo>
                  <a:lnTo>
                    <a:pt x="1158" y="665"/>
                  </a:lnTo>
                  <a:lnTo>
                    <a:pt x="1155" y="667"/>
                  </a:lnTo>
                  <a:lnTo>
                    <a:pt x="1151" y="669"/>
                  </a:lnTo>
                  <a:lnTo>
                    <a:pt x="1147" y="672"/>
                  </a:lnTo>
                  <a:lnTo>
                    <a:pt x="1144" y="674"/>
                  </a:lnTo>
                  <a:lnTo>
                    <a:pt x="1139" y="676"/>
                  </a:lnTo>
                  <a:lnTo>
                    <a:pt x="1136" y="678"/>
                  </a:lnTo>
                  <a:lnTo>
                    <a:pt x="1131" y="681"/>
                  </a:lnTo>
                  <a:lnTo>
                    <a:pt x="1127" y="683"/>
                  </a:lnTo>
                  <a:lnTo>
                    <a:pt x="1124" y="685"/>
                  </a:lnTo>
                  <a:lnTo>
                    <a:pt x="1119" y="687"/>
                  </a:lnTo>
                  <a:lnTo>
                    <a:pt x="1114" y="689"/>
                  </a:lnTo>
                  <a:lnTo>
                    <a:pt x="1110" y="692"/>
                  </a:lnTo>
                  <a:lnTo>
                    <a:pt x="1106" y="694"/>
                  </a:lnTo>
                  <a:lnTo>
                    <a:pt x="1102" y="697"/>
                  </a:lnTo>
                  <a:lnTo>
                    <a:pt x="1097" y="699"/>
                  </a:lnTo>
                  <a:lnTo>
                    <a:pt x="1092" y="701"/>
                  </a:lnTo>
                  <a:lnTo>
                    <a:pt x="1088" y="703"/>
                  </a:lnTo>
                  <a:lnTo>
                    <a:pt x="1083" y="705"/>
                  </a:lnTo>
                  <a:lnTo>
                    <a:pt x="1078" y="707"/>
                  </a:lnTo>
                  <a:lnTo>
                    <a:pt x="1074" y="709"/>
                  </a:lnTo>
                  <a:lnTo>
                    <a:pt x="1069" y="711"/>
                  </a:lnTo>
                  <a:lnTo>
                    <a:pt x="1064" y="712"/>
                  </a:lnTo>
                  <a:lnTo>
                    <a:pt x="1060" y="714"/>
                  </a:lnTo>
                  <a:lnTo>
                    <a:pt x="1058" y="715"/>
                  </a:lnTo>
                  <a:lnTo>
                    <a:pt x="1055" y="716"/>
                  </a:lnTo>
                  <a:lnTo>
                    <a:pt x="1054" y="717"/>
                  </a:lnTo>
                  <a:lnTo>
                    <a:pt x="1050" y="718"/>
                  </a:lnTo>
                  <a:lnTo>
                    <a:pt x="1049" y="719"/>
                  </a:lnTo>
                  <a:lnTo>
                    <a:pt x="1047" y="720"/>
                  </a:lnTo>
                  <a:lnTo>
                    <a:pt x="1044" y="721"/>
                  </a:lnTo>
                  <a:lnTo>
                    <a:pt x="1043" y="722"/>
                  </a:lnTo>
                  <a:lnTo>
                    <a:pt x="1040" y="723"/>
                  </a:lnTo>
                  <a:lnTo>
                    <a:pt x="1038" y="724"/>
                  </a:lnTo>
                  <a:lnTo>
                    <a:pt x="1036" y="726"/>
                  </a:lnTo>
                  <a:lnTo>
                    <a:pt x="1033" y="727"/>
                  </a:lnTo>
                  <a:lnTo>
                    <a:pt x="1032" y="728"/>
                  </a:lnTo>
                  <a:lnTo>
                    <a:pt x="1029" y="729"/>
                  </a:lnTo>
                  <a:lnTo>
                    <a:pt x="1027" y="730"/>
                  </a:lnTo>
                  <a:lnTo>
                    <a:pt x="1026" y="732"/>
                  </a:lnTo>
                  <a:lnTo>
                    <a:pt x="1022" y="733"/>
                  </a:lnTo>
                  <a:lnTo>
                    <a:pt x="1021" y="734"/>
                  </a:lnTo>
                  <a:lnTo>
                    <a:pt x="1018" y="735"/>
                  </a:lnTo>
                  <a:lnTo>
                    <a:pt x="1016" y="736"/>
                  </a:lnTo>
                  <a:lnTo>
                    <a:pt x="1013" y="737"/>
                  </a:lnTo>
                  <a:lnTo>
                    <a:pt x="1012" y="738"/>
                  </a:lnTo>
                  <a:lnTo>
                    <a:pt x="1008" y="739"/>
                  </a:lnTo>
                  <a:lnTo>
                    <a:pt x="1007" y="740"/>
                  </a:lnTo>
                  <a:lnTo>
                    <a:pt x="1004" y="741"/>
                  </a:lnTo>
                  <a:lnTo>
                    <a:pt x="1002" y="741"/>
                  </a:lnTo>
                  <a:lnTo>
                    <a:pt x="999" y="742"/>
                  </a:lnTo>
                  <a:lnTo>
                    <a:pt x="996" y="742"/>
                  </a:lnTo>
                  <a:lnTo>
                    <a:pt x="993" y="743"/>
                  </a:lnTo>
                  <a:lnTo>
                    <a:pt x="991" y="743"/>
                  </a:lnTo>
                  <a:lnTo>
                    <a:pt x="988" y="743"/>
                  </a:lnTo>
                  <a:lnTo>
                    <a:pt x="985" y="743"/>
                  </a:lnTo>
                  <a:lnTo>
                    <a:pt x="984" y="740"/>
                  </a:lnTo>
                  <a:lnTo>
                    <a:pt x="984" y="737"/>
                  </a:lnTo>
                  <a:lnTo>
                    <a:pt x="982" y="733"/>
                  </a:lnTo>
                  <a:lnTo>
                    <a:pt x="982" y="730"/>
                  </a:lnTo>
                  <a:lnTo>
                    <a:pt x="980" y="726"/>
                  </a:lnTo>
                  <a:lnTo>
                    <a:pt x="980" y="723"/>
                  </a:lnTo>
                  <a:lnTo>
                    <a:pt x="980" y="719"/>
                  </a:lnTo>
                  <a:lnTo>
                    <a:pt x="979" y="716"/>
                  </a:lnTo>
                  <a:lnTo>
                    <a:pt x="979" y="712"/>
                  </a:lnTo>
                  <a:lnTo>
                    <a:pt x="979" y="708"/>
                  </a:lnTo>
                  <a:lnTo>
                    <a:pt x="979" y="705"/>
                  </a:lnTo>
                  <a:lnTo>
                    <a:pt x="977" y="701"/>
                  </a:lnTo>
                  <a:lnTo>
                    <a:pt x="977" y="697"/>
                  </a:lnTo>
                  <a:lnTo>
                    <a:pt x="977" y="692"/>
                  </a:lnTo>
                  <a:lnTo>
                    <a:pt x="977" y="689"/>
                  </a:lnTo>
                  <a:lnTo>
                    <a:pt x="977" y="685"/>
                  </a:lnTo>
                  <a:lnTo>
                    <a:pt x="976" y="681"/>
                  </a:lnTo>
                  <a:lnTo>
                    <a:pt x="976" y="677"/>
                  </a:lnTo>
                  <a:lnTo>
                    <a:pt x="976" y="674"/>
                  </a:lnTo>
                  <a:lnTo>
                    <a:pt x="976" y="670"/>
                  </a:lnTo>
                  <a:lnTo>
                    <a:pt x="976" y="666"/>
                  </a:lnTo>
                  <a:lnTo>
                    <a:pt x="976" y="662"/>
                  </a:lnTo>
                  <a:lnTo>
                    <a:pt x="974" y="658"/>
                  </a:lnTo>
                  <a:lnTo>
                    <a:pt x="974" y="655"/>
                  </a:lnTo>
                  <a:lnTo>
                    <a:pt x="974" y="651"/>
                  </a:lnTo>
                  <a:lnTo>
                    <a:pt x="974" y="646"/>
                  </a:lnTo>
                  <a:lnTo>
                    <a:pt x="974" y="643"/>
                  </a:lnTo>
                  <a:lnTo>
                    <a:pt x="974" y="639"/>
                  </a:lnTo>
                  <a:lnTo>
                    <a:pt x="974" y="635"/>
                  </a:lnTo>
                  <a:lnTo>
                    <a:pt x="973" y="632"/>
                  </a:lnTo>
                  <a:lnTo>
                    <a:pt x="973" y="628"/>
                  </a:lnTo>
                  <a:lnTo>
                    <a:pt x="973" y="624"/>
                  </a:lnTo>
                  <a:lnTo>
                    <a:pt x="973" y="623"/>
                  </a:lnTo>
                  <a:lnTo>
                    <a:pt x="973" y="621"/>
                  </a:lnTo>
                  <a:lnTo>
                    <a:pt x="973" y="619"/>
                  </a:lnTo>
                  <a:lnTo>
                    <a:pt x="973" y="617"/>
                  </a:lnTo>
                  <a:lnTo>
                    <a:pt x="973" y="615"/>
                  </a:lnTo>
                  <a:lnTo>
                    <a:pt x="973" y="613"/>
                  </a:lnTo>
                  <a:lnTo>
                    <a:pt x="973" y="611"/>
                  </a:lnTo>
                  <a:lnTo>
                    <a:pt x="973" y="609"/>
                  </a:lnTo>
                  <a:lnTo>
                    <a:pt x="973" y="607"/>
                  </a:lnTo>
                  <a:lnTo>
                    <a:pt x="973" y="605"/>
                  </a:lnTo>
                  <a:lnTo>
                    <a:pt x="973" y="603"/>
                  </a:lnTo>
                  <a:lnTo>
                    <a:pt x="973" y="601"/>
                  </a:lnTo>
                  <a:lnTo>
                    <a:pt x="973" y="598"/>
                  </a:lnTo>
                  <a:lnTo>
                    <a:pt x="973" y="596"/>
                  </a:lnTo>
                  <a:lnTo>
                    <a:pt x="973" y="594"/>
                  </a:lnTo>
                  <a:lnTo>
                    <a:pt x="973" y="592"/>
                  </a:lnTo>
                  <a:lnTo>
                    <a:pt x="973" y="590"/>
                  </a:lnTo>
                  <a:lnTo>
                    <a:pt x="973" y="588"/>
                  </a:lnTo>
                  <a:lnTo>
                    <a:pt x="973" y="586"/>
                  </a:lnTo>
                  <a:lnTo>
                    <a:pt x="974" y="584"/>
                  </a:lnTo>
                  <a:lnTo>
                    <a:pt x="974" y="582"/>
                  </a:lnTo>
                  <a:lnTo>
                    <a:pt x="974" y="580"/>
                  </a:lnTo>
                  <a:lnTo>
                    <a:pt x="974" y="578"/>
                  </a:lnTo>
                  <a:lnTo>
                    <a:pt x="974" y="576"/>
                  </a:lnTo>
                  <a:lnTo>
                    <a:pt x="974" y="574"/>
                  </a:lnTo>
                  <a:lnTo>
                    <a:pt x="974" y="572"/>
                  </a:lnTo>
                  <a:lnTo>
                    <a:pt x="976" y="570"/>
                  </a:lnTo>
                  <a:lnTo>
                    <a:pt x="976" y="569"/>
                  </a:lnTo>
                  <a:lnTo>
                    <a:pt x="976" y="567"/>
                  </a:lnTo>
                  <a:lnTo>
                    <a:pt x="976" y="565"/>
                  </a:lnTo>
                  <a:lnTo>
                    <a:pt x="976" y="563"/>
                  </a:lnTo>
                  <a:lnTo>
                    <a:pt x="977" y="561"/>
                  </a:lnTo>
                  <a:lnTo>
                    <a:pt x="976" y="561"/>
                  </a:lnTo>
                  <a:lnTo>
                    <a:pt x="976" y="560"/>
                  </a:lnTo>
                  <a:lnTo>
                    <a:pt x="974" y="559"/>
                  </a:lnTo>
                  <a:lnTo>
                    <a:pt x="974" y="558"/>
                  </a:lnTo>
                  <a:lnTo>
                    <a:pt x="973" y="557"/>
                  </a:lnTo>
                  <a:lnTo>
                    <a:pt x="973" y="556"/>
                  </a:lnTo>
                  <a:lnTo>
                    <a:pt x="974" y="555"/>
                  </a:lnTo>
                  <a:lnTo>
                    <a:pt x="974" y="554"/>
                  </a:lnTo>
                  <a:lnTo>
                    <a:pt x="974" y="553"/>
                  </a:lnTo>
                  <a:lnTo>
                    <a:pt x="974" y="551"/>
                  </a:lnTo>
                  <a:lnTo>
                    <a:pt x="976" y="551"/>
                  </a:lnTo>
                  <a:lnTo>
                    <a:pt x="976" y="550"/>
                  </a:lnTo>
                  <a:lnTo>
                    <a:pt x="976" y="549"/>
                  </a:lnTo>
                  <a:lnTo>
                    <a:pt x="977" y="549"/>
                  </a:lnTo>
                  <a:lnTo>
                    <a:pt x="977" y="548"/>
                  </a:lnTo>
                  <a:lnTo>
                    <a:pt x="977" y="547"/>
                  </a:lnTo>
                  <a:lnTo>
                    <a:pt x="977" y="546"/>
                  </a:lnTo>
                  <a:lnTo>
                    <a:pt x="977" y="545"/>
                  </a:lnTo>
                  <a:lnTo>
                    <a:pt x="977" y="544"/>
                  </a:lnTo>
                  <a:lnTo>
                    <a:pt x="977" y="543"/>
                  </a:lnTo>
                  <a:lnTo>
                    <a:pt x="977" y="542"/>
                  </a:lnTo>
                  <a:lnTo>
                    <a:pt x="977" y="540"/>
                  </a:lnTo>
                  <a:lnTo>
                    <a:pt x="977" y="538"/>
                  </a:lnTo>
                  <a:lnTo>
                    <a:pt x="977" y="536"/>
                  </a:lnTo>
                  <a:lnTo>
                    <a:pt x="977" y="534"/>
                  </a:lnTo>
                  <a:lnTo>
                    <a:pt x="977" y="532"/>
                  </a:lnTo>
                  <a:lnTo>
                    <a:pt x="977" y="530"/>
                  </a:lnTo>
                  <a:lnTo>
                    <a:pt x="977" y="528"/>
                  </a:lnTo>
                  <a:lnTo>
                    <a:pt x="977" y="526"/>
                  </a:lnTo>
                  <a:lnTo>
                    <a:pt x="977" y="525"/>
                  </a:lnTo>
                  <a:lnTo>
                    <a:pt x="977" y="523"/>
                  </a:lnTo>
                  <a:lnTo>
                    <a:pt x="977" y="521"/>
                  </a:lnTo>
                  <a:lnTo>
                    <a:pt x="977" y="519"/>
                  </a:lnTo>
                  <a:lnTo>
                    <a:pt x="977" y="517"/>
                  </a:lnTo>
                  <a:lnTo>
                    <a:pt x="977" y="515"/>
                  </a:lnTo>
                  <a:lnTo>
                    <a:pt x="977" y="513"/>
                  </a:lnTo>
                  <a:lnTo>
                    <a:pt x="977" y="512"/>
                  </a:lnTo>
                  <a:lnTo>
                    <a:pt x="977" y="510"/>
                  </a:lnTo>
                  <a:lnTo>
                    <a:pt x="977" y="508"/>
                  </a:lnTo>
                  <a:lnTo>
                    <a:pt x="977" y="506"/>
                  </a:lnTo>
                  <a:lnTo>
                    <a:pt x="977" y="504"/>
                  </a:lnTo>
                  <a:lnTo>
                    <a:pt x="979" y="501"/>
                  </a:lnTo>
                  <a:lnTo>
                    <a:pt x="979" y="500"/>
                  </a:lnTo>
                  <a:lnTo>
                    <a:pt x="979" y="498"/>
                  </a:lnTo>
                  <a:lnTo>
                    <a:pt x="979" y="496"/>
                  </a:lnTo>
                  <a:lnTo>
                    <a:pt x="979" y="494"/>
                  </a:lnTo>
                  <a:lnTo>
                    <a:pt x="980" y="492"/>
                  </a:lnTo>
                  <a:lnTo>
                    <a:pt x="980" y="490"/>
                  </a:lnTo>
                  <a:lnTo>
                    <a:pt x="980" y="489"/>
                  </a:lnTo>
                  <a:lnTo>
                    <a:pt x="980" y="487"/>
                  </a:lnTo>
                  <a:lnTo>
                    <a:pt x="982" y="485"/>
                  </a:lnTo>
                  <a:lnTo>
                    <a:pt x="982" y="483"/>
                  </a:lnTo>
                  <a:lnTo>
                    <a:pt x="984" y="481"/>
                  </a:lnTo>
                  <a:lnTo>
                    <a:pt x="984" y="479"/>
                  </a:lnTo>
                  <a:lnTo>
                    <a:pt x="984" y="477"/>
                  </a:lnTo>
                  <a:lnTo>
                    <a:pt x="984" y="475"/>
                  </a:lnTo>
                  <a:lnTo>
                    <a:pt x="984" y="473"/>
                  </a:lnTo>
                  <a:lnTo>
                    <a:pt x="984" y="470"/>
                  </a:lnTo>
                  <a:lnTo>
                    <a:pt x="985" y="468"/>
                  </a:lnTo>
                  <a:lnTo>
                    <a:pt x="985" y="466"/>
                  </a:lnTo>
                  <a:lnTo>
                    <a:pt x="985" y="464"/>
                  </a:lnTo>
                  <a:lnTo>
                    <a:pt x="985" y="462"/>
                  </a:lnTo>
                  <a:lnTo>
                    <a:pt x="985" y="460"/>
                  </a:lnTo>
                  <a:lnTo>
                    <a:pt x="987" y="458"/>
                  </a:lnTo>
                  <a:lnTo>
                    <a:pt x="987" y="454"/>
                  </a:lnTo>
                  <a:lnTo>
                    <a:pt x="987" y="452"/>
                  </a:lnTo>
                  <a:lnTo>
                    <a:pt x="988" y="450"/>
                  </a:lnTo>
                  <a:lnTo>
                    <a:pt x="988" y="448"/>
                  </a:lnTo>
                  <a:lnTo>
                    <a:pt x="988" y="446"/>
                  </a:lnTo>
                  <a:lnTo>
                    <a:pt x="988" y="444"/>
                  </a:lnTo>
                  <a:lnTo>
                    <a:pt x="990" y="441"/>
                  </a:lnTo>
                  <a:lnTo>
                    <a:pt x="990" y="439"/>
                  </a:lnTo>
                  <a:lnTo>
                    <a:pt x="990" y="437"/>
                  </a:lnTo>
                  <a:lnTo>
                    <a:pt x="991" y="435"/>
                  </a:lnTo>
                  <a:lnTo>
                    <a:pt x="991" y="433"/>
                  </a:lnTo>
                  <a:lnTo>
                    <a:pt x="991" y="430"/>
                  </a:lnTo>
                  <a:lnTo>
                    <a:pt x="993" y="428"/>
                  </a:lnTo>
                  <a:lnTo>
                    <a:pt x="993" y="426"/>
                  </a:lnTo>
                  <a:lnTo>
                    <a:pt x="993" y="424"/>
                  </a:lnTo>
                  <a:lnTo>
                    <a:pt x="993" y="422"/>
                  </a:lnTo>
                  <a:lnTo>
                    <a:pt x="994" y="419"/>
                  </a:lnTo>
                  <a:lnTo>
                    <a:pt x="994" y="417"/>
                  </a:lnTo>
                  <a:lnTo>
                    <a:pt x="994" y="415"/>
                  </a:lnTo>
                  <a:lnTo>
                    <a:pt x="996" y="412"/>
                  </a:lnTo>
                  <a:lnTo>
                    <a:pt x="996" y="410"/>
                  </a:lnTo>
                  <a:lnTo>
                    <a:pt x="996" y="409"/>
                  </a:lnTo>
                  <a:lnTo>
                    <a:pt x="994" y="409"/>
                  </a:lnTo>
                  <a:lnTo>
                    <a:pt x="994" y="408"/>
                  </a:lnTo>
                  <a:lnTo>
                    <a:pt x="994" y="406"/>
                  </a:lnTo>
                  <a:lnTo>
                    <a:pt x="994" y="405"/>
                  </a:lnTo>
                  <a:lnTo>
                    <a:pt x="993" y="405"/>
                  </a:lnTo>
                  <a:lnTo>
                    <a:pt x="993" y="404"/>
                  </a:lnTo>
                  <a:lnTo>
                    <a:pt x="993" y="403"/>
                  </a:lnTo>
                  <a:lnTo>
                    <a:pt x="991" y="402"/>
                  </a:lnTo>
                  <a:lnTo>
                    <a:pt x="990" y="402"/>
                  </a:lnTo>
                  <a:lnTo>
                    <a:pt x="990" y="401"/>
                  </a:lnTo>
                  <a:lnTo>
                    <a:pt x="988" y="401"/>
                  </a:lnTo>
                  <a:lnTo>
                    <a:pt x="987" y="401"/>
                  </a:lnTo>
                  <a:lnTo>
                    <a:pt x="985" y="401"/>
                  </a:lnTo>
                  <a:lnTo>
                    <a:pt x="985" y="402"/>
                  </a:lnTo>
                  <a:lnTo>
                    <a:pt x="984" y="402"/>
                  </a:lnTo>
                  <a:lnTo>
                    <a:pt x="982" y="403"/>
                  </a:lnTo>
                  <a:lnTo>
                    <a:pt x="980" y="404"/>
                  </a:lnTo>
                  <a:lnTo>
                    <a:pt x="979" y="405"/>
                  </a:lnTo>
                  <a:lnTo>
                    <a:pt x="979" y="406"/>
                  </a:lnTo>
                  <a:lnTo>
                    <a:pt x="977" y="408"/>
                  </a:lnTo>
                  <a:lnTo>
                    <a:pt x="977" y="409"/>
                  </a:lnTo>
                  <a:lnTo>
                    <a:pt x="977" y="410"/>
                  </a:lnTo>
                  <a:lnTo>
                    <a:pt x="976" y="411"/>
                  </a:lnTo>
                  <a:lnTo>
                    <a:pt x="976" y="412"/>
                  </a:lnTo>
                  <a:lnTo>
                    <a:pt x="976" y="413"/>
                  </a:lnTo>
                  <a:lnTo>
                    <a:pt x="974" y="414"/>
                  </a:lnTo>
                  <a:lnTo>
                    <a:pt x="974" y="415"/>
                  </a:lnTo>
                  <a:lnTo>
                    <a:pt x="974" y="416"/>
                  </a:lnTo>
                  <a:lnTo>
                    <a:pt x="974" y="417"/>
                  </a:lnTo>
                  <a:lnTo>
                    <a:pt x="974" y="418"/>
                  </a:lnTo>
                  <a:lnTo>
                    <a:pt x="974" y="419"/>
                  </a:lnTo>
                  <a:lnTo>
                    <a:pt x="974" y="420"/>
                  </a:lnTo>
                  <a:lnTo>
                    <a:pt x="974" y="421"/>
                  </a:lnTo>
                  <a:lnTo>
                    <a:pt x="974" y="422"/>
                  </a:lnTo>
                  <a:lnTo>
                    <a:pt x="974" y="423"/>
                  </a:lnTo>
                  <a:lnTo>
                    <a:pt x="974" y="424"/>
                  </a:lnTo>
                  <a:lnTo>
                    <a:pt x="973" y="425"/>
                  </a:lnTo>
                  <a:lnTo>
                    <a:pt x="973" y="427"/>
                  </a:lnTo>
                  <a:lnTo>
                    <a:pt x="973" y="428"/>
                  </a:lnTo>
                  <a:lnTo>
                    <a:pt x="973" y="429"/>
                  </a:lnTo>
                  <a:lnTo>
                    <a:pt x="973" y="430"/>
                  </a:lnTo>
                  <a:lnTo>
                    <a:pt x="973" y="431"/>
                  </a:lnTo>
                  <a:lnTo>
                    <a:pt x="973" y="432"/>
                  </a:lnTo>
                  <a:lnTo>
                    <a:pt x="971" y="433"/>
                  </a:lnTo>
                  <a:lnTo>
                    <a:pt x="971" y="434"/>
                  </a:lnTo>
                  <a:lnTo>
                    <a:pt x="971" y="435"/>
                  </a:lnTo>
                  <a:lnTo>
                    <a:pt x="970" y="436"/>
                  </a:lnTo>
                  <a:lnTo>
                    <a:pt x="970" y="439"/>
                  </a:lnTo>
                  <a:lnTo>
                    <a:pt x="970" y="442"/>
                  </a:lnTo>
                  <a:lnTo>
                    <a:pt x="970" y="446"/>
                  </a:lnTo>
                  <a:lnTo>
                    <a:pt x="968" y="449"/>
                  </a:lnTo>
                  <a:lnTo>
                    <a:pt x="968" y="452"/>
                  </a:lnTo>
                  <a:lnTo>
                    <a:pt x="968" y="456"/>
                  </a:lnTo>
                  <a:lnTo>
                    <a:pt x="966" y="460"/>
                  </a:lnTo>
                  <a:lnTo>
                    <a:pt x="966" y="463"/>
                  </a:lnTo>
                  <a:lnTo>
                    <a:pt x="965" y="466"/>
                  </a:lnTo>
                  <a:lnTo>
                    <a:pt x="965" y="470"/>
                  </a:lnTo>
                  <a:lnTo>
                    <a:pt x="963" y="473"/>
                  </a:lnTo>
                  <a:lnTo>
                    <a:pt x="963" y="476"/>
                  </a:lnTo>
                  <a:lnTo>
                    <a:pt x="963" y="480"/>
                  </a:lnTo>
                  <a:lnTo>
                    <a:pt x="962" y="483"/>
                  </a:lnTo>
                  <a:lnTo>
                    <a:pt x="962" y="486"/>
                  </a:lnTo>
                  <a:lnTo>
                    <a:pt x="960" y="490"/>
                  </a:lnTo>
                  <a:lnTo>
                    <a:pt x="960" y="493"/>
                  </a:lnTo>
                  <a:lnTo>
                    <a:pt x="959" y="497"/>
                  </a:lnTo>
                  <a:lnTo>
                    <a:pt x="959" y="500"/>
                  </a:lnTo>
                  <a:lnTo>
                    <a:pt x="959" y="504"/>
                  </a:lnTo>
                  <a:lnTo>
                    <a:pt x="957" y="508"/>
                  </a:lnTo>
                  <a:lnTo>
                    <a:pt x="957" y="511"/>
                  </a:lnTo>
                  <a:lnTo>
                    <a:pt x="957" y="514"/>
                  </a:lnTo>
                  <a:lnTo>
                    <a:pt x="956" y="518"/>
                  </a:lnTo>
                  <a:lnTo>
                    <a:pt x="956" y="521"/>
                  </a:lnTo>
                  <a:lnTo>
                    <a:pt x="956" y="524"/>
                  </a:lnTo>
                  <a:lnTo>
                    <a:pt x="956" y="528"/>
                  </a:lnTo>
                  <a:lnTo>
                    <a:pt x="956" y="531"/>
                  </a:lnTo>
                  <a:lnTo>
                    <a:pt x="956" y="534"/>
                  </a:lnTo>
                  <a:lnTo>
                    <a:pt x="956" y="538"/>
                  </a:lnTo>
                  <a:lnTo>
                    <a:pt x="956" y="541"/>
                  </a:lnTo>
                  <a:lnTo>
                    <a:pt x="956" y="544"/>
                  </a:lnTo>
                  <a:lnTo>
                    <a:pt x="954" y="547"/>
                  </a:lnTo>
                  <a:lnTo>
                    <a:pt x="954" y="549"/>
                  </a:lnTo>
                  <a:lnTo>
                    <a:pt x="954" y="553"/>
                  </a:lnTo>
                  <a:lnTo>
                    <a:pt x="954" y="555"/>
                  </a:lnTo>
                  <a:lnTo>
                    <a:pt x="953" y="558"/>
                  </a:lnTo>
                  <a:lnTo>
                    <a:pt x="953" y="561"/>
                  </a:lnTo>
                  <a:lnTo>
                    <a:pt x="953" y="563"/>
                  </a:lnTo>
                  <a:lnTo>
                    <a:pt x="953" y="566"/>
                  </a:lnTo>
                  <a:lnTo>
                    <a:pt x="953" y="568"/>
                  </a:lnTo>
                  <a:lnTo>
                    <a:pt x="953" y="571"/>
                  </a:lnTo>
                  <a:lnTo>
                    <a:pt x="953" y="573"/>
                  </a:lnTo>
                  <a:lnTo>
                    <a:pt x="953" y="576"/>
                  </a:lnTo>
                  <a:lnTo>
                    <a:pt x="953" y="578"/>
                  </a:lnTo>
                  <a:lnTo>
                    <a:pt x="953" y="581"/>
                  </a:lnTo>
                  <a:lnTo>
                    <a:pt x="953" y="583"/>
                  </a:lnTo>
                  <a:lnTo>
                    <a:pt x="953" y="586"/>
                  </a:lnTo>
                  <a:lnTo>
                    <a:pt x="953" y="588"/>
                  </a:lnTo>
                  <a:lnTo>
                    <a:pt x="953" y="591"/>
                  </a:lnTo>
                  <a:lnTo>
                    <a:pt x="953" y="593"/>
                  </a:lnTo>
                  <a:lnTo>
                    <a:pt x="953" y="596"/>
                  </a:lnTo>
                  <a:lnTo>
                    <a:pt x="953" y="598"/>
                  </a:lnTo>
                  <a:lnTo>
                    <a:pt x="953" y="602"/>
                  </a:lnTo>
                  <a:lnTo>
                    <a:pt x="953" y="604"/>
                  </a:lnTo>
                  <a:lnTo>
                    <a:pt x="953" y="607"/>
                  </a:lnTo>
                  <a:lnTo>
                    <a:pt x="953" y="609"/>
                  </a:lnTo>
                  <a:lnTo>
                    <a:pt x="953" y="612"/>
                  </a:lnTo>
                  <a:lnTo>
                    <a:pt x="951" y="614"/>
                  </a:lnTo>
                  <a:lnTo>
                    <a:pt x="951" y="617"/>
                  </a:lnTo>
                  <a:lnTo>
                    <a:pt x="951" y="620"/>
                  </a:lnTo>
                  <a:lnTo>
                    <a:pt x="951" y="622"/>
                  </a:lnTo>
                  <a:lnTo>
                    <a:pt x="951" y="625"/>
                  </a:lnTo>
                  <a:lnTo>
                    <a:pt x="951" y="627"/>
                  </a:lnTo>
                  <a:lnTo>
                    <a:pt x="951" y="639"/>
                  </a:lnTo>
                  <a:lnTo>
                    <a:pt x="951" y="651"/>
                  </a:lnTo>
                  <a:lnTo>
                    <a:pt x="953" y="662"/>
                  </a:lnTo>
                  <a:lnTo>
                    <a:pt x="953" y="674"/>
                  </a:lnTo>
                  <a:lnTo>
                    <a:pt x="954" y="685"/>
                  </a:lnTo>
                  <a:lnTo>
                    <a:pt x="956" y="697"/>
                  </a:lnTo>
                  <a:lnTo>
                    <a:pt x="957" y="709"/>
                  </a:lnTo>
                  <a:lnTo>
                    <a:pt x="959" y="720"/>
                  </a:lnTo>
                  <a:lnTo>
                    <a:pt x="960" y="731"/>
                  </a:lnTo>
                  <a:lnTo>
                    <a:pt x="962" y="743"/>
                  </a:lnTo>
                  <a:lnTo>
                    <a:pt x="963" y="755"/>
                  </a:lnTo>
                  <a:lnTo>
                    <a:pt x="965" y="767"/>
                  </a:lnTo>
                  <a:lnTo>
                    <a:pt x="966" y="778"/>
                  </a:lnTo>
                  <a:lnTo>
                    <a:pt x="970" y="790"/>
                  </a:lnTo>
                  <a:lnTo>
                    <a:pt x="971" y="802"/>
                  </a:lnTo>
                  <a:lnTo>
                    <a:pt x="974" y="814"/>
                  </a:lnTo>
                  <a:lnTo>
                    <a:pt x="976" y="825"/>
                  </a:lnTo>
                  <a:lnTo>
                    <a:pt x="979" y="837"/>
                  </a:lnTo>
                  <a:lnTo>
                    <a:pt x="982" y="849"/>
                  </a:lnTo>
                  <a:lnTo>
                    <a:pt x="984" y="861"/>
                  </a:lnTo>
                  <a:lnTo>
                    <a:pt x="987" y="872"/>
                  </a:lnTo>
                  <a:lnTo>
                    <a:pt x="990" y="884"/>
                  </a:lnTo>
                  <a:lnTo>
                    <a:pt x="991" y="897"/>
                  </a:lnTo>
                  <a:lnTo>
                    <a:pt x="994" y="908"/>
                  </a:lnTo>
                  <a:lnTo>
                    <a:pt x="998" y="920"/>
                  </a:lnTo>
                  <a:lnTo>
                    <a:pt x="1001" y="931"/>
                  </a:lnTo>
                  <a:lnTo>
                    <a:pt x="1004" y="944"/>
                  </a:lnTo>
                  <a:lnTo>
                    <a:pt x="1005" y="955"/>
                  </a:lnTo>
                  <a:lnTo>
                    <a:pt x="1008" y="967"/>
                  </a:lnTo>
                  <a:lnTo>
                    <a:pt x="1012" y="978"/>
                  </a:lnTo>
                  <a:lnTo>
                    <a:pt x="1015" y="991"/>
                  </a:lnTo>
                  <a:lnTo>
                    <a:pt x="1016" y="1002"/>
                  </a:lnTo>
                  <a:lnTo>
                    <a:pt x="1018" y="1003"/>
                  </a:lnTo>
                  <a:lnTo>
                    <a:pt x="1018" y="1004"/>
                  </a:lnTo>
                  <a:lnTo>
                    <a:pt x="1018" y="1005"/>
                  </a:lnTo>
                  <a:lnTo>
                    <a:pt x="1018" y="1006"/>
                  </a:lnTo>
                  <a:lnTo>
                    <a:pt x="1018" y="1007"/>
                  </a:lnTo>
                  <a:lnTo>
                    <a:pt x="1018" y="1008"/>
                  </a:lnTo>
                  <a:lnTo>
                    <a:pt x="1018" y="1009"/>
                  </a:lnTo>
                  <a:lnTo>
                    <a:pt x="1018" y="1010"/>
                  </a:lnTo>
                  <a:lnTo>
                    <a:pt x="1018" y="1011"/>
                  </a:lnTo>
                  <a:lnTo>
                    <a:pt x="1016" y="1012"/>
                  </a:lnTo>
                  <a:lnTo>
                    <a:pt x="1016" y="1013"/>
                  </a:lnTo>
                  <a:lnTo>
                    <a:pt x="1016" y="1014"/>
                  </a:lnTo>
                  <a:lnTo>
                    <a:pt x="1015" y="1014"/>
                  </a:lnTo>
                  <a:lnTo>
                    <a:pt x="1015" y="1015"/>
                  </a:lnTo>
                  <a:lnTo>
                    <a:pt x="1015" y="1016"/>
                  </a:lnTo>
                  <a:lnTo>
                    <a:pt x="1013" y="1016"/>
                  </a:lnTo>
                  <a:lnTo>
                    <a:pt x="1013" y="1017"/>
                  </a:lnTo>
                  <a:lnTo>
                    <a:pt x="1012" y="1018"/>
                  </a:lnTo>
                  <a:lnTo>
                    <a:pt x="1012" y="1019"/>
                  </a:lnTo>
                  <a:lnTo>
                    <a:pt x="1010" y="1019"/>
                  </a:lnTo>
                  <a:lnTo>
                    <a:pt x="1010" y="1020"/>
                  </a:lnTo>
                  <a:lnTo>
                    <a:pt x="1005" y="1022"/>
                  </a:lnTo>
                  <a:lnTo>
                    <a:pt x="1002" y="1023"/>
                  </a:lnTo>
                  <a:lnTo>
                    <a:pt x="998" y="1024"/>
                  </a:lnTo>
                  <a:lnTo>
                    <a:pt x="994" y="1026"/>
                  </a:lnTo>
                  <a:lnTo>
                    <a:pt x="990" y="1027"/>
                  </a:lnTo>
                  <a:lnTo>
                    <a:pt x="987" y="1028"/>
                  </a:lnTo>
                  <a:lnTo>
                    <a:pt x="982" y="1029"/>
                  </a:lnTo>
                  <a:lnTo>
                    <a:pt x="979" y="1030"/>
                  </a:lnTo>
                  <a:lnTo>
                    <a:pt x="974" y="1031"/>
                  </a:lnTo>
                  <a:lnTo>
                    <a:pt x="970" y="1032"/>
                  </a:lnTo>
                  <a:lnTo>
                    <a:pt x="966" y="1033"/>
                  </a:lnTo>
                  <a:lnTo>
                    <a:pt x="962" y="1033"/>
                  </a:lnTo>
                  <a:lnTo>
                    <a:pt x="957" y="1035"/>
                  </a:lnTo>
                  <a:lnTo>
                    <a:pt x="953" y="1036"/>
                  </a:lnTo>
                  <a:lnTo>
                    <a:pt x="949" y="1037"/>
                  </a:lnTo>
                  <a:lnTo>
                    <a:pt x="945" y="1037"/>
                  </a:lnTo>
                  <a:lnTo>
                    <a:pt x="940" y="1038"/>
                  </a:lnTo>
                  <a:lnTo>
                    <a:pt x="935" y="1038"/>
                  </a:lnTo>
                  <a:lnTo>
                    <a:pt x="931" y="1039"/>
                  </a:lnTo>
                  <a:lnTo>
                    <a:pt x="926" y="1040"/>
                  </a:lnTo>
                  <a:lnTo>
                    <a:pt x="923" y="1040"/>
                  </a:lnTo>
                  <a:lnTo>
                    <a:pt x="918" y="1041"/>
                  </a:lnTo>
                  <a:lnTo>
                    <a:pt x="914" y="1041"/>
                  </a:lnTo>
                  <a:lnTo>
                    <a:pt x="909" y="1042"/>
                  </a:lnTo>
                  <a:lnTo>
                    <a:pt x="904" y="1042"/>
                  </a:lnTo>
                  <a:lnTo>
                    <a:pt x="900" y="1043"/>
                  </a:lnTo>
                  <a:lnTo>
                    <a:pt x="895" y="1043"/>
                  </a:lnTo>
                  <a:lnTo>
                    <a:pt x="892" y="1044"/>
                  </a:lnTo>
                  <a:lnTo>
                    <a:pt x="887" y="1045"/>
                  </a:lnTo>
                  <a:lnTo>
                    <a:pt x="883" y="1045"/>
                  </a:lnTo>
                  <a:lnTo>
                    <a:pt x="878" y="1046"/>
                  </a:lnTo>
                  <a:lnTo>
                    <a:pt x="873" y="1046"/>
                  </a:lnTo>
                  <a:lnTo>
                    <a:pt x="870" y="1047"/>
                  </a:lnTo>
                  <a:lnTo>
                    <a:pt x="867" y="1048"/>
                  </a:lnTo>
                  <a:lnTo>
                    <a:pt x="864" y="1048"/>
                  </a:lnTo>
                  <a:lnTo>
                    <a:pt x="861" y="1049"/>
                  </a:lnTo>
                  <a:lnTo>
                    <a:pt x="858" y="1049"/>
                  </a:lnTo>
                  <a:lnTo>
                    <a:pt x="855" y="1050"/>
                  </a:lnTo>
                  <a:lnTo>
                    <a:pt x="851" y="1050"/>
                  </a:lnTo>
                  <a:lnTo>
                    <a:pt x="848" y="1051"/>
                  </a:lnTo>
                  <a:lnTo>
                    <a:pt x="845" y="1051"/>
                  </a:lnTo>
                  <a:lnTo>
                    <a:pt x="842" y="1051"/>
                  </a:lnTo>
                  <a:lnTo>
                    <a:pt x="839" y="1052"/>
                  </a:lnTo>
                  <a:lnTo>
                    <a:pt x="836" y="1052"/>
                  </a:lnTo>
                  <a:lnTo>
                    <a:pt x="833" y="1053"/>
                  </a:lnTo>
                  <a:lnTo>
                    <a:pt x="830" y="1053"/>
                  </a:lnTo>
                  <a:lnTo>
                    <a:pt x="827" y="1053"/>
                  </a:lnTo>
                  <a:lnTo>
                    <a:pt x="822" y="1054"/>
                  </a:lnTo>
                  <a:lnTo>
                    <a:pt x="819" y="1054"/>
                  </a:lnTo>
                  <a:lnTo>
                    <a:pt x="816" y="1054"/>
                  </a:lnTo>
                  <a:lnTo>
                    <a:pt x="813" y="1055"/>
                  </a:lnTo>
                  <a:lnTo>
                    <a:pt x="809" y="1055"/>
                  </a:lnTo>
                  <a:lnTo>
                    <a:pt x="806" y="1055"/>
                  </a:lnTo>
                  <a:lnTo>
                    <a:pt x="803" y="1056"/>
                  </a:lnTo>
                  <a:lnTo>
                    <a:pt x="800" y="1056"/>
                  </a:lnTo>
                  <a:lnTo>
                    <a:pt x="797" y="1057"/>
                  </a:lnTo>
                  <a:lnTo>
                    <a:pt x="794" y="1057"/>
                  </a:lnTo>
                  <a:lnTo>
                    <a:pt x="791" y="1057"/>
                  </a:lnTo>
                  <a:lnTo>
                    <a:pt x="788" y="1058"/>
                  </a:lnTo>
                  <a:lnTo>
                    <a:pt x="785" y="1058"/>
                  </a:lnTo>
                  <a:lnTo>
                    <a:pt x="781" y="1059"/>
                  </a:lnTo>
                  <a:lnTo>
                    <a:pt x="778" y="1059"/>
                  </a:lnTo>
                  <a:lnTo>
                    <a:pt x="775" y="1060"/>
                  </a:lnTo>
                  <a:lnTo>
                    <a:pt x="772" y="1061"/>
                  </a:lnTo>
                  <a:lnTo>
                    <a:pt x="760" y="1062"/>
                  </a:lnTo>
                  <a:lnTo>
                    <a:pt x="747" y="1063"/>
                  </a:lnTo>
                  <a:lnTo>
                    <a:pt x="735" y="1064"/>
                  </a:lnTo>
                  <a:lnTo>
                    <a:pt x="721" y="1065"/>
                  </a:lnTo>
                  <a:lnTo>
                    <a:pt x="708" y="1066"/>
                  </a:lnTo>
                  <a:lnTo>
                    <a:pt x="696" y="1067"/>
                  </a:lnTo>
                  <a:lnTo>
                    <a:pt x="682" y="1068"/>
                  </a:lnTo>
                  <a:lnTo>
                    <a:pt x="668" y="1069"/>
                  </a:lnTo>
                  <a:lnTo>
                    <a:pt x="656" y="1070"/>
                  </a:lnTo>
                  <a:lnTo>
                    <a:pt x="642" y="1070"/>
                  </a:lnTo>
                  <a:lnTo>
                    <a:pt x="628" y="1071"/>
                  </a:lnTo>
                  <a:lnTo>
                    <a:pt x="614" y="1072"/>
                  </a:lnTo>
                  <a:lnTo>
                    <a:pt x="600" y="1072"/>
                  </a:lnTo>
                  <a:lnTo>
                    <a:pt x="586" y="1072"/>
                  </a:lnTo>
                  <a:lnTo>
                    <a:pt x="572" y="1073"/>
                  </a:lnTo>
                  <a:lnTo>
                    <a:pt x="558" y="1073"/>
                  </a:lnTo>
                  <a:lnTo>
                    <a:pt x="544" y="1073"/>
                  </a:lnTo>
                  <a:lnTo>
                    <a:pt x="530" y="1073"/>
                  </a:lnTo>
                  <a:lnTo>
                    <a:pt x="516" y="1073"/>
                  </a:lnTo>
                  <a:lnTo>
                    <a:pt x="502" y="1073"/>
                  </a:lnTo>
                  <a:lnTo>
                    <a:pt x="488" y="1073"/>
                  </a:lnTo>
                  <a:lnTo>
                    <a:pt x="474" y="1073"/>
                  </a:lnTo>
                  <a:lnTo>
                    <a:pt x="460" y="1073"/>
                  </a:lnTo>
                  <a:lnTo>
                    <a:pt x="446" y="1073"/>
                  </a:lnTo>
                  <a:lnTo>
                    <a:pt x="432" y="1073"/>
                  </a:lnTo>
                  <a:lnTo>
                    <a:pt x="418" y="1072"/>
                  </a:lnTo>
                  <a:lnTo>
                    <a:pt x="405" y="1072"/>
                  </a:lnTo>
                  <a:lnTo>
                    <a:pt x="391" y="1072"/>
                  </a:lnTo>
                  <a:lnTo>
                    <a:pt x="377" y="1071"/>
                  </a:lnTo>
                  <a:lnTo>
                    <a:pt x="365" y="1070"/>
                  </a:lnTo>
                  <a:lnTo>
                    <a:pt x="351" y="1070"/>
                  </a:lnTo>
                  <a:lnTo>
                    <a:pt x="338" y="1069"/>
                  </a:lnTo>
                  <a:lnTo>
                    <a:pt x="337" y="1068"/>
                  </a:lnTo>
                  <a:lnTo>
                    <a:pt x="337" y="1067"/>
                  </a:lnTo>
                  <a:lnTo>
                    <a:pt x="335" y="1066"/>
                  </a:lnTo>
                  <a:lnTo>
                    <a:pt x="335" y="1065"/>
                  </a:lnTo>
                  <a:lnTo>
                    <a:pt x="335" y="1064"/>
                  </a:lnTo>
                  <a:lnTo>
                    <a:pt x="335" y="1063"/>
                  </a:lnTo>
                  <a:lnTo>
                    <a:pt x="335" y="1062"/>
                  </a:lnTo>
                  <a:lnTo>
                    <a:pt x="335" y="1061"/>
                  </a:lnTo>
                  <a:lnTo>
                    <a:pt x="335" y="1060"/>
                  </a:lnTo>
                  <a:lnTo>
                    <a:pt x="335" y="1059"/>
                  </a:lnTo>
                  <a:lnTo>
                    <a:pt x="335" y="1058"/>
                  </a:lnTo>
                  <a:lnTo>
                    <a:pt x="335" y="1057"/>
                  </a:lnTo>
                  <a:lnTo>
                    <a:pt x="335" y="1056"/>
                  </a:lnTo>
                  <a:lnTo>
                    <a:pt x="335" y="1055"/>
                  </a:lnTo>
                  <a:lnTo>
                    <a:pt x="335" y="1054"/>
                  </a:lnTo>
                  <a:lnTo>
                    <a:pt x="335" y="1052"/>
                  </a:lnTo>
                  <a:lnTo>
                    <a:pt x="335" y="1051"/>
                  </a:lnTo>
                  <a:lnTo>
                    <a:pt x="335" y="1050"/>
                  </a:lnTo>
                  <a:lnTo>
                    <a:pt x="335" y="1049"/>
                  </a:lnTo>
                  <a:lnTo>
                    <a:pt x="335" y="1048"/>
                  </a:lnTo>
                  <a:lnTo>
                    <a:pt x="335" y="1047"/>
                  </a:lnTo>
                  <a:lnTo>
                    <a:pt x="335" y="1046"/>
                  </a:lnTo>
                  <a:lnTo>
                    <a:pt x="335" y="1045"/>
                  </a:lnTo>
                  <a:lnTo>
                    <a:pt x="334" y="1044"/>
                  </a:lnTo>
                  <a:lnTo>
                    <a:pt x="334" y="1043"/>
                  </a:lnTo>
                  <a:lnTo>
                    <a:pt x="334" y="1042"/>
                  </a:lnTo>
                  <a:lnTo>
                    <a:pt x="334" y="1041"/>
                  </a:lnTo>
                  <a:lnTo>
                    <a:pt x="332" y="1040"/>
                  </a:lnTo>
                  <a:lnTo>
                    <a:pt x="332" y="1039"/>
                  </a:lnTo>
                  <a:lnTo>
                    <a:pt x="331" y="1038"/>
                  </a:lnTo>
                  <a:lnTo>
                    <a:pt x="331" y="1037"/>
                  </a:lnTo>
                  <a:lnTo>
                    <a:pt x="329" y="1036"/>
                  </a:lnTo>
                  <a:lnTo>
                    <a:pt x="331" y="1035"/>
                  </a:lnTo>
                  <a:lnTo>
                    <a:pt x="329" y="1035"/>
                  </a:lnTo>
                  <a:lnTo>
                    <a:pt x="329" y="1033"/>
                  </a:lnTo>
                  <a:lnTo>
                    <a:pt x="328" y="1033"/>
                  </a:lnTo>
                  <a:lnTo>
                    <a:pt x="328" y="1032"/>
                  </a:lnTo>
                  <a:lnTo>
                    <a:pt x="326" y="1032"/>
                  </a:lnTo>
                  <a:lnTo>
                    <a:pt x="324" y="1032"/>
                  </a:lnTo>
                  <a:lnTo>
                    <a:pt x="323" y="1031"/>
                  </a:lnTo>
                  <a:lnTo>
                    <a:pt x="321" y="1031"/>
                  </a:lnTo>
                  <a:lnTo>
                    <a:pt x="320" y="1031"/>
                  </a:lnTo>
                  <a:lnTo>
                    <a:pt x="318" y="1031"/>
                  </a:lnTo>
                  <a:lnTo>
                    <a:pt x="318" y="1032"/>
                  </a:lnTo>
                  <a:lnTo>
                    <a:pt x="312" y="1036"/>
                  </a:lnTo>
                  <a:lnTo>
                    <a:pt x="318" y="1067"/>
                  </a:lnTo>
                  <a:lnTo>
                    <a:pt x="315" y="1068"/>
                  </a:lnTo>
                  <a:lnTo>
                    <a:pt x="312" y="1068"/>
                  </a:lnTo>
                  <a:lnTo>
                    <a:pt x="309" y="1068"/>
                  </a:lnTo>
                  <a:lnTo>
                    <a:pt x="306" y="1068"/>
                  </a:lnTo>
                  <a:lnTo>
                    <a:pt x="303" y="1068"/>
                  </a:lnTo>
                  <a:lnTo>
                    <a:pt x="300" y="1068"/>
                  </a:lnTo>
                  <a:lnTo>
                    <a:pt x="296" y="1067"/>
                  </a:lnTo>
                  <a:lnTo>
                    <a:pt x="293" y="1067"/>
                  </a:lnTo>
                  <a:lnTo>
                    <a:pt x="290" y="1067"/>
                  </a:lnTo>
                  <a:lnTo>
                    <a:pt x="287" y="1067"/>
                  </a:lnTo>
                  <a:lnTo>
                    <a:pt x="284" y="1066"/>
                  </a:lnTo>
                  <a:lnTo>
                    <a:pt x="281" y="1066"/>
                  </a:lnTo>
                  <a:lnTo>
                    <a:pt x="278" y="1065"/>
                  </a:lnTo>
                  <a:lnTo>
                    <a:pt x="275" y="1065"/>
                  </a:lnTo>
                  <a:lnTo>
                    <a:pt x="272" y="1065"/>
                  </a:lnTo>
                  <a:lnTo>
                    <a:pt x="268" y="1064"/>
                  </a:lnTo>
                  <a:lnTo>
                    <a:pt x="265" y="1064"/>
                  </a:lnTo>
                  <a:lnTo>
                    <a:pt x="262" y="1063"/>
                  </a:lnTo>
                  <a:lnTo>
                    <a:pt x="259" y="1063"/>
                  </a:lnTo>
                  <a:lnTo>
                    <a:pt x="256" y="1062"/>
                  </a:lnTo>
                  <a:lnTo>
                    <a:pt x="253" y="1062"/>
                  </a:lnTo>
                  <a:lnTo>
                    <a:pt x="250" y="1061"/>
                  </a:lnTo>
                  <a:lnTo>
                    <a:pt x="247" y="1061"/>
                  </a:lnTo>
                  <a:lnTo>
                    <a:pt x="244" y="1060"/>
                  </a:lnTo>
                  <a:lnTo>
                    <a:pt x="240" y="1060"/>
                  </a:lnTo>
                  <a:lnTo>
                    <a:pt x="237" y="1060"/>
                  </a:lnTo>
                  <a:lnTo>
                    <a:pt x="234" y="1059"/>
                  </a:lnTo>
                  <a:lnTo>
                    <a:pt x="231" y="1059"/>
                  </a:lnTo>
                  <a:lnTo>
                    <a:pt x="228" y="1058"/>
                  </a:lnTo>
                  <a:lnTo>
                    <a:pt x="225" y="1058"/>
                  </a:lnTo>
                  <a:lnTo>
                    <a:pt x="222" y="1058"/>
                  </a:lnTo>
                  <a:lnTo>
                    <a:pt x="219" y="1058"/>
                  </a:lnTo>
                  <a:lnTo>
                    <a:pt x="217" y="1057"/>
                  </a:lnTo>
                  <a:lnTo>
                    <a:pt x="216" y="1057"/>
                  </a:lnTo>
                  <a:lnTo>
                    <a:pt x="214" y="1056"/>
                  </a:lnTo>
                  <a:lnTo>
                    <a:pt x="211" y="1056"/>
                  </a:lnTo>
                  <a:lnTo>
                    <a:pt x="209" y="1056"/>
                  </a:lnTo>
                  <a:lnTo>
                    <a:pt x="208" y="1056"/>
                  </a:lnTo>
                  <a:lnTo>
                    <a:pt x="206" y="1055"/>
                  </a:lnTo>
                  <a:lnTo>
                    <a:pt x="205" y="1055"/>
                  </a:lnTo>
                  <a:lnTo>
                    <a:pt x="203" y="1055"/>
                  </a:lnTo>
                  <a:lnTo>
                    <a:pt x="202" y="1055"/>
                  </a:lnTo>
                  <a:lnTo>
                    <a:pt x="200" y="1054"/>
                  </a:lnTo>
                  <a:lnTo>
                    <a:pt x="197" y="1054"/>
                  </a:lnTo>
                  <a:lnTo>
                    <a:pt x="195" y="1054"/>
                  </a:lnTo>
                  <a:lnTo>
                    <a:pt x="194" y="1054"/>
                  </a:lnTo>
                  <a:lnTo>
                    <a:pt x="192" y="1053"/>
                  </a:lnTo>
                  <a:lnTo>
                    <a:pt x="191" y="1053"/>
                  </a:lnTo>
                  <a:lnTo>
                    <a:pt x="189" y="1053"/>
                  </a:lnTo>
                  <a:lnTo>
                    <a:pt x="188" y="1053"/>
                  </a:lnTo>
                  <a:lnTo>
                    <a:pt x="186" y="1052"/>
                  </a:lnTo>
                  <a:lnTo>
                    <a:pt x="185" y="1052"/>
                  </a:lnTo>
                  <a:lnTo>
                    <a:pt x="183" y="1052"/>
                  </a:lnTo>
                  <a:lnTo>
                    <a:pt x="181" y="1051"/>
                  </a:lnTo>
                  <a:lnTo>
                    <a:pt x="180" y="1051"/>
                  </a:lnTo>
                  <a:lnTo>
                    <a:pt x="178" y="1050"/>
                  </a:lnTo>
                  <a:lnTo>
                    <a:pt x="177" y="1050"/>
                  </a:lnTo>
                  <a:lnTo>
                    <a:pt x="175" y="1049"/>
                  </a:lnTo>
                  <a:lnTo>
                    <a:pt x="174" y="1049"/>
                  </a:lnTo>
                  <a:lnTo>
                    <a:pt x="172" y="1048"/>
                  </a:lnTo>
                  <a:lnTo>
                    <a:pt x="171" y="1048"/>
                  </a:lnTo>
                  <a:lnTo>
                    <a:pt x="171" y="1047"/>
                  </a:lnTo>
                  <a:lnTo>
                    <a:pt x="169" y="1046"/>
                  </a:lnTo>
                  <a:lnTo>
                    <a:pt x="167" y="1046"/>
                  </a:lnTo>
                  <a:lnTo>
                    <a:pt x="166" y="1046"/>
                  </a:lnTo>
                  <a:lnTo>
                    <a:pt x="164" y="1046"/>
                  </a:lnTo>
                  <a:lnTo>
                    <a:pt x="164" y="1045"/>
                  </a:lnTo>
                  <a:lnTo>
                    <a:pt x="164" y="1044"/>
                  </a:lnTo>
                  <a:lnTo>
                    <a:pt x="164" y="1043"/>
                  </a:lnTo>
                  <a:lnTo>
                    <a:pt x="164" y="1042"/>
                  </a:lnTo>
                  <a:lnTo>
                    <a:pt x="164" y="1041"/>
                  </a:lnTo>
                  <a:lnTo>
                    <a:pt x="164" y="1040"/>
                  </a:lnTo>
                  <a:lnTo>
                    <a:pt x="164" y="1039"/>
                  </a:lnTo>
                  <a:lnTo>
                    <a:pt x="164" y="1038"/>
                  </a:lnTo>
                  <a:lnTo>
                    <a:pt x="164" y="1037"/>
                  </a:lnTo>
                  <a:lnTo>
                    <a:pt x="164" y="1036"/>
                  </a:lnTo>
                  <a:lnTo>
                    <a:pt x="166" y="1035"/>
                  </a:lnTo>
                  <a:lnTo>
                    <a:pt x="166" y="1033"/>
                  </a:lnTo>
                  <a:lnTo>
                    <a:pt x="166" y="1032"/>
                  </a:lnTo>
                  <a:lnTo>
                    <a:pt x="166" y="1031"/>
                  </a:lnTo>
                  <a:lnTo>
                    <a:pt x="166" y="1030"/>
                  </a:lnTo>
                  <a:lnTo>
                    <a:pt x="164" y="1030"/>
                  </a:lnTo>
                  <a:lnTo>
                    <a:pt x="164" y="1029"/>
                  </a:lnTo>
                  <a:lnTo>
                    <a:pt x="164" y="1028"/>
                  </a:lnTo>
                  <a:lnTo>
                    <a:pt x="163" y="1027"/>
                  </a:lnTo>
                  <a:lnTo>
                    <a:pt x="161" y="1026"/>
                  </a:lnTo>
                  <a:lnTo>
                    <a:pt x="160" y="1026"/>
                  </a:lnTo>
                  <a:lnTo>
                    <a:pt x="160" y="1025"/>
                  </a:lnTo>
                  <a:lnTo>
                    <a:pt x="157" y="1018"/>
                  </a:lnTo>
                  <a:lnTo>
                    <a:pt x="155" y="1010"/>
                  </a:lnTo>
                  <a:lnTo>
                    <a:pt x="153" y="1003"/>
                  </a:lnTo>
                  <a:lnTo>
                    <a:pt x="152" y="996"/>
                  </a:lnTo>
                  <a:lnTo>
                    <a:pt x="152" y="988"/>
                  </a:lnTo>
                  <a:lnTo>
                    <a:pt x="150" y="980"/>
                  </a:lnTo>
                  <a:lnTo>
                    <a:pt x="149" y="972"/>
                  </a:lnTo>
                  <a:lnTo>
                    <a:pt x="149" y="965"/>
                  </a:lnTo>
                  <a:lnTo>
                    <a:pt x="147" y="958"/>
                  </a:lnTo>
                  <a:lnTo>
                    <a:pt x="147" y="950"/>
                  </a:lnTo>
                  <a:lnTo>
                    <a:pt x="147" y="943"/>
                  </a:lnTo>
                  <a:lnTo>
                    <a:pt x="146" y="935"/>
                  </a:lnTo>
                  <a:lnTo>
                    <a:pt x="146" y="927"/>
                  </a:lnTo>
                  <a:lnTo>
                    <a:pt x="146" y="920"/>
                  </a:lnTo>
                  <a:lnTo>
                    <a:pt x="146" y="912"/>
                  </a:lnTo>
                  <a:lnTo>
                    <a:pt x="146" y="905"/>
                  </a:lnTo>
                  <a:lnTo>
                    <a:pt x="146" y="898"/>
                  </a:lnTo>
                  <a:lnTo>
                    <a:pt x="146" y="890"/>
                  </a:lnTo>
                  <a:lnTo>
                    <a:pt x="146" y="882"/>
                  </a:lnTo>
                  <a:lnTo>
                    <a:pt x="146" y="875"/>
                  </a:lnTo>
                  <a:lnTo>
                    <a:pt x="146" y="867"/>
                  </a:lnTo>
                  <a:lnTo>
                    <a:pt x="146" y="860"/>
                  </a:lnTo>
                  <a:lnTo>
                    <a:pt x="146" y="853"/>
                  </a:lnTo>
                  <a:lnTo>
                    <a:pt x="146" y="845"/>
                  </a:lnTo>
                  <a:lnTo>
                    <a:pt x="146" y="837"/>
                  </a:lnTo>
                  <a:lnTo>
                    <a:pt x="146" y="830"/>
                  </a:lnTo>
                  <a:lnTo>
                    <a:pt x="146" y="822"/>
                  </a:lnTo>
                  <a:lnTo>
                    <a:pt x="146" y="815"/>
                  </a:lnTo>
                  <a:lnTo>
                    <a:pt x="144" y="807"/>
                  </a:lnTo>
                  <a:lnTo>
                    <a:pt x="144" y="800"/>
                  </a:lnTo>
                  <a:lnTo>
                    <a:pt x="144" y="792"/>
                  </a:lnTo>
                  <a:lnTo>
                    <a:pt x="144" y="784"/>
                  </a:lnTo>
                  <a:lnTo>
                    <a:pt x="144" y="781"/>
                  </a:lnTo>
                  <a:lnTo>
                    <a:pt x="144" y="777"/>
                  </a:lnTo>
                  <a:lnTo>
                    <a:pt x="144" y="773"/>
                  </a:lnTo>
                  <a:lnTo>
                    <a:pt x="143" y="770"/>
                  </a:lnTo>
                  <a:lnTo>
                    <a:pt x="143" y="766"/>
                  </a:lnTo>
                  <a:lnTo>
                    <a:pt x="143" y="763"/>
                  </a:lnTo>
                  <a:lnTo>
                    <a:pt x="143" y="759"/>
                  </a:lnTo>
                  <a:lnTo>
                    <a:pt x="143" y="756"/>
                  </a:lnTo>
                  <a:lnTo>
                    <a:pt x="143" y="752"/>
                  </a:lnTo>
                  <a:lnTo>
                    <a:pt x="143" y="749"/>
                  </a:lnTo>
                  <a:lnTo>
                    <a:pt x="143" y="745"/>
                  </a:lnTo>
                  <a:lnTo>
                    <a:pt x="143" y="741"/>
                  </a:lnTo>
                  <a:lnTo>
                    <a:pt x="143" y="737"/>
                  </a:lnTo>
                  <a:lnTo>
                    <a:pt x="141" y="734"/>
                  </a:lnTo>
                  <a:lnTo>
                    <a:pt x="141" y="730"/>
                  </a:lnTo>
                  <a:lnTo>
                    <a:pt x="141" y="727"/>
                  </a:lnTo>
                  <a:lnTo>
                    <a:pt x="141" y="724"/>
                  </a:lnTo>
                  <a:lnTo>
                    <a:pt x="141" y="720"/>
                  </a:lnTo>
                  <a:lnTo>
                    <a:pt x="141" y="717"/>
                  </a:lnTo>
                  <a:lnTo>
                    <a:pt x="141" y="713"/>
                  </a:lnTo>
                  <a:lnTo>
                    <a:pt x="141" y="710"/>
                  </a:lnTo>
                  <a:lnTo>
                    <a:pt x="141" y="706"/>
                  </a:lnTo>
                  <a:lnTo>
                    <a:pt x="141" y="703"/>
                  </a:lnTo>
                  <a:lnTo>
                    <a:pt x="141" y="699"/>
                  </a:lnTo>
                  <a:lnTo>
                    <a:pt x="141" y="695"/>
                  </a:lnTo>
                  <a:lnTo>
                    <a:pt x="141" y="691"/>
                  </a:lnTo>
                  <a:lnTo>
                    <a:pt x="141" y="688"/>
                  </a:lnTo>
                  <a:lnTo>
                    <a:pt x="141" y="684"/>
                  </a:lnTo>
                  <a:lnTo>
                    <a:pt x="141" y="680"/>
                  </a:lnTo>
                  <a:lnTo>
                    <a:pt x="141" y="677"/>
                  </a:lnTo>
                  <a:lnTo>
                    <a:pt x="141" y="673"/>
                  </a:lnTo>
                  <a:lnTo>
                    <a:pt x="141" y="669"/>
                  </a:lnTo>
                  <a:lnTo>
                    <a:pt x="141" y="668"/>
                  </a:lnTo>
                  <a:lnTo>
                    <a:pt x="141" y="667"/>
                  </a:lnTo>
                  <a:lnTo>
                    <a:pt x="141" y="666"/>
                  </a:lnTo>
                  <a:lnTo>
                    <a:pt x="141" y="665"/>
                  </a:lnTo>
                  <a:lnTo>
                    <a:pt x="141" y="664"/>
                  </a:lnTo>
                  <a:lnTo>
                    <a:pt x="143" y="663"/>
                  </a:lnTo>
                  <a:lnTo>
                    <a:pt x="143" y="662"/>
                  </a:lnTo>
                  <a:lnTo>
                    <a:pt x="143" y="661"/>
                  </a:lnTo>
                  <a:lnTo>
                    <a:pt x="143" y="660"/>
                  </a:lnTo>
                  <a:lnTo>
                    <a:pt x="143" y="659"/>
                  </a:lnTo>
                  <a:lnTo>
                    <a:pt x="143" y="658"/>
                  </a:lnTo>
                  <a:lnTo>
                    <a:pt x="143" y="657"/>
                  </a:lnTo>
                  <a:lnTo>
                    <a:pt x="143" y="656"/>
                  </a:lnTo>
                  <a:lnTo>
                    <a:pt x="143" y="655"/>
                  </a:lnTo>
                  <a:lnTo>
                    <a:pt x="143" y="654"/>
                  </a:lnTo>
                  <a:lnTo>
                    <a:pt x="143" y="653"/>
                  </a:lnTo>
                  <a:lnTo>
                    <a:pt x="143" y="652"/>
                  </a:lnTo>
                  <a:lnTo>
                    <a:pt x="143" y="651"/>
                  </a:lnTo>
                  <a:lnTo>
                    <a:pt x="141" y="650"/>
                  </a:lnTo>
                  <a:lnTo>
                    <a:pt x="141" y="649"/>
                  </a:lnTo>
                  <a:lnTo>
                    <a:pt x="141" y="647"/>
                  </a:lnTo>
                  <a:lnTo>
                    <a:pt x="141" y="646"/>
                  </a:lnTo>
                  <a:lnTo>
                    <a:pt x="141" y="645"/>
                  </a:lnTo>
                  <a:lnTo>
                    <a:pt x="141" y="644"/>
                  </a:lnTo>
                  <a:lnTo>
                    <a:pt x="141" y="643"/>
                  </a:lnTo>
                  <a:lnTo>
                    <a:pt x="141" y="642"/>
                  </a:lnTo>
                  <a:lnTo>
                    <a:pt x="139" y="641"/>
                  </a:lnTo>
                  <a:lnTo>
                    <a:pt x="139" y="640"/>
                  </a:lnTo>
                  <a:lnTo>
                    <a:pt x="139" y="639"/>
                  </a:lnTo>
                  <a:lnTo>
                    <a:pt x="139" y="638"/>
                  </a:lnTo>
                  <a:lnTo>
                    <a:pt x="139" y="631"/>
                  </a:lnTo>
                  <a:lnTo>
                    <a:pt x="138" y="624"/>
                  </a:lnTo>
                  <a:lnTo>
                    <a:pt x="138" y="616"/>
                  </a:lnTo>
                  <a:lnTo>
                    <a:pt x="138" y="609"/>
                  </a:lnTo>
                  <a:lnTo>
                    <a:pt x="138" y="602"/>
                  </a:lnTo>
                  <a:lnTo>
                    <a:pt x="138" y="593"/>
                  </a:lnTo>
                  <a:lnTo>
                    <a:pt x="138" y="586"/>
                  </a:lnTo>
                  <a:lnTo>
                    <a:pt x="138" y="579"/>
                  </a:lnTo>
                  <a:lnTo>
                    <a:pt x="139" y="572"/>
                  </a:lnTo>
                  <a:lnTo>
                    <a:pt x="139" y="565"/>
                  </a:lnTo>
                  <a:lnTo>
                    <a:pt x="139" y="558"/>
                  </a:lnTo>
                  <a:lnTo>
                    <a:pt x="139" y="549"/>
                  </a:lnTo>
                  <a:lnTo>
                    <a:pt x="139" y="542"/>
                  </a:lnTo>
                  <a:lnTo>
                    <a:pt x="141" y="535"/>
                  </a:lnTo>
                  <a:lnTo>
                    <a:pt x="141" y="528"/>
                  </a:lnTo>
                  <a:lnTo>
                    <a:pt x="141" y="521"/>
                  </a:lnTo>
                  <a:lnTo>
                    <a:pt x="141" y="514"/>
                  </a:lnTo>
                  <a:lnTo>
                    <a:pt x="143" y="507"/>
                  </a:lnTo>
                  <a:lnTo>
                    <a:pt x="143" y="498"/>
                  </a:lnTo>
                  <a:lnTo>
                    <a:pt x="143" y="491"/>
                  </a:lnTo>
                  <a:lnTo>
                    <a:pt x="143" y="484"/>
                  </a:lnTo>
                  <a:lnTo>
                    <a:pt x="143" y="477"/>
                  </a:lnTo>
                  <a:lnTo>
                    <a:pt x="144" y="470"/>
                  </a:lnTo>
                  <a:lnTo>
                    <a:pt x="144" y="462"/>
                  </a:lnTo>
                  <a:lnTo>
                    <a:pt x="144" y="454"/>
                  </a:lnTo>
                  <a:lnTo>
                    <a:pt x="144" y="447"/>
                  </a:lnTo>
                  <a:lnTo>
                    <a:pt x="144" y="439"/>
                  </a:lnTo>
                  <a:lnTo>
                    <a:pt x="144" y="432"/>
                  </a:lnTo>
                  <a:lnTo>
                    <a:pt x="144" y="424"/>
                  </a:lnTo>
                  <a:lnTo>
                    <a:pt x="144" y="417"/>
                  </a:lnTo>
                  <a:lnTo>
                    <a:pt x="144" y="409"/>
                  </a:lnTo>
                  <a:lnTo>
                    <a:pt x="144" y="400"/>
                  </a:lnTo>
                  <a:lnTo>
                    <a:pt x="143" y="400"/>
                  </a:lnTo>
                  <a:lnTo>
                    <a:pt x="143" y="399"/>
                  </a:lnTo>
                  <a:lnTo>
                    <a:pt x="141" y="399"/>
                  </a:lnTo>
                  <a:lnTo>
                    <a:pt x="141" y="398"/>
                  </a:lnTo>
                  <a:lnTo>
                    <a:pt x="139" y="398"/>
                  </a:lnTo>
                  <a:lnTo>
                    <a:pt x="139" y="399"/>
                  </a:lnTo>
                  <a:lnTo>
                    <a:pt x="138" y="399"/>
                  </a:lnTo>
                  <a:lnTo>
                    <a:pt x="136" y="399"/>
                  </a:lnTo>
                  <a:lnTo>
                    <a:pt x="135" y="400"/>
                  </a:lnTo>
                  <a:lnTo>
                    <a:pt x="133" y="400"/>
                  </a:lnTo>
                  <a:lnTo>
                    <a:pt x="133" y="401"/>
                  </a:lnTo>
                  <a:lnTo>
                    <a:pt x="132" y="401"/>
                  </a:lnTo>
                  <a:lnTo>
                    <a:pt x="130" y="405"/>
                  </a:lnTo>
                  <a:lnTo>
                    <a:pt x="130" y="410"/>
                  </a:lnTo>
                  <a:lnTo>
                    <a:pt x="130" y="414"/>
                  </a:lnTo>
                  <a:lnTo>
                    <a:pt x="129" y="418"/>
                  </a:lnTo>
                  <a:lnTo>
                    <a:pt x="129" y="421"/>
                  </a:lnTo>
                  <a:lnTo>
                    <a:pt x="129" y="425"/>
                  </a:lnTo>
                  <a:lnTo>
                    <a:pt x="129" y="429"/>
                  </a:lnTo>
                  <a:lnTo>
                    <a:pt x="129" y="433"/>
                  </a:lnTo>
                  <a:lnTo>
                    <a:pt x="129" y="437"/>
                  </a:lnTo>
                  <a:lnTo>
                    <a:pt x="129" y="441"/>
                  </a:lnTo>
                  <a:lnTo>
                    <a:pt x="129" y="445"/>
                  </a:lnTo>
                  <a:lnTo>
                    <a:pt x="129" y="449"/>
                  </a:lnTo>
                  <a:lnTo>
                    <a:pt x="129" y="453"/>
                  </a:lnTo>
                  <a:lnTo>
                    <a:pt x="129" y="458"/>
                  </a:lnTo>
                  <a:lnTo>
                    <a:pt x="129" y="462"/>
                  </a:lnTo>
                  <a:lnTo>
                    <a:pt x="129" y="466"/>
                  </a:lnTo>
                  <a:lnTo>
                    <a:pt x="129" y="469"/>
                  </a:lnTo>
                  <a:lnTo>
                    <a:pt x="129" y="473"/>
                  </a:lnTo>
                  <a:lnTo>
                    <a:pt x="129" y="477"/>
                  </a:lnTo>
                  <a:lnTo>
                    <a:pt x="129" y="481"/>
                  </a:lnTo>
                  <a:lnTo>
                    <a:pt x="129" y="485"/>
                  </a:lnTo>
                  <a:lnTo>
                    <a:pt x="129" y="489"/>
                  </a:lnTo>
                  <a:lnTo>
                    <a:pt x="129" y="493"/>
                  </a:lnTo>
                  <a:lnTo>
                    <a:pt x="129" y="497"/>
                  </a:lnTo>
                  <a:lnTo>
                    <a:pt x="129" y="501"/>
                  </a:lnTo>
                  <a:lnTo>
                    <a:pt x="129" y="506"/>
                  </a:lnTo>
                  <a:lnTo>
                    <a:pt x="129" y="509"/>
                  </a:lnTo>
                  <a:lnTo>
                    <a:pt x="129" y="513"/>
                  </a:lnTo>
                  <a:lnTo>
                    <a:pt x="129" y="517"/>
                  </a:lnTo>
                  <a:lnTo>
                    <a:pt x="127" y="521"/>
                  </a:lnTo>
                  <a:lnTo>
                    <a:pt x="127" y="524"/>
                  </a:lnTo>
                  <a:lnTo>
                    <a:pt x="127" y="528"/>
                  </a:lnTo>
                  <a:lnTo>
                    <a:pt x="124" y="531"/>
                  </a:lnTo>
                  <a:lnTo>
                    <a:pt x="125" y="588"/>
                  </a:lnTo>
                  <a:lnTo>
                    <a:pt x="125" y="589"/>
                  </a:lnTo>
                  <a:lnTo>
                    <a:pt x="124" y="589"/>
                  </a:lnTo>
                  <a:lnTo>
                    <a:pt x="124" y="590"/>
                  </a:lnTo>
                  <a:lnTo>
                    <a:pt x="122" y="590"/>
                  </a:lnTo>
                  <a:lnTo>
                    <a:pt x="122" y="591"/>
                  </a:lnTo>
                  <a:lnTo>
                    <a:pt x="122" y="592"/>
                  </a:lnTo>
                  <a:lnTo>
                    <a:pt x="122" y="593"/>
                  </a:lnTo>
                  <a:lnTo>
                    <a:pt x="122" y="594"/>
                  </a:lnTo>
                  <a:lnTo>
                    <a:pt x="122" y="595"/>
                  </a:lnTo>
                  <a:lnTo>
                    <a:pt x="122" y="596"/>
                  </a:lnTo>
                  <a:lnTo>
                    <a:pt x="124" y="597"/>
                  </a:lnTo>
                  <a:lnTo>
                    <a:pt x="124" y="598"/>
                  </a:lnTo>
                  <a:lnTo>
                    <a:pt x="124" y="599"/>
                  </a:lnTo>
                  <a:lnTo>
                    <a:pt x="124" y="601"/>
                  </a:lnTo>
                  <a:lnTo>
                    <a:pt x="124" y="602"/>
                  </a:lnTo>
                  <a:lnTo>
                    <a:pt x="124" y="603"/>
                  </a:lnTo>
                  <a:lnTo>
                    <a:pt x="122" y="604"/>
                  </a:lnTo>
                  <a:lnTo>
                    <a:pt x="122" y="605"/>
                  </a:lnTo>
                  <a:lnTo>
                    <a:pt x="122" y="606"/>
                  </a:lnTo>
                  <a:lnTo>
                    <a:pt x="122" y="607"/>
                  </a:lnTo>
                  <a:lnTo>
                    <a:pt x="122" y="608"/>
                  </a:lnTo>
                  <a:lnTo>
                    <a:pt x="122" y="610"/>
                  </a:lnTo>
                  <a:lnTo>
                    <a:pt x="122" y="611"/>
                  </a:lnTo>
                  <a:lnTo>
                    <a:pt x="122" y="613"/>
                  </a:lnTo>
                  <a:lnTo>
                    <a:pt x="122" y="614"/>
                  </a:lnTo>
                  <a:lnTo>
                    <a:pt x="122" y="615"/>
                  </a:lnTo>
                  <a:lnTo>
                    <a:pt x="122" y="617"/>
                  </a:lnTo>
                  <a:lnTo>
                    <a:pt x="122" y="618"/>
                  </a:lnTo>
                  <a:lnTo>
                    <a:pt x="122" y="620"/>
                  </a:lnTo>
                  <a:lnTo>
                    <a:pt x="122" y="621"/>
                  </a:lnTo>
                  <a:lnTo>
                    <a:pt x="122" y="623"/>
                  </a:lnTo>
                  <a:lnTo>
                    <a:pt x="122" y="624"/>
                  </a:lnTo>
                  <a:lnTo>
                    <a:pt x="122" y="626"/>
                  </a:lnTo>
                  <a:lnTo>
                    <a:pt x="122" y="627"/>
                  </a:lnTo>
                  <a:lnTo>
                    <a:pt x="122" y="629"/>
                  </a:lnTo>
                  <a:lnTo>
                    <a:pt x="122" y="630"/>
                  </a:lnTo>
                  <a:lnTo>
                    <a:pt x="124" y="632"/>
                  </a:lnTo>
                  <a:lnTo>
                    <a:pt x="124" y="633"/>
                  </a:lnTo>
                  <a:lnTo>
                    <a:pt x="124" y="635"/>
                  </a:lnTo>
                  <a:lnTo>
                    <a:pt x="124" y="637"/>
                  </a:lnTo>
                  <a:lnTo>
                    <a:pt x="124" y="638"/>
                  </a:lnTo>
                  <a:lnTo>
                    <a:pt x="124" y="640"/>
                  </a:lnTo>
                  <a:lnTo>
                    <a:pt x="124" y="641"/>
                  </a:lnTo>
                  <a:lnTo>
                    <a:pt x="125" y="643"/>
                  </a:lnTo>
                  <a:lnTo>
                    <a:pt x="125" y="644"/>
                  </a:lnTo>
                  <a:lnTo>
                    <a:pt x="125" y="646"/>
                  </a:lnTo>
                  <a:lnTo>
                    <a:pt x="125" y="647"/>
                  </a:lnTo>
                  <a:lnTo>
                    <a:pt x="125" y="649"/>
                  </a:lnTo>
                  <a:lnTo>
                    <a:pt x="127" y="651"/>
                  </a:lnTo>
                  <a:lnTo>
                    <a:pt x="127" y="652"/>
                  </a:lnTo>
                  <a:lnTo>
                    <a:pt x="127" y="654"/>
                  </a:lnTo>
                  <a:lnTo>
                    <a:pt x="125" y="655"/>
                  </a:lnTo>
                  <a:lnTo>
                    <a:pt x="125" y="657"/>
                  </a:lnTo>
                  <a:lnTo>
                    <a:pt x="125" y="658"/>
                  </a:lnTo>
                  <a:lnTo>
                    <a:pt x="125" y="660"/>
                  </a:lnTo>
                  <a:lnTo>
                    <a:pt x="124" y="661"/>
                  </a:lnTo>
                  <a:lnTo>
                    <a:pt x="124" y="663"/>
                  </a:lnTo>
                  <a:lnTo>
                    <a:pt x="124" y="665"/>
                  </a:lnTo>
                  <a:lnTo>
                    <a:pt x="124" y="666"/>
                  </a:lnTo>
                  <a:lnTo>
                    <a:pt x="124" y="668"/>
                  </a:lnTo>
                  <a:lnTo>
                    <a:pt x="124" y="670"/>
                  </a:lnTo>
                  <a:lnTo>
                    <a:pt x="124" y="672"/>
                  </a:lnTo>
                  <a:lnTo>
                    <a:pt x="124" y="673"/>
                  </a:lnTo>
                  <a:lnTo>
                    <a:pt x="124" y="675"/>
                  </a:lnTo>
                  <a:lnTo>
                    <a:pt x="124" y="677"/>
                  </a:lnTo>
                  <a:lnTo>
                    <a:pt x="124" y="679"/>
                  </a:lnTo>
                  <a:lnTo>
                    <a:pt x="124" y="680"/>
                  </a:lnTo>
                  <a:lnTo>
                    <a:pt x="124" y="682"/>
                  </a:lnTo>
                  <a:lnTo>
                    <a:pt x="124" y="684"/>
                  </a:lnTo>
                  <a:lnTo>
                    <a:pt x="124" y="686"/>
                  </a:lnTo>
                  <a:lnTo>
                    <a:pt x="124" y="688"/>
                  </a:lnTo>
                  <a:lnTo>
                    <a:pt x="124" y="689"/>
                  </a:lnTo>
                  <a:lnTo>
                    <a:pt x="124" y="691"/>
                  </a:lnTo>
                  <a:lnTo>
                    <a:pt x="124" y="693"/>
                  </a:lnTo>
                  <a:lnTo>
                    <a:pt x="124" y="695"/>
                  </a:lnTo>
                  <a:lnTo>
                    <a:pt x="122" y="697"/>
                  </a:lnTo>
                  <a:lnTo>
                    <a:pt x="122" y="699"/>
                  </a:lnTo>
                  <a:lnTo>
                    <a:pt x="122" y="701"/>
                  </a:lnTo>
                  <a:lnTo>
                    <a:pt x="122" y="703"/>
                  </a:lnTo>
                  <a:lnTo>
                    <a:pt x="121" y="704"/>
                  </a:lnTo>
                  <a:lnTo>
                    <a:pt x="121" y="706"/>
                  </a:lnTo>
                  <a:lnTo>
                    <a:pt x="121" y="707"/>
                  </a:lnTo>
                  <a:lnTo>
                    <a:pt x="119" y="706"/>
                  </a:lnTo>
                  <a:lnTo>
                    <a:pt x="116" y="705"/>
                  </a:lnTo>
                  <a:lnTo>
                    <a:pt x="115" y="703"/>
                  </a:lnTo>
                  <a:lnTo>
                    <a:pt x="113" y="702"/>
                  </a:lnTo>
                  <a:lnTo>
                    <a:pt x="111" y="700"/>
                  </a:lnTo>
                  <a:lnTo>
                    <a:pt x="108" y="699"/>
                  </a:lnTo>
                  <a:lnTo>
                    <a:pt x="107" y="697"/>
                  </a:lnTo>
                  <a:lnTo>
                    <a:pt x="105" y="695"/>
                  </a:lnTo>
                  <a:lnTo>
                    <a:pt x="104" y="693"/>
                  </a:lnTo>
                  <a:lnTo>
                    <a:pt x="101" y="692"/>
                  </a:lnTo>
                  <a:lnTo>
                    <a:pt x="99" y="691"/>
                  </a:lnTo>
                  <a:lnTo>
                    <a:pt x="97" y="689"/>
                  </a:lnTo>
                  <a:lnTo>
                    <a:pt x="96" y="688"/>
                  </a:lnTo>
                  <a:lnTo>
                    <a:pt x="93" y="686"/>
                  </a:lnTo>
                  <a:lnTo>
                    <a:pt x="91" y="685"/>
                  </a:lnTo>
                  <a:lnTo>
                    <a:pt x="90" y="683"/>
                  </a:lnTo>
                  <a:lnTo>
                    <a:pt x="87" y="682"/>
                  </a:lnTo>
                  <a:lnTo>
                    <a:pt x="85" y="681"/>
                  </a:lnTo>
                  <a:lnTo>
                    <a:pt x="83" y="679"/>
                  </a:lnTo>
                  <a:lnTo>
                    <a:pt x="80" y="678"/>
                  </a:lnTo>
                  <a:lnTo>
                    <a:pt x="79" y="676"/>
                  </a:lnTo>
                  <a:lnTo>
                    <a:pt x="77" y="675"/>
                  </a:lnTo>
                  <a:lnTo>
                    <a:pt x="74" y="674"/>
                  </a:lnTo>
                  <a:lnTo>
                    <a:pt x="73" y="672"/>
                  </a:lnTo>
                  <a:lnTo>
                    <a:pt x="71" y="671"/>
                  </a:lnTo>
                  <a:lnTo>
                    <a:pt x="68" y="670"/>
                  </a:lnTo>
                  <a:lnTo>
                    <a:pt x="66" y="669"/>
                  </a:lnTo>
                  <a:lnTo>
                    <a:pt x="65" y="667"/>
                  </a:lnTo>
                  <a:lnTo>
                    <a:pt x="62" y="666"/>
                  </a:lnTo>
                  <a:lnTo>
                    <a:pt x="60" y="665"/>
                  </a:lnTo>
                  <a:lnTo>
                    <a:pt x="57" y="664"/>
                  </a:lnTo>
                  <a:lnTo>
                    <a:pt x="55" y="663"/>
                  </a:lnTo>
                  <a:lnTo>
                    <a:pt x="55" y="662"/>
                  </a:lnTo>
                  <a:lnTo>
                    <a:pt x="54" y="661"/>
                  </a:lnTo>
                  <a:lnTo>
                    <a:pt x="54" y="660"/>
                  </a:lnTo>
                  <a:lnTo>
                    <a:pt x="52" y="659"/>
                  </a:lnTo>
                  <a:lnTo>
                    <a:pt x="52" y="658"/>
                  </a:lnTo>
                  <a:lnTo>
                    <a:pt x="51" y="657"/>
                  </a:lnTo>
                  <a:lnTo>
                    <a:pt x="49" y="656"/>
                  </a:lnTo>
                  <a:lnTo>
                    <a:pt x="49" y="655"/>
                  </a:lnTo>
                  <a:lnTo>
                    <a:pt x="48" y="654"/>
                  </a:lnTo>
                  <a:lnTo>
                    <a:pt x="46" y="653"/>
                  </a:lnTo>
                  <a:lnTo>
                    <a:pt x="46" y="652"/>
                  </a:lnTo>
                  <a:lnTo>
                    <a:pt x="45" y="651"/>
                  </a:lnTo>
                  <a:lnTo>
                    <a:pt x="43" y="650"/>
                  </a:lnTo>
                  <a:lnTo>
                    <a:pt x="43" y="649"/>
                  </a:lnTo>
                  <a:lnTo>
                    <a:pt x="41" y="647"/>
                  </a:lnTo>
                  <a:lnTo>
                    <a:pt x="40" y="646"/>
                  </a:lnTo>
                  <a:lnTo>
                    <a:pt x="40" y="645"/>
                  </a:lnTo>
                  <a:lnTo>
                    <a:pt x="38" y="644"/>
                  </a:lnTo>
                  <a:lnTo>
                    <a:pt x="37" y="643"/>
                  </a:lnTo>
                  <a:lnTo>
                    <a:pt x="35" y="642"/>
                  </a:lnTo>
                  <a:lnTo>
                    <a:pt x="35" y="641"/>
                  </a:lnTo>
                  <a:lnTo>
                    <a:pt x="34" y="641"/>
                  </a:lnTo>
                  <a:lnTo>
                    <a:pt x="32" y="640"/>
                  </a:lnTo>
                  <a:lnTo>
                    <a:pt x="32" y="639"/>
                  </a:lnTo>
                  <a:lnTo>
                    <a:pt x="31" y="638"/>
                  </a:lnTo>
                  <a:lnTo>
                    <a:pt x="29" y="637"/>
                  </a:lnTo>
                  <a:lnTo>
                    <a:pt x="29" y="636"/>
                  </a:lnTo>
                  <a:lnTo>
                    <a:pt x="28" y="635"/>
                  </a:lnTo>
                  <a:lnTo>
                    <a:pt x="28" y="634"/>
                  </a:lnTo>
                  <a:lnTo>
                    <a:pt x="26" y="633"/>
                  </a:lnTo>
                  <a:lnTo>
                    <a:pt x="24" y="632"/>
                  </a:lnTo>
                  <a:lnTo>
                    <a:pt x="20" y="628"/>
                  </a:lnTo>
                  <a:lnTo>
                    <a:pt x="17" y="624"/>
                  </a:lnTo>
                  <a:lnTo>
                    <a:pt x="12" y="619"/>
                  </a:lnTo>
                  <a:lnTo>
                    <a:pt x="9" y="615"/>
                  </a:lnTo>
                  <a:lnTo>
                    <a:pt x="7" y="611"/>
                  </a:lnTo>
                  <a:lnTo>
                    <a:pt x="4" y="607"/>
                  </a:lnTo>
                  <a:lnTo>
                    <a:pt x="3" y="602"/>
                  </a:lnTo>
                  <a:lnTo>
                    <a:pt x="1" y="597"/>
                  </a:lnTo>
                  <a:lnTo>
                    <a:pt x="1" y="593"/>
                  </a:lnTo>
                  <a:lnTo>
                    <a:pt x="0" y="588"/>
                  </a:lnTo>
                  <a:lnTo>
                    <a:pt x="0" y="584"/>
                  </a:lnTo>
                  <a:lnTo>
                    <a:pt x="0" y="579"/>
                  </a:lnTo>
                  <a:lnTo>
                    <a:pt x="0" y="575"/>
                  </a:lnTo>
                  <a:lnTo>
                    <a:pt x="0" y="570"/>
                  </a:lnTo>
                  <a:lnTo>
                    <a:pt x="0" y="565"/>
                  </a:lnTo>
                  <a:lnTo>
                    <a:pt x="0" y="561"/>
                  </a:lnTo>
                  <a:lnTo>
                    <a:pt x="1" y="556"/>
                  </a:lnTo>
                  <a:lnTo>
                    <a:pt x="1" y="550"/>
                  </a:lnTo>
                  <a:lnTo>
                    <a:pt x="3" y="545"/>
                  </a:lnTo>
                  <a:lnTo>
                    <a:pt x="3" y="541"/>
                  </a:lnTo>
                  <a:lnTo>
                    <a:pt x="4" y="536"/>
                  </a:lnTo>
                  <a:lnTo>
                    <a:pt x="4" y="531"/>
                  </a:lnTo>
                  <a:lnTo>
                    <a:pt x="6" y="526"/>
                  </a:lnTo>
                  <a:lnTo>
                    <a:pt x="6" y="522"/>
                  </a:lnTo>
                  <a:lnTo>
                    <a:pt x="7" y="517"/>
                  </a:lnTo>
                  <a:lnTo>
                    <a:pt x="7" y="512"/>
                  </a:lnTo>
                  <a:lnTo>
                    <a:pt x="7" y="508"/>
                  </a:lnTo>
                  <a:lnTo>
                    <a:pt x="9" y="502"/>
                  </a:lnTo>
                  <a:lnTo>
                    <a:pt x="9" y="497"/>
                  </a:lnTo>
                  <a:lnTo>
                    <a:pt x="7" y="492"/>
                  </a:lnTo>
                  <a:lnTo>
                    <a:pt x="7" y="488"/>
                  </a:lnTo>
                  <a:lnTo>
                    <a:pt x="7" y="483"/>
                  </a:lnTo>
                  <a:lnTo>
                    <a:pt x="9" y="481"/>
                  </a:lnTo>
                  <a:lnTo>
                    <a:pt x="9" y="480"/>
                  </a:lnTo>
                  <a:lnTo>
                    <a:pt x="10" y="478"/>
                  </a:lnTo>
                  <a:lnTo>
                    <a:pt x="12" y="476"/>
                  </a:lnTo>
                  <a:lnTo>
                    <a:pt x="12" y="474"/>
                  </a:lnTo>
                  <a:lnTo>
                    <a:pt x="14" y="472"/>
                  </a:lnTo>
                  <a:lnTo>
                    <a:pt x="15" y="471"/>
                  </a:lnTo>
                  <a:lnTo>
                    <a:pt x="15" y="469"/>
                  </a:lnTo>
                  <a:lnTo>
                    <a:pt x="17" y="467"/>
                  </a:lnTo>
                  <a:lnTo>
                    <a:pt x="17" y="465"/>
                  </a:lnTo>
                  <a:lnTo>
                    <a:pt x="18" y="463"/>
                  </a:lnTo>
                  <a:lnTo>
                    <a:pt x="18" y="461"/>
                  </a:lnTo>
                  <a:lnTo>
                    <a:pt x="18" y="459"/>
                  </a:lnTo>
                  <a:lnTo>
                    <a:pt x="20" y="457"/>
                  </a:lnTo>
                  <a:lnTo>
                    <a:pt x="20" y="454"/>
                  </a:lnTo>
                  <a:lnTo>
                    <a:pt x="21" y="452"/>
                  </a:lnTo>
                  <a:lnTo>
                    <a:pt x="21" y="450"/>
                  </a:lnTo>
                  <a:lnTo>
                    <a:pt x="21" y="448"/>
                  </a:lnTo>
                  <a:lnTo>
                    <a:pt x="23" y="447"/>
                  </a:lnTo>
                  <a:lnTo>
                    <a:pt x="23" y="445"/>
                  </a:lnTo>
                  <a:lnTo>
                    <a:pt x="24" y="443"/>
                  </a:lnTo>
                  <a:lnTo>
                    <a:pt x="24" y="441"/>
                  </a:lnTo>
                  <a:lnTo>
                    <a:pt x="26" y="439"/>
                  </a:lnTo>
                  <a:lnTo>
                    <a:pt x="26" y="437"/>
                  </a:lnTo>
                  <a:lnTo>
                    <a:pt x="28" y="435"/>
                  </a:lnTo>
                  <a:lnTo>
                    <a:pt x="28" y="433"/>
                  </a:lnTo>
                  <a:lnTo>
                    <a:pt x="29" y="431"/>
                  </a:lnTo>
                  <a:lnTo>
                    <a:pt x="29" y="429"/>
                  </a:lnTo>
                  <a:lnTo>
                    <a:pt x="31" y="428"/>
                  </a:lnTo>
                  <a:lnTo>
                    <a:pt x="31" y="426"/>
                  </a:lnTo>
                  <a:lnTo>
                    <a:pt x="32" y="424"/>
                  </a:lnTo>
                  <a:lnTo>
                    <a:pt x="34" y="422"/>
                  </a:lnTo>
                  <a:lnTo>
                    <a:pt x="34" y="420"/>
                  </a:lnTo>
                  <a:lnTo>
                    <a:pt x="35" y="418"/>
                  </a:lnTo>
                  <a:lnTo>
                    <a:pt x="35" y="416"/>
                  </a:lnTo>
                  <a:lnTo>
                    <a:pt x="35" y="414"/>
                  </a:lnTo>
                  <a:lnTo>
                    <a:pt x="37" y="412"/>
                  </a:lnTo>
                  <a:lnTo>
                    <a:pt x="37" y="410"/>
                  </a:lnTo>
                  <a:lnTo>
                    <a:pt x="37" y="408"/>
                  </a:lnTo>
                  <a:lnTo>
                    <a:pt x="38" y="404"/>
                  </a:lnTo>
                  <a:lnTo>
                    <a:pt x="38" y="402"/>
                  </a:lnTo>
                  <a:lnTo>
                    <a:pt x="38" y="400"/>
                  </a:lnTo>
                  <a:lnTo>
                    <a:pt x="40" y="398"/>
                  </a:lnTo>
                  <a:lnTo>
                    <a:pt x="40" y="396"/>
                  </a:lnTo>
                  <a:lnTo>
                    <a:pt x="40" y="393"/>
                  </a:lnTo>
                  <a:lnTo>
                    <a:pt x="40" y="391"/>
                  </a:lnTo>
                  <a:lnTo>
                    <a:pt x="41" y="389"/>
                  </a:lnTo>
                  <a:lnTo>
                    <a:pt x="41" y="387"/>
                  </a:lnTo>
                  <a:lnTo>
                    <a:pt x="41" y="385"/>
                  </a:lnTo>
                  <a:lnTo>
                    <a:pt x="43" y="382"/>
                  </a:lnTo>
                  <a:lnTo>
                    <a:pt x="43" y="380"/>
                  </a:lnTo>
                  <a:lnTo>
                    <a:pt x="43" y="378"/>
                  </a:lnTo>
                  <a:lnTo>
                    <a:pt x="45" y="376"/>
                  </a:lnTo>
                  <a:lnTo>
                    <a:pt x="45" y="374"/>
                  </a:lnTo>
                  <a:lnTo>
                    <a:pt x="45" y="371"/>
                  </a:lnTo>
                  <a:lnTo>
                    <a:pt x="46" y="369"/>
                  </a:lnTo>
                  <a:lnTo>
                    <a:pt x="46" y="367"/>
                  </a:lnTo>
                  <a:lnTo>
                    <a:pt x="48" y="365"/>
                  </a:lnTo>
                  <a:lnTo>
                    <a:pt x="48" y="363"/>
                  </a:lnTo>
                  <a:lnTo>
                    <a:pt x="49" y="361"/>
                  </a:lnTo>
                  <a:lnTo>
                    <a:pt x="49" y="357"/>
                  </a:lnTo>
                  <a:lnTo>
                    <a:pt x="51" y="355"/>
                  </a:lnTo>
                  <a:lnTo>
                    <a:pt x="51" y="353"/>
                  </a:lnTo>
                  <a:lnTo>
                    <a:pt x="52" y="351"/>
                  </a:lnTo>
                  <a:lnTo>
                    <a:pt x="54" y="351"/>
                  </a:lnTo>
                  <a:lnTo>
                    <a:pt x="54" y="350"/>
                  </a:lnTo>
                  <a:lnTo>
                    <a:pt x="54" y="349"/>
                  </a:lnTo>
                  <a:lnTo>
                    <a:pt x="54" y="348"/>
                  </a:lnTo>
                  <a:lnTo>
                    <a:pt x="54" y="347"/>
                  </a:lnTo>
                  <a:lnTo>
                    <a:pt x="54" y="346"/>
                  </a:lnTo>
                  <a:lnTo>
                    <a:pt x="54" y="345"/>
                  </a:lnTo>
                  <a:lnTo>
                    <a:pt x="55" y="341"/>
                  </a:lnTo>
                  <a:lnTo>
                    <a:pt x="57" y="337"/>
                  </a:lnTo>
                  <a:lnTo>
                    <a:pt x="59" y="332"/>
                  </a:lnTo>
                  <a:lnTo>
                    <a:pt x="60" y="328"/>
                  </a:lnTo>
                  <a:lnTo>
                    <a:pt x="62" y="324"/>
                  </a:lnTo>
                  <a:lnTo>
                    <a:pt x="63" y="320"/>
                  </a:lnTo>
                  <a:lnTo>
                    <a:pt x="65" y="315"/>
                  </a:lnTo>
                  <a:lnTo>
                    <a:pt x="68" y="310"/>
                  </a:lnTo>
                  <a:lnTo>
                    <a:pt x="69" y="306"/>
                  </a:lnTo>
                  <a:lnTo>
                    <a:pt x="71" y="302"/>
                  </a:lnTo>
                  <a:lnTo>
                    <a:pt x="73" y="298"/>
                  </a:lnTo>
                  <a:lnTo>
                    <a:pt x="74" y="294"/>
                  </a:lnTo>
                  <a:lnTo>
                    <a:pt x="76" y="290"/>
                  </a:lnTo>
                  <a:lnTo>
                    <a:pt x="79" y="286"/>
                  </a:lnTo>
                  <a:lnTo>
                    <a:pt x="80" y="282"/>
                  </a:lnTo>
                  <a:lnTo>
                    <a:pt x="82" y="277"/>
                  </a:lnTo>
                  <a:lnTo>
                    <a:pt x="83" y="273"/>
                  </a:lnTo>
                  <a:lnTo>
                    <a:pt x="85" y="269"/>
                  </a:lnTo>
                  <a:lnTo>
                    <a:pt x="87" y="265"/>
                  </a:lnTo>
                  <a:lnTo>
                    <a:pt x="88" y="260"/>
                  </a:lnTo>
                  <a:lnTo>
                    <a:pt x="90" y="256"/>
                  </a:lnTo>
                  <a:lnTo>
                    <a:pt x="91" y="252"/>
                  </a:lnTo>
                  <a:lnTo>
                    <a:pt x="93" y="247"/>
                  </a:lnTo>
                  <a:lnTo>
                    <a:pt x="94" y="243"/>
                  </a:lnTo>
                  <a:lnTo>
                    <a:pt x="96" y="239"/>
                  </a:lnTo>
                  <a:lnTo>
                    <a:pt x="97" y="235"/>
                  </a:lnTo>
                  <a:lnTo>
                    <a:pt x="99" y="230"/>
                  </a:lnTo>
                  <a:lnTo>
                    <a:pt x="101" y="226"/>
                  </a:lnTo>
                  <a:lnTo>
                    <a:pt x="102" y="221"/>
                  </a:lnTo>
                  <a:lnTo>
                    <a:pt x="102" y="217"/>
                  </a:lnTo>
                  <a:lnTo>
                    <a:pt x="104" y="212"/>
                  </a:lnTo>
                  <a:lnTo>
                    <a:pt x="105" y="207"/>
                  </a:lnTo>
                  <a:lnTo>
                    <a:pt x="105" y="205"/>
                  </a:lnTo>
                  <a:lnTo>
                    <a:pt x="107" y="204"/>
                  </a:lnTo>
                  <a:lnTo>
                    <a:pt x="107" y="202"/>
                  </a:lnTo>
                  <a:lnTo>
                    <a:pt x="108" y="201"/>
                  </a:lnTo>
                  <a:lnTo>
                    <a:pt x="110" y="199"/>
                  </a:lnTo>
                  <a:lnTo>
                    <a:pt x="110" y="198"/>
                  </a:lnTo>
                  <a:lnTo>
                    <a:pt x="111" y="196"/>
                  </a:lnTo>
                  <a:lnTo>
                    <a:pt x="111" y="194"/>
                  </a:lnTo>
                  <a:lnTo>
                    <a:pt x="113" y="193"/>
                  </a:lnTo>
                  <a:lnTo>
                    <a:pt x="113" y="191"/>
                  </a:lnTo>
                  <a:lnTo>
                    <a:pt x="115" y="190"/>
                  </a:lnTo>
                  <a:lnTo>
                    <a:pt x="115" y="188"/>
                  </a:lnTo>
                  <a:lnTo>
                    <a:pt x="116" y="187"/>
                  </a:lnTo>
                  <a:lnTo>
                    <a:pt x="118" y="185"/>
                  </a:lnTo>
                  <a:lnTo>
                    <a:pt x="118" y="184"/>
                  </a:lnTo>
                  <a:lnTo>
                    <a:pt x="119" y="182"/>
                  </a:lnTo>
                  <a:lnTo>
                    <a:pt x="119" y="181"/>
                  </a:lnTo>
                  <a:lnTo>
                    <a:pt x="121" y="179"/>
                  </a:lnTo>
                  <a:lnTo>
                    <a:pt x="122" y="178"/>
                  </a:lnTo>
                  <a:lnTo>
                    <a:pt x="124" y="176"/>
                  </a:lnTo>
                  <a:lnTo>
                    <a:pt x="124" y="175"/>
                  </a:lnTo>
                  <a:lnTo>
                    <a:pt x="125" y="173"/>
                  </a:lnTo>
                  <a:lnTo>
                    <a:pt x="127" y="172"/>
                  </a:lnTo>
                  <a:lnTo>
                    <a:pt x="129" y="171"/>
                  </a:lnTo>
                  <a:lnTo>
                    <a:pt x="130" y="169"/>
                  </a:lnTo>
                  <a:lnTo>
                    <a:pt x="132" y="168"/>
                  </a:lnTo>
                  <a:lnTo>
                    <a:pt x="135" y="167"/>
                  </a:lnTo>
                  <a:lnTo>
                    <a:pt x="136" y="164"/>
                  </a:lnTo>
                  <a:lnTo>
                    <a:pt x="138" y="163"/>
                  </a:lnTo>
                  <a:lnTo>
                    <a:pt x="141" y="162"/>
                  </a:lnTo>
                  <a:lnTo>
                    <a:pt x="143" y="161"/>
                  </a:lnTo>
                  <a:lnTo>
                    <a:pt x="146" y="160"/>
                  </a:lnTo>
                  <a:lnTo>
                    <a:pt x="147" y="159"/>
                  </a:lnTo>
                  <a:lnTo>
                    <a:pt x="150" y="158"/>
                  </a:lnTo>
                  <a:lnTo>
                    <a:pt x="152" y="157"/>
                  </a:lnTo>
                  <a:lnTo>
                    <a:pt x="153" y="156"/>
                  </a:lnTo>
                  <a:lnTo>
                    <a:pt x="157" y="155"/>
                  </a:lnTo>
                  <a:lnTo>
                    <a:pt x="158" y="153"/>
                  </a:lnTo>
                  <a:lnTo>
                    <a:pt x="160" y="152"/>
                  </a:lnTo>
                  <a:lnTo>
                    <a:pt x="161" y="151"/>
                  </a:lnTo>
                  <a:lnTo>
                    <a:pt x="164" y="150"/>
                  </a:lnTo>
                  <a:lnTo>
                    <a:pt x="166" y="149"/>
                  </a:lnTo>
                  <a:lnTo>
                    <a:pt x="169" y="147"/>
                  </a:lnTo>
                  <a:lnTo>
                    <a:pt x="171" y="146"/>
                  </a:lnTo>
                  <a:lnTo>
                    <a:pt x="172" y="145"/>
                  </a:lnTo>
                  <a:lnTo>
                    <a:pt x="175" y="144"/>
                  </a:lnTo>
                  <a:lnTo>
                    <a:pt x="177" y="142"/>
                  </a:lnTo>
                  <a:lnTo>
                    <a:pt x="178" y="141"/>
                  </a:lnTo>
                  <a:lnTo>
                    <a:pt x="181" y="140"/>
                  </a:lnTo>
                  <a:lnTo>
                    <a:pt x="183" y="139"/>
                  </a:lnTo>
                  <a:lnTo>
                    <a:pt x="186" y="138"/>
                  </a:lnTo>
                  <a:lnTo>
                    <a:pt x="188" y="136"/>
                  </a:lnTo>
                  <a:lnTo>
                    <a:pt x="191" y="135"/>
                  </a:lnTo>
                  <a:lnTo>
                    <a:pt x="192" y="134"/>
                  </a:lnTo>
                  <a:lnTo>
                    <a:pt x="195" y="133"/>
                  </a:lnTo>
                  <a:lnTo>
                    <a:pt x="197" y="132"/>
                  </a:lnTo>
                  <a:lnTo>
                    <a:pt x="200" y="131"/>
                  </a:lnTo>
                  <a:lnTo>
                    <a:pt x="203" y="131"/>
                  </a:lnTo>
                  <a:lnTo>
                    <a:pt x="205" y="130"/>
                  </a:lnTo>
                  <a:lnTo>
                    <a:pt x="208" y="129"/>
                  </a:lnTo>
                  <a:lnTo>
                    <a:pt x="211" y="128"/>
                  </a:lnTo>
                  <a:lnTo>
                    <a:pt x="213" y="128"/>
                  </a:lnTo>
                  <a:lnTo>
                    <a:pt x="216" y="127"/>
                  </a:lnTo>
                  <a:lnTo>
                    <a:pt x="219" y="127"/>
                  </a:lnTo>
                  <a:lnTo>
                    <a:pt x="220" y="126"/>
                  </a:lnTo>
                  <a:lnTo>
                    <a:pt x="222" y="124"/>
                  </a:lnTo>
                  <a:lnTo>
                    <a:pt x="223" y="123"/>
                  </a:lnTo>
                  <a:lnTo>
                    <a:pt x="226" y="122"/>
                  </a:lnTo>
                  <a:lnTo>
                    <a:pt x="228" y="120"/>
                  </a:lnTo>
                  <a:lnTo>
                    <a:pt x="230" y="119"/>
                  </a:lnTo>
                  <a:lnTo>
                    <a:pt x="231" y="117"/>
                  </a:lnTo>
                  <a:lnTo>
                    <a:pt x="234" y="116"/>
                  </a:lnTo>
                  <a:lnTo>
                    <a:pt x="236" y="114"/>
                  </a:lnTo>
                  <a:lnTo>
                    <a:pt x="237" y="113"/>
                  </a:lnTo>
                  <a:lnTo>
                    <a:pt x="240" y="112"/>
                  </a:lnTo>
                  <a:lnTo>
                    <a:pt x="242" y="111"/>
                  </a:lnTo>
                  <a:lnTo>
                    <a:pt x="245" y="110"/>
                  </a:lnTo>
                  <a:lnTo>
                    <a:pt x="247" y="109"/>
                  </a:lnTo>
                  <a:lnTo>
                    <a:pt x="250" y="108"/>
                  </a:lnTo>
                  <a:lnTo>
                    <a:pt x="251" y="107"/>
                  </a:lnTo>
                  <a:lnTo>
                    <a:pt x="254" y="106"/>
                  </a:lnTo>
                  <a:lnTo>
                    <a:pt x="256" y="105"/>
                  </a:lnTo>
                  <a:lnTo>
                    <a:pt x="259" y="104"/>
                  </a:lnTo>
                  <a:lnTo>
                    <a:pt x="261" y="103"/>
                  </a:lnTo>
                  <a:lnTo>
                    <a:pt x="264" y="102"/>
                  </a:lnTo>
                  <a:lnTo>
                    <a:pt x="265" y="101"/>
                  </a:lnTo>
                  <a:lnTo>
                    <a:pt x="268" y="101"/>
                  </a:lnTo>
                  <a:lnTo>
                    <a:pt x="270" y="100"/>
                  </a:lnTo>
                  <a:lnTo>
                    <a:pt x="273" y="99"/>
                  </a:lnTo>
                  <a:lnTo>
                    <a:pt x="275" y="99"/>
                  </a:lnTo>
                  <a:lnTo>
                    <a:pt x="278" y="98"/>
                  </a:lnTo>
                  <a:lnTo>
                    <a:pt x="279" y="97"/>
                  </a:lnTo>
                  <a:lnTo>
                    <a:pt x="282" y="97"/>
                  </a:lnTo>
                  <a:lnTo>
                    <a:pt x="284" y="96"/>
                  </a:lnTo>
                  <a:lnTo>
                    <a:pt x="287" y="96"/>
                  </a:lnTo>
                  <a:lnTo>
                    <a:pt x="289" y="95"/>
                  </a:lnTo>
                  <a:lnTo>
                    <a:pt x="287" y="96"/>
                  </a:lnTo>
                  <a:lnTo>
                    <a:pt x="286" y="97"/>
                  </a:lnTo>
                  <a:lnTo>
                    <a:pt x="284" y="98"/>
                  </a:lnTo>
                  <a:lnTo>
                    <a:pt x="282" y="99"/>
                  </a:lnTo>
                  <a:lnTo>
                    <a:pt x="282" y="100"/>
                  </a:lnTo>
                  <a:lnTo>
                    <a:pt x="281" y="101"/>
                  </a:lnTo>
                  <a:lnTo>
                    <a:pt x="279" y="102"/>
                  </a:lnTo>
                  <a:lnTo>
                    <a:pt x="279" y="103"/>
                  </a:lnTo>
                  <a:lnTo>
                    <a:pt x="278" y="104"/>
                  </a:lnTo>
                  <a:lnTo>
                    <a:pt x="278" y="105"/>
                  </a:lnTo>
                  <a:lnTo>
                    <a:pt x="276" y="106"/>
                  </a:lnTo>
                  <a:lnTo>
                    <a:pt x="276" y="107"/>
                  </a:lnTo>
                  <a:lnTo>
                    <a:pt x="275" y="108"/>
                  </a:lnTo>
                  <a:lnTo>
                    <a:pt x="275" y="109"/>
                  </a:lnTo>
                  <a:lnTo>
                    <a:pt x="273" y="110"/>
                  </a:lnTo>
                  <a:lnTo>
                    <a:pt x="273" y="111"/>
                  </a:lnTo>
                  <a:lnTo>
                    <a:pt x="272" y="112"/>
                  </a:lnTo>
                  <a:lnTo>
                    <a:pt x="272" y="113"/>
                  </a:lnTo>
                  <a:lnTo>
                    <a:pt x="270" y="114"/>
                  </a:lnTo>
                  <a:lnTo>
                    <a:pt x="268" y="115"/>
                  </a:lnTo>
                  <a:lnTo>
                    <a:pt x="268" y="116"/>
                  </a:lnTo>
                  <a:lnTo>
                    <a:pt x="267" y="117"/>
                  </a:lnTo>
                  <a:lnTo>
                    <a:pt x="267" y="119"/>
                  </a:lnTo>
                  <a:lnTo>
                    <a:pt x="265" y="120"/>
                  </a:lnTo>
                  <a:lnTo>
                    <a:pt x="264" y="121"/>
                  </a:lnTo>
                  <a:lnTo>
                    <a:pt x="262" y="122"/>
                  </a:lnTo>
                  <a:lnTo>
                    <a:pt x="262" y="123"/>
                  </a:lnTo>
                  <a:lnTo>
                    <a:pt x="261" y="124"/>
                  </a:lnTo>
                  <a:lnTo>
                    <a:pt x="259" y="125"/>
                  </a:lnTo>
                  <a:lnTo>
                    <a:pt x="258" y="125"/>
                  </a:lnTo>
                  <a:lnTo>
                    <a:pt x="256" y="126"/>
                  </a:lnTo>
                  <a:lnTo>
                    <a:pt x="256" y="127"/>
                  </a:lnTo>
                  <a:lnTo>
                    <a:pt x="254" y="127"/>
                  </a:lnTo>
                  <a:lnTo>
                    <a:pt x="254" y="128"/>
                  </a:lnTo>
                  <a:lnTo>
                    <a:pt x="254" y="129"/>
                  </a:lnTo>
                  <a:lnTo>
                    <a:pt x="253" y="129"/>
                  </a:lnTo>
                  <a:lnTo>
                    <a:pt x="253" y="130"/>
                  </a:lnTo>
                  <a:lnTo>
                    <a:pt x="253" y="131"/>
                  </a:lnTo>
                  <a:lnTo>
                    <a:pt x="251" y="131"/>
                  </a:lnTo>
                  <a:lnTo>
                    <a:pt x="251" y="132"/>
                  </a:lnTo>
                  <a:lnTo>
                    <a:pt x="251" y="133"/>
                  </a:lnTo>
                  <a:lnTo>
                    <a:pt x="250" y="134"/>
                  </a:lnTo>
                  <a:lnTo>
                    <a:pt x="250" y="135"/>
                  </a:lnTo>
                  <a:lnTo>
                    <a:pt x="248" y="136"/>
                  </a:lnTo>
                  <a:lnTo>
                    <a:pt x="248" y="137"/>
                  </a:lnTo>
                  <a:lnTo>
                    <a:pt x="247" y="138"/>
                  </a:lnTo>
                  <a:lnTo>
                    <a:pt x="247" y="139"/>
                  </a:lnTo>
                  <a:lnTo>
                    <a:pt x="247" y="140"/>
                  </a:lnTo>
                  <a:lnTo>
                    <a:pt x="245" y="140"/>
                  </a:lnTo>
                  <a:lnTo>
                    <a:pt x="245" y="141"/>
                  </a:lnTo>
                  <a:lnTo>
                    <a:pt x="245" y="142"/>
                  </a:lnTo>
                  <a:lnTo>
                    <a:pt x="245" y="143"/>
                  </a:lnTo>
                  <a:lnTo>
                    <a:pt x="242" y="145"/>
                  </a:lnTo>
                  <a:lnTo>
                    <a:pt x="240" y="146"/>
                  </a:lnTo>
                  <a:lnTo>
                    <a:pt x="239" y="147"/>
                  </a:lnTo>
                  <a:lnTo>
                    <a:pt x="237" y="149"/>
                  </a:lnTo>
                  <a:lnTo>
                    <a:pt x="236" y="150"/>
                  </a:lnTo>
                  <a:lnTo>
                    <a:pt x="234" y="151"/>
                  </a:lnTo>
                  <a:lnTo>
                    <a:pt x="233" y="153"/>
                  </a:lnTo>
                  <a:lnTo>
                    <a:pt x="231" y="154"/>
                  </a:lnTo>
                  <a:lnTo>
                    <a:pt x="230" y="155"/>
                  </a:lnTo>
                  <a:lnTo>
                    <a:pt x="228" y="157"/>
                  </a:lnTo>
                  <a:lnTo>
                    <a:pt x="226" y="158"/>
                  </a:lnTo>
                  <a:lnTo>
                    <a:pt x="226" y="160"/>
                  </a:lnTo>
                  <a:lnTo>
                    <a:pt x="225" y="161"/>
                  </a:lnTo>
                  <a:lnTo>
                    <a:pt x="223" y="162"/>
                  </a:lnTo>
                  <a:lnTo>
                    <a:pt x="222" y="164"/>
                  </a:lnTo>
                  <a:lnTo>
                    <a:pt x="222" y="165"/>
                  </a:lnTo>
                  <a:lnTo>
                    <a:pt x="220" y="168"/>
                  </a:lnTo>
                  <a:lnTo>
                    <a:pt x="219" y="169"/>
                  </a:lnTo>
                  <a:lnTo>
                    <a:pt x="219" y="171"/>
                  </a:lnTo>
                  <a:lnTo>
                    <a:pt x="217" y="172"/>
                  </a:lnTo>
                  <a:lnTo>
                    <a:pt x="216" y="174"/>
                  </a:lnTo>
                  <a:lnTo>
                    <a:pt x="214" y="175"/>
                  </a:lnTo>
                  <a:lnTo>
                    <a:pt x="214" y="176"/>
                  </a:lnTo>
                  <a:lnTo>
                    <a:pt x="213" y="178"/>
                  </a:lnTo>
                  <a:lnTo>
                    <a:pt x="211" y="179"/>
                  </a:lnTo>
                  <a:lnTo>
                    <a:pt x="211" y="181"/>
                  </a:lnTo>
                  <a:lnTo>
                    <a:pt x="209" y="182"/>
                  </a:lnTo>
                  <a:lnTo>
                    <a:pt x="208" y="184"/>
                  </a:lnTo>
                  <a:lnTo>
                    <a:pt x="206" y="185"/>
                  </a:lnTo>
                  <a:lnTo>
                    <a:pt x="206" y="187"/>
                  </a:lnTo>
                  <a:lnTo>
                    <a:pt x="205" y="188"/>
                  </a:lnTo>
                  <a:lnTo>
                    <a:pt x="203" y="190"/>
                  </a:lnTo>
                  <a:lnTo>
                    <a:pt x="203" y="191"/>
                  </a:lnTo>
                  <a:lnTo>
                    <a:pt x="203" y="193"/>
                  </a:lnTo>
                  <a:lnTo>
                    <a:pt x="203" y="194"/>
                  </a:lnTo>
                  <a:lnTo>
                    <a:pt x="203" y="195"/>
                  </a:lnTo>
                  <a:lnTo>
                    <a:pt x="203" y="196"/>
                  </a:lnTo>
                  <a:lnTo>
                    <a:pt x="205" y="197"/>
                  </a:lnTo>
                  <a:lnTo>
                    <a:pt x="205" y="199"/>
                  </a:lnTo>
                  <a:lnTo>
                    <a:pt x="205" y="200"/>
                  </a:lnTo>
                  <a:lnTo>
                    <a:pt x="206" y="201"/>
                  </a:lnTo>
                  <a:lnTo>
                    <a:pt x="208" y="202"/>
                  </a:lnTo>
                  <a:lnTo>
                    <a:pt x="208" y="203"/>
                  </a:lnTo>
                  <a:lnTo>
                    <a:pt x="209" y="204"/>
                  </a:lnTo>
                  <a:lnTo>
                    <a:pt x="211" y="205"/>
                  </a:lnTo>
                  <a:lnTo>
                    <a:pt x="211" y="206"/>
                  </a:lnTo>
                  <a:lnTo>
                    <a:pt x="213" y="207"/>
                  </a:lnTo>
                  <a:lnTo>
                    <a:pt x="214" y="208"/>
                  </a:lnTo>
                  <a:lnTo>
                    <a:pt x="216" y="209"/>
                  </a:lnTo>
                  <a:lnTo>
                    <a:pt x="217" y="209"/>
                  </a:lnTo>
                  <a:lnTo>
                    <a:pt x="219" y="210"/>
                  </a:lnTo>
                  <a:lnTo>
                    <a:pt x="220" y="211"/>
                  </a:lnTo>
                  <a:lnTo>
                    <a:pt x="222" y="212"/>
                  </a:lnTo>
                  <a:lnTo>
                    <a:pt x="223" y="213"/>
                  </a:lnTo>
                  <a:lnTo>
                    <a:pt x="225" y="215"/>
                  </a:lnTo>
                  <a:lnTo>
                    <a:pt x="226" y="216"/>
                  </a:lnTo>
                  <a:lnTo>
                    <a:pt x="228" y="217"/>
                  </a:lnTo>
                  <a:lnTo>
                    <a:pt x="230" y="218"/>
                  </a:lnTo>
                  <a:lnTo>
                    <a:pt x="231" y="219"/>
                  </a:lnTo>
                  <a:lnTo>
                    <a:pt x="233" y="219"/>
                  </a:lnTo>
                  <a:lnTo>
                    <a:pt x="233" y="220"/>
                  </a:lnTo>
                  <a:lnTo>
                    <a:pt x="234" y="221"/>
                  </a:lnTo>
                  <a:lnTo>
                    <a:pt x="236" y="222"/>
                  </a:lnTo>
                  <a:lnTo>
                    <a:pt x="237" y="223"/>
                  </a:lnTo>
                  <a:lnTo>
                    <a:pt x="236" y="223"/>
                  </a:lnTo>
                  <a:lnTo>
                    <a:pt x="236" y="224"/>
                  </a:lnTo>
                  <a:lnTo>
                    <a:pt x="234" y="224"/>
                  </a:lnTo>
                  <a:lnTo>
                    <a:pt x="233" y="225"/>
                  </a:lnTo>
                  <a:lnTo>
                    <a:pt x="231" y="225"/>
                  </a:lnTo>
                  <a:lnTo>
                    <a:pt x="230" y="226"/>
                  </a:lnTo>
                  <a:lnTo>
                    <a:pt x="228" y="226"/>
                  </a:lnTo>
                  <a:lnTo>
                    <a:pt x="226" y="226"/>
                  </a:lnTo>
                  <a:lnTo>
                    <a:pt x="226" y="227"/>
                  </a:lnTo>
                  <a:lnTo>
                    <a:pt x="225" y="227"/>
                  </a:lnTo>
                  <a:lnTo>
                    <a:pt x="223" y="227"/>
                  </a:lnTo>
                  <a:lnTo>
                    <a:pt x="222" y="228"/>
                  </a:lnTo>
                  <a:lnTo>
                    <a:pt x="220" y="228"/>
                  </a:lnTo>
                  <a:lnTo>
                    <a:pt x="219" y="228"/>
                  </a:lnTo>
                  <a:lnTo>
                    <a:pt x="217" y="228"/>
                  </a:lnTo>
                  <a:lnTo>
                    <a:pt x="217" y="229"/>
                  </a:lnTo>
                  <a:lnTo>
                    <a:pt x="216" y="229"/>
                  </a:lnTo>
                  <a:lnTo>
                    <a:pt x="214" y="229"/>
                  </a:lnTo>
                  <a:lnTo>
                    <a:pt x="213" y="229"/>
                  </a:lnTo>
                  <a:lnTo>
                    <a:pt x="211" y="229"/>
                  </a:lnTo>
                  <a:lnTo>
                    <a:pt x="211" y="230"/>
                  </a:lnTo>
                  <a:lnTo>
                    <a:pt x="209" y="230"/>
                  </a:lnTo>
                  <a:lnTo>
                    <a:pt x="208" y="230"/>
                  </a:lnTo>
                  <a:lnTo>
                    <a:pt x="206" y="230"/>
                  </a:lnTo>
                  <a:lnTo>
                    <a:pt x="205" y="230"/>
                  </a:lnTo>
                  <a:lnTo>
                    <a:pt x="205" y="231"/>
                  </a:lnTo>
                  <a:lnTo>
                    <a:pt x="205" y="232"/>
                  </a:lnTo>
                  <a:lnTo>
                    <a:pt x="205" y="233"/>
                  </a:lnTo>
                  <a:lnTo>
                    <a:pt x="203" y="233"/>
                  </a:lnTo>
                  <a:lnTo>
                    <a:pt x="202" y="233"/>
                  </a:lnTo>
                  <a:lnTo>
                    <a:pt x="200" y="233"/>
                  </a:lnTo>
                  <a:lnTo>
                    <a:pt x="199" y="233"/>
                  </a:lnTo>
                  <a:lnTo>
                    <a:pt x="197" y="233"/>
                  </a:lnTo>
                  <a:lnTo>
                    <a:pt x="195" y="233"/>
                  </a:lnTo>
                  <a:lnTo>
                    <a:pt x="194" y="234"/>
                  </a:lnTo>
                  <a:lnTo>
                    <a:pt x="192" y="234"/>
                  </a:lnTo>
                  <a:lnTo>
                    <a:pt x="191" y="234"/>
                  </a:lnTo>
                  <a:lnTo>
                    <a:pt x="189" y="235"/>
                  </a:lnTo>
                  <a:lnTo>
                    <a:pt x="188" y="235"/>
                  </a:lnTo>
                  <a:lnTo>
                    <a:pt x="186" y="235"/>
                  </a:lnTo>
                  <a:lnTo>
                    <a:pt x="186" y="236"/>
                  </a:lnTo>
                  <a:lnTo>
                    <a:pt x="185" y="236"/>
                  </a:lnTo>
                  <a:lnTo>
                    <a:pt x="183" y="236"/>
                  </a:lnTo>
                  <a:lnTo>
                    <a:pt x="183" y="237"/>
                  </a:lnTo>
                  <a:lnTo>
                    <a:pt x="181" y="237"/>
                  </a:lnTo>
                  <a:lnTo>
                    <a:pt x="181" y="238"/>
                  </a:lnTo>
                  <a:lnTo>
                    <a:pt x="180" y="238"/>
                  </a:lnTo>
                  <a:lnTo>
                    <a:pt x="178" y="238"/>
                  </a:lnTo>
                  <a:lnTo>
                    <a:pt x="178" y="239"/>
                  </a:lnTo>
                  <a:lnTo>
                    <a:pt x="177" y="239"/>
                  </a:lnTo>
                  <a:lnTo>
                    <a:pt x="175" y="240"/>
                  </a:lnTo>
                  <a:lnTo>
                    <a:pt x="174" y="240"/>
                  </a:lnTo>
                  <a:lnTo>
                    <a:pt x="174" y="241"/>
                  </a:lnTo>
                  <a:lnTo>
                    <a:pt x="172" y="241"/>
                  </a:lnTo>
                  <a:lnTo>
                    <a:pt x="171" y="242"/>
                  </a:lnTo>
                  <a:lnTo>
                    <a:pt x="172" y="245"/>
                  </a:lnTo>
                  <a:lnTo>
                    <a:pt x="174" y="247"/>
                  </a:lnTo>
                  <a:lnTo>
                    <a:pt x="175" y="250"/>
                  </a:lnTo>
                  <a:lnTo>
                    <a:pt x="177" y="253"/>
                  </a:lnTo>
                  <a:lnTo>
                    <a:pt x="178" y="256"/>
                  </a:lnTo>
                  <a:lnTo>
                    <a:pt x="180" y="259"/>
                  </a:lnTo>
                  <a:lnTo>
                    <a:pt x="181" y="262"/>
                  </a:lnTo>
                  <a:lnTo>
                    <a:pt x="183" y="266"/>
                  </a:lnTo>
                  <a:lnTo>
                    <a:pt x="185" y="269"/>
                  </a:lnTo>
                  <a:lnTo>
                    <a:pt x="186" y="272"/>
                  </a:lnTo>
                  <a:lnTo>
                    <a:pt x="188" y="275"/>
                  </a:lnTo>
                  <a:lnTo>
                    <a:pt x="189" y="278"/>
                  </a:lnTo>
                  <a:lnTo>
                    <a:pt x="191" y="281"/>
                  </a:lnTo>
                  <a:lnTo>
                    <a:pt x="192" y="284"/>
                  </a:lnTo>
                  <a:lnTo>
                    <a:pt x="194" y="287"/>
                  </a:lnTo>
                  <a:lnTo>
                    <a:pt x="197" y="290"/>
                  </a:lnTo>
                  <a:lnTo>
                    <a:pt x="199" y="293"/>
                  </a:lnTo>
                  <a:lnTo>
                    <a:pt x="200" y="296"/>
                  </a:lnTo>
                  <a:lnTo>
                    <a:pt x="202" y="299"/>
                  </a:lnTo>
                  <a:lnTo>
                    <a:pt x="203" y="302"/>
                  </a:lnTo>
                  <a:lnTo>
                    <a:pt x="205" y="306"/>
                  </a:lnTo>
                  <a:lnTo>
                    <a:pt x="206" y="309"/>
                  </a:lnTo>
                  <a:lnTo>
                    <a:pt x="208" y="313"/>
                  </a:lnTo>
                  <a:lnTo>
                    <a:pt x="209" y="316"/>
                  </a:lnTo>
                  <a:lnTo>
                    <a:pt x="211" y="319"/>
                  </a:lnTo>
                  <a:lnTo>
                    <a:pt x="213" y="322"/>
                  </a:lnTo>
                  <a:lnTo>
                    <a:pt x="214" y="325"/>
                  </a:lnTo>
                  <a:lnTo>
                    <a:pt x="216" y="328"/>
                  </a:lnTo>
                  <a:lnTo>
                    <a:pt x="217" y="331"/>
                  </a:lnTo>
                  <a:lnTo>
                    <a:pt x="217" y="334"/>
                  </a:lnTo>
                  <a:lnTo>
                    <a:pt x="219" y="337"/>
                  </a:lnTo>
                  <a:lnTo>
                    <a:pt x="220" y="340"/>
                  </a:lnTo>
                  <a:lnTo>
                    <a:pt x="222" y="342"/>
                  </a:lnTo>
                  <a:lnTo>
                    <a:pt x="222" y="343"/>
                  </a:lnTo>
                  <a:lnTo>
                    <a:pt x="223" y="344"/>
                  </a:lnTo>
                  <a:lnTo>
                    <a:pt x="225" y="345"/>
                  </a:lnTo>
                  <a:lnTo>
                    <a:pt x="225" y="346"/>
                  </a:lnTo>
                  <a:lnTo>
                    <a:pt x="226" y="348"/>
                  </a:lnTo>
                  <a:lnTo>
                    <a:pt x="226" y="349"/>
                  </a:lnTo>
                  <a:lnTo>
                    <a:pt x="228" y="350"/>
                  </a:lnTo>
                  <a:lnTo>
                    <a:pt x="230" y="351"/>
                  </a:lnTo>
                  <a:lnTo>
                    <a:pt x="230" y="352"/>
                  </a:lnTo>
                  <a:lnTo>
                    <a:pt x="231" y="354"/>
                  </a:lnTo>
                  <a:lnTo>
                    <a:pt x="233" y="355"/>
                  </a:lnTo>
                  <a:lnTo>
                    <a:pt x="233" y="356"/>
                  </a:lnTo>
                  <a:lnTo>
                    <a:pt x="234" y="357"/>
                  </a:lnTo>
                  <a:lnTo>
                    <a:pt x="234" y="360"/>
                  </a:lnTo>
                  <a:lnTo>
                    <a:pt x="236" y="361"/>
                  </a:lnTo>
                  <a:lnTo>
                    <a:pt x="237" y="362"/>
                  </a:lnTo>
                  <a:lnTo>
                    <a:pt x="237" y="363"/>
                  </a:lnTo>
                  <a:lnTo>
                    <a:pt x="239" y="365"/>
                  </a:lnTo>
                  <a:lnTo>
                    <a:pt x="239" y="366"/>
                  </a:lnTo>
                  <a:lnTo>
                    <a:pt x="240" y="367"/>
                  </a:lnTo>
                  <a:lnTo>
                    <a:pt x="240" y="368"/>
                  </a:lnTo>
                  <a:lnTo>
                    <a:pt x="242" y="370"/>
                  </a:lnTo>
                  <a:lnTo>
                    <a:pt x="242" y="371"/>
                  </a:lnTo>
                  <a:lnTo>
                    <a:pt x="244" y="372"/>
                  </a:lnTo>
                  <a:lnTo>
                    <a:pt x="244" y="373"/>
                  </a:lnTo>
                  <a:lnTo>
                    <a:pt x="245" y="375"/>
                  </a:lnTo>
                  <a:lnTo>
                    <a:pt x="245" y="376"/>
                  </a:lnTo>
                  <a:lnTo>
                    <a:pt x="247" y="377"/>
                  </a:lnTo>
                  <a:lnTo>
                    <a:pt x="247" y="379"/>
                  </a:lnTo>
                  <a:lnTo>
                    <a:pt x="247" y="380"/>
                  </a:lnTo>
                  <a:lnTo>
                    <a:pt x="248" y="381"/>
                  </a:lnTo>
                  <a:lnTo>
                    <a:pt x="250" y="382"/>
                  </a:lnTo>
                  <a:lnTo>
                    <a:pt x="251" y="384"/>
                  </a:lnTo>
                  <a:lnTo>
                    <a:pt x="253" y="385"/>
                  </a:lnTo>
                  <a:lnTo>
                    <a:pt x="253" y="386"/>
                  </a:lnTo>
                  <a:lnTo>
                    <a:pt x="254" y="387"/>
                  </a:lnTo>
                  <a:lnTo>
                    <a:pt x="256" y="389"/>
                  </a:lnTo>
                  <a:lnTo>
                    <a:pt x="258" y="390"/>
                  </a:lnTo>
                  <a:lnTo>
                    <a:pt x="259" y="391"/>
                  </a:lnTo>
                  <a:lnTo>
                    <a:pt x="261" y="393"/>
                  </a:lnTo>
                  <a:lnTo>
                    <a:pt x="261" y="394"/>
                  </a:lnTo>
                  <a:lnTo>
                    <a:pt x="262" y="396"/>
                  </a:lnTo>
                  <a:lnTo>
                    <a:pt x="264" y="397"/>
                  </a:lnTo>
                  <a:lnTo>
                    <a:pt x="265" y="398"/>
                  </a:lnTo>
                  <a:lnTo>
                    <a:pt x="265" y="400"/>
                  </a:lnTo>
                  <a:lnTo>
                    <a:pt x="267" y="401"/>
                  </a:lnTo>
                  <a:lnTo>
                    <a:pt x="268" y="403"/>
                  </a:lnTo>
                  <a:lnTo>
                    <a:pt x="268" y="404"/>
                  </a:lnTo>
                  <a:lnTo>
                    <a:pt x="270" y="406"/>
                  </a:lnTo>
                  <a:lnTo>
                    <a:pt x="272" y="408"/>
                  </a:lnTo>
                  <a:lnTo>
                    <a:pt x="273" y="409"/>
                  </a:lnTo>
                  <a:lnTo>
                    <a:pt x="275" y="411"/>
                  </a:lnTo>
                  <a:lnTo>
                    <a:pt x="275" y="412"/>
                  </a:lnTo>
                  <a:lnTo>
                    <a:pt x="276" y="413"/>
                  </a:lnTo>
                  <a:lnTo>
                    <a:pt x="278" y="415"/>
                  </a:lnTo>
                  <a:lnTo>
                    <a:pt x="279" y="416"/>
                  </a:lnTo>
                  <a:lnTo>
                    <a:pt x="281" y="417"/>
                  </a:lnTo>
                  <a:lnTo>
                    <a:pt x="282" y="418"/>
                  </a:lnTo>
                  <a:lnTo>
                    <a:pt x="284" y="419"/>
                  </a:lnTo>
                  <a:lnTo>
                    <a:pt x="286" y="420"/>
                  </a:lnTo>
                  <a:lnTo>
                    <a:pt x="287" y="421"/>
                  </a:lnTo>
                  <a:lnTo>
                    <a:pt x="289" y="422"/>
                  </a:lnTo>
                  <a:lnTo>
                    <a:pt x="292" y="423"/>
                  </a:lnTo>
                  <a:lnTo>
                    <a:pt x="301" y="417"/>
                  </a:lnTo>
                  <a:lnTo>
                    <a:pt x="300" y="416"/>
                  </a:lnTo>
                  <a:lnTo>
                    <a:pt x="298" y="414"/>
                  </a:lnTo>
                  <a:lnTo>
                    <a:pt x="296" y="412"/>
                  </a:lnTo>
                  <a:lnTo>
                    <a:pt x="296" y="410"/>
                  </a:lnTo>
                  <a:lnTo>
                    <a:pt x="295" y="409"/>
                  </a:lnTo>
                  <a:lnTo>
                    <a:pt x="293" y="406"/>
                  </a:lnTo>
                  <a:lnTo>
                    <a:pt x="292" y="404"/>
                  </a:lnTo>
                  <a:lnTo>
                    <a:pt x="290" y="402"/>
                  </a:lnTo>
                  <a:lnTo>
                    <a:pt x="289" y="401"/>
                  </a:lnTo>
                  <a:lnTo>
                    <a:pt x="287" y="399"/>
                  </a:lnTo>
                  <a:lnTo>
                    <a:pt x="286" y="397"/>
                  </a:lnTo>
                  <a:lnTo>
                    <a:pt x="284" y="395"/>
                  </a:lnTo>
                  <a:lnTo>
                    <a:pt x="282" y="394"/>
                  </a:lnTo>
                  <a:lnTo>
                    <a:pt x="281" y="392"/>
                  </a:lnTo>
                  <a:lnTo>
                    <a:pt x="279" y="390"/>
                  </a:lnTo>
                  <a:lnTo>
                    <a:pt x="278" y="389"/>
                  </a:lnTo>
                  <a:lnTo>
                    <a:pt x="276" y="387"/>
                  </a:lnTo>
                  <a:lnTo>
                    <a:pt x="275" y="385"/>
                  </a:lnTo>
                  <a:lnTo>
                    <a:pt x="273" y="383"/>
                  </a:lnTo>
                  <a:lnTo>
                    <a:pt x="272" y="382"/>
                  </a:lnTo>
                  <a:lnTo>
                    <a:pt x="270" y="380"/>
                  </a:lnTo>
                  <a:lnTo>
                    <a:pt x="268" y="378"/>
                  </a:lnTo>
                  <a:lnTo>
                    <a:pt x="267" y="376"/>
                  </a:lnTo>
                  <a:lnTo>
                    <a:pt x="265" y="375"/>
                  </a:lnTo>
                  <a:lnTo>
                    <a:pt x="265" y="373"/>
                  </a:lnTo>
                  <a:lnTo>
                    <a:pt x="264" y="371"/>
                  </a:lnTo>
                  <a:lnTo>
                    <a:pt x="262" y="369"/>
                  </a:lnTo>
                  <a:lnTo>
                    <a:pt x="261" y="367"/>
                  </a:lnTo>
                  <a:lnTo>
                    <a:pt x="261" y="366"/>
                  </a:lnTo>
                  <a:lnTo>
                    <a:pt x="259" y="364"/>
                  </a:lnTo>
                  <a:lnTo>
                    <a:pt x="258" y="362"/>
                  </a:lnTo>
                  <a:lnTo>
                    <a:pt x="258" y="360"/>
                  </a:lnTo>
                  <a:lnTo>
                    <a:pt x="256" y="358"/>
                  </a:lnTo>
                  <a:lnTo>
                    <a:pt x="256" y="357"/>
                  </a:lnTo>
                  <a:lnTo>
                    <a:pt x="254" y="356"/>
                  </a:lnTo>
                  <a:lnTo>
                    <a:pt x="253" y="355"/>
                  </a:lnTo>
                  <a:lnTo>
                    <a:pt x="253" y="354"/>
                  </a:lnTo>
                  <a:lnTo>
                    <a:pt x="251" y="353"/>
                  </a:lnTo>
                  <a:lnTo>
                    <a:pt x="251" y="352"/>
                  </a:lnTo>
                  <a:lnTo>
                    <a:pt x="250" y="351"/>
                  </a:lnTo>
                  <a:lnTo>
                    <a:pt x="250" y="350"/>
                  </a:lnTo>
                  <a:lnTo>
                    <a:pt x="248" y="349"/>
                  </a:lnTo>
                  <a:lnTo>
                    <a:pt x="248" y="348"/>
                  </a:lnTo>
                  <a:lnTo>
                    <a:pt x="247" y="347"/>
                  </a:lnTo>
                  <a:lnTo>
                    <a:pt x="247" y="346"/>
                  </a:lnTo>
                  <a:lnTo>
                    <a:pt x="245" y="345"/>
                  </a:lnTo>
                  <a:lnTo>
                    <a:pt x="245" y="344"/>
                  </a:lnTo>
                  <a:lnTo>
                    <a:pt x="245" y="343"/>
                  </a:lnTo>
                  <a:lnTo>
                    <a:pt x="244" y="341"/>
                  </a:lnTo>
                  <a:lnTo>
                    <a:pt x="244" y="340"/>
                  </a:lnTo>
                  <a:lnTo>
                    <a:pt x="244" y="339"/>
                  </a:lnTo>
                  <a:lnTo>
                    <a:pt x="242" y="338"/>
                  </a:lnTo>
                  <a:lnTo>
                    <a:pt x="242" y="337"/>
                  </a:lnTo>
                  <a:lnTo>
                    <a:pt x="242" y="336"/>
                  </a:lnTo>
                  <a:lnTo>
                    <a:pt x="240" y="335"/>
                  </a:lnTo>
                  <a:lnTo>
                    <a:pt x="240" y="334"/>
                  </a:lnTo>
                  <a:lnTo>
                    <a:pt x="240" y="333"/>
                  </a:lnTo>
                  <a:lnTo>
                    <a:pt x="239" y="332"/>
                  </a:lnTo>
                  <a:lnTo>
                    <a:pt x="239" y="331"/>
                  </a:lnTo>
                  <a:lnTo>
                    <a:pt x="237" y="330"/>
                  </a:lnTo>
                  <a:lnTo>
                    <a:pt x="237" y="328"/>
                  </a:lnTo>
                  <a:lnTo>
                    <a:pt x="237" y="327"/>
                  </a:lnTo>
                  <a:lnTo>
                    <a:pt x="236" y="326"/>
                  </a:lnTo>
                  <a:lnTo>
                    <a:pt x="236" y="325"/>
                  </a:lnTo>
                  <a:lnTo>
                    <a:pt x="234" y="323"/>
                  </a:lnTo>
                  <a:lnTo>
                    <a:pt x="234" y="320"/>
                  </a:lnTo>
                  <a:lnTo>
                    <a:pt x="233" y="318"/>
                  </a:lnTo>
                  <a:lnTo>
                    <a:pt x="233" y="316"/>
                  </a:lnTo>
                  <a:lnTo>
                    <a:pt x="231" y="313"/>
                  </a:lnTo>
                  <a:lnTo>
                    <a:pt x="230" y="310"/>
                  </a:lnTo>
                  <a:lnTo>
                    <a:pt x="228" y="308"/>
                  </a:lnTo>
                  <a:lnTo>
                    <a:pt x="228" y="305"/>
                  </a:lnTo>
                  <a:lnTo>
                    <a:pt x="226" y="303"/>
                  </a:lnTo>
                  <a:lnTo>
                    <a:pt x="225" y="301"/>
                  </a:lnTo>
                  <a:lnTo>
                    <a:pt x="223" y="298"/>
                  </a:lnTo>
                  <a:lnTo>
                    <a:pt x="223" y="296"/>
                  </a:lnTo>
                  <a:lnTo>
                    <a:pt x="222" y="294"/>
                  </a:lnTo>
                  <a:lnTo>
                    <a:pt x="220" y="292"/>
                  </a:lnTo>
                  <a:lnTo>
                    <a:pt x="219" y="289"/>
                  </a:lnTo>
                  <a:lnTo>
                    <a:pt x="217" y="287"/>
                  </a:lnTo>
                  <a:lnTo>
                    <a:pt x="216" y="285"/>
                  </a:lnTo>
                  <a:lnTo>
                    <a:pt x="216" y="282"/>
                  </a:lnTo>
                  <a:lnTo>
                    <a:pt x="214" y="280"/>
                  </a:lnTo>
                  <a:lnTo>
                    <a:pt x="213" y="278"/>
                  </a:lnTo>
                  <a:lnTo>
                    <a:pt x="211" y="276"/>
                  </a:lnTo>
                  <a:lnTo>
                    <a:pt x="209" y="273"/>
                  </a:lnTo>
                  <a:lnTo>
                    <a:pt x="208" y="271"/>
                  </a:lnTo>
                  <a:lnTo>
                    <a:pt x="206" y="269"/>
                  </a:lnTo>
                  <a:lnTo>
                    <a:pt x="206" y="266"/>
                  </a:lnTo>
                  <a:lnTo>
                    <a:pt x="205" y="264"/>
                  </a:lnTo>
                  <a:lnTo>
                    <a:pt x="203" y="261"/>
                  </a:lnTo>
                  <a:lnTo>
                    <a:pt x="202" y="259"/>
                  </a:lnTo>
                  <a:lnTo>
                    <a:pt x="202" y="256"/>
                  </a:lnTo>
                  <a:lnTo>
                    <a:pt x="200" y="254"/>
                  </a:lnTo>
                  <a:lnTo>
                    <a:pt x="199" y="252"/>
                  </a:lnTo>
                  <a:lnTo>
                    <a:pt x="199" y="249"/>
                  </a:lnTo>
                  <a:lnTo>
                    <a:pt x="200" y="248"/>
                  </a:lnTo>
                  <a:lnTo>
                    <a:pt x="202" y="247"/>
                  </a:lnTo>
                  <a:lnTo>
                    <a:pt x="203" y="246"/>
                  </a:lnTo>
                  <a:lnTo>
                    <a:pt x="206" y="245"/>
                  </a:lnTo>
                  <a:lnTo>
                    <a:pt x="208" y="244"/>
                  </a:lnTo>
                  <a:lnTo>
                    <a:pt x="211" y="243"/>
                  </a:lnTo>
                  <a:lnTo>
                    <a:pt x="213" y="243"/>
                  </a:lnTo>
                  <a:lnTo>
                    <a:pt x="216" y="242"/>
                  </a:lnTo>
                  <a:lnTo>
                    <a:pt x="217" y="242"/>
                  </a:lnTo>
                  <a:lnTo>
                    <a:pt x="220" y="241"/>
                  </a:lnTo>
                  <a:lnTo>
                    <a:pt x="222" y="241"/>
                  </a:lnTo>
                  <a:lnTo>
                    <a:pt x="225" y="241"/>
                  </a:lnTo>
                  <a:lnTo>
                    <a:pt x="226" y="240"/>
                  </a:lnTo>
                  <a:lnTo>
                    <a:pt x="230" y="240"/>
                  </a:lnTo>
                  <a:lnTo>
                    <a:pt x="231" y="240"/>
                  </a:lnTo>
                  <a:lnTo>
                    <a:pt x="234" y="240"/>
                  </a:lnTo>
                  <a:lnTo>
                    <a:pt x="236" y="239"/>
                  </a:lnTo>
                  <a:lnTo>
                    <a:pt x="239" y="239"/>
                  </a:lnTo>
                  <a:lnTo>
                    <a:pt x="240" y="239"/>
                  </a:lnTo>
                  <a:lnTo>
                    <a:pt x="244" y="239"/>
                  </a:lnTo>
                  <a:lnTo>
                    <a:pt x="247" y="238"/>
                  </a:lnTo>
                  <a:lnTo>
                    <a:pt x="248" y="238"/>
                  </a:lnTo>
                  <a:lnTo>
                    <a:pt x="251" y="237"/>
                  </a:lnTo>
                  <a:lnTo>
                    <a:pt x="253" y="237"/>
                  </a:lnTo>
                  <a:lnTo>
                    <a:pt x="256" y="236"/>
                  </a:lnTo>
                  <a:lnTo>
                    <a:pt x="258" y="236"/>
                  </a:lnTo>
                  <a:lnTo>
                    <a:pt x="261" y="235"/>
                  </a:lnTo>
                  <a:lnTo>
                    <a:pt x="262" y="234"/>
                  </a:lnTo>
                  <a:lnTo>
                    <a:pt x="264" y="233"/>
                  </a:lnTo>
                  <a:lnTo>
                    <a:pt x="267" y="232"/>
                  </a:lnTo>
                  <a:lnTo>
                    <a:pt x="268" y="230"/>
                  </a:lnTo>
                  <a:lnTo>
                    <a:pt x="272" y="229"/>
                  </a:lnTo>
                  <a:lnTo>
                    <a:pt x="270" y="229"/>
                  </a:lnTo>
                  <a:lnTo>
                    <a:pt x="270" y="228"/>
                  </a:lnTo>
                  <a:lnTo>
                    <a:pt x="270" y="227"/>
                  </a:lnTo>
                  <a:lnTo>
                    <a:pt x="270" y="226"/>
                  </a:lnTo>
                  <a:lnTo>
                    <a:pt x="270" y="225"/>
                  </a:lnTo>
                  <a:lnTo>
                    <a:pt x="272" y="225"/>
                  </a:lnTo>
                  <a:lnTo>
                    <a:pt x="273" y="225"/>
                  </a:lnTo>
                  <a:lnTo>
                    <a:pt x="273" y="224"/>
                  </a:lnTo>
                  <a:lnTo>
                    <a:pt x="275" y="224"/>
                  </a:lnTo>
                  <a:lnTo>
                    <a:pt x="273" y="223"/>
                  </a:lnTo>
                  <a:lnTo>
                    <a:pt x="270" y="222"/>
                  </a:lnTo>
                  <a:lnTo>
                    <a:pt x="268" y="221"/>
                  </a:lnTo>
                  <a:lnTo>
                    <a:pt x="267" y="221"/>
                  </a:lnTo>
                  <a:lnTo>
                    <a:pt x="265" y="220"/>
                  </a:lnTo>
                  <a:lnTo>
                    <a:pt x="264" y="219"/>
                  </a:lnTo>
                  <a:lnTo>
                    <a:pt x="262" y="218"/>
                  </a:lnTo>
                  <a:lnTo>
                    <a:pt x="261" y="217"/>
                  </a:lnTo>
                  <a:lnTo>
                    <a:pt x="259" y="216"/>
                  </a:lnTo>
                  <a:lnTo>
                    <a:pt x="258" y="216"/>
                  </a:lnTo>
                  <a:lnTo>
                    <a:pt x="256" y="215"/>
                  </a:lnTo>
                  <a:lnTo>
                    <a:pt x="254" y="213"/>
                  </a:lnTo>
                  <a:lnTo>
                    <a:pt x="254" y="212"/>
                  </a:lnTo>
                  <a:lnTo>
                    <a:pt x="253" y="211"/>
                  </a:lnTo>
                  <a:lnTo>
                    <a:pt x="251" y="210"/>
                  </a:lnTo>
                  <a:lnTo>
                    <a:pt x="250" y="210"/>
                  </a:lnTo>
                  <a:lnTo>
                    <a:pt x="248" y="209"/>
                  </a:lnTo>
                  <a:lnTo>
                    <a:pt x="247" y="208"/>
                  </a:lnTo>
                  <a:lnTo>
                    <a:pt x="245" y="207"/>
                  </a:lnTo>
                  <a:lnTo>
                    <a:pt x="245" y="206"/>
                  </a:lnTo>
                  <a:lnTo>
                    <a:pt x="244" y="205"/>
                  </a:lnTo>
                  <a:lnTo>
                    <a:pt x="242" y="204"/>
                  </a:lnTo>
                  <a:lnTo>
                    <a:pt x="240" y="203"/>
                  </a:lnTo>
                  <a:lnTo>
                    <a:pt x="239" y="202"/>
                  </a:lnTo>
                  <a:lnTo>
                    <a:pt x="237" y="201"/>
                  </a:lnTo>
                  <a:lnTo>
                    <a:pt x="236" y="200"/>
                  </a:lnTo>
                  <a:lnTo>
                    <a:pt x="236" y="199"/>
                  </a:lnTo>
                  <a:lnTo>
                    <a:pt x="234" y="198"/>
                  </a:lnTo>
                  <a:lnTo>
                    <a:pt x="233" y="197"/>
                  </a:lnTo>
                  <a:lnTo>
                    <a:pt x="231" y="196"/>
                  </a:lnTo>
                  <a:lnTo>
                    <a:pt x="230" y="195"/>
                  </a:lnTo>
                  <a:lnTo>
                    <a:pt x="228" y="194"/>
                  </a:lnTo>
                  <a:lnTo>
                    <a:pt x="228" y="193"/>
                  </a:lnTo>
                  <a:lnTo>
                    <a:pt x="230" y="191"/>
                  </a:lnTo>
                  <a:lnTo>
                    <a:pt x="230" y="189"/>
                  </a:lnTo>
                  <a:lnTo>
                    <a:pt x="231" y="188"/>
                  </a:lnTo>
                  <a:lnTo>
                    <a:pt x="233" y="186"/>
                  </a:lnTo>
                  <a:lnTo>
                    <a:pt x="233" y="185"/>
                  </a:lnTo>
                  <a:lnTo>
                    <a:pt x="234" y="183"/>
                  </a:lnTo>
                  <a:lnTo>
                    <a:pt x="236" y="181"/>
                  </a:lnTo>
                  <a:lnTo>
                    <a:pt x="237" y="180"/>
                  </a:lnTo>
                  <a:lnTo>
                    <a:pt x="237" y="178"/>
                  </a:lnTo>
                  <a:lnTo>
                    <a:pt x="239" y="176"/>
                  </a:lnTo>
                  <a:lnTo>
                    <a:pt x="240" y="175"/>
                  </a:lnTo>
                  <a:lnTo>
                    <a:pt x="242" y="173"/>
                  </a:lnTo>
                  <a:lnTo>
                    <a:pt x="244" y="171"/>
                  </a:lnTo>
                  <a:lnTo>
                    <a:pt x="244" y="170"/>
                  </a:lnTo>
                  <a:lnTo>
                    <a:pt x="245" y="168"/>
                  </a:lnTo>
                  <a:lnTo>
                    <a:pt x="247" y="165"/>
                  </a:lnTo>
                  <a:lnTo>
                    <a:pt x="248" y="164"/>
                  </a:lnTo>
                  <a:lnTo>
                    <a:pt x="250" y="162"/>
                  </a:lnTo>
                  <a:lnTo>
                    <a:pt x="251" y="160"/>
                  </a:lnTo>
                  <a:lnTo>
                    <a:pt x="253" y="159"/>
                  </a:lnTo>
                  <a:lnTo>
                    <a:pt x="253" y="157"/>
                  </a:lnTo>
                  <a:lnTo>
                    <a:pt x="254" y="155"/>
                  </a:lnTo>
                  <a:lnTo>
                    <a:pt x="256" y="153"/>
                  </a:lnTo>
                  <a:lnTo>
                    <a:pt x="258" y="152"/>
                  </a:lnTo>
                  <a:lnTo>
                    <a:pt x="259" y="150"/>
                  </a:lnTo>
                  <a:lnTo>
                    <a:pt x="261" y="148"/>
                  </a:lnTo>
                  <a:lnTo>
                    <a:pt x="262" y="147"/>
                  </a:lnTo>
                  <a:lnTo>
                    <a:pt x="264" y="145"/>
                  </a:lnTo>
                  <a:lnTo>
                    <a:pt x="264" y="143"/>
                  </a:lnTo>
                  <a:lnTo>
                    <a:pt x="265" y="142"/>
                  </a:lnTo>
                  <a:lnTo>
                    <a:pt x="267" y="140"/>
                  </a:lnTo>
                  <a:lnTo>
                    <a:pt x="270" y="137"/>
                  </a:lnTo>
                  <a:lnTo>
                    <a:pt x="273" y="135"/>
                  </a:lnTo>
                  <a:lnTo>
                    <a:pt x="276" y="132"/>
                  </a:lnTo>
                  <a:lnTo>
                    <a:pt x="279" y="129"/>
                  </a:lnTo>
                  <a:lnTo>
                    <a:pt x="282" y="126"/>
                  </a:lnTo>
                  <a:lnTo>
                    <a:pt x="284" y="124"/>
                  </a:lnTo>
                  <a:lnTo>
                    <a:pt x="287" y="121"/>
                  </a:lnTo>
                  <a:lnTo>
                    <a:pt x="290" y="117"/>
                  </a:lnTo>
                  <a:lnTo>
                    <a:pt x="293" y="114"/>
                  </a:lnTo>
                  <a:lnTo>
                    <a:pt x="296" y="111"/>
                  </a:lnTo>
                  <a:lnTo>
                    <a:pt x="300" y="108"/>
                  </a:lnTo>
                  <a:lnTo>
                    <a:pt x="301" y="105"/>
                  </a:lnTo>
                  <a:lnTo>
                    <a:pt x="304" y="102"/>
                  </a:lnTo>
                  <a:lnTo>
                    <a:pt x="307" y="99"/>
                  </a:lnTo>
                  <a:lnTo>
                    <a:pt x="310" y="97"/>
                  </a:lnTo>
                  <a:lnTo>
                    <a:pt x="314" y="94"/>
                  </a:lnTo>
                  <a:lnTo>
                    <a:pt x="317" y="91"/>
                  </a:lnTo>
                  <a:lnTo>
                    <a:pt x="320" y="88"/>
                  </a:lnTo>
                  <a:lnTo>
                    <a:pt x="323" y="86"/>
                  </a:lnTo>
                  <a:lnTo>
                    <a:pt x="326" y="83"/>
                  </a:lnTo>
                  <a:lnTo>
                    <a:pt x="329" y="80"/>
                  </a:lnTo>
                  <a:lnTo>
                    <a:pt x="332" y="78"/>
                  </a:lnTo>
                  <a:lnTo>
                    <a:pt x="335" y="75"/>
                  </a:lnTo>
                  <a:lnTo>
                    <a:pt x="338" y="73"/>
                  </a:lnTo>
                  <a:lnTo>
                    <a:pt x="343" y="71"/>
                  </a:lnTo>
                  <a:lnTo>
                    <a:pt x="346" y="67"/>
                  </a:lnTo>
                  <a:lnTo>
                    <a:pt x="351" y="65"/>
                  </a:lnTo>
                  <a:lnTo>
                    <a:pt x="354" y="63"/>
                  </a:lnTo>
                  <a:lnTo>
                    <a:pt x="359" y="61"/>
                  </a:lnTo>
                  <a:lnTo>
                    <a:pt x="363" y="59"/>
                  </a:lnTo>
                  <a:lnTo>
                    <a:pt x="368" y="58"/>
                  </a:lnTo>
                  <a:lnTo>
                    <a:pt x="371" y="56"/>
                  </a:lnTo>
                  <a:lnTo>
                    <a:pt x="373" y="56"/>
                  </a:lnTo>
                  <a:lnTo>
                    <a:pt x="373" y="55"/>
                  </a:lnTo>
                  <a:lnTo>
                    <a:pt x="373" y="54"/>
                  </a:lnTo>
                  <a:lnTo>
                    <a:pt x="374" y="54"/>
                  </a:lnTo>
                  <a:lnTo>
                    <a:pt x="374" y="53"/>
                  </a:lnTo>
                  <a:lnTo>
                    <a:pt x="374" y="52"/>
                  </a:lnTo>
                  <a:lnTo>
                    <a:pt x="374" y="51"/>
                  </a:lnTo>
                  <a:lnTo>
                    <a:pt x="374" y="50"/>
                  </a:lnTo>
                  <a:lnTo>
                    <a:pt x="374" y="49"/>
                  </a:lnTo>
                  <a:lnTo>
                    <a:pt x="374" y="48"/>
                  </a:lnTo>
                  <a:lnTo>
                    <a:pt x="376" y="48"/>
                  </a:lnTo>
                  <a:lnTo>
                    <a:pt x="387" y="49"/>
                  </a:lnTo>
                  <a:lnTo>
                    <a:pt x="387" y="50"/>
                  </a:lnTo>
                  <a:lnTo>
                    <a:pt x="385" y="51"/>
                  </a:lnTo>
                  <a:lnTo>
                    <a:pt x="385" y="52"/>
                  </a:lnTo>
                  <a:lnTo>
                    <a:pt x="385" y="53"/>
                  </a:lnTo>
                  <a:lnTo>
                    <a:pt x="384" y="54"/>
                  </a:lnTo>
                  <a:lnTo>
                    <a:pt x="384" y="55"/>
                  </a:lnTo>
                  <a:lnTo>
                    <a:pt x="382" y="56"/>
                  </a:lnTo>
                  <a:lnTo>
                    <a:pt x="382" y="57"/>
                  </a:lnTo>
                  <a:lnTo>
                    <a:pt x="380" y="57"/>
                  </a:lnTo>
                  <a:lnTo>
                    <a:pt x="380" y="58"/>
                  </a:lnTo>
                  <a:lnTo>
                    <a:pt x="379" y="59"/>
                  </a:lnTo>
                  <a:lnTo>
                    <a:pt x="379" y="60"/>
                  </a:lnTo>
                  <a:lnTo>
                    <a:pt x="377" y="61"/>
                  </a:lnTo>
                  <a:lnTo>
                    <a:pt x="376" y="62"/>
                  </a:lnTo>
                  <a:lnTo>
                    <a:pt x="376" y="63"/>
                  </a:lnTo>
                  <a:lnTo>
                    <a:pt x="374" y="64"/>
                  </a:lnTo>
                  <a:lnTo>
                    <a:pt x="374" y="65"/>
                  </a:lnTo>
                  <a:lnTo>
                    <a:pt x="373" y="66"/>
                  </a:lnTo>
                  <a:lnTo>
                    <a:pt x="373" y="67"/>
                  </a:lnTo>
                  <a:lnTo>
                    <a:pt x="371" y="68"/>
                  </a:lnTo>
                  <a:lnTo>
                    <a:pt x="371" y="69"/>
                  </a:lnTo>
                  <a:lnTo>
                    <a:pt x="371" y="71"/>
                  </a:lnTo>
                  <a:lnTo>
                    <a:pt x="371" y="72"/>
                  </a:lnTo>
                  <a:lnTo>
                    <a:pt x="371" y="73"/>
                  </a:lnTo>
                  <a:lnTo>
                    <a:pt x="371" y="74"/>
                  </a:lnTo>
                  <a:lnTo>
                    <a:pt x="370" y="75"/>
                  </a:lnTo>
                  <a:lnTo>
                    <a:pt x="368" y="76"/>
                  </a:lnTo>
                  <a:lnTo>
                    <a:pt x="366" y="77"/>
                  </a:lnTo>
                  <a:lnTo>
                    <a:pt x="366" y="78"/>
                  </a:lnTo>
                  <a:lnTo>
                    <a:pt x="365" y="79"/>
                  </a:lnTo>
                  <a:lnTo>
                    <a:pt x="365" y="80"/>
                  </a:lnTo>
                  <a:lnTo>
                    <a:pt x="363" y="82"/>
                  </a:lnTo>
                  <a:lnTo>
                    <a:pt x="363" y="83"/>
                  </a:lnTo>
                  <a:lnTo>
                    <a:pt x="363" y="84"/>
                  </a:lnTo>
                  <a:lnTo>
                    <a:pt x="362" y="85"/>
                  </a:lnTo>
                  <a:lnTo>
                    <a:pt x="362" y="86"/>
                  </a:lnTo>
                  <a:lnTo>
                    <a:pt x="362" y="88"/>
                  </a:lnTo>
                  <a:lnTo>
                    <a:pt x="360" y="89"/>
                  </a:lnTo>
                  <a:lnTo>
                    <a:pt x="360" y="90"/>
                  </a:lnTo>
                  <a:lnTo>
                    <a:pt x="360" y="91"/>
                  </a:lnTo>
                  <a:lnTo>
                    <a:pt x="359" y="93"/>
                  </a:lnTo>
                  <a:lnTo>
                    <a:pt x="359" y="94"/>
                  </a:lnTo>
                  <a:lnTo>
                    <a:pt x="359" y="95"/>
                  </a:lnTo>
                  <a:lnTo>
                    <a:pt x="359" y="96"/>
                  </a:lnTo>
                  <a:lnTo>
                    <a:pt x="357" y="97"/>
                  </a:lnTo>
                  <a:lnTo>
                    <a:pt x="357" y="99"/>
                  </a:lnTo>
                  <a:lnTo>
                    <a:pt x="357" y="100"/>
                  </a:lnTo>
                  <a:lnTo>
                    <a:pt x="356" y="101"/>
                  </a:lnTo>
                  <a:lnTo>
                    <a:pt x="356" y="102"/>
                  </a:lnTo>
                  <a:lnTo>
                    <a:pt x="354" y="103"/>
                  </a:lnTo>
                  <a:lnTo>
                    <a:pt x="354" y="105"/>
                  </a:lnTo>
                  <a:lnTo>
                    <a:pt x="352" y="106"/>
                  </a:lnTo>
                  <a:lnTo>
                    <a:pt x="352" y="107"/>
                  </a:lnTo>
                  <a:lnTo>
                    <a:pt x="351" y="108"/>
                  </a:lnTo>
                  <a:lnTo>
                    <a:pt x="349" y="109"/>
                  </a:lnTo>
                  <a:lnTo>
                    <a:pt x="349" y="110"/>
                  </a:lnTo>
                  <a:lnTo>
                    <a:pt x="348" y="111"/>
                  </a:lnTo>
                  <a:lnTo>
                    <a:pt x="348" y="112"/>
                  </a:lnTo>
                  <a:lnTo>
                    <a:pt x="348" y="114"/>
                  </a:lnTo>
                  <a:lnTo>
                    <a:pt x="348" y="115"/>
                  </a:lnTo>
                  <a:lnTo>
                    <a:pt x="348" y="116"/>
                  </a:lnTo>
                  <a:lnTo>
                    <a:pt x="346" y="119"/>
                  </a:lnTo>
                  <a:lnTo>
                    <a:pt x="346" y="120"/>
                  </a:lnTo>
                  <a:lnTo>
                    <a:pt x="346" y="122"/>
                  </a:lnTo>
                  <a:lnTo>
                    <a:pt x="346" y="123"/>
                  </a:lnTo>
                  <a:lnTo>
                    <a:pt x="345" y="124"/>
                  </a:lnTo>
                  <a:lnTo>
                    <a:pt x="345" y="126"/>
                  </a:lnTo>
                  <a:lnTo>
                    <a:pt x="345" y="127"/>
                  </a:lnTo>
                  <a:lnTo>
                    <a:pt x="343" y="129"/>
                  </a:lnTo>
                  <a:lnTo>
                    <a:pt x="343" y="130"/>
                  </a:lnTo>
                  <a:lnTo>
                    <a:pt x="343" y="132"/>
                  </a:lnTo>
                  <a:lnTo>
                    <a:pt x="342" y="133"/>
                  </a:lnTo>
                  <a:lnTo>
                    <a:pt x="342" y="134"/>
                  </a:lnTo>
                  <a:lnTo>
                    <a:pt x="340" y="136"/>
                  </a:lnTo>
                  <a:lnTo>
                    <a:pt x="340" y="137"/>
                  </a:lnTo>
                  <a:lnTo>
                    <a:pt x="340" y="139"/>
                  </a:lnTo>
                  <a:lnTo>
                    <a:pt x="338" y="140"/>
                  </a:lnTo>
                  <a:lnTo>
                    <a:pt x="338" y="142"/>
                  </a:lnTo>
                  <a:lnTo>
                    <a:pt x="337" y="143"/>
                  </a:lnTo>
                  <a:lnTo>
                    <a:pt x="337" y="145"/>
                  </a:lnTo>
                  <a:lnTo>
                    <a:pt x="337" y="146"/>
                  </a:lnTo>
                  <a:lnTo>
                    <a:pt x="335" y="148"/>
                  </a:lnTo>
                  <a:lnTo>
                    <a:pt x="335" y="149"/>
                  </a:lnTo>
                  <a:lnTo>
                    <a:pt x="334" y="151"/>
                  </a:lnTo>
                  <a:lnTo>
                    <a:pt x="334" y="152"/>
                  </a:lnTo>
                  <a:lnTo>
                    <a:pt x="334" y="154"/>
                  </a:lnTo>
                  <a:lnTo>
                    <a:pt x="332" y="155"/>
                  </a:lnTo>
                  <a:lnTo>
                    <a:pt x="332" y="157"/>
                  </a:lnTo>
                  <a:lnTo>
                    <a:pt x="332" y="158"/>
                  </a:lnTo>
                  <a:lnTo>
                    <a:pt x="332" y="159"/>
                  </a:lnTo>
                  <a:lnTo>
                    <a:pt x="334" y="160"/>
                  </a:lnTo>
                  <a:lnTo>
                    <a:pt x="334" y="161"/>
                  </a:lnTo>
                  <a:lnTo>
                    <a:pt x="334" y="162"/>
                  </a:lnTo>
                  <a:lnTo>
                    <a:pt x="334" y="163"/>
                  </a:lnTo>
                  <a:lnTo>
                    <a:pt x="332" y="164"/>
                  </a:lnTo>
                  <a:lnTo>
                    <a:pt x="332" y="165"/>
                  </a:lnTo>
                  <a:lnTo>
                    <a:pt x="332" y="167"/>
                  </a:lnTo>
                  <a:lnTo>
                    <a:pt x="331" y="167"/>
                  </a:lnTo>
                  <a:lnTo>
                    <a:pt x="331" y="168"/>
                  </a:lnTo>
                  <a:lnTo>
                    <a:pt x="329" y="169"/>
                  </a:lnTo>
                  <a:lnTo>
                    <a:pt x="329" y="170"/>
                  </a:lnTo>
                  <a:lnTo>
                    <a:pt x="328" y="171"/>
                  </a:lnTo>
                  <a:lnTo>
                    <a:pt x="328" y="172"/>
                  </a:lnTo>
                  <a:lnTo>
                    <a:pt x="326" y="173"/>
                  </a:lnTo>
                  <a:lnTo>
                    <a:pt x="326" y="174"/>
                  </a:lnTo>
                  <a:lnTo>
                    <a:pt x="326" y="175"/>
                  </a:lnTo>
                  <a:lnTo>
                    <a:pt x="324" y="176"/>
                  </a:lnTo>
                  <a:lnTo>
                    <a:pt x="324" y="178"/>
                  </a:lnTo>
                  <a:lnTo>
                    <a:pt x="323" y="179"/>
                  </a:lnTo>
                  <a:lnTo>
                    <a:pt x="323" y="180"/>
                  </a:lnTo>
                  <a:lnTo>
                    <a:pt x="323" y="182"/>
                  </a:lnTo>
                  <a:lnTo>
                    <a:pt x="321" y="183"/>
                  </a:lnTo>
                  <a:lnTo>
                    <a:pt x="321" y="184"/>
                  </a:lnTo>
                  <a:lnTo>
                    <a:pt x="321" y="185"/>
                  </a:lnTo>
                  <a:lnTo>
                    <a:pt x="321" y="187"/>
                  </a:lnTo>
                  <a:lnTo>
                    <a:pt x="321" y="188"/>
                  </a:lnTo>
                  <a:lnTo>
                    <a:pt x="321" y="189"/>
                  </a:lnTo>
                  <a:lnTo>
                    <a:pt x="321" y="190"/>
                  </a:lnTo>
                  <a:lnTo>
                    <a:pt x="321" y="192"/>
                  </a:lnTo>
                  <a:lnTo>
                    <a:pt x="321" y="193"/>
                  </a:lnTo>
                  <a:lnTo>
                    <a:pt x="321" y="194"/>
                  </a:lnTo>
                  <a:lnTo>
                    <a:pt x="321" y="195"/>
                  </a:lnTo>
                  <a:lnTo>
                    <a:pt x="321" y="196"/>
                  </a:lnTo>
                  <a:lnTo>
                    <a:pt x="320" y="198"/>
                  </a:lnTo>
                  <a:lnTo>
                    <a:pt x="320" y="199"/>
                  </a:lnTo>
                  <a:lnTo>
                    <a:pt x="320" y="200"/>
                  </a:lnTo>
                  <a:lnTo>
                    <a:pt x="320" y="201"/>
                  </a:lnTo>
                  <a:lnTo>
                    <a:pt x="320" y="202"/>
                  </a:lnTo>
                  <a:lnTo>
                    <a:pt x="320" y="204"/>
                  </a:lnTo>
                  <a:lnTo>
                    <a:pt x="320" y="205"/>
                  </a:lnTo>
                  <a:lnTo>
                    <a:pt x="318" y="206"/>
                  </a:lnTo>
                  <a:lnTo>
                    <a:pt x="318" y="207"/>
                  </a:lnTo>
                  <a:lnTo>
                    <a:pt x="318" y="208"/>
                  </a:lnTo>
                  <a:lnTo>
                    <a:pt x="317" y="209"/>
                  </a:lnTo>
                  <a:lnTo>
                    <a:pt x="317" y="211"/>
                  </a:lnTo>
                  <a:lnTo>
                    <a:pt x="315" y="212"/>
                  </a:lnTo>
                  <a:lnTo>
                    <a:pt x="315" y="213"/>
                  </a:lnTo>
                  <a:lnTo>
                    <a:pt x="314" y="215"/>
                  </a:lnTo>
                  <a:lnTo>
                    <a:pt x="312" y="218"/>
                  </a:lnTo>
                  <a:lnTo>
                    <a:pt x="310" y="221"/>
                  </a:lnTo>
                  <a:lnTo>
                    <a:pt x="310" y="223"/>
                  </a:lnTo>
                  <a:lnTo>
                    <a:pt x="309" y="226"/>
                  </a:lnTo>
                  <a:lnTo>
                    <a:pt x="309" y="229"/>
                  </a:lnTo>
                  <a:lnTo>
                    <a:pt x="307" y="232"/>
                  </a:lnTo>
                  <a:lnTo>
                    <a:pt x="307" y="234"/>
                  </a:lnTo>
                  <a:lnTo>
                    <a:pt x="306" y="237"/>
                  </a:lnTo>
                  <a:lnTo>
                    <a:pt x="306" y="240"/>
                  </a:lnTo>
                  <a:lnTo>
                    <a:pt x="306" y="243"/>
                  </a:lnTo>
                  <a:lnTo>
                    <a:pt x="304" y="246"/>
                  </a:lnTo>
                  <a:lnTo>
                    <a:pt x="304" y="249"/>
                  </a:lnTo>
                  <a:lnTo>
                    <a:pt x="304" y="251"/>
                  </a:lnTo>
                  <a:lnTo>
                    <a:pt x="304" y="254"/>
                  </a:lnTo>
                  <a:lnTo>
                    <a:pt x="304" y="257"/>
                  </a:lnTo>
                  <a:lnTo>
                    <a:pt x="304" y="260"/>
                  </a:lnTo>
                  <a:lnTo>
                    <a:pt x="303" y="264"/>
                  </a:lnTo>
                  <a:lnTo>
                    <a:pt x="303" y="267"/>
                  </a:lnTo>
                  <a:lnTo>
                    <a:pt x="303" y="270"/>
                  </a:lnTo>
                  <a:lnTo>
                    <a:pt x="303" y="272"/>
                  </a:lnTo>
                  <a:lnTo>
                    <a:pt x="303" y="275"/>
                  </a:lnTo>
                  <a:lnTo>
                    <a:pt x="303" y="278"/>
                  </a:lnTo>
                  <a:lnTo>
                    <a:pt x="303" y="281"/>
                  </a:lnTo>
                  <a:lnTo>
                    <a:pt x="303" y="284"/>
                  </a:lnTo>
                  <a:lnTo>
                    <a:pt x="301" y="287"/>
                  </a:lnTo>
                  <a:lnTo>
                    <a:pt x="301" y="290"/>
                  </a:lnTo>
                  <a:lnTo>
                    <a:pt x="301" y="293"/>
                  </a:lnTo>
                  <a:lnTo>
                    <a:pt x="301" y="296"/>
                  </a:lnTo>
                  <a:lnTo>
                    <a:pt x="301" y="298"/>
                  </a:lnTo>
                  <a:lnTo>
                    <a:pt x="300" y="301"/>
                  </a:lnTo>
                  <a:lnTo>
                    <a:pt x="300" y="304"/>
                  </a:lnTo>
                  <a:lnTo>
                    <a:pt x="300" y="307"/>
                  </a:lnTo>
                  <a:lnTo>
                    <a:pt x="300" y="308"/>
                  </a:lnTo>
                  <a:lnTo>
                    <a:pt x="300" y="309"/>
                  </a:lnTo>
                  <a:lnTo>
                    <a:pt x="301" y="310"/>
                  </a:lnTo>
                  <a:lnTo>
                    <a:pt x="301" y="312"/>
                  </a:lnTo>
                  <a:lnTo>
                    <a:pt x="301" y="313"/>
                  </a:lnTo>
                  <a:lnTo>
                    <a:pt x="301" y="314"/>
                  </a:lnTo>
                  <a:lnTo>
                    <a:pt x="301" y="315"/>
                  </a:lnTo>
                  <a:lnTo>
                    <a:pt x="303" y="316"/>
                  </a:lnTo>
                  <a:lnTo>
                    <a:pt x="303" y="317"/>
                  </a:lnTo>
                  <a:lnTo>
                    <a:pt x="303" y="318"/>
                  </a:lnTo>
                  <a:lnTo>
                    <a:pt x="303" y="319"/>
                  </a:lnTo>
                  <a:lnTo>
                    <a:pt x="303" y="320"/>
                  </a:lnTo>
                  <a:lnTo>
                    <a:pt x="303" y="321"/>
                  </a:lnTo>
                  <a:lnTo>
                    <a:pt x="301" y="322"/>
                  </a:lnTo>
                  <a:lnTo>
                    <a:pt x="301" y="323"/>
                  </a:lnTo>
                  <a:lnTo>
                    <a:pt x="301" y="324"/>
                  </a:lnTo>
                  <a:lnTo>
                    <a:pt x="301" y="325"/>
                  </a:lnTo>
                  <a:lnTo>
                    <a:pt x="301" y="326"/>
                  </a:lnTo>
                  <a:lnTo>
                    <a:pt x="301" y="327"/>
                  </a:lnTo>
                  <a:lnTo>
                    <a:pt x="301" y="328"/>
                  </a:lnTo>
                  <a:lnTo>
                    <a:pt x="301" y="329"/>
                  </a:lnTo>
                  <a:lnTo>
                    <a:pt x="300" y="330"/>
                  </a:lnTo>
                  <a:lnTo>
                    <a:pt x="300" y="331"/>
                  </a:lnTo>
                  <a:lnTo>
                    <a:pt x="300" y="333"/>
                  </a:lnTo>
                  <a:lnTo>
                    <a:pt x="300" y="334"/>
                  </a:lnTo>
                  <a:lnTo>
                    <a:pt x="300" y="335"/>
                  </a:lnTo>
                  <a:lnTo>
                    <a:pt x="300" y="336"/>
                  </a:lnTo>
                  <a:lnTo>
                    <a:pt x="300" y="337"/>
                  </a:lnTo>
                  <a:lnTo>
                    <a:pt x="300" y="338"/>
                  </a:lnTo>
                  <a:lnTo>
                    <a:pt x="300" y="339"/>
                  </a:lnTo>
                  <a:lnTo>
                    <a:pt x="300" y="340"/>
                  </a:lnTo>
                  <a:lnTo>
                    <a:pt x="300" y="341"/>
                  </a:lnTo>
                  <a:lnTo>
                    <a:pt x="301" y="342"/>
                  </a:lnTo>
                  <a:lnTo>
                    <a:pt x="301" y="343"/>
                  </a:lnTo>
                  <a:lnTo>
                    <a:pt x="301" y="344"/>
                  </a:lnTo>
                  <a:lnTo>
                    <a:pt x="303" y="345"/>
                  </a:lnTo>
                  <a:lnTo>
                    <a:pt x="303" y="346"/>
                  </a:lnTo>
                  <a:lnTo>
                    <a:pt x="303" y="347"/>
                  </a:lnTo>
                  <a:lnTo>
                    <a:pt x="303" y="348"/>
                  </a:lnTo>
                  <a:lnTo>
                    <a:pt x="303" y="349"/>
                  </a:lnTo>
                  <a:lnTo>
                    <a:pt x="303" y="350"/>
                  </a:lnTo>
                  <a:lnTo>
                    <a:pt x="303" y="351"/>
                  </a:lnTo>
                  <a:lnTo>
                    <a:pt x="303" y="352"/>
                  </a:lnTo>
                  <a:lnTo>
                    <a:pt x="303" y="353"/>
                  </a:lnTo>
                  <a:lnTo>
                    <a:pt x="303" y="354"/>
                  </a:lnTo>
                  <a:lnTo>
                    <a:pt x="303" y="355"/>
                  </a:lnTo>
                  <a:lnTo>
                    <a:pt x="303" y="356"/>
                  </a:lnTo>
                  <a:lnTo>
                    <a:pt x="303" y="357"/>
                  </a:lnTo>
                  <a:lnTo>
                    <a:pt x="303" y="358"/>
                  </a:lnTo>
                  <a:lnTo>
                    <a:pt x="307" y="358"/>
                  </a:lnTo>
                  <a:lnTo>
                    <a:pt x="306" y="361"/>
                  </a:lnTo>
                  <a:lnTo>
                    <a:pt x="304" y="364"/>
                  </a:lnTo>
                  <a:lnTo>
                    <a:pt x="304" y="366"/>
                  </a:lnTo>
                  <a:lnTo>
                    <a:pt x="304" y="368"/>
                  </a:lnTo>
                  <a:lnTo>
                    <a:pt x="303" y="370"/>
                  </a:lnTo>
                  <a:lnTo>
                    <a:pt x="303" y="372"/>
                  </a:lnTo>
                  <a:lnTo>
                    <a:pt x="303" y="374"/>
                  </a:lnTo>
                  <a:lnTo>
                    <a:pt x="303" y="376"/>
                  </a:lnTo>
                  <a:lnTo>
                    <a:pt x="303" y="378"/>
                  </a:lnTo>
                  <a:lnTo>
                    <a:pt x="304" y="380"/>
                  </a:lnTo>
                  <a:lnTo>
                    <a:pt x="304" y="382"/>
                  </a:lnTo>
                  <a:lnTo>
                    <a:pt x="304" y="384"/>
                  </a:lnTo>
                  <a:lnTo>
                    <a:pt x="306" y="386"/>
                  </a:lnTo>
                  <a:lnTo>
                    <a:pt x="306" y="388"/>
                  </a:lnTo>
                  <a:lnTo>
                    <a:pt x="306" y="390"/>
                  </a:lnTo>
                  <a:lnTo>
                    <a:pt x="307" y="392"/>
                  </a:lnTo>
                  <a:lnTo>
                    <a:pt x="307" y="394"/>
                  </a:lnTo>
                  <a:lnTo>
                    <a:pt x="309" y="396"/>
                  </a:lnTo>
                  <a:lnTo>
                    <a:pt x="309" y="398"/>
                  </a:lnTo>
                  <a:lnTo>
                    <a:pt x="310" y="400"/>
                  </a:lnTo>
                  <a:lnTo>
                    <a:pt x="310" y="402"/>
                  </a:lnTo>
                  <a:lnTo>
                    <a:pt x="312" y="404"/>
                  </a:lnTo>
                  <a:lnTo>
                    <a:pt x="312" y="406"/>
                  </a:lnTo>
                  <a:lnTo>
                    <a:pt x="312" y="409"/>
                  </a:lnTo>
                  <a:lnTo>
                    <a:pt x="314" y="411"/>
                  </a:lnTo>
                  <a:lnTo>
                    <a:pt x="314" y="413"/>
                  </a:lnTo>
                  <a:lnTo>
                    <a:pt x="314" y="415"/>
                  </a:lnTo>
                  <a:lnTo>
                    <a:pt x="314" y="416"/>
                  </a:lnTo>
                  <a:lnTo>
                    <a:pt x="314" y="418"/>
                  </a:lnTo>
                  <a:lnTo>
                    <a:pt x="314" y="420"/>
                  </a:lnTo>
                  <a:lnTo>
                    <a:pt x="314" y="422"/>
                  </a:lnTo>
                  <a:lnTo>
                    <a:pt x="314" y="424"/>
                  </a:lnTo>
                  <a:lnTo>
                    <a:pt x="314" y="425"/>
                  </a:lnTo>
                  <a:lnTo>
                    <a:pt x="315" y="426"/>
                  </a:lnTo>
                  <a:lnTo>
                    <a:pt x="315" y="427"/>
                  </a:lnTo>
                  <a:lnTo>
                    <a:pt x="315" y="428"/>
                  </a:lnTo>
                  <a:lnTo>
                    <a:pt x="317" y="429"/>
                  </a:lnTo>
                  <a:lnTo>
                    <a:pt x="317" y="430"/>
                  </a:lnTo>
                  <a:lnTo>
                    <a:pt x="317" y="431"/>
                  </a:lnTo>
                  <a:lnTo>
                    <a:pt x="317" y="432"/>
                  </a:lnTo>
                  <a:lnTo>
                    <a:pt x="317" y="433"/>
                  </a:lnTo>
                  <a:lnTo>
                    <a:pt x="318" y="434"/>
                  </a:lnTo>
                  <a:lnTo>
                    <a:pt x="318" y="435"/>
                  </a:lnTo>
                  <a:lnTo>
                    <a:pt x="318" y="437"/>
                  </a:lnTo>
                  <a:lnTo>
                    <a:pt x="318" y="438"/>
                  </a:lnTo>
                  <a:lnTo>
                    <a:pt x="318" y="439"/>
                  </a:lnTo>
                  <a:lnTo>
                    <a:pt x="318" y="440"/>
                  </a:lnTo>
                  <a:lnTo>
                    <a:pt x="318" y="441"/>
                  </a:lnTo>
                  <a:lnTo>
                    <a:pt x="318" y="442"/>
                  </a:lnTo>
                  <a:lnTo>
                    <a:pt x="318" y="444"/>
                  </a:lnTo>
                  <a:lnTo>
                    <a:pt x="320" y="445"/>
                  </a:lnTo>
                  <a:lnTo>
                    <a:pt x="320" y="446"/>
                  </a:lnTo>
                  <a:lnTo>
                    <a:pt x="320" y="447"/>
                  </a:lnTo>
                  <a:lnTo>
                    <a:pt x="320" y="448"/>
                  </a:lnTo>
                  <a:lnTo>
                    <a:pt x="320" y="449"/>
                  </a:lnTo>
                  <a:lnTo>
                    <a:pt x="320" y="451"/>
                  </a:lnTo>
                  <a:lnTo>
                    <a:pt x="320" y="452"/>
                  </a:lnTo>
                  <a:lnTo>
                    <a:pt x="320" y="453"/>
                  </a:lnTo>
                  <a:lnTo>
                    <a:pt x="321" y="454"/>
                  </a:lnTo>
                  <a:lnTo>
                    <a:pt x="321" y="456"/>
                  </a:lnTo>
                  <a:lnTo>
                    <a:pt x="321" y="457"/>
                  </a:lnTo>
                  <a:lnTo>
                    <a:pt x="321" y="458"/>
                  </a:lnTo>
                  <a:lnTo>
                    <a:pt x="321" y="459"/>
                  </a:lnTo>
                  <a:lnTo>
                    <a:pt x="323" y="460"/>
                  </a:lnTo>
                  <a:lnTo>
                    <a:pt x="321" y="461"/>
                  </a:lnTo>
                  <a:lnTo>
                    <a:pt x="321" y="462"/>
                  </a:lnTo>
                  <a:lnTo>
                    <a:pt x="320" y="462"/>
                  </a:lnTo>
                  <a:lnTo>
                    <a:pt x="318" y="463"/>
                  </a:lnTo>
                  <a:lnTo>
                    <a:pt x="318" y="464"/>
                  </a:lnTo>
                  <a:lnTo>
                    <a:pt x="317" y="465"/>
                  </a:lnTo>
                  <a:lnTo>
                    <a:pt x="317" y="466"/>
                  </a:lnTo>
                  <a:lnTo>
                    <a:pt x="315" y="466"/>
                  </a:lnTo>
                  <a:lnTo>
                    <a:pt x="315" y="467"/>
                  </a:lnTo>
                  <a:lnTo>
                    <a:pt x="314" y="468"/>
                  </a:lnTo>
                  <a:lnTo>
                    <a:pt x="314" y="469"/>
                  </a:lnTo>
                  <a:lnTo>
                    <a:pt x="312" y="470"/>
                  </a:lnTo>
                  <a:lnTo>
                    <a:pt x="310" y="471"/>
                  </a:lnTo>
                  <a:lnTo>
                    <a:pt x="310" y="472"/>
                  </a:lnTo>
                  <a:lnTo>
                    <a:pt x="309" y="473"/>
                  </a:lnTo>
                  <a:lnTo>
                    <a:pt x="309" y="474"/>
                  </a:lnTo>
                  <a:lnTo>
                    <a:pt x="307" y="474"/>
                  </a:lnTo>
                  <a:lnTo>
                    <a:pt x="307" y="475"/>
                  </a:lnTo>
                  <a:lnTo>
                    <a:pt x="306" y="476"/>
                  </a:lnTo>
                  <a:lnTo>
                    <a:pt x="304" y="476"/>
                  </a:lnTo>
                  <a:lnTo>
                    <a:pt x="304" y="477"/>
                  </a:lnTo>
                  <a:lnTo>
                    <a:pt x="303" y="478"/>
                  </a:lnTo>
                  <a:lnTo>
                    <a:pt x="301" y="478"/>
                  </a:lnTo>
                  <a:lnTo>
                    <a:pt x="300" y="479"/>
                  </a:lnTo>
                  <a:lnTo>
                    <a:pt x="298" y="480"/>
                  </a:lnTo>
                  <a:lnTo>
                    <a:pt x="296" y="480"/>
                  </a:lnTo>
                  <a:lnTo>
                    <a:pt x="295" y="480"/>
                  </a:lnTo>
                  <a:lnTo>
                    <a:pt x="293" y="480"/>
                  </a:lnTo>
                  <a:lnTo>
                    <a:pt x="292" y="481"/>
                  </a:lnTo>
                  <a:lnTo>
                    <a:pt x="289" y="482"/>
                  </a:lnTo>
                  <a:lnTo>
                    <a:pt x="287" y="484"/>
                  </a:lnTo>
                  <a:lnTo>
                    <a:pt x="284" y="486"/>
                  </a:lnTo>
                  <a:lnTo>
                    <a:pt x="282" y="488"/>
                  </a:lnTo>
                  <a:lnTo>
                    <a:pt x="281" y="490"/>
                  </a:lnTo>
                  <a:lnTo>
                    <a:pt x="281" y="492"/>
                  </a:lnTo>
                  <a:lnTo>
                    <a:pt x="279" y="494"/>
                  </a:lnTo>
                  <a:lnTo>
                    <a:pt x="278" y="496"/>
                  </a:lnTo>
                  <a:lnTo>
                    <a:pt x="278" y="498"/>
                  </a:lnTo>
                  <a:lnTo>
                    <a:pt x="276" y="501"/>
                  </a:lnTo>
                  <a:lnTo>
                    <a:pt x="276" y="504"/>
                  </a:lnTo>
                  <a:lnTo>
                    <a:pt x="276" y="506"/>
                  </a:lnTo>
                  <a:lnTo>
                    <a:pt x="275" y="509"/>
                  </a:lnTo>
                  <a:lnTo>
                    <a:pt x="275" y="511"/>
                  </a:lnTo>
                  <a:lnTo>
                    <a:pt x="275" y="514"/>
                  </a:lnTo>
                  <a:lnTo>
                    <a:pt x="275" y="516"/>
                  </a:lnTo>
                  <a:lnTo>
                    <a:pt x="275" y="519"/>
                  </a:lnTo>
                  <a:lnTo>
                    <a:pt x="275" y="521"/>
                  </a:lnTo>
                  <a:lnTo>
                    <a:pt x="275" y="524"/>
                  </a:lnTo>
                  <a:lnTo>
                    <a:pt x="276" y="526"/>
                  </a:lnTo>
                  <a:lnTo>
                    <a:pt x="276" y="529"/>
                  </a:lnTo>
                  <a:lnTo>
                    <a:pt x="276" y="532"/>
                  </a:lnTo>
                  <a:lnTo>
                    <a:pt x="276" y="534"/>
                  </a:lnTo>
                  <a:lnTo>
                    <a:pt x="276" y="537"/>
                  </a:lnTo>
                  <a:lnTo>
                    <a:pt x="278" y="539"/>
                  </a:lnTo>
                  <a:lnTo>
                    <a:pt x="278" y="542"/>
                  </a:lnTo>
                  <a:lnTo>
                    <a:pt x="278" y="544"/>
                  </a:lnTo>
                  <a:lnTo>
                    <a:pt x="278" y="547"/>
                  </a:lnTo>
                  <a:lnTo>
                    <a:pt x="278" y="549"/>
                  </a:lnTo>
                  <a:lnTo>
                    <a:pt x="279" y="553"/>
                  </a:lnTo>
                  <a:lnTo>
                    <a:pt x="279" y="555"/>
                  </a:lnTo>
                  <a:lnTo>
                    <a:pt x="279" y="558"/>
                  </a:lnTo>
                  <a:lnTo>
                    <a:pt x="279" y="559"/>
                  </a:lnTo>
                  <a:lnTo>
                    <a:pt x="279" y="560"/>
                  </a:lnTo>
                  <a:lnTo>
                    <a:pt x="279" y="561"/>
                  </a:lnTo>
                  <a:lnTo>
                    <a:pt x="281" y="562"/>
                  </a:lnTo>
                  <a:lnTo>
                    <a:pt x="281" y="563"/>
                  </a:lnTo>
                  <a:lnTo>
                    <a:pt x="281" y="564"/>
                  </a:lnTo>
                  <a:lnTo>
                    <a:pt x="282" y="564"/>
                  </a:lnTo>
                  <a:lnTo>
                    <a:pt x="282" y="565"/>
                  </a:lnTo>
                  <a:lnTo>
                    <a:pt x="282" y="566"/>
                  </a:lnTo>
                  <a:lnTo>
                    <a:pt x="284" y="566"/>
                  </a:lnTo>
                  <a:lnTo>
                    <a:pt x="284" y="567"/>
                  </a:lnTo>
                  <a:lnTo>
                    <a:pt x="286" y="568"/>
                  </a:lnTo>
                  <a:lnTo>
                    <a:pt x="286" y="569"/>
                  </a:lnTo>
                  <a:lnTo>
                    <a:pt x="287" y="569"/>
                  </a:lnTo>
                  <a:lnTo>
                    <a:pt x="287" y="570"/>
                  </a:lnTo>
                  <a:lnTo>
                    <a:pt x="289" y="570"/>
                  </a:lnTo>
                  <a:lnTo>
                    <a:pt x="300" y="562"/>
                  </a:lnTo>
                  <a:lnTo>
                    <a:pt x="300" y="560"/>
                  </a:lnTo>
                  <a:lnTo>
                    <a:pt x="298" y="558"/>
                  </a:lnTo>
                  <a:lnTo>
                    <a:pt x="298" y="556"/>
                  </a:lnTo>
                  <a:lnTo>
                    <a:pt x="298" y="554"/>
                  </a:lnTo>
                  <a:lnTo>
                    <a:pt x="298" y="551"/>
                  </a:lnTo>
                  <a:lnTo>
                    <a:pt x="298" y="548"/>
                  </a:lnTo>
                  <a:lnTo>
                    <a:pt x="298" y="546"/>
                  </a:lnTo>
                  <a:lnTo>
                    <a:pt x="298" y="544"/>
                  </a:lnTo>
                  <a:lnTo>
                    <a:pt x="298" y="542"/>
                  </a:lnTo>
                  <a:lnTo>
                    <a:pt x="298" y="540"/>
                  </a:lnTo>
                  <a:lnTo>
                    <a:pt x="298" y="538"/>
                  </a:lnTo>
                  <a:lnTo>
                    <a:pt x="298" y="535"/>
                  </a:lnTo>
                  <a:lnTo>
                    <a:pt x="298" y="533"/>
                  </a:lnTo>
                  <a:lnTo>
                    <a:pt x="298" y="531"/>
                  </a:lnTo>
                  <a:lnTo>
                    <a:pt x="298" y="529"/>
                  </a:lnTo>
                  <a:lnTo>
                    <a:pt x="298" y="527"/>
                  </a:lnTo>
                  <a:lnTo>
                    <a:pt x="298" y="524"/>
                  </a:lnTo>
                  <a:lnTo>
                    <a:pt x="298" y="522"/>
                  </a:lnTo>
                  <a:lnTo>
                    <a:pt x="298" y="520"/>
                  </a:lnTo>
                  <a:lnTo>
                    <a:pt x="298" y="518"/>
                  </a:lnTo>
                  <a:lnTo>
                    <a:pt x="298" y="516"/>
                  </a:lnTo>
                  <a:lnTo>
                    <a:pt x="298" y="513"/>
                  </a:lnTo>
                  <a:lnTo>
                    <a:pt x="298" y="511"/>
                  </a:lnTo>
                  <a:lnTo>
                    <a:pt x="300" y="509"/>
                  </a:lnTo>
                  <a:lnTo>
                    <a:pt x="300" y="507"/>
                  </a:lnTo>
                  <a:lnTo>
                    <a:pt x="300" y="505"/>
                  </a:lnTo>
                  <a:lnTo>
                    <a:pt x="301" y="501"/>
                  </a:lnTo>
                  <a:lnTo>
                    <a:pt x="301" y="499"/>
                  </a:lnTo>
                  <a:lnTo>
                    <a:pt x="301" y="497"/>
                  </a:lnTo>
                  <a:lnTo>
                    <a:pt x="303" y="495"/>
                  </a:lnTo>
                  <a:lnTo>
                    <a:pt x="303" y="493"/>
                  </a:lnTo>
                  <a:lnTo>
                    <a:pt x="304" y="490"/>
                  </a:lnTo>
                  <a:lnTo>
                    <a:pt x="309" y="488"/>
                  </a:lnTo>
                  <a:lnTo>
                    <a:pt x="314" y="485"/>
                  </a:lnTo>
                  <a:lnTo>
                    <a:pt x="318" y="483"/>
                  </a:lnTo>
                  <a:lnTo>
                    <a:pt x="323" y="480"/>
                  </a:lnTo>
                  <a:lnTo>
                    <a:pt x="328" y="477"/>
                  </a:lnTo>
                  <a:lnTo>
                    <a:pt x="332" y="474"/>
                  </a:lnTo>
                  <a:lnTo>
                    <a:pt x="337" y="471"/>
                  </a:lnTo>
                  <a:lnTo>
                    <a:pt x="342" y="468"/>
                  </a:lnTo>
                  <a:lnTo>
                    <a:pt x="346" y="465"/>
                  </a:lnTo>
                  <a:lnTo>
                    <a:pt x="351" y="462"/>
                  </a:lnTo>
                  <a:lnTo>
                    <a:pt x="356" y="459"/>
                  </a:lnTo>
                  <a:lnTo>
                    <a:pt x="360" y="456"/>
                  </a:lnTo>
                  <a:lnTo>
                    <a:pt x="363" y="451"/>
                  </a:lnTo>
                  <a:lnTo>
                    <a:pt x="368" y="448"/>
                  </a:lnTo>
                  <a:lnTo>
                    <a:pt x="373" y="445"/>
                  </a:lnTo>
                  <a:lnTo>
                    <a:pt x="376" y="442"/>
                  </a:lnTo>
                  <a:lnTo>
                    <a:pt x="380" y="438"/>
                  </a:lnTo>
                  <a:lnTo>
                    <a:pt x="385" y="435"/>
                  </a:lnTo>
                  <a:lnTo>
                    <a:pt x="388" y="432"/>
                  </a:lnTo>
                  <a:lnTo>
                    <a:pt x="393" y="429"/>
                  </a:lnTo>
                  <a:lnTo>
                    <a:pt x="398" y="425"/>
                  </a:lnTo>
                  <a:lnTo>
                    <a:pt x="401" y="422"/>
                  </a:lnTo>
                  <a:lnTo>
                    <a:pt x="405" y="419"/>
                  </a:lnTo>
                  <a:lnTo>
                    <a:pt x="408" y="415"/>
                  </a:lnTo>
                  <a:lnTo>
                    <a:pt x="413" y="412"/>
                  </a:lnTo>
                  <a:lnTo>
                    <a:pt x="416" y="409"/>
                  </a:lnTo>
                  <a:lnTo>
                    <a:pt x="421" y="405"/>
                  </a:lnTo>
                  <a:lnTo>
                    <a:pt x="425" y="402"/>
                  </a:lnTo>
                  <a:lnTo>
                    <a:pt x="429" y="399"/>
                  </a:lnTo>
                  <a:lnTo>
                    <a:pt x="433" y="396"/>
                  </a:lnTo>
                  <a:lnTo>
                    <a:pt x="436" y="393"/>
                  </a:lnTo>
                  <a:lnTo>
                    <a:pt x="441" y="390"/>
                  </a:lnTo>
                  <a:lnTo>
                    <a:pt x="449" y="384"/>
                  </a:lnTo>
                  <a:lnTo>
                    <a:pt x="457" y="378"/>
                  </a:lnTo>
                  <a:lnTo>
                    <a:pt x="466" y="372"/>
                  </a:lnTo>
                  <a:lnTo>
                    <a:pt x="474" y="365"/>
                  </a:lnTo>
                  <a:lnTo>
                    <a:pt x="481" y="358"/>
                  </a:lnTo>
                  <a:lnTo>
                    <a:pt x="489" y="352"/>
                  </a:lnTo>
                  <a:lnTo>
                    <a:pt x="497" y="345"/>
                  </a:lnTo>
                  <a:lnTo>
                    <a:pt x="505" y="339"/>
                  </a:lnTo>
                  <a:lnTo>
                    <a:pt x="513" y="332"/>
                  </a:lnTo>
                  <a:lnTo>
                    <a:pt x="519" y="326"/>
                  </a:lnTo>
                  <a:lnTo>
                    <a:pt x="527" y="319"/>
                  </a:lnTo>
                  <a:lnTo>
                    <a:pt x="534" y="313"/>
                  </a:lnTo>
                  <a:lnTo>
                    <a:pt x="541" y="305"/>
                  </a:lnTo>
                  <a:lnTo>
                    <a:pt x="548" y="298"/>
                  </a:lnTo>
                  <a:lnTo>
                    <a:pt x="555" y="292"/>
                  </a:lnTo>
                  <a:lnTo>
                    <a:pt x="561" y="285"/>
                  </a:lnTo>
                  <a:lnTo>
                    <a:pt x="569" y="278"/>
                  </a:lnTo>
                  <a:lnTo>
                    <a:pt x="575" y="271"/>
                  </a:lnTo>
                  <a:lnTo>
                    <a:pt x="583" y="264"/>
                  </a:lnTo>
                  <a:lnTo>
                    <a:pt x="589" y="257"/>
                  </a:lnTo>
                  <a:lnTo>
                    <a:pt x="595" y="250"/>
                  </a:lnTo>
                  <a:lnTo>
                    <a:pt x="601" y="243"/>
                  </a:lnTo>
                  <a:lnTo>
                    <a:pt x="607" y="236"/>
                  </a:lnTo>
                  <a:lnTo>
                    <a:pt x="615" y="229"/>
                  </a:lnTo>
                  <a:lnTo>
                    <a:pt x="621" y="222"/>
                  </a:lnTo>
                  <a:lnTo>
                    <a:pt x="628" y="215"/>
                  </a:lnTo>
                  <a:lnTo>
                    <a:pt x="634" y="207"/>
                  </a:lnTo>
                  <a:lnTo>
                    <a:pt x="640" y="200"/>
                  </a:lnTo>
                  <a:lnTo>
                    <a:pt x="646" y="193"/>
                  </a:lnTo>
                  <a:lnTo>
                    <a:pt x="654" y="186"/>
                  </a:lnTo>
                  <a:lnTo>
                    <a:pt x="660" y="179"/>
                  </a:lnTo>
                  <a:lnTo>
                    <a:pt x="666" y="172"/>
                  </a:lnTo>
                  <a:lnTo>
                    <a:pt x="671" y="169"/>
                  </a:lnTo>
                  <a:lnTo>
                    <a:pt x="676" y="165"/>
                  </a:lnTo>
                  <a:lnTo>
                    <a:pt x="679" y="161"/>
                  </a:lnTo>
                  <a:lnTo>
                    <a:pt x="684" y="158"/>
                  </a:lnTo>
                  <a:lnTo>
                    <a:pt x="687" y="154"/>
                  </a:lnTo>
                  <a:lnTo>
                    <a:pt x="691" y="151"/>
                  </a:lnTo>
                  <a:lnTo>
                    <a:pt x="694" y="147"/>
                  </a:lnTo>
                  <a:lnTo>
                    <a:pt x="698" y="143"/>
                  </a:lnTo>
                  <a:lnTo>
                    <a:pt x="701" y="139"/>
                  </a:lnTo>
                  <a:lnTo>
                    <a:pt x="705" y="135"/>
                  </a:lnTo>
                  <a:lnTo>
                    <a:pt x="708" y="132"/>
                  </a:lnTo>
                  <a:lnTo>
                    <a:pt x="710" y="128"/>
                  </a:lnTo>
                  <a:lnTo>
                    <a:pt x="713" y="124"/>
                  </a:lnTo>
                  <a:lnTo>
                    <a:pt x="716" y="120"/>
                  </a:lnTo>
                  <a:lnTo>
                    <a:pt x="719" y="115"/>
                  </a:lnTo>
                  <a:lnTo>
                    <a:pt x="722" y="111"/>
                  </a:lnTo>
                  <a:lnTo>
                    <a:pt x="724" y="107"/>
                  </a:lnTo>
                  <a:lnTo>
                    <a:pt x="727" y="102"/>
                  </a:lnTo>
                  <a:lnTo>
                    <a:pt x="730" y="98"/>
                  </a:lnTo>
                  <a:lnTo>
                    <a:pt x="732" y="94"/>
                  </a:lnTo>
                  <a:lnTo>
                    <a:pt x="735" y="90"/>
                  </a:lnTo>
                  <a:lnTo>
                    <a:pt x="738" y="86"/>
                  </a:lnTo>
                  <a:lnTo>
                    <a:pt x="740" y="82"/>
                  </a:lnTo>
                  <a:lnTo>
                    <a:pt x="743" y="78"/>
                  </a:lnTo>
                  <a:lnTo>
                    <a:pt x="746" y="74"/>
                  </a:lnTo>
                  <a:lnTo>
                    <a:pt x="747" y="69"/>
                  </a:lnTo>
                  <a:lnTo>
                    <a:pt x="750" y="65"/>
                  </a:lnTo>
                  <a:lnTo>
                    <a:pt x="754" y="61"/>
                  </a:lnTo>
                  <a:lnTo>
                    <a:pt x="757" y="57"/>
                  </a:lnTo>
                  <a:lnTo>
                    <a:pt x="760" y="53"/>
                  </a:lnTo>
                  <a:lnTo>
                    <a:pt x="761" y="49"/>
                  </a:lnTo>
                  <a:lnTo>
                    <a:pt x="764" y="45"/>
                  </a:lnTo>
                  <a:lnTo>
                    <a:pt x="766" y="44"/>
                  </a:lnTo>
                  <a:lnTo>
                    <a:pt x="766" y="42"/>
                  </a:lnTo>
                  <a:lnTo>
                    <a:pt x="766" y="41"/>
                  </a:lnTo>
                  <a:lnTo>
                    <a:pt x="766" y="40"/>
                  </a:lnTo>
                  <a:lnTo>
                    <a:pt x="768" y="39"/>
                  </a:lnTo>
                  <a:lnTo>
                    <a:pt x="768" y="37"/>
                  </a:lnTo>
                  <a:lnTo>
                    <a:pt x="768" y="36"/>
                  </a:lnTo>
                  <a:lnTo>
                    <a:pt x="769" y="34"/>
                  </a:lnTo>
                  <a:lnTo>
                    <a:pt x="769" y="33"/>
                  </a:lnTo>
                  <a:lnTo>
                    <a:pt x="769" y="32"/>
                  </a:lnTo>
                  <a:lnTo>
                    <a:pt x="771" y="30"/>
                  </a:lnTo>
                  <a:lnTo>
                    <a:pt x="771" y="29"/>
                  </a:lnTo>
                  <a:lnTo>
                    <a:pt x="771" y="27"/>
                  </a:lnTo>
                  <a:lnTo>
                    <a:pt x="772" y="26"/>
                  </a:lnTo>
                  <a:lnTo>
                    <a:pt x="772" y="24"/>
                  </a:lnTo>
                  <a:lnTo>
                    <a:pt x="772" y="23"/>
                  </a:lnTo>
                  <a:lnTo>
                    <a:pt x="774" y="21"/>
                  </a:lnTo>
                  <a:lnTo>
                    <a:pt x="774" y="19"/>
                  </a:lnTo>
                  <a:lnTo>
                    <a:pt x="774" y="18"/>
                  </a:lnTo>
                  <a:lnTo>
                    <a:pt x="775" y="16"/>
                  </a:lnTo>
                  <a:lnTo>
                    <a:pt x="775" y="15"/>
                  </a:lnTo>
                  <a:lnTo>
                    <a:pt x="777" y="13"/>
                  </a:lnTo>
                  <a:lnTo>
                    <a:pt x="777" y="12"/>
                  </a:lnTo>
                  <a:lnTo>
                    <a:pt x="778" y="10"/>
                  </a:lnTo>
                  <a:lnTo>
                    <a:pt x="778" y="9"/>
                  </a:lnTo>
                  <a:lnTo>
                    <a:pt x="780" y="8"/>
                  </a:lnTo>
                  <a:lnTo>
                    <a:pt x="780" y="6"/>
                  </a:lnTo>
                  <a:lnTo>
                    <a:pt x="780" y="5"/>
                  </a:lnTo>
                  <a:lnTo>
                    <a:pt x="781" y="4"/>
                  </a:lnTo>
                  <a:lnTo>
                    <a:pt x="781" y="2"/>
                  </a:lnTo>
                  <a:lnTo>
                    <a:pt x="783" y="1"/>
                  </a:lnTo>
                  <a:lnTo>
                    <a:pt x="783" y="0"/>
                  </a:lnTo>
                  <a:lnTo>
                    <a:pt x="788" y="4"/>
                  </a:lnTo>
                  <a:lnTo>
                    <a:pt x="792" y="7"/>
                  </a:lnTo>
                  <a:lnTo>
                    <a:pt x="795" y="11"/>
                  </a:lnTo>
                  <a:lnTo>
                    <a:pt x="800" y="14"/>
                  </a:lnTo>
                  <a:lnTo>
                    <a:pt x="802" y="18"/>
                  </a:lnTo>
                  <a:lnTo>
                    <a:pt x="805" y="23"/>
                  </a:lnTo>
                  <a:lnTo>
                    <a:pt x="808" y="27"/>
                  </a:lnTo>
                  <a:lnTo>
                    <a:pt x="809" y="31"/>
                  </a:lnTo>
                  <a:lnTo>
                    <a:pt x="811" y="35"/>
                  </a:lnTo>
                  <a:lnTo>
                    <a:pt x="813" y="39"/>
                  </a:lnTo>
                  <a:lnTo>
                    <a:pt x="814" y="43"/>
                  </a:lnTo>
                  <a:lnTo>
                    <a:pt x="816" y="47"/>
                  </a:lnTo>
                  <a:lnTo>
                    <a:pt x="816" y="51"/>
                  </a:lnTo>
                  <a:lnTo>
                    <a:pt x="817" y="55"/>
                  </a:lnTo>
                  <a:lnTo>
                    <a:pt x="817" y="59"/>
                  </a:lnTo>
                  <a:lnTo>
                    <a:pt x="819" y="63"/>
                  </a:lnTo>
                  <a:lnTo>
                    <a:pt x="819" y="68"/>
                  </a:lnTo>
                  <a:lnTo>
                    <a:pt x="819" y="73"/>
                  </a:lnTo>
                  <a:lnTo>
                    <a:pt x="819" y="77"/>
                  </a:lnTo>
                  <a:lnTo>
                    <a:pt x="819" y="81"/>
                  </a:lnTo>
                  <a:lnTo>
                    <a:pt x="820" y="86"/>
                  </a:lnTo>
                  <a:lnTo>
                    <a:pt x="820" y="90"/>
                  </a:lnTo>
                  <a:lnTo>
                    <a:pt x="820" y="94"/>
                  </a:lnTo>
                  <a:lnTo>
                    <a:pt x="820" y="99"/>
                  </a:lnTo>
                  <a:lnTo>
                    <a:pt x="822" y="103"/>
                  </a:lnTo>
                  <a:lnTo>
                    <a:pt x="822" y="107"/>
                  </a:lnTo>
                  <a:lnTo>
                    <a:pt x="823" y="112"/>
                  </a:lnTo>
                  <a:lnTo>
                    <a:pt x="823" y="116"/>
                  </a:lnTo>
                  <a:lnTo>
                    <a:pt x="825" y="121"/>
                  </a:lnTo>
                  <a:lnTo>
                    <a:pt x="827" y="125"/>
                  </a:lnTo>
                  <a:lnTo>
                    <a:pt x="828" y="130"/>
                  </a:lnTo>
                  <a:lnTo>
                    <a:pt x="830" y="134"/>
                  </a:lnTo>
                  <a:close/>
                </a:path>
              </a:pathLst>
            </a:custGeom>
            <a:solidFill>
              <a:srgbClr val="7087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83" name="Freeform 79"/>
            <p:cNvSpPr>
              <a:spLocks/>
            </p:cNvSpPr>
            <p:nvPr/>
          </p:nvSpPr>
          <p:spPr bwMode="auto">
            <a:xfrm>
              <a:off x="6487" y="2230"/>
              <a:ext cx="37" cy="67"/>
            </a:xfrm>
            <a:custGeom>
              <a:avLst/>
              <a:gdLst>
                <a:gd name="T0" fmla="*/ 1 w 73"/>
                <a:gd name="T1" fmla="*/ 21 h 67"/>
                <a:gd name="T2" fmla="*/ 1 w 73"/>
                <a:gd name="T3" fmla="*/ 24 h 67"/>
                <a:gd name="T4" fmla="*/ 1 w 73"/>
                <a:gd name="T5" fmla="*/ 27 h 67"/>
                <a:gd name="T6" fmla="*/ 1 w 73"/>
                <a:gd name="T7" fmla="*/ 29 h 67"/>
                <a:gd name="T8" fmla="*/ 1 w 73"/>
                <a:gd name="T9" fmla="*/ 32 h 67"/>
                <a:gd name="T10" fmla="*/ 1 w 73"/>
                <a:gd name="T11" fmla="*/ 35 h 67"/>
                <a:gd name="T12" fmla="*/ 1 w 73"/>
                <a:gd name="T13" fmla="*/ 38 h 67"/>
                <a:gd name="T14" fmla="*/ 1 w 73"/>
                <a:gd name="T15" fmla="*/ 41 h 67"/>
                <a:gd name="T16" fmla="*/ 1 w 73"/>
                <a:gd name="T17" fmla="*/ 44 h 67"/>
                <a:gd name="T18" fmla="*/ 1 w 73"/>
                <a:gd name="T19" fmla="*/ 47 h 67"/>
                <a:gd name="T20" fmla="*/ 1 w 73"/>
                <a:gd name="T21" fmla="*/ 50 h 67"/>
                <a:gd name="T22" fmla="*/ 1 w 73"/>
                <a:gd name="T23" fmla="*/ 53 h 67"/>
                <a:gd name="T24" fmla="*/ 1 w 73"/>
                <a:gd name="T25" fmla="*/ 56 h 67"/>
                <a:gd name="T26" fmla="*/ 1 w 73"/>
                <a:gd name="T27" fmla="*/ 59 h 67"/>
                <a:gd name="T28" fmla="*/ 1 w 73"/>
                <a:gd name="T29" fmla="*/ 63 h 67"/>
                <a:gd name="T30" fmla="*/ 1 w 73"/>
                <a:gd name="T31" fmla="*/ 66 h 67"/>
                <a:gd name="T32" fmla="*/ 0 w 73"/>
                <a:gd name="T33" fmla="*/ 66 h 67"/>
                <a:gd name="T34" fmla="*/ 1 w 73"/>
                <a:gd name="T35" fmla="*/ 65 h 67"/>
                <a:gd name="T36" fmla="*/ 1 w 73"/>
                <a:gd name="T37" fmla="*/ 63 h 67"/>
                <a:gd name="T38" fmla="*/ 1 w 73"/>
                <a:gd name="T39" fmla="*/ 61 h 67"/>
                <a:gd name="T40" fmla="*/ 1 w 73"/>
                <a:gd name="T41" fmla="*/ 59 h 67"/>
                <a:gd name="T42" fmla="*/ 1 w 73"/>
                <a:gd name="T43" fmla="*/ 58 h 67"/>
                <a:gd name="T44" fmla="*/ 1 w 73"/>
                <a:gd name="T45" fmla="*/ 56 h 67"/>
                <a:gd name="T46" fmla="*/ 1 w 73"/>
                <a:gd name="T47" fmla="*/ 55 h 67"/>
                <a:gd name="T48" fmla="*/ 1 w 73"/>
                <a:gd name="T49" fmla="*/ 54 h 67"/>
                <a:gd name="T50" fmla="*/ 1 w 73"/>
                <a:gd name="T51" fmla="*/ 53 h 67"/>
                <a:gd name="T52" fmla="*/ 1 w 73"/>
                <a:gd name="T53" fmla="*/ 50 h 67"/>
                <a:gd name="T54" fmla="*/ 1 w 73"/>
                <a:gd name="T55" fmla="*/ 47 h 67"/>
                <a:gd name="T56" fmla="*/ 1 w 73"/>
                <a:gd name="T57" fmla="*/ 43 h 67"/>
                <a:gd name="T58" fmla="*/ 1 w 73"/>
                <a:gd name="T59" fmla="*/ 39 h 67"/>
                <a:gd name="T60" fmla="*/ 1 w 73"/>
                <a:gd name="T61" fmla="*/ 36 h 67"/>
                <a:gd name="T62" fmla="*/ 1 w 73"/>
                <a:gd name="T63" fmla="*/ 33 h 67"/>
                <a:gd name="T64" fmla="*/ 1 w 73"/>
                <a:gd name="T65" fmla="*/ 30 h 67"/>
                <a:gd name="T66" fmla="*/ 1 w 73"/>
                <a:gd name="T67" fmla="*/ 27 h 67"/>
                <a:gd name="T68" fmla="*/ 1 w 73"/>
                <a:gd name="T69" fmla="*/ 23 h 67"/>
                <a:gd name="T70" fmla="*/ 1 w 73"/>
                <a:gd name="T71" fmla="*/ 20 h 67"/>
                <a:gd name="T72" fmla="*/ 1 w 73"/>
                <a:gd name="T73" fmla="*/ 17 h 67"/>
                <a:gd name="T74" fmla="*/ 1 w 73"/>
                <a:gd name="T75" fmla="*/ 14 h 67"/>
                <a:gd name="T76" fmla="*/ 1 w 73"/>
                <a:gd name="T77" fmla="*/ 10 h 67"/>
                <a:gd name="T78" fmla="*/ 1 w 73"/>
                <a:gd name="T79" fmla="*/ 7 h 67"/>
                <a:gd name="T80" fmla="*/ 1 w 73"/>
                <a:gd name="T81" fmla="*/ 3 h 67"/>
                <a:gd name="T82" fmla="*/ 1 w 73"/>
                <a:gd name="T83" fmla="*/ 0 h 67"/>
                <a:gd name="T84" fmla="*/ 1 w 73"/>
                <a:gd name="T85" fmla="*/ 2 h 67"/>
                <a:gd name="T86" fmla="*/ 1 w 73"/>
                <a:gd name="T87" fmla="*/ 4 h 67"/>
                <a:gd name="T88" fmla="*/ 1 w 73"/>
                <a:gd name="T89" fmla="*/ 5 h 67"/>
                <a:gd name="T90" fmla="*/ 1 w 73"/>
                <a:gd name="T91" fmla="*/ 7 h 67"/>
                <a:gd name="T92" fmla="*/ 1 w 73"/>
                <a:gd name="T93" fmla="*/ 9 h 67"/>
                <a:gd name="T94" fmla="*/ 1 w 73"/>
                <a:gd name="T95" fmla="*/ 10 h 67"/>
                <a:gd name="T96" fmla="*/ 1 w 73"/>
                <a:gd name="T97" fmla="*/ 12 h 67"/>
                <a:gd name="T98" fmla="*/ 1 w 73"/>
                <a:gd name="T99" fmla="*/ 13 h 67"/>
                <a:gd name="T100" fmla="*/ 1 w 73"/>
                <a:gd name="T101" fmla="*/ 14 h 67"/>
                <a:gd name="T102" fmla="*/ 1 w 73"/>
                <a:gd name="T103" fmla="*/ 15 h 67"/>
                <a:gd name="T104" fmla="*/ 1 w 73"/>
                <a:gd name="T105" fmla="*/ 16 h 67"/>
                <a:gd name="T106" fmla="*/ 1 w 73"/>
                <a:gd name="T107" fmla="*/ 17 h 67"/>
                <a:gd name="T108" fmla="*/ 1 w 73"/>
                <a:gd name="T109" fmla="*/ 18 h 67"/>
                <a:gd name="T110" fmla="*/ 1 w 73"/>
                <a:gd name="T111" fmla="*/ 19 h 67"/>
                <a:gd name="T112" fmla="*/ 1 w 73"/>
                <a:gd name="T113" fmla="*/ 20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
                <a:gd name="T172" fmla="*/ 0 h 67"/>
                <a:gd name="T173" fmla="*/ 73 w 73"/>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 h="67">
                  <a:moveTo>
                    <a:pt x="73" y="20"/>
                  </a:moveTo>
                  <a:lnTo>
                    <a:pt x="69" y="21"/>
                  </a:lnTo>
                  <a:lnTo>
                    <a:pt x="68" y="23"/>
                  </a:lnTo>
                  <a:lnTo>
                    <a:pt x="65" y="24"/>
                  </a:lnTo>
                  <a:lnTo>
                    <a:pt x="63" y="25"/>
                  </a:lnTo>
                  <a:lnTo>
                    <a:pt x="60" y="27"/>
                  </a:lnTo>
                  <a:lnTo>
                    <a:pt x="57" y="28"/>
                  </a:lnTo>
                  <a:lnTo>
                    <a:pt x="55" y="29"/>
                  </a:lnTo>
                  <a:lnTo>
                    <a:pt x="52" y="31"/>
                  </a:lnTo>
                  <a:lnTo>
                    <a:pt x="51" y="32"/>
                  </a:lnTo>
                  <a:lnTo>
                    <a:pt x="48" y="34"/>
                  </a:lnTo>
                  <a:lnTo>
                    <a:pt x="46" y="35"/>
                  </a:lnTo>
                  <a:lnTo>
                    <a:pt x="43" y="36"/>
                  </a:lnTo>
                  <a:lnTo>
                    <a:pt x="42" y="38"/>
                  </a:lnTo>
                  <a:lnTo>
                    <a:pt x="38" y="39"/>
                  </a:lnTo>
                  <a:lnTo>
                    <a:pt x="35" y="41"/>
                  </a:lnTo>
                  <a:lnTo>
                    <a:pt x="34" y="43"/>
                  </a:lnTo>
                  <a:lnTo>
                    <a:pt x="31" y="44"/>
                  </a:lnTo>
                  <a:lnTo>
                    <a:pt x="29" y="46"/>
                  </a:lnTo>
                  <a:lnTo>
                    <a:pt x="26" y="47"/>
                  </a:lnTo>
                  <a:lnTo>
                    <a:pt x="24" y="49"/>
                  </a:lnTo>
                  <a:lnTo>
                    <a:pt x="21" y="50"/>
                  </a:lnTo>
                  <a:lnTo>
                    <a:pt x="20" y="52"/>
                  </a:lnTo>
                  <a:lnTo>
                    <a:pt x="18" y="53"/>
                  </a:lnTo>
                  <a:lnTo>
                    <a:pt x="15" y="55"/>
                  </a:lnTo>
                  <a:lnTo>
                    <a:pt x="14" y="56"/>
                  </a:lnTo>
                  <a:lnTo>
                    <a:pt x="10" y="58"/>
                  </a:lnTo>
                  <a:lnTo>
                    <a:pt x="9" y="59"/>
                  </a:lnTo>
                  <a:lnTo>
                    <a:pt x="7" y="61"/>
                  </a:lnTo>
                  <a:lnTo>
                    <a:pt x="6" y="63"/>
                  </a:lnTo>
                  <a:lnTo>
                    <a:pt x="3" y="64"/>
                  </a:lnTo>
                  <a:lnTo>
                    <a:pt x="1" y="66"/>
                  </a:lnTo>
                  <a:lnTo>
                    <a:pt x="0" y="67"/>
                  </a:lnTo>
                  <a:lnTo>
                    <a:pt x="0" y="66"/>
                  </a:lnTo>
                  <a:lnTo>
                    <a:pt x="0" y="65"/>
                  </a:lnTo>
                  <a:lnTo>
                    <a:pt x="1" y="65"/>
                  </a:lnTo>
                  <a:lnTo>
                    <a:pt x="1" y="64"/>
                  </a:lnTo>
                  <a:lnTo>
                    <a:pt x="1" y="63"/>
                  </a:lnTo>
                  <a:lnTo>
                    <a:pt x="1" y="62"/>
                  </a:lnTo>
                  <a:lnTo>
                    <a:pt x="1" y="61"/>
                  </a:lnTo>
                  <a:lnTo>
                    <a:pt x="1" y="60"/>
                  </a:lnTo>
                  <a:lnTo>
                    <a:pt x="1" y="59"/>
                  </a:lnTo>
                  <a:lnTo>
                    <a:pt x="1" y="58"/>
                  </a:lnTo>
                  <a:lnTo>
                    <a:pt x="3" y="58"/>
                  </a:lnTo>
                  <a:lnTo>
                    <a:pt x="3" y="57"/>
                  </a:lnTo>
                  <a:lnTo>
                    <a:pt x="3" y="56"/>
                  </a:lnTo>
                  <a:lnTo>
                    <a:pt x="3" y="55"/>
                  </a:lnTo>
                  <a:lnTo>
                    <a:pt x="4" y="55"/>
                  </a:lnTo>
                  <a:lnTo>
                    <a:pt x="4" y="54"/>
                  </a:lnTo>
                  <a:lnTo>
                    <a:pt x="6" y="54"/>
                  </a:lnTo>
                  <a:lnTo>
                    <a:pt x="6" y="53"/>
                  </a:lnTo>
                  <a:lnTo>
                    <a:pt x="7" y="53"/>
                  </a:lnTo>
                  <a:lnTo>
                    <a:pt x="7" y="51"/>
                  </a:lnTo>
                  <a:lnTo>
                    <a:pt x="7" y="50"/>
                  </a:lnTo>
                  <a:lnTo>
                    <a:pt x="9" y="48"/>
                  </a:lnTo>
                  <a:lnTo>
                    <a:pt x="9" y="47"/>
                  </a:lnTo>
                  <a:lnTo>
                    <a:pt x="10" y="45"/>
                  </a:lnTo>
                  <a:lnTo>
                    <a:pt x="10" y="43"/>
                  </a:lnTo>
                  <a:lnTo>
                    <a:pt x="10" y="41"/>
                  </a:lnTo>
                  <a:lnTo>
                    <a:pt x="12" y="39"/>
                  </a:lnTo>
                  <a:lnTo>
                    <a:pt x="14" y="38"/>
                  </a:lnTo>
                  <a:lnTo>
                    <a:pt x="14" y="36"/>
                  </a:lnTo>
                  <a:lnTo>
                    <a:pt x="15" y="35"/>
                  </a:lnTo>
                  <a:lnTo>
                    <a:pt x="15" y="33"/>
                  </a:lnTo>
                  <a:lnTo>
                    <a:pt x="17" y="31"/>
                  </a:lnTo>
                  <a:lnTo>
                    <a:pt x="18" y="30"/>
                  </a:lnTo>
                  <a:lnTo>
                    <a:pt x="18" y="28"/>
                  </a:lnTo>
                  <a:lnTo>
                    <a:pt x="20" y="27"/>
                  </a:lnTo>
                  <a:lnTo>
                    <a:pt x="21" y="25"/>
                  </a:lnTo>
                  <a:lnTo>
                    <a:pt x="21" y="23"/>
                  </a:lnTo>
                  <a:lnTo>
                    <a:pt x="23" y="22"/>
                  </a:lnTo>
                  <a:lnTo>
                    <a:pt x="24" y="20"/>
                  </a:lnTo>
                  <a:lnTo>
                    <a:pt x="24" y="18"/>
                  </a:lnTo>
                  <a:lnTo>
                    <a:pt x="26" y="17"/>
                  </a:lnTo>
                  <a:lnTo>
                    <a:pt x="28" y="15"/>
                  </a:lnTo>
                  <a:lnTo>
                    <a:pt x="28" y="14"/>
                  </a:lnTo>
                  <a:lnTo>
                    <a:pt x="29" y="12"/>
                  </a:lnTo>
                  <a:lnTo>
                    <a:pt x="29" y="10"/>
                  </a:lnTo>
                  <a:lnTo>
                    <a:pt x="31" y="8"/>
                  </a:lnTo>
                  <a:lnTo>
                    <a:pt x="31" y="7"/>
                  </a:lnTo>
                  <a:lnTo>
                    <a:pt x="32" y="5"/>
                  </a:lnTo>
                  <a:lnTo>
                    <a:pt x="32" y="3"/>
                  </a:lnTo>
                  <a:lnTo>
                    <a:pt x="34" y="2"/>
                  </a:lnTo>
                  <a:lnTo>
                    <a:pt x="34" y="0"/>
                  </a:lnTo>
                  <a:lnTo>
                    <a:pt x="34" y="1"/>
                  </a:lnTo>
                  <a:lnTo>
                    <a:pt x="34" y="2"/>
                  </a:lnTo>
                  <a:lnTo>
                    <a:pt x="35" y="3"/>
                  </a:lnTo>
                  <a:lnTo>
                    <a:pt x="35" y="4"/>
                  </a:lnTo>
                  <a:lnTo>
                    <a:pt x="35" y="5"/>
                  </a:lnTo>
                  <a:lnTo>
                    <a:pt x="37" y="5"/>
                  </a:lnTo>
                  <a:lnTo>
                    <a:pt x="37" y="6"/>
                  </a:lnTo>
                  <a:lnTo>
                    <a:pt x="38" y="7"/>
                  </a:lnTo>
                  <a:lnTo>
                    <a:pt x="40" y="8"/>
                  </a:lnTo>
                  <a:lnTo>
                    <a:pt x="42" y="9"/>
                  </a:lnTo>
                  <a:lnTo>
                    <a:pt x="43" y="10"/>
                  </a:lnTo>
                  <a:lnTo>
                    <a:pt x="45" y="10"/>
                  </a:lnTo>
                  <a:lnTo>
                    <a:pt x="46" y="11"/>
                  </a:lnTo>
                  <a:lnTo>
                    <a:pt x="46" y="12"/>
                  </a:lnTo>
                  <a:lnTo>
                    <a:pt x="48" y="12"/>
                  </a:lnTo>
                  <a:lnTo>
                    <a:pt x="49" y="13"/>
                  </a:lnTo>
                  <a:lnTo>
                    <a:pt x="51" y="13"/>
                  </a:lnTo>
                  <a:lnTo>
                    <a:pt x="52" y="14"/>
                  </a:lnTo>
                  <a:lnTo>
                    <a:pt x="54" y="14"/>
                  </a:lnTo>
                  <a:lnTo>
                    <a:pt x="55" y="15"/>
                  </a:lnTo>
                  <a:lnTo>
                    <a:pt x="57" y="15"/>
                  </a:lnTo>
                  <a:lnTo>
                    <a:pt x="59" y="16"/>
                  </a:lnTo>
                  <a:lnTo>
                    <a:pt x="60" y="16"/>
                  </a:lnTo>
                  <a:lnTo>
                    <a:pt x="62" y="17"/>
                  </a:lnTo>
                  <a:lnTo>
                    <a:pt x="63" y="17"/>
                  </a:lnTo>
                  <a:lnTo>
                    <a:pt x="65" y="18"/>
                  </a:lnTo>
                  <a:lnTo>
                    <a:pt x="66" y="18"/>
                  </a:lnTo>
                  <a:lnTo>
                    <a:pt x="68" y="19"/>
                  </a:lnTo>
                  <a:lnTo>
                    <a:pt x="69" y="19"/>
                  </a:lnTo>
                  <a:lnTo>
                    <a:pt x="71" y="20"/>
                  </a:lnTo>
                  <a:lnTo>
                    <a:pt x="7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84" name="Freeform 80"/>
            <p:cNvSpPr>
              <a:spLocks/>
            </p:cNvSpPr>
            <p:nvPr/>
          </p:nvSpPr>
          <p:spPr bwMode="auto">
            <a:xfrm>
              <a:off x="6504" y="2266"/>
              <a:ext cx="46" cy="76"/>
            </a:xfrm>
            <a:custGeom>
              <a:avLst/>
              <a:gdLst>
                <a:gd name="T0" fmla="*/ 1 w 91"/>
                <a:gd name="T1" fmla="*/ 34 h 76"/>
                <a:gd name="T2" fmla="*/ 1 w 91"/>
                <a:gd name="T3" fmla="*/ 38 h 76"/>
                <a:gd name="T4" fmla="*/ 1 w 91"/>
                <a:gd name="T5" fmla="*/ 41 h 76"/>
                <a:gd name="T6" fmla="*/ 1 w 91"/>
                <a:gd name="T7" fmla="*/ 45 h 76"/>
                <a:gd name="T8" fmla="*/ 1 w 91"/>
                <a:gd name="T9" fmla="*/ 48 h 76"/>
                <a:gd name="T10" fmla="*/ 1 w 91"/>
                <a:gd name="T11" fmla="*/ 51 h 76"/>
                <a:gd name="T12" fmla="*/ 1 w 91"/>
                <a:gd name="T13" fmla="*/ 56 h 76"/>
                <a:gd name="T14" fmla="*/ 1 w 91"/>
                <a:gd name="T15" fmla="*/ 59 h 76"/>
                <a:gd name="T16" fmla="*/ 1 w 91"/>
                <a:gd name="T17" fmla="*/ 63 h 76"/>
                <a:gd name="T18" fmla="*/ 1 w 91"/>
                <a:gd name="T19" fmla="*/ 66 h 76"/>
                <a:gd name="T20" fmla="*/ 1 w 91"/>
                <a:gd name="T21" fmla="*/ 70 h 76"/>
                <a:gd name="T22" fmla="*/ 1 w 91"/>
                <a:gd name="T23" fmla="*/ 73 h 76"/>
                <a:gd name="T24" fmla="*/ 1 w 91"/>
                <a:gd name="T25" fmla="*/ 75 h 76"/>
                <a:gd name="T26" fmla="*/ 1 w 91"/>
                <a:gd name="T27" fmla="*/ 75 h 76"/>
                <a:gd name="T28" fmla="*/ 1 w 91"/>
                <a:gd name="T29" fmla="*/ 75 h 76"/>
                <a:gd name="T30" fmla="*/ 1 w 91"/>
                <a:gd name="T31" fmla="*/ 74 h 76"/>
                <a:gd name="T32" fmla="*/ 1 w 91"/>
                <a:gd name="T33" fmla="*/ 73 h 76"/>
                <a:gd name="T34" fmla="*/ 1 w 91"/>
                <a:gd name="T35" fmla="*/ 74 h 76"/>
                <a:gd name="T36" fmla="*/ 1 w 91"/>
                <a:gd name="T37" fmla="*/ 70 h 76"/>
                <a:gd name="T38" fmla="*/ 1 w 91"/>
                <a:gd name="T39" fmla="*/ 66 h 76"/>
                <a:gd name="T40" fmla="*/ 1 w 91"/>
                <a:gd name="T41" fmla="*/ 62 h 76"/>
                <a:gd name="T42" fmla="*/ 1 w 91"/>
                <a:gd name="T43" fmla="*/ 57 h 76"/>
                <a:gd name="T44" fmla="*/ 0 w 91"/>
                <a:gd name="T45" fmla="*/ 52 h 76"/>
                <a:gd name="T46" fmla="*/ 1 w 91"/>
                <a:gd name="T47" fmla="*/ 47 h 76"/>
                <a:gd name="T48" fmla="*/ 1 w 91"/>
                <a:gd name="T49" fmla="*/ 42 h 76"/>
                <a:gd name="T50" fmla="*/ 1 w 91"/>
                <a:gd name="T51" fmla="*/ 38 h 76"/>
                <a:gd name="T52" fmla="*/ 1 w 91"/>
                <a:gd name="T53" fmla="*/ 34 h 76"/>
                <a:gd name="T54" fmla="*/ 1 w 91"/>
                <a:gd name="T55" fmla="*/ 29 h 76"/>
                <a:gd name="T56" fmla="*/ 1 w 91"/>
                <a:gd name="T57" fmla="*/ 25 h 76"/>
                <a:gd name="T58" fmla="*/ 1 w 91"/>
                <a:gd name="T59" fmla="*/ 22 h 76"/>
                <a:gd name="T60" fmla="*/ 1 w 91"/>
                <a:gd name="T61" fmla="*/ 20 h 76"/>
                <a:gd name="T62" fmla="*/ 1 w 91"/>
                <a:gd name="T63" fmla="*/ 17 h 76"/>
                <a:gd name="T64" fmla="*/ 1 w 91"/>
                <a:gd name="T65" fmla="*/ 14 h 76"/>
                <a:gd name="T66" fmla="*/ 1 w 91"/>
                <a:gd name="T67" fmla="*/ 11 h 76"/>
                <a:gd name="T68" fmla="*/ 1 w 91"/>
                <a:gd name="T69" fmla="*/ 9 h 76"/>
                <a:gd name="T70" fmla="*/ 1 w 91"/>
                <a:gd name="T71" fmla="*/ 7 h 76"/>
                <a:gd name="T72" fmla="*/ 1 w 91"/>
                <a:gd name="T73" fmla="*/ 4 h 76"/>
                <a:gd name="T74" fmla="*/ 1 w 91"/>
                <a:gd name="T75" fmla="*/ 2 h 76"/>
                <a:gd name="T76" fmla="*/ 1 w 91"/>
                <a:gd name="T77" fmla="*/ 1 h 76"/>
                <a:gd name="T78" fmla="*/ 1 w 91"/>
                <a:gd name="T79" fmla="*/ 0 h 76"/>
                <a:gd name="T80" fmla="*/ 1 w 91"/>
                <a:gd name="T81" fmla="*/ 2 h 76"/>
                <a:gd name="T82" fmla="*/ 1 w 91"/>
                <a:gd name="T83" fmla="*/ 5 h 76"/>
                <a:gd name="T84" fmla="*/ 1 w 91"/>
                <a:gd name="T85" fmla="*/ 9 h 76"/>
                <a:gd name="T86" fmla="*/ 1 w 91"/>
                <a:gd name="T87" fmla="*/ 12 h 76"/>
                <a:gd name="T88" fmla="*/ 1 w 91"/>
                <a:gd name="T89" fmla="*/ 15 h 76"/>
                <a:gd name="T90" fmla="*/ 1 w 91"/>
                <a:gd name="T91" fmla="*/ 18 h 76"/>
                <a:gd name="T92" fmla="*/ 1 w 91"/>
                <a:gd name="T93" fmla="*/ 21 h 76"/>
                <a:gd name="T94" fmla="*/ 1 w 91"/>
                <a:gd name="T95" fmla="*/ 24 h 76"/>
                <a:gd name="T96" fmla="*/ 1 w 91"/>
                <a:gd name="T97" fmla="*/ 27 h 76"/>
                <a:gd name="T98" fmla="*/ 1 w 91"/>
                <a:gd name="T99" fmla="*/ 30 h 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1"/>
                <a:gd name="T151" fmla="*/ 0 h 76"/>
                <a:gd name="T152" fmla="*/ 91 w 91"/>
                <a:gd name="T153" fmla="*/ 76 h 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1" h="76">
                  <a:moveTo>
                    <a:pt x="90" y="31"/>
                  </a:moveTo>
                  <a:lnTo>
                    <a:pt x="90" y="33"/>
                  </a:lnTo>
                  <a:lnTo>
                    <a:pt x="91" y="34"/>
                  </a:lnTo>
                  <a:lnTo>
                    <a:pt x="91" y="35"/>
                  </a:lnTo>
                  <a:lnTo>
                    <a:pt x="91" y="36"/>
                  </a:lnTo>
                  <a:lnTo>
                    <a:pt x="91" y="38"/>
                  </a:lnTo>
                  <a:lnTo>
                    <a:pt x="91" y="39"/>
                  </a:lnTo>
                  <a:lnTo>
                    <a:pt x="90" y="40"/>
                  </a:lnTo>
                  <a:lnTo>
                    <a:pt x="90" y="41"/>
                  </a:lnTo>
                  <a:lnTo>
                    <a:pt x="88" y="42"/>
                  </a:lnTo>
                  <a:lnTo>
                    <a:pt x="88" y="43"/>
                  </a:lnTo>
                  <a:lnTo>
                    <a:pt x="87" y="45"/>
                  </a:lnTo>
                  <a:lnTo>
                    <a:pt x="85" y="46"/>
                  </a:lnTo>
                  <a:lnTo>
                    <a:pt x="85" y="47"/>
                  </a:lnTo>
                  <a:lnTo>
                    <a:pt x="84" y="48"/>
                  </a:lnTo>
                  <a:lnTo>
                    <a:pt x="82" y="49"/>
                  </a:lnTo>
                  <a:lnTo>
                    <a:pt x="81" y="50"/>
                  </a:lnTo>
                  <a:lnTo>
                    <a:pt x="79" y="51"/>
                  </a:lnTo>
                  <a:lnTo>
                    <a:pt x="77" y="52"/>
                  </a:lnTo>
                  <a:lnTo>
                    <a:pt x="76" y="55"/>
                  </a:lnTo>
                  <a:lnTo>
                    <a:pt x="74" y="56"/>
                  </a:lnTo>
                  <a:lnTo>
                    <a:pt x="73" y="57"/>
                  </a:lnTo>
                  <a:lnTo>
                    <a:pt x="71" y="58"/>
                  </a:lnTo>
                  <a:lnTo>
                    <a:pt x="70" y="59"/>
                  </a:lnTo>
                  <a:lnTo>
                    <a:pt x="68" y="60"/>
                  </a:lnTo>
                  <a:lnTo>
                    <a:pt x="67" y="61"/>
                  </a:lnTo>
                  <a:lnTo>
                    <a:pt x="65" y="63"/>
                  </a:lnTo>
                  <a:lnTo>
                    <a:pt x="63" y="64"/>
                  </a:lnTo>
                  <a:lnTo>
                    <a:pt x="62" y="65"/>
                  </a:lnTo>
                  <a:lnTo>
                    <a:pt x="60" y="66"/>
                  </a:lnTo>
                  <a:lnTo>
                    <a:pt x="60" y="68"/>
                  </a:lnTo>
                  <a:lnTo>
                    <a:pt x="59" y="69"/>
                  </a:lnTo>
                  <a:lnTo>
                    <a:pt x="59" y="70"/>
                  </a:lnTo>
                  <a:lnTo>
                    <a:pt x="57" y="71"/>
                  </a:lnTo>
                  <a:lnTo>
                    <a:pt x="57" y="72"/>
                  </a:lnTo>
                  <a:lnTo>
                    <a:pt x="56" y="73"/>
                  </a:lnTo>
                  <a:lnTo>
                    <a:pt x="54" y="74"/>
                  </a:lnTo>
                  <a:lnTo>
                    <a:pt x="53" y="75"/>
                  </a:lnTo>
                  <a:lnTo>
                    <a:pt x="51" y="75"/>
                  </a:lnTo>
                  <a:lnTo>
                    <a:pt x="49" y="76"/>
                  </a:lnTo>
                  <a:lnTo>
                    <a:pt x="48" y="76"/>
                  </a:lnTo>
                  <a:lnTo>
                    <a:pt x="46" y="75"/>
                  </a:lnTo>
                  <a:lnTo>
                    <a:pt x="45" y="75"/>
                  </a:lnTo>
                  <a:lnTo>
                    <a:pt x="43" y="75"/>
                  </a:lnTo>
                  <a:lnTo>
                    <a:pt x="42" y="75"/>
                  </a:lnTo>
                  <a:lnTo>
                    <a:pt x="40" y="74"/>
                  </a:lnTo>
                  <a:lnTo>
                    <a:pt x="39" y="74"/>
                  </a:lnTo>
                  <a:lnTo>
                    <a:pt x="37" y="74"/>
                  </a:lnTo>
                  <a:lnTo>
                    <a:pt x="35" y="74"/>
                  </a:lnTo>
                  <a:lnTo>
                    <a:pt x="34" y="74"/>
                  </a:lnTo>
                  <a:lnTo>
                    <a:pt x="34" y="73"/>
                  </a:lnTo>
                  <a:lnTo>
                    <a:pt x="32" y="73"/>
                  </a:lnTo>
                  <a:lnTo>
                    <a:pt x="31" y="73"/>
                  </a:lnTo>
                  <a:lnTo>
                    <a:pt x="31" y="74"/>
                  </a:lnTo>
                  <a:lnTo>
                    <a:pt x="29" y="74"/>
                  </a:lnTo>
                  <a:lnTo>
                    <a:pt x="28" y="74"/>
                  </a:lnTo>
                  <a:lnTo>
                    <a:pt x="4" y="70"/>
                  </a:lnTo>
                  <a:lnTo>
                    <a:pt x="4" y="69"/>
                  </a:lnTo>
                  <a:lnTo>
                    <a:pt x="3" y="67"/>
                  </a:lnTo>
                  <a:lnTo>
                    <a:pt x="3" y="66"/>
                  </a:lnTo>
                  <a:lnTo>
                    <a:pt x="3" y="65"/>
                  </a:lnTo>
                  <a:lnTo>
                    <a:pt x="1" y="63"/>
                  </a:lnTo>
                  <a:lnTo>
                    <a:pt x="1" y="62"/>
                  </a:lnTo>
                  <a:lnTo>
                    <a:pt x="1" y="60"/>
                  </a:lnTo>
                  <a:lnTo>
                    <a:pt x="1" y="59"/>
                  </a:lnTo>
                  <a:lnTo>
                    <a:pt x="1" y="57"/>
                  </a:lnTo>
                  <a:lnTo>
                    <a:pt x="0" y="56"/>
                  </a:lnTo>
                  <a:lnTo>
                    <a:pt x="0" y="53"/>
                  </a:lnTo>
                  <a:lnTo>
                    <a:pt x="0" y="52"/>
                  </a:lnTo>
                  <a:lnTo>
                    <a:pt x="0" y="50"/>
                  </a:lnTo>
                  <a:lnTo>
                    <a:pt x="0" y="49"/>
                  </a:lnTo>
                  <a:lnTo>
                    <a:pt x="1" y="47"/>
                  </a:lnTo>
                  <a:lnTo>
                    <a:pt x="1" y="46"/>
                  </a:lnTo>
                  <a:lnTo>
                    <a:pt x="1" y="44"/>
                  </a:lnTo>
                  <a:lnTo>
                    <a:pt x="1" y="42"/>
                  </a:lnTo>
                  <a:lnTo>
                    <a:pt x="1" y="41"/>
                  </a:lnTo>
                  <a:lnTo>
                    <a:pt x="1" y="39"/>
                  </a:lnTo>
                  <a:lnTo>
                    <a:pt x="1" y="38"/>
                  </a:lnTo>
                  <a:lnTo>
                    <a:pt x="3" y="36"/>
                  </a:lnTo>
                  <a:lnTo>
                    <a:pt x="3" y="35"/>
                  </a:lnTo>
                  <a:lnTo>
                    <a:pt x="3" y="34"/>
                  </a:lnTo>
                  <a:lnTo>
                    <a:pt x="3" y="32"/>
                  </a:lnTo>
                  <a:lnTo>
                    <a:pt x="3" y="31"/>
                  </a:lnTo>
                  <a:lnTo>
                    <a:pt x="3" y="29"/>
                  </a:lnTo>
                  <a:lnTo>
                    <a:pt x="3" y="28"/>
                  </a:lnTo>
                  <a:lnTo>
                    <a:pt x="3" y="27"/>
                  </a:lnTo>
                  <a:lnTo>
                    <a:pt x="4" y="25"/>
                  </a:lnTo>
                  <a:lnTo>
                    <a:pt x="4" y="24"/>
                  </a:lnTo>
                  <a:lnTo>
                    <a:pt x="4" y="23"/>
                  </a:lnTo>
                  <a:lnTo>
                    <a:pt x="6" y="22"/>
                  </a:lnTo>
                  <a:lnTo>
                    <a:pt x="8" y="21"/>
                  </a:lnTo>
                  <a:lnTo>
                    <a:pt x="9" y="20"/>
                  </a:lnTo>
                  <a:lnTo>
                    <a:pt x="11" y="20"/>
                  </a:lnTo>
                  <a:lnTo>
                    <a:pt x="12" y="19"/>
                  </a:lnTo>
                  <a:lnTo>
                    <a:pt x="14" y="18"/>
                  </a:lnTo>
                  <a:lnTo>
                    <a:pt x="14" y="17"/>
                  </a:lnTo>
                  <a:lnTo>
                    <a:pt x="15" y="16"/>
                  </a:lnTo>
                  <a:lnTo>
                    <a:pt x="17" y="15"/>
                  </a:lnTo>
                  <a:lnTo>
                    <a:pt x="18" y="14"/>
                  </a:lnTo>
                  <a:lnTo>
                    <a:pt x="20" y="13"/>
                  </a:lnTo>
                  <a:lnTo>
                    <a:pt x="21" y="12"/>
                  </a:lnTo>
                  <a:lnTo>
                    <a:pt x="23" y="11"/>
                  </a:lnTo>
                  <a:lnTo>
                    <a:pt x="25" y="11"/>
                  </a:lnTo>
                  <a:lnTo>
                    <a:pt x="26" y="10"/>
                  </a:lnTo>
                  <a:lnTo>
                    <a:pt x="28" y="9"/>
                  </a:lnTo>
                  <a:lnTo>
                    <a:pt x="29" y="8"/>
                  </a:lnTo>
                  <a:lnTo>
                    <a:pt x="31" y="7"/>
                  </a:lnTo>
                  <a:lnTo>
                    <a:pt x="32" y="7"/>
                  </a:lnTo>
                  <a:lnTo>
                    <a:pt x="34" y="5"/>
                  </a:lnTo>
                  <a:lnTo>
                    <a:pt x="35" y="4"/>
                  </a:lnTo>
                  <a:lnTo>
                    <a:pt x="39" y="4"/>
                  </a:lnTo>
                  <a:lnTo>
                    <a:pt x="40" y="3"/>
                  </a:lnTo>
                  <a:lnTo>
                    <a:pt x="42" y="2"/>
                  </a:lnTo>
                  <a:lnTo>
                    <a:pt x="43" y="2"/>
                  </a:lnTo>
                  <a:lnTo>
                    <a:pt x="45" y="2"/>
                  </a:lnTo>
                  <a:lnTo>
                    <a:pt x="46" y="1"/>
                  </a:lnTo>
                  <a:lnTo>
                    <a:pt x="48" y="1"/>
                  </a:lnTo>
                  <a:lnTo>
                    <a:pt x="51" y="1"/>
                  </a:lnTo>
                  <a:lnTo>
                    <a:pt x="53" y="0"/>
                  </a:lnTo>
                  <a:lnTo>
                    <a:pt x="54" y="0"/>
                  </a:lnTo>
                  <a:lnTo>
                    <a:pt x="56" y="0"/>
                  </a:lnTo>
                  <a:lnTo>
                    <a:pt x="57" y="1"/>
                  </a:lnTo>
                  <a:lnTo>
                    <a:pt x="59" y="2"/>
                  </a:lnTo>
                  <a:lnTo>
                    <a:pt x="60" y="3"/>
                  </a:lnTo>
                  <a:lnTo>
                    <a:pt x="60" y="4"/>
                  </a:lnTo>
                  <a:lnTo>
                    <a:pt x="62" y="5"/>
                  </a:lnTo>
                  <a:lnTo>
                    <a:pt x="63" y="7"/>
                  </a:lnTo>
                  <a:lnTo>
                    <a:pt x="65" y="8"/>
                  </a:lnTo>
                  <a:lnTo>
                    <a:pt x="65" y="9"/>
                  </a:lnTo>
                  <a:lnTo>
                    <a:pt x="67" y="10"/>
                  </a:lnTo>
                  <a:lnTo>
                    <a:pt x="68" y="11"/>
                  </a:lnTo>
                  <a:lnTo>
                    <a:pt x="68" y="12"/>
                  </a:lnTo>
                  <a:lnTo>
                    <a:pt x="70" y="13"/>
                  </a:lnTo>
                  <a:lnTo>
                    <a:pt x="70" y="14"/>
                  </a:lnTo>
                  <a:lnTo>
                    <a:pt x="71" y="15"/>
                  </a:lnTo>
                  <a:lnTo>
                    <a:pt x="73" y="16"/>
                  </a:lnTo>
                  <a:lnTo>
                    <a:pt x="73" y="17"/>
                  </a:lnTo>
                  <a:lnTo>
                    <a:pt x="74" y="18"/>
                  </a:lnTo>
                  <a:lnTo>
                    <a:pt x="76" y="19"/>
                  </a:lnTo>
                  <a:lnTo>
                    <a:pt x="76" y="20"/>
                  </a:lnTo>
                  <a:lnTo>
                    <a:pt x="77" y="21"/>
                  </a:lnTo>
                  <a:lnTo>
                    <a:pt x="77" y="22"/>
                  </a:lnTo>
                  <a:lnTo>
                    <a:pt x="79" y="23"/>
                  </a:lnTo>
                  <a:lnTo>
                    <a:pt x="81" y="24"/>
                  </a:lnTo>
                  <a:lnTo>
                    <a:pt x="81" y="25"/>
                  </a:lnTo>
                  <a:lnTo>
                    <a:pt x="82" y="26"/>
                  </a:lnTo>
                  <a:lnTo>
                    <a:pt x="84" y="27"/>
                  </a:lnTo>
                  <a:lnTo>
                    <a:pt x="85" y="28"/>
                  </a:lnTo>
                  <a:lnTo>
                    <a:pt x="85" y="29"/>
                  </a:lnTo>
                  <a:lnTo>
                    <a:pt x="87" y="30"/>
                  </a:lnTo>
                  <a:lnTo>
                    <a:pt x="88" y="30"/>
                  </a:lnTo>
                  <a:lnTo>
                    <a:pt x="90" y="31"/>
                  </a:lnTo>
                  <a:close/>
                </a:path>
              </a:pathLst>
            </a:custGeom>
            <a:solidFill>
              <a:srgbClr val="002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85" name="Freeform 82"/>
            <p:cNvSpPr>
              <a:spLocks/>
            </p:cNvSpPr>
            <p:nvPr/>
          </p:nvSpPr>
          <p:spPr bwMode="auto">
            <a:xfrm>
              <a:off x="6540" y="2299"/>
              <a:ext cx="103" cy="180"/>
            </a:xfrm>
            <a:custGeom>
              <a:avLst/>
              <a:gdLst>
                <a:gd name="T0" fmla="*/ 1 w 205"/>
                <a:gd name="T1" fmla="*/ 34 h 180"/>
                <a:gd name="T2" fmla="*/ 1 w 205"/>
                <a:gd name="T3" fmla="*/ 42 h 180"/>
                <a:gd name="T4" fmla="*/ 1 w 205"/>
                <a:gd name="T5" fmla="*/ 49 h 180"/>
                <a:gd name="T6" fmla="*/ 1 w 205"/>
                <a:gd name="T7" fmla="*/ 57 h 180"/>
                <a:gd name="T8" fmla="*/ 1 w 205"/>
                <a:gd name="T9" fmla="*/ 65 h 180"/>
                <a:gd name="T10" fmla="*/ 1 w 205"/>
                <a:gd name="T11" fmla="*/ 73 h 180"/>
                <a:gd name="T12" fmla="*/ 1 w 205"/>
                <a:gd name="T13" fmla="*/ 81 h 180"/>
                <a:gd name="T14" fmla="*/ 1 w 205"/>
                <a:gd name="T15" fmla="*/ 92 h 180"/>
                <a:gd name="T16" fmla="*/ 1 w 205"/>
                <a:gd name="T17" fmla="*/ 103 h 180"/>
                <a:gd name="T18" fmla="*/ 1 w 205"/>
                <a:gd name="T19" fmla="*/ 114 h 180"/>
                <a:gd name="T20" fmla="*/ 1 w 205"/>
                <a:gd name="T21" fmla="*/ 126 h 180"/>
                <a:gd name="T22" fmla="*/ 1 w 205"/>
                <a:gd name="T23" fmla="*/ 137 h 180"/>
                <a:gd name="T24" fmla="*/ 1 w 205"/>
                <a:gd name="T25" fmla="*/ 147 h 180"/>
                <a:gd name="T26" fmla="*/ 1 w 205"/>
                <a:gd name="T27" fmla="*/ 152 h 180"/>
                <a:gd name="T28" fmla="*/ 1 w 205"/>
                <a:gd name="T29" fmla="*/ 157 h 180"/>
                <a:gd name="T30" fmla="*/ 1 w 205"/>
                <a:gd name="T31" fmla="*/ 161 h 180"/>
                <a:gd name="T32" fmla="*/ 1 w 205"/>
                <a:gd name="T33" fmla="*/ 167 h 180"/>
                <a:gd name="T34" fmla="*/ 1 w 205"/>
                <a:gd name="T35" fmla="*/ 172 h 180"/>
                <a:gd name="T36" fmla="*/ 1 w 205"/>
                <a:gd name="T37" fmla="*/ 177 h 180"/>
                <a:gd name="T38" fmla="*/ 1 w 205"/>
                <a:gd name="T39" fmla="*/ 167 h 180"/>
                <a:gd name="T40" fmla="*/ 1 w 205"/>
                <a:gd name="T41" fmla="*/ 146 h 180"/>
                <a:gd name="T42" fmla="*/ 1 w 205"/>
                <a:gd name="T43" fmla="*/ 126 h 180"/>
                <a:gd name="T44" fmla="*/ 1 w 205"/>
                <a:gd name="T45" fmla="*/ 106 h 180"/>
                <a:gd name="T46" fmla="*/ 1 w 205"/>
                <a:gd name="T47" fmla="*/ 86 h 180"/>
                <a:gd name="T48" fmla="*/ 1 w 205"/>
                <a:gd name="T49" fmla="*/ 65 h 180"/>
                <a:gd name="T50" fmla="*/ 1 w 205"/>
                <a:gd name="T51" fmla="*/ 48 h 180"/>
                <a:gd name="T52" fmla="*/ 1 w 205"/>
                <a:gd name="T53" fmla="*/ 43 h 180"/>
                <a:gd name="T54" fmla="*/ 1 w 205"/>
                <a:gd name="T55" fmla="*/ 38 h 180"/>
                <a:gd name="T56" fmla="*/ 1 w 205"/>
                <a:gd name="T57" fmla="*/ 33 h 180"/>
                <a:gd name="T58" fmla="*/ 1 w 205"/>
                <a:gd name="T59" fmla="*/ 29 h 180"/>
                <a:gd name="T60" fmla="*/ 1 w 205"/>
                <a:gd name="T61" fmla="*/ 24 h 180"/>
                <a:gd name="T62" fmla="*/ 1 w 205"/>
                <a:gd name="T63" fmla="*/ 19 h 180"/>
                <a:gd name="T64" fmla="*/ 1 w 205"/>
                <a:gd name="T65" fmla="*/ 26 h 180"/>
                <a:gd name="T66" fmla="*/ 1 w 205"/>
                <a:gd name="T67" fmla="*/ 32 h 180"/>
                <a:gd name="T68" fmla="*/ 1 w 205"/>
                <a:gd name="T69" fmla="*/ 38 h 180"/>
                <a:gd name="T70" fmla="*/ 1 w 205"/>
                <a:gd name="T71" fmla="*/ 44 h 180"/>
                <a:gd name="T72" fmla="*/ 1 w 205"/>
                <a:gd name="T73" fmla="*/ 50 h 180"/>
                <a:gd name="T74" fmla="*/ 1 w 205"/>
                <a:gd name="T75" fmla="*/ 57 h 180"/>
                <a:gd name="T76" fmla="*/ 1 w 205"/>
                <a:gd name="T77" fmla="*/ 63 h 180"/>
                <a:gd name="T78" fmla="*/ 1 w 205"/>
                <a:gd name="T79" fmla="*/ 63 h 180"/>
                <a:gd name="T80" fmla="*/ 1 w 205"/>
                <a:gd name="T81" fmla="*/ 59 h 180"/>
                <a:gd name="T82" fmla="*/ 1 w 205"/>
                <a:gd name="T83" fmla="*/ 53 h 180"/>
                <a:gd name="T84" fmla="*/ 1 w 205"/>
                <a:gd name="T85" fmla="*/ 46 h 180"/>
                <a:gd name="T86" fmla="*/ 1 w 205"/>
                <a:gd name="T87" fmla="*/ 39 h 180"/>
                <a:gd name="T88" fmla="*/ 1 w 205"/>
                <a:gd name="T89" fmla="*/ 35 h 180"/>
                <a:gd name="T90" fmla="*/ 1 w 205"/>
                <a:gd name="T91" fmla="*/ 29 h 180"/>
                <a:gd name="T92" fmla="*/ 1 w 205"/>
                <a:gd name="T93" fmla="*/ 24 h 180"/>
                <a:gd name="T94" fmla="*/ 1 w 205"/>
                <a:gd name="T95" fmla="*/ 17 h 180"/>
                <a:gd name="T96" fmla="*/ 1 w 205"/>
                <a:gd name="T97" fmla="*/ 12 h 180"/>
                <a:gd name="T98" fmla="*/ 1 w 205"/>
                <a:gd name="T99" fmla="*/ 6 h 180"/>
                <a:gd name="T100" fmla="*/ 1 w 205"/>
                <a:gd name="T101" fmla="*/ 1 h 180"/>
                <a:gd name="T102" fmla="*/ 1 w 205"/>
                <a:gd name="T103" fmla="*/ 4 h 180"/>
                <a:gd name="T104" fmla="*/ 1 w 205"/>
                <a:gd name="T105" fmla="*/ 8 h 180"/>
                <a:gd name="T106" fmla="*/ 1 w 205"/>
                <a:gd name="T107" fmla="*/ 13 h 180"/>
                <a:gd name="T108" fmla="*/ 1 w 205"/>
                <a:gd name="T109" fmla="*/ 18 h 180"/>
                <a:gd name="T110" fmla="*/ 1 w 205"/>
                <a:gd name="T111" fmla="*/ 24 h 180"/>
                <a:gd name="T112" fmla="*/ 1 w 205"/>
                <a:gd name="T113" fmla="*/ 29 h 1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5"/>
                <a:gd name="T172" fmla="*/ 0 h 180"/>
                <a:gd name="T173" fmla="*/ 205 w 205"/>
                <a:gd name="T174" fmla="*/ 180 h 1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5" h="180">
                  <a:moveTo>
                    <a:pt x="182" y="29"/>
                  </a:moveTo>
                  <a:lnTo>
                    <a:pt x="181" y="30"/>
                  </a:lnTo>
                  <a:lnTo>
                    <a:pt x="179" y="32"/>
                  </a:lnTo>
                  <a:lnTo>
                    <a:pt x="176" y="33"/>
                  </a:lnTo>
                  <a:lnTo>
                    <a:pt x="174" y="34"/>
                  </a:lnTo>
                  <a:lnTo>
                    <a:pt x="173" y="36"/>
                  </a:lnTo>
                  <a:lnTo>
                    <a:pt x="173" y="37"/>
                  </a:lnTo>
                  <a:lnTo>
                    <a:pt x="171" y="39"/>
                  </a:lnTo>
                  <a:lnTo>
                    <a:pt x="170" y="40"/>
                  </a:lnTo>
                  <a:lnTo>
                    <a:pt x="168" y="42"/>
                  </a:lnTo>
                  <a:lnTo>
                    <a:pt x="167" y="43"/>
                  </a:lnTo>
                  <a:lnTo>
                    <a:pt x="165" y="45"/>
                  </a:lnTo>
                  <a:lnTo>
                    <a:pt x="165" y="46"/>
                  </a:lnTo>
                  <a:lnTo>
                    <a:pt x="163" y="48"/>
                  </a:lnTo>
                  <a:lnTo>
                    <a:pt x="162" y="49"/>
                  </a:lnTo>
                  <a:lnTo>
                    <a:pt x="162" y="51"/>
                  </a:lnTo>
                  <a:lnTo>
                    <a:pt x="160" y="53"/>
                  </a:lnTo>
                  <a:lnTo>
                    <a:pt x="159" y="54"/>
                  </a:lnTo>
                  <a:lnTo>
                    <a:pt x="157" y="56"/>
                  </a:lnTo>
                  <a:lnTo>
                    <a:pt x="157" y="57"/>
                  </a:lnTo>
                  <a:lnTo>
                    <a:pt x="156" y="59"/>
                  </a:lnTo>
                  <a:lnTo>
                    <a:pt x="154" y="61"/>
                  </a:lnTo>
                  <a:lnTo>
                    <a:pt x="153" y="62"/>
                  </a:lnTo>
                  <a:lnTo>
                    <a:pt x="151" y="64"/>
                  </a:lnTo>
                  <a:lnTo>
                    <a:pt x="149" y="65"/>
                  </a:lnTo>
                  <a:lnTo>
                    <a:pt x="148" y="67"/>
                  </a:lnTo>
                  <a:lnTo>
                    <a:pt x="146" y="68"/>
                  </a:lnTo>
                  <a:lnTo>
                    <a:pt x="145" y="70"/>
                  </a:lnTo>
                  <a:lnTo>
                    <a:pt x="143" y="72"/>
                  </a:lnTo>
                  <a:lnTo>
                    <a:pt x="142" y="73"/>
                  </a:lnTo>
                  <a:lnTo>
                    <a:pt x="140" y="74"/>
                  </a:lnTo>
                  <a:lnTo>
                    <a:pt x="139" y="76"/>
                  </a:lnTo>
                  <a:lnTo>
                    <a:pt x="135" y="77"/>
                  </a:lnTo>
                  <a:lnTo>
                    <a:pt x="134" y="79"/>
                  </a:lnTo>
                  <a:lnTo>
                    <a:pt x="131" y="81"/>
                  </a:lnTo>
                  <a:lnTo>
                    <a:pt x="129" y="83"/>
                  </a:lnTo>
                  <a:lnTo>
                    <a:pt x="126" y="85"/>
                  </a:lnTo>
                  <a:lnTo>
                    <a:pt x="125" y="87"/>
                  </a:lnTo>
                  <a:lnTo>
                    <a:pt x="123" y="89"/>
                  </a:lnTo>
                  <a:lnTo>
                    <a:pt x="120" y="92"/>
                  </a:lnTo>
                  <a:lnTo>
                    <a:pt x="118" y="94"/>
                  </a:lnTo>
                  <a:lnTo>
                    <a:pt x="117" y="96"/>
                  </a:lnTo>
                  <a:lnTo>
                    <a:pt x="114" y="98"/>
                  </a:lnTo>
                  <a:lnTo>
                    <a:pt x="112" y="100"/>
                  </a:lnTo>
                  <a:lnTo>
                    <a:pt x="111" y="103"/>
                  </a:lnTo>
                  <a:lnTo>
                    <a:pt x="109" y="105"/>
                  </a:lnTo>
                  <a:lnTo>
                    <a:pt x="108" y="107"/>
                  </a:lnTo>
                  <a:lnTo>
                    <a:pt x="104" y="110"/>
                  </a:lnTo>
                  <a:lnTo>
                    <a:pt x="103" y="112"/>
                  </a:lnTo>
                  <a:lnTo>
                    <a:pt x="101" y="114"/>
                  </a:lnTo>
                  <a:lnTo>
                    <a:pt x="100" y="116"/>
                  </a:lnTo>
                  <a:lnTo>
                    <a:pt x="98" y="120"/>
                  </a:lnTo>
                  <a:lnTo>
                    <a:pt x="95" y="122"/>
                  </a:lnTo>
                  <a:lnTo>
                    <a:pt x="94" y="124"/>
                  </a:lnTo>
                  <a:lnTo>
                    <a:pt x="92" y="126"/>
                  </a:lnTo>
                  <a:lnTo>
                    <a:pt x="89" y="129"/>
                  </a:lnTo>
                  <a:lnTo>
                    <a:pt x="87" y="131"/>
                  </a:lnTo>
                  <a:lnTo>
                    <a:pt x="84" y="133"/>
                  </a:lnTo>
                  <a:lnTo>
                    <a:pt x="83" y="135"/>
                  </a:lnTo>
                  <a:lnTo>
                    <a:pt x="80" y="137"/>
                  </a:lnTo>
                  <a:lnTo>
                    <a:pt x="78" y="139"/>
                  </a:lnTo>
                  <a:lnTo>
                    <a:pt x="75" y="141"/>
                  </a:lnTo>
                  <a:lnTo>
                    <a:pt x="72" y="143"/>
                  </a:lnTo>
                  <a:lnTo>
                    <a:pt x="69" y="145"/>
                  </a:lnTo>
                  <a:lnTo>
                    <a:pt x="66" y="147"/>
                  </a:lnTo>
                  <a:lnTo>
                    <a:pt x="66" y="148"/>
                  </a:lnTo>
                  <a:lnTo>
                    <a:pt x="66" y="149"/>
                  </a:lnTo>
                  <a:lnTo>
                    <a:pt x="64" y="150"/>
                  </a:lnTo>
                  <a:lnTo>
                    <a:pt x="64" y="151"/>
                  </a:lnTo>
                  <a:lnTo>
                    <a:pt x="62" y="152"/>
                  </a:lnTo>
                  <a:lnTo>
                    <a:pt x="62" y="153"/>
                  </a:lnTo>
                  <a:lnTo>
                    <a:pt x="61" y="154"/>
                  </a:lnTo>
                  <a:lnTo>
                    <a:pt x="59" y="155"/>
                  </a:lnTo>
                  <a:lnTo>
                    <a:pt x="58" y="156"/>
                  </a:lnTo>
                  <a:lnTo>
                    <a:pt x="58" y="157"/>
                  </a:lnTo>
                  <a:lnTo>
                    <a:pt x="56" y="158"/>
                  </a:lnTo>
                  <a:lnTo>
                    <a:pt x="55" y="159"/>
                  </a:lnTo>
                  <a:lnTo>
                    <a:pt x="55" y="160"/>
                  </a:lnTo>
                  <a:lnTo>
                    <a:pt x="53" y="161"/>
                  </a:lnTo>
                  <a:lnTo>
                    <a:pt x="52" y="161"/>
                  </a:lnTo>
                  <a:lnTo>
                    <a:pt x="52" y="162"/>
                  </a:lnTo>
                  <a:lnTo>
                    <a:pt x="50" y="163"/>
                  </a:lnTo>
                  <a:lnTo>
                    <a:pt x="48" y="164"/>
                  </a:lnTo>
                  <a:lnTo>
                    <a:pt x="48" y="165"/>
                  </a:lnTo>
                  <a:lnTo>
                    <a:pt x="47" y="167"/>
                  </a:lnTo>
                  <a:lnTo>
                    <a:pt x="45" y="168"/>
                  </a:lnTo>
                  <a:lnTo>
                    <a:pt x="45" y="169"/>
                  </a:lnTo>
                  <a:lnTo>
                    <a:pt x="44" y="170"/>
                  </a:lnTo>
                  <a:lnTo>
                    <a:pt x="42" y="171"/>
                  </a:lnTo>
                  <a:lnTo>
                    <a:pt x="41" y="172"/>
                  </a:lnTo>
                  <a:lnTo>
                    <a:pt x="41" y="173"/>
                  </a:lnTo>
                  <a:lnTo>
                    <a:pt x="39" y="174"/>
                  </a:lnTo>
                  <a:lnTo>
                    <a:pt x="39" y="175"/>
                  </a:lnTo>
                  <a:lnTo>
                    <a:pt x="38" y="176"/>
                  </a:lnTo>
                  <a:lnTo>
                    <a:pt x="38" y="177"/>
                  </a:lnTo>
                  <a:lnTo>
                    <a:pt x="31" y="180"/>
                  </a:lnTo>
                  <a:lnTo>
                    <a:pt x="31" y="179"/>
                  </a:lnTo>
                  <a:lnTo>
                    <a:pt x="30" y="175"/>
                  </a:lnTo>
                  <a:lnTo>
                    <a:pt x="30" y="171"/>
                  </a:lnTo>
                  <a:lnTo>
                    <a:pt x="30" y="167"/>
                  </a:lnTo>
                  <a:lnTo>
                    <a:pt x="30" y="162"/>
                  </a:lnTo>
                  <a:lnTo>
                    <a:pt x="28" y="158"/>
                  </a:lnTo>
                  <a:lnTo>
                    <a:pt x="28" y="154"/>
                  </a:lnTo>
                  <a:lnTo>
                    <a:pt x="27" y="150"/>
                  </a:lnTo>
                  <a:lnTo>
                    <a:pt x="27" y="146"/>
                  </a:lnTo>
                  <a:lnTo>
                    <a:pt x="25" y="142"/>
                  </a:lnTo>
                  <a:lnTo>
                    <a:pt x="25" y="138"/>
                  </a:lnTo>
                  <a:lnTo>
                    <a:pt x="24" y="134"/>
                  </a:lnTo>
                  <a:lnTo>
                    <a:pt x="24" y="130"/>
                  </a:lnTo>
                  <a:lnTo>
                    <a:pt x="22" y="126"/>
                  </a:lnTo>
                  <a:lnTo>
                    <a:pt x="20" y="122"/>
                  </a:lnTo>
                  <a:lnTo>
                    <a:pt x="20" y="119"/>
                  </a:lnTo>
                  <a:lnTo>
                    <a:pt x="19" y="114"/>
                  </a:lnTo>
                  <a:lnTo>
                    <a:pt x="17" y="110"/>
                  </a:lnTo>
                  <a:lnTo>
                    <a:pt x="17" y="106"/>
                  </a:lnTo>
                  <a:lnTo>
                    <a:pt x="16" y="102"/>
                  </a:lnTo>
                  <a:lnTo>
                    <a:pt x="14" y="98"/>
                  </a:lnTo>
                  <a:lnTo>
                    <a:pt x="13" y="94"/>
                  </a:lnTo>
                  <a:lnTo>
                    <a:pt x="13" y="90"/>
                  </a:lnTo>
                  <a:lnTo>
                    <a:pt x="11" y="86"/>
                  </a:lnTo>
                  <a:lnTo>
                    <a:pt x="10" y="82"/>
                  </a:lnTo>
                  <a:lnTo>
                    <a:pt x="8" y="78"/>
                  </a:lnTo>
                  <a:lnTo>
                    <a:pt x="8" y="74"/>
                  </a:lnTo>
                  <a:lnTo>
                    <a:pt x="6" y="70"/>
                  </a:lnTo>
                  <a:lnTo>
                    <a:pt x="5" y="65"/>
                  </a:lnTo>
                  <a:lnTo>
                    <a:pt x="3" y="61"/>
                  </a:lnTo>
                  <a:lnTo>
                    <a:pt x="3" y="57"/>
                  </a:lnTo>
                  <a:lnTo>
                    <a:pt x="2" y="53"/>
                  </a:lnTo>
                  <a:lnTo>
                    <a:pt x="0" y="49"/>
                  </a:lnTo>
                  <a:lnTo>
                    <a:pt x="2" y="48"/>
                  </a:lnTo>
                  <a:lnTo>
                    <a:pt x="3" y="47"/>
                  </a:lnTo>
                  <a:lnTo>
                    <a:pt x="3" y="46"/>
                  </a:lnTo>
                  <a:lnTo>
                    <a:pt x="5" y="45"/>
                  </a:lnTo>
                  <a:lnTo>
                    <a:pt x="6" y="44"/>
                  </a:lnTo>
                  <a:lnTo>
                    <a:pt x="8" y="43"/>
                  </a:lnTo>
                  <a:lnTo>
                    <a:pt x="10" y="42"/>
                  </a:lnTo>
                  <a:lnTo>
                    <a:pt x="10" y="41"/>
                  </a:lnTo>
                  <a:lnTo>
                    <a:pt x="11" y="40"/>
                  </a:lnTo>
                  <a:lnTo>
                    <a:pt x="13" y="39"/>
                  </a:lnTo>
                  <a:lnTo>
                    <a:pt x="13" y="38"/>
                  </a:lnTo>
                  <a:lnTo>
                    <a:pt x="14" y="37"/>
                  </a:lnTo>
                  <a:lnTo>
                    <a:pt x="16" y="36"/>
                  </a:lnTo>
                  <a:lnTo>
                    <a:pt x="16" y="35"/>
                  </a:lnTo>
                  <a:lnTo>
                    <a:pt x="17" y="34"/>
                  </a:lnTo>
                  <a:lnTo>
                    <a:pt x="17" y="33"/>
                  </a:lnTo>
                  <a:lnTo>
                    <a:pt x="19" y="32"/>
                  </a:lnTo>
                  <a:lnTo>
                    <a:pt x="20" y="32"/>
                  </a:lnTo>
                  <a:lnTo>
                    <a:pt x="20" y="31"/>
                  </a:lnTo>
                  <a:lnTo>
                    <a:pt x="22" y="30"/>
                  </a:lnTo>
                  <a:lnTo>
                    <a:pt x="24" y="29"/>
                  </a:lnTo>
                  <a:lnTo>
                    <a:pt x="24" y="28"/>
                  </a:lnTo>
                  <a:lnTo>
                    <a:pt x="25" y="27"/>
                  </a:lnTo>
                  <a:lnTo>
                    <a:pt x="27" y="26"/>
                  </a:lnTo>
                  <a:lnTo>
                    <a:pt x="27" y="25"/>
                  </a:lnTo>
                  <a:lnTo>
                    <a:pt x="28" y="24"/>
                  </a:lnTo>
                  <a:lnTo>
                    <a:pt x="30" y="23"/>
                  </a:lnTo>
                  <a:lnTo>
                    <a:pt x="31" y="23"/>
                  </a:lnTo>
                  <a:lnTo>
                    <a:pt x="31" y="22"/>
                  </a:lnTo>
                  <a:lnTo>
                    <a:pt x="33" y="20"/>
                  </a:lnTo>
                  <a:lnTo>
                    <a:pt x="34" y="19"/>
                  </a:lnTo>
                  <a:lnTo>
                    <a:pt x="34" y="20"/>
                  </a:lnTo>
                  <a:lnTo>
                    <a:pt x="36" y="22"/>
                  </a:lnTo>
                  <a:lnTo>
                    <a:pt x="36" y="24"/>
                  </a:lnTo>
                  <a:lnTo>
                    <a:pt x="38" y="25"/>
                  </a:lnTo>
                  <a:lnTo>
                    <a:pt x="39" y="26"/>
                  </a:lnTo>
                  <a:lnTo>
                    <a:pt x="39" y="27"/>
                  </a:lnTo>
                  <a:lnTo>
                    <a:pt x="41" y="28"/>
                  </a:lnTo>
                  <a:lnTo>
                    <a:pt x="42" y="29"/>
                  </a:lnTo>
                  <a:lnTo>
                    <a:pt x="42" y="31"/>
                  </a:lnTo>
                  <a:lnTo>
                    <a:pt x="44" y="32"/>
                  </a:lnTo>
                  <a:lnTo>
                    <a:pt x="45" y="33"/>
                  </a:lnTo>
                  <a:lnTo>
                    <a:pt x="45" y="34"/>
                  </a:lnTo>
                  <a:lnTo>
                    <a:pt x="47" y="35"/>
                  </a:lnTo>
                  <a:lnTo>
                    <a:pt x="48" y="37"/>
                  </a:lnTo>
                  <a:lnTo>
                    <a:pt x="48" y="38"/>
                  </a:lnTo>
                  <a:lnTo>
                    <a:pt x="50" y="39"/>
                  </a:lnTo>
                  <a:lnTo>
                    <a:pt x="52" y="40"/>
                  </a:lnTo>
                  <a:lnTo>
                    <a:pt x="52" y="41"/>
                  </a:lnTo>
                  <a:lnTo>
                    <a:pt x="53" y="43"/>
                  </a:lnTo>
                  <a:lnTo>
                    <a:pt x="55" y="44"/>
                  </a:lnTo>
                  <a:lnTo>
                    <a:pt x="55" y="45"/>
                  </a:lnTo>
                  <a:lnTo>
                    <a:pt x="56" y="46"/>
                  </a:lnTo>
                  <a:lnTo>
                    <a:pt x="56" y="48"/>
                  </a:lnTo>
                  <a:lnTo>
                    <a:pt x="58" y="49"/>
                  </a:lnTo>
                  <a:lnTo>
                    <a:pt x="58" y="50"/>
                  </a:lnTo>
                  <a:lnTo>
                    <a:pt x="59" y="52"/>
                  </a:lnTo>
                  <a:lnTo>
                    <a:pt x="59" y="53"/>
                  </a:lnTo>
                  <a:lnTo>
                    <a:pt x="61" y="54"/>
                  </a:lnTo>
                  <a:lnTo>
                    <a:pt x="61" y="56"/>
                  </a:lnTo>
                  <a:lnTo>
                    <a:pt x="61" y="57"/>
                  </a:lnTo>
                  <a:lnTo>
                    <a:pt x="61" y="58"/>
                  </a:lnTo>
                  <a:lnTo>
                    <a:pt x="62" y="60"/>
                  </a:lnTo>
                  <a:lnTo>
                    <a:pt x="66" y="61"/>
                  </a:lnTo>
                  <a:lnTo>
                    <a:pt x="67" y="62"/>
                  </a:lnTo>
                  <a:lnTo>
                    <a:pt x="70" y="63"/>
                  </a:lnTo>
                  <a:lnTo>
                    <a:pt x="73" y="63"/>
                  </a:lnTo>
                  <a:lnTo>
                    <a:pt x="76" y="63"/>
                  </a:lnTo>
                  <a:lnTo>
                    <a:pt x="78" y="63"/>
                  </a:lnTo>
                  <a:lnTo>
                    <a:pt x="81" y="63"/>
                  </a:lnTo>
                  <a:lnTo>
                    <a:pt x="84" y="63"/>
                  </a:lnTo>
                  <a:lnTo>
                    <a:pt x="86" y="62"/>
                  </a:lnTo>
                  <a:lnTo>
                    <a:pt x="89" y="62"/>
                  </a:lnTo>
                  <a:lnTo>
                    <a:pt x="90" y="61"/>
                  </a:lnTo>
                  <a:lnTo>
                    <a:pt x="92" y="60"/>
                  </a:lnTo>
                  <a:lnTo>
                    <a:pt x="95" y="59"/>
                  </a:lnTo>
                  <a:lnTo>
                    <a:pt x="97" y="58"/>
                  </a:lnTo>
                  <a:lnTo>
                    <a:pt x="100" y="57"/>
                  </a:lnTo>
                  <a:lnTo>
                    <a:pt x="101" y="55"/>
                  </a:lnTo>
                  <a:lnTo>
                    <a:pt x="104" y="54"/>
                  </a:lnTo>
                  <a:lnTo>
                    <a:pt x="106" y="53"/>
                  </a:lnTo>
                  <a:lnTo>
                    <a:pt x="108" y="51"/>
                  </a:lnTo>
                  <a:lnTo>
                    <a:pt x="111" y="50"/>
                  </a:lnTo>
                  <a:lnTo>
                    <a:pt x="112" y="48"/>
                  </a:lnTo>
                  <a:lnTo>
                    <a:pt x="115" y="47"/>
                  </a:lnTo>
                  <a:lnTo>
                    <a:pt x="117" y="46"/>
                  </a:lnTo>
                  <a:lnTo>
                    <a:pt x="120" y="44"/>
                  </a:lnTo>
                  <a:lnTo>
                    <a:pt x="122" y="43"/>
                  </a:lnTo>
                  <a:lnTo>
                    <a:pt x="125" y="42"/>
                  </a:lnTo>
                  <a:lnTo>
                    <a:pt x="126" y="40"/>
                  </a:lnTo>
                  <a:lnTo>
                    <a:pt x="129" y="39"/>
                  </a:lnTo>
                  <a:lnTo>
                    <a:pt x="131" y="38"/>
                  </a:lnTo>
                  <a:lnTo>
                    <a:pt x="134" y="37"/>
                  </a:lnTo>
                  <a:lnTo>
                    <a:pt x="137" y="37"/>
                  </a:lnTo>
                  <a:lnTo>
                    <a:pt x="140" y="36"/>
                  </a:lnTo>
                  <a:lnTo>
                    <a:pt x="142" y="35"/>
                  </a:lnTo>
                  <a:lnTo>
                    <a:pt x="143" y="34"/>
                  </a:lnTo>
                  <a:lnTo>
                    <a:pt x="145" y="33"/>
                  </a:lnTo>
                  <a:lnTo>
                    <a:pt x="148" y="31"/>
                  </a:lnTo>
                  <a:lnTo>
                    <a:pt x="149" y="30"/>
                  </a:lnTo>
                  <a:lnTo>
                    <a:pt x="151" y="29"/>
                  </a:lnTo>
                  <a:lnTo>
                    <a:pt x="154" y="28"/>
                  </a:lnTo>
                  <a:lnTo>
                    <a:pt x="156" y="27"/>
                  </a:lnTo>
                  <a:lnTo>
                    <a:pt x="157" y="26"/>
                  </a:lnTo>
                  <a:lnTo>
                    <a:pt x="160" y="25"/>
                  </a:lnTo>
                  <a:lnTo>
                    <a:pt x="162" y="24"/>
                  </a:lnTo>
                  <a:lnTo>
                    <a:pt x="163" y="23"/>
                  </a:lnTo>
                  <a:lnTo>
                    <a:pt x="167" y="22"/>
                  </a:lnTo>
                  <a:lnTo>
                    <a:pt x="168" y="19"/>
                  </a:lnTo>
                  <a:lnTo>
                    <a:pt x="171" y="18"/>
                  </a:lnTo>
                  <a:lnTo>
                    <a:pt x="173" y="17"/>
                  </a:lnTo>
                  <a:lnTo>
                    <a:pt x="174" y="16"/>
                  </a:lnTo>
                  <a:lnTo>
                    <a:pt x="177" y="15"/>
                  </a:lnTo>
                  <a:lnTo>
                    <a:pt x="179" y="14"/>
                  </a:lnTo>
                  <a:lnTo>
                    <a:pt x="181" y="13"/>
                  </a:lnTo>
                  <a:lnTo>
                    <a:pt x="184" y="12"/>
                  </a:lnTo>
                  <a:lnTo>
                    <a:pt x="185" y="11"/>
                  </a:lnTo>
                  <a:lnTo>
                    <a:pt x="188" y="10"/>
                  </a:lnTo>
                  <a:lnTo>
                    <a:pt x="190" y="8"/>
                  </a:lnTo>
                  <a:lnTo>
                    <a:pt x="191" y="7"/>
                  </a:lnTo>
                  <a:lnTo>
                    <a:pt x="195" y="6"/>
                  </a:lnTo>
                  <a:lnTo>
                    <a:pt x="196" y="5"/>
                  </a:lnTo>
                  <a:lnTo>
                    <a:pt x="198" y="4"/>
                  </a:lnTo>
                  <a:lnTo>
                    <a:pt x="201" y="3"/>
                  </a:lnTo>
                  <a:lnTo>
                    <a:pt x="202" y="2"/>
                  </a:lnTo>
                  <a:lnTo>
                    <a:pt x="204" y="1"/>
                  </a:lnTo>
                  <a:lnTo>
                    <a:pt x="205" y="0"/>
                  </a:lnTo>
                  <a:lnTo>
                    <a:pt x="205" y="1"/>
                  </a:lnTo>
                  <a:lnTo>
                    <a:pt x="205" y="2"/>
                  </a:lnTo>
                  <a:lnTo>
                    <a:pt x="204" y="3"/>
                  </a:lnTo>
                  <a:lnTo>
                    <a:pt x="204" y="4"/>
                  </a:lnTo>
                  <a:lnTo>
                    <a:pt x="202" y="5"/>
                  </a:lnTo>
                  <a:lnTo>
                    <a:pt x="202" y="6"/>
                  </a:lnTo>
                  <a:lnTo>
                    <a:pt x="201" y="6"/>
                  </a:lnTo>
                  <a:lnTo>
                    <a:pt x="201" y="7"/>
                  </a:lnTo>
                  <a:lnTo>
                    <a:pt x="199" y="8"/>
                  </a:lnTo>
                  <a:lnTo>
                    <a:pt x="199" y="9"/>
                  </a:lnTo>
                  <a:lnTo>
                    <a:pt x="198" y="10"/>
                  </a:lnTo>
                  <a:lnTo>
                    <a:pt x="198" y="11"/>
                  </a:lnTo>
                  <a:lnTo>
                    <a:pt x="196" y="12"/>
                  </a:lnTo>
                  <a:lnTo>
                    <a:pt x="195" y="13"/>
                  </a:lnTo>
                  <a:lnTo>
                    <a:pt x="195" y="14"/>
                  </a:lnTo>
                  <a:lnTo>
                    <a:pt x="193" y="15"/>
                  </a:lnTo>
                  <a:lnTo>
                    <a:pt x="193" y="16"/>
                  </a:lnTo>
                  <a:lnTo>
                    <a:pt x="191" y="17"/>
                  </a:lnTo>
                  <a:lnTo>
                    <a:pt x="190" y="18"/>
                  </a:lnTo>
                  <a:lnTo>
                    <a:pt x="190" y="19"/>
                  </a:lnTo>
                  <a:lnTo>
                    <a:pt x="188" y="20"/>
                  </a:lnTo>
                  <a:lnTo>
                    <a:pt x="188" y="22"/>
                  </a:lnTo>
                  <a:lnTo>
                    <a:pt x="187" y="23"/>
                  </a:lnTo>
                  <a:lnTo>
                    <a:pt x="187" y="24"/>
                  </a:lnTo>
                  <a:lnTo>
                    <a:pt x="185" y="25"/>
                  </a:lnTo>
                  <a:lnTo>
                    <a:pt x="184" y="26"/>
                  </a:lnTo>
                  <a:lnTo>
                    <a:pt x="184" y="27"/>
                  </a:lnTo>
                  <a:lnTo>
                    <a:pt x="182" y="28"/>
                  </a:lnTo>
                  <a:lnTo>
                    <a:pt x="182"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86" name="Freeform 83"/>
            <p:cNvSpPr>
              <a:spLocks/>
            </p:cNvSpPr>
            <p:nvPr/>
          </p:nvSpPr>
          <p:spPr bwMode="auto">
            <a:xfrm>
              <a:off x="6469" y="2308"/>
              <a:ext cx="31" cy="139"/>
            </a:xfrm>
            <a:custGeom>
              <a:avLst/>
              <a:gdLst>
                <a:gd name="T0" fmla="*/ 1 w 62"/>
                <a:gd name="T1" fmla="*/ 47 h 139"/>
                <a:gd name="T2" fmla="*/ 1 w 62"/>
                <a:gd name="T3" fmla="*/ 52 h 139"/>
                <a:gd name="T4" fmla="*/ 1 w 62"/>
                <a:gd name="T5" fmla="*/ 56 h 139"/>
                <a:gd name="T6" fmla="*/ 1 w 62"/>
                <a:gd name="T7" fmla="*/ 62 h 139"/>
                <a:gd name="T8" fmla="*/ 1 w 62"/>
                <a:gd name="T9" fmla="*/ 67 h 139"/>
                <a:gd name="T10" fmla="*/ 1 w 62"/>
                <a:gd name="T11" fmla="*/ 72 h 139"/>
                <a:gd name="T12" fmla="*/ 1 w 62"/>
                <a:gd name="T13" fmla="*/ 77 h 139"/>
                <a:gd name="T14" fmla="*/ 1 w 62"/>
                <a:gd name="T15" fmla="*/ 82 h 139"/>
                <a:gd name="T16" fmla="*/ 1 w 62"/>
                <a:gd name="T17" fmla="*/ 87 h 139"/>
                <a:gd name="T18" fmla="*/ 1 w 62"/>
                <a:gd name="T19" fmla="*/ 93 h 139"/>
                <a:gd name="T20" fmla="*/ 1 w 62"/>
                <a:gd name="T21" fmla="*/ 98 h 139"/>
                <a:gd name="T22" fmla="*/ 1 w 62"/>
                <a:gd name="T23" fmla="*/ 100 h 139"/>
                <a:gd name="T24" fmla="*/ 1 w 62"/>
                <a:gd name="T25" fmla="*/ 103 h 139"/>
                <a:gd name="T26" fmla="*/ 1 w 62"/>
                <a:gd name="T27" fmla="*/ 106 h 139"/>
                <a:gd name="T28" fmla="*/ 1 w 62"/>
                <a:gd name="T29" fmla="*/ 110 h 139"/>
                <a:gd name="T30" fmla="*/ 1 w 62"/>
                <a:gd name="T31" fmla="*/ 113 h 139"/>
                <a:gd name="T32" fmla="*/ 1 w 62"/>
                <a:gd name="T33" fmla="*/ 116 h 139"/>
                <a:gd name="T34" fmla="*/ 1 w 62"/>
                <a:gd name="T35" fmla="*/ 119 h 139"/>
                <a:gd name="T36" fmla="*/ 1 w 62"/>
                <a:gd name="T37" fmla="*/ 122 h 139"/>
                <a:gd name="T38" fmla="*/ 1 w 62"/>
                <a:gd name="T39" fmla="*/ 124 h 139"/>
                <a:gd name="T40" fmla="*/ 1 w 62"/>
                <a:gd name="T41" fmla="*/ 126 h 139"/>
                <a:gd name="T42" fmla="*/ 1 w 62"/>
                <a:gd name="T43" fmla="*/ 129 h 139"/>
                <a:gd name="T44" fmla="*/ 1 w 62"/>
                <a:gd name="T45" fmla="*/ 132 h 139"/>
                <a:gd name="T46" fmla="*/ 1 w 62"/>
                <a:gd name="T47" fmla="*/ 134 h 139"/>
                <a:gd name="T48" fmla="*/ 1 w 62"/>
                <a:gd name="T49" fmla="*/ 136 h 139"/>
                <a:gd name="T50" fmla="*/ 0 w 62"/>
                <a:gd name="T51" fmla="*/ 138 h 139"/>
                <a:gd name="T52" fmla="*/ 0 w 62"/>
                <a:gd name="T53" fmla="*/ 132 h 139"/>
                <a:gd name="T54" fmla="*/ 0 w 62"/>
                <a:gd name="T55" fmla="*/ 122 h 139"/>
                <a:gd name="T56" fmla="*/ 1 w 62"/>
                <a:gd name="T57" fmla="*/ 111 h 139"/>
                <a:gd name="T58" fmla="*/ 1 w 62"/>
                <a:gd name="T59" fmla="*/ 100 h 139"/>
                <a:gd name="T60" fmla="*/ 1 w 62"/>
                <a:gd name="T61" fmla="*/ 90 h 139"/>
                <a:gd name="T62" fmla="*/ 1 w 62"/>
                <a:gd name="T63" fmla="*/ 80 h 139"/>
                <a:gd name="T64" fmla="*/ 1 w 62"/>
                <a:gd name="T65" fmla="*/ 70 h 139"/>
                <a:gd name="T66" fmla="*/ 1 w 62"/>
                <a:gd name="T67" fmla="*/ 58 h 139"/>
                <a:gd name="T68" fmla="*/ 1 w 62"/>
                <a:gd name="T69" fmla="*/ 48 h 139"/>
                <a:gd name="T70" fmla="*/ 1 w 62"/>
                <a:gd name="T71" fmla="*/ 38 h 139"/>
                <a:gd name="T72" fmla="*/ 1 w 62"/>
                <a:gd name="T73" fmla="*/ 28 h 139"/>
                <a:gd name="T74" fmla="*/ 1 w 62"/>
                <a:gd name="T75" fmla="*/ 26 h 139"/>
                <a:gd name="T76" fmla="*/ 1 w 62"/>
                <a:gd name="T77" fmla="*/ 24 h 139"/>
                <a:gd name="T78" fmla="*/ 1 w 62"/>
                <a:gd name="T79" fmla="*/ 22 h 139"/>
                <a:gd name="T80" fmla="*/ 1 w 62"/>
                <a:gd name="T81" fmla="*/ 20 h 139"/>
                <a:gd name="T82" fmla="*/ 1 w 62"/>
                <a:gd name="T83" fmla="*/ 17 h 139"/>
                <a:gd name="T84" fmla="*/ 1 w 62"/>
                <a:gd name="T85" fmla="*/ 14 h 139"/>
                <a:gd name="T86" fmla="*/ 1 w 62"/>
                <a:gd name="T87" fmla="*/ 10 h 139"/>
                <a:gd name="T88" fmla="*/ 1 w 62"/>
                <a:gd name="T89" fmla="*/ 7 h 139"/>
                <a:gd name="T90" fmla="*/ 1 w 62"/>
                <a:gd name="T91" fmla="*/ 5 h 139"/>
                <a:gd name="T92" fmla="*/ 1 w 62"/>
                <a:gd name="T93" fmla="*/ 2 h 139"/>
                <a:gd name="T94" fmla="*/ 1 w 62"/>
                <a:gd name="T95" fmla="*/ 3 h 139"/>
                <a:gd name="T96" fmla="*/ 1 w 62"/>
                <a:gd name="T97" fmla="*/ 7 h 139"/>
                <a:gd name="T98" fmla="*/ 1 w 62"/>
                <a:gd name="T99" fmla="*/ 11 h 139"/>
                <a:gd name="T100" fmla="*/ 1 w 62"/>
                <a:gd name="T101" fmla="*/ 16 h 139"/>
                <a:gd name="T102" fmla="*/ 1 w 62"/>
                <a:gd name="T103" fmla="*/ 20 h 139"/>
                <a:gd name="T104" fmla="*/ 1 w 62"/>
                <a:gd name="T105" fmla="*/ 24 h 139"/>
                <a:gd name="T106" fmla="*/ 1 w 62"/>
                <a:gd name="T107" fmla="*/ 28 h 139"/>
                <a:gd name="T108" fmla="*/ 1 w 62"/>
                <a:gd name="T109" fmla="*/ 32 h 139"/>
                <a:gd name="T110" fmla="*/ 1 w 62"/>
                <a:gd name="T111" fmla="*/ 36 h 139"/>
                <a:gd name="T112" fmla="*/ 1 w 62"/>
                <a:gd name="T113" fmla="*/ 40 h 139"/>
                <a:gd name="T114" fmla="*/ 1 w 62"/>
                <a:gd name="T115" fmla="*/ 44 h 1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
                <a:gd name="T175" fmla="*/ 0 h 139"/>
                <a:gd name="T176" fmla="*/ 62 w 62"/>
                <a:gd name="T177" fmla="*/ 139 h 1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 h="139">
                  <a:moveTo>
                    <a:pt x="62" y="44"/>
                  </a:moveTo>
                  <a:lnTo>
                    <a:pt x="60" y="46"/>
                  </a:lnTo>
                  <a:lnTo>
                    <a:pt x="59" y="47"/>
                  </a:lnTo>
                  <a:lnTo>
                    <a:pt x="57" y="49"/>
                  </a:lnTo>
                  <a:lnTo>
                    <a:pt x="56" y="50"/>
                  </a:lnTo>
                  <a:lnTo>
                    <a:pt x="54" y="52"/>
                  </a:lnTo>
                  <a:lnTo>
                    <a:pt x="53" y="53"/>
                  </a:lnTo>
                  <a:lnTo>
                    <a:pt x="51" y="55"/>
                  </a:lnTo>
                  <a:lnTo>
                    <a:pt x="50" y="56"/>
                  </a:lnTo>
                  <a:lnTo>
                    <a:pt x="48" y="58"/>
                  </a:lnTo>
                  <a:lnTo>
                    <a:pt x="48" y="61"/>
                  </a:lnTo>
                  <a:lnTo>
                    <a:pt x="46" y="62"/>
                  </a:lnTo>
                  <a:lnTo>
                    <a:pt x="45" y="64"/>
                  </a:lnTo>
                  <a:lnTo>
                    <a:pt x="43" y="66"/>
                  </a:lnTo>
                  <a:lnTo>
                    <a:pt x="42" y="67"/>
                  </a:lnTo>
                  <a:lnTo>
                    <a:pt x="42" y="69"/>
                  </a:lnTo>
                  <a:lnTo>
                    <a:pt x="40" y="71"/>
                  </a:lnTo>
                  <a:lnTo>
                    <a:pt x="39" y="72"/>
                  </a:lnTo>
                  <a:lnTo>
                    <a:pt x="37" y="74"/>
                  </a:lnTo>
                  <a:lnTo>
                    <a:pt x="37" y="76"/>
                  </a:lnTo>
                  <a:lnTo>
                    <a:pt x="36" y="77"/>
                  </a:lnTo>
                  <a:lnTo>
                    <a:pt x="34" y="79"/>
                  </a:lnTo>
                  <a:lnTo>
                    <a:pt x="34" y="81"/>
                  </a:lnTo>
                  <a:lnTo>
                    <a:pt x="32" y="82"/>
                  </a:lnTo>
                  <a:lnTo>
                    <a:pt x="32" y="84"/>
                  </a:lnTo>
                  <a:lnTo>
                    <a:pt x="31" y="86"/>
                  </a:lnTo>
                  <a:lnTo>
                    <a:pt x="31" y="87"/>
                  </a:lnTo>
                  <a:lnTo>
                    <a:pt x="29" y="89"/>
                  </a:lnTo>
                  <a:lnTo>
                    <a:pt x="29" y="91"/>
                  </a:lnTo>
                  <a:lnTo>
                    <a:pt x="28" y="93"/>
                  </a:lnTo>
                  <a:lnTo>
                    <a:pt x="28" y="94"/>
                  </a:lnTo>
                  <a:lnTo>
                    <a:pt x="26" y="96"/>
                  </a:lnTo>
                  <a:lnTo>
                    <a:pt x="26" y="98"/>
                  </a:lnTo>
                  <a:lnTo>
                    <a:pt x="25" y="98"/>
                  </a:lnTo>
                  <a:lnTo>
                    <a:pt x="23" y="99"/>
                  </a:lnTo>
                  <a:lnTo>
                    <a:pt x="23" y="100"/>
                  </a:lnTo>
                  <a:lnTo>
                    <a:pt x="22" y="101"/>
                  </a:lnTo>
                  <a:lnTo>
                    <a:pt x="20" y="102"/>
                  </a:lnTo>
                  <a:lnTo>
                    <a:pt x="20" y="103"/>
                  </a:lnTo>
                  <a:lnTo>
                    <a:pt x="18" y="104"/>
                  </a:lnTo>
                  <a:lnTo>
                    <a:pt x="18" y="105"/>
                  </a:lnTo>
                  <a:lnTo>
                    <a:pt x="18" y="106"/>
                  </a:lnTo>
                  <a:lnTo>
                    <a:pt x="18" y="107"/>
                  </a:lnTo>
                  <a:lnTo>
                    <a:pt x="18" y="108"/>
                  </a:lnTo>
                  <a:lnTo>
                    <a:pt x="17" y="110"/>
                  </a:lnTo>
                  <a:lnTo>
                    <a:pt x="17" y="111"/>
                  </a:lnTo>
                  <a:lnTo>
                    <a:pt x="17" y="112"/>
                  </a:lnTo>
                  <a:lnTo>
                    <a:pt x="17" y="113"/>
                  </a:lnTo>
                  <a:lnTo>
                    <a:pt x="17" y="114"/>
                  </a:lnTo>
                  <a:lnTo>
                    <a:pt x="17" y="115"/>
                  </a:lnTo>
                  <a:lnTo>
                    <a:pt x="15" y="116"/>
                  </a:lnTo>
                  <a:lnTo>
                    <a:pt x="15" y="117"/>
                  </a:lnTo>
                  <a:lnTo>
                    <a:pt x="15" y="118"/>
                  </a:lnTo>
                  <a:lnTo>
                    <a:pt x="14" y="119"/>
                  </a:lnTo>
                  <a:lnTo>
                    <a:pt x="14" y="120"/>
                  </a:lnTo>
                  <a:lnTo>
                    <a:pt x="14" y="121"/>
                  </a:lnTo>
                  <a:lnTo>
                    <a:pt x="12" y="122"/>
                  </a:lnTo>
                  <a:lnTo>
                    <a:pt x="12" y="123"/>
                  </a:lnTo>
                  <a:lnTo>
                    <a:pt x="11" y="124"/>
                  </a:lnTo>
                  <a:lnTo>
                    <a:pt x="9" y="124"/>
                  </a:lnTo>
                  <a:lnTo>
                    <a:pt x="9" y="125"/>
                  </a:lnTo>
                  <a:lnTo>
                    <a:pt x="8" y="126"/>
                  </a:lnTo>
                  <a:lnTo>
                    <a:pt x="6" y="126"/>
                  </a:lnTo>
                  <a:lnTo>
                    <a:pt x="6" y="127"/>
                  </a:lnTo>
                  <a:lnTo>
                    <a:pt x="6" y="128"/>
                  </a:lnTo>
                  <a:lnTo>
                    <a:pt x="4" y="129"/>
                  </a:lnTo>
                  <a:lnTo>
                    <a:pt x="4" y="130"/>
                  </a:lnTo>
                  <a:lnTo>
                    <a:pt x="4" y="131"/>
                  </a:lnTo>
                  <a:lnTo>
                    <a:pt x="4" y="132"/>
                  </a:lnTo>
                  <a:lnTo>
                    <a:pt x="3" y="132"/>
                  </a:lnTo>
                  <a:lnTo>
                    <a:pt x="3" y="133"/>
                  </a:lnTo>
                  <a:lnTo>
                    <a:pt x="3" y="134"/>
                  </a:lnTo>
                  <a:lnTo>
                    <a:pt x="1" y="134"/>
                  </a:lnTo>
                  <a:lnTo>
                    <a:pt x="1" y="135"/>
                  </a:lnTo>
                  <a:lnTo>
                    <a:pt x="1" y="136"/>
                  </a:lnTo>
                  <a:lnTo>
                    <a:pt x="1" y="137"/>
                  </a:lnTo>
                  <a:lnTo>
                    <a:pt x="0" y="137"/>
                  </a:lnTo>
                  <a:lnTo>
                    <a:pt x="0" y="138"/>
                  </a:lnTo>
                  <a:lnTo>
                    <a:pt x="0" y="139"/>
                  </a:lnTo>
                  <a:lnTo>
                    <a:pt x="0" y="136"/>
                  </a:lnTo>
                  <a:lnTo>
                    <a:pt x="0" y="132"/>
                  </a:lnTo>
                  <a:lnTo>
                    <a:pt x="0" y="129"/>
                  </a:lnTo>
                  <a:lnTo>
                    <a:pt x="0" y="125"/>
                  </a:lnTo>
                  <a:lnTo>
                    <a:pt x="0" y="122"/>
                  </a:lnTo>
                  <a:lnTo>
                    <a:pt x="0" y="118"/>
                  </a:lnTo>
                  <a:lnTo>
                    <a:pt x="0" y="115"/>
                  </a:lnTo>
                  <a:lnTo>
                    <a:pt x="1" y="111"/>
                  </a:lnTo>
                  <a:lnTo>
                    <a:pt x="1" y="107"/>
                  </a:lnTo>
                  <a:lnTo>
                    <a:pt x="1" y="103"/>
                  </a:lnTo>
                  <a:lnTo>
                    <a:pt x="1" y="100"/>
                  </a:lnTo>
                  <a:lnTo>
                    <a:pt x="1" y="97"/>
                  </a:lnTo>
                  <a:lnTo>
                    <a:pt x="1" y="93"/>
                  </a:lnTo>
                  <a:lnTo>
                    <a:pt x="1" y="90"/>
                  </a:lnTo>
                  <a:lnTo>
                    <a:pt x="3" y="86"/>
                  </a:lnTo>
                  <a:lnTo>
                    <a:pt x="3" y="83"/>
                  </a:lnTo>
                  <a:lnTo>
                    <a:pt x="3" y="80"/>
                  </a:lnTo>
                  <a:lnTo>
                    <a:pt x="4" y="76"/>
                  </a:lnTo>
                  <a:lnTo>
                    <a:pt x="4" y="73"/>
                  </a:lnTo>
                  <a:lnTo>
                    <a:pt x="4" y="70"/>
                  </a:lnTo>
                  <a:lnTo>
                    <a:pt x="6" y="66"/>
                  </a:lnTo>
                  <a:lnTo>
                    <a:pt x="6" y="63"/>
                  </a:lnTo>
                  <a:lnTo>
                    <a:pt x="8" y="58"/>
                  </a:lnTo>
                  <a:lnTo>
                    <a:pt x="8" y="55"/>
                  </a:lnTo>
                  <a:lnTo>
                    <a:pt x="9" y="52"/>
                  </a:lnTo>
                  <a:lnTo>
                    <a:pt x="11" y="48"/>
                  </a:lnTo>
                  <a:lnTo>
                    <a:pt x="11" y="45"/>
                  </a:lnTo>
                  <a:lnTo>
                    <a:pt x="12" y="42"/>
                  </a:lnTo>
                  <a:lnTo>
                    <a:pt x="14" y="38"/>
                  </a:lnTo>
                  <a:lnTo>
                    <a:pt x="15" y="35"/>
                  </a:lnTo>
                  <a:lnTo>
                    <a:pt x="17" y="31"/>
                  </a:lnTo>
                  <a:lnTo>
                    <a:pt x="18" y="28"/>
                  </a:lnTo>
                  <a:lnTo>
                    <a:pt x="20" y="27"/>
                  </a:lnTo>
                  <a:lnTo>
                    <a:pt x="22" y="27"/>
                  </a:lnTo>
                  <a:lnTo>
                    <a:pt x="23" y="26"/>
                  </a:lnTo>
                  <a:lnTo>
                    <a:pt x="25" y="26"/>
                  </a:lnTo>
                  <a:lnTo>
                    <a:pt x="26" y="25"/>
                  </a:lnTo>
                  <a:lnTo>
                    <a:pt x="26" y="24"/>
                  </a:lnTo>
                  <a:lnTo>
                    <a:pt x="28" y="24"/>
                  </a:lnTo>
                  <a:lnTo>
                    <a:pt x="29" y="23"/>
                  </a:lnTo>
                  <a:lnTo>
                    <a:pt x="29" y="22"/>
                  </a:lnTo>
                  <a:lnTo>
                    <a:pt x="31" y="21"/>
                  </a:lnTo>
                  <a:lnTo>
                    <a:pt x="32" y="21"/>
                  </a:lnTo>
                  <a:lnTo>
                    <a:pt x="32" y="20"/>
                  </a:lnTo>
                  <a:lnTo>
                    <a:pt x="34" y="19"/>
                  </a:lnTo>
                  <a:lnTo>
                    <a:pt x="34" y="18"/>
                  </a:lnTo>
                  <a:lnTo>
                    <a:pt x="36" y="17"/>
                  </a:lnTo>
                  <a:lnTo>
                    <a:pt x="36" y="16"/>
                  </a:lnTo>
                  <a:lnTo>
                    <a:pt x="37" y="15"/>
                  </a:lnTo>
                  <a:lnTo>
                    <a:pt x="39" y="14"/>
                  </a:lnTo>
                  <a:lnTo>
                    <a:pt x="39" y="13"/>
                  </a:lnTo>
                  <a:lnTo>
                    <a:pt x="40" y="11"/>
                  </a:lnTo>
                  <a:lnTo>
                    <a:pt x="40" y="10"/>
                  </a:lnTo>
                  <a:lnTo>
                    <a:pt x="42" y="9"/>
                  </a:lnTo>
                  <a:lnTo>
                    <a:pt x="42" y="8"/>
                  </a:lnTo>
                  <a:lnTo>
                    <a:pt x="43" y="7"/>
                  </a:lnTo>
                  <a:lnTo>
                    <a:pt x="43" y="6"/>
                  </a:lnTo>
                  <a:lnTo>
                    <a:pt x="45" y="5"/>
                  </a:lnTo>
                  <a:lnTo>
                    <a:pt x="46" y="5"/>
                  </a:lnTo>
                  <a:lnTo>
                    <a:pt x="46" y="4"/>
                  </a:lnTo>
                  <a:lnTo>
                    <a:pt x="48" y="3"/>
                  </a:lnTo>
                  <a:lnTo>
                    <a:pt x="48" y="2"/>
                  </a:lnTo>
                  <a:lnTo>
                    <a:pt x="54" y="0"/>
                  </a:lnTo>
                  <a:lnTo>
                    <a:pt x="54" y="1"/>
                  </a:lnTo>
                  <a:lnTo>
                    <a:pt x="54" y="3"/>
                  </a:lnTo>
                  <a:lnTo>
                    <a:pt x="54" y="4"/>
                  </a:lnTo>
                  <a:lnTo>
                    <a:pt x="54" y="5"/>
                  </a:lnTo>
                  <a:lnTo>
                    <a:pt x="54" y="7"/>
                  </a:lnTo>
                  <a:lnTo>
                    <a:pt x="54" y="8"/>
                  </a:lnTo>
                  <a:lnTo>
                    <a:pt x="54" y="9"/>
                  </a:lnTo>
                  <a:lnTo>
                    <a:pt x="54" y="11"/>
                  </a:lnTo>
                  <a:lnTo>
                    <a:pt x="54" y="13"/>
                  </a:lnTo>
                  <a:lnTo>
                    <a:pt x="54" y="14"/>
                  </a:lnTo>
                  <a:lnTo>
                    <a:pt x="54" y="16"/>
                  </a:lnTo>
                  <a:lnTo>
                    <a:pt x="54" y="17"/>
                  </a:lnTo>
                  <a:lnTo>
                    <a:pt x="54" y="18"/>
                  </a:lnTo>
                  <a:lnTo>
                    <a:pt x="54" y="20"/>
                  </a:lnTo>
                  <a:lnTo>
                    <a:pt x="54" y="21"/>
                  </a:lnTo>
                  <a:lnTo>
                    <a:pt x="54" y="22"/>
                  </a:lnTo>
                  <a:lnTo>
                    <a:pt x="54" y="24"/>
                  </a:lnTo>
                  <a:lnTo>
                    <a:pt x="54" y="25"/>
                  </a:lnTo>
                  <a:lnTo>
                    <a:pt x="54" y="26"/>
                  </a:lnTo>
                  <a:lnTo>
                    <a:pt x="54" y="28"/>
                  </a:lnTo>
                  <a:lnTo>
                    <a:pt x="54" y="29"/>
                  </a:lnTo>
                  <a:lnTo>
                    <a:pt x="56" y="30"/>
                  </a:lnTo>
                  <a:lnTo>
                    <a:pt x="56" y="32"/>
                  </a:lnTo>
                  <a:lnTo>
                    <a:pt x="56" y="33"/>
                  </a:lnTo>
                  <a:lnTo>
                    <a:pt x="56" y="34"/>
                  </a:lnTo>
                  <a:lnTo>
                    <a:pt x="57" y="36"/>
                  </a:lnTo>
                  <a:lnTo>
                    <a:pt x="57" y="37"/>
                  </a:lnTo>
                  <a:lnTo>
                    <a:pt x="59" y="39"/>
                  </a:lnTo>
                  <a:lnTo>
                    <a:pt x="59" y="40"/>
                  </a:lnTo>
                  <a:lnTo>
                    <a:pt x="60" y="41"/>
                  </a:lnTo>
                  <a:lnTo>
                    <a:pt x="60" y="43"/>
                  </a:lnTo>
                  <a:lnTo>
                    <a:pt x="6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87" name="Freeform 84"/>
            <p:cNvSpPr>
              <a:spLocks/>
            </p:cNvSpPr>
            <p:nvPr/>
          </p:nvSpPr>
          <p:spPr bwMode="auto">
            <a:xfrm>
              <a:off x="6470" y="2352"/>
              <a:ext cx="75" cy="244"/>
            </a:xfrm>
            <a:custGeom>
              <a:avLst/>
              <a:gdLst>
                <a:gd name="T0" fmla="*/ 1 w 150"/>
                <a:gd name="T1" fmla="*/ 9 h 244"/>
                <a:gd name="T2" fmla="*/ 1 w 150"/>
                <a:gd name="T3" fmla="*/ 22 h 244"/>
                <a:gd name="T4" fmla="*/ 1 w 150"/>
                <a:gd name="T5" fmla="*/ 34 h 244"/>
                <a:gd name="T6" fmla="*/ 1 w 150"/>
                <a:gd name="T7" fmla="*/ 47 h 244"/>
                <a:gd name="T8" fmla="*/ 1 w 150"/>
                <a:gd name="T9" fmla="*/ 59 h 244"/>
                <a:gd name="T10" fmla="*/ 1 w 150"/>
                <a:gd name="T11" fmla="*/ 73 h 244"/>
                <a:gd name="T12" fmla="*/ 1 w 150"/>
                <a:gd name="T13" fmla="*/ 86 h 244"/>
                <a:gd name="T14" fmla="*/ 1 w 150"/>
                <a:gd name="T15" fmla="*/ 99 h 244"/>
                <a:gd name="T16" fmla="*/ 1 w 150"/>
                <a:gd name="T17" fmla="*/ 112 h 244"/>
                <a:gd name="T18" fmla="*/ 1 w 150"/>
                <a:gd name="T19" fmla="*/ 127 h 244"/>
                <a:gd name="T20" fmla="*/ 1 w 150"/>
                <a:gd name="T21" fmla="*/ 140 h 244"/>
                <a:gd name="T22" fmla="*/ 1 w 150"/>
                <a:gd name="T23" fmla="*/ 142 h 244"/>
                <a:gd name="T24" fmla="*/ 1 w 150"/>
                <a:gd name="T25" fmla="*/ 145 h 244"/>
                <a:gd name="T26" fmla="*/ 1 w 150"/>
                <a:gd name="T27" fmla="*/ 147 h 244"/>
                <a:gd name="T28" fmla="*/ 1 w 150"/>
                <a:gd name="T29" fmla="*/ 149 h 244"/>
                <a:gd name="T30" fmla="*/ 1 w 150"/>
                <a:gd name="T31" fmla="*/ 154 h 244"/>
                <a:gd name="T32" fmla="*/ 1 w 150"/>
                <a:gd name="T33" fmla="*/ 163 h 244"/>
                <a:gd name="T34" fmla="*/ 1 w 150"/>
                <a:gd name="T35" fmla="*/ 172 h 244"/>
                <a:gd name="T36" fmla="*/ 1 w 150"/>
                <a:gd name="T37" fmla="*/ 180 h 244"/>
                <a:gd name="T38" fmla="*/ 1 w 150"/>
                <a:gd name="T39" fmla="*/ 189 h 244"/>
                <a:gd name="T40" fmla="*/ 1 w 150"/>
                <a:gd name="T41" fmla="*/ 198 h 244"/>
                <a:gd name="T42" fmla="*/ 1 w 150"/>
                <a:gd name="T43" fmla="*/ 206 h 244"/>
                <a:gd name="T44" fmla="*/ 1 w 150"/>
                <a:gd name="T45" fmla="*/ 216 h 244"/>
                <a:gd name="T46" fmla="*/ 1 w 150"/>
                <a:gd name="T47" fmla="*/ 224 h 244"/>
                <a:gd name="T48" fmla="*/ 1 w 150"/>
                <a:gd name="T49" fmla="*/ 233 h 244"/>
                <a:gd name="T50" fmla="*/ 1 w 150"/>
                <a:gd name="T51" fmla="*/ 241 h 244"/>
                <a:gd name="T52" fmla="*/ 1 w 150"/>
                <a:gd name="T53" fmla="*/ 239 h 244"/>
                <a:gd name="T54" fmla="*/ 1 w 150"/>
                <a:gd name="T55" fmla="*/ 228 h 244"/>
                <a:gd name="T56" fmla="*/ 1 w 150"/>
                <a:gd name="T57" fmla="*/ 216 h 244"/>
                <a:gd name="T58" fmla="*/ 1 w 150"/>
                <a:gd name="T59" fmla="*/ 203 h 244"/>
                <a:gd name="T60" fmla="*/ 1 w 150"/>
                <a:gd name="T61" fmla="*/ 192 h 244"/>
                <a:gd name="T62" fmla="*/ 1 w 150"/>
                <a:gd name="T63" fmla="*/ 180 h 244"/>
                <a:gd name="T64" fmla="*/ 0 w 150"/>
                <a:gd name="T65" fmla="*/ 168 h 244"/>
                <a:gd name="T66" fmla="*/ 0 w 150"/>
                <a:gd name="T67" fmla="*/ 155 h 244"/>
                <a:gd name="T68" fmla="*/ 1 w 150"/>
                <a:gd name="T69" fmla="*/ 143 h 244"/>
                <a:gd name="T70" fmla="*/ 1 w 150"/>
                <a:gd name="T71" fmla="*/ 131 h 244"/>
                <a:gd name="T72" fmla="*/ 1 w 150"/>
                <a:gd name="T73" fmla="*/ 120 h 244"/>
                <a:gd name="T74" fmla="*/ 1 w 150"/>
                <a:gd name="T75" fmla="*/ 108 h 244"/>
                <a:gd name="T76" fmla="*/ 1 w 150"/>
                <a:gd name="T77" fmla="*/ 99 h 244"/>
                <a:gd name="T78" fmla="*/ 1 w 150"/>
                <a:gd name="T79" fmla="*/ 89 h 244"/>
                <a:gd name="T80" fmla="*/ 1 w 150"/>
                <a:gd name="T81" fmla="*/ 79 h 244"/>
                <a:gd name="T82" fmla="*/ 1 w 150"/>
                <a:gd name="T83" fmla="*/ 69 h 244"/>
                <a:gd name="T84" fmla="*/ 1 w 150"/>
                <a:gd name="T85" fmla="*/ 58 h 244"/>
                <a:gd name="T86" fmla="*/ 1 w 150"/>
                <a:gd name="T87" fmla="*/ 48 h 244"/>
                <a:gd name="T88" fmla="*/ 1 w 150"/>
                <a:gd name="T89" fmla="*/ 39 h 244"/>
                <a:gd name="T90" fmla="*/ 1 w 150"/>
                <a:gd name="T91" fmla="*/ 29 h 244"/>
                <a:gd name="T92" fmla="*/ 1 w 150"/>
                <a:gd name="T93" fmla="*/ 20 h 244"/>
                <a:gd name="T94" fmla="*/ 1 w 150"/>
                <a:gd name="T95" fmla="*/ 10 h 244"/>
                <a:gd name="T96" fmla="*/ 1 w 150"/>
                <a:gd name="T97" fmla="*/ 7 h 244"/>
                <a:gd name="T98" fmla="*/ 1 w 150"/>
                <a:gd name="T99" fmla="*/ 4 h 244"/>
                <a:gd name="T100" fmla="*/ 1 w 150"/>
                <a:gd name="T101" fmla="*/ 3 h 244"/>
                <a:gd name="T102" fmla="*/ 1 w 150"/>
                <a:gd name="T103" fmla="*/ 2 h 244"/>
                <a:gd name="T104" fmla="*/ 1 w 150"/>
                <a:gd name="T105" fmla="*/ 2 h 244"/>
                <a:gd name="T106" fmla="*/ 1 w 150"/>
                <a:gd name="T107" fmla="*/ 2 h 244"/>
                <a:gd name="T108" fmla="*/ 1 w 150"/>
                <a:gd name="T109" fmla="*/ 1 h 244"/>
                <a:gd name="T110" fmla="*/ 1 w 150"/>
                <a:gd name="T111" fmla="*/ 0 h 244"/>
                <a:gd name="T112" fmla="*/ 1 w 150"/>
                <a:gd name="T113" fmla="*/ 1 h 244"/>
                <a:gd name="T114" fmla="*/ 1 w 150"/>
                <a:gd name="T115" fmla="*/ 1 h 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0"/>
                <a:gd name="T175" fmla="*/ 0 h 244"/>
                <a:gd name="T176" fmla="*/ 150 w 150"/>
                <a:gd name="T177" fmla="*/ 244 h 2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0" h="244">
                  <a:moveTo>
                    <a:pt x="117" y="1"/>
                  </a:moveTo>
                  <a:lnTo>
                    <a:pt x="120" y="5"/>
                  </a:lnTo>
                  <a:lnTo>
                    <a:pt x="122" y="9"/>
                  </a:lnTo>
                  <a:lnTo>
                    <a:pt x="123" y="13"/>
                  </a:lnTo>
                  <a:lnTo>
                    <a:pt x="125" y="18"/>
                  </a:lnTo>
                  <a:lnTo>
                    <a:pt x="126" y="22"/>
                  </a:lnTo>
                  <a:lnTo>
                    <a:pt x="128" y="26"/>
                  </a:lnTo>
                  <a:lnTo>
                    <a:pt x="129" y="30"/>
                  </a:lnTo>
                  <a:lnTo>
                    <a:pt x="131" y="34"/>
                  </a:lnTo>
                  <a:lnTo>
                    <a:pt x="132" y="39"/>
                  </a:lnTo>
                  <a:lnTo>
                    <a:pt x="134" y="43"/>
                  </a:lnTo>
                  <a:lnTo>
                    <a:pt x="136" y="47"/>
                  </a:lnTo>
                  <a:lnTo>
                    <a:pt x="136" y="51"/>
                  </a:lnTo>
                  <a:lnTo>
                    <a:pt x="137" y="55"/>
                  </a:lnTo>
                  <a:lnTo>
                    <a:pt x="139" y="59"/>
                  </a:lnTo>
                  <a:lnTo>
                    <a:pt x="139" y="64"/>
                  </a:lnTo>
                  <a:lnTo>
                    <a:pt x="140" y="69"/>
                  </a:lnTo>
                  <a:lnTo>
                    <a:pt x="142" y="73"/>
                  </a:lnTo>
                  <a:lnTo>
                    <a:pt x="142" y="78"/>
                  </a:lnTo>
                  <a:lnTo>
                    <a:pt x="143" y="82"/>
                  </a:lnTo>
                  <a:lnTo>
                    <a:pt x="143" y="86"/>
                  </a:lnTo>
                  <a:lnTo>
                    <a:pt x="143" y="90"/>
                  </a:lnTo>
                  <a:lnTo>
                    <a:pt x="145" y="95"/>
                  </a:lnTo>
                  <a:lnTo>
                    <a:pt x="145" y="99"/>
                  </a:lnTo>
                  <a:lnTo>
                    <a:pt x="145" y="104"/>
                  </a:lnTo>
                  <a:lnTo>
                    <a:pt x="146" y="108"/>
                  </a:lnTo>
                  <a:lnTo>
                    <a:pt x="146" y="112"/>
                  </a:lnTo>
                  <a:lnTo>
                    <a:pt x="146" y="118"/>
                  </a:lnTo>
                  <a:lnTo>
                    <a:pt x="146" y="122"/>
                  </a:lnTo>
                  <a:lnTo>
                    <a:pt x="146" y="127"/>
                  </a:lnTo>
                  <a:lnTo>
                    <a:pt x="146" y="131"/>
                  </a:lnTo>
                  <a:lnTo>
                    <a:pt x="148" y="136"/>
                  </a:lnTo>
                  <a:lnTo>
                    <a:pt x="148" y="140"/>
                  </a:lnTo>
                  <a:lnTo>
                    <a:pt x="148" y="141"/>
                  </a:lnTo>
                  <a:lnTo>
                    <a:pt x="150" y="141"/>
                  </a:lnTo>
                  <a:lnTo>
                    <a:pt x="150" y="142"/>
                  </a:lnTo>
                  <a:lnTo>
                    <a:pt x="150" y="143"/>
                  </a:lnTo>
                  <a:lnTo>
                    <a:pt x="150" y="144"/>
                  </a:lnTo>
                  <a:lnTo>
                    <a:pt x="150" y="145"/>
                  </a:lnTo>
                  <a:lnTo>
                    <a:pt x="150" y="146"/>
                  </a:lnTo>
                  <a:lnTo>
                    <a:pt x="150" y="147"/>
                  </a:lnTo>
                  <a:lnTo>
                    <a:pt x="148" y="147"/>
                  </a:lnTo>
                  <a:lnTo>
                    <a:pt x="148" y="148"/>
                  </a:lnTo>
                  <a:lnTo>
                    <a:pt x="148" y="149"/>
                  </a:lnTo>
                  <a:lnTo>
                    <a:pt x="146" y="149"/>
                  </a:lnTo>
                  <a:lnTo>
                    <a:pt x="146" y="150"/>
                  </a:lnTo>
                  <a:lnTo>
                    <a:pt x="146" y="151"/>
                  </a:lnTo>
                  <a:lnTo>
                    <a:pt x="142" y="154"/>
                  </a:lnTo>
                  <a:lnTo>
                    <a:pt x="139" y="157"/>
                  </a:lnTo>
                  <a:lnTo>
                    <a:pt x="134" y="159"/>
                  </a:lnTo>
                  <a:lnTo>
                    <a:pt x="131" y="163"/>
                  </a:lnTo>
                  <a:lnTo>
                    <a:pt x="126" y="166"/>
                  </a:lnTo>
                  <a:lnTo>
                    <a:pt x="123" y="169"/>
                  </a:lnTo>
                  <a:lnTo>
                    <a:pt x="120" y="172"/>
                  </a:lnTo>
                  <a:lnTo>
                    <a:pt x="115" y="175"/>
                  </a:lnTo>
                  <a:lnTo>
                    <a:pt x="112" y="178"/>
                  </a:lnTo>
                  <a:lnTo>
                    <a:pt x="108" y="180"/>
                  </a:lnTo>
                  <a:lnTo>
                    <a:pt x="104" y="183"/>
                  </a:lnTo>
                  <a:lnTo>
                    <a:pt x="101" y="186"/>
                  </a:lnTo>
                  <a:lnTo>
                    <a:pt x="97" y="189"/>
                  </a:lnTo>
                  <a:lnTo>
                    <a:pt x="94" y="192"/>
                  </a:lnTo>
                  <a:lnTo>
                    <a:pt x="89" y="195"/>
                  </a:lnTo>
                  <a:lnTo>
                    <a:pt x="86" y="198"/>
                  </a:lnTo>
                  <a:lnTo>
                    <a:pt x="83" y="200"/>
                  </a:lnTo>
                  <a:lnTo>
                    <a:pt x="78" y="203"/>
                  </a:lnTo>
                  <a:lnTo>
                    <a:pt x="75" y="206"/>
                  </a:lnTo>
                  <a:lnTo>
                    <a:pt x="70" y="210"/>
                  </a:lnTo>
                  <a:lnTo>
                    <a:pt x="67" y="213"/>
                  </a:lnTo>
                  <a:lnTo>
                    <a:pt x="64" y="216"/>
                  </a:lnTo>
                  <a:lnTo>
                    <a:pt x="59" y="219"/>
                  </a:lnTo>
                  <a:lnTo>
                    <a:pt x="56" y="221"/>
                  </a:lnTo>
                  <a:lnTo>
                    <a:pt x="52" y="224"/>
                  </a:lnTo>
                  <a:lnTo>
                    <a:pt x="49" y="227"/>
                  </a:lnTo>
                  <a:lnTo>
                    <a:pt x="45" y="230"/>
                  </a:lnTo>
                  <a:lnTo>
                    <a:pt x="41" y="233"/>
                  </a:lnTo>
                  <a:lnTo>
                    <a:pt x="38" y="236"/>
                  </a:lnTo>
                  <a:lnTo>
                    <a:pt x="35" y="239"/>
                  </a:lnTo>
                  <a:lnTo>
                    <a:pt x="30" y="241"/>
                  </a:lnTo>
                  <a:lnTo>
                    <a:pt x="27" y="244"/>
                  </a:lnTo>
                  <a:lnTo>
                    <a:pt x="19" y="243"/>
                  </a:lnTo>
                  <a:lnTo>
                    <a:pt x="17" y="239"/>
                  </a:lnTo>
                  <a:lnTo>
                    <a:pt x="17" y="236"/>
                  </a:lnTo>
                  <a:lnTo>
                    <a:pt x="16" y="232"/>
                  </a:lnTo>
                  <a:lnTo>
                    <a:pt x="14" y="228"/>
                  </a:lnTo>
                  <a:lnTo>
                    <a:pt x="13" y="224"/>
                  </a:lnTo>
                  <a:lnTo>
                    <a:pt x="13" y="220"/>
                  </a:lnTo>
                  <a:lnTo>
                    <a:pt x="11" y="216"/>
                  </a:lnTo>
                  <a:lnTo>
                    <a:pt x="10" y="212"/>
                  </a:lnTo>
                  <a:lnTo>
                    <a:pt x="8" y="207"/>
                  </a:lnTo>
                  <a:lnTo>
                    <a:pt x="7" y="203"/>
                  </a:lnTo>
                  <a:lnTo>
                    <a:pt x="7" y="200"/>
                  </a:lnTo>
                  <a:lnTo>
                    <a:pt x="5" y="196"/>
                  </a:lnTo>
                  <a:lnTo>
                    <a:pt x="5" y="192"/>
                  </a:lnTo>
                  <a:lnTo>
                    <a:pt x="3" y="188"/>
                  </a:lnTo>
                  <a:lnTo>
                    <a:pt x="2" y="184"/>
                  </a:lnTo>
                  <a:lnTo>
                    <a:pt x="2" y="180"/>
                  </a:lnTo>
                  <a:lnTo>
                    <a:pt x="2" y="176"/>
                  </a:lnTo>
                  <a:lnTo>
                    <a:pt x="0" y="172"/>
                  </a:lnTo>
                  <a:lnTo>
                    <a:pt x="0" y="168"/>
                  </a:lnTo>
                  <a:lnTo>
                    <a:pt x="0" y="164"/>
                  </a:lnTo>
                  <a:lnTo>
                    <a:pt x="0" y="159"/>
                  </a:lnTo>
                  <a:lnTo>
                    <a:pt x="0" y="155"/>
                  </a:lnTo>
                  <a:lnTo>
                    <a:pt x="0" y="151"/>
                  </a:lnTo>
                  <a:lnTo>
                    <a:pt x="2" y="147"/>
                  </a:lnTo>
                  <a:lnTo>
                    <a:pt x="2" y="143"/>
                  </a:lnTo>
                  <a:lnTo>
                    <a:pt x="3" y="139"/>
                  </a:lnTo>
                  <a:lnTo>
                    <a:pt x="5" y="135"/>
                  </a:lnTo>
                  <a:lnTo>
                    <a:pt x="7" y="131"/>
                  </a:lnTo>
                  <a:lnTo>
                    <a:pt x="8" y="127"/>
                  </a:lnTo>
                  <a:lnTo>
                    <a:pt x="10" y="123"/>
                  </a:lnTo>
                  <a:lnTo>
                    <a:pt x="11" y="120"/>
                  </a:lnTo>
                  <a:lnTo>
                    <a:pt x="14" y="116"/>
                  </a:lnTo>
                  <a:lnTo>
                    <a:pt x="14" y="112"/>
                  </a:lnTo>
                  <a:lnTo>
                    <a:pt x="16" y="108"/>
                  </a:lnTo>
                  <a:lnTo>
                    <a:pt x="16" y="105"/>
                  </a:lnTo>
                  <a:lnTo>
                    <a:pt x="17" y="102"/>
                  </a:lnTo>
                  <a:lnTo>
                    <a:pt x="19" y="99"/>
                  </a:lnTo>
                  <a:lnTo>
                    <a:pt x="19" y="95"/>
                  </a:lnTo>
                  <a:lnTo>
                    <a:pt x="21" y="92"/>
                  </a:lnTo>
                  <a:lnTo>
                    <a:pt x="22" y="89"/>
                  </a:lnTo>
                  <a:lnTo>
                    <a:pt x="24" y="86"/>
                  </a:lnTo>
                  <a:lnTo>
                    <a:pt x="25" y="82"/>
                  </a:lnTo>
                  <a:lnTo>
                    <a:pt x="27" y="79"/>
                  </a:lnTo>
                  <a:lnTo>
                    <a:pt x="28" y="76"/>
                  </a:lnTo>
                  <a:lnTo>
                    <a:pt x="30" y="72"/>
                  </a:lnTo>
                  <a:lnTo>
                    <a:pt x="33" y="69"/>
                  </a:lnTo>
                  <a:lnTo>
                    <a:pt x="35" y="66"/>
                  </a:lnTo>
                  <a:lnTo>
                    <a:pt x="36" y="62"/>
                  </a:lnTo>
                  <a:lnTo>
                    <a:pt x="38" y="58"/>
                  </a:lnTo>
                  <a:lnTo>
                    <a:pt x="41" y="55"/>
                  </a:lnTo>
                  <a:lnTo>
                    <a:pt x="42" y="52"/>
                  </a:lnTo>
                  <a:lnTo>
                    <a:pt x="45" y="48"/>
                  </a:lnTo>
                  <a:lnTo>
                    <a:pt x="47" y="45"/>
                  </a:lnTo>
                  <a:lnTo>
                    <a:pt x="50" y="42"/>
                  </a:lnTo>
                  <a:lnTo>
                    <a:pt x="52" y="39"/>
                  </a:lnTo>
                  <a:lnTo>
                    <a:pt x="55" y="36"/>
                  </a:lnTo>
                  <a:lnTo>
                    <a:pt x="56" y="32"/>
                  </a:lnTo>
                  <a:lnTo>
                    <a:pt x="59" y="29"/>
                  </a:lnTo>
                  <a:lnTo>
                    <a:pt x="61" y="26"/>
                  </a:lnTo>
                  <a:lnTo>
                    <a:pt x="64" y="23"/>
                  </a:lnTo>
                  <a:lnTo>
                    <a:pt x="67" y="20"/>
                  </a:lnTo>
                  <a:lnTo>
                    <a:pt x="69" y="17"/>
                  </a:lnTo>
                  <a:lnTo>
                    <a:pt x="72" y="13"/>
                  </a:lnTo>
                  <a:lnTo>
                    <a:pt x="73" y="10"/>
                  </a:lnTo>
                  <a:lnTo>
                    <a:pt x="75" y="9"/>
                  </a:lnTo>
                  <a:lnTo>
                    <a:pt x="75" y="8"/>
                  </a:lnTo>
                  <a:lnTo>
                    <a:pt x="75" y="7"/>
                  </a:lnTo>
                  <a:lnTo>
                    <a:pt x="77" y="6"/>
                  </a:lnTo>
                  <a:lnTo>
                    <a:pt x="78" y="5"/>
                  </a:lnTo>
                  <a:lnTo>
                    <a:pt x="80" y="4"/>
                  </a:lnTo>
                  <a:lnTo>
                    <a:pt x="81" y="3"/>
                  </a:lnTo>
                  <a:lnTo>
                    <a:pt x="83" y="3"/>
                  </a:lnTo>
                  <a:lnTo>
                    <a:pt x="84" y="3"/>
                  </a:lnTo>
                  <a:lnTo>
                    <a:pt x="86" y="2"/>
                  </a:lnTo>
                  <a:lnTo>
                    <a:pt x="87" y="2"/>
                  </a:lnTo>
                  <a:lnTo>
                    <a:pt x="89" y="2"/>
                  </a:lnTo>
                  <a:lnTo>
                    <a:pt x="90" y="2"/>
                  </a:lnTo>
                  <a:lnTo>
                    <a:pt x="92" y="2"/>
                  </a:lnTo>
                  <a:lnTo>
                    <a:pt x="94" y="2"/>
                  </a:lnTo>
                  <a:lnTo>
                    <a:pt x="95" y="2"/>
                  </a:lnTo>
                  <a:lnTo>
                    <a:pt x="97" y="2"/>
                  </a:lnTo>
                  <a:lnTo>
                    <a:pt x="98" y="2"/>
                  </a:lnTo>
                  <a:lnTo>
                    <a:pt x="100" y="2"/>
                  </a:lnTo>
                  <a:lnTo>
                    <a:pt x="101" y="2"/>
                  </a:lnTo>
                  <a:lnTo>
                    <a:pt x="101" y="1"/>
                  </a:lnTo>
                  <a:lnTo>
                    <a:pt x="103" y="1"/>
                  </a:lnTo>
                  <a:lnTo>
                    <a:pt x="104" y="1"/>
                  </a:lnTo>
                  <a:lnTo>
                    <a:pt x="106" y="0"/>
                  </a:lnTo>
                  <a:lnTo>
                    <a:pt x="108" y="0"/>
                  </a:lnTo>
                  <a:lnTo>
                    <a:pt x="109" y="1"/>
                  </a:lnTo>
                  <a:lnTo>
                    <a:pt x="111" y="1"/>
                  </a:lnTo>
                  <a:lnTo>
                    <a:pt x="112" y="1"/>
                  </a:lnTo>
                  <a:lnTo>
                    <a:pt x="114" y="1"/>
                  </a:lnTo>
                  <a:lnTo>
                    <a:pt x="115" y="1"/>
                  </a:lnTo>
                  <a:lnTo>
                    <a:pt x="117" y="1"/>
                  </a:lnTo>
                  <a:close/>
                </a:path>
              </a:pathLst>
            </a:custGeom>
            <a:solidFill>
              <a:srgbClr val="002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88" name="Freeform 86"/>
            <p:cNvSpPr>
              <a:spLocks/>
            </p:cNvSpPr>
            <p:nvPr/>
          </p:nvSpPr>
          <p:spPr bwMode="auto">
            <a:xfrm>
              <a:off x="6491" y="2384"/>
              <a:ext cx="30" cy="71"/>
            </a:xfrm>
            <a:custGeom>
              <a:avLst/>
              <a:gdLst>
                <a:gd name="T0" fmla="*/ 1 w 59"/>
                <a:gd name="T1" fmla="*/ 9 h 71"/>
                <a:gd name="T2" fmla="*/ 1 w 59"/>
                <a:gd name="T3" fmla="*/ 16 h 71"/>
                <a:gd name="T4" fmla="*/ 1 w 59"/>
                <a:gd name="T5" fmla="*/ 23 h 71"/>
                <a:gd name="T6" fmla="*/ 1 w 59"/>
                <a:gd name="T7" fmla="*/ 30 h 71"/>
                <a:gd name="T8" fmla="*/ 1 w 59"/>
                <a:gd name="T9" fmla="*/ 39 h 71"/>
                <a:gd name="T10" fmla="*/ 1 w 59"/>
                <a:gd name="T11" fmla="*/ 46 h 71"/>
                <a:gd name="T12" fmla="*/ 1 w 59"/>
                <a:gd name="T13" fmla="*/ 53 h 71"/>
                <a:gd name="T14" fmla="*/ 1 w 59"/>
                <a:gd name="T15" fmla="*/ 60 h 71"/>
                <a:gd name="T16" fmla="*/ 1 w 59"/>
                <a:gd name="T17" fmla="*/ 60 h 71"/>
                <a:gd name="T18" fmla="*/ 1 w 59"/>
                <a:gd name="T19" fmla="*/ 56 h 71"/>
                <a:gd name="T20" fmla="*/ 1 w 59"/>
                <a:gd name="T21" fmla="*/ 52 h 71"/>
                <a:gd name="T22" fmla="*/ 1 w 59"/>
                <a:gd name="T23" fmla="*/ 48 h 71"/>
                <a:gd name="T24" fmla="*/ 1 w 59"/>
                <a:gd name="T25" fmla="*/ 43 h 71"/>
                <a:gd name="T26" fmla="*/ 1 w 59"/>
                <a:gd name="T27" fmla="*/ 38 h 71"/>
                <a:gd name="T28" fmla="*/ 1 w 59"/>
                <a:gd name="T29" fmla="*/ 32 h 71"/>
                <a:gd name="T30" fmla="*/ 1 w 59"/>
                <a:gd name="T31" fmla="*/ 27 h 71"/>
                <a:gd name="T32" fmla="*/ 1 w 59"/>
                <a:gd name="T33" fmla="*/ 23 h 71"/>
                <a:gd name="T34" fmla="*/ 1 w 59"/>
                <a:gd name="T35" fmla="*/ 20 h 71"/>
                <a:gd name="T36" fmla="*/ 1 w 59"/>
                <a:gd name="T37" fmla="*/ 16 h 71"/>
                <a:gd name="T38" fmla="*/ 1 w 59"/>
                <a:gd name="T39" fmla="*/ 13 h 71"/>
                <a:gd name="T40" fmla="*/ 1 w 59"/>
                <a:gd name="T41" fmla="*/ 12 h 71"/>
                <a:gd name="T42" fmla="*/ 1 w 59"/>
                <a:gd name="T43" fmla="*/ 15 h 71"/>
                <a:gd name="T44" fmla="*/ 1 w 59"/>
                <a:gd name="T45" fmla="*/ 18 h 71"/>
                <a:gd name="T46" fmla="*/ 1 w 59"/>
                <a:gd name="T47" fmla="*/ 22 h 71"/>
                <a:gd name="T48" fmla="*/ 1 w 59"/>
                <a:gd name="T49" fmla="*/ 28 h 71"/>
                <a:gd name="T50" fmla="*/ 1 w 59"/>
                <a:gd name="T51" fmla="*/ 35 h 71"/>
                <a:gd name="T52" fmla="*/ 1 w 59"/>
                <a:gd name="T53" fmla="*/ 42 h 71"/>
                <a:gd name="T54" fmla="*/ 1 w 59"/>
                <a:gd name="T55" fmla="*/ 48 h 71"/>
                <a:gd name="T56" fmla="*/ 1 w 59"/>
                <a:gd name="T57" fmla="*/ 54 h 71"/>
                <a:gd name="T58" fmla="*/ 1 w 59"/>
                <a:gd name="T59" fmla="*/ 60 h 71"/>
                <a:gd name="T60" fmla="*/ 1 w 59"/>
                <a:gd name="T61" fmla="*/ 65 h 71"/>
                <a:gd name="T62" fmla="*/ 1 w 59"/>
                <a:gd name="T63" fmla="*/ 69 h 71"/>
                <a:gd name="T64" fmla="*/ 1 w 59"/>
                <a:gd name="T65" fmla="*/ 71 h 71"/>
                <a:gd name="T66" fmla="*/ 1 w 59"/>
                <a:gd name="T67" fmla="*/ 71 h 71"/>
                <a:gd name="T68" fmla="*/ 1 w 59"/>
                <a:gd name="T69" fmla="*/ 70 h 71"/>
                <a:gd name="T70" fmla="*/ 1 w 59"/>
                <a:gd name="T71" fmla="*/ 67 h 71"/>
                <a:gd name="T72" fmla="*/ 1 w 59"/>
                <a:gd name="T73" fmla="*/ 63 h 71"/>
                <a:gd name="T74" fmla="*/ 1 w 59"/>
                <a:gd name="T75" fmla="*/ 59 h 71"/>
                <a:gd name="T76" fmla="*/ 0 w 59"/>
                <a:gd name="T77" fmla="*/ 55 h 71"/>
                <a:gd name="T78" fmla="*/ 0 w 59"/>
                <a:gd name="T79" fmla="*/ 47 h 71"/>
                <a:gd name="T80" fmla="*/ 0 w 59"/>
                <a:gd name="T81" fmla="*/ 40 h 71"/>
                <a:gd name="T82" fmla="*/ 1 w 59"/>
                <a:gd name="T83" fmla="*/ 32 h 71"/>
                <a:gd name="T84" fmla="*/ 1 w 59"/>
                <a:gd name="T85" fmla="*/ 25 h 71"/>
                <a:gd name="T86" fmla="*/ 1 w 59"/>
                <a:gd name="T87" fmla="*/ 19 h 71"/>
                <a:gd name="T88" fmla="*/ 1 w 59"/>
                <a:gd name="T89" fmla="*/ 12 h 71"/>
                <a:gd name="T90" fmla="*/ 1 w 59"/>
                <a:gd name="T91" fmla="*/ 6 h 71"/>
                <a:gd name="T92" fmla="*/ 1 w 59"/>
                <a:gd name="T93" fmla="*/ 0 h 71"/>
                <a:gd name="T94" fmla="*/ 1 w 59"/>
                <a:gd name="T95" fmla="*/ 1 h 71"/>
                <a:gd name="T96" fmla="*/ 1 w 59"/>
                <a:gd name="T97" fmla="*/ 3 h 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
                <a:gd name="T148" fmla="*/ 0 h 71"/>
                <a:gd name="T149" fmla="*/ 59 w 59"/>
                <a:gd name="T150" fmla="*/ 71 h 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 h="71">
                  <a:moveTo>
                    <a:pt x="36" y="4"/>
                  </a:moveTo>
                  <a:lnTo>
                    <a:pt x="36" y="6"/>
                  </a:lnTo>
                  <a:lnTo>
                    <a:pt x="35" y="7"/>
                  </a:lnTo>
                  <a:lnTo>
                    <a:pt x="33" y="9"/>
                  </a:lnTo>
                  <a:lnTo>
                    <a:pt x="31" y="11"/>
                  </a:lnTo>
                  <a:lnTo>
                    <a:pt x="30" y="12"/>
                  </a:lnTo>
                  <a:lnTo>
                    <a:pt x="28" y="14"/>
                  </a:lnTo>
                  <a:lnTo>
                    <a:pt x="27" y="16"/>
                  </a:lnTo>
                  <a:lnTo>
                    <a:pt x="25" y="17"/>
                  </a:lnTo>
                  <a:lnTo>
                    <a:pt x="25" y="19"/>
                  </a:lnTo>
                  <a:lnTo>
                    <a:pt x="24" y="21"/>
                  </a:lnTo>
                  <a:lnTo>
                    <a:pt x="22" y="23"/>
                  </a:lnTo>
                  <a:lnTo>
                    <a:pt x="22" y="25"/>
                  </a:lnTo>
                  <a:lnTo>
                    <a:pt x="21" y="26"/>
                  </a:lnTo>
                  <a:lnTo>
                    <a:pt x="19" y="28"/>
                  </a:lnTo>
                  <a:lnTo>
                    <a:pt x="19" y="30"/>
                  </a:lnTo>
                  <a:lnTo>
                    <a:pt x="17" y="32"/>
                  </a:lnTo>
                  <a:lnTo>
                    <a:pt x="17" y="35"/>
                  </a:lnTo>
                  <a:lnTo>
                    <a:pt x="16" y="37"/>
                  </a:lnTo>
                  <a:lnTo>
                    <a:pt x="16" y="39"/>
                  </a:lnTo>
                  <a:lnTo>
                    <a:pt x="16" y="40"/>
                  </a:lnTo>
                  <a:lnTo>
                    <a:pt x="16" y="42"/>
                  </a:lnTo>
                  <a:lnTo>
                    <a:pt x="16" y="44"/>
                  </a:lnTo>
                  <a:lnTo>
                    <a:pt x="14" y="46"/>
                  </a:lnTo>
                  <a:lnTo>
                    <a:pt x="14" y="48"/>
                  </a:lnTo>
                  <a:lnTo>
                    <a:pt x="14" y="50"/>
                  </a:lnTo>
                  <a:lnTo>
                    <a:pt x="16" y="52"/>
                  </a:lnTo>
                  <a:lnTo>
                    <a:pt x="16" y="53"/>
                  </a:lnTo>
                  <a:lnTo>
                    <a:pt x="16" y="55"/>
                  </a:lnTo>
                  <a:lnTo>
                    <a:pt x="16" y="57"/>
                  </a:lnTo>
                  <a:lnTo>
                    <a:pt x="17" y="59"/>
                  </a:lnTo>
                  <a:lnTo>
                    <a:pt x="17" y="60"/>
                  </a:lnTo>
                  <a:lnTo>
                    <a:pt x="19" y="62"/>
                  </a:lnTo>
                  <a:lnTo>
                    <a:pt x="21" y="61"/>
                  </a:lnTo>
                  <a:lnTo>
                    <a:pt x="22" y="61"/>
                  </a:lnTo>
                  <a:lnTo>
                    <a:pt x="24" y="60"/>
                  </a:lnTo>
                  <a:lnTo>
                    <a:pt x="25" y="59"/>
                  </a:lnTo>
                  <a:lnTo>
                    <a:pt x="27" y="58"/>
                  </a:lnTo>
                  <a:lnTo>
                    <a:pt x="27" y="57"/>
                  </a:lnTo>
                  <a:lnTo>
                    <a:pt x="28" y="56"/>
                  </a:lnTo>
                  <a:lnTo>
                    <a:pt x="30" y="55"/>
                  </a:lnTo>
                  <a:lnTo>
                    <a:pt x="31" y="54"/>
                  </a:lnTo>
                  <a:lnTo>
                    <a:pt x="33" y="53"/>
                  </a:lnTo>
                  <a:lnTo>
                    <a:pt x="33" y="52"/>
                  </a:lnTo>
                  <a:lnTo>
                    <a:pt x="35" y="51"/>
                  </a:lnTo>
                  <a:lnTo>
                    <a:pt x="36" y="50"/>
                  </a:lnTo>
                  <a:lnTo>
                    <a:pt x="36" y="49"/>
                  </a:lnTo>
                  <a:lnTo>
                    <a:pt x="38" y="48"/>
                  </a:lnTo>
                  <a:lnTo>
                    <a:pt x="39" y="47"/>
                  </a:lnTo>
                  <a:lnTo>
                    <a:pt x="39" y="46"/>
                  </a:lnTo>
                  <a:lnTo>
                    <a:pt x="41" y="44"/>
                  </a:lnTo>
                  <a:lnTo>
                    <a:pt x="41" y="43"/>
                  </a:lnTo>
                  <a:lnTo>
                    <a:pt x="42" y="42"/>
                  </a:lnTo>
                  <a:lnTo>
                    <a:pt x="42" y="41"/>
                  </a:lnTo>
                  <a:lnTo>
                    <a:pt x="44" y="39"/>
                  </a:lnTo>
                  <a:lnTo>
                    <a:pt x="44" y="38"/>
                  </a:lnTo>
                  <a:lnTo>
                    <a:pt x="45" y="37"/>
                  </a:lnTo>
                  <a:lnTo>
                    <a:pt x="45" y="36"/>
                  </a:lnTo>
                  <a:lnTo>
                    <a:pt x="47" y="34"/>
                  </a:lnTo>
                  <a:lnTo>
                    <a:pt x="47" y="32"/>
                  </a:lnTo>
                  <a:lnTo>
                    <a:pt x="47" y="31"/>
                  </a:lnTo>
                  <a:lnTo>
                    <a:pt x="48" y="30"/>
                  </a:lnTo>
                  <a:lnTo>
                    <a:pt x="48" y="28"/>
                  </a:lnTo>
                  <a:lnTo>
                    <a:pt x="50" y="27"/>
                  </a:lnTo>
                  <a:lnTo>
                    <a:pt x="50" y="26"/>
                  </a:lnTo>
                  <a:lnTo>
                    <a:pt x="50" y="25"/>
                  </a:lnTo>
                  <a:lnTo>
                    <a:pt x="50" y="24"/>
                  </a:lnTo>
                  <a:lnTo>
                    <a:pt x="50" y="23"/>
                  </a:lnTo>
                  <a:lnTo>
                    <a:pt x="50" y="22"/>
                  </a:lnTo>
                  <a:lnTo>
                    <a:pt x="50" y="21"/>
                  </a:lnTo>
                  <a:lnTo>
                    <a:pt x="50" y="20"/>
                  </a:lnTo>
                  <a:lnTo>
                    <a:pt x="48" y="20"/>
                  </a:lnTo>
                  <a:lnTo>
                    <a:pt x="48" y="19"/>
                  </a:lnTo>
                  <a:lnTo>
                    <a:pt x="48" y="18"/>
                  </a:lnTo>
                  <a:lnTo>
                    <a:pt x="48" y="17"/>
                  </a:lnTo>
                  <a:lnTo>
                    <a:pt x="48" y="16"/>
                  </a:lnTo>
                  <a:lnTo>
                    <a:pt x="48" y="15"/>
                  </a:lnTo>
                  <a:lnTo>
                    <a:pt x="48" y="14"/>
                  </a:lnTo>
                  <a:lnTo>
                    <a:pt x="48" y="13"/>
                  </a:lnTo>
                  <a:lnTo>
                    <a:pt x="50" y="13"/>
                  </a:lnTo>
                  <a:lnTo>
                    <a:pt x="50" y="12"/>
                  </a:lnTo>
                  <a:lnTo>
                    <a:pt x="52" y="12"/>
                  </a:lnTo>
                  <a:lnTo>
                    <a:pt x="53" y="12"/>
                  </a:lnTo>
                  <a:lnTo>
                    <a:pt x="55" y="12"/>
                  </a:lnTo>
                  <a:lnTo>
                    <a:pt x="55" y="13"/>
                  </a:lnTo>
                  <a:lnTo>
                    <a:pt x="56" y="13"/>
                  </a:lnTo>
                  <a:lnTo>
                    <a:pt x="56" y="14"/>
                  </a:lnTo>
                  <a:lnTo>
                    <a:pt x="58" y="15"/>
                  </a:lnTo>
                  <a:lnTo>
                    <a:pt x="58" y="16"/>
                  </a:lnTo>
                  <a:lnTo>
                    <a:pt x="58" y="17"/>
                  </a:lnTo>
                  <a:lnTo>
                    <a:pt x="58" y="18"/>
                  </a:lnTo>
                  <a:lnTo>
                    <a:pt x="59" y="18"/>
                  </a:lnTo>
                  <a:lnTo>
                    <a:pt x="59" y="19"/>
                  </a:lnTo>
                  <a:lnTo>
                    <a:pt x="59" y="20"/>
                  </a:lnTo>
                  <a:lnTo>
                    <a:pt x="59" y="21"/>
                  </a:lnTo>
                  <a:lnTo>
                    <a:pt x="59" y="22"/>
                  </a:lnTo>
                  <a:lnTo>
                    <a:pt x="59" y="23"/>
                  </a:lnTo>
                  <a:lnTo>
                    <a:pt x="59" y="25"/>
                  </a:lnTo>
                  <a:lnTo>
                    <a:pt x="59" y="26"/>
                  </a:lnTo>
                  <a:lnTo>
                    <a:pt x="58" y="28"/>
                  </a:lnTo>
                  <a:lnTo>
                    <a:pt x="58" y="29"/>
                  </a:lnTo>
                  <a:lnTo>
                    <a:pt x="58" y="31"/>
                  </a:lnTo>
                  <a:lnTo>
                    <a:pt x="56" y="34"/>
                  </a:lnTo>
                  <a:lnTo>
                    <a:pt x="56" y="35"/>
                  </a:lnTo>
                  <a:lnTo>
                    <a:pt x="56" y="37"/>
                  </a:lnTo>
                  <a:lnTo>
                    <a:pt x="55" y="39"/>
                  </a:lnTo>
                  <a:lnTo>
                    <a:pt x="55" y="40"/>
                  </a:lnTo>
                  <a:lnTo>
                    <a:pt x="53" y="42"/>
                  </a:lnTo>
                  <a:lnTo>
                    <a:pt x="53" y="43"/>
                  </a:lnTo>
                  <a:lnTo>
                    <a:pt x="52" y="45"/>
                  </a:lnTo>
                  <a:lnTo>
                    <a:pt x="52" y="47"/>
                  </a:lnTo>
                  <a:lnTo>
                    <a:pt x="50" y="48"/>
                  </a:lnTo>
                  <a:lnTo>
                    <a:pt x="50" y="50"/>
                  </a:lnTo>
                  <a:lnTo>
                    <a:pt x="48" y="51"/>
                  </a:lnTo>
                  <a:lnTo>
                    <a:pt x="48" y="53"/>
                  </a:lnTo>
                  <a:lnTo>
                    <a:pt x="47" y="54"/>
                  </a:lnTo>
                  <a:lnTo>
                    <a:pt x="45" y="56"/>
                  </a:lnTo>
                  <a:lnTo>
                    <a:pt x="45" y="57"/>
                  </a:lnTo>
                  <a:lnTo>
                    <a:pt x="44" y="58"/>
                  </a:lnTo>
                  <a:lnTo>
                    <a:pt x="42" y="60"/>
                  </a:lnTo>
                  <a:lnTo>
                    <a:pt x="41" y="61"/>
                  </a:lnTo>
                  <a:lnTo>
                    <a:pt x="39" y="62"/>
                  </a:lnTo>
                  <a:lnTo>
                    <a:pt x="38" y="64"/>
                  </a:lnTo>
                  <a:lnTo>
                    <a:pt x="36" y="65"/>
                  </a:lnTo>
                  <a:lnTo>
                    <a:pt x="35" y="66"/>
                  </a:lnTo>
                  <a:lnTo>
                    <a:pt x="33" y="67"/>
                  </a:lnTo>
                  <a:lnTo>
                    <a:pt x="31" y="68"/>
                  </a:lnTo>
                  <a:lnTo>
                    <a:pt x="28" y="69"/>
                  </a:lnTo>
                  <a:lnTo>
                    <a:pt x="27" y="70"/>
                  </a:lnTo>
                  <a:lnTo>
                    <a:pt x="25" y="70"/>
                  </a:lnTo>
                  <a:lnTo>
                    <a:pt x="24" y="71"/>
                  </a:lnTo>
                  <a:lnTo>
                    <a:pt x="22" y="71"/>
                  </a:lnTo>
                  <a:lnTo>
                    <a:pt x="21" y="71"/>
                  </a:lnTo>
                  <a:lnTo>
                    <a:pt x="19" y="71"/>
                  </a:lnTo>
                  <a:lnTo>
                    <a:pt x="17" y="71"/>
                  </a:lnTo>
                  <a:lnTo>
                    <a:pt x="16" y="71"/>
                  </a:lnTo>
                  <a:lnTo>
                    <a:pt x="14" y="71"/>
                  </a:lnTo>
                  <a:lnTo>
                    <a:pt x="13" y="71"/>
                  </a:lnTo>
                  <a:lnTo>
                    <a:pt x="13" y="70"/>
                  </a:lnTo>
                  <a:lnTo>
                    <a:pt x="11" y="70"/>
                  </a:lnTo>
                  <a:lnTo>
                    <a:pt x="10" y="69"/>
                  </a:lnTo>
                  <a:lnTo>
                    <a:pt x="8" y="69"/>
                  </a:lnTo>
                  <a:lnTo>
                    <a:pt x="8" y="68"/>
                  </a:lnTo>
                  <a:lnTo>
                    <a:pt x="7" y="67"/>
                  </a:lnTo>
                  <a:lnTo>
                    <a:pt x="7" y="66"/>
                  </a:lnTo>
                  <a:lnTo>
                    <a:pt x="5" y="65"/>
                  </a:lnTo>
                  <a:lnTo>
                    <a:pt x="5" y="64"/>
                  </a:lnTo>
                  <a:lnTo>
                    <a:pt x="3" y="63"/>
                  </a:lnTo>
                  <a:lnTo>
                    <a:pt x="3" y="62"/>
                  </a:lnTo>
                  <a:lnTo>
                    <a:pt x="3" y="61"/>
                  </a:lnTo>
                  <a:lnTo>
                    <a:pt x="2" y="60"/>
                  </a:lnTo>
                  <a:lnTo>
                    <a:pt x="2" y="59"/>
                  </a:lnTo>
                  <a:lnTo>
                    <a:pt x="2" y="58"/>
                  </a:lnTo>
                  <a:lnTo>
                    <a:pt x="2" y="57"/>
                  </a:lnTo>
                  <a:lnTo>
                    <a:pt x="2" y="56"/>
                  </a:lnTo>
                  <a:lnTo>
                    <a:pt x="0" y="55"/>
                  </a:lnTo>
                  <a:lnTo>
                    <a:pt x="0" y="53"/>
                  </a:lnTo>
                  <a:lnTo>
                    <a:pt x="0" y="51"/>
                  </a:lnTo>
                  <a:lnTo>
                    <a:pt x="0" y="49"/>
                  </a:lnTo>
                  <a:lnTo>
                    <a:pt x="0" y="47"/>
                  </a:lnTo>
                  <a:lnTo>
                    <a:pt x="0" y="46"/>
                  </a:lnTo>
                  <a:lnTo>
                    <a:pt x="0" y="44"/>
                  </a:lnTo>
                  <a:lnTo>
                    <a:pt x="0" y="42"/>
                  </a:lnTo>
                  <a:lnTo>
                    <a:pt x="0" y="40"/>
                  </a:lnTo>
                  <a:lnTo>
                    <a:pt x="2" y="38"/>
                  </a:lnTo>
                  <a:lnTo>
                    <a:pt x="2" y="37"/>
                  </a:lnTo>
                  <a:lnTo>
                    <a:pt x="3" y="35"/>
                  </a:lnTo>
                  <a:lnTo>
                    <a:pt x="3" y="32"/>
                  </a:lnTo>
                  <a:lnTo>
                    <a:pt x="5" y="30"/>
                  </a:lnTo>
                  <a:lnTo>
                    <a:pt x="5" y="29"/>
                  </a:lnTo>
                  <a:lnTo>
                    <a:pt x="7" y="27"/>
                  </a:lnTo>
                  <a:lnTo>
                    <a:pt x="7" y="25"/>
                  </a:lnTo>
                  <a:lnTo>
                    <a:pt x="8" y="24"/>
                  </a:lnTo>
                  <a:lnTo>
                    <a:pt x="10" y="22"/>
                  </a:lnTo>
                  <a:lnTo>
                    <a:pt x="11" y="20"/>
                  </a:lnTo>
                  <a:lnTo>
                    <a:pt x="11" y="19"/>
                  </a:lnTo>
                  <a:lnTo>
                    <a:pt x="13" y="17"/>
                  </a:lnTo>
                  <a:lnTo>
                    <a:pt x="14" y="16"/>
                  </a:lnTo>
                  <a:lnTo>
                    <a:pt x="16" y="14"/>
                  </a:lnTo>
                  <a:lnTo>
                    <a:pt x="17" y="12"/>
                  </a:lnTo>
                  <a:lnTo>
                    <a:pt x="19" y="11"/>
                  </a:lnTo>
                  <a:lnTo>
                    <a:pt x="19" y="9"/>
                  </a:lnTo>
                  <a:lnTo>
                    <a:pt x="21" y="8"/>
                  </a:lnTo>
                  <a:lnTo>
                    <a:pt x="22" y="6"/>
                  </a:lnTo>
                  <a:lnTo>
                    <a:pt x="24" y="5"/>
                  </a:lnTo>
                  <a:lnTo>
                    <a:pt x="25" y="3"/>
                  </a:lnTo>
                  <a:lnTo>
                    <a:pt x="27" y="2"/>
                  </a:lnTo>
                  <a:lnTo>
                    <a:pt x="27" y="0"/>
                  </a:lnTo>
                  <a:lnTo>
                    <a:pt x="28" y="0"/>
                  </a:lnTo>
                  <a:lnTo>
                    <a:pt x="30" y="0"/>
                  </a:lnTo>
                  <a:lnTo>
                    <a:pt x="31" y="1"/>
                  </a:lnTo>
                  <a:lnTo>
                    <a:pt x="33" y="1"/>
                  </a:lnTo>
                  <a:lnTo>
                    <a:pt x="35" y="1"/>
                  </a:lnTo>
                  <a:lnTo>
                    <a:pt x="35" y="2"/>
                  </a:lnTo>
                  <a:lnTo>
                    <a:pt x="36" y="2"/>
                  </a:lnTo>
                  <a:lnTo>
                    <a:pt x="36" y="3"/>
                  </a:lnTo>
                  <a:lnTo>
                    <a:pt x="3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89" name="Freeform 87"/>
            <p:cNvSpPr>
              <a:spLocks/>
            </p:cNvSpPr>
            <p:nvPr/>
          </p:nvSpPr>
          <p:spPr bwMode="auto">
            <a:xfrm>
              <a:off x="6471" y="2672"/>
              <a:ext cx="40" cy="46"/>
            </a:xfrm>
            <a:custGeom>
              <a:avLst/>
              <a:gdLst>
                <a:gd name="T0" fmla="*/ 0 w 81"/>
                <a:gd name="T1" fmla="*/ 16 h 46"/>
                <a:gd name="T2" fmla="*/ 0 w 81"/>
                <a:gd name="T3" fmla="*/ 19 h 46"/>
                <a:gd name="T4" fmla="*/ 0 w 81"/>
                <a:gd name="T5" fmla="*/ 22 h 46"/>
                <a:gd name="T6" fmla="*/ 0 w 81"/>
                <a:gd name="T7" fmla="*/ 25 h 46"/>
                <a:gd name="T8" fmla="*/ 0 w 81"/>
                <a:gd name="T9" fmla="*/ 28 h 46"/>
                <a:gd name="T10" fmla="*/ 0 w 81"/>
                <a:gd name="T11" fmla="*/ 31 h 46"/>
                <a:gd name="T12" fmla="*/ 0 w 81"/>
                <a:gd name="T13" fmla="*/ 35 h 46"/>
                <a:gd name="T14" fmla="*/ 0 w 81"/>
                <a:gd name="T15" fmla="*/ 38 h 46"/>
                <a:gd name="T16" fmla="*/ 0 w 81"/>
                <a:gd name="T17" fmla="*/ 41 h 46"/>
                <a:gd name="T18" fmla="*/ 0 w 81"/>
                <a:gd name="T19" fmla="*/ 44 h 46"/>
                <a:gd name="T20" fmla="*/ 0 w 81"/>
                <a:gd name="T21" fmla="*/ 45 h 46"/>
                <a:gd name="T22" fmla="*/ 0 w 81"/>
                <a:gd name="T23" fmla="*/ 46 h 46"/>
                <a:gd name="T24" fmla="*/ 0 w 81"/>
                <a:gd name="T25" fmla="*/ 46 h 46"/>
                <a:gd name="T26" fmla="*/ 0 w 81"/>
                <a:gd name="T27" fmla="*/ 46 h 46"/>
                <a:gd name="T28" fmla="*/ 0 w 81"/>
                <a:gd name="T29" fmla="*/ 46 h 46"/>
                <a:gd name="T30" fmla="*/ 0 w 81"/>
                <a:gd name="T31" fmla="*/ 45 h 46"/>
                <a:gd name="T32" fmla="*/ 0 w 81"/>
                <a:gd name="T33" fmla="*/ 45 h 46"/>
                <a:gd name="T34" fmla="*/ 0 w 81"/>
                <a:gd name="T35" fmla="*/ 43 h 46"/>
                <a:gd name="T36" fmla="*/ 0 w 81"/>
                <a:gd name="T37" fmla="*/ 42 h 46"/>
                <a:gd name="T38" fmla="*/ 0 w 81"/>
                <a:gd name="T39" fmla="*/ 40 h 46"/>
                <a:gd name="T40" fmla="*/ 0 w 81"/>
                <a:gd name="T41" fmla="*/ 38 h 46"/>
                <a:gd name="T42" fmla="*/ 0 w 81"/>
                <a:gd name="T43" fmla="*/ 36 h 46"/>
                <a:gd name="T44" fmla="*/ 0 w 81"/>
                <a:gd name="T45" fmla="*/ 32 h 46"/>
                <a:gd name="T46" fmla="*/ 0 w 81"/>
                <a:gd name="T47" fmla="*/ 29 h 46"/>
                <a:gd name="T48" fmla="*/ 0 w 81"/>
                <a:gd name="T49" fmla="*/ 26 h 46"/>
                <a:gd name="T50" fmla="*/ 0 w 81"/>
                <a:gd name="T51" fmla="*/ 23 h 46"/>
                <a:gd name="T52" fmla="*/ 0 w 81"/>
                <a:gd name="T53" fmla="*/ 20 h 46"/>
                <a:gd name="T54" fmla="*/ 0 w 81"/>
                <a:gd name="T55" fmla="*/ 17 h 46"/>
                <a:gd name="T56" fmla="*/ 0 w 81"/>
                <a:gd name="T57" fmla="*/ 15 h 46"/>
                <a:gd name="T58" fmla="*/ 0 w 81"/>
                <a:gd name="T59" fmla="*/ 12 h 46"/>
                <a:gd name="T60" fmla="*/ 0 w 81"/>
                <a:gd name="T61" fmla="*/ 10 h 46"/>
                <a:gd name="T62" fmla="*/ 0 w 81"/>
                <a:gd name="T63" fmla="*/ 8 h 46"/>
                <a:gd name="T64" fmla="*/ 0 w 81"/>
                <a:gd name="T65" fmla="*/ 7 h 46"/>
                <a:gd name="T66" fmla="*/ 0 w 81"/>
                <a:gd name="T67" fmla="*/ 5 h 46"/>
                <a:gd name="T68" fmla="*/ 0 w 81"/>
                <a:gd name="T69" fmla="*/ 4 h 46"/>
                <a:gd name="T70" fmla="*/ 0 w 81"/>
                <a:gd name="T71" fmla="*/ 3 h 46"/>
                <a:gd name="T72" fmla="*/ 0 w 81"/>
                <a:gd name="T73" fmla="*/ 2 h 46"/>
                <a:gd name="T74" fmla="*/ 0 w 81"/>
                <a:gd name="T75" fmla="*/ 1 h 46"/>
                <a:gd name="T76" fmla="*/ 0 w 81"/>
                <a:gd name="T77" fmla="*/ 0 h 46"/>
                <a:gd name="T78" fmla="*/ 0 w 81"/>
                <a:gd name="T79" fmla="*/ 0 h 46"/>
                <a:gd name="T80" fmla="*/ 0 w 81"/>
                <a:gd name="T81" fmla="*/ 0 h 46"/>
                <a:gd name="T82" fmla="*/ 0 w 81"/>
                <a:gd name="T83" fmla="*/ 0 h 46"/>
                <a:gd name="T84" fmla="*/ 0 w 81"/>
                <a:gd name="T85" fmla="*/ 1 h 46"/>
                <a:gd name="T86" fmla="*/ 0 w 81"/>
                <a:gd name="T87" fmla="*/ 2 h 46"/>
                <a:gd name="T88" fmla="*/ 0 w 81"/>
                <a:gd name="T89" fmla="*/ 5 h 46"/>
                <a:gd name="T90" fmla="*/ 0 w 81"/>
                <a:gd name="T91" fmla="*/ 7 h 46"/>
                <a:gd name="T92" fmla="*/ 0 w 81"/>
                <a:gd name="T93" fmla="*/ 9 h 46"/>
                <a:gd name="T94" fmla="*/ 0 w 81"/>
                <a:gd name="T95" fmla="*/ 11 h 46"/>
                <a:gd name="T96" fmla="*/ 0 w 81"/>
                <a:gd name="T97" fmla="*/ 14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46"/>
                <a:gd name="T149" fmla="*/ 81 w 81"/>
                <a:gd name="T150" fmla="*/ 46 h 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46">
                  <a:moveTo>
                    <a:pt x="76" y="14"/>
                  </a:moveTo>
                  <a:lnTo>
                    <a:pt x="78" y="15"/>
                  </a:lnTo>
                  <a:lnTo>
                    <a:pt x="78" y="16"/>
                  </a:lnTo>
                  <a:lnTo>
                    <a:pt x="79" y="17"/>
                  </a:lnTo>
                  <a:lnTo>
                    <a:pt x="79" y="18"/>
                  </a:lnTo>
                  <a:lnTo>
                    <a:pt x="79" y="19"/>
                  </a:lnTo>
                  <a:lnTo>
                    <a:pt x="79" y="20"/>
                  </a:lnTo>
                  <a:lnTo>
                    <a:pt x="79" y="21"/>
                  </a:lnTo>
                  <a:lnTo>
                    <a:pt x="79" y="22"/>
                  </a:lnTo>
                  <a:lnTo>
                    <a:pt x="79" y="23"/>
                  </a:lnTo>
                  <a:lnTo>
                    <a:pt x="81" y="24"/>
                  </a:lnTo>
                  <a:lnTo>
                    <a:pt x="79" y="25"/>
                  </a:lnTo>
                  <a:lnTo>
                    <a:pt x="79" y="26"/>
                  </a:lnTo>
                  <a:lnTo>
                    <a:pt x="79" y="27"/>
                  </a:lnTo>
                  <a:lnTo>
                    <a:pt x="79" y="28"/>
                  </a:lnTo>
                  <a:lnTo>
                    <a:pt x="79" y="29"/>
                  </a:lnTo>
                  <a:lnTo>
                    <a:pt x="79" y="30"/>
                  </a:lnTo>
                  <a:lnTo>
                    <a:pt x="78" y="31"/>
                  </a:lnTo>
                  <a:lnTo>
                    <a:pt x="78" y="32"/>
                  </a:lnTo>
                  <a:lnTo>
                    <a:pt x="76" y="33"/>
                  </a:lnTo>
                  <a:lnTo>
                    <a:pt x="76" y="35"/>
                  </a:lnTo>
                  <a:lnTo>
                    <a:pt x="75" y="36"/>
                  </a:lnTo>
                  <a:lnTo>
                    <a:pt x="75" y="37"/>
                  </a:lnTo>
                  <a:lnTo>
                    <a:pt x="73" y="38"/>
                  </a:lnTo>
                  <a:lnTo>
                    <a:pt x="71" y="39"/>
                  </a:lnTo>
                  <a:lnTo>
                    <a:pt x="71" y="40"/>
                  </a:lnTo>
                  <a:lnTo>
                    <a:pt x="70" y="41"/>
                  </a:lnTo>
                  <a:lnTo>
                    <a:pt x="68" y="42"/>
                  </a:lnTo>
                  <a:lnTo>
                    <a:pt x="67" y="43"/>
                  </a:lnTo>
                  <a:lnTo>
                    <a:pt x="65" y="44"/>
                  </a:lnTo>
                  <a:lnTo>
                    <a:pt x="62" y="44"/>
                  </a:lnTo>
                  <a:lnTo>
                    <a:pt x="61" y="45"/>
                  </a:lnTo>
                  <a:lnTo>
                    <a:pt x="59" y="45"/>
                  </a:lnTo>
                  <a:lnTo>
                    <a:pt x="56" y="45"/>
                  </a:lnTo>
                  <a:lnTo>
                    <a:pt x="54" y="46"/>
                  </a:lnTo>
                  <a:lnTo>
                    <a:pt x="53" y="46"/>
                  </a:lnTo>
                  <a:lnTo>
                    <a:pt x="51" y="46"/>
                  </a:lnTo>
                  <a:lnTo>
                    <a:pt x="48" y="46"/>
                  </a:lnTo>
                  <a:lnTo>
                    <a:pt x="47" y="46"/>
                  </a:lnTo>
                  <a:lnTo>
                    <a:pt x="45" y="46"/>
                  </a:lnTo>
                  <a:lnTo>
                    <a:pt x="43" y="46"/>
                  </a:lnTo>
                  <a:lnTo>
                    <a:pt x="40" y="46"/>
                  </a:lnTo>
                  <a:lnTo>
                    <a:pt x="39" y="46"/>
                  </a:lnTo>
                  <a:lnTo>
                    <a:pt x="37" y="46"/>
                  </a:lnTo>
                  <a:lnTo>
                    <a:pt x="36" y="46"/>
                  </a:lnTo>
                  <a:lnTo>
                    <a:pt x="34" y="46"/>
                  </a:lnTo>
                  <a:lnTo>
                    <a:pt x="31" y="46"/>
                  </a:lnTo>
                  <a:lnTo>
                    <a:pt x="29" y="45"/>
                  </a:lnTo>
                  <a:lnTo>
                    <a:pt x="28" y="45"/>
                  </a:lnTo>
                  <a:lnTo>
                    <a:pt x="26" y="45"/>
                  </a:lnTo>
                  <a:lnTo>
                    <a:pt x="23" y="45"/>
                  </a:lnTo>
                  <a:lnTo>
                    <a:pt x="22" y="44"/>
                  </a:lnTo>
                  <a:lnTo>
                    <a:pt x="20" y="44"/>
                  </a:lnTo>
                  <a:lnTo>
                    <a:pt x="19" y="43"/>
                  </a:lnTo>
                  <a:lnTo>
                    <a:pt x="15" y="43"/>
                  </a:lnTo>
                  <a:lnTo>
                    <a:pt x="14" y="42"/>
                  </a:lnTo>
                  <a:lnTo>
                    <a:pt x="12" y="42"/>
                  </a:lnTo>
                  <a:lnTo>
                    <a:pt x="11" y="41"/>
                  </a:lnTo>
                  <a:lnTo>
                    <a:pt x="8" y="41"/>
                  </a:lnTo>
                  <a:lnTo>
                    <a:pt x="6" y="40"/>
                  </a:lnTo>
                  <a:lnTo>
                    <a:pt x="5" y="40"/>
                  </a:lnTo>
                  <a:lnTo>
                    <a:pt x="3" y="39"/>
                  </a:lnTo>
                  <a:lnTo>
                    <a:pt x="3" y="38"/>
                  </a:lnTo>
                  <a:lnTo>
                    <a:pt x="1" y="37"/>
                  </a:lnTo>
                  <a:lnTo>
                    <a:pt x="1" y="36"/>
                  </a:lnTo>
                  <a:lnTo>
                    <a:pt x="0" y="36"/>
                  </a:lnTo>
                  <a:lnTo>
                    <a:pt x="0" y="35"/>
                  </a:lnTo>
                  <a:lnTo>
                    <a:pt x="0" y="33"/>
                  </a:lnTo>
                  <a:lnTo>
                    <a:pt x="0" y="32"/>
                  </a:lnTo>
                  <a:lnTo>
                    <a:pt x="0" y="31"/>
                  </a:lnTo>
                  <a:lnTo>
                    <a:pt x="0" y="30"/>
                  </a:lnTo>
                  <a:lnTo>
                    <a:pt x="0" y="29"/>
                  </a:lnTo>
                  <a:lnTo>
                    <a:pt x="0" y="28"/>
                  </a:lnTo>
                  <a:lnTo>
                    <a:pt x="0" y="27"/>
                  </a:lnTo>
                  <a:lnTo>
                    <a:pt x="0" y="26"/>
                  </a:lnTo>
                  <a:lnTo>
                    <a:pt x="0" y="25"/>
                  </a:lnTo>
                  <a:lnTo>
                    <a:pt x="0" y="24"/>
                  </a:lnTo>
                  <a:lnTo>
                    <a:pt x="0" y="23"/>
                  </a:lnTo>
                  <a:lnTo>
                    <a:pt x="0" y="22"/>
                  </a:lnTo>
                  <a:lnTo>
                    <a:pt x="0" y="21"/>
                  </a:lnTo>
                  <a:lnTo>
                    <a:pt x="1" y="20"/>
                  </a:lnTo>
                  <a:lnTo>
                    <a:pt x="1" y="19"/>
                  </a:lnTo>
                  <a:lnTo>
                    <a:pt x="1" y="18"/>
                  </a:lnTo>
                  <a:lnTo>
                    <a:pt x="1" y="17"/>
                  </a:lnTo>
                  <a:lnTo>
                    <a:pt x="1" y="16"/>
                  </a:lnTo>
                  <a:lnTo>
                    <a:pt x="1" y="15"/>
                  </a:lnTo>
                  <a:lnTo>
                    <a:pt x="3" y="15"/>
                  </a:lnTo>
                  <a:lnTo>
                    <a:pt x="3" y="14"/>
                  </a:lnTo>
                  <a:lnTo>
                    <a:pt x="5" y="13"/>
                  </a:lnTo>
                  <a:lnTo>
                    <a:pt x="5" y="12"/>
                  </a:lnTo>
                  <a:lnTo>
                    <a:pt x="6" y="12"/>
                  </a:lnTo>
                  <a:lnTo>
                    <a:pt x="6" y="11"/>
                  </a:lnTo>
                  <a:lnTo>
                    <a:pt x="8" y="10"/>
                  </a:lnTo>
                  <a:lnTo>
                    <a:pt x="9" y="10"/>
                  </a:lnTo>
                  <a:lnTo>
                    <a:pt x="9" y="9"/>
                  </a:lnTo>
                  <a:lnTo>
                    <a:pt x="11" y="8"/>
                  </a:lnTo>
                  <a:lnTo>
                    <a:pt x="12" y="8"/>
                  </a:lnTo>
                  <a:lnTo>
                    <a:pt x="12" y="7"/>
                  </a:lnTo>
                  <a:lnTo>
                    <a:pt x="14" y="7"/>
                  </a:lnTo>
                  <a:lnTo>
                    <a:pt x="15" y="6"/>
                  </a:lnTo>
                  <a:lnTo>
                    <a:pt x="17" y="6"/>
                  </a:lnTo>
                  <a:lnTo>
                    <a:pt x="17" y="5"/>
                  </a:lnTo>
                  <a:lnTo>
                    <a:pt x="19" y="5"/>
                  </a:lnTo>
                  <a:lnTo>
                    <a:pt x="20" y="5"/>
                  </a:lnTo>
                  <a:lnTo>
                    <a:pt x="22" y="4"/>
                  </a:lnTo>
                  <a:lnTo>
                    <a:pt x="23" y="4"/>
                  </a:lnTo>
                  <a:lnTo>
                    <a:pt x="23" y="3"/>
                  </a:lnTo>
                  <a:lnTo>
                    <a:pt x="25" y="3"/>
                  </a:lnTo>
                  <a:lnTo>
                    <a:pt x="26" y="3"/>
                  </a:lnTo>
                  <a:lnTo>
                    <a:pt x="28" y="2"/>
                  </a:lnTo>
                  <a:lnTo>
                    <a:pt x="29" y="2"/>
                  </a:lnTo>
                  <a:lnTo>
                    <a:pt x="31" y="2"/>
                  </a:lnTo>
                  <a:lnTo>
                    <a:pt x="31" y="1"/>
                  </a:lnTo>
                  <a:lnTo>
                    <a:pt x="33" y="1"/>
                  </a:lnTo>
                  <a:lnTo>
                    <a:pt x="34" y="0"/>
                  </a:lnTo>
                  <a:lnTo>
                    <a:pt x="36" y="0"/>
                  </a:lnTo>
                  <a:lnTo>
                    <a:pt x="37" y="0"/>
                  </a:lnTo>
                  <a:lnTo>
                    <a:pt x="39" y="0"/>
                  </a:lnTo>
                  <a:lnTo>
                    <a:pt x="40" y="0"/>
                  </a:lnTo>
                  <a:lnTo>
                    <a:pt x="42" y="0"/>
                  </a:lnTo>
                  <a:lnTo>
                    <a:pt x="43" y="0"/>
                  </a:lnTo>
                  <a:lnTo>
                    <a:pt x="45" y="0"/>
                  </a:lnTo>
                  <a:lnTo>
                    <a:pt x="47" y="0"/>
                  </a:lnTo>
                  <a:lnTo>
                    <a:pt x="48" y="0"/>
                  </a:lnTo>
                  <a:lnTo>
                    <a:pt x="50" y="0"/>
                  </a:lnTo>
                  <a:lnTo>
                    <a:pt x="51" y="0"/>
                  </a:lnTo>
                  <a:lnTo>
                    <a:pt x="53" y="1"/>
                  </a:lnTo>
                  <a:lnTo>
                    <a:pt x="54" y="1"/>
                  </a:lnTo>
                  <a:lnTo>
                    <a:pt x="56" y="1"/>
                  </a:lnTo>
                  <a:lnTo>
                    <a:pt x="57" y="2"/>
                  </a:lnTo>
                  <a:lnTo>
                    <a:pt x="59" y="2"/>
                  </a:lnTo>
                  <a:lnTo>
                    <a:pt x="61" y="2"/>
                  </a:lnTo>
                  <a:lnTo>
                    <a:pt x="62" y="3"/>
                  </a:lnTo>
                  <a:lnTo>
                    <a:pt x="64" y="4"/>
                  </a:lnTo>
                  <a:lnTo>
                    <a:pt x="65" y="5"/>
                  </a:lnTo>
                  <a:lnTo>
                    <a:pt x="67" y="5"/>
                  </a:lnTo>
                  <a:lnTo>
                    <a:pt x="67" y="6"/>
                  </a:lnTo>
                  <a:lnTo>
                    <a:pt x="68" y="7"/>
                  </a:lnTo>
                  <a:lnTo>
                    <a:pt x="70" y="7"/>
                  </a:lnTo>
                  <a:lnTo>
                    <a:pt x="70" y="8"/>
                  </a:lnTo>
                  <a:lnTo>
                    <a:pt x="71" y="9"/>
                  </a:lnTo>
                  <a:lnTo>
                    <a:pt x="73" y="10"/>
                  </a:lnTo>
                  <a:lnTo>
                    <a:pt x="73" y="11"/>
                  </a:lnTo>
                  <a:lnTo>
                    <a:pt x="75" y="11"/>
                  </a:lnTo>
                  <a:lnTo>
                    <a:pt x="75" y="12"/>
                  </a:lnTo>
                  <a:lnTo>
                    <a:pt x="76" y="13"/>
                  </a:lnTo>
                  <a:lnTo>
                    <a:pt x="7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90" name="Freeform 88"/>
            <p:cNvSpPr>
              <a:spLocks/>
            </p:cNvSpPr>
            <p:nvPr/>
          </p:nvSpPr>
          <p:spPr bwMode="auto">
            <a:xfrm>
              <a:off x="6479" y="2681"/>
              <a:ext cx="23" cy="28"/>
            </a:xfrm>
            <a:custGeom>
              <a:avLst/>
              <a:gdLst>
                <a:gd name="T0" fmla="*/ 1 w 45"/>
                <a:gd name="T1" fmla="*/ 10 h 28"/>
                <a:gd name="T2" fmla="*/ 1 w 45"/>
                <a:gd name="T3" fmla="*/ 12 h 28"/>
                <a:gd name="T4" fmla="*/ 1 w 45"/>
                <a:gd name="T5" fmla="*/ 14 h 28"/>
                <a:gd name="T6" fmla="*/ 1 w 45"/>
                <a:gd name="T7" fmla="*/ 16 h 28"/>
                <a:gd name="T8" fmla="*/ 1 w 45"/>
                <a:gd name="T9" fmla="*/ 18 h 28"/>
                <a:gd name="T10" fmla="*/ 1 w 45"/>
                <a:gd name="T11" fmla="*/ 20 h 28"/>
                <a:gd name="T12" fmla="*/ 1 w 45"/>
                <a:gd name="T13" fmla="*/ 21 h 28"/>
                <a:gd name="T14" fmla="*/ 1 w 45"/>
                <a:gd name="T15" fmla="*/ 22 h 28"/>
                <a:gd name="T16" fmla="*/ 1 w 45"/>
                <a:gd name="T17" fmla="*/ 24 h 28"/>
                <a:gd name="T18" fmla="*/ 1 w 45"/>
                <a:gd name="T19" fmla="*/ 26 h 28"/>
                <a:gd name="T20" fmla="*/ 1 w 45"/>
                <a:gd name="T21" fmla="*/ 27 h 28"/>
                <a:gd name="T22" fmla="*/ 1 w 45"/>
                <a:gd name="T23" fmla="*/ 28 h 28"/>
                <a:gd name="T24" fmla="*/ 1 w 45"/>
                <a:gd name="T25" fmla="*/ 28 h 28"/>
                <a:gd name="T26" fmla="*/ 1 w 45"/>
                <a:gd name="T27" fmla="*/ 28 h 28"/>
                <a:gd name="T28" fmla="*/ 1 w 45"/>
                <a:gd name="T29" fmla="*/ 28 h 28"/>
                <a:gd name="T30" fmla="*/ 1 w 45"/>
                <a:gd name="T31" fmla="*/ 28 h 28"/>
                <a:gd name="T32" fmla="*/ 1 w 45"/>
                <a:gd name="T33" fmla="*/ 28 h 28"/>
                <a:gd name="T34" fmla="*/ 1 w 45"/>
                <a:gd name="T35" fmla="*/ 28 h 28"/>
                <a:gd name="T36" fmla="*/ 1 w 45"/>
                <a:gd name="T37" fmla="*/ 27 h 28"/>
                <a:gd name="T38" fmla="*/ 1 w 45"/>
                <a:gd name="T39" fmla="*/ 27 h 28"/>
                <a:gd name="T40" fmla="*/ 1 w 45"/>
                <a:gd name="T41" fmla="*/ 26 h 28"/>
                <a:gd name="T42" fmla="*/ 1 w 45"/>
                <a:gd name="T43" fmla="*/ 24 h 28"/>
                <a:gd name="T44" fmla="*/ 1 w 45"/>
                <a:gd name="T45" fmla="*/ 22 h 28"/>
                <a:gd name="T46" fmla="*/ 1 w 45"/>
                <a:gd name="T47" fmla="*/ 21 h 28"/>
                <a:gd name="T48" fmla="*/ 1 w 45"/>
                <a:gd name="T49" fmla="*/ 19 h 28"/>
                <a:gd name="T50" fmla="*/ 0 w 45"/>
                <a:gd name="T51" fmla="*/ 18 h 28"/>
                <a:gd name="T52" fmla="*/ 0 w 45"/>
                <a:gd name="T53" fmla="*/ 16 h 28"/>
                <a:gd name="T54" fmla="*/ 1 w 45"/>
                <a:gd name="T55" fmla="*/ 14 h 28"/>
                <a:gd name="T56" fmla="*/ 1 w 45"/>
                <a:gd name="T57" fmla="*/ 12 h 28"/>
                <a:gd name="T58" fmla="*/ 1 w 45"/>
                <a:gd name="T59" fmla="*/ 10 h 28"/>
                <a:gd name="T60" fmla="*/ 1 w 45"/>
                <a:gd name="T61" fmla="*/ 8 h 28"/>
                <a:gd name="T62" fmla="*/ 1 w 45"/>
                <a:gd name="T63" fmla="*/ 7 h 28"/>
                <a:gd name="T64" fmla="*/ 1 w 45"/>
                <a:gd name="T65" fmla="*/ 5 h 28"/>
                <a:gd name="T66" fmla="*/ 1 w 45"/>
                <a:gd name="T67" fmla="*/ 4 h 28"/>
                <a:gd name="T68" fmla="*/ 1 w 45"/>
                <a:gd name="T69" fmla="*/ 3 h 28"/>
                <a:gd name="T70" fmla="*/ 1 w 45"/>
                <a:gd name="T71" fmla="*/ 2 h 28"/>
                <a:gd name="T72" fmla="*/ 1 w 45"/>
                <a:gd name="T73" fmla="*/ 2 h 28"/>
                <a:gd name="T74" fmla="*/ 1 w 45"/>
                <a:gd name="T75" fmla="*/ 1 h 28"/>
                <a:gd name="T76" fmla="*/ 1 w 45"/>
                <a:gd name="T77" fmla="*/ 1 h 28"/>
                <a:gd name="T78" fmla="*/ 1 w 45"/>
                <a:gd name="T79" fmla="*/ 0 h 28"/>
                <a:gd name="T80" fmla="*/ 1 w 45"/>
                <a:gd name="T81" fmla="*/ 1 h 28"/>
                <a:gd name="T82" fmla="*/ 1 w 45"/>
                <a:gd name="T83" fmla="*/ 1 h 28"/>
                <a:gd name="T84" fmla="*/ 1 w 45"/>
                <a:gd name="T85" fmla="*/ 2 h 28"/>
                <a:gd name="T86" fmla="*/ 1 w 45"/>
                <a:gd name="T87" fmla="*/ 3 h 28"/>
                <a:gd name="T88" fmla="*/ 1 w 45"/>
                <a:gd name="T89" fmla="*/ 5 h 28"/>
                <a:gd name="T90" fmla="*/ 1 w 45"/>
                <a:gd name="T91" fmla="*/ 7 h 28"/>
                <a:gd name="T92" fmla="*/ 1 w 45"/>
                <a:gd name="T93" fmla="*/ 9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
                <a:gd name="T142" fmla="*/ 0 h 28"/>
                <a:gd name="T143" fmla="*/ 45 w 45"/>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 h="28">
                  <a:moveTo>
                    <a:pt x="44" y="9"/>
                  </a:moveTo>
                  <a:lnTo>
                    <a:pt x="45" y="10"/>
                  </a:lnTo>
                  <a:lnTo>
                    <a:pt x="45" y="11"/>
                  </a:lnTo>
                  <a:lnTo>
                    <a:pt x="45" y="12"/>
                  </a:lnTo>
                  <a:lnTo>
                    <a:pt x="45" y="13"/>
                  </a:lnTo>
                  <a:lnTo>
                    <a:pt x="45" y="14"/>
                  </a:lnTo>
                  <a:lnTo>
                    <a:pt x="45" y="15"/>
                  </a:lnTo>
                  <a:lnTo>
                    <a:pt x="45" y="16"/>
                  </a:lnTo>
                  <a:lnTo>
                    <a:pt x="45" y="17"/>
                  </a:lnTo>
                  <a:lnTo>
                    <a:pt x="45" y="18"/>
                  </a:lnTo>
                  <a:lnTo>
                    <a:pt x="45" y="19"/>
                  </a:lnTo>
                  <a:lnTo>
                    <a:pt x="45" y="20"/>
                  </a:lnTo>
                  <a:lnTo>
                    <a:pt x="44" y="20"/>
                  </a:lnTo>
                  <a:lnTo>
                    <a:pt x="44" y="21"/>
                  </a:lnTo>
                  <a:lnTo>
                    <a:pt x="44" y="22"/>
                  </a:lnTo>
                  <a:lnTo>
                    <a:pt x="42" y="22"/>
                  </a:lnTo>
                  <a:lnTo>
                    <a:pt x="42" y="23"/>
                  </a:lnTo>
                  <a:lnTo>
                    <a:pt x="40" y="24"/>
                  </a:lnTo>
                  <a:lnTo>
                    <a:pt x="39" y="26"/>
                  </a:lnTo>
                  <a:lnTo>
                    <a:pt x="37" y="26"/>
                  </a:lnTo>
                  <a:lnTo>
                    <a:pt x="37" y="27"/>
                  </a:lnTo>
                  <a:lnTo>
                    <a:pt x="36" y="27"/>
                  </a:lnTo>
                  <a:lnTo>
                    <a:pt x="34" y="27"/>
                  </a:lnTo>
                  <a:lnTo>
                    <a:pt x="33" y="28"/>
                  </a:lnTo>
                  <a:lnTo>
                    <a:pt x="31" y="28"/>
                  </a:lnTo>
                  <a:lnTo>
                    <a:pt x="30" y="28"/>
                  </a:lnTo>
                  <a:lnTo>
                    <a:pt x="28" y="28"/>
                  </a:lnTo>
                  <a:lnTo>
                    <a:pt x="26" y="28"/>
                  </a:lnTo>
                  <a:lnTo>
                    <a:pt x="25" y="28"/>
                  </a:lnTo>
                  <a:lnTo>
                    <a:pt x="23" y="28"/>
                  </a:lnTo>
                  <a:lnTo>
                    <a:pt x="22" y="28"/>
                  </a:lnTo>
                  <a:lnTo>
                    <a:pt x="20" y="28"/>
                  </a:lnTo>
                  <a:lnTo>
                    <a:pt x="19" y="28"/>
                  </a:lnTo>
                  <a:lnTo>
                    <a:pt x="17" y="28"/>
                  </a:lnTo>
                  <a:lnTo>
                    <a:pt x="16" y="28"/>
                  </a:lnTo>
                  <a:lnTo>
                    <a:pt x="14" y="28"/>
                  </a:lnTo>
                  <a:lnTo>
                    <a:pt x="14" y="27"/>
                  </a:lnTo>
                  <a:lnTo>
                    <a:pt x="12" y="27"/>
                  </a:lnTo>
                  <a:lnTo>
                    <a:pt x="11" y="27"/>
                  </a:lnTo>
                  <a:lnTo>
                    <a:pt x="9" y="27"/>
                  </a:lnTo>
                  <a:lnTo>
                    <a:pt x="9" y="26"/>
                  </a:lnTo>
                  <a:lnTo>
                    <a:pt x="8" y="26"/>
                  </a:lnTo>
                  <a:lnTo>
                    <a:pt x="6" y="24"/>
                  </a:lnTo>
                  <a:lnTo>
                    <a:pt x="5" y="24"/>
                  </a:lnTo>
                  <a:lnTo>
                    <a:pt x="3" y="23"/>
                  </a:lnTo>
                  <a:lnTo>
                    <a:pt x="3" y="22"/>
                  </a:lnTo>
                  <a:lnTo>
                    <a:pt x="2" y="22"/>
                  </a:lnTo>
                  <a:lnTo>
                    <a:pt x="2" y="21"/>
                  </a:lnTo>
                  <a:lnTo>
                    <a:pt x="2" y="20"/>
                  </a:lnTo>
                  <a:lnTo>
                    <a:pt x="2" y="19"/>
                  </a:lnTo>
                  <a:lnTo>
                    <a:pt x="2" y="18"/>
                  </a:lnTo>
                  <a:lnTo>
                    <a:pt x="0" y="18"/>
                  </a:lnTo>
                  <a:lnTo>
                    <a:pt x="0" y="17"/>
                  </a:lnTo>
                  <a:lnTo>
                    <a:pt x="0" y="16"/>
                  </a:lnTo>
                  <a:lnTo>
                    <a:pt x="0" y="15"/>
                  </a:lnTo>
                  <a:lnTo>
                    <a:pt x="2" y="14"/>
                  </a:lnTo>
                  <a:lnTo>
                    <a:pt x="2" y="13"/>
                  </a:lnTo>
                  <a:lnTo>
                    <a:pt x="2" y="12"/>
                  </a:lnTo>
                  <a:lnTo>
                    <a:pt x="2" y="11"/>
                  </a:lnTo>
                  <a:lnTo>
                    <a:pt x="2" y="10"/>
                  </a:lnTo>
                  <a:lnTo>
                    <a:pt x="3" y="9"/>
                  </a:lnTo>
                  <a:lnTo>
                    <a:pt x="3" y="8"/>
                  </a:lnTo>
                  <a:lnTo>
                    <a:pt x="3" y="7"/>
                  </a:lnTo>
                  <a:lnTo>
                    <a:pt x="5" y="7"/>
                  </a:lnTo>
                  <a:lnTo>
                    <a:pt x="5" y="6"/>
                  </a:lnTo>
                  <a:lnTo>
                    <a:pt x="6" y="5"/>
                  </a:lnTo>
                  <a:lnTo>
                    <a:pt x="8" y="5"/>
                  </a:lnTo>
                  <a:lnTo>
                    <a:pt x="9" y="4"/>
                  </a:lnTo>
                  <a:lnTo>
                    <a:pt x="11" y="4"/>
                  </a:lnTo>
                  <a:lnTo>
                    <a:pt x="11" y="3"/>
                  </a:lnTo>
                  <a:lnTo>
                    <a:pt x="12" y="3"/>
                  </a:lnTo>
                  <a:lnTo>
                    <a:pt x="14" y="2"/>
                  </a:lnTo>
                  <a:lnTo>
                    <a:pt x="16" y="2"/>
                  </a:lnTo>
                  <a:lnTo>
                    <a:pt x="17" y="2"/>
                  </a:lnTo>
                  <a:lnTo>
                    <a:pt x="19" y="1"/>
                  </a:lnTo>
                  <a:lnTo>
                    <a:pt x="20" y="1"/>
                  </a:lnTo>
                  <a:lnTo>
                    <a:pt x="22" y="1"/>
                  </a:lnTo>
                  <a:lnTo>
                    <a:pt x="23" y="1"/>
                  </a:lnTo>
                  <a:lnTo>
                    <a:pt x="25" y="0"/>
                  </a:lnTo>
                  <a:lnTo>
                    <a:pt x="26" y="0"/>
                  </a:lnTo>
                  <a:lnTo>
                    <a:pt x="28" y="0"/>
                  </a:lnTo>
                  <a:lnTo>
                    <a:pt x="30" y="1"/>
                  </a:lnTo>
                  <a:lnTo>
                    <a:pt x="31" y="1"/>
                  </a:lnTo>
                  <a:lnTo>
                    <a:pt x="33" y="1"/>
                  </a:lnTo>
                  <a:lnTo>
                    <a:pt x="34" y="1"/>
                  </a:lnTo>
                  <a:lnTo>
                    <a:pt x="36" y="2"/>
                  </a:lnTo>
                  <a:lnTo>
                    <a:pt x="37" y="3"/>
                  </a:lnTo>
                  <a:lnTo>
                    <a:pt x="39" y="3"/>
                  </a:lnTo>
                  <a:lnTo>
                    <a:pt x="40" y="4"/>
                  </a:lnTo>
                  <a:lnTo>
                    <a:pt x="40" y="5"/>
                  </a:lnTo>
                  <a:lnTo>
                    <a:pt x="42" y="6"/>
                  </a:lnTo>
                  <a:lnTo>
                    <a:pt x="42" y="7"/>
                  </a:lnTo>
                  <a:lnTo>
                    <a:pt x="44" y="8"/>
                  </a:lnTo>
                  <a:lnTo>
                    <a:pt x="44" y="9"/>
                  </a:lnTo>
                  <a:close/>
                </a:path>
              </a:pathLst>
            </a:custGeom>
            <a:solidFill>
              <a:srgbClr val="6191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91" name="Freeform 89"/>
            <p:cNvSpPr>
              <a:spLocks/>
            </p:cNvSpPr>
            <p:nvPr/>
          </p:nvSpPr>
          <p:spPr bwMode="auto">
            <a:xfrm>
              <a:off x="6470" y="2818"/>
              <a:ext cx="39" cy="50"/>
            </a:xfrm>
            <a:custGeom>
              <a:avLst/>
              <a:gdLst>
                <a:gd name="T0" fmla="*/ 1 w 78"/>
                <a:gd name="T1" fmla="*/ 13 h 50"/>
                <a:gd name="T2" fmla="*/ 1 w 78"/>
                <a:gd name="T3" fmla="*/ 15 h 50"/>
                <a:gd name="T4" fmla="*/ 1 w 78"/>
                <a:gd name="T5" fmla="*/ 18 h 50"/>
                <a:gd name="T6" fmla="*/ 1 w 78"/>
                <a:gd name="T7" fmla="*/ 20 h 50"/>
                <a:gd name="T8" fmla="*/ 1 w 78"/>
                <a:gd name="T9" fmla="*/ 23 h 50"/>
                <a:gd name="T10" fmla="*/ 1 w 78"/>
                <a:gd name="T11" fmla="*/ 26 h 50"/>
                <a:gd name="T12" fmla="*/ 1 w 78"/>
                <a:gd name="T13" fmla="*/ 28 h 50"/>
                <a:gd name="T14" fmla="*/ 1 w 78"/>
                <a:gd name="T15" fmla="*/ 31 h 50"/>
                <a:gd name="T16" fmla="*/ 1 w 78"/>
                <a:gd name="T17" fmla="*/ 34 h 50"/>
                <a:gd name="T18" fmla="*/ 1 w 78"/>
                <a:gd name="T19" fmla="*/ 36 h 50"/>
                <a:gd name="T20" fmla="*/ 1 w 78"/>
                <a:gd name="T21" fmla="*/ 39 h 50"/>
                <a:gd name="T22" fmla="*/ 1 w 78"/>
                <a:gd name="T23" fmla="*/ 41 h 50"/>
                <a:gd name="T24" fmla="*/ 1 w 78"/>
                <a:gd name="T25" fmla="*/ 42 h 50"/>
                <a:gd name="T26" fmla="*/ 1 w 78"/>
                <a:gd name="T27" fmla="*/ 44 h 50"/>
                <a:gd name="T28" fmla="*/ 1 w 78"/>
                <a:gd name="T29" fmla="*/ 45 h 50"/>
                <a:gd name="T30" fmla="*/ 1 w 78"/>
                <a:gd name="T31" fmla="*/ 46 h 50"/>
                <a:gd name="T32" fmla="*/ 1 w 78"/>
                <a:gd name="T33" fmla="*/ 48 h 50"/>
                <a:gd name="T34" fmla="*/ 1 w 78"/>
                <a:gd name="T35" fmla="*/ 49 h 50"/>
                <a:gd name="T36" fmla="*/ 1 w 78"/>
                <a:gd name="T37" fmla="*/ 50 h 50"/>
                <a:gd name="T38" fmla="*/ 1 w 78"/>
                <a:gd name="T39" fmla="*/ 50 h 50"/>
                <a:gd name="T40" fmla="*/ 1 w 78"/>
                <a:gd name="T41" fmla="*/ 49 h 50"/>
                <a:gd name="T42" fmla="*/ 1 w 78"/>
                <a:gd name="T43" fmla="*/ 49 h 50"/>
                <a:gd name="T44" fmla="*/ 1 w 78"/>
                <a:gd name="T45" fmla="*/ 48 h 50"/>
                <a:gd name="T46" fmla="*/ 1 w 78"/>
                <a:gd name="T47" fmla="*/ 47 h 50"/>
                <a:gd name="T48" fmla="*/ 1 w 78"/>
                <a:gd name="T49" fmla="*/ 45 h 50"/>
                <a:gd name="T50" fmla="*/ 1 w 78"/>
                <a:gd name="T51" fmla="*/ 43 h 50"/>
                <a:gd name="T52" fmla="*/ 1 w 78"/>
                <a:gd name="T53" fmla="*/ 41 h 50"/>
                <a:gd name="T54" fmla="*/ 1 w 78"/>
                <a:gd name="T55" fmla="*/ 39 h 50"/>
                <a:gd name="T56" fmla="*/ 0 w 78"/>
                <a:gd name="T57" fmla="*/ 36 h 50"/>
                <a:gd name="T58" fmla="*/ 0 w 78"/>
                <a:gd name="T59" fmla="*/ 31 h 50"/>
                <a:gd name="T60" fmla="*/ 0 w 78"/>
                <a:gd name="T61" fmla="*/ 28 h 50"/>
                <a:gd name="T62" fmla="*/ 0 w 78"/>
                <a:gd name="T63" fmla="*/ 25 h 50"/>
                <a:gd name="T64" fmla="*/ 0 w 78"/>
                <a:gd name="T65" fmla="*/ 22 h 50"/>
                <a:gd name="T66" fmla="*/ 1 w 78"/>
                <a:gd name="T67" fmla="*/ 19 h 50"/>
                <a:gd name="T68" fmla="*/ 1 w 78"/>
                <a:gd name="T69" fmla="*/ 16 h 50"/>
                <a:gd name="T70" fmla="*/ 1 w 78"/>
                <a:gd name="T71" fmla="*/ 13 h 50"/>
                <a:gd name="T72" fmla="*/ 1 w 78"/>
                <a:gd name="T73" fmla="*/ 10 h 50"/>
                <a:gd name="T74" fmla="*/ 1 w 78"/>
                <a:gd name="T75" fmla="*/ 8 h 50"/>
                <a:gd name="T76" fmla="*/ 1 w 78"/>
                <a:gd name="T77" fmla="*/ 5 h 50"/>
                <a:gd name="T78" fmla="*/ 1 w 78"/>
                <a:gd name="T79" fmla="*/ 3 h 50"/>
                <a:gd name="T80" fmla="*/ 1 w 78"/>
                <a:gd name="T81" fmla="*/ 2 h 50"/>
                <a:gd name="T82" fmla="*/ 1 w 78"/>
                <a:gd name="T83" fmla="*/ 1 h 50"/>
                <a:gd name="T84" fmla="*/ 1 w 78"/>
                <a:gd name="T85" fmla="*/ 0 h 50"/>
                <a:gd name="T86" fmla="*/ 1 w 78"/>
                <a:gd name="T87" fmla="*/ 1 h 50"/>
                <a:gd name="T88" fmla="*/ 1 w 78"/>
                <a:gd name="T89" fmla="*/ 2 h 50"/>
                <a:gd name="T90" fmla="*/ 1 w 78"/>
                <a:gd name="T91" fmla="*/ 4 h 50"/>
                <a:gd name="T92" fmla="*/ 1 w 78"/>
                <a:gd name="T93" fmla="*/ 6 h 50"/>
                <a:gd name="T94" fmla="*/ 1 w 78"/>
                <a:gd name="T95" fmla="*/ 10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0"/>
                <a:gd name="T146" fmla="*/ 78 w 78"/>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0">
                  <a:moveTo>
                    <a:pt x="73" y="11"/>
                  </a:moveTo>
                  <a:lnTo>
                    <a:pt x="73" y="12"/>
                  </a:lnTo>
                  <a:lnTo>
                    <a:pt x="73" y="13"/>
                  </a:lnTo>
                  <a:lnTo>
                    <a:pt x="75" y="13"/>
                  </a:lnTo>
                  <a:lnTo>
                    <a:pt x="75" y="14"/>
                  </a:lnTo>
                  <a:lnTo>
                    <a:pt x="75" y="15"/>
                  </a:lnTo>
                  <a:lnTo>
                    <a:pt x="77" y="16"/>
                  </a:lnTo>
                  <a:lnTo>
                    <a:pt x="77" y="17"/>
                  </a:lnTo>
                  <a:lnTo>
                    <a:pt x="77" y="18"/>
                  </a:lnTo>
                  <a:lnTo>
                    <a:pt x="78" y="18"/>
                  </a:lnTo>
                  <a:lnTo>
                    <a:pt x="78" y="19"/>
                  </a:lnTo>
                  <a:lnTo>
                    <a:pt x="78" y="20"/>
                  </a:lnTo>
                  <a:lnTo>
                    <a:pt x="78" y="21"/>
                  </a:lnTo>
                  <a:lnTo>
                    <a:pt x="78" y="22"/>
                  </a:lnTo>
                  <a:lnTo>
                    <a:pt x="78" y="23"/>
                  </a:lnTo>
                  <a:lnTo>
                    <a:pt x="78" y="24"/>
                  </a:lnTo>
                  <a:lnTo>
                    <a:pt x="78" y="25"/>
                  </a:lnTo>
                  <a:lnTo>
                    <a:pt x="78" y="26"/>
                  </a:lnTo>
                  <a:lnTo>
                    <a:pt x="78" y="27"/>
                  </a:lnTo>
                  <a:lnTo>
                    <a:pt x="78" y="28"/>
                  </a:lnTo>
                  <a:lnTo>
                    <a:pt x="77" y="28"/>
                  </a:lnTo>
                  <a:lnTo>
                    <a:pt x="77" y="29"/>
                  </a:lnTo>
                  <a:lnTo>
                    <a:pt x="77" y="30"/>
                  </a:lnTo>
                  <a:lnTo>
                    <a:pt x="77" y="31"/>
                  </a:lnTo>
                  <a:lnTo>
                    <a:pt x="77" y="33"/>
                  </a:lnTo>
                  <a:lnTo>
                    <a:pt x="75" y="33"/>
                  </a:lnTo>
                  <a:lnTo>
                    <a:pt x="75" y="34"/>
                  </a:lnTo>
                  <a:lnTo>
                    <a:pt x="75" y="35"/>
                  </a:lnTo>
                  <a:lnTo>
                    <a:pt x="75" y="36"/>
                  </a:lnTo>
                  <a:lnTo>
                    <a:pt x="73" y="36"/>
                  </a:lnTo>
                  <a:lnTo>
                    <a:pt x="73" y="37"/>
                  </a:lnTo>
                  <a:lnTo>
                    <a:pt x="73" y="38"/>
                  </a:lnTo>
                  <a:lnTo>
                    <a:pt x="72" y="39"/>
                  </a:lnTo>
                  <a:lnTo>
                    <a:pt x="72" y="40"/>
                  </a:lnTo>
                  <a:lnTo>
                    <a:pt x="70" y="40"/>
                  </a:lnTo>
                  <a:lnTo>
                    <a:pt x="70" y="41"/>
                  </a:lnTo>
                  <a:lnTo>
                    <a:pt x="69" y="41"/>
                  </a:lnTo>
                  <a:lnTo>
                    <a:pt x="69" y="42"/>
                  </a:lnTo>
                  <a:lnTo>
                    <a:pt x="67" y="42"/>
                  </a:lnTo>
                  <a:lnTo>
                    <a:pt x="67" y="43"/>
                  </a:lnTo>
                  <a:lnTo>
                    <a:pt x="66" y="43"/>
                  </a:lnTo>
                  <a:lnTo>
                    <a:pt x="66" y="44"/>
                  </a:lnTo>
                  <a:lnTo>
                    <a:pt x="64" y="44"/>
                  </a:lnTo>
                  <a:lnTo>
                    <a:pt x="63" y="44"/>
                  </a:lnTo>
                  <a:lnTo>
                    <a:pt x="63" y="45"/>
                  </a:lnTo>
                  <a:lnTo>
                    <a:pt x="61" y="45"/>
                  </a:lnTo>
                  <a:lnTo>
                    <a:pt x="59" y="46"/>
                  </a:lnTo>
                  <a:lnTo>
                    <a:pt x="58" y="46"/>
                  </a:lnTo>
                  <a:lnTo>
                    <a:pt x="56" y="47"/>
                  </a:lnTo>
                  <a:lnTo>
                    <a:pt x="55" y="47"/>
                  </a:lnTo>
                  <a:lnTo>
                    <a:pt x="53" y="48"/>
                  </a:lnTo>
                  <a:lnTo>
                    <a:pt x="52" y="48"/>
                  </a:lnTo>
                  <a:lnTo>
                    <a:pt x="50" y="49"/>
                  </a:lnTo>
                  <a:lnTo>
                    <a:pt x="49" y="49"/>
                  </a:lnTo>
                  <a:lnTo>
                    <a:pt x="47" y="50"/>
                  </a:lnTo>
                  <a:lnTo>
                    <a:pt x="45" y="50"/>
                  </a:lnTo>
                  <a:lnTo>
                    <a:pt x="44" y="50"/>
                  </a:lnTo>
                  <a:lnTo>
                    <a:pt x="42" y="50"/>
                  </a:lnTo>
                  <a:lnTo>
                    <a:pt x="41" y="50"/>
                  </a:lnTo>
                  <a:lnTo>
                    <a:pt x="39" y="50"/>
                  </a:lnTo>
                  <a:lnTo>
                    <a:pt x="36" y="50"/>
                  </a:lnTo>
                  <a:lnTo>
                    <a:pt x="35" y="49"/>
                  </a:lnTo>
                  <a:lnTo>
                    <a:pt x="33" y="49"/>
                  </a:lnTo>
                  <a:lnTo>
                    <a:pt x="31" y="49"/>
                  </a:lnTo>
                  <a:lnTo>
                    <a:pt x="30" y="49"/>
                  </a:lnTo>
                  <a:lnTo>
                    <a:pt x="28" y="49"/>
                  </a:lnTo>
                  <a:lnTo>
                    <a:pt x="27" y="48"/>
                  </a:lnTo>
                  <a:lnTo>
                    <a:pt x="25" y="48"/>
                  </a:lnTo>
                  <a:lnTo>
                    <a:pt x="24" y="48"/>
                  </a:lnTo>
                  <a:lnTo>
                    <a:pt x="21" y="47"/>
                  </a:lnTo>
                  <a:lnTo>
                    <a:pt x="19" y="47"/>
                  </a:lnTo>
                  <a:lnTo>
                    <a:pt x="17" y="47"/>
                  </a:lnTo>
                  <a:lnTo>
                    <a:pt x="16" y="46"/>
                  </a:lnTo>
                  <a:lnTo>
                    <a:pt x="14" y="46"/>
                  </a:lnTo>
                  <a:lnTo>
                    <a:pt x="13" y="45"/>
                  </a:lnTo>
                  <a:lnTo>
                    <a:pt x="11" y="45"/>
                  </a:lnTo>
                  <a:lnTo>
                    <a:pt x="11" y="44"/>
                  </a:lnTo>
                  <a:lnTo>
                    <a:pt x="10" y="43"/>
                  </a:lnTo>
                  <a:lnTo>
                    <a:pt x="8" y="43"/>
                  </a:lnTo>
                  <a:lnTo>
                    <a:pt x="7" y="42"/>
                  </a:lnTo>
                  <a:lnTo>
                    <a:pt x="5" y="41"/>
                  </a:lnTo>
                  <a:lnTo>
                    <a:pt x="5" y="40"/>
                  </a:lnTo>
                  <a:lnTo>
                    <a:pt x="3" y="40"/>
                  </a:lnTo>
                  <a:lnTo>
                    <a:pt x="3" y="39"/>
                  </a:lnTo>
                  <a:lnTo>
                    <a:pt x="2" y="38"/>
                  </a:lnTo>
                  <a:lnTo>
                    <a:pt x="2" y="37"/>
                  </a:lnTo>
                  <a:lnTo>
                    <a:pt x="0" y="36"/>
                  </a:lnTo>
                  <a:lnTo>
                    <a:pt x="0" y="34"/>
                  </a:lnTo>
                  <a:lnTo>
                    <a:pt x="0" y="33"/>
                  </a:lnTo>
                  <a:lnTo>
                    <a:pt x="0" y="31"/>
                  </a:lnTo>
                  <a:lnTo>
                    <a:pt x="0" y="30"/>
                  </a:lnTo>
                  <a:lnTo>
                    <a:pt x="0" y="29"/>
                  </a:lnTo>
                  <a:lnTo>
                    <a:pt x="0" y="28"/>
                  </a:lnTo>
                  <a:lnTo>
                    <a:pt x="0" y="27"/>
                  </a:lnTo>
                  <a:lnTo>
                    <a:pt x="0" y="26"/>
                  </a:lnTo>
                  <a:lnTo>
                    <a:pt x="0" y="25"/>
                  </a:lnTo>
                  <a:lnTo>
                    <a:pt x="0" y="24"/>
                  </a:lnTo>
                  <a:lnTo>
                    <a:pt x="0" y="23"/>
                  </a:lnTo>
                  <a:lnTo>
                    <a:pt x="0" y="22"/>
                  </a:lnTo>
                  <a:lnTo>
                    <a:pt x="0" y="21"/>
                  </a:lnTo>
                  <a:lnTo>
                    <a:pt x="2" y="20"/>
                  </a:lnTo>
                  <a:lnTo>
                    <a:pt x="2" y="19"/>
                  </a:lnTo>
                  <a:lnTo>
                    <a:pt x="2" y="18"/>
                  </a:lnTo>
                  <a:lnTo>
                    <a:pt x="3" y="17"/>
                  </a:lnTo>
                  <a:lnTo>
                    <a:pt x="3" y="16"/>
                  </a:lnTo>
                  <a:lnTo>
                    <a:pt x="3" y="15"/>
                  </a:lnTo>
                  <a:lnTo>
                    <a:pt x="5" y="14"/>
                  </a:lnTo>
                  <a:lnTo>
                    <a:pt x="5" y="13"/>
                  </a:lnTo>
                  <a:lnTo>
                    <a:pt x="5" y="12"/>
                  </a:lnTo>
                  <a:lnTo>
                    <a:pt x="7" y="11"/>
                  </a:lnTo>
                  <a:lnTo>
                    <a:pt x="7" y="10"/>
                  </a:lnTo>
                  <a:lnTo>
                    <a:pt x="7" y="9"/>
                  </a:lnTo>
                  <a:lnTo>
                    <a:pt x="8" y="8"/>
                  </a:lnTo>
                  <a:lnTo>
                    <a:pt x="10" y="8"/>
                  </a:lnTo>
                  <a:lnTo>
                    <a:pt x="11" y="7"/>
                  </a:lnTo>
                  <a:lnTo>
                    <a:pt x="13" y="6"/>
                  </a:lnTo>
                  <a:lnTo>
                    <a:pt x="14" y="5"/>
                  </a:lnTo>
                  <a:lnTo>
                    <a:pt x="17" y="4"/>
                  </a:lnTo>
                  <a:lnTo>
                    <a:pt x="19" y="4"/>
                  </a:lnTo>
                  <a:lnTo>
                    <a:pt x="21" y="3"/>
                  </a:lnTo>
                  <a:lnTo>
                    <a:pt x="24" y="3"/>
                  </a:lnTo>
                  <a:lnTo>
                    <a:pt x="25" y="2"/>
                  </a:lnTo>
                  <a:lnTo>
                    <a:pt x="28" y="2"/>
                  </a:lnTo>
                  <a:lnTo>
                    <a:pt x="30" y="1"/>
                  </a:lnTo>
                  <a:lnTo>
                    <a:pt x="33" y="1"/>
                  </a:lnTo>
                  <a:lnTo>
                    <a:pt x="35" y="1"/>
                  </a:lnTo>
                  <a:lnTo>
                    <a:pt x="38" y="1"/>
                  </a:lnTo>
                  <a:lnTo>
                    <a:pt x="39" y="0"/>
                  </a:lnTo>
                  <a:lnTo>
                    <a:pt x="42" y="0"/>
                  </a:lnTo>
                  <a:lnTo>
                    <a:pt x="44" y="0"/>
                  </a:lnTo>
                  <a:lnTo>
                    <a:pt x="47" y="1"/>
                  </a:lnTo>
                  <a:lnTo>
                    <a:pt x="49" y="1"/>
                  </a:lnTo>
                  <a:lnTo>
                    <a:pt x="52" y="1"/>
                  </a:lnTo>
                  <a:lnTo>
                    <a:pt x="53" y="1"/>
                  </a:lnTo>
                  <a:lnTo>
                    <a:pt x="55" y="2"/>
                  </a:lnTo>
                  <a:lnTo>
                    <a:pt x="58" y="2"/>
                  </a:lnTo>
                  <a:lnTo>
                    <a:pt x="59" y="3"/>
                  </a:lnTo>
                  <a:lnTo>
                    <a:pt x="61" y="4"/>
                  </a:lnTo>
                  <a:lnTo>
                    <a:pt x="64" y="4"/>
                  </a:lnTo>
                  <a:lnTo>
                    <a:pt x="66" y="5"/>
                  </a:lnTo>
                  <a:lnTo>
                    <a:pt x="67" y="6"/>
                  </a:lnTo>
                  <a:lnTo>
                    <a:pt x="69" y="7"/>
                  </a:lnTo>
                  <a:lnTo>
                    <a:pt x="70" y="9"/>
                  </a:lnTo>
                  <a:lnTo>
                    <a:pt x="72" y="10"/>
                  </a:lnTo>
                  <a:lnTo>
                    <a:pt x="7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92" name="Freeform 90"/>
            <p:cNvSpPr>
              <a:spLocks/>
            </p:cNvSpPr>
            <p:nvPr/>
          </p:nvSpPr>
          <p:spPr bwMode="auto">
            <a:xfrm>
              <a:off x="6479" y="2826"/>
              <a:ext cx="21" cy="34"/>
            </a:xfrm>
            <a:custGeom>
              <a:avLst/>
              <a:gdLst>
                <a:gd name="T0" fmla="*/ 0 w 44"/>
                <a:gd name="T1" fmla="*/ 14 h 34"/>
                <a:gd name="T2" fmla="*/ 0 w 44"/>
                <a:gd name="T3" fmla="*/ 16 h 34"/>
                <a:gd name="T4" fmla="*/ 0 w 44"/>
                <a:gd name="T5" fmla="*/ 18 h 34"/>
                <a:gd name="T6" fmla="*/ 0 w 44"/>
                <a:gd name="T7" fmla="*/ 20 h 34"/>
                <a:gd name="T8" fmla="*/ 0 w 44"/>
                <a:gd name="T9" fmla="*/ 22 h 34"/>
                <a:gd name="T10" fmla="*/ 0 w 44"/>
                <a:gd name="T11" fmla="*/ 23 h 34"/>
                <a:gd name="T12" fmla="*/ 0 w 44"/>
                <a:gd name="T13" fmla="*/ 26 h 34"/>
                <a:gd name="T14" fmla="*/ 0 w 44"/>
                <a:gd name="T15" fmla="*/ 28 h 34"/>
                <a:gd name="T16" fmla="*/ 0 w 44"/>
                <a:gd name="T17" fmla="*/ 29 h 34"/>
                <a:gd name="T18" fmla="*/ 0 w 44"/>
                <a:gd name="T19" fmla="*/ 30 h 34"/>
                <a:gd name="T20" fmla="*/ 0 w 44"/>
                <a:gd name="T21" fmla="*/ 31 h 34"/>
                <a:gd name="T22" fmla="*/ 0 w 44"/>
                <a:gd name="T23" fmla="*/ 32 h 34"/>
                <a:gd name="T24" fmla="*/ 0 w 44"/>
                <a:gd name="T25" fmla="*/ 33 h 34"/>
                <a:gd name="T26" fmla="*/ 0 w 44"/>
                <a:gd name="T27" fmla="*/ 33 h 34"/>
                <a:gd name="T28" fmla="*/ 0 w 44"/>
                <a:gd name="T29" fmla="*/ 34 h 34"/>
                <a:gd name="T30" fmla="*/ 0 w 44"/>
                <a:gd name="T31" fmla="*/ 33 h 34"/>
                <a:gd name="T32" fmla="*/ 0 w 44"/>
                <a:gd name="T33" fmla="*/ 33 h 34"/>
                <a:gd name="T34" fmla="*/ 0 w 44"/>
                <a:gd name="T35" fmla="*/ 32 h 34"/>
                <a:gd name="T36" fmla="*/ 0 w 44"/>
                <a:gd name="T37" fmla="*/ 32 h 34"/>
                <a:gd name="T38" fmla="*/ 0 w 44"/>
                <a:gd name="T39" fmla="*/ 31 h 34"/>
                <a:gd name="T40" fmla="*/ 0 w 44"/>
                <a:gd name="T41" fmla="*/ 30 h 34"/>
                <a:gd name="T42" fmla="*/ 0 w 44"/>
                <a:gd name="T43" fmla="*/ 30 h 34"/>
                <a:gd name="T44" fmla="*/ 0 w 44"/>
                <a:gd name="T45" fmla="*/ 29 h 34"/>
                <a:gd name="T46" fmla="*/ 0 w 44"/>
                <a:gd name="T47" fmla="*/ 27 h 34"/>
                <a:gd name="T48" fmla="*/ 0 w 44"/>
                <a:gd name="T49" fmla="*/ 25 h 34"/>
                <a:gd name="T50" fmla="*/ 0 w 44"/>
                <a:gd name="T51" fmla="*/ 22 h 34"/>
                <a:gd name="T52" fmla="*/ 0 w 44"/>
                <a:gd name="T53" fmla="*/ 20 h 34"/>
                <a:gd name="T54" fmla="*/ 0 w 44"/>
                <a:gd name="T55" fmla="*/ 18 h 34"/>
                <a:gd name="T56" fmla="*/ 0 w 44"/>
                <a:gd name="T57" fmla="*/ 16 h 34"/>
                <a:gd name="T58" fmla="*/ 0 w 44"/>
                <a:gd name="T59" fmla="*/ 14 h 34"/>
                <a:gd name="T60" fmla="*/ 0 w 44"/>
                <a:gd name="T61" fmla="*/ 12 h 34"/>
                <a:gd name="T62" fmla="*/ 0 w 44"/>
                <a:gd name="T63" fmla="*/ 10 h 34"/>
                <a:gd name="T64" fmla="*/ 0 w 44"/>
                <a:gd name="T65" fmla="*/ 8 h 34"/>
                <a:gd name="T66" fmla="*/ 0 w 44"/>
                <a:gd name="T67" fmla="*/ 7 h 34"/>
                <a:gd name="T68" fmla="*/ 0 w 44"/>
                <a:gd name="T69" fmla="*/ 6 h 34"/>
                <a:gd name="T70" fmla="*/ 0 w 44"/>
                <a:gd name="T71" fmla="*/ 4 h 34"/>
                <a:gd name="T72" fmla="*/ 0 w 44"/>
                <a:gd name="T73" fmla="*/ 3 h 34"/>
                <a:gd name="T74" fmla="*/ 0 w 44"/>
                <a:gd name="T75" fmla="*/ 2 h 34"/>
                <a:gd name="T76" fmla="*/ 0 w 44"/>
                <a:gd name="T77" fmla="*/ 1 h 34"/>
                <a:gd name="T78" fmla="*/ 0 w 44"/>
                <a:gd name="T79" fmla="*/ 1 h 34"/>
                <a:gd name="T80" fmla="*/ 0 w 44"/>
                <a:gd name="T81" fmla="*/ 0 h 34"/>
                <a:gd name="T82" fmla="*/ 0 w 44"/>
                <a:gd name="T83" fmla="*/ 0 h 34"/>
                <a:gd name="T84" fmla="*/ 0 w 44"/>
                <a:gd name="T85" fmla="*/ 0 h 34"/>
                <a:gd name="T86" fmla="*/ 0 w 44"/>
                <a:gd name="T87" fmla="*/ 1 h 34"/>
                <a:gd name="T88" fmla="*/ 0 w 44"/>
                <a:gd name="T89" fmla="*/ 1 h 34"/>
                <a:gd name="T90" fmla="*/ 0 w 44"/>
                <a:gd name="T91" fmla="*/ 2 h 34"/>
                <a:gd name="T92" fmla="*/ 0 w 44"/>
                <a:gd name="T93" fmla="*/ 3 h 34"/>
                <a:gd name="T94" fmla="*/ 0 w 44"/>
                <a:gd name="T95" fmla="*/ 4 h 34"/>
                <a:gd name="T96" fmla="*/ 0 w 44"/>
                <a:gd name="T97" fmla="*/ 5 h 34"/>
                <a:gd name="T98" fmla="*/ 0 w 44"/>
                <a:gd name="T99" fmla="*/ 7 h 34"/>
                <a:gd name="T100" fmla="*/ 0 w 44"/>
                <a:gd name="T101" fmla="*/ 9 h 34"/>
                <a:gd name="T102" fmla="*/ 0 w 44"/>
                <a:gd name="T103" fmla="*/ 11 h 34"/>
                <a:gd name="T104" fmla="*/ 0 w 44"/>
                <a:gd name="T105" fmla="*/ 13 h 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
                <a:gd name="T160" fmla="*/ 0 h 34"/>
                <a:gd name="T161" fmla="*/ 44 w 44"/>
                <a:gd name="T162" fmla="*/ 34 h 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 h="34">
                  <a:moveTo>
                    <a:pt x="44" y="13"/>
                  </a:moveTo>
                  <a:lnTo>
                    <a:pt x="44" y="14"/>
                  </a:lnTo>
                  <a:lnTo>
                    <a:pt x="44" y="15"/>
                  </a:lnTo>
                  <a:lnTo>
                    <a:pt x="44" y="16"/>
                  </a:lnTo>
                  <a:lnTo>
                    <a:pt x="44" y="17"/>
                  </a:lnTo>
                  <a:lnTo>
                    <a:pt x="44" y="18"/>
                  </a:lnTo>
                  <a:lnTo>
                    <a:pt x="44" y="19"/>
                  </a:lnTo>
                  <a:lnTo>
                    <a:pt x="44" y="20"/>
                  </a:lnTo>
                  <a:lnTo>
                    <a:pt x="44" y="21"/>
                  </a:lnTo>
                  <a:lnTo>
                    <a:pt x="42" y="22"/>
                  </a:lnTo>
                  <a:lnTo>
                    <a:pt x="42" y="23"/>
                  </a:lnTo>
                  <a:lnTo>
                    <a:pt x="41" y="23"/>
                  </a:lnTo>
                  <a:lnTo>
                    <a:pt x="41" y="25"/>
                  </a:lnTo>
                  <a:lnTo>
                    <a:pt x="39" y="26"/>
                  </a:lnTo>
                  <a:lnTo>
                    <a:pt x="38" y="27"/>
                  </a:lnTo>
                  <a:lnTo>
                    <a:pt x="38" y="28"/>
                  </a:lnTo>
                  <a:lnTo>
                    <a:pt x="36" y="28"/>
                  </a:lnTo>
                  <a:lnTo>
                    <a:pt x="36" y="29"/>
                  </a:lnTo>
                  <a:lnTo>
                    <a:pt x="35" y="29"/>
                  </a:lnTo>
                  <a:lnTo>
                    <a:pt x="35" y="30"/>
                  </a:lnTo>
                  <a:lnTo>
                    <a:pt x="33" y="30"/>
                  </a:lnTo>
                  <a:lnTo>
                    <a:pt x="32" y="31"/>
                  </a:lnTo>
                  <a:lnTo>
                    <a:pt x="30" y="31"/>
                  </a:lnTo>
                  <a:lnTo>
                    <a:pt x="30" y="32"/>
                  </a:lnTo>
                  <a:lnTo>
                    <a:pt x="28" y="32"/>
                  </a:lnTo>
                  <a:lnTo>
                    <a:pt x="28" y="33"/>
                  </a:lnTo>
                  <a:lnTo>
                    <a:pt x="27" y="33"/>
                  </a:lnTo>
                  <a:lnTo>
                    <a:pt x="25" y="33"/>
                  </a:lnTo>
                  <a:lnTo>
                    <a:pt x="25" y="34"/>
                  </a:lnTo>
                  <a:lnTo>
                    <a:pt x="24" y="34"/>
                  </a:lnTo>
                  <a:lnTo>
                    <a:pt x="22" y="34"/>
                  </a:lnTo>
                  <a:lnTo>
                    <a:pt x="22" y="33"/>
                  </a:lnTo>
                  <a:lnTo>
                    <a:pt x="21" y="33"/>
                  </a:lnTo>
                  <a:lnTo>
                    <a:pt x="19" y="33"/>
                  </a:lnTo>
                  <a:lnTo>
                    <a:pt x="18" y="33"/>
                  </a:lnTo>
                  <a:lnTo>
                    <a:pt x="18" y="32"/>
                  </a:lnTo>
                  <a:lnTo>
                    <a:pt x="16" y="32"/>
                  </a:lnTo>
                  <a:lnTo>
                    <a:pt x="14" y="32"/>
                  </a:lnTo>
                  <a:lnTo>
                    <a:pt x="14" y="31"/>
                  </a:lnTo>
                  <a:lnTo>
                    <a:pt x="13" y="31"/>
                  </a:lnTo>
                  <a:lnTo>
                    <a:pt x="11" y="31"/>
                  </a:lnTo>
                  <a:lnTo>
                    <a:pt x="11" y="30"/>
                  </a:lnTo>
                  <a:lnTo>
                    <a:pt x="10" y="30"/>
                  </a:lnTo>
                  <a:lnTo>
                    <a:pt x="8" y="30"/>
                  </a:lnTo>
                  <a:lnTo>
                    <a:pt x="8" y="29"/>
                  </a:lnTo>
                  <a:lnTo>
                    <a:pt x="7" y="29"/>
                  </a:lnTo>
                  <a:lnTo>
                    <a:pt x="7" y="28"/>
                  </a:lnTo>
                  <a:lnTo>
                    <a:pt x="5" y="27"/>
                  </a:lnTo>
                  <a:lnTo>
                    <a:pt x="5" y="26"/>
                  </a:lnTo>
                  <a:lnTo>
                    <a:pt x="4" y="25"/>
                  </a:lnTo>
                  <a:lnTo>
                    <a:pt x="4" y="23"/>
                  </a:lnTo>
                  <a:lnTo>
                    <a:pt x="2" y="22"/>
                  </a:lnTo>
                  <a:lnTo>
                    <a:pt x="2" y="21"/>
                  </a:lnTo>
                  <a:lnTo>
                    <a:pt x="2" y="20"/>
                  </a:lnTo>
                  <a:lnTo>
                    <a:pt x="0" y="19"/>
                  </a:lnTo>
                  <a:lnTo>
                    <a:pt x="0" y="18"/>
                  </a:lnTo>
                  <a:lnTo>
                    <a:pt x="0" y="17"/>
                  </a:lnTo>
                  <a:lnTo>
                    <a:pt x="0" y="16"/>
                  </a:lnTo>
                  <a:lnTo>
                    <a:pt x="0" y="15"/>
                  </a:lnTo>
                  <a:lnTo>
                    <a:pt x="0" y="14"/>
                  </a:lnTo>
                  <a:lnTo>
                    <a:pt x="0" y="13"/>
                  </a:lnTo>
                  <a:lnTo>
                    <a:pt x="0" y="12"/>
                  </a:lnTo>
                  <a:lnTo>
                    <a:pt x="0" y="11"/>
                  </a:lnTo>
                  <a:lnTo>
                    <a:pt x="2" y="10"/>
                  </a:lnTo>
                  <a:lnTo>
                    <a:pt x="2" y="9"/>
                  </a:lnTo>
                  <a:lnTo>
                    <a:pt x="2" y="8"/>
                  </a:lnTo>
                  <a:lnTo>
                    <a:pt x="4" y="8"/>
                  </a:lnTo>
                  <a:lnTo>
                    <a:pt x="4" y="7"/>
                  </a:lnTo>
                  <a:lnTo>
                    <a:pt x="4" y="6"/>
                  </a:lnTo>
                  <a:lnTo>
                    <a:pt x="5" y="6"/>
                  </a:lnTo>
                  <a:lnTo>
                    <a:pt x="5" y="5"/>
                  </a:lnTo>
                  <a:lnTo>
                    <a:pt x="7" y="4"/>
                  </a:lnTo>
                  <a:lnTo>
                    <a:pt x="7" y="3"/>
                  </a:lnTo>
                  <a:lnTo>
                    <a:pt x="8" y="3"/>
                  </a:lnTo>
                  <a:lnTo>
                    <a:pt x="8" y="2"/>
                  </a:lnTo>
                  <a:lnTo>
                    <a:pt x="10" y="2"/>
                  </a:lnTo>
                  <a:lnTo>
                    <a:pt x="11" y="2"/>
                  </a:lnTo>
                  <a:lnTo>
                    <a:pt x="11" y="1"/>
                  </a:lnTo>
                  <a:lnTo>
                    <a:pt x="13" y="1"/>
                  </a:lnTo>
                  <a:lnTo>
                    <a:pt x="14" y="1"/>
                  </a:lnTo>
                  <a:lnTo>
                    <a:pt x="16" y="0"/>
                  </a:lnTo>
                  <a:lnTo>
                    <a:pt x="18" y="0"/>
                  </a:lnTo>
                  <a:lnTo>
                    <a:pt x="19" y="0"/>
                  </a:lnTo>
                  <a:lnTo>
                    <a:pt x="21" y="0"/>
                  </a:lnTo>
                  <a:lnTo>
                    <a:pt x="22" y="0"/>
                  </a:lnTo>
                  <a:lnTo>
                    <a:pt x="24" y="0"/>
                  </a:lnTo>
                  <a:lnTo>
                    <a:pt x="24" y="1"/>
                  </a:lnTo>
                  <a:lnTo>
                    <a:pt x="25" y="1"/>
                  </a:lnTo>
                  <a:lnTo>
                    <a:pt x="27" y="1"/>
                  </a:lnTo>
                  <a:lnTo>
                    <a:pt x="28" y="1"/>
                  </a:lnTo>
                  <a:lnTo>
                    <a:pt x="28" y="2"/>
                  </a:lnTo>
                  <a:lnTo>
                    <a:pt x="30" y="2"/>
                  </a:lnTo>
                  <a:lnTo>
                    <a:pt x="32" y="2"/>
                  </a:lnTo>
                  <a:lnTo>
                    <a:pt x="32" y="3"/>
                  </a:lnTo>
                  <a:lnTo>
                    <a:pt x="33" y="3"/>
                  </a:lnTo>
                  <a:lnTo>
                    <a:pt x="33" y="4"/>
                  </a:lnTo>
                  <a:lnTo>
                    <a:pt x="35" y="4"/>
                  </a:lnTo>
                  <a:lnTo>
                    <a:pt x="36" y="5"/>
                  </a:lnTo>
                  <a:lnTo>
                    <a:pt x="38" y="6"/>
                  </a:lnTo>
                  <a:lnTo>
                    <a:pt x="39" y="7"/>
                  </a:lnTo>
                  <a:lnTo>
                    <a:pt x="39" y="8"/>
                  </a:lnTo>
                  <a:lnTo>
                    <a:pt x="41" y="9"/>
                  </a:lnTo>
                  <a:lnTo>
                    <a:pt x="41" y="10"/>
                  </a:lnTo>
                  <a:lnTo>
                    <a:pt x="42" y="11"/>
                  </a:lnTo>
                  <a:lnTo>
                    <a:pt x="42" y="12"/>
                  </a:lnTo>
                  <a:lnTo>
                    <a:pt x="44" y="13"/>
                  </a:lnTo>
                  <a:close/>
                </a:path>
              </a:pathLst>
            </a:custGeom>
            <a:solidFill>
              <a:srgbClr val="6191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93" name="Freeform 91"/>
            <p:cNvSpPr>
              <a:spLocks/>
            </p:cNvSpPr>
            <p:nvPr/>
          </p:nvSpPr>
          <p:spPr bwMode="auto">
            <a:xfrm>
              <a:off x="6472" y="2970"/>
              <a:ext cx="44" cy="50"/>
            </a:xfrm>
            <a:custGeom>
              <a:avLst/>
              <a:gdLst>
                <a:gd name="T0" fmla="*/ 1 w 87"/>
                <a:gd name="T1" fmla="*/ 10 h 50"/>
                <a:gd name="T2" fmla="*/ 1 w 87"/>
                <a:gd name="T3" fmla="*/ 13 h 50"/>
                <a:gd name="T4" fmla="*/ 1 w 87"/>
                <a:gd name="T5" fmla="*/ 16 h 50"/>
                <a:gd name="T6" fmla="*/ 1 w 87"/>
                <a:gd name="T7" fmla="*/ 19 h 50"/>
                <a:gd name="T8" fmla="*/ 1 w 87"/>
                <a:gd name="T9" fmla="*/ 22 h 50"/>
                <a:gd name="T10" fmla="*/ 1 w 87"/>
                <a:gd name="T11" fmla="*/ 26 h 50"/>
                <a:gd name="T12" fmla="*/ 1 w 87"/>
                <a:gd name="T13" fmla="*/ 29 h 50"/>
                <a:gd name="T14" fmla="*/ 1 w 87"/>
                <a:gd name="T15" fmla="*/ 32 h 50"/>
                <a:gd name="T16" fmla="*/ 1 w 87"/>
                <a:gd name="T17" fmla="*/ 35 h 50"/>
                <a:gd name="T18" fmla="*/ 1 w 87"/>
                <a:gd name="T19" fmla="*/ 37 h 50"/>
                <a:gd name="T20" fmla="*/ 1 w 87"/>
                <a:gd name="T21" fmla="*/ 39 h 50"/>
                <a:gd name="T22" fmla="*/ 1 w 87"/>
                <a:gd name="T23" fmla="*/ 40 h 50"/>
                <a:gd name="T24" fmla="*/ 1 w 87"/>
                <a:gd name="T25" fmla="*/ 41 h 50"/>
                <a:gd name="T26" fmla="*/ 1 w 87"/>
                <a:gd name="T27" fmla="*/ 43 h 50"/>
                <a:gd name="T28" fmla="*/ 1 w 87"/>
                <a:gd name="T29" fmla="*/ 44 h 50"/>
                <a:gd name="T30" fmla="*/ 1 w 87"/>
                <a:gd name="T31" fmla="*/ 47 h 50"/>
                <a:gd name="T32" fmla="*/ 1 w 87"/>
                <a:gd name="T33" fmla="*/ 48 h 50"/>
                <a:gd name="T34" fmla="*/ 1 w 87"/>
                <a:gd name="T35" fmla="*/ 49 h 50"/>
                <a:gd name="T36" fmla="*/ 1 w 87"/>
                <a:gd name="T37" fmla="*/ 49 h 50"/>
                <a:gd name="T38" fmla="*/ 1 w 87"/>
                <a:gd name="T39" fmla="*/ 49 h 50"/>
                <a:gd name="T40" fmla="*/ 1 w 87"/>
                <a:gd name="T41" fmla="*/ 49 h 50"/>
                <a:gd name="T42" fmla="*/ 1 w 87"/>
                <a:gd name="T43" fmla="*/ 49 h 50"/>
                <a:gd name="T44" fmla="*/ 1 w 87"/>
                <a:gd name="T45" fmla="*/ 49 h 50"/>
                <a:gd name="T46" fmla="*/ 1 w 87"/>
                <a:gd name="T47" fmla="*/ 49 h 50"/>
                <a:gd name="T48" fmla="*/ 1 w 87"/>
                <a:gd name="T49" fmla="*/ 49 h 50"/>
                <a:gd name="T50" fmla="*/ 1 w 87"/>
                <a:gd name="T51" fmla="*/ 50 h 50"/>
                <a:gd name="T52" fmla="*/ 1 w 87"/>
                <a:gd name="T53" fmla="*/ 50 h 50"/>
                <a:gd name="T54" fmla="*/ 1 w 87"/>
                <a:gd name="T55" fmla="*/ 49 h 50"/>
                <a:gd name="T56" fmla="*/ 1 w 87"/>
                <a:gd name="T57" fmla="*/ 46 h 50"/>
                <a:gd name="T58" fmla="*/ 1 w 87"/>
                <a:gd name="T59" fmla="*/ 43 h 50"/>
                <a:gd name="T60" fmla="*/ 1 w 87"/>
                <a:gd name="T61" fmla="*/ 41 h 50"/>
                <a:gd name="T62" fmla="*/ 1 w 87"/>
                <a:gd name="T63" fmla="*/ 39 h 50"/>
                <a:gd name="T64" fmla="*/ 1 w 87"/>
                <a:gd name="T65" fmla="*/ 37 h 50"/>
                <a:gd name="T66" fmla="*/ 0 w 87"/>
                <a:gd name="T67" fmla="*/ 34 h 50"/>
                <a:gd name="T68" fmla="*/ 0 w 87"/>
                <a:gd name="T69" fmla="*/ 31 h 50"/>
                <a:gd name="T70" fmla="*/ 0 w 87"/>
                <a:gd name="T71" fmla="*/ 28 h 50"/>
                <a:gd name="T72" fmla="*/ 0 w 87"/>
                <a:gd name="T73" fmla="*/ 24 h 50"/>
                <a:gd name="T74" fmla="*/ 1 w 87"/>
                <a:gd name="T75" fmla="*/ 22 h 50"/>
                <a:gd name="T76" fmla="*/ 1 w 87"/>
                <a:gd name="T77" fmla="*/ 19 h 50"/>
                <a:gd name="T78" fmla="*/ 1 w 87"/>
                <a:gd name="T79" fmla="*/ 16 h 50"/>
                <a:gd name="T80" fmla="*/ 1 w 87"/>
                <a:gd name="T81" fmla="*/ 14 h 50"/>
                <a:gd name="T82" fmla="*/ 1 w 87"/>
                <a:gd name="T83" fmla="*/ 12 h 50"/>
                <a:gd name="T84" fmla="*/ 1 w 87"/>
                <a:gd name="T85" fmla="*/ 9 h 50"/>
                <a:gd name="T86" fmla="*/ 1 w 87"/>
                <a:gd name="T87" fmla="*/ 6 h 50"/>
                <a:gd name="T88" fmla="*/ 1 w 87"/>
                <a:gd name="T89" fmla="*/ 4 h 50"/>
                <a:gd name="T90" fmla="*/ 1 w 87"/>
                <a:gd name="T91" fmla="*/ 2 h 50"/>
                <a:gd name="T92" fmla="*/ 1 w 87"/>
                <a:gd name="T93" fmla="*/ 1 h 50"/>
                <a:gd name="T94" fmla="*/ 1 w 87"/>
                <a:gd name="T95" fmla="*/ 0 h 50"/>
                <a:gd name="T96" fmla="*/ 1 w 87"/>
                <a:gd name="T97" fmla="*/ 0 h 50"/>
                <a:gd name="T98" fmla="*/ 1 w 87"/>
                <a:gd name="T99" fmla="*/ 0 h 50"/>
                <a:gd name="T100" fmla="*/ 1 w 87"/>
                <a:gd name="T101" fmla="*/ 1 h 50"/>
                <a:gd name="T102" fmla="*/ 1 w 87"/>
                <a:gd name="T103" fmla="*/ 1 h 50"/>
                <a:gd name="T104" fmla="*/ 1 w 87"/>
                <a:gd name="T105" fmla="*/ 2 h 50"/>
                <a:gd name="T106" fmla="*/ 1 w 87"/>
                <a:gd name="T107" fmla="*/ 8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
                <a:gd name="T163" fmla="*/ 0 h 50"/>
                <a:gd name="T164" fmla="*/ 87 w 87"/>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 h="50">
                  <a:moveTo>
                    <a:pt x="79" y="8"/>
                  </a:moveTo>
                  <a:lnTo>
                    <a:pt x="81" y="9"/>
                  </a:lnTo>
                  <a:lnTo>
                    <a:pt x="81" y="10"/>
                  </a:lnTo>
                  <a:lnTo>
                    <a:pt x="82" y="11"/>
                  </a:lnTo>
                  <a:lnTo>
                    <a:pt x="84" y="12"/>
                  </a:lnTo>
                  <a:lnTo>
                    <a:pt x="84" y="13"/>
                  </a:lnTo>
                  <a:lnTo>
                    <a:pt x="85" y="14"/>
                  </a:lnTo>
                  <a:lnTo>
                    <a:pt x="85" y="15"/>
                  </a:lnTo>
                  <a:lnTo>
                    <a:pt x="85" y="16"/>
                  </a:lnTo>
                  <a:lnTo>
                    <a:pt x="85" y="17"/>
                  </a:lnTo>
                  <a:lnTo>
                    <a:pt x="87" y="18"/>
                  </a:lnTo>
                  <a:lnTo>
                    <a:pt x="87" y="19"/>
                  </a:lnTo>
                  <a:lnTo>
                    <a:pt x="87" y="20"/>
                  </a:lnTo>
                  <a:lnTo>
                    <a:pt x="87" y="21"/>
                  </a:lnTo>
                  <a:lnTo>
                    <a:pt x="85" y="22"/>
                  </a:lnTo>
                  <a:lnTo>
                    <a:pt x="85" y="23"/>
                  </a:lnTo>
                  <a:lnTo>
                    <a:pt x="85" y="24"/>
                  </a:lnTo>
                  <a:lnTo>
                    <a:pt x="85" y="26"/>
                  </a:lnTo>
                  <a:lnTo>
                    <a:pt x="85" y="27"/>
                  </a:lnTo>
                  <a:lnTo>
                    <a:pt x="85" y="28"/>
                  </a:lnTo>
                  <a:lnTo>
                    <a:pt x="84" y="29"/>
                  </a:lnTo>
                  <a:lnTo>
                    <a:pt x="84" y="30"/>
                  </a:lnTo>
                  <a:lnTo>
                    <a:pt x="84" y="31"/>
                  </a:lnTo>
                  <a:lnTo>
                    <a:pt x="84" y="32"/>
                  </a:lnTo>
                  <a:lnTo>
                    <a:pt x="82" y="33"/>
                  </a:lnTo>
                  <a:lnTo>
                    <a:pt x="82" y="34"/>
                  </a:lnTo>
                  <a:lnTo>
                    <a:pt x="82" y="35"/>
                  </a:lnTo>
                  <a:lnTo>
                    <a:pt x="81" y="35"/>
                  </a:lnTo>
                  <a:lnTo>
                    <a:pt x="81" y="36"/>
                  </a:lnTo>
                  <a:lnTo>
                    <a:pt x="81" y="37"/>
                  </a:lnTo>
                  <a:lnTo>
                    <a:pt x="81" y="38"/>
                  </a:lnTo>
                  <a:lnTo>
                    <a:pt x="79" y="38"/>
                  </a:lnTo>
                  <a:lnTo>
                    <a:pt x="79" y="39"/>
                  </a:lnTo>
                  <a:lnTo>
                    <a:pt x="78" y="39"/>
                  </a:lnTo>
                  <a:lnTo>
                    <a:pt x="76" y="39"/>
                  </a:lnTo>
                  <a:lnTo>
                    <a:pt x="76" y="40"/>
                  </a:lnTo>
                  <a:lnTo>
                    <a:pt x="75" y="40"/>
                  </a:lnTo>
                  <a:lnTo>
                    <a:pt x="73" y="41"/>
                  </a:lnTo>
                  <a:lnTo>
                    <a:pt x="72" y="41"/>
                  </a:lnTo>
                  <a:lnTo>
                    <a:pt x="72" y="42"/>
                  </a:lnTo>
                  <a:lnTo>
                    <a:pt x="70" y="42"/>
                  </a:lnTo>
                  <a:lnTo>
                    <a:pt x="70" y="43"/>
                  </a:lnTo>
                  <a:lnTo>
                    <a:pt x="68" y="43"/>
                  </a:lnTo>
                  <a:lnTo>
                    <a:pt x="68" y="44"/>
                  </a:lnTo>
                  <a:lnTo>
                    <a:pt x="67" y="44"/>
                  </a:lnTo>
                  <a:lnTo>
                    <a:pt x="67" y="45"/>
                  </a:lnTo>
                  <a:lnTo>
                    <a:pt x="65" y="46"/>
                  </a:lnTo>
                  <a:lnTo>
                    <a:pt x="65" y="47"/>
                  </a:lnTo>
                  <a:lnTo>
                    <a:pt x="64" y="47"/>
                  </a:lnTo>
                  <a:lnTo>
                    <a:pt x="64" y="48"/>
                  </a:lnTo>
                  <a:lnTo>
                    <a:pt x="62" y="48"/>
                  </a:lnTo>
                  <a:lnTo>
                    <a:pt x="61" y="48"/>
                  </a:lnTo>
                  <a:lnTo>
                    <a:pt x="59" y="49"/>
                  </a:lnTo>
                  <a:lnTo>
                    <a:pt x="58" y="49"/>
                  </a:lnTo>
                  <a:lnTo>
                    <a:pt x="56" y="49"/>
                  </a:lnTo>
                  <a:lnTo>
                    <a:pt x="54" y="49"/>
                  </a:lnTo>
                  <a:lnTo>
                    <a:pt x="53" y="49"/>
                  </a:lnTo>
                  <a:lnTo>
                    <a:pt x="51" y="49"/>
                  </a:lnTo>
                  <a:lnTo>
                    <a:pt x="50" y="49"/>
                  </a:lnTo>
                  <a:lnTo>
                    <a:pt x="48" y="49"/>
                  </a:lnTo>
                  <a:lnTo>
                    <a:pt x="47" y="49"/>
                  </a:lnTo>
                  <a:lnTo>
                    <a:pt x="45" y="49"/>
                  </a:lnTo>
                  <a:lnTo>
                    <a:pt x="44" y="49"/>
                  </a:lnTo>
                  <a:lnTo>
                    <a:pt x="42" y="49"/>
                  </a:lnTo>
                  <a:lnTo>
                    <a:pt x="40" y="49"/>
                  </a:lnTo>
                  <a:lnTo>
                    <a:pt x="39" y="49"/>
                  </a:lnTo>
                  <a:lnTo>
                    <a:pt x="37" y="49"/>
                  </a:lnTo>
                  <a:lnTo>
                    <a:pt x="36" y="49"/>
                  </a:lnTo>
                  <a:lnTo>
                    <a:pt x="34" y="49"/>
                  </a:lnTo>
                  <a:lnTo>
                    <a:pt x="33" y="49"/>
                  </a:lnTo>
                  <a:lnTo>
                    <a:pt x="31" y="49"/>
                  </a:lnTo>
                  <a:lnTo>
                    <a:pt x="30" y="49"/>
                  </a:lnTo>
                  <a:lnTo>
                    <a:pt x="28" y="49"/>
                  </a:lnTo>
                  <a:lnTo>
                    <a:pt x="26" y="49"/>
                  </a:lnTo>
                  <a:lnTo>
                    <a:pt x="25" y="49"/>
                  </a:lnTo>
                  <a:lnTo>
                    <a:pt x="23" y="50"/>
                  </a:lnTo>
                  <a:lnTo>
                    <a:pt x="22" y="50"/>
                  </a:lnTo>
                  <a:lnTo>
                    <a:pt x="20" y="50"/>
                  </a:lnTo>
                  <a:lnTo>
                    <a:pt x="19" y="50"/>
                  </a:lnTo>
                  <a:lnTo>
                    <a:pt x="17" y="50"/>
                  </a:lnTo>
                  <a:lnTo>
                    <a:pt x="16" y="50"/>
                  </a:lnTo>
                  <a:lnTo>
                    <a:pt x="14" y="50"/>
                  </a:lnTo>
                  <a:lnTo>
                    <a:pt x="14" y="49"/>
                  </a:lnTo>
                  <a:lnTo>
                    <a:pt x="12" y="49"/>
                  </a:lnTo>
                  <a:lnTo>
                    <a:pt x="11" y="48"/>
                  </a:lnTo>
                  <a:lnTo>
                    <a:pt x="9" y="47"/>
                  </a:lnTo>
                  <a:lnTo>
                    <a:pt x="8" y="46"/>
                  </a:lnTo>
                  <a:lnTo>
                    <a:pt x="8" y="45"/>
                  </a:lnTo>
                  <a:lnTo>
                    <a:pt x="6" y="44"/>
                  </a:lnTo>
                  <a:lnTo>
                    <a:pt x="6" y="43"/>
                  </a:lnTo>
                  <a:lnTo>
                    <a:pt x="5" y="43"/>
                  </a:lnTo>
                  <a:lnTo>
                    <a:pt x="5" y="42"/>
                  </a:lnTo>
                  <a:lnTo>
                    <a:pt x="5" y="41"/>
                  </a:lnTo>
                  <a:lnTo>
                    <a:pt x="3" y="41"/>
                  </a:lnTo>
                  <a:lnTo>
                    <a:pt x="3" y="40"/>
                  </a:lnTo>
                  <a:lnTo>
                    <a:pt x="3" y="39"/>
                  </a:lnTo>
                  <a:lnTo>
                    <a:pt x="2" y="39"/>
                  </a:lnTo>
                  <a:lnTo>
                    <a:pt x="2" y="38"/>
                  </a:lnTo>
                  <a:lnTo>
                    <a:pt x="2" y="37"/>
                  </a:lnTo>
                  <a:lnTo>
                    <a:pt x="2" y="36"/>
                  </a:lnTo>
                  <a:lnTo>
                    <a:pt x="0" y="35"/>
                  </a:lnTo>
                  <a:lnTo>
                    <a:pt x="0" y="34"/>
                  </a:lnTo>
                  <a:lnTo>
                    <a:pt x="0" y="33"/>
                  </a:lnTo>
                  <a:lnTo>
                    <a:pt x="0" y="32"/>
                  </a:lnTo>
                  <a:lnTo>
                    <a:pt x="0" y="31"/>
                  </a:lnTo>
                  <a:lnTo>
                    <a:pt x="0" y="30"/>
                  </a:lnTo>
                  <a:lnTo>
                    <a:pt x="0" y="29"/>
                  </a:lnTo>
                  <a:lnTo>
                    <a:pt x="0" y="28"/>
                  </a:lnTo>
                  <a:lnTo>
                    <a:pt x="0" y="27"/>
                  </a:lnTo>
                  <a:lnTo>
                    <a:pt x="0" y="26"/>
                  </a:lnTo>
                  <a:lnTo>
                    <a:pt x="0" y="24"/>
                  </a:lnTo>
                  <a:lnTo>
                    <a:pt x="0" y="23"/>
                  </a:lnTo>
                  <a:lnTo>
                    <a:pt x="2" y="23"/>
                  </a:lnTo>
                  <a:lnTo>
                    <a:pt x="2" y="22"/>
                  </a:lnTo>
                  <a:lnTo>
                    <a:pt x="2" y="21"/>
                  </a:lnTo>
                  <a:lnTo>
                    <a:pt x="2" y="20"/>
                  </a:lnTo>
                  <a:lnTo>
                    <a:pt x="2" y="19"/>
                  </a:lnTo>
                  <a:lnTo>
                    <a:pt x="3" y="18"/>
                  </a:lnTo>
                  <a:lnTo>
                    <a:pt x="3" y="17"/>
                  </a:lnTo>
                  <a:lnTo>
                    <a:pt x="3" y="16"/>
                  </a:lnTo>
                  <a:lnTo>
                    <a:pt x="5" y="16"/>
                  </a:lnTo>
                  <a:lnTo>
                    <a:pt x="5" y="15"/>
                  </a:lnTo>
                  <a:lnTo>
                    <a:pt x="5" y="14"/>
                  </a:lnTo>
                  <a:lnTo>
                    <a:pt x="6" y="13"/>
                  </a:lnTo>
                  <a:lnTo>
                    <a:pt x="6" y="12"/>
                  </a:lnTo>
                  <a:lnTo>
                    <a:pt x="8" y="12"/>
                  </a:lnTo>
                  <a:lnTo>
                    <a:pt x="8" y="11"/>
                  </a:lnTo>
                  <a:lnTo>
                    <a:pt x="9" y="10"/>
                  </a:lnTo>
                  <a:lnTo>
                    <a:pt x="9" y="9"/>
                  </a:lnTo>
                  <a:lnTo>
                    <a:pt x="11" y="8"/>
                  </a:lnTo>
                  <a:lnTo>
                    <a:pt x="12" y="7"/>
                  </a:lnTo>
                  <a:lnTo>
                    <a:pt x="14" y="6"/>
                  </a:lnTo>
                  <a:lnTo>
                    <a:pt x="16" y="5"/>
                  </a:lnTo>
                  <a:lnTo>
                    <a:pt x="17" y="4"/>
                  </a:lnTo>
                  <a:lnTo>
                    <a:pt x="19" y="4"/>
                  </a:lnTo>
                  <a:lnTo>
                    <a:pt x="20" y="3"/>
                  </a:lnTo>
                  <a:lnTo>
                    <a:pt x="22" y="2"/>
                  </a:lnTo>
                  <a:lnTo>
                    <a:pt x="23" y="2"/>
                  </a:lnTo>
                  <a:lnTo>
                    <a:pt x="25" y="2"/>
                  </a:lnTo>
                  <a:lnTo>
                    <a:pt x="26" y="1"/>
                  </a:lnTo>
                  <a:lnTo>
                    <a:pt x="28" y="1"/>
                  </a:lnTo>
                  <a:lnTo>
                    <a:pt x="31" y="1"/>
                  </a:lnTo>
                  <a:lnTo>
                    <a:pt x="33" y="0"/>
                  </a:lnTo>
                  <a:lnTo>
                    <a:pt x="34" y="0"/>
                  </a:lnTo>
                  <a:lnTo>
                    <a:pt x="36" y="0"/>
                  </a:lnTo>
                  <a:lnTo>
                    <a:pt x="37" y="0"/>
                  </a:lnTo>
                  <a:lnTo>
                    <a:pt x="40" y="0"/>
                  </a:lnTo>
                  <a:lnTo>
                    <a:pt x="42" y="0"/>
                  </a:lnTo>
                  <a:lnTo>
                    <a:pt x="44" y="0"/>
                  </a:lnTo>
                  <a:lnTo>
                    <a:pt x="45" y="0"/>
                  </a:lnTo>
                  <a:lnTo>
                    <a:pt x="47" y="0"/>
                  </a:lnTo>
                  <a:lnTo>
                    <a:pt x="50" y="1"/>
                  </a:lnTo>
                  <a:lnTo>
                    <a:pt x="51" y="1"/>
                  </a:lnTo>
                  <a:lnTo>
                    <a:pt x="53" y="1"/>
                  </a:lnTo>
                  <a:lnTo>
                    <a:pt x="56" y="1"/>
                  </a:lnTo>
                  <a:lnTo>
                    <a:pt x="58" y="1"/>
                  </a:lnTo>
                  <a:lnTo>
                    <a:pt x="59" y="2"/>
                  </a:lnTo>
                  <a:lnTo>
                    <a:pt x="62" y="2"/>
                  </a:lnTo>
                  <a:lnTo>
                    <a:pt x="64" y="2"/>
                  </a:lnTo>
                  <a:lnTo>
                    <a:pt x="65" y="2"/>
                  </a:lnTo>
                  <a:lnTo>
                    <a:pt x="68" y="2"/>
                  </a:lnTo>
                  <a:lnTo>
                    <a:pt x="7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94" name="Freeform 92"/>
            <p:cNvSpPr>
              <a:spLocks/>
            </p:cNvSpPr>
            <p:nvPr/>
          </p:nvSpPr>
          <p:spPr bwMode="auto">
            <a:xfrm>
              <a:off x="6483" y="2979"/>
              <a:ext cx="24" cy="32"/>
            </a:xfrm>
            <a:custGeom>
              <a:avLst/>
              <a:gdLst>
                <a:gd name="T0" fmla="*/ 0 w 50"/>
                <a:gd name="T1" fmla="*/ 13 h 32"/>
                <a:gd name="T2" fmla="*/ 0 w 50"/>
                <a:gd name="T3" fmla="*/ 15 h 32"/>
                <a:gd name="T4" fmla="*/ 0 w 50"/>
                <a:gd name="T5" fmla="*/ 18 h 32"/>
                <a:gd name="T6" fmla="*/ 0 w 50"/>
                <a:gd name="T7" fmla="*/ 20 h 32"/>
                <a:gd name="T8" fmla="*/ 0 w 50"/>
                <a:gd name="T9" fmla="*/ 22 h 32"/>
                <a:gd name="T10" fmla="*/ 0 w 50"/>
                <a:gd name="T11" fmla="*/ 24 h 32"/>
                <a:gd name="T12" fmla="*/ 0 w 50"/>
                <a:gd name="T13" fmla="*/ 26 h 32"/>
                <a:gd name="T14" fmla="*/ 0 w 50"/>
                <a:gd name="T15" fmla="*/ 27 h 32"/>
                <a:gd name="T16" fmla="*/ 0 w 50"/>
                <a:gd name="T17" fmla="*/ 28 h 32"/>
                <a:gd name="T18" fmla="*/ 0 w 50"/>
                <a:gd name="T19" fmla="*/ 29 h 32"/>
                <a:gd name="T20" fmla="*/ 0 w 50"/>
                <a:gd name="T21" fmla="*/ 30 h 32"/>
                <a:gd name="T22" fmla="*/ 0 w 50"/>
                <a:gd name="T23" fmla="*/ 31 h 32"/>
                <a:gd name="T24" fmla="*/ 0 w 50"/>
                <a:gd name="T25" fmla="*/ 32 h 32"/>
                <a:gd name="T26" fmla="*/ 0 w 50"/>
                <a:gd name="T27" fmla="*/ 32 h 32"/>
                <a:gd name="T28" fmla="*/ 0 w 50"/>
                <a:gd name="T29" fmla="*/ 32 h 32"/>
                <a:gd name="T30" fmla="*/ 0 w 50"/>
                <a:gd name="T31" fmla="*/ 32 h 32"/>
                <a:gd name="T32" fmla="*/ 0 w 50"/>
                <a:gd name="T33" fmla="*/ 32 h 32"/>
                <a:gd name="T34" fmla="*/ 0 w 50"/>
                <a:gd name="T35" fmla="*/ 31 h 32"/>
                <a:gd name="T36" fmla="*/ 0 w 50"/>
                <a:gd name="T37" fmla="*/ 30 h 32"/>
                <a:gd name="T38" fmla="*/ 0 w 50"/>
                <a:gd name="T39" fmla="*/ 30 h 32"/>
                <a:gd name="T40" fmla="*/ 0 w 50"/>
                <a:gd name="T41" fmla="*/ 29 h 32"/>
                <a:gd name="T42" fmla="*/ 0 w 50"/>
                <a:gd name="T43" fmla="*/ 28 h 32"/>
                <a:gd name="T44" fmla="*/ 0 w 50"/>
                <a:gd name="T45" fmla="*/ 27 h 32"/>
                <a:gd name="T46" fmla="*/ 0 w 50"/>
                <a:gd name="T47" fmla="*/ 25 h 32"/>
                <a:gd name="T48" fmla="*/ 0 w 50"/>
                <a:gd name="T49" fmla="*/ 23 h 32"/>
                <a:gd name="T50" fmla="*/ 0 w 50"/>
                <a:gd name="T51" fmla="*/ 21 h 32"/>
                <a:gd name="T52" fmla="*/ 0 w 50"/>
                <a:gd name="T53" fmla="*/ 20 h 32"/>
                <a:gd name="T54" fmla="*/ 0 w 50"/>
                <a:gd name="T55" fmla="*/ 18 h 32"/>
                <a:gd name="T56" fmla="*/ 0 w 50"/>
                <a:gd name="T57" fmla="*/ 15 h 32"/>
                <a:gd name="T58" fmla="*/ 0 w 50"/>
                <a:gd name="T59" fmla="*/ 13 h 32"/>
                <a:gd name="T60" fmla="*/ 0 w 50"/>
                <a:gd name="T61" fmla="*/ 11 h 32"/>
                <a:gd name="T62" fmla="*/ 0 w 50"/>
                <a:gd name="T63" fmla="*/ 9 h 32"/>
                <a:gd name="T64" fmla="*/ 0 w 50"/>
                <a:gd name="T65" fmla="*/ 8 h 32"/>
                <a:gd name="T66" fmla="*/ 0 w 50"/>
                <a:gd name="T67" fmla="*/ 7 h 32"/>
                <a:gd name="T68" fmla="*/ 0 w 50"/>
                <a:gd name="T69" fmla="*/ 5 h 32"/>
                <a:gd name="T70" fmla="*/ 0 w 50"/>
                <a:gd name="T71" fmla="*/ 3 h 32"/>
                <a:gd name="T72" fmla="*/ 0 w 50"/>
                <a:gd name="T73" fmla="*/ 2 h 32"/>
                <a:gd name="T74" fmla="*/ 0 w 50"/>
                <a:gd name="T75" fmla="*/ 1 h 32"/>
                <a:gd name="T76" fmla="*/ 0 w 50"/>
                <a:gd name="T77" fmla="*/ 1 h 32"/>
                <a:gd name="T78" fmla="*/ 0 w 50"/>
                <a:gd name="T79" fmla="*/ 1 h 32"/>
                <a:gd name="T80" fmla="*/ 0 w 50"/>
                <a:gd name="T81" fmla="*/ 1 h 32"/>
                <a:gd name="T82" fmla="*/ 0 w 50"/>
                <a:gd name="T83" fmla="*/ 1 h 32"/>
                <a:gd name="T84" fmla="*/ 0 w 50"/>
                <a:gd name="T85" fmla="*/ 1 h 32"/>
                <a:gd name="T86" fmla="*/ 0 w 50"/>
                <a:gd name="T87" fmla="*/ 1 h 32"/>
                <a:gd name="T88" fmla="*/ 0 w 50"/>
                <a:gd name="T89" fmla="*/ 2 h 32"/>
                <a:gd name="T90" fmla="*/ 0 w 50"/>
                <a:gd name="T91" fmla="*/ 2 h 32"/>
                <a:gd name="T92" fmla="*/ 0 w 50"/>
                <a:gd name="T93" fmla="*/ 3 h 32"/>
                <a:gd name="T94" fmla="*/ 0 w 50"/>
                <a:gd name="T95" fmla="*/ 3 h 32"/>
                <a:gd name="T96" fmla="*/ 0 w 50"/>
                <a:gd name="T97" fmla="*/ 4 h 32"/>
                <a:gd name="T98" fmla="*/ 0 w 50"/>
                <a:gd name="T99" fmla="*/ 6 h 32"/>
                <a:gd name="T100" fmla="*/ 0 w 50"/>
                <a:gd name="T101" fmla="*/ 8 h 32"/>
                <a:gd name="T102" fmla="*/ 0 w 50"/>
                <a:gd name="T103" fmla="*/ 10 h 32"/>
                <a:gd name="T104" fmla="*/ 0 w 50"/>
                <a:gd name="T105" fmla="*/ 12 h 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
                <a:gd name="T160" fmla="*/ 0 h 32"/>
                <a:gd name="T161" fmla="*/ 50 w 50"/>
                <a:gd name="T162" fmla="*/ 32 h 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 h="32">
                  <a:moveTo>
                    <a:pt x="48" y="12"/>
                  </a:moveTo>
                  <a:lnTo>
                    <a:pt x="48" y="13"/>
                  </a:lnTo>
                  <a:lnTo>
                    <a:pt x="48" y="14"/>
                  </a:lnTo>
                  <a:lnTo>
                    <a:pt x="48" y="15"/>
                  </a:lnTo>
                  <a:lnTo>
                    <a:pt x="48" y="17"/>
                  </a:lnTo>
                  <a:lnTo>
                    <a:pt x="48" y="18"/>
                  </a:lnTo>
                  <a:lnTo>
                    <a:pt x="47" y="19"/>
                  </a:lnTo>
                  <a:lnTo>
                    <a:pt x="47" y="20"/>
                  </a:lnTo>
                  <a:lnTo>
                    <a:pt x="45" y="21"/>
                  </a:lnTo>
                  <a:lnTo>
                    <a:pt x="45" y="22"/>
                  </a:lnTo>
                  <a:lnTo>
                    <a:pt x="44" y="23"/>
                  </a:lnTo>
                  <a:lnTo>
                    <a:pt x="42" y="24"/>
                  </a:lnTo>
                  <a:lnTo>
                    <a:pt x="41" y="25"/>
                  </a:lnTo>
                  <a:lnTo>
                    <a:pt x="41" y="26"/>
                  </a:lnTo>
                  <a:lnTo>
                    <a:pt x="39" y="26"/>
                  </a:lnTo>
                  <a:lnTo>
                    <a:pt x="39" y="27"/>
                  </a:lnTo>
                  <a:lnTo>
                    <a:pt x="38" y="27"/>
                  </a:lnTo>
                  <a:lnTo>
                    <a:pt x="38" y="28"/>
                  </a:lnTo>
                  <a:lnTo>
                    <a:pt x="36" y="28"/>
                  </a:lnTo>
                  <a:lnTo>
                    <a:pt x="36" y="29"/>
                  </a:lnTo>
                  <a:lnTo>
                    <a:pt x="34" y="29"/>
                  </a:lnTo>
                  <a:lnTo>
                    <a:pt x="34" y="30"/>
                  </a:lnTo>
                  <a:lnTo>
                    <a:pt x="33" y="30"/>
                  </a:lnTo>
                  <a:lnTo>
                    <a:pt x="33" y="31"/>
                  </a:lnTo>
                  <a:lnTo>
                    <a:pt x="31" y="31"/>
                  </a:lnTo>
                  <a:lnTo>
                    <a:pt x="31" y="32"/>
                  </a:lnTo>
                  <a:lnTo>
                    <a:pt x="30" y="32"/>
                  </a:lnTo>
                  <a:lnTo>
                    <a:pt x="28" y="32"/>
                  </a:lnTo>
                  <a:lnTo>
                    <a:pt x="27" y="32"/>
                  </a:lnTo>
                  <a:lnTo>
                    <a:pt x="25" y="32"/>
                  </a:lnTo>
                  <a:lnTo>
                    <a:pt x="24" y="32"/>
                  </a:lnTo>
                  <a:lnTo>
                    <a:pt x="22" y="32"/>
                  </a:lnTo>
                  <a:lnTo>
                    <a:pt x="20" y="32"/>
                  </a:lnTo>
                  <a:lnTo>
                    <a:pt x="19" y="32"/>
                  </a:lnTo>
                  <a:lnTo>
                    <a:pt x="19" y="31"/>
                  </a:lnTo>
                  <a:lnTo>
                    <a:pt x="17" y="31"/>
                  </a:lnTo>
                  <a:lnTo>
                    <a:pt x="16" y="31"/>
                  </a:lnTo>
                  <a:lnTo>
                    <a:pt x="16" y="30"/>
                  </a:lnTo>
                  <a:lnTo>
                    <a:pt x="14" y="30"/>
                  </a:lnTo>
                  <a:lnTo>
                    <a:pt x="13" y="30"/>
                  </a:lnTo>
                  <a:lnTo>
                    <a:pt x="13" y="29"/>
                  </a:lnTo>
                  <a:lnTo>
                    <a:pt x="11" y="29"/>
                  </a:lnTo>
                  <a:lnTo>
                    <a:pt x="11" y="28"/>
                  </a:lnTo>
                  <a:lnTo>
                    <a:pt x="10" y="28"/>
                  </a:lnTo>
                  <a:lnTo>
                    <a:pt x="10" y="27"/>
                  </a:lnTo>
                  <a:lnTo>
                    <a:pt x="8" y="27"/>
                  </a:lnTo>
                  <a:lnTo>
                    <a:pt x="8" y="26"/>
                  </a:lnTo>
                  <a:lnTo>
                    <a:pt x="6" y="25"/>
                  </a:lnTo>
                  <a:lnTo>
                    <a:pt x="5" y="24"/>
                  </a:lnTo>
                  <a:lnTo>
                    <a:pt x="5" y="23"/>
                  </a:lnTo>
                  <a:lnTo>
                    <a:pt x="3" y="22"/>
                  </a:lnTo>
                  <a:lnTo>
                    <a:pt x="3" y="21"/>
                  </a:lnTo>
                  <a:lnTo>
                    <a:pt x="2" y="21"/>
                  </a:lnTo>
                  <a:lnTo>
                    <a:pt x="2" y="20"/>
                  </a:lnTo>
                  <a:lnTo>
                    <a:pt x="2" y="19"/>
                  </a:lnTo>
                  <a:lnTo>
                    <a:pt x="0" y="18"/>
                  </a:lnTo>
                  <a:lnTo>
                    <a:pt x="0" y="17"/>
                  </a:lnTo>
                  <a:lnTo>
                    <a:pt x="0" y="15"/>
                  </a:lnTo>
                  <a:lnTo>
                    <a:pt x="0" y="14"/>
                  </a:lnTo>
                  <a:lnTo>
                    <a:pt x="0" y="13"/>
                  </a:lnTo>
                  <a:lnTo>
                    <a:pt x="0" y="12"/>
                  </a:lnTo>
                  <a:lnTo>
                    <a:pt x="0" y="11"/>
                  </a:lnTo>
                  <a:lnTo>
                    <a:pt x="0" y="10"/>
                  </a:lnTo>
                  <a:lnTo>
                    <a:pt x="0" y="9"/>
                  </a:lnTo>
                  <a:lnTo>
                    <a:pt x="2" y="9"/>
                  </a:lnTo>
                  <a:lnTo>
                    <a:pt x="2" y="8"/>
                  </a:lnTo>
                  <a:lnTo>
                    <a:pt x="2" y="7"/>
                  </a:lnTo>
                  <a:lnTo>
                    <a:pt x="3" y="7"/>
                  </a:lnTo>
                  <a:lnTo>
                    <a:pt x="3" y="6"/>
                  </a:lnTo>
                  <a:lnTo>
                    <a:pt x="5" y="5"/>
                  </a:lnTo>
                  <a:lnTo>
                    <a:pt x="6" y="4"/>
                  </a:lnTo>
                  <a:lnTo>
                    <a:pt x="8" y="3"/>
                  </a:lnTo>
                  <a:lnTo>
                    <a:pt x="10" y="2"/>
                  </a:lnTo>
                  <a:lnTo>
                    <a:pt x="11" y="2"/>
                  </a:lnTo>
                  <a:lnTo>
                    <a:pt x="11" y="1"/>
                  </a:lnTo>
                  <a:lnTo>
                    <a:pt x="13" y="1"/>
                  </a:lnTo>
                  <a:lnTo>
                    <a:pt x="14" y="0"/>
                  </a:lnTo>
                  <a:lnTo>
                    <a:pt x="16" y="1"/>
                  </a:lnTo>
                  <a:lnTo>
                    <a:pt x="17" y="1"/>
                  </a:lnTo>
                  <a:lnTo>
                    <a:pt x="19" y="1"/>
                  </a:lnTo>
                  <a:lnTo>
                    <a:pt x="20" y="1"/>
                  </a:lnTo>
                  <a:lnTo>
                    <a:pt x="22" y="1"/>
                  </a:lnTo>
                  <a:lnTo>
                    <a:pt x="24" y="1"/>
                  </a:lnTo>
                  <a:lnTo>
                    <a:pt x="25" y="1"/>
                  </a:lnTo>
                  <a:lnTo>
                    <a:pt x="27" y="1"/>
                  </a:lnTo>
                  <a:lnTo>
                    <a:pt x="28" y="1"/>
                  </a:lnTo>
                  <a:lnTo>
                    <a:pt x="30" y="1"/>
                  </a:lnTo>
                  <a:lnTo>
                    <a:pt x="31" y="1"/>
                  </a:lnTo>
                  <a:lnTo>
                    <a:pt x="33" y="2"/>
                  </a:lnTo>
                  <a:lnTo>
                    <a:pt x="34" y="2"/>
                  </a:lnTo>
                  <a:lnTo>
                    <a:pt x="36" y="2"/>
                  </a:lnTo>
                  <a:lnTo>
                    <a:pt x="38" y="2"/>
                  </a:lnTo>
                  <a:lnTo>
                    <a:pt x="39" y="2"/>
                  </a:lnTo>
                  <a:lnTo>
                    <a:pt x="41" y="3"/>
                  </a:lnTo>
                  <a:lnTo>
                    <a:pt x="42" y="3"/>
                  </a:lnTo>
                  <a:lnTo>
                    <a:pt x="44" y="3"/>
                  </a:lnTo>
                  <a:lnTo>
                    <a:pt x="44" y="4"/>
                  </a:lnTo>
                  <a:lnTo>
                    <a:pt x="45" y="4"/>
                  </a:lnTo>
                  <a:lnTo>
                    <a:pt x="45" y="5"/>
                  </a:lnTo>
                  <a:lnTo>
                    <a:pt x="47" y="6"/>
                  </a:lnTo>
                  <a:lnTo>
                    <a:pt x="48" y="7"/>
                  </a:lnTo>
                  <a:lnTo>
                    <a:pt x="48" y="8"/>
                  </a:lnTo>
                  <a:lnTo>
                    <a:pt x="48" y="9"/>
                  </a:lnTo>
                  <a:lnTo>
                    <a:pt x="48" y="10"/>
                  </a:lnTo>
                  <a:lnTo>
                    <a:pt x="50" y="11"/>
                  </a:lnTo>
                  <a:lnTo>
                    <a:pt x="48" y="12"/>
                  </a:lnTo>
                  <a:close/>
                </a:path>
              </a:pathLst>
            </a:custGeom>
            <a:solidFill>
              <a:srgbClr val="6191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95" name="Freeform 95"/>
            <p:cNvSpPr>
              <a:spLocks/>
            </p:cNvSpPr>
            <p:nvPr/>
          </p:nvSpPr>
          <p:spPr bwMode="auto">
            <a:xfrm>
              <a:off x="6563" y="3197"/>
              <a:ext cx="255" cy="856"/>
            </a:xfrm>
            <a:custGeom>
              <a:avLst/>
              <a:gdLst>
                <a:gd name="T0" fmla="*/ 1 w 510"/>
                <a:gd name="T1" fmla="*/ 73 h 856"/>
                <a:gd name="T2" fmla="*/ 1 w 510"/>
                <a:gd name="T3" fmla="*/ 86 h 856"/>
                <a:gd name="T4" fmla="*/ 1 w 510"/>
                <a:gd name="T5" fmla="*/ 100 h 856"/>
                <a:gd name="T6" fmla="*/ 1 w 510"/>
                <a:gd name="T7" fmla="*/ 112 h 856"/>
                <a:gd name="T8" fmla="*/ 1 w 510"/>
                <a:gd name="T9" fmla="*/ 124 h 856"/>
                <a:gd name="T10" fmla="*/ 1 w 510"/>
                <a:gd name="T11" fmla="*/ 136 h 856"/>
                <a:gd name="T12" fmla="*/ 1 w 510"/>
                <a:gd name="T13" fmla="*/ 152 h 856"/>
                <a:gd name="T14" fmla="*/ 1 w 510"/>
                <a:gd name="T15" fmla="*/ 180 h 856"/>
                <a:gd name="T16" fmla="*/ 1 w 510"/>
                <a:gd name="T17" fmla="*/ 208 h 856"/>
                <a:gd name="T18" fmla="*/ 1 w 510"/>
                <a:gd name="T19" fmla="*/ 225 h 856"/>
                <a:gd name="T20" fmla="*/ 1 w 510"/>
                <a:gd name="T21" fmla="*/ 239 h 856"/>
                <a:gd name="T22" fmla="*/ 1 w 510"/>
                <a:gd name="T23" fmla="*/ 252 h 856"/>
                <a:gd name="T24" fmla="*/ 1 w 510"/>
                <a:gd name="T25" fmla="*/ 267 h 856"/>
                <a:gd name="T26" fmla="*/ 1 w 510"/>
                <a:gd name="T27" fmla="*/ 283 h 856"/>
                <a:gd name="T28" fmla="*/ 1 w 510"/>
                <a:gd name="T29" fmla="*/ 308 h 856"/>
                <a:gd name="T30" fmla="*/ 1 w 510"/>
                <a:gd name="T31" fmla="*/ 340 h 856"/>
                <a:gd name="T32" fmla="*/ 1 w 510"/>
                <a:gd name="T33" fmla="*/ 373 h 856"/>
                <a:gd name="T34" fmla="*/ 1 w 510"/>
                <a:gd name="T35" fmla="*/ 395 h 856"/>
                <a:gd name="T36" fmla="*/ 1 w 510"/>
                <a:gd name="T37" fmla="*/ 416 h 856"/>
                <a:gd name="T38" fmla="*/ 1 w 510"/>
                <a:gd name="T39" fmla="*/ 441 h 856"/>
                <a:gd name="T40" fmla="*/ 1 w 510"/>
                <a:gd name="T41" fmla="*/ 480 h 856"/>
                <a:gd name="T42" fmla="*/ 1 w 510"/>
                <a:gd name="T43" fmla="*/ 519 h 856"/>
                <a:gd name="T44" fmla="*/ 1 w 510"/>
                <a:gd name="T45" fmla="*/ 544 h 856"/>
                <a:gd name="T46" fmla="*/ 1 w 510"/>
                <a:gd name="T47" fmla="*/ 557 h 856"/>
                <a:gd name="T48" fmla="*/ 1 w 510"/>
                <a:gd name="T49" fmla="*/ 573 h 856"/>
                <a:gd name="T50" fmla="*/ 1 w 510"/>
                <a:gd name="T51" fmla="*/ 606 h 856"/>
                <a:gd name="T52" fmla="*/ 1 w 510"/>
                <a:gd name="T53" fmla="*/ 642 h 856"/>
                <a:gd name="T54" fmla="*/ 1 w 510"/>
                <a:gd name="T55" fmla="*/ 673 h 856"/>
                <a:gd name="T56" fmla="*/ 1 w 510"/>
                <a:gd name="T57" fmla="*/ 689 h 856"/>
                <a:gd name="T58" fmla="*/ 1 w 510"/>
                <a:gd name="T59" fmla="*/ 705 h 856"/>
                <a:gd name="T60" fmla="*/ 1 w 510"/>
                <a:gd name="T61" fmla="*/ 729 h 856"/>
                <a:gd name="T62" fmla="*/ 1 w 510"/>
                <a:gd name="T63" fmla="*/ 758 h 856"/>
                <a:gd name="T64" fmla="*/ 1 w 510"/>
                <a:gd name="T65" fmla="*/ 788 h 856"/>
                <a:gd name="T66" fmla="*/ 1 w 510"/>
                <a:gd name="T67" fmla="*/ 805 h 856"/>
                <a:gd name="T68" fmla="*/ 1 w 510"/>
                <a:gd name="T69" fmla="*/ 822 h 856"/>
                <a:gd name="T70" fmla="*/ 1 w 510"/>
                <a:gd name="T71" fmla="*/ 834 h 856"/>
                <a:gd name="T72" fmla="*/ 1 w 510"/>
                <a:gd name="T73" fmla="*/ 824 h 856"/>
                <a:gd name="T74" fmla="*/ 1 w 510"/>
                <a:gd name="T75" fmla="*/ 816 h 856"/>
                <a:gd name="T76" fmla="*/ 1 w 510"/>
                <a:gd name="T77" fmla="*/ 820 h 856"/>
                <a:gd name="T78" fmla="*/ 1 w 510"/>
                <a:gd name="T79" fmla="*/ 834 h 856"/>
                <a:gd name="T80" fmla="*/ 1 w 510"/>
                <a:gd name="T81" fmla="*/ 854 h 856"/>
                <a:gd name="T82" fmla="*/ 1 w 510"/>
                <a:gd name="T83" fmla="*/ 840 h 856"/>
                <a:gd name="T84" fmla="*/ 1 w 510"/>
                <a:gd name="T85" fmla="*/ 822 h 856"/>
                <a:gd name="T86" fmla="*/ 1 w 510"/>
                <a:gd name="T87" fmla="*/ 800 h 856"/>
                <a:gd name="T88" fmla="*/ 1 w 510"/>
                <a:gd name="T89" fmla="*/ 765 h 856"/>
                <a:gd name="T90" fmla="*/ 1 w 510"/>
                <a:gd name="T91" fmla="*/ 729 h 856"/>
                <a:gd name="T92" fmla="*/ 1 w 510"/>
                <a:gd name="T93" fmla="*/ 642 h 856"/>
                <a:gd name="T94" fmla="*/ 1 w 510"/>
                <a:gd name="T95" fmla="*/ 523 h 856"/>
                <a:gd name="T96" fmla="*/ 1 w 510"/>
                <a:gd name="T97" fmla="*/ 403 h 856"/>
                <a:gd name="T98" fmla="*/ 1 w 510"/>
                <a:gd name="T99" fmla="*/ 358 h 856"/>
                <a:gd name="T100" fmla="*/ 1 w 510"/>
                <a:gd name="T101" fmla="*/ 320 h 856"/>
                <a:gd name="T102" fmla="*/ 1 w 510"/>
                <a:gd name="T103" fmla="*/ 271 h 856"/>
                <a:gd name="T104" fmla="*/ 1 w 510"/>
                <a:gd name="T105" fmla="*/ 190 h 856"/>
                <a:gd name="T106" fmla="*/ 1 w 510"/>
                <a:gd name="T107" fmla="*/ 107 h 856"/>
                <a:gd name="T108" fmla="*/ 1 w 510"/>
                <a:gd name="T109" fmla="*/ 46 h 856"/>
                <a:gd name="T110" fmla="*/ 1 w 510"/>
                <a:gd name="T111" fmla="*/ 41 h 856"/>
                <a:gd name="T112" fmla="*/ 1 w 510"/>
                <a:gd name="T113" fmla="*/ 34 h 856"/>
                <a:gd name="T114" fmla="*/ 1 w 510"/>
                <a:gd name="T115" fmla="*/ 23 h 856"/>
                <a:gd name="T116" fmla="*/ 1 w 510"/>
                <a:gd name="T117" fmla="*/ 12 h 856"/>
                <a:gd name="T118" fmla="*/ 1 w 510"/>
                <a:gd name="T119" fmla="*/ 4 h 856"/>
                <a:gd name="T120" fmla="*/ 1 w 510"/>
                <a:gd name="T121" fmla="*/ 26 h 856"/>
                <a:gd name="T122" fmla="*/ 1 w 510"/>
                <a:gd name="T123" fmla="*/ 50 h 8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0"/>
                <a:gd name="T187" fmla="*/ 0 h 856"/>
                <a:gd name="T188" fmla="*/ 510 w 510"/>
                <a:gd name="T189" fmla="*/ 856 h 8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0" h="856">
                  <a:moveTo>
                    <a:pt x="495" y="61"/>
                  </a:moveTo>
                  <a:lnTo>
                    <a:pt x="493" y="62"/>
                  </a:lnTo>
                  <a:lnTo>
                    <a:pt x="493" y="63"/>
                  </a:lnTo>
                  <a:lnTo>
                    <a:pt x="492" y="64"/>
                  </a:lnTo>
                  <a:lnTo>
                    <a:pt x="492" y="65"/>
                  </a:lnTo>
                  <a:lnTo>
                    <a:pt x="492" y="67"/>
                  </a:lnTo>
                  <a:lnTo>
                    <a:pt x="490" y="68"/>
                  </a:lnTo>
                  <a:lnTo>
                    <a:pt x="490" y="69"/>
                  </a:lnTo>
                  <a:lnTo>
                    <a:pt x="490" y="70"/>
                  </a:lnTo>
                  <a:lnTo>
                    <a:pt x="490" y="71"/>
                  </a:lnTo>
                  <a:lnTo>
                    <a:pt x="490" y="72"/>
                  </a:lnTo>
                  <a:lnTo>
                    <a:pt x="490" y="73"/>
                  </a:lnTo>
                  <a:lnTo>
                    <a:pt x="490" y="74"/>
                  </a:lnTo>
                  <a:lnTo>
                    <a:pt x="490" y="76"/>
                  </a:lnTo>
                  <a:lnTo>
                    <a:pt x="492" y="77"/>
                  </a:lnTo>
                  <a:lnTo>
                    <a:pt x="492" y="78"/>
                  </a:lnTo>
                  <a:lnTo>
                    <a:pt x="492" y="79"/>
                  </a:lnTo>
                  <a:lnTo>
                    <a:pt x="492" y="80"/>
                  </a:lnTo>
                  <a:lnTo>
                    <a:pt x="492" y="81"/>
                  </a:lnTo>
                  <a:lnTo>
                    <a:pt x="492" y="82"/>
                  </a:lnTo>
                  <a:lnTo>
                    <a:pt x="493" y="83"/>
                  </a:lnTo>
                  <a:lnTo>
                    <a:pt x="493" y="84"/>
                  </a:lnTo>
                  <a:lnTo>
                    <a:pt x="493" y="85"/>
                  </a:lnTo>
                  <a:lnTo>
                    <a:pt x="493" y="86"/>
                  </a:lnTo>
                  <a:lnTo>
                    <a:pt x="493" y="89"/>
                  </a:lnTo>
                  <a:lnTo>
                    <a:pt x="493" y="90"/>
                  </a:lnTo>
                  <a:lnTo>
                    <a:pt x="493" y="91"/>
                  </a:lnTo>
                  <a:lnTo>
                    <a:pt x="493" y="92"/>
                  </a:lnTo>
                  <a:lnTo>
                    <a:pt x="493" y="93"/>
                  </a:lnTo>
                  <a:lnTo>
                    <a:pt x="492" y="94"/>
                  </a:lnTo>
                  <a:lnTo>
                    <a:pt x="492" y="96"/>
                  </a:lnTo>
                  <a:lnTo>
                    <a:pt x="490" y="97"/>
                  </a:lnTo>
                  <a:lnTo>
                    <a:pt x="490" y="98"/>
                  </a:lnTo>
                  <a:lnTo>
                    <a:pt x="492" y="98"/>
                  </a:lnTo>
                  <a:lnTo>
                    <a:pt x="492" y="99"/>
                  </a:lnTo>
                  <a:lnTo>
                    <a:pt x="493" y="100"/>
                  </a:lnTo>
                  <a:lnTo>
                    <a:pt x="495" y="101"/>
                  </a:lnTo>
                  <a:lnTo>
                    <a:pt x="495" y="102"/>
                  </a:lnTo>
                  <a:lnTo>
                    <a:pt x="495" y="103"/>
                  </a:lnTo>
                  <a:lnTo>
                    <a:pt x="496" y="104"/>
                  </a:lnTo>
                  <a:lnTo>
                    <a:pt x="496" y="105"/>
                  </a:lnTo>
                  <a:lnTo>
                    <a:pt x="496" y="106"/>
                  </a:lnTo>
                  <a:lnTo>
                    <a:pt x="496" y="107"/>
                  </a:lnTo>
                  <a:lnTo>
                    <a:pt x="495" y="108"/>
                  </a:lnTo>
                  <a:lnTo>
                    <a:pt x="495" y="109"/>
                  </a:lnTo>
                  <a:lnTo>
                    <a:pt x="495" y="110"/>
                  </a:lnTo>
                  <a:lnTo>
                    <a:pt x="495" y="111"/>
                  </a:lnTo>
                  <a:lnTo>
                    <a:pt x="495" y="112"/>
                  </a:lnTo>
                  <a:lnTo>
                    <a:pt x="495" y="113"/>
                  </a:lnTo>
                  <a:lnTo>
                    <a:pt x="495" y="114"/>
                  </a:lnTo>
                  <a:lnTo>
                    <a:pt x="495" y="115"/>
                  </a:lnTo>
                  <a:lnTo>
                    <a:pt x="495" y="116"/>
                  </a:lnTo>
                  <a:lnTo>
                    <a:pt x="495" y="117"/>
                  </a:lnTo>
                  <a:lnTo>
                    <a:pt x="495" y="118"/>
                  </a:lnTo>
                  <a:lnTo>
                    <a:pt x="495" y="119"/>
                  </a:lnTo>
                  <a:lnTo>
                    <a:pt x="495" y="120"/>
                  </a:lnTo>
                  <a:lnTo>
                    <a:pt x="495" y="121"/>
                  </a:lnTo>
                  <a:lnTo>
                    <a:pt x="495" y="122"/>
                  </a:lnTo>
                  <a:lnTo>
                    <a:pt x="495" y="123"/>
                  </a:lnTo>
                  <a:lnTo>
                    <a:pt x="493" y="124"/>
                  </a:lnTo>
                  <a:lnTo>
                    <a:pt x="493" y="125"/>
                  </a:lnTo>
                  <a:lnTo>
                    <a:pt x="493" y="126"/>
                  </a:lnTo>
                  <a:lnTo>
                    <a:pt x="493" y="127"/>
                  </a:lnTo>
                  <a:lnTo>
                    <a:pt x="492" y="127"/>
                  </a:lnTo>
                  <a:lnTo>
                    <a:pt x="492" y="128"/>
                  </a:lnTo>
                  <a:lnTo>
                    <a:pt x="492" y="129"/>
                  </a:lnTo>
                  <a:lnTo>
                    <a:pt x="492" y="130"/>
                  </a:lnTo>
                  <a:lnTo>
                    <a:pt x="492" y="131"/>
                  </a:lnTo>
                  <a:lnTo>
                    <a:pt x="490" y="132"/>
                  </a:lnTo>
                  <a:lnTo>
                    <a:pt x="490" y="133"/>
                  </a:lnTo>
                  <a:lnTo>
                    <a:pt x="490" y="134"/>
                  </a:lnTo>
                  <a:lnTo>
                    <a:pt x="490" y="136"/>
                  </a:lnTo>
                  <a:lnTo>
                    <a:pt x="492" y="136"/>
                  </a:lnTo>
                  <a:lnTo>
                    <a:pt x="492" y="137"/>
                  </a:lnTo>
                  <a:lnTo>
                    <a:pt x="492" y="138"/>
                  </a:lnTo>
                  <a:lnTo>
                    <a:pt x="492" y="139"/>
                  </a:lnTo>
                  <a:lnTo>
                    <a:pt x="493" y="139"/>
                  </a:lnTo>
                  <a:lnTo>
                    <a:pt x="493" y="140"/>
                  </a:lnTo>
                  <a:lnTo>
                    <a:pt x="495" y="141"/>
                  </a:lnTo>
                  <a:lnTo>
                    <a:pt x="493" y="143"/>
                  </a:lnTo>
                  <a:lnTo>
                    <a:pt x="492" y="145"/>
                  </a:lnTo>
                  <a:lnTo>
                    <a:pt x="492" y="148"/>
                  </a:lnTo>
                  <a:lnTo>
                    <a:pt x="492" y="150"/>
                  </a:lnTo>
                  <a:lnTo>
                    <a:pt x="490" y="152"/>
                  </a:lnTo>
                  <a:lnTo>
                    <a:pt x="490" y="155"/>
                  </a:lnTo>
                  <a:lnTo>
                    <a:pt x="490" y="157"/>
                  </a:lnTo>
                  <a:lnTo>
                    <a:pt x="490" y="159"/>
                  </a:lnTo>
                  <a:lnTo>
                    <a:pt x="490" y="162"/>
                  </a:lnTo>
                  <a:lnTo>
                    <a:pt x="490" y="164"/>
                  </a:lnTo>
                  <a:lnTo>
                    <a:pt x="492" y="166"/>
                  </a:lnTo>
                  <a:lnTo>
                    <a:pt x="492" y="169"/>
                  </a:lnTo>
                  <a:lnTo>
                    <a:pt x="492" y="171"/>
                  </a:lnTo>
                  <a:lnTo>
                    <a:pt x="492" y="173"/>
                  </a:lnTo>
                  <a:lnTo>
                    <a:pt x="493" y="176"/>
                  </a:lnTo>
                  <a:lnTo>
                    <a:pt x="493" y="178"/>
                  </a:lnTo>
                  <a:lnTo>
                    <a:pt x="493" y="180"/>
                  </a:lnTo>
                  <a:lnTo>
                    <a:pt x="495" y="184"/>
                  </a:lnTo>
                  <a:lnTo>
                    <a:pt x="495" y="186"/>
                  </a:lnTo>
                  <a:lnTo>
                    <a:pt x="495" y="188"/>
                  </a:lnTo>
                  <a:lnTo>
                    <a:pt x="495" y="190"/>
                  </a:lnTo>
                  <a:lnTo>
                    <a:pt x="496" y="193"/>
                  </a:lnTo>
                  <a:lnTo>
                    <a:pt x="496" y="195"/>
                  </a:lnTo>
                  <a:lnTo>
                    <a:pt x="496" y="197"/>
                  </a:lnTo>
                  <a:lnTo>
                    <a:pt x="496" y="199"/>
                  </a:lnTo>
                  <a:lnTo>
                    <a:pt x="496" y="202"/>
                  </a:lnTo>
                  <a:lnTo>
                    <a:pt x="496" y="204"/>
                  </a:lnTo>
                  <a:lnTo>
                    <a:pt x="496" y="206"/>
                  </a:lnTo>
                  <a:lnTo>
                    <a:pt x="496" y="208"/>
                  </a:lnTo>
                  <a:lnTo>
                    <a:pt x="496" y="210"/>
                  </a:lnTo>
                  <a:lnTo>
                    <a:pt x="496" y="212"/>
                  </a:lnTo>
                  <a:lnTo>
                    <a:pt x="496" y="215"/>
                  </a:lnTo>
                  <a:lnTo>
                    <a:pt x="495" y="216"/>
                  </a:lnTo>
                  <a:lnTo>
                    <a:pt x="495" y="217"/>
                  </a:lnTo>
                  <a:lnTo>
                    <a:pt x="495" y="218"/>
                  </a:lnTo>
                  <a:lnTo>
                    <a:pt x="495" y="219"/>
                  </a:lnTo>
                  <a:lnTo>
                    <a:pt x="495" y="220"/>
                  </a:lnTo>
                  <a:lnTo>
                    <a:pt x="495" y="221"/>
                  </a:lnTo>
                  <a:lnTo>
                    <a:pt x="495" y="222"/>
                  </a:lnTo>
                  <a:lnTo>
                    <a:pt x="495" y="223"/>
                  </a:lnTo>
                  <a:lnTo>
                    <a:pt x="495" y="225"/>
                  </a:lnTo>
                  <a:lnTo>
                    <a:pt x="495" y="226"/>
                  </a:lnTo>
                  <a:lnTo>
                    <a:pt x="495" y="227"/>
                  </a:lnTo>
                  <a:lnTo>
                    <a:pt x="495" y="228"/>
                  </a:lnTo>
                  <a:lnTo>
                    <a:pt x="495" y="229"/>
                  </a:lnTo>
                  <a:lnTo>
                    <a:pt x="495" y="230"/>
                  </a:lnTo>
                  <a:lnTo>
                    <a:pt x="493" y="233"/>
                  </a:lnTo>
                  <a:lnTo>
                    <a:pt x="493" y="234"/>
                  </a:lnTo>
                  <a:lnTo>
                    <a:pt x="495" y="235"/>
                  </a:lnTo>
                  <a:lnTo>
                    <a:pt x="495" y="236"/>
                  </a:lnTo>
                  <a:lnTo>
                    <a:pt x="495" y="237"/>
                  </a:lnTo>
                  <a:lnTo>
                    <a:pt x="495" y="238"/>
                  </a:lnTo>
                  <a:lnTo>
                    <a:pt x="495" y="239"/>
                  </a:lnTo>
                  <a:lnTo>
                    <a:pt x="495" y="240"/>
                  </a:lnTo>
                  <a:lnTo>
                    <a:pt x="495" y="241"/>
                  </a:lnTo>
                  <a:lnTo>
                    <a:pt x="496" y="242"/>
                  </a:lnTo>
                  <a:lnTo>
                    <a:pt x="496" y="243"/>
                  </a:lnTo>
                  <a:lnTo>
                    <a:pt x="496" y="244"/>
                  </a:lnTo>
                  <a:lnTo>
                    <a:pt x="498" y="245"/>
                  </a:lnTo>
                  <a:lnTo>
                    <a:pt x="498" y="246"/>
                  </a:lnTo>
                  <a:lnTo>
                    <a:pt x="499" y="247"/>
                  </a:lnTo>
                  <a:lnTo>
                    <a:pt x="501" y="248"/>
                  </a:lnTo>
                  <a:lnTo>
                    <a:pt x="499" y="249"/>
                  </a:lnTo>
                  <a:lnTo>
                    <a:pt x="499" y="250"/>
                  </a:lnTo>
                  <a:lnTo>
                    <a:pt x="499" y="252"/>
                  </a:lnTo>
                  <a:lnTo>
                    <a:pt x="498" y="253"/>
                  </a:lnTo>
                  <a:lnTo>
                    <a:pt x="498" y="254"/>
                  </a:lnTo>
                  <a:lnTo>
                    <a:pt x="498" y="256"/>
                  </a:lnTo>
                  <a:lnTo>
                    <a:pt x="498" y="257"/>
                  </a:lnTo>
                  <a:lnTo>
                    <a:pt x="498" y="258"/>
                  </a:lnTo>
                  <a:lnTo>
                    <a:pt x="498" y="259"/>
                  </a:lnTo>
                  <a:lnTo>
                    <a:pt x="498" y="261"/>
                  </a:lnTo>
                  <a:lnTo>
                    <a:pt x="498" y="262"/>
                  </a:lnTo>
                  <a:lnTo>
                    <a:pt x="498" y="263"/>
                  </a:lnTo>
                  <a:lnTo>
                    <a:pt x="498" y="264"/>
                  </a:lnTo>
                  <a:lnTo>
                    <a:pt x="498" y="265"/>
                  </a:lnTo>
                  <a:lnTo>
                    <a:pt x="498" y="267"/>
                  </a:lnTo>
                  <a:lnTo>
                    <a:pt x="498" y="268"/>
                  </a:lnTo>
                  <a:lnTo>
                    <a:pt x="498" y="269"/>
                  </a:lnTo>
                  <a:lnTo>
                    <a:pt x="498" y="270"/>
                  </a:lnTo>
                  <a:lnTo>
                    <a:pt x="498" y="272"/>
                  </a:lnTo>
                  <a:lnTo>
                    <a:pt x="498" y="273"/>
                  </a:lnTo>
                  <a:lnTo>
                    <a:pt x="498" y="274"/>
                  </a:lnTo>
                  <a:lnTo>
                    <a:pt x="498" y="275"/>
                  </a:lnTo>
                  <a:lnTo>
                    <a:pt x="498" y="277"/>
                  </a:lnTo>
                  <a:lnTo>
                    <a:pt x="498" y="278"/>
                  </a:lnTo>
                  <a:lnTo>
                    <a:pt x="498" y="279"/>
                  </a:lnTo>
                  <a:lnTo>
                    <a:pt x="498" y="281"/>
                  </a:lnTo>
                  <a:lnTo>
                    <a:pt x="498" y="283"/>
                  </a:lnTo>
                  <a:lnTo>
                    <a:pt x="496" y="284"/>
                  </a:lnTo>
                  <a:lnTo>
                    <a:pt x="496" y="285"/>
                  </a:lnTo>
                  <a:lnTo>
                    <a:pt x="496" y="287"/>
                  </a:lnTo>
                  <a:lnTo>
                    <a:pt x="496" y="288"/>
                  </a:lnTo>
                  <a:lnTo>
                    <a:pt x="496" y="290"/>
                  </a:lnTo>
                  <a:lnTo>
                    <a:pt x="495" y="292"/>
                  </a:lnTo>
                  <a:lnTo>
                    <a:pt x="495" y="295"/>
                  </a:lnTo>
                  <a:lnTo>
                    <a:pt x="495" y="298"/>
                  </a:lnTo>
                  <a:lnTo>
                    <a:pt x="495" y="300"/>
                  </a:lnTo>
                  <a:lnTo>
                    <a:pt x="495" y="303"/>
                  </a:lnTo>
                  <a:lnTo>
                    <a:pt x="495" y="306"/>
                  </a:lnTo>
                  <a:lnTo>
                    <a:pt x="495" y="308"/>
                  </a:lnTo>
                  <a:lnTo>
                    <a:pt x="495" y="311"/>
                  </a:lnTo>
                  <a:lnTo>
                    <a:pt x="495" y="313"/>
                  </a:lnTo>
                  <a:lnTo>
                    <a:pt x="495" y="316"/>
                  </a:lnTo>
                  <a:lnTo>
                    <a:pt x="495" y="319"/>
                  </a:lnTo>
                  <a:lnTo>
                    <a:pt x="495" y="321"/>
                  </a:lnTo>
                  <a:lnTo>
                    <a:pt x="495" y="324"/>
                  </a:lnTo>
                  <a:lnTo>
                    <a:pt x="495" y="326"/>
                  </a:lnTo>
                  <a:lnTo>
                    <a:pt x="495" y="330"/>
                  </a:lnTo>
                  <a:lnTo>
                    <a:pt x="495" y="333"/>
                  </a:lnTo>
                  <a:lnTo>
                    <a:pt x="495" y="335"/>
                  </a:lnTo>
                  <a:lnTo>
                    <a:pt x="495" y="338"/>
                  </a:lnTo>
                  <a:lnTo>
                    <a:pt x="495" y="340"/>
                  </a:lnTo>
                  <a:lnTo>
                    <a:pt x="496" y="343"/>
                  </a:lnTo>
                  <a:lnTo>
                    <a:pt x="496" y="346"/>
                  </a:lnTo>
                  <a:lnTo>
                    <a:pt x="496" y="348"/>
                  </a:lnTo>
                  <a:lnTo>
                    <a:pt x="496" y="351"/>
                  </a:lnTo>
                  <a:lnTo>
                    <a:pt x="496" y="354"/>
                  </a:lnTo>
                  <a:lnTo>
                    <a:pt x="496" y="356"/>
                  </a:lnTo>
                  <a:lnTo>
                    <a:pt x="498" y="359"/>
                  </a:lnTo>
                  <a:lnTo>
                    <a:pt x="498" y="362"/>
                  </a:lnTo>
                  <a:lnTo>
                    <a:pt x="498" y="364"/>
                  </a:lnTo>
                  <a:lnTo>
                    <a:pt x="498" y="367"/>
                  </a:lnTo>
                  <a:lnTo>
                    <a:pt x="498" y="370"/>
                  </a:lnTo>
                  <a:lnTo>
                    <a:pt x="498" y="373"/>
                  </a:lnTo>
                  <a:lnTo>
                    <a:pt x="499" y="377"/>
                  </a:lnTo>
                  <a:lnTo>
                    <a:pt x="498" y="378"/>
                  </a:lnTo>
                  <a:lnTo>
                    <a:pt x="498" y="380"/>
                  </a:lnTo>
                  <a:lnTo>
                    <a:pt x="496" y="382"/>
                  </a:lnTo>
                  <a:lnTo>
                    <a:pt x="496" y="383"/>
                  </a:lnTo>
                  <a:lnTo>
                    <a:pt x="495" y="385"/>
                  </a:lnTo>
                  <a:lnTo>
                    <a:pt x="495" y="387"/>
                  </a:lnTo>
                  <a:lnTo>
                    <a:pt x="495" y="388"/>
                  </a:lnTo>
                  <a:lnTo>
                    <a:pt x="493" y="390"/>
                  </a:lnTo>
                  <a:lnTo>
                    <a:pt x="493" y="392"/>
                  </a:lnTo>
                  <a:lnTo>
                    <a:pt x="493" y="393"/>
                  </a:lnTo>
                  <a:lnTo>
                    <a:pt x="493" y="395"/>
                  </a:lnTo>
                  <a:lnTo>
                    <a:pt x="493" y="397"/>
                  </a:lnTo>
                  <a:lnTo>
                    <a:pt x="493" y="399"/>
                  </a:lnTo>
                  <a:lnTo>
                    <a:pt x="492" y="400"/>
                  </a:lnTo>
                  <a:lnTo>
                    <a:pt x="492" y="402"/>
                  </a:lnTo>
                  <a:lnTo>
                    <a:pt x="492" y="404"/>
                  </a:lnTo>
                  <a:lnTo>
                    <a:pt x="492" y="405"/>
                  </a:lnTo>
                  <a:lnTo>
                    <a:pt x="492" y="407"/>
                  </a:lnTo>
                  <a:lnTo>
                    <a:pt x="493" y="409"/>
                  </a:lnTo>
                  <a:lnTo>
                    <a:pt x="493" y="410"/>
                  </a:lnTo>
                  <a:lnTo>
                    <a:pt x="493" y="412"/>
                  </a:lnTo>
                  <a:lnTo>
                    <a:pt x="493" y="414"/>
                  </a:lnTo>
                  <a:lnTo>
                    <a:pt x="493" y="416"/>
                  </a:lnTo>
                  <a:lnTo>
                    <a:pt x="493" y="417"/>
                  </a:lnTo>
                  <a:lnTo>
                    <a:pt x="495" y="419"/>
                  </a:lnTo>
                  <a:lnTo>
                    <a:pt x="495" y="421"/>
                  </a:lnTo>
                  <a:lnTo>
                    <a:pt x="495" y="422"/>
                  </a:lnTo>
                  <a:lnTo>
                    <a:pt x="496" y="425"/>
                  </a:lnTo>
                  <a:lnTo>
                    <a:pt x="496" y="427"/>
                  </a:lnTo>
                  <a:lnTo>
                    <a:pt x="498" y="428"/>
                  </a:lnTo>
                  <a:lnTo>
                    <a:pt x="498" y="430"/>
                  </a:lnTo>
                  <a:lnTo>
                    <a:pt x="499" y="432"/>
                  </a:lnTo>
                  <a:lnTo>
                    <a:pt x="498" y="435"/>
                  </a:lnTo>
                  <a:lnTo>
                    <a:pt x="498" y="438"/>
                  </a:lnTo>
                  <a:lnTo>
                    <a:pt x="498" y="441"/>
                  </a:lnTo>
                  <a:lnTo>
                    <a:pt x="496" y="444"/>
                  </a:lnTo>
                  <a:lnTo>
                    <a:pt x="496" y="447"/>
                  </a:lnTo>
                  <a:lnTo>
                    <a:pt x="496" y="450"/>
                  </a:lnTo>
                  <a:lnTo>
                    <a:pt x="496" y="453"/>
                  </a:lnTo>
                  <a:lnTo>
                    <a:pt x="496" y="456"/>
                  </a:lnTo>
                  <a:lnTo>
                    <a:pt x="498" y="460"/>
                  </a:lnTo>
                  <a:lnTo>
                    <a:pt x="498" y="463"/>
                  </a:lnTo>
                  <a:lnTo>
                    <a:pt x="498" y="466"/>
                  </a:lnTo>
                  <a:lnTo>
                    <a:pt x="498" y="469"/>
                  </a:lnTo>
                  <a:lnTo>
                    <a:pt x="499" y="473"/>
                  </a:lnTo>
                  <a:lnTo>
                    <a:pt x="499" y="477"/>
                  </a:lnTo>
                  <a:lnTo>
                    <a:pt x="499" y="480"/>
                  </a:lnTo>
                  <a:lnTo>
                    <a:pt x="501" y="483"/>
                  </a:lnTo>
                  <a:lnTo>
                    <a:pt x="501" y="486"/>
                  </a:lnTo>
                  <a:lnTo>
                    <a:pt x="502" y="489"/>
                  </a:lnTo>
                  <a:lnTo>
                    <a:pt x="502" y="493"/>
                  </a:lnTo>
                  <a:lnTo>
                    <a:pt x="502" y="496"/>
                  </a:lnTo>
                  <a:lnTo>
                    <a:pt x="504" y="499"/>
                  </a:lnTo>
                  <a:lnTo>
                    <a:pt x="504" y="502"/>
                  </a:lnTo>
                  <a:lnTo>
                    <a:pt x="504" y="506"/>
                  </a:lnTo>
                  <a:lnTo>
                    <a:pt x="506" y="509"/>
                  </a:lnTo>
                  <a:lnTo>
                    <a:pt x="506" y="512"/>
                  </a:lnTo>
                  <a:lnTo>
                    <a:pt x="506" y="515"/>
                  </a:lnTo>
                  <a:lnTo>
                    <a:pt x="506" y="519"/>
                  </a:lnTo>
                  <a:lnTo>
                    <a:pt x="506" y="523"/>
                  </a:lnTo>
                  <a:lnTo>
                    <a:pt x="506" y="526"/>
                  </a:lnTo>
                  <a:lnTo>
                    <a:pt x="506" y="529"/>
                  </a:lnTo>
                  <a:lnTo>
                    <a:pt x="506" y="533"/>
                  </a:lnTo>
                  <a:lnTo>
                    <a:pt x="506" y="536"/>
                  </a:lnTo>
                  <a:lnTo>
                    <a:pt x="506" y="537"/>
                  </a:lnTo>
                  <a:lnTo>
                    <a:pt x="504" y="538"/>
                  </a:lnTo>
                  <a:lnTo>
                    <a:pt x="504" y="539"/>
                  </a:lnTo>
                  <a:lnTo>
                    <a:pt x="504" y="540"/>
                  </a:lnTo>
                  <a:lnTo>
                    <a:pt x="502" y="541"/>
                  </a:lnTo>
                  <a:lnTo>
                    <a:pt x="502" y="542"/>
                  </a:lnTo>
                  <a:lnTo>
                    <a:pt x="502" y="544"/>
                  </a:lnTo>
                  <a:lnTo>
                    <a:pt x="502" y="545"/>
                  </a:lnTo>
                  <a:lnTo>
                    <a:pt x="502" y="546"/>
                  </a:lnTo>
                  <a:lnTo>
                    <a:pt x="502" y="547"/>
                  </a:lnTo>
                  <a:lnTo>
                    <a:pt x="502" y="548"/>
                  </a:lnTo>
                  <a:lnTo>
                    <a:pt x="502" y="549"/>
                  </a:lnTo>
                  <a:lnTo>
                    <a:pt x="502" y="550"/>
                  </a:lnTo>
                  <a:lnTo>
                    <a:pt x="502" y="551"/>
                  </a:lnTo>
                  <a:lnTo>
                    <a:pt x="502" y="553"/>
                  </a:lnTo>
                  <a:lnTo>
                    <a:pt x="502" y="554"/>
                  </a:lnTo>
                  <a:lnTo>
                    <a:pt x="502" y="555"/>
                  </a:lnTo>
                  <a:lnTo>
                    <a:pt x="502" y="556"/>
                  </a:lnTo>
                  <a:lnTo>
                    <a:pt x="502" y="557"/>
                  </a:lnTo>
                  <a:lnTo>
                    <a:pt x="502" y="559"/>
                  </a:lnTo>
                  <a:lnTo>
                    <a:pt x="502" y="560"/>
                  </a:lnTo>
                  <a:lnTo>
                    <a:pt x="502" y="561"/>
                  </a:lnTo>
                  <a:lnTo>
                    <a:pt x="502" y="562"/>
                  </a:lnTo>
                  <a:lnTo>
                    <a:pt x="502" y="563"/>
                  </a:lnTo>
                  <a:lnTo>
                    <a:pt x="502" y="565"/>
                  </a:lnTo>
                  <a:lnTo>
                    <a:pt x="502" y="566"/>
                  </a:lnTo>
                  <a:lnTo>
                    <a:pt x="502" y="567"/>
                  </a:lnTo>
                  <a:lnTo>
                    <a:pt x="502" y="570"/>
                  </a:lnTo>
                  <a:lnTo>
                    <a:pt x="502" y="571"/>
                  </a:lnTo>
                  <a:lnTo>
                    <a:pt x="502" y="572"/>
                  </a:lnTo>
                  <a:lnTo>
                    <a:pt x="502" y="573"/>
                  </a:lnTo>
                  <a:lnTo>
                    <a:pt x="502" y="575"/>
                  </a:lnTo>
                  <a:lnTo>
                    <a:pt x="502" y="577"/>
                  </a:lnTo>
                  <a:lnTo>
                    <a:pt x="502" y="580"/>
                  </a:lnTo>
                  <a:lnTo>
                    <a:pt x="504" y="583"/>
                  </a:lnTo>
                  <a:lnTo>
                    <a:pt x="504" y="586"/>
                  </a:lnTo>
                  <a:lnTo>
                    <a:pt x="504" y="588"/>
                  </a:lnTo>
                  <a:lnTo>
                    <a:pt x="504" y="591"/>
                  </a:lnTo>
                  <a:lnTo>
                    <a:pt x="504" y="594"/>
                  </a:lnTo>
                  <a:lnTo>
                    <a:pt x="504" y="597"/>
                  </a:lnTo>
                  <a:lnTo>
                    <a:pt x="506" y="600"/>
                  </a:lnTo>
                  <a:lnTo>
                    <a:pt x="506" y="603"/>
                  </a:lnTo>
                  <a:lnTo>
                    <a:pt x="506" y="606"/>
                  </a:lnTo>
                  <a:lnTo>
                    <a:pt x="506" y="609"/>
                  </a:lnTo>
                  <a:lnTo>
                    <a:pt x="506" y="612"/>
                  </a:lnTo>
                  <a:lnTo>
                    <a:pt x="506" y="614"/>
                  </a:lnTo>
                  <a:lnTo>
                    <a:pt x="506" y="618"/>
                  </a:lnTo>
                  <a:lnTo>
                    <a:pt x="506" y="621"/>
                  </a:lnTo>
                  <a:lnTo>
                    <a:pt x="506" y="624"/>
                  </a:lnTo>
                  <a:lnTo>
                    <a:pt x="506" y="627"/>
                  </a:lnTo>
                  <a:lnTo>
                    <a:pt x="506" y="630"/>
                  </a:lnTo>
                  <a:lnTo>
                    <a:pt x="506" y="633"/>
                  </a:lnTo>
                  <a:lnTo>
                    <a:pt x="506" y="636"/>
                  </a:lnTo>
                  <a:lnTo>
                    <a:pt x="506" y="639"/>
                  </a:lnTo>
                  <a:lnTo>
                    <a:pt x="506" y="642"/>
                  </a:lnTo>
                  <a:lnTo>
                    <a:pt x="506" y="645"/>
                  </a:lnTo>
                  <a:lnTo>
                    <a:pt x="506" y="648"/>
                  </a:lnTo>
                  <a:lnTo>
                    <a:pt x="506" y="651"/>
                  </a:lnTo>
                  <a:lnTo>
                    <a:pt x="506" y="654"/>
                  </a:lnTo>
                  <a:lnTo>
                    <a:pt x="506" y="657"/>
                  </a:lnTo>
                  <a:lnTo>
                    <a:pt x="506" y="660"/>
                  </a:lnTo>
                  <a:lnTo>
                    <a:pt x="506" y="663"/>
                  </a:lnTo>
                  <a:lnTo>
                    <a:pt x="506" y="667"/>
                  </a:lnTo>
                  <a:lnTo>
                    <a:pt x="506" y="670"/>
                  </a:lnTo>
                  <a:lnTo>
                    <a:pt x="506" y="671"/>
                  </a:lnTo>
                  <a:lnTo>
                    <a:pt x="506" y="672"/>
                  </a:lnTo>
                  <a:lnTo>
                    <a:pt x="506" y="673"/>
                  </a:lnTo>
                  <a:lnTo>
                    <a:pt x="506" y="674"/>
                  </a:lnTo>
                  <a:lnTo>
                    <a:pt x="506" y="676"/>
                  </a:lnTo>
                  <a:lnTo>
                    <a:pt x="506" y="677"/>
                  </a:lnTo>
                  <a:lnTo>
                    <a:pt x="506" y="678"/>
                  </a:lnTo>
                  <a:lnTo>
                    <a:pt x="506" y="679"/>
                  </a:lnTo>
                  <a:lnTo>
                    <a:pt x="507" y="681"/>
                  </a:lnTo>
                  <a:lnTo>
                    <a:pt x="507" y="682"/>
                  </a:lnTo>
                  <a:lnTo>
                    <a:pt x="507" y="683"/>
                  </a:lnTo>
                  <a:lnTo>
                    <a:pt x="507" y="685"/>
                  </a:lnTo>
                  <a:lnTo>
                    <a:pt x="507" y="686"/>
                  </a:lnTo>
                  <a:lnTo>
                    <a:pt x="507" y="687"/>
                  </a:lnTo>
                  <a:lnTo>
                    <a:pt x="509" y="689"/>
                  </a:lnTo>
                  <a:lnTo>
                    <a:pt x="509" y="690"/>
                  </a:lnTo>
                  <a:lnTo>
                    <a:pt x="509" y="691"/>
                  </a:lnTo>
                  <a:lnTo>
                    <a:pt x="509" y="693"/>
                  </a:lnTo>
                  <a:lnTo>
                    <a:pt x="509" y="694"/>
                  </a:lnTo>
                  <a:lnTo>
                    <a:pt x="509" y="696"/>
                  </a:lnTo>
                  <a:lnTo>
                    <a:pt x="509" y="697"/>
                  </a:lnTo>
                  <a:lnTo>
                    <a:pt x="509" y="698"/>
                  </a:lnTo>
                  <a:lnTo>
                    <a:pt x="509" y="700"/>
                  </a:lnTo>
                  <a:lnTo>
                    <a:pt x="509" y="701"/>
                  </a:lnTo>
                  <a:lnTo>
                    <a:pt x="507" y="702"/>
                  </a:lnTo>
                  <a:lnTo>
                    <a:pt x="507" y="704"/>
                  </a:lnTo>
                  <a:lnTo>
                    <a:pt x="507" y="705"/>
                  </a:lnTo>
                  <a:lnTo>
                    <a:pt x="506" y="706"/>
                  </a:lnTo>
                  <a:lnTo>
                    <a:pt x="506" y="707"/>
                  </a:lnTo>
                  <a:lnTo>
                    <a:pt x="504" y="708"/>
                  </a:lnTo>
                  <a:lnTo>
                    <a:pt x="504" y="710"/>
                  </a:lnTo>
                  <a:lnTo>
                    <a:pt x="502" y="711"/>
                  </a:lnTo>
                  <a:lnTo>
                    <a:pt x="502" y="714"/>
                  </a:lnTo>
                  <a:lnTo>
                    <a:pt x="504" y="716"/>
                  </a:lnTo>
                  <a:lnTo>
                    <a:pt x="504" y="719"/>
                  </a:lnTo>
                  <a:lnTo>
                    <a:pt x="506" y="721"/>
                  </a:lnTo>
                  <a:lnTo>
                    <a:pt x="506" y="724"/>
                  </a:lnTo>
                  <a:lnTo>
                    <a:pt x="506" y="726"/>
                  </a:lnTo>
                  <a:lnTo>
                    <a:pt x="506" y="729"/>
                  </a:lnTo>
                  <a:lnTo>
                    <a:pt x="506" y="731"/>
                  </a:lnTo>
                  <a:lnTo>
                    <a:pt x="506" y="733"/>
                  </a:lnTo>
                  <a:lnTo>
                    <a:pt x="506" y="736"/>
                  </a:lnTo>
                  <a:lnTo>
                    <a:pt x="506" y="738"/>
                  </a:lnTo>
                  <a:lnTo>
                    <a:pt x="506" y="741"/>
                  </a:lnTo>
                  <a:lnTo>
                    <a:pt x="506" y="743"/>
                  </a:lnTo>
                  <a:lnTo>
                    <a:pt x="506" y="746"/>
                  </a:lnTo>
                  <a:lnTo>
                    <a:pt x="506" y="748"/>
                  </a:lnTo>
                  <a:lnTo>
                    <a:pt x="506" y="751"/>
                  </a:lnTo>
                  <a:lnTo>
                    <a:pt x="506" y="753"/>
                  </a:lnTo>
                  <a:lnTo>
                    <a:pt x="506" y="756"/>
                  </a:lnTo>
                  <a:lnTo>
                    <a:pt x="506" y="758"/>
                  </a:lnTo>
                  <a:lnTo>
                    <a:pt x="506" y="761"/>
                  </a:lnTo>
                  <a:lnTo>
                    <a:pt x="506" y="764"/>
                  </a:lnTo>
                  <a:lnTo>
                    <a:pt x="506" y="766"/>
                  </a:lnTo>
                  <a:lnTo>
                    <a:pt x="506" y="769"/>
                  </a:lnTo>
                  <a:lnTo>
                    <a:pt x="506" y="771"/>
                  </a:lnTo>
                  <a:lnTo>
                    <a:pt x="506" y="774"/>
                  </a:lnTo>
                  <a:lnTo>
                    <a:pt x="506" y="776"/>
                  </a:lnTo>
                  <a:lnTo>
                    <a:pt x="506" y="778"/>
                  </a:lnTo>
                  <a:lnTo>
                    <a:pt x="506" y="781"/>
                  </a:lnTo>
                  <a:lnTo>
                    <a:pt x="506" y="783"/>
                  </a:lnTo>
                  <a:lnTo>
                    <a:pt x="507" y="785"/>
                  </a:lnTo>
                  <a:lnTo>
                    <a:pt x="507" y="788"/>
                  </a:lnTo>
                  <a:lnTo>
                    <a:pt x="507" y="790"/>
                  </a:lnTo>
                  <a:lnTo>
                    <a:pt x="507" y="791"/>
                  </a:lnTo>
                  <a:lnTo>
                    <a:pt x="507" y="793"/>
                  </a:lnTo>
                  <a:lnTo>
                    <a:pt x="507" y="794"/>
                  </a:lnTo>
                  <a:lnTo>
                    <a:pt x="506" y="796"/>
                  </a:lnTo>
                  <a:lnTo>
                    <a:pt x="506" y="797"/>
                  </a:lnTo>
                  <a:lnTo>
                    <a:pt x="506" y="798"/>
                  </a:lnTo>
                  <a:lnTo>
                    <a:pt x="506" y="800"/>
                  </a:lnTo>
                  <a:lnTo>
                    <a:pt x="506" y="801"/>
                  </a:lnTo>
                  <a:lnTo>
                    <a:pt x="507" y="802"/>
                  </a:lnTo>
                  <a:lnTo>
                    <a:pt x="507" y="804"/>
                  </a:lnTo>
                  <a:lnTo>
                    <a:pt x="507" y="805"/>
                  </a:lnTo>
                  <a:lnTo>
                    <a:pt x="507" y="806"/>
                  </a:lnTo>
                  <a:lnTo>
                    <a:pt x="507" y="808"/>
                  </a:lnTo>
                  <a:lnTo>
                    <a:pt x="507" y="809"/>
                  </a:lnTo>
                  <a:lnTo>
                    <a:pt x="509" y="811"/>
                  </a:lnTo>
                  <a:lnTo>
                    <a:pt x="509" y="813"/>
                  </a:lnTo>
                  <a:lnTo>
                    <a:pt x="509" y="814"/>
                  </a:lnTo>
                  <a:lnTo>
                    <a:pt x="509" y="815"/>
                  </a:lnTo>
                  <a:lnTo>
                    <a:pt x="509" y="817"/>
                  </a:lnTo>
                  <a:lnTo>
                    <a:pt x="509" y="818"/>
                  </a:lnTo>
                  <a:lnTo>
                    <a:pt x="510" y="820"/>
                  </a:lnTo>
                  <a:lnTo>
                    <a:pt x="510" y="821"/>
                  </a:lnTo>
                  <a:lnTo>
                    <a:pt x="510" y="822"/>
                  </a:lnTo>
                  <a:lnTo>
                    <a:pt x="510" y="824"/>
                  </a:lnTo>
                  <a:lnTo>
                    <a:pt x="510" y="825"/>
                  </a:lnTo>
                  <a:lnTo>
                    <a:pt x="510" y="827"/>
                  </a:lnTo>
                  <a:lnTo>
                    <a:pt x="509" y="828"/>
                  </a:lnTo>
                  <a:lnTo>
                    <a:pt x="509" y="830"/>
                  </a:lnTo>
                  <a:lnTo>
                    <a:pt x="509" y="831"/>
                  </a:lnTo>
                  <a:lnTo>
                    <a:pt x="509" y="833"/>
                  </a:lnTo>
                  <a:lnTo>
                    <a:pt x="507" y="834"/>
                  </a:lnTo>
                  <a:lnTo>
                    <a:pt x="507" y="836"/>
                  </a:lnTo>
                  <a:lnTo>
                    <a:pt x="502" y="835"/>
                  </a:lnTo>
                  <a:lnTo>
                    <a:pt x="499" y="835"/>
                  </a:lnTo>
                  <a:lnTo>
                    <a:pt x="495" y="834"/>
                  </a:lnTo>
                  <a:lnTo>
                    <a:pt x="490" y="834"/>
                  </a:lnTo>
                  <a:lnTo>
                    <a:pt x="487" y="833"/>
                  </a:lnTo>
                  <a:lnTo>
                    <a:pt x="482" y="832"/>
                  </a:lnTo>
                  <a:lnTo>
                    <a:pt x="479" y="831"/>
                  </a:lnTo>
                  <a:lnTo>
                    <a:pt x="474" y="830"/>
                  </a:lnTo>
                  <a:lnTo>
                    <a:pt x="471" y="829"/>
                  </a:lnTo>
                  <a:lnTo>
                    <a:pt x="467" y="829"/>
                  </a:lnTo>
                  <a:lnTo>
                    <a:pt x="464" y="828"/>
                  </a:lnTo>
                  <a:lnTo>
                    <a:pt x="459" y="827"/>
                  </a:lnTo>
                  <a:lnTo>
                    <a:pt x="456" y="826"/>
                  </a:lnTo>
                  <a:lnTo>
                    <a:pt x="451" y="825"/>
                  </a:lnTo>
                  <a:lnTo>
                    <a:pt x="448" y="824"/>
                  </a:lnTo>
                  <a:lnTo>
                    <a:pt x="443" y="823"/>
                  </a:lnTo>
                  <a:lnTo>
                    <a:pt x="440" y="822"/>
                  </a:lnTo>
                  <a:lnTo>
                    <a:pt x="436" y="821"/>
                  </a:lnTo>
                  <a:lnTo>
                    <a:pt x="431" y="820"/>
                  </a:lnTo>
                  <a:lnTo>
                    <a:pt x="428" y="819"/>
                  </a:lnTo>
                  <a:lnTo>
                    <a:pt x="423" y="819"/>
                  </a:lnTo>
                  <a:lnTo>
                    <a:pt x="420" y="818"/>
                  </a:lnTo>
                  <a:lnTo>
                    <a:pt x="415" y="817"/>
                  </a:lnTo>
                  <a:lnTo>
                    <a:pt x="411" y="817"/>
                  </a:lnTo>
                  <a:lnTo>
                    <a:pt x="408" y="816"/>
                  </a:lnTo>
                  <a:lnTo>
                    <a:pt x="403" y="816"/>
                  </a:lnTo>
                  <a:lnTo>
                    <a:pt x="398" y="816"/>
                  </a:lnTo>
                  <a:lnTo>
                    <a:pt x="394" y="815"/>
                  </a:lnTo>
                  <a:lnTo>
                    <a:pt x="389" y="815"/>
                  </a:lnTo>
                  <a:lnTo>
                    <a:pt x="384" y="816"/>
                  </a:lnTo>
                  <a:lnTo>
                    <a:pt x="380" y="816"/>
                  </a:lnTo>
                  <a:lnTo>
                    <a:pt x="375" y="816"/>
                  </a:lnTo>
                  <a:lnTo>
                    <a:pt x="369" y="816"/>
                  </a:lnTo>
                  <a:lnTo>
                    <a:pt x="363" y="817"/>
                  </a:lnTo>
                  <a:lnTo>
                    <a:pt x="355" y="818"/>
                  </a:lnTo>
                  <a:lnTo>
                    <a:pt x="349" y="818"/>
                  </a:lnTo>
                  <a:lnTo>
                    <a:pt x="342" y="819"/>
                  </a:lnTo>
                  <a:lnTo>
                    <a:pt x="335" y="820"/>
                  </a:lnTo>
                  <a:lnTo>
                    <a:pt x="328" y="820"/>
                  </a:lnTo>
                  <a:lnTo>
                    <a:pt x="322" y="821"/>
                  </a:lnTo>
                  <a:lnTo>
                    <a:pt x="316" y="822"/>
                  </a:lnTo>
                  <a:lnTo>
                    <a:pt x="308" y="823"/>
                  </a:lnTo>
                  <a:lnTo>
                    <a:pt x="302" y="824"/>
                  </a:lnTo>
                  <a:lnTo>
                    <a:pt x="296" y="825"/>
                  </a:lnTo>
                  <a:lnTo>
                    <a:pt x="288" y="826"/>
                  </a:lnTo>
                  <a:lnTo>
                    <a:pt x="282" y="827"/>
                  </a:lnTo>
                  <a:lnTo>
                    <a:pt x="275" y="828"/>
                  </a:lnTo>
                  <a:lnTo>
                    <a:pt x="269" y="830"/>
                  </a:lnTo>
                  <a:lnTo>
                    <a:pt x="262" y="831"/>
                  </a:lnTo>
                  <a:lnTo>
                    <a:pt x="255" y="832"/>
                  </a:lnTo>
                  <a:lnTo>
                    <a:pt x="249" y="834"/>
                  </a:lnTo>
                  <a:lnTo>
                    <a:pt x="243" y="835"/>
                  </a:lnTo>
                  <a:lnTo>
                    <a:pt x="237" y="837"/>
                  </a:lnTo>
                  <a:lnTo>
                    <a:pt x="229" y="838"/>
                  </a:lnTo>
                  <a:lnTo>
                    <a:pt x="223" y="840"/>
                  </a:lnTo>
                  <a:lnTo>
                    <a:pt x="216" y="841"/>
                  </a:lnTo>
                  <a:lnTo>
                    <a:pt x="210" y="843"/>
                  </a:lnTo>
                  <a:lnTo>
                    <a:pt x="204" y="845"/>
                  </a:lnTo>
                  <a:lnTo>
                    <a:pt x="196" y="846"/>
                  </a:lnTo>
                  <a:lnTo>
                    <a:pt x="190" y="848"/>
                  </a:lnTo>
                  <a:lnTo>
                    <a:pt x="184" y="850"/>
                  </a:lnTo>
                  <a:lnTo>
                    <a:pt x="178" y="852"/>
                  </a:lnTo>
                  <a:lnTo>
                    <a:pt x="171" y="854"/>
                  </a:lnTo>
                  <a:lnTo>
                    <a:pt x="165" y="856"/>
                  </a:lnTo>
                  <a:lnTo>
                    <a:pt x="164" y="855"/>
                  </a:lnTo>
                  <a:lnTo>
                    <a:pt x="164" y="853"/>
                  </a:lnTo>
                  <a:lnTo>
                    <a:pt x="162" y="852"/>
                  </a:lnTo>
                  <a:lnTo>
                    <a:pt x="162" y="850"/>
                  </a:lnTo>
                  <a:lnTo>
                    <a:pt x="162" y="849"/>
                  </a:lnTo>
                  <a:lnTo>
                    <a:pt x="160" y="847"/>
                  </a:lnTo>
                  <a:lnTo>
                    <a:pt x="160" y="846"/>
                  </a:lnTo>
                  <a:lnTo>
                    <a:pt x="160" y="845"/>
                  </a:lnTo>
                  <a:lnTo>
                    <a:pt x="160" y="843"/>
                  </a:lnTo>
                  <a:lnTo>
                    <a:pt x="159" y="842"/>
                  </a:lnTo>
                  <a:lnTo>
                    <a:pt x="159" y="840"/>
                  </a:lnTo>
                  <a:lnTo>
                    <a:pt x="159" y="839"/>
                  </a:lnTo>
                  <a:lnTo>
                    <a:pt x="159" y="837"/>
                  </a:lnTo>
                  <a:lnTo>
                    <a:pt x="159" y="836"/>
                  </a:lnTo>
                  <a:lnTo>
                    <a:pt x="159" y="834"/>
                  </a:lnTo>
                  <a:lnTo>
                    <a:pt x="157" y="833"/>
                  </a:lnTo>
                  <a:lnTo>
                    <a:pt x="157" y="831"/>
                  </a:lnTo>
                  <a:lnTo>
                    <a:pt x="157" y="830"/>
                  </a:lnTo>
                  <a:lnTo>
                    <a:pt x="157" y="828"/>
                  </a:lnTo>
                  <a:lnTo>
                    <a:pt x="157" y="827"/>
                  </a:lnTo>
                  <a:lnTo>
                    <a:pt x="157" y="825"/>
                  </a:lnTo>
                  <a:lnTo>
                    <a:pt x="156" y="824"/>
                  </a:lnTo>
                  <a:lnTo>
                    <a:pt x="156" y="822"/>
                  </a:lnTo>
                  <a:lnTo>
                    <a:pt x="156" y="821"/>
                  </a:lnTo>
                  <a:lnTo>
                    <a:pt x="156" y="820"/>
                  </a:lnTo>
                  <a:lnTo>
                    <a:pt x="154" y="818"/>
                  </a:lnTo>
                  <a:lnTo>
                    <a:pt x="154" y="817"/>
                  </a:lnTo>
                  <a:lnTo>
                    <a:pt x="153" y="815"/>
                  </a:lnTo>
                  <a:lnTo>
                    <a:pt x="153" y="814"/>
                  </a:lnTo>
                  <a:lnTo>
                    <a:pt x="153" y="813"/>
                  </a:lnTo>
                  <a:lnTo>
                    <a:pt x="151" y="811"/>
                  </a:lnTo>
                  <a:lnTo>
                    <a:pt x="151" y="809"/>
                  </a:lnTo>
                  <a:lnTo>
                    <a:pt x="150" y="806"/>
                  </a:lnTo>
                  <a:lnTo>
                    <a:pt x="150" y="803"/>
                  </a:lnTo>
                  <a:lnTo>
                    <a:pt x="150" y="800"/>
                  </a:lnTo>
                  <a:lnTo>
                    <a:pt x="150" y="797"/>
                  </a:lnTo>
                  <a:lnTo>
                    <a:pt x="150" y="794"/>
                  </a:lnTo>
                  <a:lnTo>
                    <a:pt x="148" y="791"/>
                  </a:lnTo>
                  <a:lnTo>
                    <a:pt x="148" y="788"/>
                  </a:lnTo>
                  <a:lnTo>
                    <a:pt x="148" y="785"/>
                  </a:lnTo>
                  <a:lnTo>
                    <a:pt x="146" y="782"/>
                  </a:lnTo>
                  <a:lnTo>
                    <a:pt x="146" y="779"/>
                  </a:lnTo>
                  <a:lnTo>
                    <a:pt x="145" y="776"/>
                  </a:lnTo>
                  <a:lnTo>
                    <a:pt x="145" y="773"/>
                  </a:lnTo>
                  <a:lnTo>
                    <a:pt x="143" y="770"/>
                  </a:lnTo>
                  <a:lnTo>
                    <a:pt x="143" y="767"/>
                  </a:lnTo>
                  <a:lnTo>
                    <a:pt x="142" y="765"/>
                  </a:lnTo>
                  <a:lnTo>
                    <a:pt x="142" y="761"/>
                  </a:lnTo>
                  <a:lnTo>
                    <a:pt x="140" y="758"/>
                  </a:lnTo>
                  <a:lnTo>
                    <a:pt x="140" y="755"/>
                  </a:lnTo>
                  <a:lnTo>
                    <a:pt x="139" y="752"/>
                  </a:lnTo>
                  <a:lnTo>
                    <a:pt x="139" y="749"/>
                  </a:lnTo>
                  <a:lnTo>
                    <a:pt x="137" y="746"/>
                  </a:lnTo>
                  <a:lnTo>
                    <a:pt x="137" y="743"/>
                  </a:lnTo>
                  <a:lnTo>
                    <a:pt x="136" y="741"/>
                  </a:lnTo>
                  <a:lnTo>
                    <a:pt x="136" y="738"/>
                  </a:lnTo>
                  <a:lnTo>
                    <a:pt x="136" y="735"/>
                  </a:lnTo>
                  <a:lnTo>
                    <a:pt x="134" y="732"/>
                  </a:lnTo>
                  <a:lnTo>
                    <a:pt x="134" y="729"/>
                  </a:lnTo>
                  <a:lnTo>
                    <a:pt x="134" y="726"/>
                  </a:lnTo>
                  <a:lnTo>
                    <a:pt x="134" y="722"/>
                  </a:lnTo>
                  <a:lnTo>
                    <a:pt x="134" y="719"/>
                  </a:lnTo>
                  <a:lnTo>
                    <a:pt x="134" y="716"/>
                  </a:lnTo>
                  <a:lnTo>
                    <a:pt x="134" y="712"/>
                  </a:lnTo>
                  <a:lnTo>
                    <a:pt x="132" y="702"/>
                  </a:lnTo>
                  <a:lnTo>
                    <a:pt x="129" y="692"/>
                  </a:lnTo>
                  <a:lnTo>
                    <a:pt x="128" y="682"/>
                  </a:lnTo>
                  <a:lnTo>
                    <a:pt x="126" y="673"/>
                  </a:lnTo>
                  <a:lnTo>
                    <a:pt x="125" y="662"/>
                  </a:lnTo>
                  <a:lnTo>
                    <a:pt x="123" y="652"/>
                  </a:lnTo>
                  <a:lnTo>
                    <a:pt x="122" y="642"/>
                  </a:lnTo>
                  <a:lnTo>
                    <a:pt x="120" y="633"/>
                  </a:lnTo>
                  <a:lnTo>
                    <a:pt x="118" y="623"/>
                  </a:lnTo>
                  <a:lnTo>
                    <a:pt x="115" y="612"/>
                  </a:lnTo>
                  <a:lnTo>
                    <a:pt x="114" y="602"/>
                  </a:lnTo>
                  <a:lnTo>
                    <a:pt x="112" y="592"/>
                  </a:lnTo>
                  <a:lnTo>
                    <a:pt x="111" y="583"/>
                  </a:lnTo>
                  <a:lnTo>
                    <a:pt x="109" y="573"/>
                  </a:lnTo>
                  <a:lnTo>
                    <a:pt x="108" y="562"/>
                  </a:lnTo>
                  <a:lnTo>
                    <a:pt x="104" y="552"/>
                  </a:lnTo>
                  <a:lnTo>
                    <a:pt x="103" y="543"/>
                  </a:lnTo>
                  <a:lnTo>
                    <a:pt x="101" y="533"/>
                  </a:lnTo>
                  <a:lnTo>
                    <a:pt x="100" y="523"/>
                  </a:lnTo>
                  <a:lnTo>
                    <a:pt x="97" y="512"/>
                  </a:lnTo>
                  <a:lnTo>
                    <a:pt x="95" y="503"/>
                  </a:lnTo>
                  <a:lnTo>
                    <a:pt x="94" y="493"/>
                  </a:lnTo>
                  <a:lnTo>
                    <a:pt x="90" y="483"/>
                  </a:lnTo>
                  <a:lnTo>
                    <a:pt x="89" y="473"/>
                  </a:lnTo>
                  <a:lnTo>
                    <a:pt x="87" y="463"/>
                  </a:lnTo>
                  <a:lnTo>
                    <a:pt x="84" y="453"/>
                  </a:lnTo>
                  <a:lnTo>
                    <a:pt x="83" y="443"/>
                  </a:lnTo>
                  <a:lnTo>
                    <a:pt x="80" y="433"/>
                  </a:lnTo>
                  <a:lnTo>
                    <a:pt x="78" y="423"/>
                  </a:lnTo>
                  <a:lnTo>
                    <a:pt x="75" y="413"/>
                  </a:lnTo>
                  <a:lnTo>
                    <a:pt x="73" y="403"/>
                  </a:lnTo>
                  <a:lnTo>
                    <a:pt x="70" y="394"/>
                  </a:lnTo>
                  <a:lnTo>
                    <a:pt x="70" y="390"/>
                  </a:lnTo>
                  <a:lnTo>
                    <a:pt x="69" y="387"/>
                  </a:lnTo>
                  <a:lnTo>
                    <a:pt x="69" y="384"/>
                  </a:lnTo>
                  <a:lnTo>
                    <a:pt x="69" y="381"/>
                  </a:lnTo>
                  <a:lnTo>
                    <a:pt x="67" y="378"/>
                  </a:lnTo>
                  <a:lnTo>
                    <a:pt x="67" y="374"/>
                  </a:lnTo>
                  <a:lnTo>
                    <a:pt x="66" y="370"/>
                  </a:lnTo>
                  <a:lnTo>
                    <a:pt x="66" y="367"/>
                  </a:lnTo>
                  <a:lnTo>
                    <a:pt x="64" y="364"/>
                  </a:lnTo>
                  <a:lnTo>
                    <a:pt x="64" y="361"/>
                  </a:lnTo>
                  <a:lnTo>
                    <a:pt x="63" y="358"/>
                  </a:lnTo>
                  <a:lnTo>
                    <a:pt x="63" y="355"/>
                  </a:lnTo>
                  <a:lnTo>
                    <a:pt x="61" y="352"/>
                  </a:lnTo>
                  <a:lnTo>
                    <a:pt x="61" y="349"/>
                  </a:lnTo>
                  <a:lnTo>
                    <a:pt x="59" y="346"/>
                  </a:lnTo>
                  <a:lnTo>
                    <a:pt x="59" y="343"/>
                  </a:lnTo>
                  <a:lnTo>
                    <a:pt x="58" y="340"/>
                  </a:lnTo>
                  <a:lnTo>
                    <a:pt x="58" y="336"/>
                  </a:lnTo>
                  <a:lnTo>
                    <a:pt x="56" y="333"/>
                  </a:lnTo>
                  <a:lnTo>
                    <a:pt x="56" y="330"/>
                  </a:lnTo>
                  <a:lnTo>
                    <a:pt x="56" y="326"/>
                  </a:lnTo>
                  <a:lnTo>
                    <a:pt x="55" y="323"/>
                  </a:lnTo>
                  <a:lnTo>
                    <a:pt x="55" y="320"/>
                  </a:lnTo>
                  <a:lnTo>
                    <a:pt x="55" y="317"/>
                  </a:lnTo>
                  <a:lnTo>
                    <a:pt x="53" y="314"/>
                  </a:lnTo>
                  <a:lnTo>
                    <a:pt x="53" y="311"/>
                  </a:lnTo>
                  <a:lnTo>
                    <a:pt x="53" y="308"/>
                  </a:lnTo>
                  <a:lnTo>
                    <a:pt x="53" y="304"/>
                  </a:lnTo>
                  <a:lnTo>
                    <a:pt x="53" y="301"/>
                  </a:lnTo>
                  <a:lnTo>
                    <a:pt x="52" y="298"/>
                  </a:lnTo>
                  <a:lnTo>
                    <a:pt x="52" y="295"/>
                  </a:lnTo>
                  <a:lnTo>
                    <a:pt x="52" y="292"/>
                  </a:lnTo>
                  <a:lnTo>
                    <a:pt x="52" y="285"/>
                  </a:lnTo>
                  <a:lnTo>
                    <a:pt x="50" y="278"/>
                  </a:lnTo>
                  <a:lnTo>
                    <a:pt x="49" y="271"/>
                  </a:lnTo>
                  <a:lnTo>
                    <a:pt x="47" y="264"/>
                  </a:lnTo>
                  <a:lnTo>
                    <a:pt x="45" y="258"/>
                  </a:lnTo>
                  <a:lnTo>
                    <a:pt x="45" y="251"/>
                  </a:lnTo>
                  <a:lnTo>
                    <a:pt x="44" y="245"/>
                  </a:lnTo>
                  <a:lnTo>
                    <a:pt x="42" y="238"/>
                  </a:lnTo>
                  <a:lnTo>
                    <a:pt x="41" y="230"/>
                  </a:lnTo>
                  <a:lnTo>
                    <a:pt x="39" y="224"/>
                  </a:lnTo>
                  <a:lnTo>
                    <a:pt x="38" y="217"/>
                  </a:lnTo>
                  <a:lnTo>
                    <a:pt x="38" y="210"/>
                  </a:lnTo>
                  <a:lnTo>
                    <a:pt x="36" y="204"/>
                  </a:lnTo>
                  <a:lnTo>
                    <a:pt x="35" y="197"/>
                  </a:lnTo>
                  <a:lnTo>
                    <a:pt x="33" y="190"/>
                  </a:lnTo>
                  <a:lnTo>
                    <a:pt x="31" y="182"/>
                  </a:lnTo>
                  <a:lnTo>
                    <a:pt x="30" y="176"/>
                  </a:lnTo>
                  <a:lnTo>
                    <a:pt x="28" y="169"/>
                  </a:lnTo>
                  <a:lnTo>
                    <a:pt x="28" y="162"/>
                  </a:lnTo>
                  <a:lnTo>
                    <a:pt x="27" y="155"/>
                  </a:lnTo>
                  <a:lnTo>
                    <a:pt x="25" y="148"/>
                  </a:lnTo>
                  <a:lnTo>
                    <a:pt x="24" y="142"/>
                  </a:lnTo>
                  <a:lnTo>
                    <a:pt x="22" y="134"/>
                  </a:lnTo>
                  <a:lnTo>
                    <a:pt x="21" y="127"/>
                  </a:lnTo>
                  <a:lnTo>
                    <a:pt x="19" y="120"/>
                  </a:lnTo>
                  <a:lnTo>
                    <a:pt x="19" y="113"/>
                  </a:lnTo>
                  <a:lnTo>
                    <a:pt x="17" y="107"/>
                  </a:lnTo>
                  <a:lnTo>
                    <a:pt x="16" y="100"/>
                  </a:lnTo>
                  <a:lnTo>
                    <a:pt x="14" y="93"/>
                  </a:lnTo>
                  <a:lnTo>
                    <a:pt x="13" y="85"/>
                  </a:lnTo>
                  <a:lnTo>
                    <a:pt x="11" y="78"/>
                  </a:lnTo>
                  <a:lnTo>
                    <a:pt x="10" y="71"/>
                  </a:lnTo>
                  <a:lnTo>
                    <a:pt x="0" y="46"/>
                  </a:lnTo>
                  <a:lnTo>
                    <a:pt x="8" y="46"/>
                  </a:lnTo>
                  <a:lnTo>
                    <a:pt x="17" y="46"/>
                  </a:lnTo>
                  <a:lnTo>
                    <a:pt x="25" y="46"/>
                  </a:lnTo>
                  <a:lnTo>
                    <a:pt x="35" y="46"/>
                  </a:lnTo>
                  <a:lnTo>
                    <a:pt x="42" y="46"/>
                  </a:lnTo>
                  <a:lnTo>
                    <a:pt x="52" y="46"/>
                  </a:lnTo>
                  <a:lnTo>
                    <a:pt x="59" y="45"/>
                  </a:lnTo>
                  <a:lnTo>
                    <a:pt x="69" y="45"/>
                  </a:lnTo>
                  <a:lnTo>
                    <a:pt x="77" y="45"/>
                  </a:lnTo>
                  <a:lnTo>
                    <a:pt x="84" y="44"/>
                  </a:lnTo>
                  <a:lnTo>
                    <a:pt x="94" y="44"/>
                  </a:lnTo>
                  <a:lnTo>
                    <a:pt x="101" y="44"/>
                  </a:lnTo>
                  <a:lnTo>
                    <a:pt x="111" y="43"/>
                  </a:lnTo>
                  <a:lnTo>
                    <a:pt x="118" y="43"/>
                  </a:lnTo>
                  <a:lnTo>
                    <a:pt x="128" y="43"/>
                  </a:lnTo>
                  <a:lnTo>
                    <a:pt x="136" y="42"/>
                  </a:lnTo>
                  <a:lnTo>
                    <a:pt x="143" y="42"/>
                  </a:lnTo>
                  <a:lnTo>
                    <a:pt x="153" y="41"/>
                  </a:lnTo>
                  <a:lnTo>
                    <a:pt x="160" y="41"/>
                  </a:lnTo>
                  <a:lnTo>
                    <a:pt x="170" y="40"/>
                  </a:lnTo>
                  <a:lnTo>
                    <a:pt x="178" y="40"/>
                  </a:lnTo>
                  <a:lnTo>
                    <a:pt x="185" y="38"/>
                  </a:lnTo>
                  <a:lnTo>
                    <a:pt x="195" y="38"/>
                  </a:lnTo>
                  <a:lnTo>
                    <a:pt x="202" y="37"/>
                  </a:lnTo>
                  <a:lnTo>
                    <a:pt x="210" y="37"/>
                  </a:lnTo>
                  <a:lnTo>
                    <a:pt x="220" y="36"/>
                  </a:lnTo>
                  <a:lnTo>
                    <a:pt x="227" y="35"/>
                  </a:lnTo>
                  <a:lnTo>
                    <a:pt x="235" y="35"/>
                  </a:lnTo>
                  <a:lnTo>
                    <a:pt x="244" y="34"/>
                  </a:lnTo>
                  <a:lnTo>
                    <a:pt x="252" y="34"/>
                  </a:lnTo>
                  <a:lnTo>
                    <a:pt x="260" y="33"/>
                  </a:lnTo>
                  <a:lnTo>
                    <a:pt x="269" y="33"/>
                  </a:lnTo>
                  <a:lnTo>
                    <a:pt x="275" y="31"/>
                  </a:lnTo>
                  <a:lnTo>
                    <a:pt x="282" y="30"/>
                  </a:lnTo>
                  <a:lnTo>
                    <a:pt x="288" y="29"/>
                  </a:lnTo>
                  <a:lnTo>
                    <a:pt x="294" y="28"/>
                  </a:lnTo>
                  <a:lnTo>
                    <a:pt x="302" y="28"/>
                  </a:lnTo>
                  <a:lnTo>
                    <a:pt x="308" y="27"/>
                  </a:lnTo>
                  <a:lnTo>
                    <a:pt x="314" y="26"/>
                  </a:lnTo>
                  <a:lnTo>
                    <a:pt x="322" y="25"/>
                  </a:lnTo>
                  <a:lnTo>
                    <a:pt x="328" y="24"/>
                  </a:lnTo>
                  <a:lnTo>
                    <a:pt x="335" y="23"/>
                  </a:lnTo>
                  <a:lnTo>
                    <a:pt x="342" y="22"/>
                  </a:lnTo>
                  <a:lnTo>
                    <a:pt x="349" y="21"/>
                  </a:lnTo>
                  <a:lnTo>
                    <a:pt x="355" y="20"/>
                  </a:lnTo>
                  <a:lnTo>
                    <a:pt x="363" y="19"/>
                  </a:lnTo>
                  <a:lnTo>
                    <a:pt x="369" y="18"/>
                  </a:lnTo>
                  <a:lnTo>
                    <a:pt x="377" y="18"/>
                  </a:lnTo>
                  <a:lnTo>
                    <a:pt x="383" y="17"/>
                  </a:lnTo>
                  <a:lnTo>
                    <a:pt x="391" y="16"/>
                  </a:lnTo>
                  <a:lnTo>
                    <a:pt x="397" y="15"/>
                  </a:lnTo>
                  <a:lnTo>
                    <a:pt x="405" y="14"/>
                  </a:lnTo>
                  <a:lnTo>
                    <a:pt x="411" y="13"/>
                  </a:lnTo>
                  <a:lnTo>
                    <a:pt x="417" y="12"/>
                  </a:lnTo>
                  <a:lnTo>
                    <a:pt x="425" y="11"/>
                  </a:lnTo>
                  <a:lnTo>
                    <a:pt x="431" y="10"/>
                  </a:lnTo>
                  <a:lnTo>
                    <a:pt x="439" y="9"/>
                  </a:lnTo>
                  <a:lnTo>
                    <a:pt x="445" y="8"/>
                  </a:lnTo>
                  <a:lnTo>
                    <a:pt x="453" y="7"/>
                  </a:lnTo>
                  <a:lnTo>
                    <a:pt x="459" y="5"/>
                  </a:lnTo>
                  <a:lnTo>
                    <a:pt x="467" y="4"/>
                  </a:lnTo>
                  <a:lnTo>
                    <a:pt x="473" y="3"/>
                  </a:lnTo>
                  <a:lnTo>
                    <a:pt x="479" y="2"/>
                  </a:lnTo>
                  <a:lnTo>
                    <a:pt x="487" y="0"/>
                  </a:lnTo>
                  <a:lnTo>
                    <a:pt x="487" y="2"/>
                  </a:lnTo>
                  <a:lnTo>
                    <a:pt x="488" y="4"/>
                  </a:lnTo>
                  <a:lnTo>
                    <a:pt x="488" y="6"/>
                  </a:lnTo>
                  <a:lnTo>
                    <a:pt x="490" y="8"/>
                  </a:lnTo>
                  <a:lnTo>
                    <a:pt x="490" y="10"/>
                  </a:lnTo>
                  <a:lnTo>
                    <a:pt x="490" y="11"/>
                  </a:lnTo>
                  <a:lnTo>
                    <a:pt x="492" y="13"/>
                  </a:lnTo>
                  <a:lnTo>
                    <a:pt x="492" y="15"/>
                  </a:lnTo>
                  <a:lnTo>
                    <a:pt x="492" y="17"/>
                  </a:lnTo>
                  <a:lnTo>
                    <a:pt x="492" y="19"/>
                  </a:lnTo>
                  <a:lnTo>
                    <a:pt x="492" y="21"/>
                  </a:lnTo>
                  <a:lnTo>
                    <a:pt x="492" y="23"/>
                  </a:lnTo>
                  <a:lnTo>
                    <a:pt x="492" y="24"/>
                  </a:lnTo>
                  <a:lnTo>
                    <a:pt x="492" y="26"/>
                  </a:lnTo>
                  <a:lnTo>
                    <a:pt x="492" y="28"/>
                  </a:lnTo>
                  <a:lnTo>
                    <a:pt x="490" y="30"/>
                  </a:lnTo>
                  <a:lnTo>
                    <a:pt x="490" y="32"/>
                  </a:lnTo>
                  <a:lnTo>
                    <a:pt x="490" y="34"/>
                  </a:lnTo>
                  <a:lnTo>
                    <a:pt x="490" y="36"/>
                  </a:lnTo>
                  <a:lnTo>
                    <a:pt x="490" y="37"/>
                  </a:lnTo>
                  <a:lnTo>
                    <a:pt x="490" y="40"/>
                  </a:lnTo>
                  <a:lnTo>
                    <a:pt x="490" y="42"/>
                  </a:lnTo>
                  <a:lnTo>
                    <a:pt x="490" y="44"/>
                  </a:lnTo>
                  <a:lnTo>
                    <a:pt x="490" y="46"/>
                  </a:lnTo>
                  <a:lnTo>
                    <a:pt x="490" y="48"/>
                  </a:lnTo>
                  <a:lnTo>
                    <a:pt x="490" y="50"/>
                  </a:lnTo>
                  <a:lnTo>
                    <a:pt x="492" y="51"/>
                  </a:lnTo>
                  <a:lnTo>
                    <a:pt x="492" y="53"/>
                  </a:lnTo>
                  <a:lnTo>
                    <a:pt x="492" y="55"/>
                  </a:lnTo>
                  <a:lnTo>
                    <a:pt x="493" y="57"/>
                  </a:lnTo>
                  <a:lnTo>
                    <a:pt x="493" y="59"/>
                  </a:lnTo>
                  <a:lnTo>
                    <a:pt x="495" y="61"/>
                  </a:lnTo>
                  <a:close/>
                </a:path>
              </a:pathLst>
            </a:custGeom>
            <a:solidFill>
              <a:srgbClr val="7087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96" name="Freeform 96"/>
            <p:cNvSpPr>
              <a:spLocks/>
            </p:cNvSpPr>
            <p:nvPr/>
          </p:nvSpPr>
          <p:spPr bwMode="auto">
            <a:xfrm>
              <a:off x="6410" y="3223"/>
              <a:ext cx="221" cy="822"/>
            </a:xfrm>
            <a:custGeom>
              <a:avLst/>
              <a:gdLst>
                <a:gd name="T0" fmla="*/ 1 w 441"/>
                <a:gd name="T1" fmla="*/ 18 h 822"/>
                <a:gd name="T2" fmla="*/ 1 w 441"/>
                <a:gd name="T3" fmla="*/ 19 h 822"/>
                <a:gd name="T4" fmla="*/ 1 w 441"/>
                <a:gd name="T5" fmla="*/ 30 h 822"/>
                <a:gd name="T6" fmla="*/ 1 w 441"/>
                <a:gd name="T7" fmla="*/ 41 h 822"/>
                <a:gd name="T8" fmla="*/ 1 w 441"/>
                <a:gd name="T9" fmla="*/ 52 h 822"/>
                <a:gd name="T10" fmla="*/ 1 w 441"/>
                <a:gd name="T11" fmla="*/ 67 h 822"/>
                <a:gd name="T12" fmla="*/ 1 w 441"/>
                <a:gd name="T13" fmla="*/ 82 h 822"/>
                <a:gd name="T14" fmla="*/ 1 w 441"/>
                <a:gd name="T15" fmla="*/ 101 h 822"/>
                <a:gd name="T16" fmla="*/ 1 w 441"/>
                <a:gd name="T17" fmla="*/ 123 h 822"/>
                <a:gd name="T18" fmla="*/ 1 w 441"/>
                <a:gd name="T19" fmla="*/ 139 h 822"/>
                <a:gd name="T20" fmla="*/ 1 w 441"/>
                <a:gd name="T21" fmla="*/ 169 h 822"/>
                <a:gd name="T22" fmla="*/ 1 w 441"/>
                <a:gd name="T23" fmla="*/ 199 h 822"/>
                <a:gd name="T24" fmla="*/ 1 w 441"/>
                <a:gd name="T25" fmla="*/ 223 h 822"/>
                <a:gd name="T26" fmla="*/ 1 w 441"/>
                <a:gd name="T27" fmla="*/ 243 h 822"/>
                <a:gd name="T28" fmla="*/ 1 w 441"/>
                <a:gd name="T29" fmla="*/ 267 h 822"/>
                <a:gd name="T30" fmla="*/ 1 w 441"/>
                <a:gd name="T31" fmla="*/ 291 h 822"/>
                <a:gd name="T32" fmla="*/ 1 w 441"/>
                <a:gd name="T33" fmla="*/ 312 h 822"/>
                <a:gd name="T34" fmla="*/ 1 w 441"/>
                <a:gd name="T35" fmla="*/ 327 h 822"/>
                <a:gd name="T36" fmla="*/ 1 w 441"/>
                <a:gd name="T37" fmla="*/ 351 h 822"/>
                <a:gd name="T38" fmla="*/ 1 w 441"/>
                <a:gd name="T39" fmla="*/ 381 h 822"/>
                <a:gd name="T40" fmla="*/ 1 w 441"/>
                <a:gd name="T41" fmla="*/ 413 h 822"/>
                <a:gd name="T42" fmla="*/ 1 w 441"/>
                <a:gd name="T43" fmla="*/ 447 h 822"/>
                <a:gd name="T44" fmla="*/ 1 w 441"/>
                <a:gd name="T45" fmla="*/ 477 h 822"/>
                <a:gd name="T46" fmla="*/ 1 w 441"/>
                <a:gd name="T47" fmla="*/ 496 h 822"/>
                <a:gd name="T48" fmla="*/ 1 w 441"/>
                <a:gd name="T49" fmla="*/ 512 h 822"/>
                <a:gd name="T50" fmla="*/ 1 w 441"/>
                <a:gd name="T51" fmla="*/ 529 h 822"/>
                <a:gd name="T52" fmla="*/ 1 w 441"/>
                <a:gd name="T53" fmla="*/ 551 h 822"/>
                <a:gd name="T54" fmla="*/ 1 w 441"/>
                <a:gd name="T55" fmla="*/ 609 h 822"/>
                <a:gd name="T56" fmla="*/ 1 w 441"/>
                <a:gd name="T57" fmla="*/ 669 h 822"/>
                <a:gd name="T58" fmla="*/ 1 w 441"/>
                <a:gd name="T59" fmla="*/ 683 h 822"/>
                <a:gd name="T60" fmla="*/ 1 w 441"/>
                <a:gd name="T61" fmla="*/ 699 h 822"/>
                <a:gd name="T62" fmla="*/ 1 w 441"/>
                <a:gd name="T63" fmla="*/ 725 h 822"/>
                <a:gd name="T64" fmla="*/ 1 w 441"/>
                <a:gd name="T65" fmla="*/ 752 h 822"/>
                <a:gd name="T66" fmla="*/ 1 w 441"/>
                <a:gd name="T67" fmla="*/ 780 h 822"/>
                <a:gd name="T68" fmla="*/ 1 w 441"/>
                <a:gd name="T69" fmla="*/ 809 h 822"/>
                <a:gd name="T70" fmla="*/ 1 w 441"/>
                <a:gd name="T71" fmla="*/ 822 h 822"/>
                <a:gd name="T72" fmla="*/ 1 w 441"/>
                <a:gd name="T73" fmla="*/ 821 h 822"/>
                <a:gd name="T74" fmla="*/ 1 w 441"/>
                <a:gd name="T75" fmla="*/ 820 h 822"/>
                <a:gd name="T76" fmla="*/ 1 w 441"/>
                <a:gd name="T77" fmla="*/ 816 h 822"/>
                <a:gd name="T78" fmla="*/ 1 w 441"/>
                <a:gd name="T79" fmla="*/ 810 h 822"/>
                <a:gd name="T80" fmla="*/ 1 w 441"/>
                <a:gd name="T81" fmla="*/ 794 h 822"/>
                <a:gd name="T82" fmla="*/ 1 w 441"/>
                <a:gd name="T83" fmla="*/ 766 h 822"/>
                <a:gd name="T84" fmla="*/ 1 w 441"/>
                <a:gd name="T85" fmla="*/ 758 h 822"/>
                <a:gd name="T86" fmla="*/ 1 w 441"/>
                <a:gd name="T87" fmla="*/ 734 h 822"/>
                <a:gd name="T88" fmla="*/ 1 w 441"/>
                <a:gd name="T89" fmla="*/ 714 h 822"/>
                <a:gd name="T90" fmla="*/ 1 w 441"/>
                <a:gd name="T91" fmla="*/ 672 h 822"/>
                <a:gd name="T92" fmla="*/ 1 w 441"/>
                <a:gd name="T93" fmla="*/ 623 h 822"/>
                <a:gd name="T94" fmla="*/ 1 w 441"/>
                <a:gd name="T95" fmla="*/ 598 h 822"/>
                <a:gd name="T96" fmla="*/ 1 w 441"/>
                <a:gd name="T97" fmla="*/ 579 h 822"/>
                <a:gd name="T98" fmla="*/ 1 w 441"/>
                <a:gd name="T99" fmla="*/ 555 h 822"/>
                <a:gd name="T100" fmla="*/ 1 w 441"/>
                <a:gd name="T101" fmla="*/ 527 h 822"/>
                <a:gd name="T102" fmla="*/ 1 w 441"/>
                <a:gd name="T103" fmla="*/ 472 h 822"/>
                <a:gd name="T104" fmla="*/ 1 w 441"/>
                <a:gd name="T105" fmla="*/ 379 h 822"/>
                <a:gd name="T106" fmla="*/ 1 w 441"/>
                <a:gd name="T107" fmla="*/ 285 h 822"/>
                <a:gd name="T108" fmla="*/ 1 w 441"/>
                <a:gd name="T109" fmla="*/ 194 h 822"/>
                <a:gd name="T110" fmla="*/ 1 w 441"/>
                <a:gd name="T111" fmla="*/ 111 h 822"/>
                <a:gd name="T112" fmla="*/ 1 w 441"/>
                <a:gd name="T113" fmla="*/ 85 h 822"/>
                <a:gd name="T114" fmla="*/ 1 w 441"/>
                <a:gd name="T115" fmla="*/ 59 h 822"/>
                <a:gd name="T116" fmla="*/ 1 w 441"/>
                <a:gd name="T117" fmla="*/ 33 h 822"/>
                <a:gd name="T118" fmla="*/ 0 w 441"/>
                <a:gd name="T119" fmla="*/ 4 h 822"/>
                <a:gd name="T120" fmla="*/ 1 w 441"/>
                <a:gd name="T121" fmla="*/ 7 h 822"/>
                <a:gd name="T122" fmla="*/ 1 w 441"/>
                <a:gd name="T123" fmla="*/ 14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1"/>
                <a:gd name="T187" fmla="*/ 0 h 822"/>
                <a:gd name="T188" fmla="*/ 441 w 441"/>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1" h="822">
                  <a:moveTo>
                    <a:pt x="122" y="15"/>
                  </a:moveTo>
                  <a:lnTo>
                    <a:pt x="127" y="16"/>
                  </a:lnTo>
                  <a:lnTo>
                    <a:pt x="132" y="16"/>
                  </a:lnTo>
                  <a:lnTo>
                    <a:pt x="136" y="16"/>
                  </a:lnTo>
                  <a:lnTo>
                    <a:pt x="141" y="16"/>
                  </a:lnTo>
                  <a:lnTo>
                    <a:pt x="146" y="17"/>
                  </a:lnTo>
                  <a:lnTo>
                    <a:pt x="150" y="17"/>
                  </a:lnTo>
                  <a:lnTo>
                    <a:pt x="155" y="17"/>
                  </a:lnTo>
                  <a:lnTo>
                    <a:pt x="160" y="17"/>
                  </a:lnTo>
                  <a:lnTo>
                    <a:pt x="164" y="17"/>
                  </a:lnTo>
                  <a:lnTo>
                    <a:pt x="169" y="17"/>
                  </a:lnTo>
                  <a:lnTo>
                    <a:pt x="174" y="18"/>
                  </a:lnTo>
                  <a:lnTo>
                    <a:pt x="178" y="18"/>
                  </a:lnTo>
                  <a:lnTo>
                    <a:pt x="183" y="18"/>
                  </a:lnTo>
                  <a:lnTo>
                    <a:pt x="189" y="18"/>
                  </a:lnTo>
                  <a:lnTo>
                    <a:pt x="194" y="18"/>
                  </a:lnTo>
                  <a:lnTo>
                    <a:pt x="199" y="18"/>
                  </a:lnTo>
                  <a:lnTo>
                    <a:pt x="203" y="18"/>
                  </a:lnTo>
                  <a:lnTo>
                    <a:pt x="208" y="18"/>
                  </a:lnTo>
                  <a:lnTo>
                    <a:pt x="213" y="18"/>
                  </a:lnTo>
                  <a:lnTo>
                    <a:pt x="217" y="18"/>
                  </a:lnTo>
                  <a:lnTo>
                    <a:pt x="223" y="19"/>
                  </a:lnTo>
                  <a:lnTo>
                    <a:pt x="228" y="19"/>
                  </a:lnTo>
                  <a:lnTo>
                    <a:pt x="233" y="19"/>
                  </a:lnTo>
                  <a:lnTo>
                    <a:pt x="237" y="19"/>
                  </a:lnTo>
                  <a:lnTo>
                    <a:pt x="242" y="19"/>
                  </a:lnTo>
                  <a:lnTo>
                    <a:pt x="247" y="19"/>
                  </a:lnTo>
                  <a:lnTo>
                    <a:pt x="251" y="19"/>
                  </a:lnTo>
                  <a:lnTo>
                    <a:pt x="256" y="19"/>
                  </a:lnTo>
                  <a:lnTo>
                    <a:pt x="261" y="19"/>
                  </a:lnTo>
                  <a:lnTo>
                    <a:pt x="265" y="19"/>
                  </a:lnTo>
                  <a:lnTo>
                    <a:pt x="270" y="19"/>
                  </a:lnTo>
                  <a:lnTo>
                    <a:pt x="275" y="20"/>
                  </a:lnTo>
                  <a:lnTo>
                    <a:pt x="276" y="20"/>
                  </a:lnTo>
                  <a:lnTo>
                    <a:pt x="276" y="21"/>
                  </a:lnTo>
                  <a:lnTo>
                    <a:pt x="276" y="22"/>
                  </a:lnTo>
                  <a:lnTo>
                    <a:pt x="278" y="22"/>
                  </a:lnTo>
                  <a:lnTo>
                    <a:pt x="278" y="23"/>
                  </a:lnTo>
                  <a:lnTo>
                    <a:pt x="278" y="24"/>
                  </a:lnTo>
                  <a:lnTo>
                    <a:pt x="279" y="25"/>
                  </a:lnTo>
                  <a:lnTo>
                    <a:pt x="279" y="26"/>
                  </a:lnTo>
                  <a:lnTo>
                    <a:pt x="279" y="27"/>
                  </a:lnTo>
                  <a:lnTo>
                    <a:pt x="281" y="28"/>
                  </a:lnTo>
                  <a:lnTo>
                    <a:pt x="281" y="29"/>
                  </a:lnTo>
                  <a:lnTo>
                    <a:pt x="281" y="30"/>
                  </a:lnTo>
                  <a:lnTo>
                    <a:pt x="283" y="31"/>
                  </a:lnTo>
                  <a:lnTo>
                    <a:pt x="283" y="32"/>
                  </a:lnTo>
                  <a:lnTo>
                    <a:pt x="283" y="33"/>
                  </a:lnTo>
                  <a:lnTo>
                    <a:pt x="283" y="34"/>
                  </a:lnTo>
                  <a:lnTo>
                    <a:pt x="284" y="35"/>
                  </a:lnTo>
                  <a:lnTo>
                    <a:pt x="284" y="36"/>
                  </a:lnTo>
                  <a:lnTo>
                    <a:pt x="284" y="37"/>
                  </a:lnTo>
                  <a:lnTo>
                    <a:pt x="284" y="38"/>
                  </a:lnTo>
                  <a:lnTo>
                    <a:pt x="286" y="39"/>
                  </a:lnTo>
                  <a:lnTo>
                    <a:pt x="286" y="40"/>
                  </a:lnTo>
                  <a:lnTo>
                    <a:pt x="286" y="41"/>
                  </a:lnTo>
                  <a:lnTo>
                    <a:pt x="286" y="42"/>
                  </a:lnTo>
                  <a:lnTo>
                    <a:pt x="287" y="42"/>
                  </a:lnTo>
                  <a:lnTo>
                    <a:pt x="287" y="41"/>
                  </a:lnTo>
                  <a:lnTo>
                    <a:pt x="289" y="41"/>
                  </a:lnTo>
                  <a:lnTo>
                    <a:pt x="289" y="40"/>
                  </a:lnTo>
                  <a:lnTo>
                    <a:pt x="289" y="41"/>
                  </a:lnTo>
                  <a:lnTo>
                    <a:pt x="290" y="41"/>
                  </a:lnTo>
                  <a:lnTo>
                    <a:pt x="292" y="42"/>
                  </a:lnTo>
                  <a:lnTo>
                    <a:pt x="293" y="43"/>
                  </a:lnTo>
                  <a:lnTo>
                    <a:pt x="293" y="44"/>
                  </a:lnTo>
                  <a:lnTo>
                    <a:pt x="295" y="44"/>
                  </a:lnTo>
                  <a:lnTo>
                    <a:pt x="295" y="45"/>
                  </a:lnTo>
                  <a:lnTo>
                    <a:pt x="295" y="46"/>
                  </a:lnTo>
                  <a:lnTo>
                    <a:pt x="295" y="47"/>
                  </a:lnTo>
                  <a:lnTo>
                    <a:pt x="295" y="48"/>
                  </a:lnTo>
                  <a:lnTo>
                    <a:pt x="295" y="49"/>
                  </a:lnTo>
                  <a:lnTo>
                    <a:pt x="295" y="50"/>
                  </a:lnTo>
                  <a:lnTo>
                    <a:pt x="295" y="51"/>
                  </a:lnTo>
                  <a:lnTo>
                    <a:pt x="295" y="52"/>
                  </a:lnTo>
                  <a:lnTo>
                    <a:pt x="297" y="53"/>
                  </a:lnTo>
                  <a:lnTo>
                    <a:pt x="297" y="54"/>
                  </a:lnTo>
                  <a:lnTo>
                    <a:pt x="297" y="55"/>
                  </a:lnTo>
                  <a:lnTo>
                    <a:pt x="297" y="56"/>
                  </a:lnTo>
                  <a:lnTo>
                    <a:pt x="298" y="57"/>
                  </a:lnTo>
                  <a:lnTo>
                    <a:pt x="298" y="58"/>
                  </a:lnTo>
                  <a:lnTo>
                    <a:pt x="298" y="59"/>
                  </a:lnTo>
                  <a:lnTo>
                    <a:pt x="300" y="60"/>
                  </a:lnTo>
                  <a:lnTo>
                    <a:pt x="300" y="62"/>
                  </a:lnTo>
                  <a:lnTo>
                    <a:pt x="300" y="63"/>
                  </a:lnTo>
                  <a:lnTo>
                    <a:pt x="300" y="64"/>
                  </a:lnTo>
                  <a:lnTo>
                    <a:pt x="300" y="65"/>
                  </a:lnTo>
                  <a:lnTo>
                    <a:pt x="300" y="66"/>
                  </a:lnTo>
                  <a:lnTo>
                    <a:pt x="300" y="67"/>
                  </a:lnTo>
                  <a:lnTo>
                    <a:pt x="301" y="67"/>
                  </a:lnTo>
                  <a:lnTo>
                    <a:pt x="301" y="68"/>
                  </a:lnTo>
                  <a:lnTo>
                    <a:pt x="301" y="69"/>
                  </a:lnTo>
                  <a:lnTo>
                    <a:pt x="301" y="70"/>
                  </a:lnTo>
                  <a:lnTo>
                    <a:pt x="301" y="71"/>
                  </a:lnTo>
                  <a:lnTo>
                    <a:pt x="301" y="72"/>
                  </a:lnTo>
                  <a:lnTo>
                    <a:pt x="301" y="73"/>
                  </a:lnTo>
                  <a:lnTo>
                    <a:pt x="301" y="74"/>
                  </a:lnTo>
                  <a:lnTo>
                    <a:pt x="301" y="75"/>
                  </a:lnTo>
                  <a:lnTo>
                    <a:pt x="301" y="76"/>
                  </a:lnTo>
                  <a:lnTo>
                    <a:pt x="301" y="77"/>
                  </a:lnTo>
                  <a:lnTo>
                    <a:pt x="301" y="78"/>
                  </a:lnTo>
                  <a:lnTo>
                    <a:pt x="301" y="79"/>
                  </a:lnTo>
                  <a:lnTo>
                    <a:pt x="301" y="80"/>
                  </a:lnTo>
                  <a:lnTo>
                    <a:pt x="301" y="81"/>
                  </a:lnTo>
                  <a:lnTo>
                    <a:pt x="301" y="82"/>
                  </a:lnTo>
                  <a:lnTo>
                    <a:pt x="303" y="83"/>
                  </a:lnTo>
                  <a:lnTo>
                    <a:pt x="303" y="84"/>
                  </a:lnTo>
                  <a:lnTo>
                    <a:pt x="303" y="85"/>
                  </a:lnTo>
                  <a:lnTo>
                    <a:pt x="303" y="86"/>
                  </a:lnTo>
                  <a:lnTo>
                    <a:pt x="304" y="87"/>
                  </a:lnTo>
                  <a:lnTo>
                    <a:pt x="304" y="89"/>
                  </a:lnTo>
                  <a:lnTo>
                    <a:pt x="303" y="90"/>
                  </a:lnTo>
                  <a:lnTo>
                    <a:pt x="303" y="91"/>
                  </a:lnTo>
                  <a:lnTo>
                    <a:pt x="303" y="93"/>
                  </a:lnTo>
                  <a:lnTo>
                    <a:pt x="303" y="94"/>
                  </a:lnTo>
                  <a:lnTo>
                    <a:pt x="303" y="96"/>
                  </a:lnTo>
                  <a:lnTo>
                    <a:pt x="303" y="97"/>
                  </a:lnTo>
                  <a:lnTo>
                    <a:pt x="303" y="98"/>
                  </a:lnTo>
                  <a:lnTo>
                    <a:pt x="303" y="100"/>
                  </a:lnTo>
                  <a:lnTo>
                    <a:pt x="304" y="101"/>
                  </a:lnTo>
                  <a:lnTo>
                    <a:pt x="304" y="103"/>
                  </a:lnTo>
                  <a:lnTo>
                    <a:pt x="304" y="104"/>
                  </a:lnTo>
                  <a:lnTo>
                    <a:pt x="304" y="106"/>
                  </a:lnTo>
                  <a:lnTo>
                    <a:pt x="306" y="107"/>
                  </a:lnTo>
                  <a:lnTo>
                    <a:pt x="306" y="108"/>
                  </a:lnTo>
                  <a:lnTo>
                    <a:pt x="307" y="111"/>
                  </a:lnTo>
                  <a:lnTo>
                    <a:pt x="307" y="112"/>
                  </a:lnTo>
                  <a:lnTo>
                    <a:pt x="307" y="114"/>
                  </a:lnTo>
                  <a:lnTo>
                    <a:pt x="309" y="115"/>
                  </a:lnTo>
                  <a:lnTo>
                    <a:pt x="309" y="116"/>
                  </a:lnTo>
                  <a:lnTo>
                    <a:pt x="309" y="118"/>
                  </a:lnTo>
                  <a:lnTo>
                    <a:pt x="311" y="119"/>
                  </a:lnTo>
                  <a:lnTo>
                    <a:pt x="311" y="121"/>
                  </a:lnTo>
                  <a:lnTo>
                    <a:pt x="311" y="122"/>
                  </a:lnTo>
                  <a:lnTo>
                    <a:pt x="312" y="123"/>
                  </a:lnTo>
                  <a:lnTo>
                    <a:pt x="312" y="125"/>
                  </a:lnTo>
                  <a:lnTo>
                    <a:pt x="312" y="126"/>
                  </a:lnTo>
                  <a:lnTo>
                    <a:pt x="312" y="128"/>
                  </a:lnTo>
                  <a:lnTo>
                    <a:pt x="314" y="129"/>
                  </a:lnTo>
                  <a:lnTo>
                    <a:pt x="314" y="130"/>
                  </a:lnTo>
                  <a:lnTo>
                    <a:pt x="314" y="132"/>
                  </a:lnTo>
                  <a:lnTo>
                    <a:pt x="314" y="133"/>
                  </a:lnTo>
                  <a:lnTo>
                    <a:pt x="315" y="134"/>
                  </a:lnTo>
                  <a:lnTo>
                    <a:pt x="317" y="135"/>
                  </a:lnTo>
                  <a:lnTo>
                    <a:pt x="317" y="136"/>
                  </a:lnTo>
                  <a:lnTo>
                    <a:pt x="315" y="136"/>
                  </a:lnTo>
                  <a:lnTo>
                    <a:pt x="315" y="137"/>
                  </a:lnTo>
                  <a:lnTo>
                    <a:pt x="314" y="138"/>
                  </a:lnTo>
                  <a:lnTo>
                    <a:pt x="314" y="139"/>
                  </a:lnTo>
                  <a:lnTo>
                    <a:pt x="312" y="139"/>
                  </a:lnTo>
                  <a:lnTo>
                    <a:pt x="312" y="140"/>
                  </a:lnTo>
                  <a:lnTo>
                    <a:pt x="312" y="141"/>
                  </a:lnTo>
                  <a:lnTo>
                    <a:pt x="314" y="142"/>
                  </a:lnTo>
                  <a:lnTo>
                    <a:pt x="312" y="144"/>
                  </a:lnTo>
                  <a:lnTo>
                    <a:pt x="312" y="146"/>
                  </a:lnTo>
                  <a:lnTo>
                    <a:pt x="312" y="149"/>
                  </a:lnTo>
                  <a:lnTo>
                    <a:pt x="312" y="151"/>
                  </a:lnTo>
                  <a:lnTo>
                    <a:pt x="312" y="153"/>
                  </a:lnTo>
                  <a:lnTo>
                    <a:pt x="312" y="155"/>
                  </a:lnTo>
                  <a:lnTo>
                    <a:pt x="312" y="158"/>
                  </a:lnTo>
                  <a:lnTo>
                    <a:pt x="312" y="160"/>
                  </a:lnTo>
                  <a:lnTo>
                    <a:pt x="312" y="163"/>
                  </a:lnTo>
                  <a:lnTo>
                    <a:pt x="312" y="165"/>
                  </a:lnTo>
                  <a:lnTo>
                    <a:pt x="314" y="167"/>
                  </a:lnTo>
                  <a:lnTo>
                    <a:pt x="314" y="169"/>
                  </a:lnTo>
                  <a:lnTo>
                    <a:pt x="314" y="171"/>
                  </a:lnTo>
                  <a:lnTo>
                    <a:pt x="315" y="173"/>
                  </a:lnTo>
                  <a:lnTo>
                    <a:pt x="315" y="175"/>
                  </a:lnTo>
                  <a:lnTo>
                    <a:pt x="317" y="177"/>
                  </a:lnTo>
                  <a:lnTo>
                    <a:pt x="317" y="179"/>
                  </a:lnTo>
                  <a:lnTo>
                    <a:pt x="318" y="181"/>
                  </a:lnTo>
                  <a:lnTo>
                    <a:pt x="318" y="183"/>
                  </a:lnTo>
                  <a:lnTo>
                    <a:pt x="318" y="185"/>
                  </a:lnTo>
                  <a:lnTo>
                    <a:pt x="320" y="187"/>
                  </a:lnTo>
                  <a:lnTo>
                    <a:pt x="320" y="189"/>
                  </a:lnTo>
                  <a:lnTo>
                    <a:pt x="321" y="191"/>
                  </a:lnTo>
                  <a:lnTo>
                    <a:pt x="321" y="193"/>
                  </a:lnTo>
                  <a:lnTo>
                    <a:pt x="321" y="195"/>
                  </a:lnTo>
                  <a:lnTo>
                    <a:pt x="323" y="197"/>
                  </a:lnTo>
                  <a:lnTo>
                    <a:pt x="323" y="199"/>
                  </a:lnTo>
                  <a:lnTo>
                    <a:pt x="323" y="201"/>
                  </a:lnTo>
                  <a:lnTo>
                    <a:pt x="325" y="203"/>
                  </a:lnTo>
                  <a:lnTo>
                    <a:pt x="325" y="206"/>
                  </a:lnTo>
                  <a:lnTo>
                    <a:pt x="325" y="208"/>
                  </a:lnTo>
                  <a:lnTo>
                    <a:pt x="325" y="210"/>
                  </a:lnTo>
                  <a:lnTo>
                    <a:pt x="325" y="211"/>
                  </a:lnTo>
                  <a:lnTo>
                    <a:pt x="326" y="213"/>
                  </a:lnTo>
                  <a:lnTo>
                    <a:pt x="326" y="214"/>
                  </a:lnTo>
                  <a:lnTo>
                    <a:pt x="328" y="215"/>
                  </a:lnTo>
                  <a:lnTo>
                    <a:pt x="328" y="216"/>
                  </a:lnTo>
                  <a:lnTo>
                    <a:pt x="328" y="218"/>
                  </a:lnTo>
                  <a:lnTo>
                    <a:pt x="328" y="219"/>
                  </a:lnTo>
                  <a:lnTo>
                    <a:pt x="328" y="220"/>
                  </a:lnTo>
                  <a:lnTo>
                    <a:pt x="329" y="222"/>
                  </a:lnTo>
                  <a:lnTo>
                    <a:pt x="329" y="223"/>
                  </a:lnTo>
                  <a:lnTo>
                    <a:pt x="329" y="224"/>
                  </a:lnTo>
                  <a:lnTo>
                    <a:pt x="329" y="225"/>
                  </a:lnTo>
                  <a:lnTo>
                    <a:pt x="329" y="227"/>
                  </a:lnTo>
                  <a:lnTo>
                    <a:pt x="329" y="228"/>
                  </a:lnTo>
                  <a:lnTo>
                    <a:pt x="329" y="230"/>
                  </a:lnTo>
                  <a:lnTo>
                    <a:pt x="329" y="231"/>
                  </a:lnTo>
                  <a:lnTo>
                    <a:pt x="329" y="232"/>
                  </a:lnTo>
                  <a:lnTo>
                    <a:pt x="329" y="234"/>
                  </a:lnTo>
                  <a:lnTo>
                    <a:pt x="329" y="235"/>
                  </a:lnTo>
                  <a:lnTo>
                    <a:pt x="329" y="236"/>
                  </a:lnTo>
                  <a:lnTo>
                    <a:pt x="329" y="238"/>
                  </a:lnTo>
                  <a:lnTo>
                    <a:pt x="329" y="239"/>
                  </a:lnTo>
                  <a:lnTo>
                    <a:pt x="329" y="240"/>
                  </a:lnTo>
                  <a:lnTo>
                    <a:pt x="329" y="242"/>
                  </a:lnTo>
                  <a:lnTo>
                    <a:pt x="329" y="243"/>
                  </a:lnTo>
                  <a:lnTo>
                    <a:pt x="331" y="244"/>
                  </a:lnTo>
                  <a:lnTo>
                    <a:pt x="331" y="246"/>
                  </a:lnTo>
                  <a:lnTo>
                    <a:pt x="331" y="247"/>
                  </a:lnTo>
                  <a:lnTo>
                    <a:pt x="332" y="248"/>
                  </a:lnTo>
                  <a:lnTo>
                    <a:pt x="332" y="249"/>
                  </a:lnTo>
                  <a:lnTo>
                    <a:pt x="334" y="251"/>
                  </a:lnTo>
                  <a:lnTo>
                    <a:pt x="335" y="252"/>
                  </a:lnTo>
                  <a:lnTo>
                    <a:pt x="334" y="255"/>
                  </a:lnTo>
                  <a:lnTo>
                    <a:pt x="334" y="257"/>
                  </a:lnTo>
                  <a:lnTo>
                    <a:pt x="334" y="258"/>
                  </a:lnTo>
                  <a:lnTo>
                    <a:pt x="334" y="260"/>
                  </a:lnTo>
                  <a:lnTo>
                    <a:pt x="334" y="262"/>
                  </a:lnTo>
                  <a:lnTo>
                    <a:pt x="334" y="264"/>
                  </a:lnTo>
                  <a:lnTo>
                    <a:pt x="334" y="265"/>
                  </a:lnTo>
                  <a:lnTo>
                    <a:pt x="334" y="267"/>
                  </a:lnTo>
                  <a:lnTo>
                    <a:pt x="334" y="269"/>
                  </a:lnTo>
                  <a:lnTo>
                    <a:pt x="334" y="270"/>
                  </a:lnTo>
                  <a:lnTo>
                    <a:pt x="335" y="272"/>
                  </a:lnTo>
                  <a:lnTo>
                    <a:pt x="335" y="274"/>
                  </a:lnTo>
                  <a:lnTo>
                    <a:pt x="335" y="275"/>
                  </a:lnTo>
                  <a:lnTo>
                    <a:pt x="335" y="277"/>
                  </a:lnTo>
                  <a:lnTo>
                    <a:pt x="337" y="278"/>
                  </a:lnTo>
                  <a:lnTo>
                    <a:pt x="337" y="280"/>
                  </a:lnTo>
                  <a:lnTo>
                    <a:pt x="339" y="281"/>
                  </a:lnTo>
                  <a:lnTo>
                    <a:pt x="339" y="283"/>
                  </a:lnTo>
                  <a:lnTo>
                    <a:pt x="339" y="285"/>
                  </a:lnTo>
                  <a:lnTo>
                    <a:pt x="340" y="286"/>
                  </a:lnTo>
                  <a:lnTo>
                    <a:pt x="340" y="288"/>
                  </a:lnTo>
                  <a:lnTo>
                    <a:pt x="340" y="289"/>
                  </a:lnTo>
                  <a:lnTo>
                    <a:pt x="340" y="291"/>
                  </a:lnTo>
                  <a:lnTo>
                    <a:pt x="340" y="292"/>
                  </a:lnTo>
                  <a:lnTo>
                    <a:pt x="342" y="294"/>
                  </a:lnTo>
                  <a:lnTo>
                    <a:pt x="342" y="295"/>
                  </a:lnTo>
                  <a:lnTo>
                    <a:pt x="342" y="297"/>
                  </a:lnTo>
                  <a:lnTo>
                    <a:pt x="342" y="298"/>
                  </a:lnTo>
                  <a:lnTo>
                    <a:pt x="342" y="300"/>
                  </a:lnTo>
                  <a:lnTo>
                    <a:pt x="340" y="301"/>
                  </a:lnTo>
                  <a:lnTo>
                    <a:pt x="340" y="304"/>
                  </a:lnTo>
                  <a:lnTo>
                    <a:pt x="340" y="306"/>
                  </a:lnTo>
                  <a:lnTo>
                    <a:pt x="340" y="307"/>
                  </a:lnTo>
                  <a:lnTo>
                    <a:pt x="340" y="308"/>
                  </a:lnTo>
                  <a:lnTo>
                    <a:pt x="340" y="309"/>
                  </a:lnTo>
                  <a:lnTo>
                    <a:pt x="342" y="310"/>
                  </a:lnTo>
                  <a:lnTo>
                    <a:pt x="342" y="311"/>
                  </a:lnTo>
                  <a:lnTo>
                    <a:pt x="342" y="312"/>
                  </a:lnTo>
                  <a:lnTo>
                    <a:pt x="342" y="313"/>
                  </a:lnTo>
                  <a:lnTo>
                    <a:pt x="342" y="314"/>
                  </a:lnTo>
                  <a:lnTo>
                    <a:pt x="342" y="315"/>
                  </a:lnTo>
                  <a:lnTo>
                    <a:pt x="342" y="316"/>
                  </a:lnTo>
                  <a:lnTo>
                    <a:pt x="343" y="317"/>
                  </a:lnTo>
                  <a:lnTo>
                    <a:pt x="343" y="318"/>
                  </a:lnTo>
                  <a:lnTo>
                    <a:pt x="343" y="319"/>
                  </a:lnTo>
                  <a:lnTo>
                    <a:pt x="343" y="320"/>
                  </a:lnTo>
                  <a:lnTo>
                    <a:pt x="343" y="321"/>
                  </a:lnTo>
                  <a:lnTo>
                    <a:pt x="343" y="322"/>
                  </a:lnTo>
                  <a:lnTo>
                    <a:pt x="343" y="323"/>
                  </a:lnTo>
                  <a:lnTo>
                    <a:pt x="345" y="324"/>
                  </a:lnTo>
                  <a:lnTo>
                    <a:pt x="345" y="325"/>
                  </a:lnTo>
                  <a:lnTo>
                    <a:pt x="345" y="326"/>
                  </a:lnTo>
                  <a:lnTo>
                    <a:pt x="345" y="327"/>
                  </a:lnTo>
                  <a:lnTo>
                    <a:pt x="346" y="328"/>
                  </a:lnTo>
                  <a:lnTo>
                    <a:pt x="346" y="329"/>
                  </a:lnTo>
                  <a:lnTo>
                    <a:pt x="346" y="330"/>
                  </a:lnTo>
                  <a:lnTo>
                    <a:pt x="348" y="330"/>
                  </a:lnTo>
                  <a:lnTo>
                    <a:pt x="348" y="331"/>
                  </a:lnTo>
                  <a:lnTo>
                    <a:pt x="348" y="332"/>
                  </a:lnTo>
                  <a:lnTo>
                    <a:pt x="348" y="334"/>
                  </a:lnTo>
                  <a:lnTo>
                    <a:pt x="349" y="336"/>
                  </a:lnTo>
                  <a:lnTo>
                    <a:pt x="349" y="338"/>
                  </a:lnTo>
                  <a:lnTo>
                    <a:pt x="349" y="340"/>
                  </a:lnTo>
                  <a:lnTo>
                    <a:pt x="349" y="342"/>
                  </a:lnTo>
                  <a:lnTo>
                    <a:pt x="349" y="344"/>
                  </a:lnTo>
                  <a:lnTo>
                    <a:pt x="349" y="346"/>
                  </a:lnTo>
                  <a:lnTo>
                    <a:pt x="349" y="348"/>
                  </a:lnTo>
                  <a:lnTo>
                    <a:pt x="349" y="351"/>
                  </a:lnTo>
                  <a:lnTo>
                    <a:pt x="351" y="353"/>
                  </a:lnTo>
                  <a:lnTo>
                    <a:pt x="351" y="355"/>
                  </a:lnTo>
                  <a:lnTo>
                    <a:pt x="351" y="357"/>
                  </a:lnTo>
                  <a:lnTo>
                    <a:pt x="351" y="359"/>
                  </a:lnTo>
                  <a:lnTo>
                    <a:pt x="351" y="361"/>
                  </a:lnTo>
                  <a:lnTo>
                    <a:pt x="353" y="363"/>
                  </a:lnTo>
                  <a:lnTo>
                    <a:pt x="353" y="365"/>
                  </a:lnTo>
                  <a:lnTo>
                    <a:pt x="353" y="367"/>
                  </a:lnTo>
                  <a:lnTo>
                    <a:pt x="354" y="369"/>
                  </a:lnTo>
                  <a:lnTo>
                    <a:pt x="354" y="371"/>
                  </a:lnTo>
                  <a:lnTo>
                    <a:pt x="354" y="373"/>
                  </a:lnTo>
                  <a:lnTo>
                    <a:pt x="356" y="375"/>
                  </a:lnTo>
                  <a:lnTo>
                    <a:pt x="356" y="377"/>
                  </a:lnTo>
                  <a:lnTo>
                    <a:pt x="356" y="379"/>
                  </a:lnTo>
                  <a:lnTo>
                    <a:pt x="357" y="381"/>
                  </a:lnTo>
                  <a:lnTo>
                    <a:pt x="357" y="383"/>
                  </a:lnTo>
                  <a:lnTo>
                    <a:pt x="359" y="385"/>
                  </a:lnTo>
                  <a:lnTo>
                    <a:pt x="359" y="387"/>
                  </a:lnTo>
                  <a:lnTo>
                    <a:pt x="360" y="389"/>
                  </a:lnTo>
                  <a:lnTo>
                    <a:pt x="362" y="391"/>
                  </a:lnTo>
                  <a:lnTo>
                    <a:pt x="362" y="393"/>
                  </a:lnTo>
                  <a:lnTo>
                    <a:pt x="363" y="395"/>
                  </a:lnTo>
                  <a:lnTo>
                    <a:pt x="365" y="397"/>
                  </a:lnTo>
                  <a:lnTo>
                    <a:pt x="363" y="400"/>
                  </a:lnTo>
                  <a:lnTo>
                    <a:pt x="363" y="402"/>
                  </a:lnTo>
                  <a:lnTo>
                    <a:pt x="363" y="404"/>
                  </a:lnTo>
                  <a:lnTo>
                    <a:pt x="363" y="407"/>
                  </a:lnTo>
                  <a:lnTo>
                    <a:pt x="363" y="409"/>
                  </a:lnTo>
                  <a:lnTo>
                    <a:pt x="363" y="411"/>
                  </a:lnTo>
                  <a:lnTo>
                    <a:pt x="363" y="413"/>
                  </a:lnTo>
                  <a:lnTo>
                    <a:pt x="365" y="415"/>
                  </a:lnTo>
                  <a:lnTo>
                    <a:pt x="365" y="417"/>
                  </a:lnTo>
                  <a:lnTo>
                    <a:pt x="365" y="420"/>
                  </a:lnTo>
                  <a:lnTo>
                    <a:pt x="367" y="422"/>
                  </a:lnTo>
                  <a:lnTo>
                    <a:pt x="367" y="424"/>
                  </a:lnTo>
                  <a:lnTo>
                    <a:pt x="368" y="426"/>
                  </a:lnTo>
                  <a:lnTo>
                    <a:pt x="368" y="429"/>
                  </a:lnTo>
                  <a:lnTo>
                    <a:pt x="370" y="431"/>
                  </a:lnTo>
                  <a:lnTo>
                    <a:pt x="370" y="433"/>
                  </a:lnTo>
                  <a:lnTo>
                    <a:pt x="371" y="435"/>
                  </a:lnTo>
                  <a:lnTo>
                    <a:pt x="373" y="437"/>
                  </a:lnTo>
                  <a:lnTo>
                    <a:pt x="373" y="440"/>
                  </a:lnTo>
                  <a:lnTo>
                    <a:pt x="374" y="442"/>
                  </a:lnTo>
                  <a:lnTo>
                    <a:pt x="374" y="444"/>
                  </a:lnTo>
                  <a:lnTo>
                    <a:pt x="376" y="447"/>
                  </a:lnTo>
                  <a:lnTo>
                    <a:pt x="376" y="450"/>
                  </a:lnTo>
                  <a:lnTo>
                    <a:pt x="377" y="452"/>
                  </a:lnTo>
                  <a:lnTo>
                    <a:pt x="377" y="454"/>
                  </a:lnTo>
                  <a:lnTo>
                    <a:pt x="379" y="457"/>
                  </a:lnTo>
                  <a:lnTo>
                    <a:pt x="379" y="459"/>
                  </a:lnTo>
                  <a:lnTo>
                    <a:pt x="379" y="461"/>
                  </a:lnTo>
                  <a:lnTo>
                    <a:pt x="379" y="463"/>
                  </a:lnTo>
                  <a:lnTo>
                    <a:pt x="381" y="466"/>
                  </a:lnTo>
                  <a:lnTo>
                    <a:pt x="381" y="468"/>
                  </a:lnTo>
                  <a:lnTo>
                    <a:pt x="381" y="470"/>
                  </a:lnTo>
                  <a:lnTo>
                    <a:pt x="381" y="472"/>
                  </a:lnTo>
                  <a:lnTo>
                    <a:pt x="381" y="473"/>
                  </a:lnTo>
                  <a:lnTo>
                    <a:pt x="381" y="474"/>
                  </a:lnTo>
                  <a:lnTo>
                    <a:pt x="381" y="475"/>
                  </a:lnTo>
                  <a:lnTo>
                    <a:pt x="381" y="477"/>
                  </a:lnTo>
                  <a:lnTo>
                    <a:pt x="381" y="478"/>
                  </a:lnTo>
                  <a:lnTo>
                    <a:pt x="381" y="479"/>
                  </a:lnTo>
                  <a:lnTo>
                    <a:pt x="381" y="480"/>
                  </a:lnTo>
                  <a:lnTo>
                    <a:pt x="381" y="481"/>
                  </a:lnTo>
                  <a:lnTo>
                    <a:pt x="382" y="483"/>
                  </a:lnTo>
                  <a:lnTo>
                    <a:pt x="382" y="484"/>
                  </a:lnTo>
                  <a:lnTo>
                    <a:pt x="382" y="485"/>
                  </a:lnTo>
                  <a:lnTo>
                    <a:pt x="382" y="486"/>
                  </a:lnTo>
                  <a:lnTo>
                    <a:pt x="382" y="488"/>
                  </a:lnTo>
                  <a:lnTo>
                    <a:pt x="382" y="489"/>
                  </a:lnTo>
                  <a:lnTo>
                    <a:pt x="382" y="490"/>
                  </a:lnTo>
                  <a:lnTo>
                    <a:pt x="382" y="491"/>
                  </a:lnTo>
                  <a:lnTo>
                    <a:pt x="382" y="493"/>
                  </a:lnTo>
                  <a:lnTo>
                    <a:pt x="382" y="494"/>
                  </a:lnTo>
                  <a:lnTo>
                    <a:pt x="382" y="496"/>
                  </a:lnTo>
                  <a:lnTo>
                    <a:pt x="382" y="497"/>
                  </a:lnTo>
                  <a:lnTo>
                    <a:pt x="384" y="498"/>
                  </a:lnTo>
                  <a:lnTo>
                    <a:pt x="384" y="499"/>
                  </a:lnTo>
                  <a:lnTo>
                    <a:pt x="384" y="500"/>
                  </a:lnTo>
                  <a:lnTo>
                    <a:pt x="384" y="502"/>
                  </a:lnTo>
                  <a:lnTo>
                    <a:pt x="385" y="503"/>
                  </a:lnTo>
                  <a:lnTo>
                    <a:pt x="385" y="504"/>
                  </a:lnTo>
                  <a:lnTo>
                    <a:pt x="385" y="505"/>
                  </a:lnTo>
                  <a:lnTo>
                    <a:pt x="385" y="506"/>
                  </a:lnTo>
                  <a:lnTo>
                    <a:pt x="387" y="507"/>
                  </a:lnTo>
                  <a:lnTo>
                    <a:pt x="387" y="508"/>
                  </a:lnTo>
                  <a:lnTo>
                    <a:pt x="388" y="509"/>
                  </a:lnTo>
                  <a:lnTo>
                    <a:pt x="388" y="510"/>
                  </a:lnTo>
                  <a:lnTo>
                    <a:pt x="390" y="511"/>
                  </a:lnTo>
                  <a:lnTo>
                    <a:pt x="390" y="512"/>
                  </a:lnTo>
                  <a:lnTo>
                    <a:pt x="390" y="513"/>
                  </a:lnTo>
                  <a:lnTo>
                    <a:pt x="390" y="514"/>
                  </a:lnTo>
                  <a:lnTo>
                    <a:pt x="390" y="515"/>
                  </a:lnTo>
                  <a:lnTo>
                    <a:pt x="390" y="516"/>
                  </a:lnTo>
                  <a:lnTo>
                    <a:pt x="391" y="517"/>
                  </a:lnTo>
                  <a:lnTo>
                    <a:pt x="391" y="518"/>
                  </a:lnTo>
                  <a:lnTo>
                    <a:pt x="391" y="519"/>
                  </a:lnTo>
                  <a:lnTo>
                    <a:pt x="391" y="521"/>
                  </a:lnTo>
                  <a:lnTo>
                    <a:pt x="391" y="522"/>
                  </a:lnTo>
                  <a:lnTo>
                    <a:pt x="391" y="523"/>
                  </a:lnTo>
                  <a:lnTo>
                    <a:pt x="391" y="524"/>
                  </a:lnTo>
                  <a:lnTo>
                    <a:pt x="391" y="525"/>
                  </a:lnTo>
                  <a:lnTo>
                    <a:pt x="391" y="526"/>
                  </a:lnTo>
                  <a:lnTo>
                    <a:pt x="391" y="527"/>
                  </a:lnTo>
                  <a:lnTo>
                    <a:pt x="391" y="529"/>
                  </a:lnTo>
                  <a:lnTo>
                    <a:pt x="391" y="530"/>
                  </a:lnTo>
                  <a:lnTo>
                    <a:pt x="390" y="531"/>
                  </a:lnTo>
                  <a:lnTo>
                    <a:pt x="390" y="532"/>
                  </a:lnTo>
                  <a:lnTo>
                    <a:pt x="390" y="533"/>
                  </a:lnTo>
                  <a:lnTo>
                    <a:pt x="390" y="534"/>
                  </a:lnTo>
                  <a:lnTo>
                    <a:pt x="390" y="535"/>
                  </a:lnTo>
                  <a:lnTo>
                    <a:pt x="391" y="537"/>
                  </a:lnTo>
                  <a:lnTo>
                    <a:pt x="391" y="538"/>
                  </a:lnTo>
                  <a:lnTo>
                    <a:pt x="391" y="539"/>
                  </a:lnTo>
                  <a:lnTo>
                    <a:pt x="391" y="540"/>
                  </a:lnTo>
                  <a:lnTo>
                    <a:pt x="391" y="541"/>
                  </a:lnTo>
                  <a:lnTo>
                    <a:pt x="391" y="542"/>
                  </a:lnTo>
                  <a:lnTo>
                    <a:pt x="391" y="544"/>
                  </a:lnTo>
                  <a:lnTo>
                    <a:pt x="393" y="548"/>
                  </a:lnTo>
                  <a:lnTo>
                    <a:pt x="394" y="551"/>
                  </a:lnTo>
                  <a:lnTo>
                    <a:pt x="396" y="555"/>
                  </a:lnTo>
                  <a:lnTo>
                    <a:pt x="398" y="559"/>
                  </a:lnTo>
                  <a:lnTo>
                    <a:pt x="399" y="562"/>
                  </a:lnTo>
                  <a:lnTo>
                    <a:pt x="401" y="566"/>
                  </a:lnTo>
                  <a:lnTo>
                    <a:pt x="402" y="570"/>
                  </a:lnTo>
                  <a:lnTo>
                    <a:pt x="402" y="574"/>
                  </a:lnTo>
                  <a:lnTo>
                    <a:pt x="404" y="577"/>
                  </a:lnTo>
                  <a:lnTo>
                    <a:pt x="404" y="581"/>
                  </a:lnTo>
                  <a:lnTo>
                    <a:pt x="405" y="585"/>
                  </a:lnTo>
                  <a:lnTo>
                    <a:pt x="405" y="589"/>
                  </a:lnTo>
                  <a:lnTo>
                    <a:pt x="407" y="593"/>
                  </a:lnTo>
                  <a:lnTo>
                    <a:pt x="407" y="597"/>
                  </a:lnTo>
                  <a:lnTo>
                    <a:pt x="407" y="601"/>
                  </a:lnTo>
                  <a:lnTo>
                    <a:pt x="407" y="605"/>
                  </a:lnTo>
                  <a:lnTo>
                    <a:pt x="408" y="609"/>
                  </a:lnTo>
                  <a:lnTo>
                    <a:pt x="408" y="612"/>
                  </a:lnTo>
                  <a:lnTo>
                    <a:pt x="408" y="616"/>
                  </a:lnTo>
                  <a:lnTo>
                    <a:pt x="408" y="620"/>
                  </a:lnTo>
                  <a:lnTo>
                    <a:pt x="410" y="624"/>
                  </a:lnTo>
                  <a:lnTo>
                    <a:pt x="410" y="628"/>
                  </a:lnTo>
                  <a:lnTo>
                    <a:pt x="410" y="632"/>
                  </a:lnTo>
                  <a:lnTo>
                    <a:pt x="410" y="636"/>
                  </a:lnTo>
                  <a:lnTo>
                    <a:pt x="410" y="641"/>
                  </a:lnTo>
                  <a:lnTo>
                    <a:pt x="412" y="645"/>
                  </a:lnTo>
                  <a:lnTo>
                    <a:pt x="412" y="649"/>
                  </a:lnTo>
                  <a:lnTo>
                    <a:pt x="412" y="653"/>
                  </a:lnTo>
                  <a:lnTo>
                    <a:pt x="413" y="657"/>
                  </a:lnTo>
                  <a:lnTo>
                    <a:pt x="413" y="661"/>
                  </a:lnTo>
                  <a:lnTo>
                    <a:pt x="413" y="665"/>
                  </a:lnTo>
                  <a:lnTo>
                    <a:pt x="415" y="669"/>
                  </a:lnTo>
                  <a:lnTo>
                    <a:pt x="415" y="670"/>
                  </a:lnTo>
                  <a:lnTo>
                    <a:pt x="415" y="671"/>
                  </a:lnTo>
                  <a:lnTo>
                    <a:pt x="416" y="671"/>
                  </a:lnTo>
                  <a:lnTo>
                    <a:pt x="416" y="672"/>
                  </a:lnTo>
                  <a:lnTo>
                    <a:pt x="416" y="673"/>
                  </a:lnTo>
                  <a:lnTo>
                    <a:pt x="418" y="674"/>
                  </a:lnTo>
                  <a:lnTo>
                    <a:pt x="418" y="675"/>
                  </a:lnTo>
                  <a:lnTo>
                    <a:pt x="418" y="676"/>
                  </a:lnTo>
                  <a:lnTo>
                    <a:pt x="418" y="677"/>
                  </a:lnTo>
                  <a:lnTo>
                    <a:pt x="419" y="678"/>
                  </a:lnTo>
                  <a:lnTo>
                    <a:pt x="419" y="679"/>
                  </a:lnTo>
                  <a:lnTo>
                    <a:pt x="419" y="680"/>
                  </a:lnTo>
                  <a:lnTo>
                    <a:pt x="419" y="681"/>
                  </a:lnTo>
                  <a:lnTo>
                    <a:pt x="419" y="682"/>
                  </a:lnTo>
                  <a:lnTo>
                    <a:pt x="419" y="683"/>
                  </a:lnTo>
                  <a:lnTo>
                    <a:pt x="419" y="684"/>
                  </a:lnTo>
                  <a:lnTo>
                    <a:pt x="419" y="685"/>
                  </a:lnTo>
                  <a:lnTo>
                    <a:pt x="419" y="686"/>
                  </a:lnTo>
                  <a:lnTo>
                    <a:pt x="419" y="688"/>
                  </a:lnTo>
                  <a:lnTo>
                    <a:pt x="421" y="689"/>
                  </a:lnTo>
                  <a:lnTo>
                    <a:pt x="421" y="690"/>
                  </a:lnTo>
                  <a:lnTo>
                    <a:pt x="421" y="691"/>
                  </a:lnTo>
                  <a:lnTo>
                    <a:pt x="421" y="692"/>
                  </a:lnTo>
                  <a:lnTo>
                    <a:pt x="421" y="693"/>
                  </a:lnTo>
                  <a:lnTo>
                    <a:pt x="421" y="694"/>
                  </a:lnTo>
                  <a:lnTo>
                    <a:pt x="421" y="695"/>
                  </a:lnTo>
                  <a:lnTo>
                    <a:pt x="421" y="696"/>
                  </a:lnTo>
                  <a:lnTo>
                    <a:pt x="421" y="697"/>
                  </a:lnTo>
                  <a:lnTo>
                    <a:pt x="421" y="698"/>
                  </a:lnTo>
                  <a:lnTo>
                    <a:pt x="421" y="699"/>
                  </a:lnTo>
                  <a:lnTo>
                    <a:pt x="421" y="700"/>
                  </a:lnTo>
                  <a:lnTo>
                    <a:pt x="422" y="701"/>
                  </a:lnTo>
                  <a:lnTo>
                    <a:pt x="422" y="703"/>
                  </a:lnTo>
                  <a:lnTo>
                    <a:pt x="422" y="705"/>
                  </a:lnTo>
                  <a:lnTo>
                    <a:pt x="422" y="707"/>
                  </a:lnTo>
                  <a:lnTo>
                    <a:pt x="422" y="709"/>
                  </a:lnTo>
                  <a:lnTo>
                    <a:pt x="422" y="711"/>
                  </a:lnTo>
                  <a:lnTo>
                    <a:pt x="422" y="713"/>
                  </a:lnTo>
                  <a:lnTo>
                    <a:pt x="424" y="714"/>
                  </a:lnTo>
                  <a:lnTo>
                    <a:pt x="424" y="716"/>
                  </a:lnTo>
                  <a:lnTo>
                    <a:pt x="424" y="718"/>
                  </a:lnTo>
                  <a:lnTo>
                    <a:pt x="426" y="720"/>
                  </a:lnTo>
                  <a:lnTo>
                    <a:pt x="426" y="722"/>
                  </a:lnTo>
                  <a:lnTo>
                    <a:pt x="426" y="723"/>
                  </a:lnTo>
                  <a:lnTo>
                    <a:pt x="426" y="725"/>
                  </a:lnTo>
                  <a:lnTo>
                    <a:pt x="427" y="727"/>
                  </a:lnTo>
                  <a:lnTo>
                    <a:pt x="427" y="729"/>
                  </a:lnTo>
                  <a:lnTo>
                    <a:pt x="427" y="730"/>
                  </a:lnTo>
                  <a:lnTo>
                    <a:pt x="429" y="732"/>
                  </a:lnTo>
                  <a:lnTo>
                    <a:pt x="429" y="734"/>
                  </a:lnTo>
                  <a:lnTo>
                    <a:pt x="429" y="737"/>
                  </a:lnTo>
                  <a:lnTo>
                    <a:pt x="429" y="738"/>
                  </a:lnTo>
                  <a:lnTo>
                    <a:pt x="430" y="740"/>
                  </a:lnTo>
                  <a:lnTo>
                    <a:pt x="430" y="742"/>
                  </a:lnTo>
                  <a:lnTo>
                    <a:pt x="430" y="743"/>
                  </a:lnTo>
                  <a:lnTo>
                    <a:pt x="430" y="745"/>
                  </a:lnTo>
                  <a:lnTo>
                    <a:pt x="430" y="747"/>
                  </a:lnTo>
                  <a:lnTo>
                    <a:pt x="430" y="749"/>
                  </a:lnTo>
                  <a:lnTo>
                    <a:pt x="430" y="751"/>
                  </a:lnTo>
                  <a:lnTo>
                    <a:pt x="430" y="752"/>
                  </a:lnTo>
                  <a:lnTo>
                    <a:pt x="430" y="754"/>
                  </a:lnTo>
                  <a:lnTo>
                    <a:pt x="430" y="756"/>
                  </a:lnTo>
                  <a:lnTo>
                    <a:pt x="430" y="758"/>
                  </a:lnTo>
                  <a:lnTo>
                    <a:pt x="430" y="760"/>
                  </a:lnTo>
                  <a:lnTo>
                    <a:pt x="430" y="762"/>
                  </a:lnTo>
                  <a:lnTo>
                    <a:pt x="432" y="764"/>
                  </a:lnTo>
                  <a:lnTo>
                    <a:pt x="432" y="766"/>
                  </a:lnTo>
                  <a:lnTo>
                    <a:pt x="432" y="767"/>
                  </a:lnTo>
                  <a:lnTo>
                    <a:pt x="433" y="769"/>
                  </a:lnTo>
                  <a:lnTo>
                    <a:pt x="433" y="771"/>
                  </a:lnTo>
                  <a:lnTo>
                    <a:pt x="435" y="773"/>
                  </a:lnTo>
                  <a:lnTo>
                    <a:pt x="435" y="775"/>
                  </a:lnTo>
                  <a:lnTo>
                    <a:pt x="435" y="777"/>
                  </a:lnTo>
                  <a:lnTo>
                    <a:pt x="435" y="779"/>
                  </a:lnTo>
                  <a:lnTo>
                    <a:pt x="436" y="780"/>
                  </a:lnTo>
                  <a:lnTo>
                    <a:pt x="436" y="782"/>
                  </a:lnTo>
                  <a:lnTo>
                    <a:pt x="436" y="785"/>
                  </a:lnTo>
                  <a:lnTo>
                    <a:pt x="436" y="787"/>
                  </a:lnTo>
                  <a:lnTo>
                    <a:pt x="438" y="789"/>
                  </a:lnTo>
                  <a:lnTo>
                    <a:pt x="438" y="791"/>
                  </a:lnTo>
                  <a:lnTo>
                    <a:pt x="438" y="792"/>
                  </a:lnTo>
                  <a:lnTo>
                    <a:pt x="438" y="794"/>
                  </a:lnTo>
                  <a:lnTo>
                    <a:pt x="438" y="796"/>
                  </a:lnTo>
                  <a:lnTo>
                    <a:pt x="438" y="798"/>
                  </a:lnTo>
                  <a:lnTo>
                    <a:pt x="440" y="800"/>
                  </a:lnTo>
                  <a:lnTo>
                    <a:pt x="440" y="802"/>
                  </a:lnTo>
                  <a:lnTo>
                    <a:pt x="440" y="803"/>
                  </a:lnTo>
                  <a:lnTo>
                    <a:pt x="440" y="805"/>
                  </a:lnTo>
                  <a:lnTo>
                    <a:pt x="440" y="807"/>
                  </a:lnTo>
                  <a:lnTo>
                    <a:pt x="440" y="809"/>
                  </a:lnTo>
                  <a:lnTo>
                    <a:pt x="440" y="811"/>
                  </a:lnTo>
                  <a:lnTo>
                    <a:pt x="441" y="812"/>
                  </a:lnTo>
                  <a:lnTo>
                    <a:pt x="441" y="814"/>
                  </a:lnTo>
                  <a:lnTo>
                    <a:pt x="441" y="816"/>
                  </a:lnTo>
                  <a:lnTo>
                    <a:pt x="441" y="817"/>
                  </a:lnTo>
                  <a:lnTo>
                    <a:pt x="441" y="819"/>
                  </a:lnTo>
                  <a:lnTo>
                    <a:pt x="441" y="820"/>
                  </a:lnTo>
                  <a:lnTo>
                    <a:pt x="440" y="820"/>
                  </a:lnTo>
                  <a:lnTo>
                    <a:pt x="438" y="821"/>
                  </a:lnTo>
                  <a:lnTo>
                    <a:pt x="436" y="821"/>
                  </a:lnTo>
                  <a:lnTo>
                    <a:pt x="435" y="821"/>
                  </a:lnTo>
                  <a:lnTo>
                    <a:pt x="435" y="822"/>
                  </a:lnTo>
                  <a:lnTo>
                    <a:pt x="433" y="822"/>
                  </a:lnTo>
                  <a:lnTo>
                    <a:pt x="432" y="822"/>
                  </a:lnTo>
                  <a:lnTo>
                    <a:pt x="430" y="822"/>
                  </a:lnTo>
                  <a:lnTo>
                    <a:pt x="429" y="822"/>
                  </a:lnTo>
                  <a:lnTo>
                    <a:pt x="427" y="822"/>
                  </a:lnTo>
                  <a:lnTo>
                    <a:pt x="426" y="822"/>
                  </a:lnTo>
                  <a:lnTo>
                    <a:pt x="424" y="822"/>
                  </a:lnTo>
                  <a:lnTo>
                    <a:pt x="422" y="822"/>
                  </a:lnTo>
                  <a:lnTo>
                    <a:pt x="421" y="822"/>
                  </a:lnTo>
                  <a:lnTo>
                    <a:pt x="419" y="822"/>
                  </a:lnTo>
                  <a:lnTo>
                    <a:pt x="418" y="822"/>
                  </a:lnTo>
                  <a:lnTo>
                    <a:pt x="416" y="822"/>
                  </a:lnTo>
                  <a:lnTo>
                    <a:pt x="415" y="822"/>
                  </a:lnTo>
                  <a:lnTo>
                    <a:pt x="413" y="821"/>
                  </a:lnTo>
                  <a:lnTo>
                    <a:pt x="412" y="821"/>
                  </a:lnTo>
                  <a:lnTo>
                    <a:pt x="410" y="821"/>
                  </a:lnTo>
                  <a:lnTo>
                    <a:pt x="408" y="821"/>
                  </a:lnTo>
                  <a:lnTo>
                    <a:pt x="407" y="821"/>
                  </a:lnTo>
                  <a:lnTo>
                    <a:pt x="405" y="821"/>
                  </a:lnTo>
                  <a:lnTo>
                    <a:pt x="404" y="821"/>
                  </a:lnTo>
                  <a:lnTo>
                    <a:pt x="402" y="820"/>
                  </a:lnTo>
                  <a:lnTo>
                    <a:pt x="401" y="820"/>
                  </a:lnTo>
                  <a:lnTo>
                    <a:pt x="399" y="820"/>
                  </a:lnTo>
                  <a:lnTo>
                    <a:pt x="398" y="820"/>
                  </a:lnTo>
                  <a:lnTo>
                    <a:pt x="396" y="820"/>
                  </a:lnTo>
                  <a:lnTo>
                    <a:pt x="394" y="820"/>
                  </a:lnTo>
                  <a:lnTo>
                    <a:pt x="393" y="820"/>
                  </a:lnTo>
                  <a:lnTo>
                    <a:pt x="390" y="820"/>
                  </a:lnTo>
                  <a:lnTo>
                    <a:pt x="387" y="820"/>
                  </a:lnTo>
                  <a:lnTo>
                    <a:pt x="384" y="820"/>
                  </a:lnTo>
                  <a:lnTo>
                    <a:pt x="381" y="820"/>
                  </a:lnTo>
                  <a:lnTo>
                    <a:pt x="377" y="820"/>
                  </a:lnTo>
                  <a:lnTo>
                    <a:pt x="374" y="820"/>
                  </a:lnTo>
                  <a:lnTo>
                    <a:pt x="371" y="819"/>
                  </a:lnTo>
                  <a:lnTo>
                    <a:pt x="368" y="819"/>
                  </a:lnTo>
                  <a:lnTo>
                    <a:pt x="365" y="819"/>
                  </a:lnTo>
                  <a:lnTo>
                    <a:pt x="362" y="819"/>
                  </a:lnTo>
                  <a:lnTo>
                    <a:pt x="359" y="819"/>
                  </a:lnTo>
                  <a:lnTo>
                    <a:pt x="356" y="819"/>
                  </a:lnTo>
                  <a:lnTo>
                    <a:pt x="353" y="818"/>
                  </a:lnTo>
                  <a:lnTo>
                    <a:pt x="349" y="818"/>
                  </a:lnTo>
                  <a:lnTo>
                    <a:pt x="346" y="818"/>
                  </a:lnTo>
                  <a:lnTo>
                    <a:pt x="343" y="818"/>
                  </a:lnTo>
                  <a:lnTo>
                    <a:pt x="340" y="817"/>
                  </a:lnTo>
                  <a:lnTo>
                    <a:pt x="337" y="817"/>
                  </a:lnTo>
                  <a:lnTo>
                    <a:pt x="334" y="817"/>
                  </a:lnTo>
                  <a:lnTo>
                    <a:pt x="331" y="816"/>
                  </a:lnTo>
                  <a:lnTo>
                    <a:pt x="328" y="816"/>
                  </a:lnTo>
                  <a:lnTo>
                    <a:pt x="325" y="816"/>
                  </a:lnTo>
                  <a:lnTo>
                    <a:pt x="321" y="815"/>
                  </a:lnTo>
                  <a:lnTo>
                    <a:pt x="318" y="815"/>
                  </a:lnTo>
                  <a:lnTo>
                    <a:pt x="315" y="815"/>
                  </a:lnTo>
                  <a:lnTo>
                    <a:pt x="312" y="815"/>
                  </a:lnTo>
                  <a:lnTo>
                    <a:pt x="309" y="814"/>
                  </a:lnTo>
                  <a:lnTo>
                    <a:pt x="306" y="814"/>
                  </a:lnTo>
                  <a:lnTo>
                    <a:pt x="303" y="814"/>
                  </a:lnTo>
                  <a:lnTo>
                    <a:pt x="300" y="813"/>
                  </a:lnTo>
                  <a:lnTo>
                    <a:pt x="297" y="813"/>
                  </a:lnTo>
                  <a:lnTo>
                    <a:pt x="292" y="812"/>
                  </a:lnTo>
                  <a:lnTo>
                    <a:pt x="287" y="812"/>
                  </a:lnTo>
                  <a:lnTo>
                    <a:pt x="284" y="811"/>
                  </a:lnTo>
                  <a:lnTo>
                    <a:pt x="279" y="810"/>
                  </a:lnTo>
                  <a:lnTo>
                    <a:pt x="276" y="810"/>
                  </a:lnTo>
                  <a:lnTo>
                    <a:pt x="272" y="809"/>
                  </a:lnTo>
                  <a:lnTo>
                    <a:pt x="269" y="808"/>
                  </a:lnTo>
                  <a:lnTo>
                    <a:pt x="264" y="807"/>
                  </a:lnTo>
                  <a:lnTo>
                    <a:pt x="261" y="806"/>
                  </a:lnTo>
                  <a:lnTo>
                    <a:pt x="256" y="805"/>
                  </a:lnTo>
                  <a:lnTo>
                    <a:pt x="253" y="804"/>
                  </a:lnTo>
                  <a:lnTo>
                    <a:pt x="250" y="803"/>
                  </a:lnTo>
                  <a:lnTo>
                    <a:pt x="245" y="802"/>
                  </a:lnTo>
                  <a:lnTo>
                    <a:pt x="242" y="801"/>
                  </a:lnTo>
                  <a:lnTo>
                    <a:pt x="239" y="800"/>
                  </a:lnTo>
                  <a:lnTo>
                    <a:pt x="236" y="799"/>
                  </a:lnTo>
                  <a:lnTo>
                    <a:pt x="231" y="798"/>
                  </a:lnTo>
                  <a:lnTo>
                    <a:pt x="228" y="797"/>
                  </a:lnTo>
                  <a:lnTo>
                    <a:pt x="225" y="796"/>
                  </a:lnTo>
                  <a:lnTo>
                    <a:pt x="220" y="794"/>
                  </a:lnTo>
                  <a:lnTo>
                    <a:pt x="217" y="793"/>
                  </a:lnTo>
                  <a:lnTo>
                    <a:pt x="214" y="792"/>
                  </a:lnTo>
                  <a:lnTo>
                    <a:pt x="211" y="791"/>
                  </a:lnTo>
                  <a:lnTo>
                    <a:pt x="206" y="790"/>
                  </a:lnTo>
                  <a:lnTo>
                    <a:pt x="203" y="788"/>
                  </a:lnTo>
                  <a:lnTo>
                    <a:pt x="200" y="787"/>
                  </a:lnTo>
                  <a:lnTo>
                    <a:pt x="196" y="786"/>
                  </a:lnTo>
                  <a:lnTo>
                    <a:pt x="192" y="785"/>
                  </a:lnTo>
                  <a:lnTo>
                    <a:pt x="189" y="782"/>
                  </a:lnTo>
                  <a:lnTo>
                    <a:pt x="185" y="781"/>
                  </a:lnTo>
                  <a:lnTo>
                    <a:pt x="182" y="780"/>
                  </a:lnTo>
                  <a:lnTo>
                    <a:pt x="178" y="779"/>
                  </a:lnTo>
                  <a:lnTo>
                    <a:pt x="154" y="766"/>
                  </a:lnTo>
                  <a:lnTo>
                    <a:pt x="152" y="766"/>
                  </a:lnTo>
                  <a:lnTo>
                    <a:pt x="150" y="766"/>
                  </a:lnTo>
                  <a:lnTo>
                    <a:pt x="149" y="766"/>
                  </a:lnTo>
                  <a:lnTo>
                    <a:pt x="149" y="765"/>
                  </a:lnTo>
                  <a:lnTo>
                    <a:pt x="147" y="765"/>
                  </a:lnTo>
                  <a:lnTo>
                    <a:pt x="146" y="765"/>
                  </a:lnTo>
                  <a:lnTo>
                    <a:pt x="144" y="765"/>
                  </a:lnTo>
                  <a:lnTo>
                    <a:pt x="143" y="764"/>
                  </a:lnTo>
                  <a:lnTo>
                    <a:pt x="141" y="764"/>
                  </a:lnTo>
                  <a:lnTo>
                    <a:pt x="141" y="763"/>
                  </a:lnTo>
                  <a:lnTo>
                    <a:pt x="140" y="763"/>
                  </a:lnTo>
                  <a:lnTo>
                    <a:pt x="138" y="762"/>
                  </a:lnTo>
                  <a:lnTo>
                    <a:pt x="136" y="761"/>
                  </a:lnTo>
                  <a:lnTo>
                    <a:pt x="136" y="760"/>
                  </a:lnTo>
                  <a:lnTo>
                    <a:pt x="135" y="760"/>
                  </a:lnTo>
                  <a:lnTo>
                    <a:pt x="135" y="759"/>
                  </a:lnTo>
                  <a:lnTo>
                    <a:pt x="136" y="758"/>
                  </a:lnTo>
                  <a:lnTo>
                    <a:pt x="130" y="754"/>
                  </a:lnTo>
                  <a:lnTo>
                    <a:pt x="130" y="752"/>
                  </a:lnTo>
                  <a:lnTo>
                    <a:pt x="129" y="751"/>
                  </a:lnTo>
                  <a:lnTo>
                    <a:pt x="129" y="750"/>
                  </a:lnTo>
                  <a:lnTo>
                    <a:pt x="129" y="748"/>
                  </a:lnTo>
                  <a:lnTo>
                    <a:pt x="129" y="747"/>
                  </a:lnTo>
                  <a:lnTo>
                    <a:pt x="127" y="746"/>
                  </a:lnTo>
                  <a:lnTo>
                    <a:pt x="127" y="744"/>
                  </a:lnTo>
                  <a:lnTo>
                    <a:pt x="127" y="743"/>
                  </a:lnTo>
                  <a:lnTo>
                    <a:pt x="127" y="741"/>
                  </a:lnTo>
                  <a:lnTo>
                    <a:pt x="127" y="740"/>
                  </a:lnTo>
                  <a:lnTo>
                    <a:pt x="127" y="739"/>
                  </a:lnTo>
                  <a:lnTo>
                    <a:pt x="127" y="737"/>
                  </a:lnTo>
                  <a:lnTo>
                    <a:pt x="127" y="735"/>
                  </a:lnTo>
                  <a:lnTo>
                    <a:pt x="126" y="734"/>
                  </a:lnTo>
                  <a:lnTo>
                    <a:pt x="126" y="732"/>
                  </a:lnTo>
                  <a:lnTo>
                    <a:pt x="126" y="731"/>
                  </a:lnTo>
                  <a:lnTo>
                    <a:pt x="126" y="730"/>
                  </a:lnTo>
                  <a:lnTo>
                    <a:pt x="126" y="728"/>
                  </a:lnTo>
                  <a:lnTo>
                    <a:pt x="126" y="727"/>
                  </a:lnTo>
                  <a:lnTo>
                    <a:pt x="126" y="726"/>
                  </a:lnTo>
                  <a:lnTo>
                    <a:pt x="126" y="724"/>
                  </a:lnTo>
                  <a:lnTo>
                    <a:pt x="126" y="723"/>
                  </a:lnTo>
                  <a:lnTo>
                    <a:pt x="124" y="722"/>
                  </a:lnTo>
                  <a:lnTo>
                    <a:pt x="124" y="721"/>
                  </a:lnTo>
                  <a:lnTo>
                    <a:pt x="124" y="719"/>
                  </a:lnTo>
                  <a:lnTo>
                    <a:pt x="124" y="718"/>
                  </a:lnTo>
                  <a:lnTo>
                    <a:pt x="124" y="717"/>
                  </a:lnTo>
                  <a:lnTo>
                    <a:pt x="122" y="715"/>
                  </a:lnTo>
                  <a:lnTo>
                    <a:pt x="122" y="714"/>
                  </a:lnTo>
                  <a:lnTo>
                    <a:pt x="122" y="713"/>
                  </a:lnTo>
                  <a:lnTo>
                    <a:pt x="121" y="711"/>
                  </a:lnTo>
                  <a:lnTo>
                    <a:pt x="121" y="710"/>
                  </a:lnTo>
                  <a:lnTo>
                    <a:pt x="119" y="707"/>
                  </a:lnTo>
                  <a:lnTo>
                    <a:pt x="118" y="704"/>
                  </a:lnTo>
                  <a:lnTo>
                    <a:pt x="118" y="701"/>
                  </a:lnTo>
                  <a:lnTo>
                    <a:pt x="116" y="698"/>
                  </a:lnTo>
                  <a:lnTo>
                    <a:pt x="116" y="695"/>
                  </a:lnTo>
                  <a:lnTo>
                    <a:pt x="115" y="692"/>
                  </a:lnTo>
                  <a:lnTo>
                    <a:pt x="115" y="689"/>
                  </a:lnTo>
                  <a:lnTo>
                    <a:pt x="113" y="685"/>
                  </a:lnTo>
                  <a:lnTo>
                    <a:pt x="113" y="681"/>
                  </a:lnTo>
                  <a:lnTo>
                    <a:pt x="112" y="678"/>
                  </a:lnTo>
                  <a:lnTo>
                    <a:pt x="112" y="675"/>
                  </a:lnTo>
                  <a:lnTo>
                    <a:pt x="112" y="672"/>
                  </a:lnTo>
                  <a:lnTo>
                    <a:pt x="110" y="669"/>
                  </a:lnTo>
                  <a:lnTo>
                    <a:pt x="110" y="665"/>
                  </a:lnTo>
                  <a:lnTo>
                    <a:pt x="108" y="662"/>
                  </a:lnTo>
                  <a:lnTo>
                    <a:pt x="108" y="659"/>
                  </a:lnTo>
                  <a:lnTo>
                    <a:pt x="108" y="656"/>
                  </a:lnTo>
                  <a:lnTo>
                    <a:pt x="107" y="652"/>
                  </a:lnTo>
                  <a:lnTo>
                    <a:pt x="107" y="649"/>
                  </a:lnTo>
                  <a:lnTo>
                    <a:pt x="105" y="646"/>
                  </a:lnTo>
                  <a:lnTo>
                    <a:pt x="105" y="643"/>
                  </a:lnTo>
                  <a:lnTo>
                    <a:pt x="105" y="640"/>
                  </a:lnTo>
                  <a:lnTo>
                    <a:pt x="104" y="636"/>
                  </a:lnTo>
                  <a:lnTo>
                    <a:pt x="104" y="632"/>
                  </a:lnTo>
                  <a:lnTo>
                    <a:pt x="102" y="629"/>
                  </a:lnTo>
                  <a:lnTo>
                    <a:pt x="102" y="626"/>
                  </a:lnTo>
                  <a:lnTo>
                    <a:pt x="101" y="623"/>
                  </a:lnTo>
                  <a:lnTo>
                    <a:pt x="101" y="620"/>
                  </a:lnTo>
                  <a:lnTo>
                    <a:pt x="99" y="617"/>
                  </a:lnTo>
                  <a:lnTo>
                    <a:pt x="99" y="614"/>
                  </a:lnTo>
                  <a:lnTo>
                    <a:pt x="98" y="611"/>
                  </a:lnTo>
                  <a:lnTo>
                    <a:pt x="98" y="609"/>
                  </a:lnTo>
                  <a:lnTo>
                    <a:pt x="98" y="608"/>
                  </a:lnTo>
                  <a:lnTo>
                    <a:pt x="96" y="606"/>
                  </a:lnTo>
                  <a:lnTo>
                    <a:pt x="96" y="605"/>
                  </a:lnTo>
                  <a:lnTo>
                    <a:pt x="96" y="604"/>
                  </a:lnTo>
                  <a:lnTo>
                    <a:pt x="96" y="603"/>
                  </a:lnTo>
                  <a:lnTo>
                    <a:pt x="96" y="602"/>
                  </a:lnTo>
                  <a:lnTo>
                    <a:pt x="96" y="601"/>
                  </a:lnTo>
                  <a:lnTo>
                    <a:pt x="96" y="600"/>
                  </a:lnTo>
                  <a:lnTo>
                    <a:pt x="96" y="599"/>
                  </a:lnTo>
                  <a:lnTo>
                    <a:pt x="96" y="598"/>
                  </a:lnTo>
                  <a:lnTo>
                    <a:pt x="96" y="596"/>
                  </a:lnTo>
                  <a:lnTo>
                    <a:pt x="96" y="595"/>
                  </a:lnTo>
                  <a:lnTo>
                    <a:pt x="96" y="594"/>
                  </a:lnTo>
                  <a:lnTo>
                    <a:pt x="96" y="593"/>
                  </a:lnTo>
                  <a:lnTo>
                    <a:pt x="94" y="592"/>
                  </a:lnTo>
                  <a:lnTo>
                    <a:pt x="94" y="590"/>
                  </a:lnTo>
                  <a:lnTo>
                    <a:pt x="94" y="588"/>
                  </a:lnTo>
                  <a:lnTo>
                    <a:pt x="94" y="587"/>
                  </a:lnTo>
                  <a:lnTo>
                    <a:pt x="94" y="586"/>
                  </a:lnTo>
                  <a:lnTo>
                    <a:pt x="94" y="585"/>
                  </a:lnTo>
                  <a:lnTo>
                    <a:pt x="94" y="584"/>
                  </a:lnTo>
                  <a:lnTo>
                    <a:pt x="94" y="582"/>
                  </a:lnTo>
                  <a:lnTo>
                    <a:pt x="94" y="581"/>
                  </a:lnTo>
                  <a:lnTo>
                    <a:pt x="94" y="580"/>
                  </a:lnTo>
                  <a:lnTo>
                    <a:pt x="93" y="579"/>
                  </a:lnTo>
                  <a:lnTo>
                    <a:pt x="93" y="578"/>
                  </a:lnTo>
                  <a:lnTo>
                    <a:pt x="93" y="577"/>
                  </a:lnTo>
                  <a:lnTo>
                    <a:pt x="93" y="575"/>
                  </a:lnTo>
                  <a:lnTo>
                    <a:pt x="93" y="574"/>
                  </a:lnTo>
                  <a:lnTo>
                    <a:pt x="93" y="573"/>
                  </a:lnTo>
                  <a:lnTo>
                    <a:pt x="91" y="572"/>
                  </a:lnTo>
                  <a:lnTo>
                    <a:pt x="91" y="571"/>
                  </a:lnTo>
                  <a:lnTo>
                    <a:pt x="91" y="569"/>
                  </a:lnTo>
                  <a:lnTo>
                    <a:pt x="91" y="567"/>
                  </a:lnTo>
                  <a:lnTo>
                    <a:pt x="91" y="565"/>
                  </a:lnTo>
                  <a:lnTo>
                    <a:pt x="91" y="563"/>
                  </a:lnTo>
                  <a:lnTo>
                    <a:pt x="91" y="561"/>
                  </a:lnTo>
                  <a:lnTo>
                    <a:pt x="91" y="559"/>
                  </a:lnTo>
                  <a:lnTo>
                    <a:pt x="90" y="557"/>
                  </a:lnTo>
                  <a:lnTo>
                    <a:pt x="90" y="555"/>
                  </a:lnTo>
                  <a:lnTo>
                    <a:pt x="90" y="553"/>
                  </a:lnTo>
                  <a:lnTo>
                    <a:pt x="88" y="551"/>
                  </a:lnTo>
                  <a:lnTo>
                    <a:pt x="88" y="550"/>
                  </a:lnTo>
                  <a:lnTo>
                    <a:pt x="87" y="548"/>
                  </a:lnTo>
                  <a:lnTo>
                    <a:pt x="87" y="546"/>
                  </a:lnTo>
                  <a:lnTo>
                    <a:pt x="85" y="544"/>
                  </a:lnTo>
                  <a:lnTo>
                    <a:pt x="85" y="541"/>
                  </a:lnTo>
                  <a:lnTo>
                    <a:pt x="84" y="540"/>
                  </a:lnTo>
                  <a:lnTo>
                    <a:pt x="84" y="538"/>
                  </a:lnTo>
                  <a:lnTo>
                    <a:pt x="82" y="536"/>
                  </a:lnTo>
                  <a:lnTo>
                    <a:pt x="82" y="534"/>
                  </a:lnTo>
                  <a:lnTo>
                    <a:pt x="80" y="532"/>
                  </a:lnTo>
                  <a:lnTo>
                    <a:pt x="80" y="531"/>
                  </a:lnTo>
                  <a:lnTo>
                    <a:pt x="80" y="529"/>
                  </a:lnTo>
                  <a:lnTo>
                    <a:pt x="79" y="527"/>
                  </a:lnTo>
                  <a:lnTo>
                    <a:pt x="79" y="525"/>
                  </a:lnTo>
                  <a:lnTo>
                    <a:pt x="79" y="523"/>
                  </a:lnTo>
                  <a:lnTo>
                    <a:pt x="79" y="521"/>
                  </a:lnTo>
                  <a:lnTo>
                    <a:pt x="77" y="520"/>
                  </a:lnTo>
                  <a:lnTo>
                    <a:pt x="77" y="518"/>
                  </a:lnTo>
                  <a:lnTo>
                    <a:pt x="77" y="516"/>
                  </a:lnTo>
                  <a:lnTo>
                    <a:pt x="79" y="514"/>
                  </a:lnTo>
                  <a:lnTo>
                    <a:pt x="79" y="512"/>
                  </a:lnTo>
                  <a:lnTo>
                    <a:pt x="79" y="510"/>
                  </a:lnTo>
                  <a:lnTo>
                    <a:pt x="77" y="504"/>
                  </a:lnTo>
                  <a:lnTo>
                    <a:pt x="76" y="498"/>
                  </a:lnTo>
                  <a:lnTo>
                    <a:pt x="74" y="491"/>
                  </a:lnTo>
                  <a:lnTo>
                    <a:pt x="73" y="485"/>
                  </a:lnTo>
                  <a:lnTo>
                    <a:pt x="71" y="478"/>
                  </a:lnTo>
                  <a:lnTo>
                    <a:pt x="70" y="472"/>
                  </a:lnTo>
                  <a:lnTo>
                    <a:pt x="70" y="466"/>
                  </a:lnTo>
                  <a:lnTo>
                    <a:pt x="68" y="460"/>
                  </a:lnTo>
                  <a:lnTo>
                    <a:pt x="66" y="454"/>
                  </a:lnTo>
                  <a:lnTo>
                    <a:pt x="65" y="448"/>
                  </a:lnTo>
                  <a:lnTo>
                    <a:pt x="65" y="441"/>
                  </a:lnTo>
                  <a:lnTo>
                    <a:pt x="63" y="435"/>
                  </a:lnTo>
                  <a:lnTo>
                    <a:pt x="63" y="429"/>
                  </a:lnTo>
                  <a:lnTo>
                    <a:pt x="62" y="423"/>
                  </a:lnTo>
                  <a:lnTo>
                    <a:pt x="60" y="417"/>
                  </a:lnTo>
                  <a:lnTo>
                    <a:pt x="60" y="410"/>
                  </a:lnTo>
                  <a:lnTo>
                    <a:pt x="59" y="404"/>
                  </a:lnTo>
                  <a:lnTo>
                    <a:pt x="59" y="397"/>
                  </a:lnTo>
                  <a:lnTo>
                    <a:pt x="57" y="391"/>
                  </a:lnTo>
                  <a:lnTo>
                    <a:pt x="56" y="385"/>
                  </a:lnTo>
                  <a:lnTo>
                    <a:pt x="56" y="379"/>
                  </a:lnTo>
                  <a:lnTo>
                    <a:pt x="54" y="373"/>
                  </a:lnTo>
                  <a:lnTo>
                    <a:pt x="52" y="367"/>
                  </a:lnTo>
                  <a:lnTo>
                    <a:pt x="52" y="361"/>
                  </a:lnTo>
                  <a:lnTo>
                    <a:pt x="51" y="355"/>
                  </a:lnTo>
                  <a:lnTo>
                    <a:pt x="49" y="348"/>
                  </a:lnTo>
                  <a:lnTo>
                    <a:pt x="48" y="341"/>
                  </a:lnTo>
                  <a:lnTo>
                    <a:pt x="46" y="335"/>
                  </a:lnTo>
                  <a:lnTo>
                    <a:pt x="45" y="329"/>
                  </a:lnTo>
                  <a:lnTo>
                    <a:pt x="43" y="323"/>
                  </a:lnTo>
                  <a:lnTo>
                    <a:pt x="42" y="317"/>
                  </a:lnTo>
                  <a:lnTo>
                    <a:pt x="40" y="311"/>
                  </a:lnTo>
                  <a:lnTo>
                    <a:pt x="38" y="305"/>
                  </a:lnTo>
                  <a:lnTo>
                    <a:pt x="38" y="298"/>
                  </a:lnTo>
                  <a:lnTo>
                    <a:pt x="37" y="291"/>
                  </a:lnTo>
                  <a:lnTo>
                    <a:pt x="35" y="285"/>
                  </a:lnTo>
                  <a:lnTo>
                    <a:pt x="34" y="279"/>
                  </a:lnTo>
                  <a:lnTo>
                    <a:pt x="34" y="273"/>
                  </a:lnTo>
                  <a:lnTo>
                    <a:pt x="32" y="267"/>
                  </a:lnTo>
                  <a:lnTo>
                    <a:pt x="31" y="261"/>
                  </a:lnTo>
                  <a:lnTo>
                    <a:pt x="29" y="256"/>
                  </a:lnTo>
                  <a:lnTo>
                    <a:pt x="28" y="249"/>
                  </a:lnTo>
                  <a:lnTo>
                    <a:pt x="28" y="243"/>
                  </a:lnTo>
                  <a:lnTo>
                    <a:pt x="26" y="237"/>
                  </a:lnTo>
                  <a:lnTo>
                    <a:pt x="24" y="231"/>
                  </a:lnTo>
                  <a:lnTo>
                    <a:pt x="23" y="225"/>
                  </a:lnTo>
                  <a:lnTo>
                    <a:pt x="21" y="219"/>
                  </a:lnTo>
                  <a:lnTo>
                    <a:pt x="21" y="213"/>
                  </a:lnTo>
                  <a:lnTo>
                    <a:pt x="20" y="207"/>
                  </a:lnTo>
                  <a:lnTo>
                    <a:pt x="18" y="200"/>
                  </a:lnTo>
                  <a:lnTo>
                    <a:pt x="17" y="194"/>
                  </a:lnTo>
                  <a:lnTo>
                    <a:pt x="17" y="188"/>
                  </a:lnTo>
                  <a:lnTo>
                    <a:pt x="15" y="182"/>
                  </a:lnTo>
                  <a:lnTo>
                    <a:pt x="14" y="176"/>
                  </a:lnTo>
                  <a:lnTo>
                    <a:pt x="14" y="170"/>
                  </a:lnTo>
                  <a:lnTo>
                    <a:pt x="12" y="164"/>
                  </a:lnTo>
                  <a:lnTo>
                    <a:pt x="11" y="158"/>
                  </a:lnTo>
                  <a:lnTo>
                    <a:pt x="11" y="151"/>
                  </a:lnTo>
                  <a:lnTo>
                    <a:pt x="9" y="145"/>
                  </a:lnTo>
                  <a:lnTo>
                    <a:pt x="9" y="139"/>
                  </a:lnTo>
                  <a:lnTo>
                    <a:pt x="7" y="133"/>
                  </a:lnTo>
                  <a:lnTo>
                    <a:pt x="7" y="127"/>
                  </a:lnTo>
                  <a:lnTo>
                    <a:pt x="6" y="121"/>
                  </a:lnTo>
                  <a:lnTo>
                    <a:pt x="6" y="115"/>
                  </a:lnTo>
                  <a:lnTo>
                    <a:pt x="6" y="113"/>
                  </a:lnTo>
                  <a:lnTo>
                    <a:pt x="6" y="111"/>
                  </a:lnTo>
                  <a:lnTo>
                    <a:pt x="7" y="108"/>
                  </a:lnTo>
                  <a:lnTo>
                    <a:pt x="7" y="107"/>
                  </a:lnTo>
                  <a:lnTo>
                    <a:pt x="7" y="105"/>
                  </a:lnTo>
                  <a:lnTo>
                    <a:pt x="7" y="103"/>
                  </a:lnTo>
                  <a:lnTo>
                    <a:pt x="7" y="102"/>
                  </a:lnTo>
                  <a:lnTo>
                    <a:pt x="7" y="100"/>
                  </a:lnTo>
                  <a:lnTo>
                    <a:pt x="7" y="98"/>
                  </a:lnTo>
                  <a:lnTo>
                    <a:pt x="7" y="97"/>
                  </a:lnTo>
                  <a:lnTo>
                    <a:pt x="7" y="95"/>
                  </a:lnTo>
                  <a:lnTo>
                    <a:pt x="7" y="93"/>
                  </a:lnTo>
                  <a:lnTo>
                    <a:pt x="6" y="92"/>
                  </a:lnTo>
                  <a:lnTo>
                    <a:pt x="6" y="90"/>
                  </a:lnTo>
                  <a:lnTo>
                    <a:pt x="6" y="88"/>
                  </a:lnTo>
                  <a:lnTo>
                    <a:pt x="6" y="86"/>
                  </a:lnTo>
                  <a:lnTo>
                    <a:pt x="6" y="85"/>
                  </a:lnTo>
                  <a:lnTo>
                    <a:pt x="4" y="83"/>
                  </a:lnTo>
                  <a:lnTo>
                    <a:pt x="4" y="82"/>
                  </a:lnTo>
                  <a:lnTo>
                    <a:pt x="4" y="80"/>
                  </a:lnTo>
                  <a:lnTo>
                    <a:pt x="4" y="78"/>
                  </a:lnTo>
                  <a:lnTo>
                    <a:pt x="4" y="77"/>
                  </a:lnTo>
                  <a:lnTo>
                    <a:pt x="3" y="75"/>
                  </a:lnTo>
                  <a:lnTo>
                    <a:pt x="3" y="73"/>
                  </a:lnTo>
                  <a:lnTo>
                    <a:pt x="3" y="72"/>
                  </a:lnTo>
                  <a:lnTo>
                    <a:pt x="3" y="70"/>
                  </a:lnTo>
                  <a:lnTo>
                    <a:pt x="3" y="68"/>
                  </a:lnTo>
                  <a:lnTo>
                    <a:pt x="3" y="67"/>
                  </a:lnTo>
                  <a:lnTo>
                    <a:pt x="3" y="65"/>
                  </a:lnTo>
                  <a:lnTo>
                    <a:pt x="3" y="64"/>
                  </a:lnTo>
                  <a:lnTo>
                    <a:pt x="3" y="62"/>
                  </a:lnTo>
                  <a:lnTo>
                    <a:pt x="4" y="59"/>
                  </a:lnTo>
                  <a:lnTo>
                    <a:pt x="4" y="58"/>
                  </a:lnTo>
                  <a:lnTo>
                    <a:pt x="4" y="56"/>
                  </a:lnTo>
                  <a:lnTo>
                    <a:pt x="4" y="55"/>
                  </a:lnTo>
                  <a:lnTo>
                    <a:pt x="4" y="53"/>
                  </a:lnTo>
                  <a:lnTo>
                    <a:pt x="4" y="51"/>
                  </a:lnTo>
                  <a:lnTo>
                    <a:pt x="4" y="49"/>
                  </a:lnTo>
                  <a:lnTo>
                    <a:pt x="4" y="48"/>
                  </a:lnTo>
                  <a:lnTo>
                    <a:pt x="4" y="46"/>
                  </a:lnTo>
                  <a:lnTo>
                    <a:pt x="4" y="44"/>
                  </a:lnTo>
                  <a:lnTo>
                    <a:pt x="4" y="42"/>
                  </a:lnTo>
                  <a:lnTo>
                    <a:pt x="4" y="40"/>
                  </a:lnTo>
                  <a:lnTo>
                    <a:pt x="4" y="38"/>
                  </a:lnTo>
                  <a:lnTo>
                    <a:pt x="3" y="37"/>
                  </a:lnTo>
                  <a:lnTo>
                    <a:pt x="3" y="35"/>
                  </a:lnTo>
                  <a:lnTo>
                    <a:pt x="3" y="33"/>
                  </a:lnTo>
                  <a:lnTo>
                    <a:pt x="3" y="31"/>
                  </a:lnTo>
                  <a:lnTo>
                    <a:pt x="3" y="29"/>
                  </a:lnTo>
                  <a:lnTo>
                    <a:pt x="3" y="27"/>
                  </a:lnTo>
                  <a:lnTo>
                    <a:pt x="3" y="25"/>
                  </a:lnTo>
                  <a:lnTo>
                    <a:pt x="3" y="23"/>
                  </a:lnTo>
                  <a:lnTo>
                    <a:pt x="3" y="21"/>
                  </a:lnTo>
                  <a:lnTo>
                    <a:pt x="3" y="20"/>
                  </a:lnTo>
                  <a:lnTo>
                    <a:pt x="3" y="18"/>
                  </a:lnTo>
                  <a:lnTo>
                    <a:pt x="3" y="16"/>
                  </a:lnTo>
                  <a:lnTo>
                    <a:pt x="1" y="14"/>
                  </a:lnTo>
                  <a:lnTo>
                    <a:pt x="1" y="11"/>
                  </a:lnTo>
                  <a:lnTo>
                    <a:pt x="1" y="9"/>
                  </a:lnTo>
                  <a:lnTo>
                    <a:pt x="1" y="7"/>
                  </a:lnTo>
                  <a:lnTo>
                    <a:pt x="1" y="6"/>
                  </a:lnTo>
                  <a:lnTo>
                    <a:pt x="0" y="4"/>
                  </a:lnTo>
                  <a:lnTo>
                    <a:pt x="0" y="2"/>
                  </a:lnTo>
                  <a:lnTo>
                    <a:pt x="0" y="0"/>
                  </a:lnTo>
                  <a:lnTo>
                    <a:pt x="3" y="1"/>
                  </a:lnTo>
                  <a:lnTo>
                    <a:pt x="6" y="2"/>
                  </a:lnTo>
                  <a:lnTo>
                    <a:pt x="11" y="2"/>
                  </a:lnTo>
                  <a:lnTo>
                    <a:pt x="14" y="3"/>
                  </a:lnTo>
                  <a:lnTo>
                    <a:pt x="18" y="3"/>
                  </a:lnTo>
                  <a:lnTo>
                    <a:pt x="21" y="4"/>
                  </a:lnTo>
                  <a:lnTo>
                    <a:pt x="26" y="5"/>
                  </a:lnTo>
                  <a:lnTo>
                    <a:pt x="29" y="5"/>
                  </a:lnTo>
                  <a:lnTo>
                    <a:pt x="34" y="6"/>
                  </a:lnTo>
                  <a:lnTo>
                    <a:pt x="37" y="6"/>
                  </a:lnTo>
                  <a:lnTo>
                    <a:pt x="42" y="7"/>
                  </a:lnTo>
                  <a:lnTo>
                    <a:pt x="46" y="7"/>
                  </a:lnTo>
                  <a:lnTo>
                    <a:pt x="49" y="7"/>
                  </a:lnTo>
                  <a:lnTo>
                    <a:pt x="54" y="8"/>
                  </a:lnTo>
                  <a:lnTo>
                    <a:pt x="57" y="8"/>
                  </a:lnTo>
                  <a:lnTo>
                    <a:pt x="62" y="9"/>
                  </a:lnTo>
                  <a:lnTo>
                    <a:pt x="65" y="9"/>
                  </a:lnTo>
                  <a:lnTo>
                    <a:pt x="70" y="9"/>
                  </a:lnTo>
                  <a:lnTo>
                    <a:pt x="73" y="10"/>
                  </a:lnTo>
                  <a:lnTo>
                    <a:pt x="77" y="10"/>
                  </a:lnTo>
                  <a:lnTo>
                    <a:pt x="82" y="10"/>
                  </a:lnTo>
                  <a:lnTo>
                    <a:pt x="85" y="11"/>
                  </a:lnTo>
                  <a:lnTo>
                    <a:pt x="90" y="11"/>
                  </a:lnTo>
                  <a:lnTo>
                    <a:pt x="93" y="11"/>
                  </a:lnTo>
                  <a:lnTo>
                    <a:pt x="96" y="12"/>
                  </a:lnTo>
                  <a:lnTo>
                    <a:pt x="101" y="12"/>
                  </a:lnTo>
                  <a:lnTo>
                    <a:pt x="104" y="12"/>
                  </a:lnTo>
                  <a:lnTo>
                    <a:pt x="108" y="14"/>
                  </a:lnTo>
                  <a:lnTo>
                    <a:pt x="112" y="14"/>
                  </a:lnTo>
                  <a:lnTo>
                    <a:pt x="115" y="15"/>
                  </a:lnTo>
                  <a:lnTo>
                    <a:pt x="119" y="15"/>
                  </a:lnTo>
                  <a:lnTo>
                    <a:pt x="122" y="15"/>
                  </a:lnTo>
                  <a:close/>
                </a:path>
              </a:pathLst>
            </a:custGeom>
            <a:solidFill>
              <a:srgbClr val="7087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97" name="Freeform 97"/>
            <p:cNvSpPr>
              <a:spLocks/>
            </p:cNvSpPr>
            <p:nvPr/>
          </p:nvSpPr>
          <p:spPr bwMode="auto">
            <a:xfrm>
              <a:off x="6322" y="4005"/>
              <a:ext cx="312" cy="174"/>
            </a:xfrm>
            <a:custGeom>
              <a:avLst/>
              <a:gdLst>
                <a:gd name="T0" fmla="*/ 0 w 625"/>
                <a:gd name="T1" fmla="*/ 42 h 174"/>
                <a:gd name="T2" fmla="*/ 0 w 625"/>
                <a:gd name="T3" fmla="*/ 48 h 174"/>
                <a:gd name="T4" fmla="*/ 0 w 625"/>
                <a:gd name="T5" fmla="*/ 52 h 174"/>
                <a:gd name="T6" fmla="*/ 0 w 625"/>
                <a:gd name="T7" fmla="*/ 55 h 174"/>
                <a:gd name="T8" fmla="*/ 0 w 625"/>
                <a:gd name="T9" fmla="*/ 57 h 174"/>
                <a:gd name="T10" fmla="*/ 0 w 625"/>
                <a:gd name="T11" fmla="*/ 57 h 174"/>
                <a:gd name="T12" fmla="*/ 0 w 625"/>
                <a:gd name="T13" fmla="*/ 57 h 174"/>
                <a:gd name="T14" fmla="*/ 0 w 625"/>
                <a:gd name="T15" fmla="*/ 57 h 174"/>
                <a:gd name="T16" fmla="*/ 0 w 625"/>
                <a:gd name="T17" fmla="*/ 55 h 174"/>
                <a:gd name="T18" fmla="*/ 0 w 625"/>
                <a:gd name="T19" fmla="*/ 59 h 174"/>
                <a:gd name="T20" fmla="*/ 0 w 625"/>
                <a:gd name="T21" fmla="*/ 66 h 174"/>
                <a:gd name="T22" fmla="*/ 0 w 625"/>
                <a:gd name="T23" fmla="*/ 72 h 174"/>
                <a:gd name="T24" fmla="*/ 0 w 625"/>
                <a:gd name="T25" fmla="*/ 88 h 174"/>
                <a:gd name="T26" fmla="*/ 0 w 625"/>
                <a:gd name="T27" fmla="*/ 107 h 174"/>
                <a:gd name="T28" fmla="*/ 0 w 625"/>
                <a:gd name="T29" fmla="*/ 126 h 174"/>
                <a:gd name="T30" fmla="*/ 0 w 625"/>
                <a:gd name="T31" fmla="*/ 144 h 174"/>
                <a:gd name="T32" fmla="*/ 0 w 625"/>
                <a:gd name="T33" fmla="*/ 156 h 174"/>
                <a:gd name="T34" fmla="*/ 0 w 625"/>
                <a:gd name="T35" fmla="*/ 158 h 174"/>
                <a:gd name="T36" fmla="*/ 0 w 625"/>
                <a:gd name="T37" fmla="*/ 161 h 174"/>
                <a:gd name="T38" fmla="*/ 0 w 625"/>
                <a:gd name="T39" fmla="*/ 163 h 174"/>
                <a:gd name="T40" fmla="*/ 0 w 625"/>
                <a:gd name="T41" fmla="*/ 170 h 174"/>
                <a:gd name="T42" fmla="*/ 0 w 625"/>
                <a:gd name="T43" fmla="*/ 174 h 174"/>
                <a:gd name="T44" fmla="*/ 0 w 625"/>
                <a:gd name="T45" fmla="*/ 174 h 174"/>
                <a:gd name="T46" fmla="*/ 0 w 625"/>
                <a:gd name="T47" fmla="*/ 173 h 174"/>
                <a:gd name="T48" fmla="*/ 0 w 625"/>
                <a:gd name="T49" fmla="*/ 171 h 174"/>
                <a:gd name="T50" fmla="*/ 0 w 625"/>
                <a:gd name="T51" fmla="*/ 168 h 174"/>
                <a:gd name="T52" fmla="*/ 0 w 625"/>
                <a:gd name="T53" fmla="*/ 165 h 174"/>
                <a:gd name="T54" fmla="*/ 0 w 625"/>
                <a:gd name="T55" fmla="*/ 162 h 174"/>
                <a:gd name="T56" fmla="*/ 0 w 625"/>
                <a:gd name="T57" fmla="*/ 160 h 174"/>
                <a:gd name="T58" fmla="*/ 0 w 625"/>
                <a:gd name="T59" fmla="*/ 158 h 174"/>
                <a:gd name="T60" fmla="*/ 0 w 625"/>
                <a:gd name="T61" fmla="*/ 155 h 174"/>
                <a:gd name="T62" fmla="*/ 0 w 625"/>
                <a:gd name="T63" fmla="*/ 152 h 174"/>
                <a:gd name="T64" fmla="*/ 0 w 625"/>
                <a:gd name="T65" fmla="*/ 147 h 174"/>
                <a:gd name="T66" fmla="*/ 0 w 625"/>
                <a:gd name="T67" fmla="*/ 133 h 174"/>
                <a:gd name="T68" fmla="*/ 0 w 625"/>
                <a:gd name="T69" fmla="*/ 117 h 174"/>
                <a:gd name="T70" fmla="*/ 0 w 625"/>
                <a:gd name="T71" fmla="*/ 101 h 174"/>
                <a:gd name="T72" fmla="*/ 0 w 625"/>
                <a:gd name="T73" fmla="*/ 85 h 174"/>
                <a:gd name="T74" fmla="*/ 0 w 625"/>
                <a:gd name="T75" fmla="*/ 72 h 174"/>
                <a:gd name="T76" fmla="*/ 0 w 625"/>
                <a:gd name="T77" fmla="*/ 69 h 174"/>
                <a:gd name="T78" fmla="*/ 0 w 625"/>
                <a:gd name="T79" fmla="*/ 66 h 174"/>
                <a:gd name="T80" fmla="*/ 0 w 625"/>
                <a:gd name="T81" fmla="*/ 64 h 174"/>
                <a:gd name="T82" fmla="*/ 0 w 625"/>
                <a:gd name="T83" fmla="*/ 62 h 174"/>
                <a:gd name="T84" fmla="*/ 0 w 625"/>
                <a:gd name="T85" fmla="*/ 60 h 174"/>
                <a:gd name="T86" fmla="*/ 0 w 625"/>
                <a:gd name="T87" fmla="*/ 58 h 174"/>
                <a:gd name="T88" fmla="*/ 0 w 625"/>
                <a:gd name="T89" fmla="*/ 56 h 174"/>
                <a:gd name="T90" fmla="*/ 0 w 625"/>
                <a:gd name="T91" fmla="*/ 52 h 174"/>
                <a:gd name="T92" fmla="*/ 0 w 625"/>
                <a:gd name="T93" fmla="*/ 46 h 174"/>
                <a:gd name="T94" fmla="*/ 0 w 625"/>
                <a:gd name="T95" fmla="*/ 42 h 174"/>
                <a:gd name="T96" fmla="*/ 0 w 625"/>
                <a:gd name="T97" fmla="*/ 35 h 174"/>
                <a:gd name="T98" fmla="*/ 0 w 625"/>
                <a:gd name="T99" fmla="*/ 27 h 174"/>
                <a:gd name="T100" fmla="*/ 0 w 625"/>
                <a:gd name="T101" fmla="*/ 19 h 174"/>
                <a:gd name="T102" fmla="*/ 0 w 625"/>
                <a:gd name="T103" fmla="*/ 13 h 174"/>
                <a:gd name="T104" fmla="*/ 0 w 625"/>
                <a:gd name="T105" fmla="*/ 9 h 174"/>
                <a:gd name="T106" fmla="*/ 0 w 625"/>
                <a:gd name="T107" fmla="*/ 5 h 174"/>
                <a:gd name="T108" fmla="*/ 0 w 625"/>
                <a:gd name="T109" fmla="*/ 1 h 174"/>
                <a:gd name="T110" fmla="*/ 0 w 625"/>
                <a:gd name="T111" fmla="*/ 11 h 174"/>
                <a:gd name="T112" fmla="*/ 0 w 625"/>
                <a:gd name="T113" fmla="*/ 19 h 174"/>
                <a:gd name="T114" fmla="*/ 0 w 625"/>
                <a:gd name="T115" fmla="*/ 26 h 174"/>
                <a:gd name="T116" fmla="*/ 0 w 625"/>
                <a:gd name="T117" fmla="*/ 32 h 1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5"/>
                <a:gd name="T178" fmla="*/ 0 h 174"/>
                <a:gd name="T179" fmla="*/ 625 w 625"/>
                <a:gd name="T180" fmla="*/ 174 h 1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5" h="174">
                  <a:moveTo>
                    <a:pt x="412" y="34"/>
                  </a:moveTo>
                  <a:lnTo>
                    <a:pt x="417" y="36"/>
                  </a:lnTo>
                  <a:lnTo>
                    <a:pt x="420" y="37"/>
                  </a:lnTo>
                  <a:lnTo>
                    <a:pt x="423" y="38"/>
                  </a:lnTo>
                  <a:lnTo>
                    <a:pt x="428" y="40"/>
                  </a:lnTo>
                  <a:lnTo>
                    <a:pt x="431" y="41"/>
                  </a:lnTo>
                  <a:lnTo>
                    <a:pt x="436" y="42"/>
                  </a:lnTo>
                  <a:lnTo>
                    <a:pt x="439" y="43"/>
                  </a:lnTo>
                  <a:lnTo>
                    <a:pt x="443" y="44"/>
                  </a:lnTo>
                  <a:lnTo>
                    <a:pt x="447" y="45"/>
                  </a:lnTo>
                  <a:lnTo>
                    <a:pt x="451" y="45"/>
                  </a:lnTo>
                  <a:lnTo>
                    <a:pt x="456" y="46"/>
                  </a:lnTo>
                  <a:lnTo>
                    <a:pt x="459" y="47"/>
                  </a:lnTo>
                  <a:lnTo>
                    <a:pt x="464" y="48"/>
                  </a:lnTo>
                  <a:lnTo>
                    <a:pt x="468" y="48"/>
                  </a:lnTo>
                  <a:lnTo>
                    <a:pt x="471" y="49"/>
                  </a:lnTo>
                  <a:lnTo>
                    <a:pt x="476" y="49"/>
                  </a:lnTo>
                  <a:lnTo>
                    <a:pt x="481" y="51"/>
                  </a:lnTo>
                  <a:lnTo>
                    <a:pt x="484" y="51"/>
                  </a:lnTo>
                  <a:lnTo>
                    <a:pt x="489" y="52"/>
                  </a:lnTo>
                  <a:lnTo>
                    <a:pt x="493" y="52"/>
                  </a:lnTo>
                  <a:lnTo>
                    <a:pt x="498" y="53"/>
                  </a:lnTo>
                  <a:lnTo>
                    <a:pt x="503" y="53"/>
                  </a:lnTo>
                  <a:lnTo>
                    <a:pt x="506" y="54"/>
                  </a:lnTo>
                  <a:lnTo>
                    <a:pt x="510" y="54"/>
                  </a:lnTo>
                  <a:lnTo>
                    <a:pt x="515" y="54"/>
                  </a:lnTo>
                  <a:lnTo>
                    <a:pt x="520" y="55"/>
                  </a:lnTo>
                  <a:lnTo>
                    <a:pt x="524" y="55"/>
                  </a:lnTo>
                  <a:lnTo>
                    <a:pt x="527" y="55"/>
                  </a:lnTo>
                  <a:lnTo>
                    <a:pt x="532" y="56"/>
                  </a:lnTo>
                  <a:lnTo>
                    <a:pt x="537" y="56"/>
                  </a:lnTo>
                  <a:lnTo>
                    <a:pt x="541" y="56"/>
                  </a:lnTo>
                  <a:lnTo>
                    <a:pt x="546" y="57"/>
                  </a:lnTo>
                  <a:lnTo>
                    <a:pt x="548" y="57"/>
                  </a:lnTo>
                  <a:lnTo>
                    <a:pt x="551" y="57"/>
                  </a:lnTo>
                  <a:lnTo>
                    <a:pt x="554" y="57"/>
                  </a:lnTo>
                  <a:lnTo>
                    <a:pt x="555" y="57"/>
                  </a:lnTo>
                  <a:lnTo>
                    <a:pt x="559" y="57"/>
                  </a:lnTo>
                  <a:lnTo>
                    <a:pt x="560" y="57"/>
                  </a:lnTo>
                  <a:lnTo>
                    <a:pt x="563" y="57"/>
                  </a:lnTo>
                  <a:lnTo>
                    <a:pt x="565" y="57"/>
                  </a:lnTo>
                  <a:lnTo>
                    <a:pt x="568" y="57"/>
                  </a:lnTo>
                  <a:lnTo>
                    <a:pt x="569" y="57"/>
                  </a:lnTo>
                  <a:lnTo>
                    <a:pt x="572" y="57"/>
                  </a:lnTo>
                  <a:lnTo>
                    <a:pt x="574" y="57"/>
                  </a:lnTo>
                  <a:lnTo>
                    <a:pt x="577" y="57"/>
                  </a:lnTo>
                  <a:lnTo>
                    <a:pt x="579" y="57"/>
                  </a:lnTo>
                  <a:lnTo>
                    <a:pt x="582" y="57"/>
                  </a:lnTo>
                  <a:lnTo>
                    <a:pt x="583" y="57"/>
                  </a:lnTo>
                  <a:lnTo>
                    <a:pt x="586" y="57"/>
                  </a:lnTo>
                  <a:lnTo>
                    <a:pt x="588" y="57"/>
                  </a:lnTo>
                  <a:lnTo>
                    <a:pt x="591" y="57"/>
                  </a:lnTo>
                  <a:lnTo>
                    <a:pt x="593" y="57"/>
                  </a:lnTo>
                  <a:lnTo>
                    <a:pt x="596" y="57"/>
                  </a:lnTo>
                  <a:lnTo>
                    <a:pt x="597" y="57"/>
                  </a:lnTo>
                  <a:lnTo>
                    <a:pt x="600" y="57"/>
                  </a:lnTo>
                  <a:lnTo>
                    <a:pt x="602" y="57"/>
                  </a:lnTo>
                  <a:lnTo>
                    <a:pt x="605" y="56"/>
                  </a:lnTo>
                  <a:lnTo>
                    <a:pt x="608" y="56"/>
                  </a:lnTo>
                  <a:lnTo>
                    <a:pt x="610" y="56"/>
                  </a:lnTo>
                  <a:lnTo>
                    <a:pt x="613" y="56"/>
                  </a:lnTo>
                  <a:lnTo>
                    <a:pt x="614" y="55"/>
                  </a:lnTo>
                  <a:lnTo>
                    <a:pt x="618" y="55"/>
                  </a:lnTo>
                  <a:lnTo>
                    <a:pt x="619" y="55"/>
                  </a:lnTo>
                  <a:lnTo>
                    <a:pt x="622" y="54"/>
                  </a:lnTo>
                  <a:lnTo>
                    <a:pt x="622" y="55"/>
                  </a:lnTo>
                  <a:lnTo>
                    <a:pt x="621" y="56"/>
                  </a:lnTo>
                  <a:lnTo>
                    <a:pt x="621" y="57"/>
                  </a:lnTo>
                  <a:lnTo>
                    <a:pt x="621" y="58"/>
                  </a:lnTo>
                  <a:lnTo>
                    <a:pt x="621" y="59"/>
                  </a:lnTo>
                  <a:lnTo>
                    <a:pt x="622" y="60"/>
                  </a:lnTo>
                  <a:lnTo>
                    <a:pt x="622" y="61"/>
                  </a:lnTo>
                  <a:lnTo>
                    <a:pt x="622" y="62"/>
                  </a:lnTo>
                  <a:lnTo>
                    <a:pt x="624" y="63"/>
                  </a:lnTo>
                  <a:lnTo>
                    <a:pt x="624" y="64"/>
                  </a:lnTo>
                  <a:lnTo>
                    <a:pt x="624" y="65"/>
                  </a:lnTo>
                  <a:lnTo>
                    <a:pt x="624" y="66"/>
                  </a:lnTo>
                  <a:lnTo>
                    <a:pt x="625" y="66"/>
                  </a:lnTo>
                  <a:lnTo>
                    <a:pt x="625" y="67"/>
                  </a:lnTo>
                  <a:lnTo>
                    <a:pt x="625" y="68"/>
                  </a:lnTo>
                  <a:lnTo>
                    <a:pt x="625" y="69"/>
                  </a:lnTo>
                  <a:lnTo>
                    <a:pt x="625" y="70"/>
                  </a:lnTo>
                  <a:lnTo>
                    <a:pt x="625" y="71"/>
                  </a:lnTo>
                  <a:lnTo>
                    <a:pt x="624" y="72"/>
                  </a:lnTo>
                  <a:lnTo>
                    <a:pt x="622" y="74"/>
                  </a:lnTo>
                  <a:lnTo>
                    <a:pt x="621" y="76"/>
                  </a:lnTo>
                  <a:lnTo>
                    <a:pt x="619" y="78"/>
                  </a:lnTo>
                  <a:lnTo>
                    <a:pt x="618" y="81"/>
                  </a:lnTo>
                  <a:lnTo>
                    <a:pt x="616" y="83"/>
                  </a:lnTo>
                  <a:lnTo>
                    <a:pt x="614" y="85"/>
                  </a:lnTo>
                  <a:lnTo>
                    <a:pt x="613" y="88"/>
                  </a:lnTo>
                  <a:lnTo>
                    <a:pt x="613" y="90"/>
                  </a:lnTo>
                  <a:lnTo>
                    <a:pt x="611" y="93"/>
                  </a:lnTo>
                  <a:lnTo>
                    <a:pt x="611" y="96"/>
                  </a:lnTo>
                  <a:lnTo>
                    <a:pt x="611" y="99"/>
                  </a:lnTo>
                  <a:lnTo>
                    <a:pt x="610" y="102"/>
                  </a:lnTo>
                  <a:lnTo>
                    <a:pt x="610" y="104"/>
                  </a:lnTo>
                  <a:lnTo>
                    <a:pt x="610" y="107"/>
                  </a:lnTo>
                  <a:lnTo>
                    <a:pt x="610" y="110"/>
                  </a:lnTo>
                  <a:lnTo>
                    <a:pt x="610" y="113"/>
                  </a:lnTo>
                  <a:lnTo>
                    <a:pt x="610" y="115"/>
                  </a:lnTo>
                  <a:lnTo>
                    <a:pt x="610" y="118"/>
                  </a:lnTo>
                  <a:lnTo>
                    <a:pt x="610" y="121"/>
                  </a:lnTo>
                  <a:lnTo>
                    <a:pt x="610" y="123"/>
                  </a:lnTo>
                  <a:lnTo>
                    <a:pt x="610" y="126"/>
                  </a:lnTo>
                  <a:lnTo>
                    <a:pt x="610" y="129"/>
                  </a:lnTo>
                  <a:lnTo>
                    <a:pt x="610" y="132"/>
                  </a:lnTo>
                  <a:lnTo>
                    <a:pt x="610" y="134"/>
                  </a:lnTo>
                  <a:lnTo>
                    <a:pt x="610" y="137"/>
                  </a:lnTo>
                  <a:lnTo>
                    <a:pt x="610" y="139"/>
                  </a:lnTo>
                  <a:lnTo>
                    <a:pt x="610" y="142"/>
                  </a:lnTo>
                  <a:lnTo>
                    <a:pt x="608" y="144"/>
                  </a:lnTo>
                  <a:lnTo>
                    <a:pt x="608" y="148"/>
                  </a:lnTo>
                  <a:lnTo>
                    <a:pt x="608" y="150"/>
                  </a:lnTo>
                  <a:lnTo>
                    <a:pt x="608" y="153"/>
                  </a:lnTo>
                  <a:lnTo>
                    <a:pt x="608" y="155"/>
                  </a:lnTo>
                  <a:lnTo>
                    <a:pt x="607" y="155"/>
                  </a:lnTo>
                  <a:lnTo>
                    <a:pt x="605" y="156"/>
                  </a:lnTo>
                  <a:lnTo>
                    <a:pt x="604" y="156"/>
                  </a:lnTo>
                  <a:lnTo>
                    <a:pt x="602" y="156"/>
                  </a:lnTo>
                  <a:lnTo>
                    <a:pt x="602" y="157"/>
                  </a:lnTo>
                  <a:lnTo>
                    <a:pt x="600" y="157"/>
                  </a:lnTo>
                  <a:lnTo>
                    <a:pt x="599" y="157"/>
                  </a:lnTo>
                  <a:lnTo>
                    <a:pt x="599" y="158"/>
                  </a:lnTo>
                  <a:lnTo>
                    <a:pt x="597" y="158"/>
                  </a:lnTo>
                  <a:lnTo>
                    <a:pt x="596" y="158"/>
                  </a:lnTo>
                  <a:lnTo>
                    <a:pt x="594" y="159"/>
                  </a:lnTo>
                  <a:lnTo>
                    <a:pt x="593" y="159"/>
                  </a:lnTo>
                  <a:lnTo>
                    <a:pt x="593" y="160"/>
                  </a:lnTo>
                  <a:lnTo>
                    <a:pt x="591" y="160"/>
                  </a:lnTo>
                  <a:lnTo>
                    <a:pt x="590" y="161"/>
                  </a:lnTo>
                  <a:lnTo>
                    <a:pt x="588" y="162"/>
                  </a:lnTo>
                  <a:lnTo>
                    <a:pt x="588" y="161"/>
                  </a:lnTo>
                  <a:lnTo>
                    <a:pt x="586" y="161"/>
                  </a:lnTo>
                  <a:lnTo>
                    <a:pt x="586" y="160"/>
                  </a:lnTo>
                  <a:lnTo>
                    <a:pt x="585" y="160"/>
                  </a:lnTo>
                  <a:lnTo>
                    <a:pt x="585" y="159"/>
                  </a:lnTo>
                  <a:lnTo>
                    <a:pt x="576" y="160"/>
                  </a:lnTo>
                  <a:lnTo>
                    <a:pt x="566" y="162"/>
                  </a:lnTo>
                  <a:lnTo>
                    <a:pt x="559" y="163"/>
                  </a:lnTo>
                  <a:lnTo>
                    <a:pt x="549" y="164"/>
                  </a:lnTo>
                  <a:lnTo>
                    <a:pt x="540" y="165"/>
                  </a:lnTo>
                  <a:lnTo>
                    <a:pt x="532" y="166"/>
                  </a:lnTo>
                  <a:lnTo>
                    <a:pt x="523" y="167"/>
                  </a:lnTo>
                  <a:lnTo>
                    <a:pt x="515" y="168"/>
                  </a:lnTo>
                  <a:lnTo>
                    <a:pt x="506" y="169"/>
                  </a:lnTo>
                  <a:lnTo>
                    <a:pt x="498" y="170"/>
                  </a:lnTo>
                  <a:lnTo>
                    <a:pt x="489" y="171"/>
                  </a:lnTo>
                  <a:lnTo>
                    <a:pt x="481" y="171"/>
                  </a:lnTo>
                  <a:lnTo>
                    <a:pt x="471" y="172"/>
                  </a:lnTo>
                  <a:lnTo>
                    <a:pt x="464" y="172"/>
                  </a:lnTo>
                  <a:lnTo>
                    <a:pt x="454" y="173"/>
                  </a:lnTo>
                  <a:lnTo>
                    <a:pt x="447" y="173"/>
                  </a:lnTo>
                  <a:lnTo>
                    <a:pt x="437" y="174"/>
                  </a:lnTo>
                  <a:lnTo>
                    <a:pt x="429" y="174"/>
                  </a:lnTo>
                  <a:lnTo>
                    <a:pt x="420" y="174"/>
                  </a:lnTo>
                  <a:lnTo>
                    <a:pt x="411" y="174"/>
                  </a:lnTo>
                  <a:lnTo>
                    <a:pt x="403" y="174"/>
                  </a:lnTo>
                  <a:lnTo>
                    <a:pt x="394" y="174"/>
                  </a:lnTo>
                  <a:lnTo>
                    <a:pt x="384" y="174"/>
                  </a:lnTo>
                  <a:lnTo>
                    <a:pt x="377" y="174"/>
                  </a:lnTo>
                  <a:lnTo>
                    <a:pt x="367" y="174"/>
                  </a:lnTo>
                  <a:lnTo>
                    <a:pt x="358" y="174"/>
                  </a:lnTo>
                  <a:lnTo>
                    <a:pt x="349" y="174"/>
                  </a:lnTo>
                  <a:lnTo>
                    <a:pt x="339" y="174"/>
                  </a:lnTo>
                  <a:lnTo>
                    <a:pt x="330" y="173"/>
                  </a:lnTo>
                  <a:lnTo>
                    <a:pt x="321" y="173"/>
                  </a:lnTo>
                  <a:lnTo>
                    <a:pt x="311" y="173"/>
                  </a:lnTo>
                  <a:lnTo>
                    <a:pt x="302" y="172"/>
                  </a:lnTo>
                  <a:lnTo>
                    <a:pt x="297" y="172"/>
                  </a:lnTo>
                  <a:lnTo>
                    <a:pt x="291" y="172"/>
                  </a:lnTo>
                  <a:lnTo>
                    <a:pt x="286" y="172"/>
                  </a:lnTo>
                  <a:lnTo>
                    <a:pt x="282" y="171"/>
                  </a:lnTo>
                  <a:lnTo>
                    <a:pt x="276" y="171"/>
                  </a:lnTo>
                  <a:lnTo>
                    <a:pt x="271" y="171"/>
                  </a:lnTo>
                  <a:lnTo>
                    <a:pt x="266" y="171"/>
                  </a:lnTo>
                  <a:lnTo>
                    <a:pt x="260" y="170"/>
                  </a:lnTo>
                  <a:lnTo>
                    <a:pt x="255" y="170"/>
                  </a:lnTo>
                  <a:lnTo>
                    <a:pt x="251" y="169"/>
                  </a:lnTo>
                  <a:lnTo>
                    <a:pt x="244" y="169"/>
                  </a:lnTo>
                  <a:lnTo>
                    <a:pt x="240" y="169"/>
                  </a:lnTo>
                  <a:lnTo>
                    <a:pt x="235" y="168"/>
                  </a:lnTo>
                  <a:lnTo>
                    <a:pt x="229" y="168"/>
                  </a:lnTo>
                  <a:lnTo>
                    <a:pt x="224" y="167"/>
                  </a:lnTo>
                  <a:lnTo>
                    <a:pt x="220" y="167"/>
                  </a:lnTo>
                  <a:lnTo>
                    <a:pt x="215" y="166"/>
                  </a:lnTo>
                  <a:lnTo>
                    <a:pt x="209" y="166"/>
                  </a:lnTo>
                  <a:lnTo>
                    <a:pt x="204" y="165"/>
                  </a:lnTo>
                  <a:lnTo>
                    <a:pt x="199" y="165"/>
                  </a:lnTo>
                  <a:lnTo>
                    <a:pt x="193" y="164"/>
                  </a:lnTo>
                  <a:lnTo>
                    <a:pt x="189" y="164"/>
                  </a:lnTo>
                  <a:lnTo>
                    <a:pt x="184" y="164"/>
                  </a:lnTo>
                  <a:lnTo>
                    <a:pt x="179" y="163"/>
                  </a:lnTo>
                  <a:lnTo>
                    <a:pt x="175" y="163"/>
                  </a:lnTo>
                  <a:lnTo>
                    <a:pt x="168" y="163"/>
                  </a:lnTo>
                  <a:lnTo>
                    <a:pt x="164" y="162"/>
                  </a:lnTo>
                  <a:lnTo>
                    <a:pt x="159" y="162"/>
                  </a:lnTo>
                  <a:lnTo>
                    <a:pt x="154" y="162"/>
                  </a:lnTo>
                  <a:lnTo>
                    <a:pt x="150" y="161"/>
                  </a:lnTo>
                  <a:lnTo>
                    <a:pt x="145" y="161"/>
                  </a:lnTo>
                  <a:lnTo>
                    <a:pt x="140" y="161"/>
                  </a:lnTo>
                  <a:lnTo>
                    <a:pt x="136" y="161"/>
                  </a:lnTo>
                  <a:lnTo>
                    <a:pt x="133" y="160"/>
                  </a:lnTo>
                  <a:lnTo>
                    <a:pt x="128" y="160"/>
                  </a:lnTo>
                  <a:lnTo>
                    <a:pt x="123" y="159"/>
                  </a:lnTo>
                  <a:lnTo>
                    <a:pt x="120" y="159"/>
                  </a:lnTo>
                  <a:lnTo>
                    <a:pt x="115" y="159"/>
                  </a:lnTo>
                  <a:lnTo>
                    <a:pt x="111" y="158"/>
                  </a:lnTo>
                  <a:lnTo>
                    <a:pt x="106" y="158"/>
                  </a:lnTo>
                  <a:lnTo>
                    <a:pt x="103" y="158"/>
                  </a:lnTo>
                  <a:lnTo>
                    <a:pt x="98" y="157"/>
                  </a:lnTo>
                  <a:lnTo>
                    <a:pt x="94" y="157"/>
                  </a:lnTo>
                  <a:lnTo>
                    <a:pt x="89" y="157"/>
                  </a:lnTo>
                  <a:lnTo>
                    <a:pt x="84" y="156"/>
                  </a:lnTo>
                  <a:lnTo>
                    <a:pt x="81" y="156"/>
                  </a:lnTo>
                  <a:lnTo>
                    <a:pt x="77" y="156"/>
                  </a:lnTo>
                  <a:lnTo>
                    <a:pt x="72" y="155"/>
                  </a:lnTo>
                  <a:lnTo>
                    <a:pt x="67" y="155"/>
                  </a:lnTo>
                  <a:lnTo>
                    <a:pt x="63" y="155"/>
                  </a:lnTo>
                  <a:lnTo>
                    <a:pt x="59" y="154"/>
                  </a:lnTo>
                  <a:lnTo>
                    <a:pt x="55" y="154"/>
                  </a:lnTo>
                  <a:lnTo>
                    <a:pt x="50" y="153"/>
                  </a:lnTo>
                  <a:lnTo>
                    <a:pt x="45" y="153"/>
                  </a:lnTo>
                  <a:lnTo>
                    <a:pt x="42" y="152"/>
                  </a:lnTo>
                  <a:lnTo>
                    <a:pt x="38" y="152"/>
                  </a:lnTo>
                  <a:lnTo>
                    <a:pt x="33" y="151"/>
                  </a:lnTo>
                  <a:lnTo>
                    <a:pt x="30" y="150"/>
                  </a:lnTo>
                  <a:lnTo>
                    <a:pt x="25" y="150"/>
                  </a:lnTo>
                  <a:lnTo>
                    <a:pt x="22" y="149"/>
                  </a:lnTo>
                  <a:lnTo>
                    <a:pt x="17" y="148"/>
                  </a:lnTo>
                  <a:lnTo>
                    <a:pt x="14" y="147"/>
                  </a:lnTo>
                  <a:lnTo>
                    <a:pt x="10" y="145"/>
                  </a:lnTo>
                  <a:lnTo>
                    <a:pt x="7" y="144"/>
                  </a:lnTo>
                  <a:lnTo>
                    <a:pt x="5" y="142"/>
                  </a:lnTo>
                  <a:lnTo>
                    <a:pt x="4" y="140"/>
                  </a:lnTo>
                  <a:lnTo>
                    <a:pt x="4" y="138"/>
                  </a:lnTo>
                  <a:lnTo>
                    <a:pt x="2" y="136"/>
                  </a:lnTo>
                  <a:lnTo>
                    <a:pt x="2" y="133"/>
                  </a:lnTo>
                  <a:lnTo>
                    <a:pt x="0" y="131"/>
                  </a:lnTo>
                  <a:lnTo>
                    <a:pt x="0" y="129"/>
                  </a:lnTo>
                  <a:lnTo>
                    <a:pt x="0" y="126"/>
                  </a:lnTo>
                  <a:lnTo>
                    <a:pt x="0" y="124"/>
                  </a:lnTo>
                  <a:lnTo>
                    <a:pt x="0" y="122"/>
                  </a:lnTo>
                  <a:lnTo>
                    <a:pt x="0" y="119"/>
                  </a:lnTo>
                  <a:lnTo>
                    <a:pt x="0" y="117"/>
                  </a:lnTo>
                  <a:lnTo>
                    <a:pt x="0" y="115"/>
                  </a:lnTo>
                  <a:lnTo>
                    <a:pt x="0" y="112"/>
                  </a:lnTo>
                  <a:lnTo>
                    <a:pt x="2" y="110"/>
                  </a:lnTo>
                  <a:lnTo>
                    <a:pt x="2" y="108"/>
                  </a:lnTo>
                  <a:lnTo>
                    <a:pt x="2" y="105"/>
                  </a:lnTo>
                  <a:lnTo>
                    <a:pt x="4" y="103"/>
                  </a:lnTo>
                  <a:lnTo>
                    <a:pt x="4" y="101"/>
                  </a:lnTo>
                  <a:lnTo>
                    <a:pt x="5" y="99"/>
                  </a:lnTo>
                  <a:lnTo>
                    <a:pt x="7" y="95"/>
                  </a:lnTo>
                  <a:lnTo>
                    <a:pt x="7" y="93"/>
                  </a:lnTo>
                  <a:lnTo>
                    <a:pt x="8" y="91"/>
                  </a:lnTo>
                  <a:lnTo>
                    <a:pt x="10" y="89"/>
                  </a:lnTo>
                  <a:lnTo>
                    <a:pt x="11" y="87"/>
                  </a:lnTo>
                  <a:lnTo>
                    <a:pt x="13" y="85"/>
                  </a:lnTo>
                  <a:lnTo>
                    <a:pt x="14" y="83"/>
                  </a:lnTo>
                  <a:lnTo>
                    <a:pt x="14" y="80"/>
                  </a:lnTo>
                  <a:lnTo>
                    <a:pt x="16" y="79"/>
                  </a:lnTo>
                  <a:lnTo>
                    <a:pt x="19" y="77"/>
                  </a:lnTo>
                  <a:lnTo>
                    <a:pt x="21" y="75"/>
                  </a:lnTo>
                  <a:lnTo>
                    <a:pt x="22" y="73"/>
                  </a:lnTo>
                  <a:lnTo>
                    <a:pt x="24" y="72"/>
                  </a:lnTo>
                  <a:lnTo>
                    <a:pt x="25" y="72"/>
                  </a:lnTo>
                  <a:lnTo>
                    <a:pt x="25" y="71"/>
                  </a:lnTo>
                  <a:lnTo>
                    <a:pt x="27" y="71"/>
                  </a:lnTo>
                  <a:lnTo>
                    <a:pt x="28" y="70"/>
                  </a:lnTo>
                  <a:lnTo>
                    <a:pt x="30" y="70"/>
                  </a:lnTo>
                  <a:lnTo>
                    <a:pt x="31" y="69"/>
                  </a:lnTo>
                  <a:lnTo>
                    <a:pt x="33" y="69"/>
                  </a:lnTo>
                  <a:lnTo>
                    <a:pt x="35" y="69"/>
                  </a:lnTo>
                  <a:lnTo>
                    <a:pt x="36" y="68"/>
                  </a:lnTo>
                  <a:lnTo>
                    <a:pt x="38" y="68"/>
                  </a:lnTo>
                  <a:lnTo>
                    <a:pt x="39" y="67"/>
                  </a:lnTo>
                  <a:lnTo>
                    <a:pt x="41" y="67"/>
                  </a:lnTo>
                  <a:lnTo>
                    <a:pt x="42" y="67"/>
                  </a:lnTo>
                  <a:lnTo>
                    <a:pt x="44" y="66"/>
                  </a:lnTo>
                  <a:lnTo>
                    <a:pt x="45" y="66"/>
                  </a:lnTo>
                  <a:lnTo>
                    <a:pt x="47" y="65"/>
                  </a:lnTo>
                  <a:lnTo>
                    <a:pt x="49" y="65"/>
                  </a:lnTo>
                  <a:lnTo>
                    <a:pt x="50" y="65"/>
                  </a:lnTo>
                  <a:lnTo>
                    <a:pt x="52" y="64"/>
                  </a:lnTo>
                  <a:lnTo>
                    <a:pt x="53" y="64"/>
                  </a:lnTo>
                  <a:lnTo>
                    <a:pt x="55" y="64"/>
                  </a:lnTo>
                  <a:lnTo>
                    <a:pt x="56" y="64"/>
                  </a:lnTo>
                  <a:lnTo>
                    <a:pt x="58" y="63"/>
                  </a:lnTo>
                  <a:lnTo>
                    <a:pt x="59" y="63"/>
                  </a:lnTo>
                  <a:lnTo>
                    <a:pt x="61" y="63"/>
                  </a:lnTo>
                  <a:lnTo>
                    <a:pt x="63" y="62"/>
                  </a:lnTo>
                  <a:lnTo>
                    <a:pt x="64" y="62"/>
                  </a:lnTo>
                  <a:lnTo>
                    <a:pt x="66" y="62"/>
                  </a:lnTo>
                  <a:lnTo>
                    <a:pt x="67" y="62"/>
                  </a:lnTo>
                  <a:lnTo>
                    <a:pt x="69" y="61"/>
                  </a:lnTo>
                  <a:lnTo>
                    <a:pt x="70" y="61"/>
                  </a:lnTo>
                  <a:lnTo>
                    <a:pt x="72" y="61"/>
                  </a:lnTo>
                  <a:lnTo>
                    <a:pt x="75" y="60"/>
                  </a:lnTo>
                  <a:lnTo>
                    <a:pt x="77" y="60"/>
                  </a:lnTo>
                  <a:lnTo>
                    <a:pt x="80" y="60"/>
                  </a:lnTo>
                  <a:lnTo>
                    <a:pt x="81" y="60"/>
                  </a:lnTo>
                  <a:lnTo>
                    <a:pt x="84" y="59"/>
                  </a:lnTo>
                  <a:lnTo>
                    <a:pt x="87" y="59"/>
                  </a:lnTo>
                  <a:lnTo>
                    <a:pt x="89" y="59"/>
                  </a:lnTo>
                  <a:lnTo>
                    <a:pt x="92" y="58"/>
                  </a:lnTo>
                  <a:lnTo>
                    <a:pt x="94" y="58"/>
                  </a:lnTo>
                  <a:lnTo>
                    <a:pt x="97" y="58"/>
                  </a:lnTo>
                  <a:lnTo>
                    <a:pt x="100" y="58"/>
                  </a:lnTo>
                  <a:lnTo>
                    <a:pt x="101" y="57"/>
                  </a:lnTo>
                  <a:lnTo>
                    <a:pt x="105" y="57"/>
                  </a:lnTo>
                  <a:lnTo>
                    <a:pt x="108" y="57"/>
                  </a:lnTo>
                  <a:lnTo>
                    <a:pt x="109" y="56"/>
                  </a:lnTo>
                  <a:lnTo>
                    <a:pt x="112" y="56"/>
                  </a:lnTo>
                  <a:lnTo>
                    <a:pt x="115" y="56"/>
                  </a:lnTo>
                  <a:lnTo>
                    <a:pt x="117" y="55"/>
                  </a:lnTo>
                  <a:lnTo>
                    <a:pt x="120" y="55"/>
                  </a:lnTo>
                  <a:lnTo>
                    <a:pt x="123" y="54"/>
                  </a:lnTo>
                  <a:lnTo>
                    <a:pt x="125" y="54"/>
                  </a:lnTo>
                  <a:lnTo>
                    <a:pt x="128" y="53"/>
                  </a:lnTo>
                  <a:lnTo>
                    <a:pt x="131" y="53"/>
                  </a:lnTo>
                  <a:lnTo>
                    <a:pt x="133" y="52"/>
                  </a:lnTo>
                  <a:lnTo>
                    <a:pt x="136" y="51"/>
                  </a:lnTo>
                  <a:lnTo>
                    <a:pt x="139" y="51"/>
                  </a:lnTo>
                  <a:lnTo>
                    <a:pt x="140" y="49"/>
                  </a:lnTo>
                  <a:lnTo>
                    <a:pt x="143" y="48"/>
                  </a:lnTo>
                  <a:lnTo>
                    <a:pt x="145" y="48"/>
                  </a:lnTo>
                  <a:lnTo>
                    <a:pt x="148" y="47"/>
                  </a:lnTo>
                  <a:lnTo>
                    <a:pt x="151" y="46"/>
                  </a:lnTo>
                  <a:lnTo>
                    <a:pt x="156" y="45"/>
                  </a:lnTo>
                  <a:lnTo>
                    <a:pt x="161" y="45"/>
                  </a:lnTo>
                  <a:lnTo>
                    <a:pt x="165" y="44"/>
                  </a:lnTo>
                  <a:lnTo>
                    <a:pt x="170" y="44"/>
                  </a:lnTo>
                  <a:lnTo>
                    <a:pt x="175" y="43"/>
                  </a:lnTo>
                  <a:lnTo>
                    <a:pt x="179" y="42"/>
                  </a:lnTo>
                  <a:lnTo>
                    <a:pt x="184" y="42"/>
                  </a:lnTo>
                  <a:lnTo>
                    <a:pt x="189" y="41"/>
                  </a:lnTo>
                  <a:lnTo>
                    <a:pt x="193" y="40"/>
                  </a:lnTo>
                  <a:lnTo>
                    <a:pt x="198" y="39"/>
                  </a:lnTo>
                  <a:lnTo>
                    <a:pt x="201" y="38"/>
                  </a:lnTo>
                  <a:lnTo>
                    <a:pt x="206" y="37"/>
                  </a:lnTo>
                  <a:lnTo>
                    <a:pt x="210" y="36"/>
                  </a:lnTo>
                  <a:lnTo>
                    <a:pt x="215" y="35"/>
                  </a:lnTo>
                  <a:lnTo>
                    <a:pt x="220" y="34"/>
                  </a:lnTo>
                  <a:lnTo>
                    <a:pt x="224" y="33"/>
                  </a:lnTo>
                  <a:lnTo>
                    <a:pt x="229" y="32"/>
                  </a:lnTo>
                  <a:lnTo>
                    <a:pt x="234" y="30"/>
                  </a:lnTo>
                  <a:lnTo>
                    <a:pt x="238" y="29"/>
                  </a:lnTo>
                  <a:lnTo>
                    <a:pt x="243" y="28"/>
                  </a:lnTo>
                  <a:lnTo>
                    <a:pt x="246" y="27"/>
                  </a:lnTo>
                  <a:lnTo>
                    <a:pt x="251" y="26"/>
                  </a:lnTo>
                  <a:lnTo>
                    <a:pt x="255" y="25"/>
                  </a:lnTo>
                  <a:lnTo>
                    <a:pt x="260" y="23"/>
                  </a:lnTo>
                  <a:lnTo>
                    <a:pt x="265" y="22"/>
                  </a:lnTo>
                  <a:lnTo>
                    <a:pt x="269" y="21"/>
                  </a:lnTo>
                  <a:lnTo>
                    <a:pt x="274" y="20"/>
                  </a:lnTo>
                  <a:lnTo>
                    <a:pt x="279" y="19"/>
                  </a:lnTo>
                  <a:lnTo>
                    <a:pt x="282" y="17"/>
                  </a:lnTo>
                  <a:lnTo>
                    <a:pt x="286" y="16"/>
                  </a:lnTo>
                  <a:lnTo>
                    <a:pt x="291" y="15"/>
                  </a:lnTo>
                  <a:lnTo>
                    <a:pt x="296" y="14"/>
                  </a:lnTo>
                  <a:lnTo>
                    <a:pt x="297" y="14"/>
                  </a:lnTo>
                  <a:lnTo>
                    <a:pt x="297" y="13"/>
                  </a:lnTo>
                  <a:lnTo>
                    <a:pt x="299" y="13"/>
                  </a:lnTo>
                  <a:lnTo>
                    <a:pt x="299" y="12"/>
                  </a:lnTo>
                  <a:lnTo>
                    <a:pt x="300" y="12"/>
                  </a:lnTo>
                  <a:lnTo>
                    <a:pt x="302" y="11"/>
                  </a:lnTo>
                  <a:lnTo>
                    <a:pt x="304" y="10"/>
                  </a:lnTo>
                  <a:lnTo>
                    <a:pt x="305" y="10"/>
                  </a:lnTo>
                  <a:lnTo>
                    <a:pt x="307" y="9"/>
                  </a:lnTo>
                  <a:lnTo>
                    <a:pt x="308" y="9"/>
                  </a:lnTo>
                  <a:lnTo>
                    <a:pt x="308" y="8"/>
                  </a:lnTo>
                  <a:lnTo>
                    <a:pt x="310" y="8"/>
                  </a:lnTo>
                  <a:lnTo>
                    <a:pt x="310" y="7"/>
                  </a:lnTo>
                  <a:lnTo>
                    <a:pt x="311" y="7"/>
                  </a:lnTo>
                  <a:lnTo>
                    <a:pt x="313" y="6"/>
                  </a:lnTo>
                  <a:lnTo>
                    <a:pt x="314" y="6"/>
                  </a:lnTo>
                  <a:lnTo>
                    <a:pt x="316" y="5"/>
                  </a:lnTo>
                  <a:lnTo>
                    <a:pt x="318" y="4"/>
                  </a:lnTo>
                  <a:lnTo>
                    <a:pt x="319" y="3"/>
                  </a:lnTo>
                  <a:lnTo>
                    <a:pt x="319" y="1"/>
                  </a:lnTo>
                  <a:lnTo>
                    <a:pt x="321" y="1"/>
                  </a:lnTo>
                  <a:lnTo>
                    <a:pt x="321" y="0"/>
                  </a:lnTo>
                  <a:lnTo>
                    <a:pt x="322" y="0"/>
                  </a:lnTo>
                  <a:lnTo>
                    <a:pt x="324" y="1"/>
                  </a:lnTo>
                  <a:lnTo>
                    <a:pt x="327" y="3"/>
                  </a:lnTo>
                  <a:lnTo>
                    <a:pt x="330" y="5"/>
                  </a:lnTo>
                  <a:lnTo>
                    <a:pt x="332" y="6"/>
                  </a:lnTo>
                  <a:lnTo>
                    <a:pt x="335" y="7"/>
                  </a:lnTo>
                  <a:lnTo>
                    <a:pt x="338" y="8"/>
                  </a:lnTo>
                  <a:lnTo>
                    <a:pt x="339" y="9"/>
                  </a:lnTo>
                  <a:lnTo>
                    <a:pt x="342" y="11"/>
                  </a:lnTo>
                  <a:lnTo>
                    <a:pt x="346" y="12"/>
                  </a:lnTo>
                  <a:lnTo>
                    <a:pt x="347" y="13"/>
                  </a:lnTo>
                  <a:lnTo>
                    <a:pt x="350" y="14"/>
                  </a:lnTo>
                  <a:lnTo>
                    <a:pt x="353" y="16"/>
                  </a:lnTo>
                  <a:lnTo>
                    <a:pt x="356" y="17"/>
                  </a:lnTo>
                  <a:lnTo>
                    <a:pt x="358" y="18"/>
                  </a:lnTo>
                  <a:lnTo>
                    <a:pt x="361" y="19"/>
                  </a:lnTo>
                  <a:lnTo>
                    <a:pt x="364" y="20"/>
                  </a:lnTo>
                  <a:lnTo>
                    <a:pt x="367" y="21"/>
                  </a:lnTo>
                  <a:lnTo>
                    <a:pt x="370" y="22"/>
                  </a:lnTo>
                  <a:lnTo>
                    <a:pt x="374" y="23"/>
                  </a:lnTo>
                  <a:lnTo>
                    <a:pt x="375" y="24"/>
                  </a:lnTo>
                  <a:lnTo>
                    <a:pt x="378" y="25"/>
                  </a:lnTo>
                  <a:lnTo>
                    <a:pt x="381" y="26"/>
                  </a:lnTo>
                  <a:lnTo>
                    <a:pt x="384" y="27"/>
                  </a:lnTo>
                  <a:lnTo>
                    <a:pt x="387" y="28"/>
                  </a:lnTo>
                  <a:lnTo>
                    <a:pt x="391" y="29"/>
                  </a:lnTo>
                  <a:lnTo>
                    <a:pt x="394" y="30"/>
                  </a:lnTo>
                  <a:lnTo>
                    <a:pt x="397" y="31"/>
                  </a:lnTo>
                  <a:lnTo>
                    <a:pt x="400" y="31"/>
                  </a:lnTo>
                  <a:lnTo>
                    <a:pt x="403" y="32"/>
                  </a:lnTo>
                  <a:lnTo>
                    <a:pt x="406" y="33"/>
                  </a:lnTo>
                  <a:lnTo>
                    <a:pt x="409" y="34"/>
                  </a:lnTo>
                  <a:lnTo>
                    <a:pt x="41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sp>
          <p:nvSpPr>
            <p:cNvPr id="98" name="Freeform 98"/>
            <p:cNvSpPr>
              <a:spLocks/>
            </p:cNvSpPr>
            <p:nvPr/>
          </p:nvSpPr>
          <p:spPr bwMode="auto">
            <a:xfrm>
              <a:off x="6638" y="4025"/>
              <a:ext cx="215" cy="198"/>
            </a:xfrm>
            <a:custGeom>
              <a:avLst/>
              <a:gdLst>
                <a:gd name="T0" fmla="*/ 0 w 431"/>
                <a:gd name="T1" fmla="*/ 29 h 198"/>
                <a:gd name="T2" fmla="*/ 0 w 431"/>
                <a:gd name="T3" fmla="*/ 38 h 198"/>
                <a:gd name="T4" fmla="*/ 0 w 431"/>
                <a:gd name="T5" fmla="*/ 45 h 198"/>
                <a:gd name="T6" fmla="*/ 0 w 431"/>
                <a:gd name="T7" fmla="*/ 51 h 198"/>
                <a:gd name="T8" fmla="*/ 0 w 431"/>
                <a:gd name="T9" fmla="*/ 58 h 198"/>
                <a:gd name="T10" fmla="*/ 0 w 431"/>
                <a:gd name="T11" fmla="*/ 66 h 198"/>
                <a:gd name="T12" fmla="*/ 0 w 431"/>
                <a:gd name="T13" fmla="*/ 79 h 198"/>
                <a:gd name="T14" fmla="*/ 0 w 431"/>
                <a:gd name="T15" fmla="*/ 95 h 198"/>
                <a:gd name="T16" fmla="*/ 0 w 431"/>
                <a:gd name="T17" fmla="*/ 112 h 198"/>
                <a:gd name="T18" fmla="*/ 0 w 431"/>
                <a:gd name="T19" fmla="*/ 129 h 198"/>
                <a:gd name="T20" fmla="*/ 0 w 431"/>
                <a:gd name="T21" fmla="*/ 146 h 198"/>
                <a:gd name="T22" fmla="*/ 0 w 431"/>
                <a:gd name="T23" fmla="*/ 163 h 198"/>
                <a:gd name="T24" fmla="*/ 0 w 431"/>
                <a:gd name="T25" fmla="*/ 180 h 198"/>
                <a:gd name="T26" fmla="*/ 0 w 431"/>
                <a:gd name="T27" fmla="*/ 183 h 198"/>
                <a:gd name="T28" fmla="*/ 0 w 431"/>
                <a:gd name="T29" fmla="*/ 185 h 198"/>
                <a:gd name="T30" fmla="*/ 0 w 431"/>
                <a:gd name="T31" fmla="*/ 187 h 198"/>
                <a:gd name="T32" fmla="*/ 0 w 431"/>
                <a:gd name="T33" fmla="*/ 189 h 198"/>
                <a:gd name="T34" fmla="*/ 0 w 431"/>
                <a:gd name="T35" fmla="*/ 190 h 198"/>
                <a:gd name="T36" fmla="*/ 0 w 431"/>
                <a:gd name="T37" fmla="*/ 195 h 198"/>
                <a:gd name="T38" fmla="*/ 0 w 431"/>
                <a:gd name="T39" fmla="*/ 198 h 198"/>
                <a:gd name="T40" fmla="*/ 0 w 431"/>
                <a:gd name="T41" fmla="*/ 198 h 198"/>
                <a:gd name="T42" fmla="*/ 0 w 431"/>
                <a:gd name="T43" fmla="*/ 198 h 198"/>
                <a:gd name="T44" fmla="*/ 0 w 431"/>
                <a:gd name="T45" fmla="*/ 196 h 198"/>
                <a:gd name="T46" fmla="*/ 0 w 431"/>
                <a:gd name="T47" fmla="*/ 195 h 198"/>
                <a:gd name="T48" fmla="*/ 0 w 431"/>
                <a:gd name="T49" fmla="*/ 193 h 198"/>
                <a:gd name="T50" fmla="*/ 0 w 431"/>
                <a:gd name="T51" fmla="*/ 192 h 198"/>
                <a:gd name="T52" fmla="*/ 0 w 431"/>
                <a:gd name="T53" fmla="*/ 191 h 198"/>
                <a:gd name="T54" fmla="*/ 0 w 431"/>
                <a:gd name="T55" fmla="*/ 190 h 198"/>
                <a:gd name="T56" fmla="*/ 0 w 431"/>
                <a:gd name="T57" fmla="*/ 190 h 198"/>
                <a:gd name="T58" fmla="*/ 0 w 431"/>
                <a:gd name="T59" fmla="*/ 190 h 198"/>
                <a:gd name="T60" fmla="*/ 0 w 431"/>
                <a:gd name="T61" fmla="*/ 189 h 198"/>
                <a:gd name="T62" fmla="*/ 0 w 431"/>
                <a:gd name="T63" fmla="*/ 186 h 198"/>
                <a:gd name="T64" fmla="*/ 0 w 431"/>
                <a:gd name="T65" fmla="*/ 183 h 198"/>
                <a:gd name="T66" fmla="*/ 0 w 431"/>
                <a:gd name="T67" fmla="*/ 180 h 198"/>
                <a:gd name="T68" fmla="*/ 0 w 431"/>
                <a:gd name="T69" fmla="*/ 177 h 198"/>
                <a:gd name="T70" fmla="*/ 0 w 431"/>
                <a:gd name="T71" fmla="*/ 172 h 198"/>
                <a:gd name="T72" fmla="*/ 0 w 431"/>
                <a:gd name="T73" fmla="*/ 168 h 198"/>
                <a:gd name="T74" fmla="*/ 0 w 431"/>
                <a:gd name="T75" fmla="*/ 164 h 198"/>
                <a:gd name="T76" fmla="*/ 0 w 431"/>
                <a:gd name="T77" fmla="*/ 162 h 198"/>
                <a:gd name="T78" fmla="*/ 0 w 431"/>
                <a:gd name="T79" fmla="*/ 155 h 198"/>
                <a:gd name="T80" fmla="*/ 0 w 431"/>
                <a:gd name="T81" fmla="*/ 137 h 198"/>
                <a:gd name="T82" fmla="*/ 0 w 431"/>
                <a:gd name="T83" fmla="*/ 117 h 198"/>
                <a:gd name="T84" fmla="*/ 0 w 431"/>
                <a:gd name="T85" fmla="*/ 99 h 198"/>
                <a:gd name="T86" fmla="*/ 0 w 431"/>
                <a:gd name="T87" fmla="*/ 80 h 198"/>
                <a:gd name="T88" fmla="*/ 0 w 431"/>
                <a:gd name="T89" fmla="*/ 62 h 198"/>
                <a:gd name="T90" fmla="*/ 0 w 431"/>
                <a:gd name="T91" fmla="*/ 45 h 198"/>
                <a:gd name="T92" fmla="*/ 0 w 431"/>
                <a:gd name="T93" fmla="*/ 34 h 198"/>
                <a:gd name="T94" fmla="*/ 0 w 431"/>
                <a:gd name="T95" fmla="*/ 26 h 198"/>
                <a:gd name="T96" fmla="*/ 0 w 431"/>
                <a:gd name="T97" fmla="*/ 19 h 198"/>
                <a:gd name="T98" fmla="*/ 0 w 431"/>
                <a:gd name="T99" fmla="*/ 13 h 198"/>
                <a:gd name="T100" fmla="*/ 0 w 431"/>
                <a:gd name="T101" fmla="*/ 9 h 198"/>
                <a:gd name="T102" fmla="*/ 0 w 431"/>
                <a:gd name="T103" fmla="*/ 5 h 198"/>
                <a:gd name="T104" fmla="*/ 0 w 431"/>
                <a:gd name="T105" fmla="*/ 1 h 198"/>
                <a:gd name="T106" fmla="*/ 0 w 431"/>
                <a:gd name="T107" fmla="*/ 0 h 198"/>
                <a:gd name="T108" fmla="*/ 0 w 431"/>
                <a:gd name="T109" fmla="*/ 2 h 198"/>
                <a:gd name="T110" fmla="*/ 0 w 431"/>
                <a:gd name="T111" fmla="*/ 5 h 198"/>
                <a:gd name="T112" fmla="*/ 0 w 431"/>
                <a:gd name="T113" fmla="*/ 9 h 198"/>
                <a:gd name="T114" fmla="*/ 0 w 431"/>
                <a:gd name="T115" fmla="*/ 15 h 198"/>
                <a:gd name="T116" fmla="*/ 0 w 431"/>
                <a:gd name="T117" fmla="*/ 21 h 1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1"/>
                <a:gd name="T178" fmla="*/ 0 h 198"/>
                <a:gd name="T179" fmla="*/ 431 w 431"/>
                <a:gd name="T180" fmla="*/ 198 h 1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1" h="198">
                  <a:moveTo>
                    <a:pt x="339" y="21"/>
                  </a:moveTo>
                  <a:lnTo>
                    <a:pt x="341" y="23"/>
                  </a:lnTo>
                  <a:lnTo>
                    <a:pt x="344" y="25"/>
                  </a:lnTo>
                  <a:lnTo>
                    <a:pt x="345" y="27"/>
                  </a:lnTo>
                  <a:lnTo>
                    <a:pt x="347" y="29"/>
                  </a:lnTo>
                  <a:lnTo>
                    <a:pt x="350" y="32"/>
                  </a:lnTo>
                  <a:lnTo>
                    <a:pt x="351" y="33"/>
                  </a:lnTo>
                  <a:lnTo>
                    <a:pt x="355" y="35"/>
                  </a:lnTo>
                  <a:lnTo>
                    <a:pt x="358" y="36"/>
                  </a:lnTo>
                  <a:lnTo>
                    <a:pt x="359" y="38"/>
                  </a:lnTo>
                  <a:lnTo>
                    <a:pt x="362" y="39"/>
                  </a:lnTo>
                  <a:lnTo>
                    <a:pt x="365" y="41"/>
                  </a:lnTo>
                  <a:lnTo>
                    <a:pt x="367" y="42"/>
                  </a:lnTo>
                  <a:lnTo>
                    <a:pt x="370" y="44"/>
                  </a:lnTo>
                  <a:lnTo>
                    <a:pt x="373" y="45"/>
                  </a:lnTo>
                  <a:lnTo>
                    <a:pt x="376" y="46"/>
                  </a:lnTo>
                  <a:lnTo>
                    <a:pt x="378" y="47"/>
                  </a:lnTo>
                  <a:lnTo>
                    <a:pt x="381" y="49"/>
                  </a:lnTo>
                  <a:lnTo>
                    <a:pt x="384" y="50"/>
                  </a:lnTo>
                  <a:lnTo>
                    <a:pt x="387" y="51"/>
                  </a:lnTo>
                  <a:lnTo>
                    <a:pt x="390" y="53"/>
                  </a:lnTo>
                  <a:lnTo>
                    <a:pt x="392" y="54"/>
                  </a:lnTo>
                  <a:lnTo>
                    <a:pt x="395" y="55"/>
                  </a:lnTo>
                  <a:lnTo>
                    <a:pt x="398" y="57"/>
                  </a:lnTo>
                  <a:lnTo>
                    <a:pt x="401" y="58"/>
                  </a:lnTo>
                  <a:lnTo>
                    <a:pt x="403" y="60"/>
                  </a:lnTo>
                  <a:lnTo>
                    <a:pt x="406" y="61"/>
                  </a:lnTo>
                  <a:lnTo>
                    <a:pt x="407" y="63"/>
                  </a:lnTo>
                  <a:lnTo>
                    <a:pt x="411" y="64"/>
                  </a:lnTo>
                  <a:lnTo>
                    <a:pt x="412" y="66"/>
                  </a:lnTo>
                  <a:lnTo>
                    <a:pt x="415" y="68"/>
                  </a:lnTo>
                  <a:lnTo>
                    <a:pt x="417" y="70"/>
                  </a:lnTo>
                  <a:lnTo>
                    <a:pt x="420" y="72"/>
                  </a:lnTo>
                  <a:lnTo>
                    <a:pt x="420" y="75"/>
                  </a:lnTo>
                  <a:lnTo>
                    <a:pt x="421" y="79"/>
                  </a:lnTo>
                  <a:lnTo>
                    <a:pt x="421" y="82"/>
                  </a:lnTo>
                  <a:lnTo>
                    <a:pt x="423" y="86"/>
                  </a:lnTo>
                  <a:lnTo>
                    <a:pt x="423" y="89"/>
                  </a:lnTo>
                  <a:lnTo>
                    <a:pt x="425" y="92"/>
                  </a:lnTo>
                  <a:lnTo>
                    <a:pt x="425" y="95"/>
                  </a:lnTo>
                  <a:lnTo>
                    <a:pt x="426" y="99"/>
                  </a:lnTo>
                  <a:lnTo>
                    <a:pt x="426" y="102"/>
                  </a:lnTo>
                  <a:lnTo>
                    <a:pt x="426" y="105"/>
                  </a:lnTo>
                  <a:lnTo>
                    <a:pt x="428" y="108"/>
                  </a:lnTo>
                  <a:lnTo>
                    <a:pt x="428" y="112"/>
                  </a:lnTo>
                  <a:lnTo>
                    <a:pt x="428" y="115"/>
                  </a:lnTo>
                  <a:lnTo>
                    <a:pt x="429" y="118"/>
                  </a:lnTo>
                  <a:lnTo>
                    <a:pt x="429" y="122"/>
                  </a:lnTo>
                  <a:lnTo>
                    <a:pt x="429" y="125"/>
                  </a:lnTo>
                  <a:lnTo>
                    <a:pt x="429" y="129"/>
                  </a:lnTo>
                  <a:lnTo>
                    <a:pt x="429" y="133"/>
                  </a:lnTo>
                  <a:lnTo>
                    <a:pt x="431" y="136"/>
                  </a:lnTo>
                  <a:lnTo>
                    <a:pt x="431" y="139"/>
                  </a:lnTo>
                  <a:lnTo>
                    <a:pt x="431" y="143"/>
                  </a:lnTo>
                  <a:lnTo>
                    <a:pt x="431" y="146"/>
                  </a:lnTo>
                  <a:lnTo>
                    <a:pt x="431" y="149"/>
                  </a:lnTo>
                  <a:lnTo>
                    <a:pt x="431" y="153"/>
                  </a:lnTo>
                  <a:lnTo>
                    <a:pt x="431" y="156"/>
                  </a:lnTo>
                  <a:lnTo>
                    <a:pt x="431" y="159"/>
                  </a:lnTo>
                  <a:lnTo>
                    <a:pt x="431" y="163"/>
                  </a:lnTo>
                  <a:lnTo>
                    <a:pt x="431" y="166"/>
                  </a:lnTo>
                  <a:lnTo>
                    <a:pt x="429" y="169"/>
                  </a:lnTo>
                  <a:lnTo>
                    <a:pt x="429" y="173"/>
                  </a:lnTo>
                  <a:lnTo>
                    <a:pt x="429" y="177"/>
                  </a:lnTo>
                  <a:lnTo>
                    <a:pt x="429" y="180"/>
                  </a:lnTo>
                  <a:lnTo>
                    <a:pt x="429" y="181"/>
                  </a:lnTo>
                  <a:lnTo>
                    <a:pt x="428" y="181"/>
                  </a:lnTo>
                  <a:lnTo>
                    <a:pt x="428" y="182"/>
                  </a:lnTo>
                  <a:lnTo>
                    <a:pt x="426" y="182"/>
                  </a:lnTo>
                  <a:lnTo>
                    <a:pt x="426" y="183"/>
                  </a:lnTo>
                  <a:lnTo>
                    <a:pt x="425" y="183"/>
                  </a:lnTo>
                  <a:lnTo>
                    <a:pt x="423" y="184"/>
                  </a:lnTo>
                  <a:lnTo>
                    <a:pt x="421" y="184"/>
                  </a:lnTo>
                  <a:lnTo>
                    <a:pt x="420" y="185"/>
                  </a:lnTo>
                  <a:lnTo>
                    <a:pt x="418" y="185"/>
                  </a:lnTo>
                  <a:lnTo>
                    <a:pt x="417" y="186"/>
                  </a:lnTo>
                  <a:lnTo>
                    <a:pt x="415" y="186"/>
                  </a:lnTo>
                  <a:lnTo>
                    <a:pt x="414" y="187"/>
                  </a:lnTo>
                  <a:lnTo>
                    <a:pt x="412" y="187"/>
                  </a:lnTo>
                  <a:lnTo>
                    <a:pt x="411" y="187"/>
                  </a:lnTo>
                  <a:lnTo>
                    <a:pt x="409" y="188"/>
                  </a:lnTo>
                  <a:lnTo>
                    <a:pt x="407" y="188"/>
                  </a:lnTo>
                  <a:lnTo>
                    <a:pt x="406" y="188"/>
                  </a:lnTo>
                  <a:lnTo>
                    <a:pt x="404" y="188"/>
                  </a:lnTo>
                  <a:lnTo>
                    <a:pt x="403" y="189"/>
                  </a:lnTo>
                  <a:lnTo>
                    <a:pt x="401" y="189"/>
                  </a:lnTo>
                  <a:lnTo>
                    <a:pt x="400" y="189"/>
                  </a:lnTo>
                  <a:lnTo>
                    <a:pt x="398" y="189"/>
                  </a:lnTo>
                  <a:lnTo>
                    <a:pt x="397" y="189"/>
                  </a:lnTo>
                  <a:lnTo>
                    <a:pt x="395" y="190"/>
                  </a:lnTo>
                  <a:lnTo>
                    <a:pt x="393" y="190"/>
                  </a:lnTo>
                  <a:lnTo>
                    <a:pt x="386" y="191"/>
                  </a:lnTo>
                  <a:lnTo>
                    <a:pt x="379" y="193"/>
                  </a:lnTo>
                  <a:lnTo>
                    <a:pt x="372" y="194"/>
                  </a:lnTo>
                  <a:lnTo>
                    <a:pt x="365" y="195"/>
                  </a:lnTo>
                  <a:lnTo>
                    <a:pt x="358" y="195"/>
                  </a:lnTo>
                  <a:lnTo>
                    <a:pt x="351" y="196"/>
                  </a:lnTo>
                  <a:lnTo>
                    <a:pt x="344" y="197"/>
                  </a:lnTo>
                  <a:lnTo>
                    <a:pt x="337" y="197"/>
                  </a:lnTo>
                  <a:lnTo>
                    <a:pt x="330" y="198"/>
                  </a:lnTo>
                  <a:lnTo>
                    <a:pt x="323" y="198"/>
                  </a:lnTo>
                  <a:lnTo>
                    <a:pt x="316" y="198"/>
                  </a:lnTo>
                  <a:lnTo>
                    <a:pt x="309" y="198"/>
                  </a:lnTo>
                  <a:lnTo>
                    <a:pt x="302" y="198"/>
                  </a:lnTo>
                  <a:lnTo>
                    <a:pt x="296" y="198"/>
                  </a:lnTo>
                  <a:lnTo>
                    <a:pt x="289" y="198"/>
                  </a:lnTo>
                  <a:lnTo>
                    <a:pt x="282" y="198"/>
                  </a:lnTo>
                  <a:lnTo>
                    <a:pt x="275" y="198"/>
                  </a:lnTo>
                  <a:lnTo>
                    <a:pt x="268" y="198"/>
                  </a:lnTo>
                  <a:lnTo>
                    <a:pt x="261" y="198"/>
                  </a:lnTo>
                  <a:lnTo>
                    <a:pt x="254" y="197"/>
                  </a:lnTo>
                  <a:lnTo>
                    <a:pt x="247" y="197"/>
                  </a:lnTo>
                  <a:lnTo>
                    <a:pt x="240" y="197"/>
                  </a:lnTo>
                  <a:lnTo>
                    <a:pt x="233" y="196"/>
                  </a:lnTo>
                  <a:lnTo>
                    <a:pt x="226" y="196"/>
                  </a:lnTo>
                  <a:lnTo>
                    <a:pt x="219" y="196"/>
                  </a:lnTo>
                  <a:lnTo>
                    <a:pt x="212" y="195"/>
                  </a:lnTo>
                  <a:lnTo>
                    <a:pt x="205" y="195"/>
                  </a:lnTo>
                  <a:lnTo>
                    <a:pt x="198" y="195"/>
                  </a:lnTo>
                  <a:lnTo>
                    <a:pt x="191" y="195"/>
                  </a:lnTo>
                  <a:lnTo>
                    <a:pt x="184" y="194"/>
                  </a:lnTo>
                  <a:lnTo>
                    <a:pt x="177" y="194"/>
                  </a:lnTo>
                  <a:lnTo>
                    <a:pt x="170" y="194"/>
                  </a:lnTo>
                  <a:lnTo>
                    <a:pt x="168" y="194"/>
                  </a:lnTo>
                  <a:lnTo>
                    <a:pt x="166" y="193"/>
                  </a:lnTo>
                  <a:lnTo>
                    <a:pt x="165" y="193"/>
                  </a:lnTo>
                  <a:lnTo>
                    <a:pt x="163" y="193"/>
                  </a:lnTo>
                  <a:lnTo>
                    <a:pt x="162" y="192"/>
                  </a:lnTo>
                  <a:lnTo>
                    <a:pt x="160" y="192"/>
                  </a:lnTo>
                  <a:lnTo>
                    <a:pt x="159" y="192"/>
                  </a:lnTo>
                  <a:lnTo>
                    <a:pt x="157" y="192"/>
                  </a:lnTo>
                  <a:lnTo>
                    <a:pt x="156" y="191"/>
                  </a:lnTo>
                  <a:lnTo>
                    <a:pt x="154" y="191"/>
                  </a:lnTo>
                  <a:lnTo>
                    <a:pt x="152" y="191"/>
                  </a:lnTo>
                  <a:lnTo>
                    <a:pt x="151" y="191"/>
                  </a:lnTo>
                  <a:lnTo>
                    <a:pt x="149" y="191"/>
                  </a:lnTo>
                  <a:lnTo>
                    <a:pt x="148" y="191"/>
                  </a:lnTo>
                  <a:lnTo>
                    <a:pt x="146" y="191"/>
                  </a:lnTo>
                  <a:lnTo>
                    <a:pt x="145" y="191"/>
                  </a:lnTo>
                  <a:lnTo>
                    <a:pt x="143" y="190"/>
                  </a:lnTo>
                  <a:lnTo>
                    <a:pt x="142" y="190"/>
                  </a:lnTo>
                  <a:lnTo>
                    <a:pt x="140" y="190"/>
                  </a:lnTo>
                  <a:lnTo>
                    <a:pt x="138" y="190"/>
                  </a:lnTo>
                  <a:lnTo>
                    <a:pt x="137" y="190"/>
                  </a:lnTo>
                  <a:lnTo>
                    <a:pt x="135" y="190"/>
                  </a:lnTo>
                  <a:lnTo>
                    <a:pt x="134" y="190"/>
                  </a:lnTo>
                  <a:lnTo>
                    <a:pt x="132" y="190"/>
                  </a:lnTo>
                  <a:lnTo>
                    <a:pt x="131" y="190"/>
                  </a:lnTo>
                  <a:lnTo>
                    <a:pt x="129" y="190"/>
                  </a:lnTo>
                  <a:lnTo>
                    <a:pt x="126" y="190"/>
                  </a:lnTo>
                  <a:lnTo>
                    <a:pt x="124" y="190"/>
                  </a:lnTo>
                  <a:lnTo>
                    <a:pt x="123" y="189"/>
                  </a:lnTo>
                  <a:lnTo>
                    <a:pt x="121" y="189"/>
                  </a:lnTo>
                  <a:lnTo>
                    <a:pt x="120" y="189"/>
                  </a:lnTo>
                  <a:lnTo>
                    <a:pt x="118" y="189"/>
                  </a:lnTo>
                  <a:lnTo>
                    <a:pt x="115" y="188"/>
                  </a:lnTo>
                  <a:lnTo>
                    <a:pt x="111" y="188"/>
                  </a:lnTo>
                  <a:lnTo>
                    <a:pt x="107" y="187"/>
                  </a:lnTo>
                  <a:lnTo>
                    <a:pt x="104" y="187"/>
                  </a:lnTo>
                  <a:lnTo>
                    <a:pt x="101" y="186"/>
                  </a:lnTo>
                  <a:lnTo>
                    <a:pt x="97" y="186"/>
                  </a:lnTo>
                  <a:lnTo>
                    <a:pt x="93" y="185"/>
                  </a:lnTo>
                  <a:lnTo>
                    <a:pt x="90" y="185"/>
                  </a:lnTo>
                  <a:lnTo>
                    <a:pt x="87" y="184"/>
                  </a:lnTo>
                  <a:lnTo>
                    <a:pt x="83" y="183"/>
                  </a:lnTo>
                  <a:lnTo>
                    <a:pt x="79" y="183"/>
                  </a:lnTo>
                  <a:lnTo>
                    <a:pt x="76" y="182"/>
                  </a:lnTo>
                  <a:lnTo>
                    <a:pt x="73" y="182"/>
                  </a:lnTo>
                  <a:lnTo>
                    <a:pt x="70" y="181"/>
                  </a:lnTo>
                  <a:lnTo>
                    <a:pt x="65" y="180"/>
                  </a:lnTo>
                  <a:lnTo>
                    <a:pt x="62" y="180"/>
                  </a:lnTo>
                  <a:lnTo>
                    <a:pt x="59" y="179"/>
                  </a:lnTo>
                  <a:lnTo>
                    <a:pt x="56" y="178"/>
                  </a:lnTo>
                  <a:lnTo>
                    <a:pt x="53" y="178"/>
                  </a:lnTo>
                  <a:lnTo>
                    <a:pt x="48" y="177"/>
                  </a:lnTo>
                  <a:lnTo>
                    <a:pt x="45" y="176"/>
                  </a:lnTo>
                  <a:lnTo>
                    <a:pt x="42" y="176"/>
                  </a:lnTo>
                  <a:lnTo>
                    <a:pt x="39" y="174"/>
                  </a:lnTo>
                  <a:lnTo>
                    <a:pt x="36" y="173"/>
                  </a:lnTo>
                  <a:lnTo>
                    <a:pt x="33" y="172"/>
                  </a:lnTo>
                  <a:lnTo>
                    <a:pt x="30" y="171"/>
                  </a:lnTo>
                  <a:lnTo>
                    <a:pt x="27" y="171"/>
                  </a:lnTo>
                  <a:lnTo>
                    <a:pt x="23" y="170"/>
                  </a:lnTo>
                  <a:lnTo>
                    <a:pt x="19" y="169"/>
                  </a:lnTo>
                  <a:lnTo>
                    <a:pt x="16" y="168"/>
                  </a:lnTo>
                  <a:lnTo>
                    <a:pt x="13" y="167"/>
                  </a:lnTo>
                  <a:lnTo>
                    <a:pt x="9" y="166"/>
                  </a:lnTo>
                  <a:lnTo>
                    <a:pt x="11" y="166"/>
                  </a:lnTo>
                  <a:lnTo>
                    <a:pt x="11" y="165"/>
                  </a:lnTo>
                  <a:lnTo>
                    <a:pt x="11" y="164"/>
                  </a:lnTo>
                  <a:lnTo>
                    <a:pt x="11" y="163"/>
                  </a:lnTo>
                  <a:lnTo>
                    <a:pt x="9" y="163"/>
                  </a:lnTo>
                  <a:lnTo>
                    <a:pt x="9" y="162"/>
                  </a:lnTo>
                  <a:lnTo>
                    <a:pt x="8" y="162"/>
                  </a:lnTo>
                  <a:lnTo>
                    <a:pt x="6" y="162"/>
                  </a:lnTo>
                  <a:lnTo>
                    <a:pt x="6" y="161"/>
                  </a:lnTo>
                  <a:lnTo>
                    <a:pt x="5" y="161"/>
                  </a:lnTo>
                  <a:lnTo>
                    <a:pt x="5" y="160"/>
                  </a:lnTo>
                  <a:lnTo>
                    <a:pt x="5" y="159"/>
                  </a:lnTo>
                  <a:lnTo>
                    <a:pt x="5" y="155"/>
                  </a:lnTo>
                  <a:lnTo>
                    <a:pt x="5" y="152"/>
                  </a:lnTo>
                  <a:lnTo>
                    <a:pt x="5" y="148"/>
                  </a:lnTo>
                  <a:lnTo>
                    <a:pt x="5" y="144"/>
                  </a:lnTo>
                  <a:lnTo>
                    <a:pt x="3" y="140"/>
                  </a:lnTo>
                  <a:lnTo>
                    <a:pt x="3" y="137"/>
                  </a:lnTo>
                  <a:lnTo>
                    <a:pt x="3" y="133"/>
                  </a:lnTo>
                  <a:lnTo>
                    <a:pt x="3" y="129"/>
                  </a:lnTo>
                  <a:lnTo>
                    <a:pt x="2" y="125"/>
                  </a:lnTo>
                  <a:lnTo>
                    <a:pt x="2" y="121"/>
                  </a:lnTo>
                  <a:lnTo>
                    <a:pt x="2" y="117"/>
                  </a:lnTo>
                  <a:lnTo>
                    <a:pt x="0" y="113"/>
                  </a:lnTo>
                  <a:lnTo>
                    <a:pt x="0" y="110"/>
                  </a:lnTo>
                  <a:lnTo>
                    <a:pt x="0" y="106"/>
                  </a:lnTo>
                  <a:lnTo>
                    <a:pt x="0" y="102"/>
                  </a:lnTo>
                  <a:lnTo>
                    <a:pt x="0" y="99"/>
                  </a:lnTo>
                  <a:lnTo>
                    <a:pt x="0" y="95"/>
                  </a:lnTo>
                  <a:lnTo>
                    <a:pt x="0" y="91"/>
                  </a:lnTo>
                  <a:lnTo>
                    <a:pt x="0" y="88"/>
                  </a:lnTo>
                  <a:lnTo>
                    <a:pt x="0" y="84"/>
                  </a:lnTo>
                  <a:lnTo>
                    <a:pt x="2" y="80"/>
                  </a:lnTo>
                  <a:lnTo>
                    <a:pt x="2" y="76"/>
                  </a:lnTo>
                  <a:lnTo>
                    <a:pt x="3" y="72"/>
                  </a:lnTo>
                  <a:lnTo>
                    <a:pt x="5" y="69"/>
                  </a:lnTo>
                  <a:lnTo>
                    <a:pt x="6" y="65"/>
                  </a:lnTo>
                  <a:lnTo>
                    <a:pt x="8" y="62"/>
                  </a:lnTo>
                  <a:lnTo>
                    <a:pt x="9" y="58"/>
                  </a:lnTo>
                  <a:lnTo>
                    <a:pt x="13" y="55"/>
                  </a:lnTo>
                  <a:lnTo>
                    <a:pt x="14" y="52"/>
                  </a:lnTo>
                  <a:lnTo>
                    <a:pt x="17" y="48"/>
                  </a:lnTo>
                  <a:lnTo>
                    <a:pt x="20" y="45"/>
                  </a:lnTo>
                  <a:lnTo>
                    <a:pt x="25" y="42"/>
                  </a:lnTo>
                  <a:lnTo>
                    <a:pt x="30" y="40"/>
                  </a:lnTo>
                  <a:lnTo>
                    <a:pt x="36" y="38"/>
                  </a:lnTo>
                  <a:lnTo>
                    <a:pt x="41" y="36"/>
                  </a:lnTo>
                  <a:lnTo>
                    <a:pt x="47" y="34"/>
                  </a:lnTo>
                  <a:lnTo>
                    <a:pt x="51" y="33"/>
                  </a:lnTo>
                  <a:lnTo>
                    <a:pt x="58" y="31"/>
                  </a:lnTo>
                  <a:lnTo>
                    <a:pt x="62" y="29"/>
                  </a:lnTo>
                  <a:lnTo>
                    <a:pt x="69" y="27"/>
                  </a:lnTo>
                  <a:lnTo>
                    <a:pt x="73" y="26"/>
                  </a:lnTo>
                  <a:lnTo>
                    <a:pt x="79" y="24"/>
                  </a:lnTo>
                  <a:lnTo>
                    <a:pt x="86" y="23"/>
                  </a:lnTo>
                  <a:lnTo>
                    <a:pt x="90" y="21"/>
                  </a:lnTo>
                  <a:lnTo>
                    <a:pt x="97" y="20"/>
                  </a:lnTo>
                  <a:lnTo>
                    <a:pt x="103" y="19"/>
                  </a:lnTo>
                  <a:lnTo>
                    <a:pt x="109" y="18"/>
                  </a:lnTo>
                  <a:lnTo>
                    <a:pt x="114" y="17"/>
                  </a:lnTo>
                  <a:lnTo>
                    <a:pt x="120" y="16"/>
                  </a:lnTo>
                  <a:lnTo>
                    <a:pt x="126" y="14"/>
                  </a:lnTo>
                  <a:lnTo>
                    <a:pt x="132" y="13"/>
                  </a:lnTo>
                  <a:lnTo>
                    <a:pt x="137" y="12"/>
                  </a:lnTo>
                  <a:lnTo>
                    <a:pt x="143" y="11"/>
                  </a:lnTo>
                  <a:lnTo>
                    <a:pt x="149" y="11"/>
                  </a:lnTo>
                  <a:lnTo>
                    <a:pt x="156" y="10"/>
                  </a:lnTo>
                  <a:lnTo>
                    <a:pt x="160" y="9"/>
                  </a:lnTo>
                  <a:lnTo>
                    <a:pt x="166" y="8"/>
                  </a:lnTo>
                  <a:lnTo>
                    <a:pt x="173" y="7"/>
                  </a:lnTo>
                  <a:lnTo>
                    <a:pt x="179" y="6"/>
                  </a:lnTo>
                  <a:lnTo>
                    <a:pt x="185" y="5"/>
                  </a:lnTo>
                  <a:lnTo>
                    <a:pt x="190" y="5"/>
                  </a:lnTo>
                  <a:lnTo>
                    <a:pt x="196" y="4"/>
                  </a:lnTo>
                  <a:lnTo>
                    <a:pt x="202" y="3"/>
                  </a:lnTo>
                  <a:lnTo>
                    <a:pt x="208" y="2"/>
                  </a:lnTo>
                  <a:lnTo>
                    <a:pt x="212" y="2"/>
                  </a:lnTo>
                  <a:lnTo>
                    <a:pt x="216" y="1"/>
                  </a:lnTo>
                  <a:lnTo>
                    <a:pt x="221" y="1"/>
                  </a:lnTo>
                  <a:lnTo>
                    <a:pt x="224" y="1"/>
                  </a:lnTo>
                  <a:lnTo>
                    <a:pt x="229" y="0"/>
                  </a:lnTo>
                  <a:lnTo>
                    <a:pt x="233" y="0"/>
                  </a:lnTo>
                  <a:lnTo>
                    <a:pt x="236" y="0"/>
                  </a:lnTo>
                  <a:lnTo>
                    <a:pt x="241" y="1"/>
                  </a:lnTo>
                  <a:lnTo>
                    <a:pt x="246" y="1"/>
                  </a:lnTo>
                  <a:lnTo>
                    <a:pt x="249" y="1"/>
                  </a:lnTo>
                  <a:lnTo>
                    <a:pt x="254" y="1"/>
                  </a:lnTo>
                  <a:lnTo>
                    <a:pt x="258" y="2"/>
                  </a:lnTo>
                  <a:lnTo>
                    <a:pt x="263" y="2"/>
                  </a:lnTo>
                  <a:lnTo>
                    <a:pt x="266" y="3"/>
                  </a:lnTo>
                  <a:lnTo>
                    <a:pt x="271" y="4"/>
                  </a:lnTo>
                  <a:lnTo>
                    <a:pt x="275" y="4"/>
                  </a:lnTo>
                  <a:lnTo>
                    <a:pt x="280" y="5"/>
                  </a:lnTo>
                  <a:lnTo>
                    <a:pt x="283" y="6"/>
                  </a:lnTo>
                  <a:lnTo>
                    <a:pt x="288" y="7"/>
                  </a:lnTo>
                  <a:lnTo>
                    <a:pt x="292" y="8"/>
                  </a:lnTo>
                  <a:lnTo>
                    <a:pt x="296" y="8"/>
                  </a:lnTo>
                  <a:lnTo>
                    <a:pt x="300" y="9"/>
                  </a:lnTo>
                  <a:lnTo>
                    <a:pt x="303" y="10"/>
                  </a:lnTo>
                  <a:lnTo>
                    <a:pt x="308" y="12"/>
                  </a:lnTo>
                  <a:lnTo>
                    <a:pt x="313" y="13"/>
                  </a:lnTo>
                  <a:lnTo>
                    <a:pt x="316" y="14"/>
                  </a:lnTo>
                  <a:lnTo>
                    <a:pt x="320" y="15"/>
                  </a:lnTo>
                  <a:lnTo>
                    <a:pt x="323" y="16"/>
                  </a:lnTo>
                  <a:lnTo>
                    <a:pt x="328" y="17"/>
                  </a:lnTo>
                  <a:lnTo>
                    <a:pt x="331" y="18"/>
                  </a:lnTo>
                  <a:lnTo>
                    <a:pt x="336" y="20"/>
                  </a:lnTo>
                  <a:lnTo>
                    <a:pt x="33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a:p>
          </p:txBody>
        </p:sp>
      </p:grpSp>
    </p:spTree>
    <p:extLst>
      <p:ext uri="{BB962C8B-B14F-4D97-AF65-F5344CB8AC3E}">
        <p14:creationId xmlns:p14="http://schemas.microsoft.com/office/powerpoint/2010/main" val="284608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2000"/>
                                        <p:tgtEl>
                                          <p:spTgt spid="6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10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1000"/>
                                        <p:tgtEl>
                                          <p:spTgt spid="56"/>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down)">
                                      <p:cBhvr>
                                        <p:cTn id="29" dur="500"/>
                                        <p:tgtEl>
                                          <p:spTgt spid="55"/>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left)">
                                      <p:cBhvr>
                                        <p:cTn id="41" dur="500"/>
                                        <p:tgtEl>
                                          <p:spTgt spid="6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wipe(left)">
                                      <p:cBhvr>
                                        <p:cTn id="44" dur="500"/>
                                        <p:tgtEl>
                                          <p:spTgt spid="59"/>
                                        </p:tgtEl>
                                      </p:cBhvr>
                                    </p:animEffect>
                                  </p:childTnLst>
                                </p:cTn>
                              </p:par>
                            </p:childTnLst>
                          </p:cTn>
                        </p:par>
                        <p:par>
                          <p:cTn id="45" fill="hold">
                            <p:stCondLst>
                              <p:cond delay="500"/>
                            </p:stCondLst>
                            <p:childTnLst>
                              <p:par>
                                <p:cTn id="46" presetID="9"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dissolve">
                                      <p:cBhvr>
                                        <p:cTn id="48" dur="20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blinds(horizontal)">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wipe(right)">
                                      <p:cBhvr>
                                        <p:cTn id="58" dur="500"/>
                                        <p:tgtEl>
                                          <p:spTgt spid="5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blinds(horizontal)">
                                      <p:cBhvr>
                                        <p:cTn id="63" dur="500"/>
                                        <p:tgtEl>
                                          <p:spTgt spid="4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repeatCount="indefinite"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p:cTn id="68" dur="500" fill="hold"/>
                                        <p:tgtEl>
                                          <p:spTgt spid="35"/>
                                        </p:tgtEl>
                                        <p:attrNameLst>
                                          <p:attrName>ppt_w</p:attrName>
                                        </p:attrNameLst>
                                      </p:cBhvr>
                                      <p:tavLst>
                                        <p:tav tm="0">
                                          <p:val>
                                            <p:fltVal val="0"/>
                                          </p:val>
                                        </p:tav>
                                        <p:tav tm="100000">
                                          <p:val>
                                            <p:strVal val="#ppt_w"/>
                                          </p:val>
                                        </p:tav>
                                      </p:tavLst>
                                    </p:anim>
                                    <p:anim calcmode="lin" valueType="num">
                                      <p:cBhvr>
                                        <p:cTn id="69" dur="500" fill="hold"/>
                                        <p:tgtEl>
                                          <p:spTgt spid="35"/>
                                        </p:tgtEl>
                                        <p:attrNameLst>
                                          <p:attrName>ppt_h</p:attrName>
                                        </p:attrNameLst>
                                      </p:cBhvr>
                                      <p:tavLst>
                                        <p:tav tm="0">
                                          <p:val>
                                            <p:fltVal val="0"/>
                                          </p:val>
                                        </p:tav>
                                        <p:tav tm="100000">
                                          <p:val>
                                            <p:strVal val="#ppt_h"/>
                                          </p:val>
                                        </p:tav>
                                      </p:tavLst>
                                    </p:anim>
                                    <p:animEffect transition="in" filter="fade">
                                      <p:cBhvr>
                                        <p:cTn id="70" dur="500"/>
                                        <p:tgtEl>
                                          <p:spTgt spid="35"/>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blinds(horizontal)">
                                      <p:cBhvr>
                                        <p:cTn id="7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42" grpId="0" animBg="1"/>
      <p:bldP spid="55" grpId="0" animBg="1"/>
      <p:bldP spid="59" grpId="0"/>
      <p:bldP spid="6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solidFill>
                  <a:schemeClr val="bg1"/>
                </a:solidFill>
                <a:latin typeface="Agency FB" pitchFamily="34" charset="0"/>
              </a:rPr>
              <a:t>Model </a:t>
            </a:r>
            <a:r>
              <a:rPr lang="en-US" dirty="0" err="1">
                <a:solidFill>
                  <a:schemeClr val="bg1"/>
                </a:solidFill>
                <a:latin typeface="Agency FB" pitchFamily="34" charset="0"/>
              </a:rPr>
              <a:t>Sistem</a:t>
            </a:r>
            <a:endParaRPr lang="id-ID" dirty="0">
              <a:solidFill>
                <a:schemeClr val="bg1"/>
              </a:solidFill>
              <a:latin typeface="Agency FB"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5603523"/>
              </p:ext>
            </p:extLst>
          </p:nvPr>
        </p:nvGraphicFramePr>
        <p:xfrm>
          <a:off x="457200" y="1200150"/>
          <a:ext cx="8229600" cy="3867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917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9600" cy="5143500"/>
          </a:xfr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vert270">
            <a:normAutofit/>
          </a:bodyPr>
          <a:lstStyle/>
          <a:p>
            <a:r>
              <a:rPr lang="en-US" sz="2400" b="1" dirty="0" err="1">
                <a:solidFill>
                  <a:schemeClr val="bg1"/>
                </a:solidFill>
                <a:latin typeface="Agency FB" pitchFamily="34" charset="0"/>
              </a:rPr>
              <a:t>Faktor</a:t>
            </a:r>
            <a:r>
              <a:rPr lang="en-US" sz="2400" b="1" dirty="0">
                <a:solidFill>
                  <a:schemeClr val="bg1"/>
                </a:solidFill>
                <a:latin typeface="Agency FB" pitchFamily="34" charset="0"/>
              </a:rPr>
              <a:t> Yang </a:t>
            </a:r>
            <a:r>
              <a:rPr lang="en-US" sz="2400" b="1" dirty="0" err="1">
                <a:solidFill>
                  <a:schemeClr val="bg1"/>
                </a:solidFill>
                <a:latin typeface="Agency FB" pitchFamily="34" charset="0"/>
              </a:rPr>
              <a:t>Mempengaruhi</a:t>
            </a:r>
            <a:r>
              <a:rPr lang="en-US" sz="2400" b="1" dirty="0">
                <a:solidFill>
                  <a:schemeClr val="bg1"/>
                </a:solidFill>
                <a:latin typeface="Agency FB" pitchFamily="34" charset="0"/>
              </a:rPr>
              <a:t> </a:t>
            </a:r>
            <a:r>
              <a:rPr lang="en-US" sz="2400" b="1" dirty="0" err="1" smtClean="0">
                <a:solidFill>
                  <a:schemeClr val="bg1"/>
                </a:solidFill>
                <a:latin typeface="Agency FB" pitchFamily="34" charset="0"/>
              </a:rPr>
              <a:t>Komunikasi</a:t>
            </a:r>
            <a:endParaRPr lang="id-ID" sz="2400" dirty="0">
              <a:solidFill>
                <a:schemeClr val="bg1"/>
              </a:solidFill>
              <a:latin typeface="Agency FB"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7040682"/>
              </p:ext>
            </p:extLst>
          </p:nvPr>
        </p:nvGraphicFramePr>
        <p:xfrm>
          <a:off x="609600" y="57150"/>
          <a:ext cx="8534400" cy="499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207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685800"/>
          </a:xfrm>
        </p:spPr>
        <p:txBody>
          <a:bodyPr>
            <a:normAutofit fontScale="90000"/>
          </a:bodyPr>
          <a:lstStyle/>
          <a:p>
            <a:r>
              <a:rPr lang="en-US" b="1" dirty="0" err="1">
                <a:latin typeface="Aharoni" pitchFamily="2" charset="-79"/>
                <a:cs typeface="Aharoni" pitchFamily="2" charset="-79"/>
              </a:rPr>
              <a:t>Penyebaran</a:t>
            </a:r>
            <a:r>
              <a:rPr lang="en-US" b="1" dirty="0">
                <a:latin typeface="Aharoni" pitchFamily="2" charset="-79"/>
                <a:cs typeface="Aharoni" pitchFamily="2" charset="-79"/>
              </a:rPr>
              <a:t> </a:t>
            </a:r>
            <a:r>
              <a:rPr lang="en-US" b="1" dirty="0" err="1">
                <a:latin typeface="Aharoni" pitchFamily="2" charset="-79"/>
                <a:cs typeface="Aharoni" pitchFamily="2" charset="-79"/>
              </a:rPr>
              <a:t>Pesan</a:t>
            </a:r>
            <a:r>
              <a:rPr lang="en-US" b="1" dirty="0">
                <a:latin typeface="Aharoni" pitchFamily="2" charset="-79"/>
                <a:cs typeface="Aharoni" pitchFamily="2" charset="-79"/>
              </a:rPr>
              <a:t> </a:t>
            </a:r>
            <a:endParaRPr lang="id-ID" dirty="0">
              <a:latin typeface="Aharoni" pitchFamily="2" charset="-79"/>
              <a:cs typeface="Aharoni" pitchFamily="2" charset="-79"/>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760984"/>
              </p:ext>
            </p:extLst>
          </p:nvPr>
        </p:nvGraphicFramePr>
        <p:xfrm>
          <a:off x="152400" y="895350"/>
          <a:ext cx="8763000" cy="3962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667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grpSp>
        <p:nvGrpSpPr>
          <p:cNvPr id="5" name="Group 50"/>
          <p:cNvGrpSpPr>
            <a:grpSpLocks/>
          </p:cNvGrpSpPr>
          <p:nvPr/>
        </p:nvGrpSpPr>
        <p:grpSpPr bwMode="auto">
          <a:xfrm>
            <a:off x="3549650" y="1747837"/>
            <a:ext cx="2514600" cy="2085975"/>
            <a:chOff x="2064" y="1752"/>
            <a:chExt cx="1584" cy="1314"/>
          </a:xfrm>
        </p:grpSpPr>
        <p:sp>
          <p:nvSpPr>
            <p:cNvPr id="6" name="AutoShape 39"/>
            <p:cNvSpPr>
              <a:spLocks noChangeArrowheads="1"/>
            </p:cNvSpPr>
            <p:nvPr/>
          </p:nvSpPr>
          <p:spPr bwMode="auto">
            <a:xfrm rot="10800000">
              <a:off x="2064" y="1752"/>
              <a:ext cx="1584" cy="1314"/>
            </a:xfrm>
            <a:prstGeom prst="pentagon">
              <a:avLst/>
            </a:prstGeom>
            <a:solidFill>
              <a:srgbClr val="FF9900"/>
            </a:solidFill>
            <a:ln>
              <a:noFill/>
            </a:ln>
            <a:extLst>
              <a:ext uri="{91240B29-F687-4F45-9708-019B960494DF}">
                <a14:hiddenLine xmlns:a14="http://schemas.microsoft.com/office/drawing/2010/main" w="28575">
                  <a:solidFill>
                    <a:srgbClr val="000000"/>
                  </a:solidFill>
                  <a:miter lim="800000"/>
                  <a:headEnd/>
                  <a:tailEnd/>
                </a14:hiddenLine>
              </a:ext>
            </a:extLst>
          </p:spPr>
          <p:txBody>
            <a:bodyPr rot="10800000" wrap="none" anchor="ctr"/>
            <a:lstStyle/>
            <a:p>
              <a:pPr eaLnBrk="0" hangingPunct="0"/>
              <a:endParaRPr lang="id-ID">
                <a:latin typeface="Times New Roman" pitchFamily="96" charset="0"/>
              </a:endParaRPr>
            </a:p>
          </p:txBody>
        </p:sp>
        <p:sp>
          <p:nvSpPr>
            <p:cNvPr id="7" name="Text Box 41"/>
            <p:cNvSpPr txBox="1">
              <a:spLocks noChangeArrowheads="1"/>
            </p:cNvSpPr>
            <p:nvPr/>
          </p:nvSpPr>
          <p:spPr bwMode="auto">
            <a:xfrm>
              <a:off x="2109" y="2154"/>
              <a:ext cx="149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a:latin typeface="Comic Sans MS" pitchFamily="66" charset="0"/>
                </a:rPr>
                <a:t>KEBERHASILAN</a:t>
              </a:r>
            </a:p>
            <a:p>
              <a:pPr algn="ctr"/>
              <a:r>
                <a:rPr lang="en-US" sz="2000" b="1">
                  <a:latin typeface="Comic Sans MS" pitchFamily="66" charset="0"/>
                </a:rPr>
                <a:t>KOMUNIKASI</a:t>
              </a:r>
            </a:p>
          </p:txBody>
        </p:sp>
      </p:grpSp>
      <p:grpSp>
        <p:nvGrpSpPr>
          <p:cNvPr id="8" name="Group 56"/>
          <p:cNvGrpSpPr>
            <a:grpSpLocks/>
          </p:cNvGrpSpPr>
          <p:nvPr/>
        </p:nvGrpSpPr>
        <p:grpSpPr bwMode="auto">
          <a:xfrm>
            <a:off x="381000" y="166687"/>
            <a:ext cx="8351838" cy="4892675"/>
            <a:chOff x="204" y="755"/>
            <a:chExt cx="5261" cy="3082"/>
          </a:xfrm>
        </p:grpSpPr>
        <p:sp>
          <p:nvSpPr>
            <p:cNvPr id="9" name="Oval 35"/>
            <p:cNvSpPr>
              <a:spLocks noChangeArrowheads="1"/>
            </p:cNvSpPr>
            <p:nvPr/>
          </p:nvSpPr>
          <p:spPr bwMode="auto">
            <a:xfrm>
              <a:off x="4286" y="1888"/>
              <a:ext cx="1179" cy="544"/>
            </a:xfrm>
            <a:prstGeom prst="ellipse">
              <a:avLst/>
            </a:prstGeom>
            <a:solidFill>
              <a:srgbClr val="D6009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r>
                <a:rPr lang="en-US" sz="2000" b="1">
                  <a:latin typeface="Verdana" pitchFamily="34" charset="0"/>
                </a:rPr>
                <a:t>PESAN</a:t>
              </a:r>
            </a:p>
          </p:txBody>
        </p:sp>
        <p:grpSp>
          <p:nvGrpSpPr>
            <p:cNvPr id="10" name="Group 51"/>
            <p:cNvGrpSpPr>
              <a:grpSpLocks/>
            </p:cNvGrpSpPr>
            <p:nvPr/>
          </p:nvGrpSpPr>
          <p:grpSpPr bwMode="auto">
            <a:xfrm>
              <a:off x="2126" y="755"/>
              <a:ext cx="1724" cy="498"/>
              <a:chOff x="2245" y="755"/>
              <a:chExt cx="1724" cy="498"/>
            </a:xfrm>
          </p:grpSpPr>
          <p:sp>
            <p:nvSpPr>
              <p:cNvPr id="20" name="Oval 34"/>
              <p:cNvSpPr>
                <a:spLocks noChangeArrowheads="1"/>
              </p:cNvSpPr>
              <p:nvPr/>
            </p:nvSpPr>
            <p:spPr bwMode="auto">
              <a:xfrm>
                <a:off x="2245" y="755"/>
                <a:ext cx="1724" cy="498"/>
              </a:xfrm>
              <a:prstGeom prst="ellipse">
                <a:avLst/>
              </a:pr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id-ID">
                  <a:latin typeface="Times New Roman" pitchFamily="96" charset="0"/>
                </a:endParaRPr>
              </a:p>
            </p:txBody>
          </p:sp>
          <p:sp>
            <p:nvSpPr>
              <p:cNvPr id="21" name="Text Box 40"/>
              <p:cNvSpPr txBox="1">
                <a:spLocks noChangeArrowheads="1"/>
              </p:cNvSpPr>
              <p:nvPr/>
            </p:nvSpPr>
            <p:spPr bwMode="auto">
              <a:xfrm>
                <a:off x="2290" y="860"/>
                <a:ext cx="16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a:solidFill>
                      <a:schemeClr val="bg1"/>
                    </a:solidFill>
                    <a:latin typeface="Verdana" pitchFamily="34" charset="0"/>
                  </a:rPr>
                  <a:t>KOMUNIKATOR</a:t>
                </a:r>
              </a:p>
            </p:txBody>
          </p:sp>
        </p:grpSp>
        <p:grpSp>
          <p:nvGrpSpPr>
            <p:cNvPr id="11" name="Group 54"/>
            <p:cNvGrpSpPr>
              <a:grpSpLocks/>
            </p:cNvGrpSpPr>
            <p:nvPr/>
          </p:nvGrpSpPr>
          <p:grpSpPr bwMode="auto">
            <a:xfrm rot="-888808">
              <a:off x="3784" y="3158"/>
              <a:ext cx="1408" cy="679"/>
              <a:chOff x="4012" y="3203"/>
              <a:chExt cx="1408" cy="499"/>
            </a:xfrm>
          </p:grpSpPr>
          <p:sp>
            <p:nvSpPr>
              <p:cNvPr id="18" name="Oval 36"/>
              <p:cNvSpPr>
                <a:spLocks noChangeArrowheads="1"/>
              </p:cNvSpPr>
              <p:nvPr/>
            </p:nvSpPr>
            <p:spPr bwMode="auto">
              <a:xfrm>
                <a:off x="4014" y="3203"/>
                <a:ext cx="1406" cy="499"/>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id-ID">
                  <a:solidFill>
                    <a:schemeClr val="bg2"/>
                  </a:solidFill>
                  <a:latin typeface="Times New Roman" pitchFamily="96" charset="0"/>
                </a:endParaRPr>
              </a:p>
            </p:txBody>
          </p:sp>
          <p:sp>
            <p:nvSpPr>
              <p:cNvPr id="19" name="Text Box 42"/>
              <p:cNvSpPr txBox="1">
                <a:spLocks noChangeArrowheads="1"/>
              </p:cNvSpPr>
              <p:nvPr/>
            </p:nvSpPr>
            <p:spPr bwMode="auto">
              <a:xfrm>
                <a:off x="4012" y="3316"/>
                <a:ext cx="136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a:latin typeface="Verdana" pitchFamily="34" charset="0"/>
                  </a:rPr>
                  <a:t>KOMUNIKAN</a:t>
                </a:r>
              </a:p>
            </p:txBody>
          </p:sp>
        </p:grpSp>
        <p:grpSp>
          <p:nvGrpSpPr>
            <p:cNvPr id="12" name="Group 53"/>
            <p:cNvGrpSpPr>
              <a:grpSpLocks/>
            </p:cNvGrpSpPr>
            <p:nvPr/>
          </p:nvGrpSpPr>
          <p:grpSpPr bwMode="auto">
            <a:xfrm rot="955125">
              <a:off x="974" y="3158"/>
              <a:ext cx="1452" cy="590"/>
              <a:chOff x="748" y="3203"/>
              <a:chExt cx="1452" cy="590"/>
            </a:xfrm>
          </p:grpSpPr>
          <p:sp>
            <p:nvSpPr>
              <p:cNvPr id="16" name="Oval 37"/>
              <p:cNvSpPr>
                <a:spLocks noChangeArrowheads="1"/>
              </p:cNvSpPr>
              <p:nvPr/>
            </p:nvSpPr>
            <p:spPr bwMode="auto">
              <a:xfrm>
                <a:off x="748" y="3203"/>
                <a:ext cx="1452" cy="59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id-ID">
                  <a:latin typeface="Times New Roman" pitchFamily="96" charset="0"/>
                </a:endParaRPr>
              </a:p>
            </p:txBody>
          </p:sp>
          <p:sp>
            <p:nvSpPr>
              <p:cNvPr id="17" name="Text Box 43"/>
              <p:cNvSpPr txBox="1">
                <a:spLocks noChangeArrowheads="1"/>
              </p:cNvSpPr>
              <p:nvPr/>
            </p:nvSpPr>
            <p:spPr bwMode="auto">
              <a:xfrm>
                <a:off x="930" y="3385"/>
                <a:ext cx="10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a:latin typeface="Verdana" pitchFamily="34" charset="0"/>
                  </a:rPr>
                  <a:t>KONTEKS</a:t>
                </a:r>
              </a:p>
            </p:txBody>
          </p:sp>
        </p:grpSp>
        <p:grpSp>
          <p:nvGrpSpPr>
            <p:cNvPr id="13" name="Group 52"/>
            <p:cNvGrpSpPr>
              <a:grpSpLocks/>
            </p:cNvGrpSpPr>
            <p:nvPr/>
          </p:nvGrpSpPr>
          <p:grpSpPr bwMode="auto">
            <a:xfrm>
              <a:off x="204" y="1888"/>
              <a:ext cx="1542" cy="635"/>
              <a:chOff x="204" y="1888"/>
              <a:chExt cx="1542" cy="635"/>
            </a:xfrm>
          </p:grpSpPr>
          <p:sp>
            <p:nvSpPr>
              <p:cNvPr id="14" name="Oval 38"/>
              <p:cNvSpPr>
                <a:spLocks noChangeArrowheads="1"/>
              </p:cNvSpPr>
              <p:nvPr/>
            </p:nvSpPr>
            <p:spPr bwMode="auto">
              <a:xfrm>
                <a:off x="204" y="1888"/>
                <a:ext cx="1542" cy="635"/>
              </a:xfrm>
              <a:prstGeom prst="ellipse">
                <a:avLst/>
              </a:prstGeom>
              <a:solidFill>
                <a:srgbClr val="FF66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id-ID">
                  <a:latin typeface="Times New Roman" pitchFamily="96" charset="0"/>
                </a:endParaRPr>
              </a:p>
            </p:txBody>
          </p:sp>
          <p:sp>
            <p:nvSpPr>
              <p:cNvPr id="15" name="Text Box 44"/>
              <p:cNvSpPr txBox="1">
                <a:spLocks noChangeArrowheads="1"/>
              </p:cNvSpPr>
              <p:nvPr/>
            </p:nvSpPr>
            <p:spPr bwMode="auto">
              <a:xfrm>
                <a:off x="204" y="1937"/>
                <a:ext cx="154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a:latin typeface="Verdana" pitchFamily="34" charset="0"/>
                  </a:rPr>
                  <a:t>SISTEM PENYAMPAIAN</a:t>
                </a:r>
              </a:p>
            </p:txBody>
          </p:sp>
        </p:grpSp>
      </p:grpSp>
      <p:grpSp>
        <p:nvGrpSpPr>
          <p:cNvPr id="22" name="Group 55"/>
          <p:cNvGrpSpPr>
            <a:grpSpLocks/>
          </p:cNvGrpSpPr>
          <p:nvPr/>
        </p:nvGrpSpPr>
        <p:grpSpPr bwMode="auto">
          <a:xfrm>
            <a:off x="2901950" y="1027112"/>
            <a:ext cx="3848100" cy="2890838"/>
            <a:chOff x="1792" y="1298"/>
            <a:chExt cx="2424" cy="1821"/>
          </a:xfrm>
        </p:grpSpPr>
        <p:sp>
          <p:nvSpPr>
            <p:cNvPr id="23" name="AutoShape 45"/>
            <p:cNvSpPr>
              <a:spLocks noChangeArrowheads="1"/>
            </p:cNvSpPr>
            <p:nvPr/>
          </p:nvSpPr>
          <p:spPr bwMode="auto">
            <a:xfrm>
              <a:off x="2929" y="1298"/>
              <a:ext cx="144" cy="384"/>
            </a:xfrm>
            <a:prstGeom prst="downArrow">
              <a:avLst>
                <a:gd name="adj1" fmla="val 50000"/>
                <a:gd name="adj2" fmla="val 66667"/>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id-ID">
                <a:latin typeface="Times New Roman" pitchFamily="96" charset="0"/>
              </a:endParaRPr>
            </a:p>
          </p:txBody>
        </p:sp>
        <p:sp>
          <p:nvSpPr>
            <p:cNvPr id="24" name="AutoShape 46"/>
            <p:cNvSpPr>
              <a:spLocks noChangeArrowheads="1"/>
            </p:cNvSpPr>
            <p:nvPr/>
          </p:nvSpPr>
          <p:spPr bwMode="auto">
            <a:xfrm rot="-5549715">
              <a:off x="1973" y="1978"/>
              <a:ext cx="136" cy="498"/>
            </a:xfrm>
            <a:prstGeom prst="downArrow">
              <a:avLst>
                <a:gd name="adj1" fmla="val 50000"/>
                <a:gd name="adj2" fmla="val 91544"/>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0" hangingPunct="0"/>
              <a:endParaRPr lang="id-ID">
                <a:latin typeface="Times New Roman" pitchFamily="96" charset="0"/>
              </a:endParaRPr>
            </a:p>
          </p:txBody>
        </p:sp>
        <p:sp>
          <p:nvSpPr>
            <p:cNvPr id="25" name="AutoShape 47"/>
            <p:cNvSpPr>
              <a:spLocks noChangeArrowheads="1"/>
            </p:cNvSpPr>
            <p:nvPr/>
          </p:nvSpPr>
          <p:spPr bwMode="auto">
            <a:xfrm rot="5400000">
              <a:off x="3888" y="1923"/>
              <a:ext cx="136" cy="520"/>
            </a:xfrm>
            <a:prstGeom prst="downArrow">
              <a:avLst>
                <a:gd name="adj1" fmla="val 50000"/>
                <a:gd name="adj2" fmla="val 95588"/>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eaLnBrk="0" hangingPunct="0"/>
              <a:endParaRPr lang="id-ID">
                <a:latin typeface="Times New Roman" pitchFamily="96" charset="0"/>
              </a:endParaRPr>
            </a:p>
          </p:txBody>
        </p:sp>
        <p:sp>
          <p:nvSpPr>
            <p:cNvPr id="26" name="AutoShape 48"/>
            <p:cNvSpPr>
              <a:spLocks noChangeArrowheads="1"/>
            </p:cNvSpPr>
            <p:nvPr/>
          </p:nvSpPr>
          <p:spPr bwMode="auto">
            <a:xfrm rot="-7247049">
              <a:off x="2234" y="2713"/>
              <a:ext cx="141" cy="583"/>
            </a:xfrm>
            <a:prstGeom prst="downArrow">
              <a:avLst>
                <a:gd name="adj1" fmla="val 50000"/>
                <a:gd name="adj2" fmla="val 103369"/>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0" hangingPunct="0"/>
              <a:endParaRPr lang="id-ID">
                <a:latin typeface="Times New Roman" pitchFamily="96" charset="0"/>
              </a:endParaRPr>
            </a:p>
          </p:txBody>
        </p:sp>
        <p:sp>
          <p:nvSpPr>
            <p:cNvPr id="27" name="AutoShape 49"/>
            <p:cNvSpPr>
              <a:spLocks noChangeArrowheads="1"/>
            </p:cNvSpPr>
            <p:nvPr/>
          </p:nvSpPr>
          <p:spPr bwMode="auto">
            <a:xfrm rot="7573219">
              <a:off x="3660" y="2730"/>
              <a:ext cx="160" cy="618"/>
            </a:xfrm>
            <a:prstGeom prst="downArrow">
              <a:avLst>
                <a:gd name="adj1" fmla="val 50000"/>
                <a:gd name="adj2" fmla="val 96563"/>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eaLnBrk="0" hangingPunct="0"/>
              <a:endParaRPr lang="id-ID">
                <a:latin typeface="Times New Roman" pitchFamily="96" charset="0"/>
              </a:endParaRPr>
            </a:p>
          </p:txBody>
        </p:sp>
      </p:grpSp>
    </p:spTree>
    <p:extLst>
      <p:ext uri="{BB962C8B-B14F-4D97-AF65-F5344CB8AC3E}">
        <p14:creationId xmlns:p14="http://schemas.microsoft.com/office/powerpoint/2010/main" val="155271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repeatCount="300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amond(in)">
                                      <p:cBhvr>
                                        <p:cTn id="1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5725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id-ID" sz="3200" dirty="0" smtClean="0">
                <a:latin typeface="Arial Narrow" pitchFamily="34" charset="0"/>
              </a:rPr>
              <a:t>Kerangka Motivasi (Griffin &amp; Moorhead,1986)</a:t>
            </a:r>
            <a:endParaRPr lang="id-ID" sz="3200" dirty="0">
              <a:latin typeface="Arial Narrow" pitchFamily="34" charset="0"/>
            </a:endParaRPr>
          </a:p>
        </p:txBody>
      </p:sp>
      <p:sp>
        <p:nvSpPr>
          <p:cNvPr id="3" name="Content Placeholder 2"/>
          <p:cNvSpPr>
            <a:spLocks noGrp="1"/>
          </p:cNvSpPr>
          <p:nvPr>
            <p:ph idx="1"/>
          </p:nvPr>
        </p:nvSpPr>
        <p:spPr/>
        <p:txBody>
          <a:bodyPr/>
          <a:lstStyle/>
          <a:p>
            <a:endParaRPr lang="id-ID"/>
          </a:p>
        </p:txBody>
      </p:sp>
      <p:pic>
        <p:nvPicPr>
          <p:cNvPr id="2050" name="Picture 2"/>
          <p:cNvPicPr>
            <a:picLocks noChangeAspect="1" noChangeArrowheads="1"/>
          </p:cNvPicPr>
          <p:nvPr/>
        </p:nvPicPr>
        <p:blipFill rotWithShape="1">
          <a:blip r:embed="rId2" cstate="print">
            <a:biLevel thresh="50000"/>
            <a:extLst>
              <a:ext uri="{28A0092B-C50C-407E-A947-70E740481C1C}">
                <a14:useLocalDpi xmlns:a14="http://schemas.microsoft.com/office/drawing/2010/main" val="0"/>
              </a:ext>
            </a:extLst>
          </a:blip>
          <a:srcRect l="4511" r="10281" b="11818"/>
          <a:stretch/>
        </p:blipFill>
        <p:spPr bwMode="auto">
          <a:xfrm>
            <a:off x="685800" y="1123950"/>
            <a:ext cx="7597117" cy="3733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800338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994171"/>
          </a:xfrm>
          <a:solidFill>
            <a:schemeClr val="tx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en-US" sz="2800" b="1" dirty="0">
                <a:latin typeface="Aharoni" pitchFamily="2" charset="-79"/>
                <a:cs typeface="Aharoni" pitchFamily="2" charset="-79"/>
              </a:rPr>
              <a:t>Model </a:t>
            </a:r>
            <a:r>
              <a:rPr lang="en-US" sz="2800" b="1" dirty="0" err="1">
                <a:latin typeface="Aharoni" pitchFamily="2" charset="-79"/>
                <a:cs typeface="Aharoni" pitchFamily="2" charset="-79"/>
              </a:rPr>
              <a:t>Kontinjensi</a:t>
            </a:r>
            <a:r>
              <a:rPr lang="en-US" sz="2800" dirty="0">
                <a:latin typeface="Aharoni" pitchFamily="2" charset="-79"/>
                <a:cs typeface="Aharoni" pitchFamily="2" charset="-79"/>
              </a:rPr>
              <a:t> </a:t>
            </a:r>
            <a:br>
              <a:rPr lang="en-US" sz="2800" dirty="0">
                <a:latin typeface="Aharoni" pitchFamily="2" charset="-79"/>
                <a:cs typeface="Aharoni" pitchFamily="2" charset="-79"/>
              </a:rPr>
            </a:br>
            <a:r>
              <a:rPr lang="en-US" sz="2800" b="1" dirty="0">
                <a:latin typeface="Aharoni" pitchFamily="2" charset="-79"/>
                <a:cs typeface="Aharoni" pitchFamily="2" charset="-79"/>
              </a:rPr>
              <a:t>(</a:t>
            </a:r>
            <a:r>
              <a:rPr lang="en-US" sz="2800" b="1" dirty="0" err="1">
                <a:latin typeface="Aharoni" pitchFamily="2" charset="-79"/>
                <a:cs typeface="Aharoni" pitchFamily="2" charset="-79"/>
              </a:rPr>
              <a:t>Pemilihan</a:t>
            </a:r>
            <a:r>
              <a:rPr lang="en-US" sz="2800" b="1" dirty="0">
                <a:latin typeface="Aharoni" pitchFamily="2" charset="-79"/>
                <a:cs typeface="Aharoni" pitchFamily="2" charset="-79"/>
              </a:rPr>
              <a:t> Media </a:t>
            </a:r>
            <a:r>
              <a:rPr lang="en-US" sz="2800" b="1" dirty="0" err="1">
                <a:latin typeface="Aharoni" pitchFamily="2" charset="-79"/>
                <a:cs typeface="Aharoni" pitchFamily="2" charset="-79"/>
              </a:rPr>
              <a:t>Komunikasi</a:t>
            </a:r>
            <a:r>
              <a:rPr lang="en-US" sz="2800" b="1" dirty="0">
                <a:latin typeface="Aharoni" pitchFamily="2" charset="-79"/>
                <a:cs typeface="Aharoni" pitchFamily="2" charset="-79"/>
              </a:rPr>
              <a:t> yang </a:t>
            </a:r>
            <a:r>
              <a:rPr lang="en-US" sz="2800" b="1" dirty="0" err="1">
                <a:latin typeface="Aharoni" pitchFamily="2" charset="-79"/>
                <a:cs typeface="Aharoni" pitchFamily="2" charset="-79"/>
              </a:rPr>
              <a:t>Efektif</a:t>
            </a:r>
            <a:r>
              <a:rPr lang="en-US" sz="2800" b="1" dirty="0">
                <a:latin typeface="Aharoni" pitchFamily="2" charset="-79"/>
                <a:cs typeface="Aharoni" pitchFamily="2" charset="-79"/>
              </a:rPr>
              <a:t>)</a:t>
            </a:r>
            <a:endParaRPr lang="id-ID" sz="2800" dirty="0">
              <a:latin typeface="Aharoni" pitchFamily="2" charset="-79"/>
              <a:cs typeface="Aharoni" pitchFamily="2" charset="-79"/>
            </a:endParaRPr>
          </a:p>
        </p:txBody>
      </p:sp>
      <p:sp>
        <p:nvSpPr>
          <p:cNvPr id="3" name="Content Placeholder 2"/>
          <p:cNvSpPr>
            <a:spLocks noGrp="1"/>
          </p:cNvSpPr>
          <p:nvPr>
            <p:ph idx="1"/>
          </p:nvPr>
        </p:nvSpPr>
        <p:spPr>
          <a:xfrm>
            <a:off x="533400" y="1352550"/>
            <a:ext cx="8229600" cy="3394472"/>
          </a:xfrm>
          <a:solidFill>
            <a:schemeClr val="tx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buFont typeface="Wingdings" pitchFamily="2" charset="2"/>
              <a:buChar char="l"/>
              <a:defRPr/>
            </a:pPr>
            <a:r>
              <a:rPr lang="en-US" sz="2400" dirty="0" err="1"/>
              <a:t>Dasar</a:t>
            </a:r>
            <a:r>
              <a:rPr lang="en-US" sz="2400" dirty="0"/>
              <a:t> </a:t>
            </a:r>
            <a:r>
              <a:rPr lang="en-US" sz="2400" dirty="0" err="1"/>
              <a:t>pemilihan</a:t>
            </a:r>
            <a:r>
              <a:rPr lang="en-US" sz="2400" dirty="0"/>
              <a:t> media yang </a:t>
            </a:r>
            <a:r>
              <a:rPr lang="en-US" sz="2400" dirty="0" err="1"/>
              <a:t>efektif</a:t>
            </a:r>
            <a:r>
              <a:rPr lang="en-US" sz="2400" dirty="0"/>
              <a:t> :</a:t>
            </a:r>
          </a:p>
          <a:p>
            <a:pPr lvl="1">
              <a:buFont typeface="Wingdings" pitchFamily="2" charset="2"/>
              <a:buChar char="l"/>
              <a:defRPr/>
            </a:pPr>
            <a:r>
              <a:rPr lang="en-US" sz="2400" b="1" dirty="0" err="1"/>
              <a:t>Kekayaan</a:t>
            </a:r>
            <a:r>
              <a:rPr lang="en-US" sz="2400" b="1" dirty="0"/>
              <a:t> </a:t>
            </a:r>
            <a:r>
              <a:rPr lang="en-US" sz="2400" b="1" dirty="0" err="1"/>
              <a:t>Informasi</a:t>
            </a:r>
            <a:r>
              <a:rPr lang="en-US" sz="2400" b="1" dirty="0"/>
              <a:t> (</a:t>
            </a:r>
            <a:r>
              <a:rPr lang="en-US" sz="2400" b="1" i="1" dirty="0"/>
              <a:t>information richness</a:t>
            </a:r>
            <a:r>
              <a:rPr lang="en-US" sz="2400" b="1" dirty="0"/>
              <a:t>),</a:t>
            </a:r>
          </a:p>
          <a:p>
            <a:pPr lvl="2">
              <a:buFontTx/>
              <a:buNone/>
              <a:defRPr/>
            </a:pPr>
            <a:r>
              <a:rPr lang="en-US" dirty="0"/>
              <a:t>	</a:t>
            </a:r>
            <a:r>
              <a:rPr lang="en-US" dirty="0" err="1"/>
              <a:t>Pembawa</a:t>
            </a:r>
            <a:r>
              <a:rPr lang="en-US" dirty="0"/>
              <a:t> </a:t>
            </a:r>
            <a:r>
              <a:rPr lang="en-US" dirty="0" err="1"/>
              <a:t>informasi</a:t>
            </a:r>
            <a:r>
              <a:rPr lang="en-US" dirty="0"/>
              <a:t> </a:t>
            </a:r>
            <a:r>
              <a:rPr lang="en-US" dirty="0" err="1"/>
              <a:t>potensial</a:t>
            </a:r>
            <a:r>
              <a:rPr lang="en-US" dirty="0"/>
              <a:t> yang </a:t>
            </a:r>
            <a:r>
              <a:rPr lang="en-US" dirty="0" err="1"/>
              <a:t>berkapasitas</a:t>
            </a:r>
            <a:r>
              <a:rPr lang="en-US" dirty="0"/>
              <a:t> data. </a:t>
            </a:r>
            <a:r>
              <a:rPr lang="en-US" i="1" dirty="0"/>
              <a:t>(Richard Daft </a:t>
            </a:r>
            <a:r>
              <a:rPr lang="en-US" i="1" dirty="0" err="1"/>
              <a:t>dan</a:t>
            </a:r>
            <a:r>
              <a:rPr lang="en-US" i="1" dirty="0"/>
              <a:t> Robert </a:t>
            </a:r>
            <a:r>
              <a:rPr lang="en-US" i="1" dirty="0" err="1"/>
              <a:t>Lengel</a:t>
            </a:r>
            <a:r>
              <a:rPr lang="en-US" i="1" dirty="0"/>
              <a:t>)</a:t>
            </a:r>
            <a:r>
              <a:rPr lang="en-US" dirty="0"/>
              <a:t> </a:t>
            </a:r>
          </a:p>
          <a:p>
            <a:pPr lvl="1">
              <a:buFont typeface="Wingdings" pitchFamily="2" charset="2"/>
              <a:buChar char="l"/>
              <a:defRPr/>
            </a:pPr>
            <a:r>
              <a:rPr lang="en-US" sz="2400" b="1" dirty="0" err="1"/>
              <a:t>Kompleksitas</a:t>
            </a:r>
            <a:r>
              <a:rPr lang="en-US" sz="2400" b="1" dirty="0"/>
              <a:t> </a:t>
            </a:r>
            <a:r>
              <a:rPr lang="en-US" sz="2400" b="1" dirty="0" err="1"/>
              <a:t>Masalah</a:t>
            </a:r>
            <a:r>
              <a:rPr lang="en-US" sz="2400" b="1" dirty="0"/>
              <a:t> </a:t>
            </a:r>
          </a:p>
          <a:p>
            <a:pPr lvl="2">
              <a:buFontTx/>
              <a:buNone/>
              <a:defRPr/>
            </a:pPr>
            <a:r>
              <a:rPr lang="en-US" dirty="0"/>
              <a:t>	</a:t>
            </a:r>
            <a:r>
              <a:rPr lang="en-US" dirty="0" err="1"/>
              <a:t>Situasi</a:t>
            </a:r>
            <a:r>
              <a:rPr lang="en-US" dirty="0"/>
              <a:t> / </a:t>
            </a:r>
            <a:r>
              <a:rPr lang="en-US" dirty="0" err="1"/>
              <a:t>Permasalahan</a:t>
            </a:r>
            <a:r>
              <a:rPr lang="en-US" dirty="0"/>
              <a:t> yang </a:t>
            </a:r>
            <a:r>
              <a:rPr lang="en-US" dirty="0" err="1"/>
              <a:t>dihadapi</a:t>
            </a:r>
            <a:r>
              <a:rPr lang="en-US" dirty="0"/>
              <a:t> </a:t>
            </a:r>
            <a:r>
              <a:rPr lang="en-US" dirty="0" err="1"/>
              <a:t>oleh</a:t>
            </a:r>
            <a:r>
              <a:rPr lang="en-US" dirty="0"/>
              <a:t> </a:t>
            </a:r>
            <a:r>
              <a:rPr lang="en-US" dirty="0" err="1"/>
              <a:t>individu</a:t>
            </a:r>
            <a:r>
              <a:rPr lang="en-US" dirty="0"/>
              <a:t> (manager), yang </a:t>
            </a:r>
            <a:r>
              <a:rPr lang="en-US" dirty="0" err="1"/>
              <a:t>dilihat</a:t>
            </a:r>
            <a:r>
              <a:rPr lang="en-US" dirty="0"/>
              <a:t> </a:t>
            </a:r>
            <a:r>
              <a:rPr lang="en-US" dirty="0" err="1"/>
              <a:t>berdasarkan</a:t>
            </a:r>
            <a:r>
              <a:rPr lang="en-US" dirty="0"/>
              <a:t> </a:t>
            </a:r>
            <a:r>
              <a:rPr lang="en-US" dirty="0" err="1"/>
              <a:t>kadar</a:t>
            </a:r>
            <a:r>
              <a:rPr lang="en-US" dirty="0"/>
              <a:t> </a:t>
            </a:r>
            <a:r>
              <a:rPr lang="en-US" dirty="0" err="1"/>
              <a:t>tinggi</a:t>
            </a:r>
            <a:r>
              <a:rPr lang="en-US" dirty="0"/>
              <a:t> – </a:t>
            </a:r>
            <a:r>
              <a:rPr lang="en-US" dirty="0" err="1"/>
              <a:t>rendahnya</a:t>
            </a:r>
            <a:r>
              <a:rPr lang="en-US" dirty="0"/>
              <a:t> </a:t>
            </a:r>
            <a:r>
              <a:rPr lang="en-US" dirty="0" err="1"/>
              <a:t>permasalahan</a:t>
            </a:r>
            <a:r>
              <a:rPr lang="en-US" dirty="0"/>
              <a:t> yang </a:t>
            </a:r>
            <a:r>
              <a:rPr lang="en-US" dirty="0" err="1"/>
              <a:t>dihadapi</a:t>
            </a:r>
            <a:r>
              <a:rPr lang="en-US" dirty="0"/>
              <a:t>. </a:t>
            </a:r>
          </a:p>
        </p:txBody>
      </p:sp>
    </p:spTree>
    <p:extLst>
      <p:ext uri="{BB962C8B-B14F-4D97-AF65-F5344CB8AC3E}">
        <p14:creationId xmlns:p14="http://schemas.microsoft.com/office/powerpoint/2010/main" val="292425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650" y="133350"/>
            <a:ext cx="8610600" cy="857250"/>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US" sz="2800" b="1" dirty="0" err="1">
                <a:latin typeface="Franklin Gothic Book" pitchFamily="34" charset="0"/>
              </a:rPr>
              <a:t>Karakteristik</a:t>
            </a:r>
            <a:r>
              <a:rPr lang="en-US" sz="2800" b="1" dirty="0">
                <a:latin typeface="Franklin Gothic Book" pitchFamily="34" charset="0"/>
              </a:rPr>
              <a:t> </a:t>
            </a:r>
            <a:r>
              <a:rPr lang="en-US" sz="2800" b="1" dirty="0" err="1">
                <a:latin typeface="Franklin Gothic Book" pitchFamily="34" charset="0"/>
              </a:rPr>
              <a:t>dan</a:t>
            </a:r>
            <a:r>
              <a:rPr lang="en-US" sz="2800" b="1" dirty="0">
                <a:latin typeface="Franklin Gothic Book" pitchFamily="34" charset="0"/>
              </a:rPr>
              <a:t> </a:t>
            </a:r>
            <a:r>
              <a:rPr lang="en-US" sz="2800" b="1" dirty="0" err="1">
                <a:latin typeface="Franklin Gothic Book" pitchFamily="34" charset="0"/>
              </a:rPr>
              <a:t>Kekayaan</a:t>
            </a:r>
            <a:r>
              <a:rPr lang="en-US" sz="2800" b="1" dirty="0">
                <a:latin typeface="Franklin Gothic Book" pitchFamily="34" charset="0"/>
              </a:rPr>
              <a:t> </a:t>
            </a:r>
            <a:r>
              <a:rPr lang="en-US" sz="2800" b="1" dirty="0" err="1">
                <a:latin typeface="Franklin Gothic Book" pitchFamily="34" charset="0"/>
              </a:rPr>
              <a:t>Informasi</a:t>
            </a:r>
            <a:r>
              <a:rPr lang="en-US" sz="2800" b="1" dirty="0">
                <a:latin typeface="Franklin Gothic Book" pitchFamily="34" charset="0"/>
              </a:rPr>
              <a:t> </a:t>
            </a:r>
            <a:r>
              <a:rPr lang="en-US" sz="2800" b="1" dirty="0" err="1">
                <a:latin typeface="Franklin Gothic Book" pitchFamily="34" charset="0"/>
              </a:rPr>
              <a:t>dari</a:t>
            </a:r>
            <a:r>
              <a:rPr lang="en-US" sz="2800" b="1" dirty="0">
                <a:latin typeface="Franklin Gothic Book" pitchFamily="34" charset="0"/>
              </a:rPr>
              <a:t> Media </a:t>
            </a:r>
            <a:endParaRPr lang="id-ID" sz="2800" dirty="0"/>
          </a:p>
        </p:txBody>
      </p:sp>
      <p:sp>
        <p:nvSpPr>
          <p:cNvPr id="4" name="Rectangle 4"/>
          <p:cNvSpPr txBox="1">
            <a:spLocks noChangeArrowheads="1"/>
          </p:cNvSpPr>
          <p:nvPr/>
        </p:nvSpPr>
        <p:spPr>
          <a:xfrm>
            <a:off x="95250" y="1276350"/>
            <a:ext cx="1371600" cy="685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defRPr/>
            </a:pPr>
            <a:r>
              <a:rPr lang="en-US" sz="1400" b="1" dirty="0" err="1" smtClean="0">
                <a:latin typeface="Aharoni" pitchFamily="2" charset="-79"/>
                <a:cs typeface="Aharoni" pitchFamily="2" charset="-79"/>
              </a:rPr>
              <a:t>Kekayaan</a:t>
            </a:r>
            <a:r>
              <a:rPr lang="en-US" sz="1400" b="1" dirty="0" smtClean="0">
                <a:latin typeface="Aharoni" pitchFamily="2" charset="-79"/>
                <a:cs typeface="Aharoni" pitchFamily="2" charset="-79"/>
              </a:rPr>
              <a:t> </a:t>
            </a:r>
          </a:p>
          <a:p>
            <a:pPr>
              <a:buFontTx/>
              <a:buNone/>
              <a:defRPr/>
            </a:pPr>
            <a:r>
              <a:rPr lang="en-US" sz="1400" b="1" dirty="0" err="1" smtClean="0">
                <a:latin typeface="Aharoni" pitchFamily="2" charset="-79"/>
                <a:cs typeface="Aharoni" pitchFamily="2" charset="-79"/>
              </a:rPr>
              <a:t>Informasi</a:t>
            </a:r>
            <a:endParaRPr lang="en-US" sz="1400" b="1" dirty="0">
              <a:latin typeface="Aharoni" pitchFamily="2" charset="-79"/>
              <a:cs typeface="Aharoni" pitchFamily="2" charset="-79"/>
            </a:endParaRPr>
          </a:p>
        </p:txBody>
      </p:sp>
      <p:sp>
        <p:nvSpPr>
          <p:cNvPr id="5" name="Rectangle 5"/>
          <p:cNvSpPr>
            <a:spLocks noChangeArrowheads="1"/>
          </p:cNvSpPr>
          <p:nvPr/>
        </p:nvSpPr>
        <p:spPr bwMode="auto">
          <a:xfrm>
            <a:off x="1238250" y="1200150"/>
            <a:ext cx="1752600" cy="609600"/>
          </a:xfrm>
          <a:prstGeom prst="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1400" b="1" dirty="0">
                <a:solidFill>
                  <a:schemeClr val="bg1"/>
                </a:solidFill>
                <a:latin typeface="Aharoni" pitchFamily="2" charset="-79"/>
                <a:cs typeface="Aharoni" pitchFamily="2" charset="-79"/>
              </a:rPr>
              <a:t>Media</a:t>
            </a:r>
          </a:p>
        </p:txBody>
      </p:sp>
      <p:sp>
        <p:nvSpPr>
          <p:cNvPr id="6" name="Rectangle 6"/>
          <p:cNvSpPr>
            <a:spLocks noChangeArrowheads="1"/>
          </p:cNvSpPr>
          <p:nvPr/>
        </p:nvSpPr>
        <p:spPr bwMode="auto">
          <a:xfrm>
            <a:off x="3219450" y="1200150"/>
            <a:ext cx="1371600" cy="609600"/>
          </a:xfrm>
          <a:prstGeom prst="rect">
            <a:avLst/>
          </a:prstGeom>
          <a:solidFill>
            <a:srgbClr val="FF66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1400" b="1">
                <a:latin typeface="Aharoni" pitchFamily="2" charset="-79"/>
                <a:cs typeface="Aharoni" pitchFamily="2" charset="-79"/>
              </a:rPr>
              <a:t>Umpan Balik</a:t>
            </a:r>
          </a:p>
        </p:txBody>
      </p:sp>
      <p:sp>
        <p:nvSpPr>
          <p:cNvPr id="7" name="Rectangle 7"/>
          <p:cNvSpPr>
            <a:spLocks noChangeArrowheads="1"/>
          </p:cNvSpPr>
          <p:nvPr/>
        </p:nvSpPr>
        <p:spPr bwMode="auto">
          <a:xfrm>
            <a:off x="4743450" y="1200150"/>
            <a:ext cx="1371600" cy="609600"/>
          </a:xfrm>
          <a:prstGeom prst="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1400" b="1">
                <a:latin typeface="Aharoni" pitchFamily="2" charset="-79"/>
                <a:cs typeface="Aharoni" pitchFamily="2" charset="-79"/>
              </a:rPr>
              <a:t>Saluran</a:t>
            </a:r>
          </a:p>
        </p:txBody>
      </p:sp>
      <p:sp>
        <p:nvSpPr>
          <p:cNvPr id="8" name="Rectangle 8"/>
          <p:cNvSpPr>
            <a:spLocks noChangeArrowheads="1"/>
          </p:cNvSpPr>
          <p:nvPr/>
        </p:nvSpPr>
        <p:spPr bwMode="auto">
          <a:xfrm>
            <a:off x="6267450" y="1200150"/>
            <a:ext cx="1219200" cy="609600"/>
          </a:xfrm>
          <a:prstGeom prst="rect">
            <a:avLst/>
          </a:prstGeom>
          <a:solidFill>
            <a:srgbClr val="D600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1400" b="1">
                <a:latin typeface="Aharoni" pitchFamily="2" charset="-79"/>
                <a:cs typeface="Aharoni" pitchFamily="2" charset="-79"/>
              </a:rPr>
              <a:t>Tipe komunikasi</a:t>
            </a:r>
          </a:p>
        </p:txBody>
      </p:sp>
      <p:sp>
        <p:nvSpPr>
          <p:cNvPr id="9" name="Rectangle 9"/>
          <p:cNvSpPr>
            <a:spLocks noChangeArrowheads="1"/>
          </p:cNvSpPr>
          <p:nvPr/>
        </p:nvSpPr>
        <p:spPr bwMode="auto">
          <a:xfrm>
            <a:off x="7639050" y="1200150"/>
            <a:ext cx="1219200" cy="566738"/>
          </a:xfrm>
          <a:prstGeom prst="rect">
            <a:avLst/>
          </a:prstGeom>
          <a:solidFill>
            <a:srgbClr val="3366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1400" b="1">
                <a:latin typeface="Aharoni" pitchFamily="2" charset="-79"/>
                <a:cs typeface="Aharoni" pitchFamily="2" charset="-79"/>
              </a:rPr>
              <a:t>Sumber </a:t>
            </a:r>
          </a:p>
          <a:p>
            <a:pPr marL="342900" indent="-342900" algn="ctr">
              <a:spcBef>
                <a:spcPct val="20000"/>
              </a:spcBef>
            </a:pPr>
            <a:r>
              <a:rPr lang="en-US" sz="1400" b="1">
                <a:latin typeface="Aharoni" pitchFamily="2" charset="-79"/>
                <a:cs typeface="Aharoni" pitchFamily="2" charset="-79"/>
              </a:rPr>
              <a:t>Bahasa</a:t>
            </a:r>
          </a:p>
        </p:txBody>
      </p:sp>
      <p:sp>
        <p:nvSpPr>
          <p:cNvPr id="10" name="Rectangle 10"/>
          <p:cNvSpPr>
            <a:spLocks noChangeArrowheads="1"/>
          </p:cNvSpPr>
          <p:nvPr/>
        </p:nvSpPr>
        <p:spPr bwMode="auto">
          <a:xfrm>
            <a:off x="95250" y="1962150"/>
            <a:ext cx="914400" cy="4572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1400" b="1">
                <a:latin typeface="Aharoni" pitchFamily="2" charset="-79"/>
                <a:cs typeface="Aharoni" pitchFamily="2" charset="-79"/>
              </a:rPr>
              <a:t>Tinggi</a:t>
            </a:r>
          </a:p>
        </p:txBody>
      </p:sp>
      <p:sp>
        <p:nvSpPr>
          <p:cNvPr id="11" name="Rectangle 11"/>
          <p:cNvSpPr>
            <a:spLocks noChangeArrowheads="1"/>
          </p:cNvSpPr>
          <p:nvPr/>
        </p:nvSpPr>
        <p:spPr bwMode="auto">
          <a:xfrm>
            <a:off x="95250" y="3714750"/>
            <a:ext cx="914400" cy="4572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1400" b="1">
                <a:latin typeface="Aharoni" pitchFamily="2" charset="-79"/>
                <a:cs typeface="Aharoni" pitchFamily="2" charset="-79"/>
              </a:rPr>
              <a:t>Rendah</a:t>
            </a:r>
          </a:p>
        </p:txBody>
      </p:sp>
      <p:sp>
        <p:nvSpPr>
          <p:cNvPr id="12" name="Line 12"/>
          <p:cNvSpPr>
            <a:spLocks noChangeShapeType="1"/>
          </p:cNvSpPr>
          <p:nvPr/>
        </p:nvSpPr>
        <p:spPr bwMode="auto">
          <a:xfrm flipV="1">
            <a:off x="476250" y="2343150"/>
            <a:ext cx="0" cy="1295400"/>
          </a:xfrm>
          <a:prstGeom prst="line">
            <a:avLst/>
          </a:prstGeom>
          <a:noFill/>
          <a:ln w="9525">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endParaRPr lang="id-ID">
              <a:latin typeface="Aharoni" pitchFamily="2" charset="-79"/>
              <a:cs typeface="Aharoni" pitchFamily="2" charset="-79"/>
            </a:endParaRPr>
          </a:p>
        </p:txBody>
      </p:sp>
      <p:sp>
        <p:nvSpPr>
          <p:cNvPr id="13" name="Rectangle 13"/>
          <p:cNvSpPr>
            <a:spLocks noChangeArrowheads="1"/>
          </p:cNvSpPr>
          <p:nvPr/>
        </p:nvSpPr>
        <p:spPr bwMode="auto">
          <a:xfrm>
            <a:off x="1238250" y="1885950"/>
            <a:ext cx="1752600" cy="2590800"/>
          </a:xfrm>
          <a:prstGeom prst="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1300" b="1" dirty="0" err="1">
                <a:solidFill>
                  <a:schemeClr val="bg1"/>
                </a:solidFill>
                <a:latin typeface="Aharoni" pitchFamily="2" charset="-79"/>
                <a:cs typeface="Aharoni" pitchFamily="2" charset="-79"/>
              </a:rPr>
              <a:t>Tatap</a:t>
            </a:r>
            <a:r>
              <a:rPr lang="en-US" sz="1300" b="1" dirty="0">
                <a:solidFill>
                  <a:schemeClr val="bg1"/>
                </a:solidFill>
                <a:latin typeface="Aharoni" pitchFamily="2" charset="-79"/>
                <a:cs typeface="Aharoni" pitchFamily="2" charset="-79"/>
              </a:rPr>
              <a:t> </a:t>
            </a:r>
            <a:r>
              <a:rPr lang="en-US" sz="1300" b="1" dirty="0" err="1">
                <a:solidFill>
                  <a:schemeClr val="bg1"/>
                </a:solidFill>
                <a:latin typeface="Aharoni" pitchFamily="2" charset="-79"/>
                <a:cs typeface="Aharoni" pitchFamily="2" charset="-79"/>
              </a:rPr>
              <a:t>Muka</a:t>
            </a:r>
            <a:r>
              <a:rPr lang="en-US" sz="1300" b="1" dirty="0">
                <a:solidFill>
                  <a:schemeClr val="bg1"/>
                </a:solidFill>
                <a:latin typeface="Aharoni" pitchFamily="2" charset="-79"/>
                <a:cs typeface="Aharoni" pitchFamily="2" charset="-79"/>
              </a:rPr>
              <a:t> </a:t>
            </a:r>
            <a:r>
              <a:rPr lang="en-US" sz="1300" b="1" dirty="0" err="1">
                <a:solidFill>
                  <a:schemeClr val="bg1"/>
                </a:solidFill>
                <a:latin typeface="Aharoni" pitchFamily="2" charset="-79"/>
                <a:cs typeface="Aharoni" pitchFamily="2" charset="-79"/>
              </a:rPr>
              <a:t>Lngsng</a:t>
            </a:r>
            <a:endParaRPr lang="en-US" sz="1300" b="1" dirty="0">
              <a:solidFill>
                <a:schemeClr val="bg1"/>
              </a:solidFill>
              <a:latin typeface="Aharoni" pitchFamily="2" charset="-79"/>
              <a:cs typeface="Aharoni" pitchFamily="2" charset="-79"/>
            </a:endParaRPr>
          </a:p>
          <a:p>
            <a:pPr marL="342900" indent="-342900">
              <a:spcBef>
                <a:spcPct val="20000"/>
              </a:spcBef>
            </a:pPr>
            <a:endParaRPr lang="en-US" sz="1300" b="1" dirty="0">
              <a:solidFill>
                <a:schemeClr val="bg1"/>
              </a:solidFill>
              <a:latin typeface="Aharoni" pitchFamily="2" charset="-79"/>
              <a:cs typeface="Aharoni" pitchFamily="2" charset="-79"/>
            </a:endParaRPr>
          </a:p>
          <a:p>
            <a:pPr marL="342900" indent="-342900">
              <a:spcBef>
                <a:spcPct val="20000"/>
              </a:spcBef>
            </a:pPr>
            <a:r>
              <a:rPr lang="en-US" sz="1300" b="1" dirty="0" err="1">
                <a:solidFill>
                  <a:schemeClr val="bg1"/>
                </a:solidFill>
                <a:latin typeface="Aharoni" pitchFamily="2" charset="-79"/>
                <a:cs typeface="Aharoni" pitchFamily="2" charset="-79"/>
              </a:rPr>
              <a:t>Telepon</a:t>
            </a:r>
            <a:endParaRPr lang="en-US" sz="1300" b="1" dirty="0">
              <a:solidFill>
                <a:schemeClr val="bg1"/>
              </a:solidFill>
              <a:latin typeface="Aharoni" pitchFamily="2" charset="-79"/>
              <a:cs typeface="Aharoni" pitchFamily="2" charset="-79"/>
            </a:endParaRPr>
          </a:p>
          <a:p>
            <a:pPr marL="342900" indent="-342900">
              <a:spcBef>
                <a:spcPct val="20000"/>
              </a:spcBef>
            </a:pPr>
            <a:endParaRPr lang="en-US" sz="1300" b="1" dirty="0">
              <a:solidFill>
                <a:schemeClr val="bg1"/>
              </a:solidFill>
              <a:latin typeface="Aharoni" pitchFamily="2" charset="-79"/>
              <a:cs typeface="Aharoni" pitchFamily="2" charset="-79"/>
            </a:endParaRPr>
          </a:p>
          <a:p>
            <a:pPr marL="342900" indent="-342900">
              <a:spcBef>
                <a:spcPct val="20000"/>
              </a:spcBef>
            </a:pPr>
            <a:r>
              <a:rPr lang="en-US" sz="1300" b="1" dirty="0" err="1">
                <a:solidFill>
                  <a:schemeClr val="bg1"/>
                </a:solidFill>
                <a:latin typeface="Aharoni" pitchFamily="2" charset="-79"/>
                <a:cs typeface="Aharoni" pitchFamily="2" charset="-79"/>
              </a:rPr>
              <a:t>Tertulis</a:t>
            </a:r>
            <a:r>
              <a:rPr lang="en-US" sz="1300" b="1" dirty="0">
                <a:solidFill>
                  <a:schemeClr val="bg1"/>
                </a:solidFill>
                <a:latin typeface="Aharoni" pitchFamily="2" charset="-79"/>
                <a:cs typeface="Aharoni" pitchFamily="2" charset="-79"/>
              </a:rPr>
              <a:t> </a:t>
            </a:r>
            <a:r>
              <a:rPr lang="en-US" sz="1300" b="1" dirty="0" err="1">
                <a:solidFill>
                  <a:schemeClr val="bg1"/>
                </a:solidFill>
                <a:latin typeface="Aharoni" pitchFamily="2" charset="-79"/>
                <a:cs typeface="Aharoni" pitchFamily="2" charset="-79"/>
              </a:rPr>
              <a:t>Perorangan</a:t>
            </a:r>
            <a:endParaRPr lang="en-US" sz="1300" b="1" dirty="0">
              <a:solidFill>
                <a:schemeClr val="bg1"/>
              </a:solidFill>
              <a:latin typeface="Aharoni" pitchFamily="2" charset="-79"/>
              <a:cs typeface="Aharoni" pitchFamily="2" charset="-79"/>
            </a:endParaRPr>
          </a:p>
          <a:p>
            <a:pPr marL="342900" indent="-342900">
              <a:spcBef>
                <a:spcPct val="20000"/>
              </a:spcBef>
            </a:pPr>
            <a:endParaRPr lang="en-US" sz="1300" b="1" dirty="0">
              <a:solidFill>
                <a:schemeClr val="bg1"/>
              </a:solidFill>
              <a:latin typeface="Aharoni" pitchFamily="2" charset="-79"/>
              <a:cs typeface="Aharoni" pitchFamily="2" charset="-79"/>
            </a:endParaRPr>
          </a:p>
          <a:p>
            <a:pPr marL="342900" indent="-342900">
              <a:spcBef>
                <a:spcPct val="20000"/>
              </a:spcBef>
            </a:pPr>
            <a:r>
              <a:rPr lang="en-US" sz="1300" b="1" dirty="0" err="1">
                <a:solidFill>
                  <a:schemeClr val="bg1"/>
                </a:solidFill>
                <a:latin typeface="Aharoni" pitchFamily="2" charset="-79"/>
                <a:cs typeface="Aharoni" pitchFamily="2" charset="-79"/>
              </a:rPr>
              <a:t>Tertulis</a:t>
            </a:r>
            <a:r>
              <a:rPr lang="en-US" sz="1300" b="1" dirty="0">
                <a:solidFill>
                  <a:schemeClr val="bg1"/>
                </a:solidFill>
                <a:latin typeface="Aharoni" pitchFamily="2" charset="-79"/>
                <a:cs typeface="Aharoni" pitchFamily="2" charset="-79"/>
              </a:rPr>
              <a:t> Formal</a:t>
            </a:r>
          </a:p>
          <a:p>
            <a:pPr marL="342900" indent="-342900">
              <a:spcBef>
                <a:spcPct val="20000"/>
              </a:spcBef>
            </a:pPr>
            <a:endParaRPr lang="en-US" sz="1300" b="1" dirty="0">
              <a:solidFill>
                <a:schemeClr val="bg1"/>
              </a:solidFill>
              <a:latin typeface="Aharoni" pitchFamily="2" charset="-79"/>
              <a:cs typeface="Aharoni" pitchFamily="2" charset="-79"/>
            </a:endParaRPr>
          </a:p>
          <a:p>
            <a:pPr marL="342900" indent="-342900">
              <a:spcBef>
                <a:spcPct val="20000"/>
              </a:spcBef>
            </a:pPr>
            <a:r>
              <a:rPr lang="en-US" sz="1300" b="1" dirty="0" err="1">
                <a:solidFill>
                  <a:schemeClr val="bg1"/>
                </a:solidFill>
                <a:latin typeface="Aharoni" pitchFamily="2" charset="-79"/>
                <a:cs typeface="Aharoni" pitchFamily="2" charset="-79"/>
              </a:rPr>
              <a:t>Numerik</a:t>
            </a:r>
            <a:r>
              <a:rPr lang="en-US" sz="1300" b="1" dirty="0">
                <a:solidFill>
                  <a:schemeClr val="bg1"/>
                </a:solidFill>
                <a:latin typeface="Aharoni" pitchFamily="2" charset="-79"/>
                <a:cs typeface="Aharoni" pitchFamily="2" charset="-79"/>
              </a:rPr>
              <a:t> Formal</a:t>
            </a:r>
          </a:p>
        </p:txBody>
      </p:sp>
      <p:sp>
        <p:nvSpPr>
          <p:cNvPr id="14" name="Rectangle 14"/>
          <p:cNvSpPr>
            <a:spLocks noChangeArrowheads="1"/>
          </p:cNvSpPr>
          <p:nvPr/>
        </p:nvSpPr>
        <p:spPr bwMode="auto">
          <a:xfrm>
            <a:off x="3190875" y="1857375"/>
            <a:ext cx="1371600" cy="2590800"/>
          </a:xfrm>
          <a:prstGeom prst="rect">
            <a:avLst/>
          </a:prstGeom>
          <a:solidFill>
            <a:srgbClr val="FF66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1300" b="1">
                <a:latin typeface="Aharoni" pitchFamily="2" charset="-79"/>
                <a:cs typeface="Aharoni" pitchFamily="2" charset="-79"/>
              </a:rPr>
              <a:t>Segera</a:t>
            </a:r>
          </a:p>
          <a:p>
            <a:pPr marL="342900" indent="-342900">
              <a:spcBef>
                <a:spcPct val="20000"/>
              </a:spcBef>
            </a:pPr>
            <a:endParaRPr lang="en-US" sz="1300" b="1">
              <a:latin typeface="Aharoni" pitchFamily="2" charset="-79"/>
              <a:cs typeface="Aharoni" pitchFamily="2" charset="-79"/>
            </a:endParaRPr>
          </a:p>
          <a:p>
            <a:pPr marL="342900" indent="-342900">
              <a:spcBef>
                <a:spcPct val="20000"/>
              </a:spcBef>
            </a:pPr>
            <a:r>
              <a:rPr lang="en-US" sz="1300" b="1">
                <a:latin typeface="Aharoni" pitchFamily="2" charset="-79"/>
                <a:cs typeface="Aharoni" pitchFamily="2" charset="-79"/>
              </a:rPr>
              <a:t>Cepat</a:t>
            </a:r>
          </a:p>
          <a:p>
            <a:pPr marL="342900" indent="-342900">
              <a:spcBef>
                <a:spcPct val="20000"/>
              </a:spcBef>
            </a:pPr>
            <a:endParaRPr lang="en-US" sz="1300" b="1">
              <a:latin typeface="Aharoni" pitchFamily="2" charset="-79"/>
              <a:cs typeface="Aharoni" pitchFamily="2" charset="-79"/>
            </a:endParaRPr>
          </a:p>
          <a:p>
            <a:pPr marL="342900" indent="-342900">
              <a:spcBef>
                <a:spcPct val="20000"/>
              </a:spcBef>
            </a:pPr>
            <a:r>
              <a:rPr lang="en-US" sz="1300" b="1">
                <a:latin typeface="Aharoni" pitchFamily="2" charset="-79"/>
                <a:cs typeface="Aharoni" pitchFamily="2" charset="-79"/>
              </a:rPr>
              <a:t>Lambat</a:t>
            </a:r>
          </a:p>
          <a:p>
            <a:pPr marL="342900" indent="-342900">
              <a:spcBef>
                <a:spcPct val="20000"/>
              </a:spcBef>
            </a:pPr>
            <a:endParaRPr lang="en-US" sz="1300" b="1">
              <a:latin typeface="Aharoni" pitchFamily="2" charset="-79"/>
              <a:cs typeface="Aharoni" pitchFamily="2" charset="-79"/>
            </a:endParaRPr>
          </a:p>
          <a:p>
            <a:pPr marL="342900" indent="-342900">
              <a:spcBef>
                <a:spcPct val="20000"/>
              </a:spcBef>
            </a:pPr>
            <a:r>
              <a:rPr lang="en-US" sz="1300" b="1">
                <a:latin typeface="Aharoni" pitchFamily="2" charset="-79"/>
                <a:cs typeface="Aharoni" pitchFamily="2" charset="-79"/>
              </a:rPr>
              <a:t>Sangat Lambat</a:t>
            </a:r>
          </a:p>
          <a:p>
            <a:pPr marL="342900" indent="-342900">
              <a:spcBef>
                <a:spcPct val="20000"/>
              </a:spcBef>
            </a:pPr>
            <a:endParaRPr lang="en-US" sz="1300" b="1">
              <a:latin typeface="Aharoni" pitchFamily="2" charset="-79"/>
              <a:cs typeface="Aharoni" pitchFamily="2" charset="-79"/>
            </a:endParaRPr>
          </a:p>
          <a:p>
            <a:pPr marL="342900" indent="-342900">
              <a:spcBef>
                <a:spcPct val="20000"/>
              </a:spcBef>
            </a:pPr>
            <a:r>
              <a:rPr lang="en-US" sz="1300" b="1">
                <a:latin typeface="Aharoni" pitchFamily="2" charset="-79"/>
                <a:cs typeface="Aharoni" pitchFamily="2" charset="-79"/>
              </a:rPr>
              <a:t>Sangat Lambat</a:t>
            </a:r>
          </a:p>
        </p:txBody>
      </p:sp>
      <p:sp>
        <p:nvSpPr>
          <p:cNvPr id="15" name="Rectangle 15"/>
          <p:cNvSpPr>
            <a:spLocks noChangeArrowheads="1"/>
          </p:cNvSpPr>
          <p:nvPr/>
        </p:nvSpPr>
        <p:spPr bwMode="auto">
          <a:xfrm>
            <a:off x="4686300" y="1866900"/>
            <a:ext cx="1447800" cy="2590800"/>
          </a:xfrm>
          <a:prstGeom prst="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1300" b="1" dirty="0">
                <a:latin typeface="Aharoni" pitchFamily="2" charset="-79"/>
                <a:cs typeface="Aharoni" pitchFamily="2" charset="-79"/>
              </a:rPr>
              <a:t>Visual, Audio</a:t>
            </a:r>
          </a:p>
          <a:p>
            <a:pPr marL="342900" indent="-342900">
              <a:spcBef>
                <a:spcPct val="20000"/>
              </a:spcBef>
            </a:pPr>
            <a:endParaRPr lang="en-US" sz="1300" b="1" dirty="0">
              <a:latin typeface="Aharoni" pitchFamily="2" charset="-79"/>
              <a:cs typeface="Aharoni" pitchFamily="2" charset="-79"/>
            </a:endParaRPr>
          </a:p>
          <a:p>
            <a:pPr marL="342900" indent="-342900">
              <a:spcBef>
                <a:spcPct val="20000"/>
              </a:spcBef>
            </a:pPr>
            <a:r>
              <a:rPr lang="en-US" sz="1300" b="1" dirty="0">
                <a:latin typeface="Aharoni" pitchFamily="2" charset="-79"/>
                <a:cs typeface="Aharoni" pitchFamily="2" charset="-79"/>
              </a:rPr>
              <a:t>Audio</a:t>
            </a:r>
          </a:p>
          <a:p>
            <a:pPr marL="342900" indent="-342900">
              <a:spcBef>
                <a:spcPct val="20000"/>
              </a:spcBef>
            </a:pPr>
            <a:endParaRPr lang="en-US" sz="1300" b="1" dirty="0">
              <a:latin typeface="Aharoni" pitchFamily="2" charset="-79"/>
              <a:cs typeface="Aharoni" pitchFamily="2" charset="-79"/>
            </a:endParaRPr>
          </a:p>
          <a:p>
            <a:pPr marL="342900" indent="-342900">
              <a:spcBef>
                <a:spcPct val="20000"/>
              </a:spcBef>
            </a:pPr>
            <a:r>
              <a:rPr lang="en-US" sz="1300" b="1" dirty="0">
                <a:latin typeface="Aharoni" pitchFamily="2" charset="-79"/>
                <a:cs typeface="Aharoni" pitchFamily="2" charset="-79"/>
              </a:rPr>
              <a:t>Visual </a:t>
            </a:r>
            <a:r>
              <a:rPr lang="en-US" sz="1300" b="1" dirty="0" err="1">
                <a:latin typeface="Aharoni" pitchFamily="2" charset="-79"/>
                <a:cs typeface="Aharoni" pitchFamily="2" charset="-79"/>
              </a:rPr>
              <a:t>Terbatas</a:t>
            </a:r>
            <a:endParaRPr lang="en-US" sz="1300" b="1" dirty="0">
              <a:latin typeface="Aharoni" pitchFamily="2" charset="-79"/>
              <a:cs typeface="Aharoni" pitchFamily="2" charset="-79"/>
            </a:endParaRPr>
          </a:p>
          <a:p>
            <a:pPr marL="342900" indent="-342900">
              <a:spcBef>
                <a:spcPct val="20000"/>
              </a:spcBef>
            </a:pPr>
            <a:endParaRPr lang="en-US" sz="1300" b="1" dirty="0">
              <a:latin typeface="Aharoni" pitchFamily="2" charset="-79"/>
              <a:cs typeface="Aharoni" pitchFamily="2" charset="-79"/>
            </a:endParaRPr>
          </a:p>
          <a:p>
            <a:pPr marL="342900" indent="-342900">
              <a:spcBef>
                <a:spcPct val="20000"/>
              </a:spcBef>
            </a:pPr>
            <a:r>
              <a:rPr lang="en-US" sz="1300" b="1" dirty="0">
                <a:latin typeface="Aharoni" pitchFamily="2" charset="-79"/>
                <a:cs typeface="Aharoni" pitchFamily="2" charset="-79"/>
              </a:rPr>
              <a:t>Audio </a:t>
            </a:r>
            <a:r>
              <a:rPr lang="en-US" sz="1300" b="1" dirty="0" err="1">
                <a:latin typeface="Aharoni" pitchFamily="2" charset="-79"/>
                <a:cs typeface="Aharoni" pitchFamily="2" charset="-79"/>
              </a:rPr>
              <a:t>Terbatas</a:t>
            </a:r>
            <a:endParaRPr lang="en-US" sz="1300" b="1" dirty="0">
              <a:latin typeface="Aharoni" pitchFamily="2" charset="-79"/>
              <a:cs typeface="Aharoni" pitchFamily="2" charset="-79"/>
            </a:endParaRPr>
          </a:p>
          <a:p>
            <a:pPr marL="342900" indent="-342900">
              <a:spcBef>
                <a:spcPct val="20000"/>
              </a:spcBef>
            </a:pPr>
            <a:endParaRPr lang="en-US" sz="1300" b="1" dirty="0">
              <a:latin typeface="Aharoni" pitchFamily="2" charset="-79"/>
              <a:cs typeface="Aharoni" pitchFamily="2" charset="-79"/>
            </a:endParaRPr>
          </a:p>
          <a:p>
            <a:pPr marL="342900" indent="-342900">
              <a:spcBef>
                <a:spcPct val="20000"/>
              </a:spcBef>
            </a:pPr>
            <a:r>
              <a:rPr lang="en-US" sz="1300" b="1" dirty="0">
                <a:latin typeface="Aharoni" pitchFamily="2" charset="-79"/>
                <a:cs typeface="Aharoni" pitchFamily="2" charset="-79"/>
              </a:rPr>
              <a:t>Audio </a:t>
            </a:r>
            <a:r>
              <a:rPr lang="en-US" sz="1300" b="1" dirty="0" err="1">
                <a:latin typeface="Aharoni" pitchFamily="2" charset="-79"/>
                <a:cs typeface="Aharoni" pitchFamily="2" charset="-79"/>
              </a:rPr>
              <a:t>Terbatas</a:t>
            </a:r>
            <a:endParaRPr lang="en-US" sz="1300" b="1" dirty="0">
              <a:latin typeface="Aharoni" pitchFamily="2" charset="-79"/>
              <a:cs typeface="Aharoni" pitchFamily="2" charset="-79"/>
            </a:endParaRPr>
          </a:p>
        </p:txBody>
      </p:sp>
      <p:sp>
        <p:nvSpPr>
          <p:cNvPr id="16" name="Rectangle 16"/>
          <p:cNvSpPr>
            <a:spLocks noChangeArrowheads="1"/>
          </p:cNvSpPr>
          <p:nvPr/>
        </p:nvSpPr>
        <p:spPr bwMode="auto">
          <a:xfrm>
            <a:off x="6281738" y="1866900"/>
            <a:ext cx="1219200" cy="2590800"/>
          </a:xfrm>
          <a:prstGeom prst="rect">
            <a:avLst/>
          </a:prstGeom>
          <a:solidFill>
            <a:srgbClr val="D600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1300" b="1">
                <a:latin typeface="Aharoni" pitchFamily="2" charset="-79"/>
                <a:cs typeface="Aharoni" pitchFamily="2" charset="-79"/>
              </a:rPr>
              <a:t>Pribadi</a:t>
            </a:r>
          </a:p>
          <a:p>
            <a:pPr marL="342900" indent="-342900">
              <a:spcBef>
                <a:spcPct val="20000"/>
              </a:spcBef>
            </a:pPr>
            <a:endParaRPr lang="en-US" sz="1300" b="1">
              <a:latin typeface="Aharoni" pitchFamily="2" charset="-79"/>
              <a:cs typeface="Aharoni" pitchFamily="2" charset="-79"/>
            </a:endParaRPr>
          </a:p>
          <a:p>
            <a:pPr marL="342900" indent="-342900">
              <a:spcBef>
                <a:spcPct val="20000"/>
              </a:spcBef>
            </a:pPr>
            <a:r>
              <a:rPr lang="en-US" sz="1300" b="1">
                <a:latin typeface="Aharoni" pitchFamily="2" charset="-79"/>
                <a:cs typeface="Aharoni" pitchFamily="2" charset="-79"/>
              </a:rPr>
              <a:t>Pribadi</a:t>
            </a:r>
          </a:p>
          <a:p>
            <a:pPr marL="342900" indent="-342900">
              <a:spcBef>
                <a:spcPct val="20000"/>
              </a:spcBef>
            </a:pPr>
            <a:endParaRPr lang="en-US" sz="1300" b="1">
              <a:latin typeface="Aharoni" pitchFamily="2" charset="-79"/>
              <a:cs typeface="Aharoni" pitchFamily="2" charset="-79"/>
            </a:endParaRPr>
          </a:p>
          <a:p>
            <a:pPr marL="342900" indent="-342900">
              <a:spcBef>
                <a:spcPct val="20000"/>
              </a:spcBef>
            </a:pPr>
            <a:r>
              <a:rPr lang="en-US" sz="1300" b="1">
                <a:latin typeface="Aharoni" pitchFamily="2" charset="-79"/>
                <a:cs typeface="Aharoni" pitchFamily="2" charset="-79"/>
              </a:rPr>
              <a:t>Pribadi</a:t>
            </a:r>
          </a:p>
          <a:p>
            <a:pPr marL="342900" indent="-342900">
              <a:spcBef>
                <a:spcPct val="20000"/>
              </a:spcBef>
            </a:pPr>
            <a:endParaRPr lang="en-US" sz="1300" b="1">
              <a:latin typeface="Aharoni" pitchFamily="2" charset="-79"/>
              <a:cs typeface="Aharoni" pitchFamily="2" charset="-79"/>
            </a:endParaRPr>
          </a:p>
          <a:p>
            <a:pPr marL="342900" indent="-342900">
              <a:spcBef>
                <a:spcPct val="20000"/>
              </a:spcBef>
            </a:pPr>
            <a:r>
              <a:rPr lang="en-US" sz="1300" b="1">
                <a:latin typeface="Aharoni" pitchFamily="2" charset="-79"/>
                <a:cs typeface="Aharoni" pitchFamily="2" charset="-79"/>
              </a:rPr>
              <a:t>Impersonal</a:t>
            </a:r>
          </a:p>
          <a:p>
            <a:pPr marL="342900" indent="-342900">
              <a:spcBef>
                <a:spcPct val="20000"/>
              </a:spcBef>
            </a:pPr>
            <a:endParaRPr lang="en-US" sz="1300" b="1">
              <a:latin typeface="Aharoni" pitchFamily="2" charset="-79"/>
              <a:cs typeface="Aharoni" pitchFamily="2" charset="-79"/>
            </a:endParaRPr>
          </a:p>
          <a:p>
            <a:pPr marL="342900" indent="-342900">
              <a:spcBef>
                <a:spcPct val="20000"/>
              </a:spcBef>
            </a:pPr>
            <a:r>
              <a:rPr lang="en-US" sz="1300" b="1">
                <a:latin typeface="Aharoni" pitchFamily="2" charset="-79"/>
                <a:cs typeface="Aharoni" pitchFamily="2" charset="-79"/>
              </a:rPr>
              <a:t>Impersonal</a:t>
            </a:r>
          </a:p>
        </p:txBody>
      </p:sp>
      <p:sp>
        <p:nvSpPr>
          <p:cNvPr id="17" name="Rectangle 17"/>
          <p:cNvSpPr>
            <a:spLocks noChangeArrowheads="1"/>
          </p:cNvSpPr>
          <p:nvPr/>
        </p:nvSpPr>
        <p:spPr bwMode="auto">
          <a:xfrm>
            <a:off x="7639050" y="1885950"/>
            <a:ext cx="1219200" cy="2590800"/>
          </a:xfrm>
          <a:prstGeom prst="rect">
            <a:avLst/>
          </a:prstGeom>
          <a:solidFill>
            <a:srgbClr val="3366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1300" b="1">
                <a:latin typeface="Aharoni" pitchFamily="2" charset="-79"/>
                <a:cs typeface="Aharoni" pitchFamily="2" charset="-79"/>
              </a:rPr>
              <a:t>Tubuh, alami</a:t>
            </a:r>
          </a:p>
          <a:p>
            <a:pPr marL="342900" indent="-342900">
              <a:spcBef>
                <a:spcPct val="20000"/>
              </a:spcBef>
            </a:pPr>
            <a:endParaRPr lang="en-US" sz="1300" b="1">
              <a:latin typeface="Aharoni" pitchFamily="2" charset="-79"/>
              <a:cs typeface="Aharoni" pitchFamily="2" charset="-79"/>
            </a:endParaRPr>
          </a:p>
          <a:p>
            <a:pPr marL="342900" indent="-342900">
              <a:spcBef>
                <a:spcPct val="20000"/>
              </a:spcBef>
            </a:pPr>
            <a:r>
              <a:rPr lang="en-US" sz="1300" b="1">
                <a:latin typeface="Aharoni" pitchFamily="2" charset="-79"/>
                <a:cs typeface="Aharoni" pitchFamily="2" charset="-79"/>
              </a:rPr>
              <a:t>Alami</a:t>
            </a:r>
          </a:p>
          <a:p>
            <a:pPr marL="342900" indent="-342900">
              <a:spcBef>
                <a:spcPct val="20000"/>
              </a:spcBef>
            </a:pPr>
            <a:endParaRPr lang="en-US" sz="1300" b="1">
              <a:latin typeface="Aharoni" pitchFamily="2" charset="-79"/>
              <a:cs typeface="Aharoni" pitchFamily="2" charset="-79"/>
            </a:endParaRPr>
          </a:p>
          <a:p>
            <a:pPr marL="342900" indent="-342900">
              <a:spcBef>
                <a:spcPct val="20000"/>
              </a:spcBef>
            </a:pPr>
            <a:r>
              <a:rPr lang="en-US" sz="1300" b="1">
                <a:latin typeface="Aharoni" pitchFamily="2" charset="-79"/>
                <a:cs typeface="Aharoni" pitchFamily="2" charset="-79"/>
              </a:rPr>
              <a:t>Alami</a:t>
            </a:r>
          </a:p>
          <a:p>
            <a:pPr marL="342900" indent="-342900">
              <a:spcBef>
                <a:spcPct val="20000"/>
              </a:spcBef>
            </a:pPr>
            <a:endParaRPr lang="en-US" sz="1300" b="1">
              <a:latin typeface="Aharoni" pitchFamily="2" charset="-79"/>
              <a:cs typeface="Aharoni" pitchFamily="2" charset="-79"/>
            </a:endParaRPr>
          </a:p>
          <a:p>
            <a:pPr marL="342900" indent="-342900">
              <a:spcBef>
                <a:spcPct val="20000"/>
              </a:spcBef>
            </a:pPr>
            <a:r>
              <a:rPr lang="en-US" sz="1300" b="1">
                <a:latin typeface="Aharoni" pitchFamily="2" charset="-79"/>
                <a:cs typeface="Aharoni" pitchFamily="2" charset="-79"/>
              </a:rPr>
              <a:t>Alami</a:t>
            </a:r>
          </a:p>
          <a:p>
            <a:pPr marL="342900" indent="-342900">
              <a:spcBef>
                <a:spcPct val="20000"/>
              </a:spcBef>
            </a:pPr>
            <a:endParaRPr lang="en-US" sz="1300" b="1">
              <a:latin typeface="Aharoni" pitchFamily="2" charset="-79"/>
              <a:cs typeface="Aharoni" pitchFamily="2" charset="-79"/>
            </a:endParaRPr>
          </a:p>
          <a:p>
            <a:pPr marL="342900" indent="-342900">
              <a:spcBef>
                <a:spcPct val="20000"/>
              </a:spcBef>
            </a:pPr>
            <a:r>
              <a:rPr lang="en-US" sz="1300" b="1">
                <a:latin typeface="Aharoni" pitchFamily="2" charset="-79"/>
                <a:cs typeface="Aharoni" pitchFamily="2" charset="-79"/>
              </a:rPr>
              <a:t>Numerik</a:t>
            </a:r>
          </a:p>
        </p:txBody>
      </p:sp>
      <p:sp>
        <p:nvSpPr>
          <p:cNvPr id="18" name="Rectangle 18"/>
          <p:cNvSpPr>
            <a:spLocks noChangeArrowheads="1"/>
          </p:cNvSpPr>
          <p:nvPr/>
        </p:nvSpPr>
        <p:spPr bwMode="auto">
          <a:xfrm>
            <a:off x="323850" y="462915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1200">
                <a:latin typeface="Aharoni" pitchFamily="2" charset="-79"/>
                <a:cs typeface="Aharoni" pitchFamily="2" charset="-79"/>
              </a:rPr>
              <a:t>Sumber : Di adopsi dari R. L. Daft &amp; R. H. Lengel, </a:t>
            </a:r>
            <a:r>
              <a:rPr lang="en-US" sz="1200" i="1">
                <a:latin typeface="Aharoni" pitchFamily="2" charset="-79"/>
                <a:cs typeface="Aharoni" pitchFamily="2" charset="-79"/>
              </a:rPr>
              <a:t>“Information Richness : A new Approach to Managerial Behavior and Organization Desaign”</a:t>
            </a:r>
            <a:r>
              <a:rPr lang="en-US" sz="1200">
                <a:latin typeface="Aharoni" pitchFamily="2" charset="-79"/>
                <a:cs typeface="Aharoni" pitchFamily="2" charset="-79"/>
              </a:rPr>
              <a:t>. 1984</a:t>
            </a:r>
          </a:p>
        </p:txBody>
      </p:sp>
      <p:sp>
        <p:nvSpPr>
          <p:cNvPr id="19" name="Line 19"/>
          <p:cNvSpPr>
            <a:spLocks noChangeShapeType="1"/>
          </p:cNvSpPr>
          <p:nvPr/>
        </p:nvSpPr>
        <p:spPr bwMode="auto">
          <a:xfrm>
            <a:off x="247650" y="4705350"/>
            <a:ext cx="3276600" cy="0"/>
          </a:xfrm>
          <a:prstGeom prst="line">
            <a:avLst/>
          </a:prstGeom>
          <a:no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a:lstStyle/>
          <a:p>
            <a:endParaRPr lang="id-ID">
              <a:latin typeface="Aharoni" pitchFamily="2" charset="-79"/>
              <a:cs typeface="Aharoni" pitchFamily="2" charset="-79"/>
            </a:endParaRPr>
          </a:p>
        </p:txBody>
      </p:sp>
    </p:spTree>
    <p:extLst>
      <p:ext uri="{BB962C8B-B14F-4D97-AF65-F5344CB8AC3E}">
        <p14:creationId xmlns:p14="http://schemas.microsoft.com/office/powerpoint/2010/main" val="285756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500"/>
                                        <p:tgtEl>
                                          <p:spTgt spid="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500"/>
                                        <p:tgtEl>
                                          <p:spTgt spid="7"/>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up)">
                                      <p:cBhvr>
                                        <p:cTn id="57" dur="500"/>
                                        <p:tgtEl>
                                          <p:spTgt spid="9"/>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up)">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p:bldP spid="11" grpId="0"/>
      <p:bldP spid="12" grpId="0"/>
      <p:bldP spid="13" grpId="0" animBg="1"/>
      <p:bldP spid="14" grpId="0" animBg="1"/>
      <p:bldP spid="15" grpId="0" animBg="1"/>
      <p:bldP spid="16" grpId="0" animBg="1"/>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54304" y="209550"/>
            <a:ext cx="3074193" cy="857250"/>
          </a:xfrm>
        </p:spPr>
        <p:txBody>
          <a:bodyPr>
            <a:noAutofit/>
          </a:bodyPr>
          <a:lstStyle/>
          <a:p>
            <a:r>
              <a:rPr lang="en-US" sz="2000" b="1" dirty="0" err="1">
                <a:latin typeface="Comic Sans MS" pitchFamily="66" charset="0"/>
              </a:rPr>
              <a:t>Rekomendasi</a:t>
            </a:r>
            <a:r>
              <a:rPr lang="en-US" sz="2000" b="1" dirty="0">
                <a:latin typeface="Comic Sans MS" pitchFamily="66" charset="0"/>
              </a:rPr>
              <a:t> </a:t>
            </a:r>
            <a:r>
              <a:rPr lang="en-US" sz="2000" b="1" dirty="0" err="1">
                <a:latin typeface="Comic Sans MS" pitchFamily="66" charset="0"/>
              </a:rPr>
              <a:t>Kontijensi</a:t>
            </a:r>
            <a:r>
              <a:rPr lang="en-US" sz="2000" b="1" dirty="0">
                <a:latin typeface="Comic Sans MS" pitchFamily="66" charset="0"/>
              </a:rPr>
              <a:t/>
            </a:r>
            <a:br>
              <a:rPr lang="en-US" sz="2000" b="1" dirty="0">
                <a:latin typeface="Comic Sans MS" pitchFamily="66" charset="0"/>
              </a:rPr>
            </a:br>
            <a:r>
              <a:rPr lang="en-US" sz="2000" b="1" dirty="0" err="1"/>
              <a:t>Dalam</a:t>
            </a:r>
            <a:r>
              <a:rPr lang="en-US" sz="2000" b="1" dirty="0"/>
              <a:t> </a:t>
            </a:r>
            <a:r>
              <a:rPr lang="en-US" sz="2000" b="1" dirty="0" err="1"/>
              <a:t>pemilihan</a:t>
            </a:r>
            <a:r>
              <a:rPr lang="en-US" sz="2000" b="1" dirty="0"/>
              <a:t> Media </a:t>
            </a:r>
            <a:r>
              <a:rPr lang="en-US" sz="2000" b="1" dirty="0" err="1"/>
              <a:t>Komunikasi</a:t>
            </a:r>
            <a:endParaRPr lang="id-ID" sz="2000" dirty="0"/>
          </a:p>
        </p:txBody>
      </p:sp>
      <p:sp>
        <p:nvSpPr>
          <p:cNvPr id="4" name="Rectangle 3"/>
          <p:cNvSpPr txBox="1">
            <a:spLocks noChangeArrowheads="1"/>
          </p:cNvSpPr>
          <p:nvPr/>
        </p:nvSpPr>
        <p:spPr>
          <a:xfrm rot="19313444">
            <a:off x="2592389" y="1809750"/>
            <a:ext cx="2463800" cy="311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defRPr/>
            </a:pPr>
            <a:r>
              <a:rPr lang="en-US" sz="1200" smtClean="0"/>
              <a:t>Zona Komunikasi yang efektif</a:t>
            </a:r>
          </a:p>
          <a:p>
            <a:pPr>
              <a:lnSpc>
                <a:spcPct val="80000"/>
              </a:lnSpc>
              <a:buFontTx/>
              <a:buNone/>
              <a:defRPr/>
            </a:pPr>
            <a:endParaRPr lang="en-US" sz="1200" smtClean="0"/>
          </a:p>
          <a:p>
            <a:pPr>
              <a:lnSpc>
                <a:spcPct val="80000"/>
              </a:lnSpc>
              <a:buFontTx/>
              <a:buNone/>
              <a:defRPr/>
            </a:pPr>
            <a:endParaRPr lang="en-US" sz="1200"/>
          </a:p>
        </p:txBody>
      </p:sp>
      <p:sp>
        <p:nvSpPr>
          <p:cNvPr id="5" name="Line 4"/>
          <p:cNvSpPr>
            <a:spLocks noChangeShapeType="1"/>
          </p:cNvSpPr>
          <p:nvPr/>
        </p:nvSpPr>
        <p:spPr bwMode="auto">
          <a:xfrm>
            <a:off x="1752601" y="133350"/>
            <a:ext cx="0" cy="426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6" name="Line 5"/>
          <p:cNvSpPr>
            <a:spLocks noChangeShapeType="1"/>
          </p:cNvSpPr>
          <p:nvPr/>
        </p:nvSpPr>
        <p:spPr bwMode="auto">
          <a:xfrm>
            <a:off x="1752601" y="4400550"/>
            <a:ext cx="533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7" name="Line 6"/>
          <p:cNvSpPr>
            <a:spLocks noChangeShapeType="1"/>
          </p:cNvSpPr>
          <p:nvPr/>
        </p:nvSpPr>
        <p:spPr bwMode="auto">
          <a:xfrm flipV="1">
            <a:off x="1752601" y="514350"/>
            <a:ext cx="3505200" cy="2743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8" name="Line 7"/>
          <p:cNvSpPr>
            <a:spLocks noChangeShapeType="1"/>
          </p:cNvSpPr>
          <p:nvPr/>
        </p:nvSpPr>
        <p:spPr bwMode="auto">
          <a:xfrm flipV="1">
            <a:off x="3200401" y="1428750"/>
            <a:ext cx="3886200" cy="2971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d-ID"/>
          </a:p>
        </p:txBody>
      </p:sp>
      <p:sp>
        <p:nvSpPr>
          <p:cNvPr id="9" name="Rectangle 8"/>
          <p:cNvSpPr>
            <a:spLocks noChangeArrowheads="1"/>
          </p:cNvSpPr>
          <p:nvPr/>
        </p:nvSpPr>
        <p:spPr bwMode="auto">
          <a:xfrm>
            <a:off x="2971801" y="2952750"/>
            <a:ext cx="14716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1200"/>
              <a:t>Tulisan Formal</a:t>
            </a:r>
          </a:p>
          <a:p>
            <a:pPr marL="342900" indent="-342900">
              <a:lnSpc>
                <a:spcPct val="80000"/>
              </a:lnSpc>
              <a:spcBef>
                <a:spcPct val="20000"/>
              </a:spcBef>
            </a:pPr>
            <a:endParaRPr lang="en-US" sz="1200"/>
          </a:p>
          <a:p>
            <a:pPr marL="342900" indent="-342900">
              <a:lnSpc>
                <a:spcPct val="80000"/>
              </a:lnSpc>
              <a:spcBef>
                <a:spcPct val="20000"/>
              </a:spcBef>
            </a:pPr>
            <a:endParaRPr lang="en-US" sz="1200"/>
          </a:p>
        </p:txBody>
      </p:sp>
      <p:sp>
        <p:nvSpPr>
          <p:cNvPr id="10" name="Rectangle 9"/>
          <p:cNvSpPr>
            <a:spLocks noChangeArrowheads="1"/>
          </p:cNvSpPr>
          <p:nvPr/>
        </p:nvSpPr>
        <p:spPr bwMode="auto">
          <a:xfrm>
            <a:off x="2057401" y="363855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1200"/>
              <a:t>Numerik Formal</a:t>
            </a:r>
          </a:p>
          <a:p>
            <a:pPr marL="342900" indent="-342900">
              <a:lnSpc>
                <a:spcPct val="80000"/>
              </a:lnSpc>
              <a:spcBef>
                <a:spcPct val="20000"/>
              </a:spcBef>
            </a:pPr>
            <a:endParaRPr lang="en-US" sz="1200"/>
          </a:p>
          <a:p>
            <a:pPr marL="342900" indent="-342900">
              <a:lnSpc>
                <a:spcPct val="80000"/>
              </a:lnSpc>
              <a:spcBef>
                <a:spcPct val="20000"/>
              </a:spcBef>
            </a:pPr>
            <a:endParaRPr lang="en-US" sz="1200"/>
          </a:p>
        </p:txBody>
      </p:sp>
      <p:sp>
        <p:nvSpPr>
          <p:cNvPr id="11" name="Rectangle 10"/>
          <p:cNvSpPr>
            <a:spLocks noChangeArrowheads="1"/>
          </p:cNvSpPr>
          <p:nvPr/>
        </p:nvSpPr>
        <p:spPr bwMode="auto">
          <a:xfrm>
            <a:off x="3810001" y="2343150"/>
            <a:ext cx="14716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1200"/>
              <a:t>Tulisan Pribadil</a:t>
            </a:r>
          </a:p>
          <a:p>
            <a:pPr marL="342900" indent="-342900">
              <a:lnSpc>
                <a:spcPct val="80000"/>
              </a:lnSpc>
              <a:spcBef>
                <a:spcPct val="20000"/>
              </a:spcBef>
            </a:pPr>
            <a:endParaRPr lang="en-US" sz="1200"/>
          </a:p>
          <a:p>
            <a:pPr marL="342900" indent="-342900">
              <a:lnSpc>
                <a:spcPct val="80000"/>
              </a:lnSpc>
              <a:spcBef>
                <a:spcPct val="20000"/>
              </a:spcBef>
            </a:pPr>
            <a:endParaRPr lang="en-US" sz="1200"/>
          </a:p>
        </p:txBody>
      </p:sp>
      <p:sp>
        <p:nvSpPr>
          <p:cNvPr id="12" name="Rectangle 11"/>
          <p:cNvSpPr>
            <a:spLocks noChangeArrowheads="1"/>
          </p:cNvSpPr>
          <p:nvPr/>
        </p:nvSpPr>
        <p:spPr bwMode="auto">
          <a:xfrm>
            <a:off x="4876801" y="1733550"/>
            <a:ext cx="14716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1200"/>
              <a:t>Telepon</a:t>
            </a:r>
          </a:p>
          <a:p>
            <a:pPr marL="342900" indent="-342900">
              <a:lnSpc>
                <a:spcPct val="80000"/>
              </a:lnSpc>
              <a:spcBef>
                <a:spcPct val="20000"/>
              </a:spcBef>
            </a:pPr>
            <a:endParaRPr lang="en-US" sz="1200"/>
          </a:p>
          <a:p>
            <a:pPr marL="342900" indent="-342900">
              <a:lnSpc>
                <a:spcPct val="80000"/>
              </a:lnSpc>
              <a:spcBef>
                <a:spcPct val="20000"/>
              </a:spcBef>
            </a:pPr>
            <a:endParaRPr lang="en-US" sz="1200"/>
          </a:p>
        </p:txBody>
      </p:sp>
      <p:sp>
        <p:nvSpPr>
          <p:cNvPr id="13" name="Rectangle 12"/>
          <p:cNvSpPr>
            <a:spLocks noChangeArrowheads="1"/>
          </p:cNvSpPr>
          <p:nvPr/>
        </p:nvSpPr>
        <p:spPr bwMode="auto">
          <a:xfrm>
            <a:off x="5410201" y="1123950"/>
            <a:ext cx="14716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1200"/>
              <a:t>Tatap muka</a:t>
            </a:r>
          </a:p>
          <a:p>
            <a:pPr marL="342900" indent="-342900">
              <a:lnSpc>
                <a:spcPct val="80000"/>
              </a:lnSpc>
              <a:spcBef>
                <a:spcPct val="20000"/>
              </a:spcBef>
            </a:pPr>
            <a:endParaRPr lang="en-US" sz="1200"/>
          </a:p>
          <a:p>
            <a:pPr marL="342900" indent="-342900">
              <a:lnSpc>
                <a:spcPct val="80000"/>
              </a:lnSpc>
              <a:spcBef>
                <a:spcPct val="20000"/>
              </a:spcBef>
            </a:pPr>
            <a:endParaRPr lang="en-US" sz="1200"/>
          </a:p>
        </p:txBody>
      </p:sp>
      <p:sp>
        <p:nvSpPr>
          <p:cNvPr id="14" name="Rectangle 13"/>
          <p:cNvSpPr>
            <a:spLocks noChangeArrowheads="1"/>
          </p:cNvSpPr>
          <p:nvPr/>
        </p:nvSpPr>
        <p:spPr bwMode="auto">
          <a:xfrm>
            <a:off x="5943601" y="3028950"/>
            <a:ext cx="2362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1400"/>
              <a:t>Zona terlalu sederhana</a:t>
            </a:r>
          </a:p>
          <a:p>
            <a:pPr marL="342900" indent="-342900">
              <a:lnSpc>
                <a:spcPct val="80000"/>
              </a:lnSpc>
              <a:spcBef>
                <a:spcPct val="20000"/>
              </a:spcBef>
            </a:pPr>
            <a:r>
              <a:rPr lang="en-US" sz="1400"/>
              <a:t>(media tidak menyediakan</a:t>
            </a:r>
          </a:p>
          <a:p>
            <a:pPr marL="342900" indent="-342900">
              <a:lnSpc>
                <a:spcPct val="80000"/>
              </a:lnSpc>
              <a:spcBef>
                <a:spcPct val="20000"/>
              </a:spcBef>
            </a:pPr>
            <a:r>
              <a:rPr lang="en-US" sz="1400"/>
              <a:t>informasi yang dibutuhkan.</a:t>
            </a:r>
          </a:p>
          <a:p>
            <a:pPr marL="342900" indent="-342900">
              <a:lnSpc>
                <a:spcPct val="80000"/>
              </a:lnSpc>
              <a:spcBef>
                <a:spcPct val="20000"/>
              </a:spcBef>
            </a:pPr>
            <a:endParaRPr lang="en-US" sz="1400"/>
          </a:p>
          <a:p>
            <a:pPr marL="342900" indent="-342900">
              <a:lnSpc>
                <a:spcPct val="80000"/>
              </a:lnSpc>
              <a:spcBef>
                <a:spcPct val="20000"/>
              </a:spcBef>
            </a:pPr>
            <a:endParaRPr lang="en-US" sz="1200"/>
          </a:p>
        </p:txBody>
      </p:sp>
      <p:sp>
        <p:nvSpPr>
          <p:cNvPr id="15" name="Rectangle 14"/>
          <p:cNvSpPr>
            <a:spLocks noChangeArrowheads="1"/>
          </p:cNvSpPr>
          <p:nvPr/>
        </p:nvSpPr>
        <p:spPr bwMode="auto">
          <a:xfrm>
            <a:off x="1905001" y="438150"/>
            <a:ext cx="2362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1400"/>
              <a:t>Zona yang berlebihan</a:t>
            </a:r>
          </a:p>
          <a:p>
            <a:pPr marL="342900" indent="-342900">
              <a:lnSpc>
                <a:spcPct val="80000"/>
              </a:lnSpc>
              <a:spcBef>
                <a:spcPct val="20000"/>
              </a:spcBef>
            </a:pPr>
            <a:r>
              <a:rPr lang="en-US" sz="1400"/>
              <a:t>(media menyediakan</a:t>
            </a:r>
          </a:p>
          <a:p>
            <a:pPr marL="342900" indent="-342900">
              <a:lnSpc>
                <a:spcPct val="80000"/>
              </a:lnSpc>
              <a:spcBef>
                <a:spcPct val="20000"/>
              </a:spcBef>
            </a:pPr>
            <a:r>
              <a:rPr lang="en-US" sz="1400"/>
              <a:t>informasi lebih dari yang</a:t>
            </a:r>
          </a:p>
          <a:p>
            <a:pPr marL="342900" indent="-342900">
              <a:lnSpc>
                <a:spcPct val="80000"/>
              </a:lnSpc>
              <a:spcBef>
                <a:spcPct val="20000"/>
              </a:spcBef>
            </a:pPr>
            <a:r>
              <a:rPr lang="en-US" sz="1400"/>
              <a:t>dibutuhkan.</a:t>
            </a:r>
          </a:p>
          <a:p>
            <a:pPr marL="342900" indent="-342900">
              <a:lnSpc>
                <a:spcPct val="80000"/>
              </a:lnSpc>
              <a:spcBef>
                <a:spcPct val="20000"/>
              </a:spcBef>
            </a:pPr>
            <a:endParaRPr lang="en-US" sz="1400"/>
          </a:p>
          <a:p>
            <a:pPr marL="342900" indent="-342900">
              <a:lnSpc>
                <a:spcPct val="80000"/>
              </a:lnSpc>
              <a:spcBef>
                <a:spcPct val="20000"/>
              </a:spcBef>
            </a:pPr>
            <a:endParaRPr lang="en-US" sz="1200"/>
          </a:p>
        </p:txBody>
      </p:sp>
      <p:sp>
        <p:nvSpPr>
          <p:cNvPr id="16" name="Rectangle 15"/>
          <p:cNvSpPr>
            <a:spLocks noChangeArrowheads="1"/>
          </p:cNvSpPr>
          <p:nvPr/>
        </p:nvSpPr>
        <p:spPr bwMode="auto">
          <a:xfrm>
            <a:off x="762001" y="666750"/>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1400"/>
              <a:t>Tinggi</a:t>
            </a:r>
          </a:p>
          <a:p>
            <a:pPr marL="342900" indent="-342900">
              <a:lnSpc>
                <a:spcPct val="80000"/>
              </a:lnSpc>
              <a:spcBef>
                <a:spcPct val="20000"/>
              </a:spcBef>
            </a:pPr>
            <a:endParaRPr lang="en-US" sz="1400"/>
          </a:p>
          <a:p>
            <a:pPr marL="342900" indent="-342900">
              <a:lnSpc>
                <a:spcPct val="80000"/>
              </a:lnSpc>
              <a:spcBef>
                <a:spcPct val="20000"/>
              </a:spcBef>
            </a:pPr>
            <a:endParaRPr lang="en-US" sz="1200"/>
          </a:p>
        </p:txBody>
      </p:sp>
      <p:sp>
        <p:nvSpPr>
          <p:cNvPr id="17" name="Rectangle 16"/>
          <p:cNvSpPr>
            <a:spLocks noChangeArrowheads="1"/>
          </p:cNvSpPr>
          <p:nvPr/>
        </p:nvSpPr>
        <p:spPr bwMode="auto">
          <a:xfrm>
            <a:off x="6477001" y="4629150"/>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1400"/>
              <a:t>Tinggi</a:t>
            </a:r>
          </a:p>
          <a:p>
            <a:pPr marL="342900" indent="-342900">
              <a:lnSpc>
                <a:spcPct val="80000"/>
              </a:lnSpc>
              <a:spcBef>
                <a:spcPct val="20000"/>
              </a:spcBef>
            </a:pPr>
            <a:endParaRPr lang="en-US" sz="1400"/>
          </a:p>
          <a:p>
            <a:pPr marL="342900" indent="-342900">
              <a:lnSpc>
                <a:spcPct val="80000"/>
              </a:lnSpc>
              <a:spcBef>
                <a:spcPct val="20000"/>
              </a:spcBef>
            </a:pPr>
            <a:endParaRPr lang="en-US" sz="1200"/>
          </a:p>
        </p:txBody>
      </p:sp>
      <p:sp>
        <p:nvSpPr>
          <p:cNvPr id="18" name="Rectangle 17"/>
          <p:cNvSpPr>
            <a:spLocks noChangeArrowheads="1"/>
          </p:cNvSpPr>
          <p:nvPr/>
        </p:nvSpPr>
        <p:spPr bwMode="auto">
          <a:xfrm>
            <a:off x="762001" y="4019550"/>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1400"/>
              <a:t>Rendah</a:t>
            </a:r>
          </a:p>
          <a:p>
            <a:pPr marL="342900" indent="-342900">
              <a:lnSpc>
                <a:spcPct val="80000"/>
              </a:lnSpc>
              <a:spcBef>
                <a:spcPct val="20000"/>
              </a:spcBef>
            </a:pPr>
            <a:endParaRPr lang="en-US" sz="1400"/>
          </a:p>
          <a:p>
            <a:pPr marL="342900" indent="-342900">
              <a:lnSpc>
                <a:spcPct val="80000"/>
              </a:lnSpc>
              <a:spcBef>
                <a:spcPct val="20000"/>
              </a:spcBef>
            </a:pPr>
            <a:endParaRPr lang="en-US" sz="1200"/>
          </a:p>
        </p:txBody>
      </p:sp>
      <p:sp>
        <p:nvSpPr>
          <p:cNvPr id="19" name="Rectangle 18"/>
          <p:cNvSpPr>
            <a:spLocks noChangeArrowheads="1"/>
          </p:cNvSpPr>
          <p:nvPr/>
        </p:nvSpPr>
        <p:spPr bwMode="auto">
          <a:xfrm>
            <a:off x="1752601" y="4629150"/>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1400"/>
              <a:t>Rendah</a:t>
            </a:r>
          </a:p>
          <a:p>
            <a:pPr marL="342900" indent="-342900">
              <a:lnSpc>
                <a:spcPct val="80000"/>
              </a:lnSpc>
              <a:spcBef>
                <a:spcPct val="20000"/>
              </a:spcBef>
            </a:pPr>
            <a:endParaRPr lang="en-US" sz="1400"/>
          </a:p>
          <a:p>
            <a:pPr marL="342900" indent="-342900">
              <a:lnSpc>
                <a:spcPct val="80000"/>
              </a:lnSpc>
              <a:spcBef>
                <a:spcPct val="20000"/>
              </a:spcBef>
            </a:pPr>
            <a:endParaRPr lang="en-US" sz="1200"/>
          </a:p>
        </p:txBody>
      </p:sp>
      <p:sp>
        <p:nvSpPr>
          <p:cNvPr id="20" name="Rectangle 19"/>
          <p:cNvSpPr>
            <a:spLocks noChangeArrowheads="1"/>
          </p:cNvSpPr>
          <p:nvPr/>
        </p:nvSpPr>
        <p:spPr bwMode="auto">
          <a:xfrm>
            <a:off x="3200400" y="4549775"/>
            <a:ext cx="35814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1400" b="1" dirty="0" err="1"/>
              <a:t>Kompleksitas</a:t>
            </a:r>
            <a:r>
              <a:rPr lang="en-US" sz="1400" b="1" dirty="0"/>
              <a:t> </a:t>
            </a:r>
            <a:r>
              <a:rPr lang="en-US" sz="1400" b="1" dirty="0" err="1"/>
              <a:t>Masalah</a:t>
            </a:r>
            <a:r>
              <a:rPr lang="en-US" sz="1400" b="1" dirty="0"/>
              <a:t>/</a:t>
            </a:r>
            <a:r>
              <a:rPr lang="en-US" sz="1400" b="1" dirty="0" err="1"/>
              <a:t>Situasi</a:t>
            </a:r>
            <a:endParaRPr lang="en-US" sz="1400" b="1" dirty="0"/>
          </a:p>
          <a:p>
            <a:pPr marL="342900" indent="-342900">
              <a:lnSpc>
                <a:spcPct val="80000"/>
              </a:lnSpc>
              <a:spcBef>
                <a:spcPct val="20000"/>
              </a:spcBef>
            </a:pPr>
            <a:endParaRPr lang="en-US" sz="1200" dirty="0"/>
          </a:p>
          <a:p>
            <a:pPr marL="342900" indent="-342900">
              <a:lnSpc>
                <a:spcPct val="80000"/>
              </a:lnSpc>
              <a:spcBef>
                <a:spcPct val="20000"/>
              </a:spcBef>
            </a:pPr>
            <a:endParaRPr lang="en-US" sz="1200" dirty="0"/>
          </a:p>
        </p:txBody>
      </p:sp>
      <p:sp>
        <p:nvSpPr>
          <p:cNvPr id="21" name="Rectangle 20"/>
          <p:cNvSpPr>
            <a:spLocks noChangeArrowheads="1"/>
          </p:cNvSpPr>
          <p:nvPr/>
        </p:nvSpPr>
        <p:spPr bwMode="auto">
          <a:xfrm rot="16200000">
            <a:off x="-34924" y="1920875"/>
            <a:ext cx="28956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1400" b="1" dirty="0" err="1"/>
              <a:t>Kekayaan</a:t>
            </a:r>
            <a:r>
              <a:rPr lang="en-US" sz="1400" b="1" dirty="0"/>
              <a:t> Media </a:t>
            </a:r>
            <a:r>
              <a:rPr lang="en-US" sz="1400" b="1" dirty="0" err="1"/>
              <a:t>Komunikasi</a:t>
            </a:r>
            <a:endParaRPr lang="en-US" sz="1400" b="1" dirty="0"/>
          </a:p>
          <a:p>
            <a:pPr marL="342900" indent="-342900">
              <a:lnSpc>
                <a:spcPct val="80000"/>
              </a:lnSpc>
              <a:spcBef>
                <a:spcPct val="20000"/>
              </a:spcBef>
            </a:pPr>
            <a:endParaRPr lang="en-US" sz="1200" dirty="0"/>
          </a:p>
          <a:p>
            <a:pPr marL="342900" indent="-342900">
              <a:lnSpc>
                <a:spcPct val="80000"/>
              </a:lnSpc>
              <a:spcBef>
                <a:spcPct val="20000"/>
              </a:spcBef>
            </a:pPr>
            <a:endParaRPr lang="en-US" sz="1200" dirty="0"/>
          </a:p>
        </p:txBody>
      </p:sp>
    </p:spTree>
    <p:extLst>
      <p:ext uri="{BB962C8B-B14F-4D97-AF65-F5344CB8AC3E}">
        <p14:creationId xmlns:p14="http://schemas.microsoft.com/office/powerpoint/2010/main" val="38876824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3665198" cy="857250"/>
          </a:xfrm>
        </p:spPr>
        <p:txBody>
          <a:bodyPr>
            <a:normAutofit fontScale="90000"/>
          </a:bodyPr>
          <a:lstStyle/>
          <a:p>
            <a:r>
              <a:rPr lang="en-GB" dirty="0"/>
              <a:t>Dale’s Cone of Experience</a:t>
            </a:r>
            <a:endParaRPr lang="id-ID" dirty="0"/>
          </a:p>
        </p:txBody>
      </p:sp>
      <p:grpSp>
        <p:nvGrpSpPr>
          <p:cNvPr id="4" name="Group 4"/>
          <p:cNvGrpSpPr>
            <a:grpSpLocks/>
          </p:cNvGrpSpPr>
          <p:nvPr/>
        </p:nvGrpSpPr>
        <p:grpSpPr bwMode="auto">
          <a:xfrm>
            <a:off x="4122398" y="292549"/>
            <a:ext cx="4497845" cy="4743450"/>
            <a:chOff x="2448" y="96"/>
            <a:chExt cx="3131" cy="3568"/>
          </a:xfrm>
        </p:grpSpPr>
        <p:sp>
          <p:nvSpPr>
            <p:cNvPr id="5" name="Text Box 5"/>
            <p:cNvSpPr txBox="1">
              <a:spLocks noChangeArrowheads="1"/>
            </p:cNvSpPr>
            <p:nvPr/>
          </p:nvSpPr>
          <p:spPr bwMode="auto">
            <a:xfrm>
              <a:off x="4091" y="460"/>
              <a:ext cx="148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de-DE" sz="1000" b="1">
                  <a:latin typeface="Verdana" pitchFamily="34" charset="0"/>
                </a:rPr>
                <a:t>Levels of Abstraction</a:t>
              </a:r>
              <a:endParaRPr lang="de-DE" sz="1000">
                <a:latin typeface="Verdana" pitchFamily="34" charset="0"/>
              </a:endParaRPr>
            </a:p>
          </p:txBody>
        </p:sp>
        <p:sp>
          <p:nvSpPr>
            <p:cNvPr id="6" name="AutoShape 6"/>
            <p:cNvSpPr>
              <a:spLocks noChangeArrowheads="1"/>
            </p:cNvSpPr>
            <p:nvPr/>
          </p:nvSpPr>
          <p:spPr bwMode="auto">
            <a:xfrm>
              <a:off x="2784" y="96"/>
              <a:ext cx="2704" cy="3568"/>
            </a:xfrm>
            <a:prstGeom prst="triangle">
              <a:avLst>
                <a:gd name="adj" fmla="val 50000"/>
              </a:avLst>
            </a:prstGeom>
            <a:solidFill>
              <a:srgbClr val="F5E5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id-ID"/>
            </a:p>
          </p:txBody>
        </p:sp>
        <p:sp>
          <p:nvSpPr>
            <p:cNvPr id="7" name="Rectangle 7"/>
            <p:cNvSpPr>
              <a:spLocks noChangeArrowheads="1"/>
            </p:cNvSpPr>
            <p:nvPr/>
          </p:nvSpPr>
          <p:spPr bwMode="auto">
            <a:xfrm>
              <a:off x="3744" y="912"/>
              <a:ext cx="768" cy="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id-ID"/>
            </a:p>
          </p:txBody>
        </p:sp>
        <p:sp>
          <p:nvSpPr>
            <p:cNvPr id="8" name="Rectangle 8"/>
            <p:cNvSpPr>
              <a:spLocks noChangeArrowheads="1"/>
            </p:cNvSpPr>
            <p:nvPr/>
          </p:nvSpPr>
          <p:spPr bwMode="auto">
            <a:xfrm>
              <a:off x="3592" y="1420"/>
              <a:ext cx="1112" cy="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id-ID"/>
            </a:p>
          </p:txBody>
        </p:sp>
        <p:sp>
          <p:nvSpPr>
            <p:cNvPr id="9" name="Rectangle 9"/>
            <p:cNvSpPr>
              <a:spLocks noChangeArrowheads="1"/>
            </p:cNvSpPr>
            <p:nvPr/>
          </p:nvSpPr>
          <p:spPr bwMode="auto">
            <a:xfrm>
              <a:off x="3216" y="2352"/>
              <a:ext cx="1840" cy="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id-ID"/>
            </a:p>
          </p:txBody>
        </p:sp>
        <p:sp>
          <p:nvSpPr>
            <p:cNvPr id="10" name="Rectangle 10"/>
            <p:cNvSpPr>
              <a:spLocks noChangeArrowheads="1"/>
            </p:cNvSpPr>
            <p:nvPr/>
          </p:nvSpPr>
          <p:spPr bwMode="auto">
            <a:xfrm>
              <a:off x="2840" y="3284"/>
              <a:ext cx="2584" cy="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id-ID"/>
            </a:p>
          </p:txBody>
        </p:sp>
        <p:sp>
          <p:nvSpPr>
            <p:cNvPr id="11" name="AutoShape 11"/>
            <p:cNvSpPr>
              <a:spLocks noChangeArrowheads="1"/>
            </p:cNvSpPr>
            <p:nvPr/>
          </p:nvSpPr>
          <p:spPr bwMode="auto">
            <a:xfrm rot="-5400000">
              <a:off x="3159" y="3444"/>
              <a:ext cx="168" cy="120"/>
            </a:xfrm>
            <a:prstGeom prst="rightArrow">
              <a:avLst>
                <a:gd name="adj1" fmla="val 50000"/>
                <a:gd name="adj2" fmla="val 3500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id-ID"/>
            </a:p>
          </p:txBody>
        </p:sp>
        <p:sp>
          <p:nvSpPr>
            <p:cNvPr id="12" name="AutoShape 12"/>
            <p:cNvSpPr>
              <a:spLocks noChangeArrowheads="1"/>
            </p:cNvSpPr>
            <p:nvPr/>
          </p:nvSpPr>
          <p:spPr bwMode="auto">
            <a:xfrm rot="-5400000">
              <a:off x="4951" y="3444"/>
              <a:ext cx="168" cy="120"/>
            </a:xfrm>
            <a:prstGeom prst="rightArrow">
              <a:avLst>
                <a:gd name="adj1" fmla="val 50000"/>
                <a:gd name="adj2" fmla="val 3500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id-ID"/>
            </a:p>
          </p:txBody>
        </p:sp>
        <p:sp>
          <p:nvSpPr>
            <p:cNvPr id="13" name="Text Box 13"/>
            <p:cNvSpPr txBox="1">
              <a:spLocks noChangeArrowheads="1"/>
            </p:cNvSpPr>
            <p:nvPr/>
          </p:nvSpPr>
          <p:spPr bwMode="auto">
            <a:xfrm>
              <a:off x="3709" y="2508"/>
              <a:ext cx="86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000">
                  <a:latin typeface="Verdana" pitchFamily="34" charset="0"/>
                </a:rPr>
                <a:t>Do a site visit</a:t>
              </a:r>
            </a:p>
          </p:txBody>
        </p:sp>
        <p:sp>
          <p:nvSpPr>
            <p:cNvPr id="14" name="Text Box 14"/>
            <p:cNvSpPr txBox="1">
              <a:spLocks noChangeArrowheads="1"/>
            </p:cNvSpPr>
            <p:nvPr/>
          </p:nvSpPr>
          <p:spPr bwMode="auto">
            <a:xfrm>
              <a:off x="3517" y="2771"/>
              <a:ext cx="124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000">
                  <a:latin typeface="Verdana" pitchFamily="34" charset="0"/>
                </a:rPr>
                <a:t>Do a dramatic presentation</a:t>
              </a:r>
            </a:p>
          </p:txBody>
        </p:sp>
        <p:sp>
          <p:nvSpPr>
            <p:cNvPr id="15" name="Text Box 15"/>
            <p:cNvSpPr txBox="1">
              <a:spLocks noChangeArrowheads="1"/>
            </p:cNvSpPr>
            <p:nvPr/>
          </p:nvSpPr>
          <p:spPr bwMode="auto">
            <a:xfrm>
              <a:off x="3517" y="2929"/>
              <a:ext cx="124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000">
                  <a:latin typeface="Verdana" pitchFamily="34" charset="0"/>
                </a:rPr>
                <a:t>Simulate a real experience</a:t>
              </a:r>
            </a:p>
          </p:txBody>
        </p:sp>
        <p:sp>
          <p:nvSpPr>
            <p:cNvPr id="16" name="Text Box 16"/>
            <p:cNvSpPr txBox="1">
              <a:spLocks noChangeArrowheads="1"/>
            </p:cNvSpPr>
            <p:nvPr/>
          </p:nvSpPr>
          <p:spPr bwMode="auto">
            <a:xfrm>
              <a:off x="3517" y="3088"/>
              <a:ext cx="124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000">
                  <a:latin typeface="Verdana" pitchFamily="34" charset="0"/>
                </a:rPr>
                <a:t>Do the real thing</a:t>
              </a:r>
            </a:p>
          </p:txBody>
        </p:sp>
        <p:sp>
          <p:nvSpPr>
            <p:cNvPr id="17" name="Text Box 17"/>
            <p:cNvSpPr txBox="1">
              <a:spLocks noChangeArrowheads="1"/>
            </p:cNvSpPr>
            <p:nvPr/>
          </p:nvSpPr>
          <p:spPr bwMode="auto">
            <a:xfrm>
              <a:off x="3637" y="2144"/>
              <a:ext cx="100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000">
                  <a:latin typeface="Verdana" pitchFamily="34" charset="0"/>
                </a:rPr>
                <a:t>Watch demonstration</a:t>
              </a:r>
            </a:p>
          </p:txBody>
        </p:sp>
        <p:sp>
          <p:nvSpPr>
            <p:cNvPr id="18" name="Text Box 18"/>
            <p:cNvSpPr txBox="1">
              <a:spLocks noChangeArrowheads="1"/>
            </p:cNvSpPr>
            <p:nvPr/>
          </p:nvSpPr>
          <p:spPr bwMode="auto">
            <a:xfrm>
              <a:off x="3637" y="1580"/>
              <a:ext cx="100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000">
                  <a:latin typeface="Verdana" pitchFamily="34" charset="0"/>
                </a:rPr>
                <a:t>Watch still picture</a:t>
              </a:r>
            </a:p>
          </p:txBody>
        </p:sp>
        <p:sp>
          <p:nvSpPr>
            <p:cNvPr id="19" name="Text Box 19"/>
            <p:cNvSpPr txBox="1">
              <a:spLocks noChangeArrowheads="1"/>
            </p:cNvSpPr>
            <p:nvPr/>
          </p:nvSpPr>
          <p:spPr bwMode="auto">
            <a:xfrm>
              <a:off x="3637" y="1728"/>
              <a:ext cx="100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000">
                  <a:latin typeface="Verdana" pitchFamily="34" charset="0"/>
                </a:rPr>
                <a:t>Watch moving picture</a:t>
              </a:r>
            </a:p>
          </p:txBody>
        </p:sp>
        <p:sp>
          <p:nvSpPr>
            <p:cNvPr id="20" name="Text Box 20"/>
            <p:cNvSpPr txBox="1">
              <a:spLocks noChangeArrowheads="1"/>
            </p:cNvSpPr>
            <p:nvPr/>
          </p:nvSpPr>
          <p:spPr bwMode="auto">
            <a:xfrm>
              <a:off x="3637" y="1872"/>
              <a:ext cx="100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000">
                  <a:latin typeface="Verdana" pitchFamily="34" charset="0"/>
                </a:rPr>
                <a:t>Watch exhibit</a:t>
              </a:r>
            </a:p>
          </p:txBody>
        </p:sp>
        <p:sp>
          <p:nvSpPr>
            <p:cNvPr id="21" name="Text Box 21"/>
            <p:cNvSpPr txBox="1">
              <a:spLocks noChangeArrowheads="1"/>
            </p:cNvSpPr>
            <p:nvPr/>
          </p:nvSpPr>
          <p:spPr bwMode="auto">
            <a:xfrm>
              <a:off x="3637" y="1056"/>
              <a:ext cx="100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000">
                  <a:latin typeface="Verdana" pitchFamily="34" charset="0"/>
                </a:rPr>
                <a:t>Read</a:t>
              </a:r>
            </a:p>
          </p:txBody>
        </p:sp>
        <p:sp>
          <p:nvSpPr>
            <p:cNvPr id="22" name="Text Box 22"/>
            <p:cNvSpPr txBox="1">
              <a:spLocks noChangeArrowheads="1"/>
            </p:cNvSpPr>
            <p:nvPr/>
          </p:nvSpPr>
          <p:spPr bwMode="auto">
            <a:xfrm>
              <a:off x="3637" y="1248"/>
              <a:ext cx="100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000">
                  <a:latin typeface="Verdana" pitchFamily="34" charset="0"/>
                </a:rPr>
                <a:t>Hear words</a:t>
              </a:r>
            </a:p>
          </p:txBody>
        </p:sp>
        <p:sp>
          <p:nvSpPr>
            <p:cNvPr id="23" name="Text Box 23"/>
            <p:cNvSpPr txBox="1">
              <a:spLocks noChangeArrowheads="1"/>
            </p:cNvSpPr>
            <p:nvPr/>
          </p:nvSpPr>
          <p:spPr bwMode="auto">
            <a:xfrm>
              <a:off x="3925" y="464"/>
              <a:ext cx="43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000">
                  <a:latin typeface="Verdana" pitchFamily="34" charset="0"/>
                </a:rPr>
                <a:t>?</a:t>
              </a:r>
            </a:p>
          </p:txBody>
        </p:sp>
        <p:sp>
          <p:nvSpPr>
            <p:cNvPr id="24" name="Text Box 24"/>
            <p:cNvSpPr txBox="1">
              <a:spLocks noChangeArrowheads="1"/>
            </p:cNvSpPr>
            <p:nvPr/>
          </p:nvSpPr>
          <p:spPr bwMode="auto">
            <a:xfrm>
              <a:off x="2448" y="456"/>
              <a:ext cx="148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000" b="1">
                  <a:latin typeface="Verdana" pitchFamily="34" charset="0"/>
                </a:rPr>
                <a:t>People Generally Remember</a:t>
              </a:r>
              <a:endParaRPr lang="de-DE" sz="1000">
                <a:latin typeface="Verdana" pitchFamily="34" charset="0"/>
              </a:endParaRPr>
            </a:p>
          </p:txBody>
        </p:sp>
        <p:sp>
          <p:nvSpPr>
            <p:cNvPr id="25" name="Text Box 25"/>
            <p:cNvSpPr txBox="1">
              <a:spLocks noChangeArrowheads="1"/>
            </p:cNvSpPr>
            <p:nvPr/>
          </p:nvSpPr>
          <p:spPr bwMode="auto">
            <a:xfrm>
              <a:off x="4571" y="1056"/>
              <a:ext cx="100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de-DE" sz="1000">
                  <a:latin typeface="Verdana" pitchFamily="34" charset="0"/>
                </a:rPr>
                <a:t>Verbal receiving</a:t>
              </a:r>
            </a:p>
          </p:txBody>
        </p:sp>
        <p:sp>
          <p:nvSpPr>
            <p:cNvPr id="26" name="Text Box 26"/>
            <p:cNvSpPr txBox="1">
              <a:spLocks noChangeArrowheads="1"/>
            </p:cNvSpPr>
            <p:nvPr/>
          </p:nvSpPr>
          <p:spPr bwMode="auto">
            <a:xfrm>
              <a:off x="4571" y="1584"/>
              <a:ext cx="100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de-DE" sz="1000">
                  <a:latin typeface="Verdana" pitchFamily="34" charset="0"/>
                </a:rPr>
                <a:t>Visual receiving</a:t>
              </a:r>
            </a:p>
          </p:txBody>
        </p:sp>
        <p:sp>
          <p:nvSpPr>
            <p:cNvPr id="27" name="Text Box 27"/>
            <p:cNvSpPr txBox="1">
              <a:spLocks noChangeArrowheads="1"/>
            </p:cNvSpPr>
            <p:nvPr/>
          </p:nvSpPr>
          <p:spPr bwMode="auto">
            <a:xfrm>
              <a:off x="5195" y="2507"/>
              <a:ext cx="384"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25000"/>
                </a:lnSpc>
              </a:pPr>
              <a:r>
                <a:rPr lang="de-DE" sz="1000">
                  <a:latin typeface="Verdana" pitchFamily="34" charset="0"/>
                </a:rPr>
                <a:t>Hearing</a:t>
              </a:r>
            </a:p>
            <a:p>
              <a:pPr algn="r" eaLnBrk="1" hangingPunct="1">
                <a:lnSpc>
                  <a:spcPct val="125000"/>
                </a:lnSpc>
              </a:pPr>
              <a:r>
                <a:rPr lang="de-DE" sz="1000">
                  <a:latin typeface="Verdana" pitchFamily="34" charset="0"/>
                </a:rPr>
                <a:t>Saying</a:t>
              </a:r>
            </a:p>
            <a:p>
              <a:pPr algn="r" eaLnBrk="1" hangingPunct="1">
                <a:lnSpc>
                  <a:spcPct val="125000"/>
                </a:lnSpc>
              </a:pPr>
              <a:r>
                <a:rPr lang="de-DE" sz="1000">
                  <a:latin typeface="Verdana" pitchFamily="34" charset="0"/>
                </a:rPr>
                <a:t>Seeing</a:t>
              </a:r>
            </a:p>
            <a:p>
              <a:pPr algn="r" eaLnBrk="1" hangingPunct="1">
                <a:lnSpc>
                  <a:spcPct val="125000"/>
                </a:lnSpc>
              </a:pPr>
              <a:r>
                <a:rPr lang="de-DE" sz="1000">
                  <a:latin typeface="Verdana" pitchFamily="34" charset="0"/>
                </a:rPr>
                <a:t>and</a:t>
              </a:r>
            </a:p>
            <a:p>
              <a:pPr algn="r" eaLnBrk="1" hangingPunct="1">
                <a:lnSpc>
                  <a:spcPct val="125000"/>
                </a:lnSpc>
              </a:pPr>
              <a:r>
                <a:rPr lang="de-DE" sz="1000">
                  <a:latin typeface="Verdana" pitchFamily="34" charset="0"/>
                </a:rPr>
                <a:t>Doing</a:t>
              </a:r>
            </a:p>
          </p:txBody>
        </p:sp>
        <p:sp>
          <p:nvSpPr>
            <p:cNvPr id="28" name="Text Box 28"/>
            <p:cNvSpPr txBox="1">
              <a:spLocks noChangeArrowheads="1"/>
            </p:cNvSpPr>
            <p:nvPr/>
          </p:nvSpPr>
          <p:spPr bwMode="auto">
            <a:xfrm>
              <a:off x="2448" y="2496"/>
              <a:ext cx="81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000">
                  <a:latin typeface="Verdana" pitchFamily="34" charset="0"/>
                </a:rPr>
                <a:t>70% of what they</a:t>
              </a:r>
            </a:p>
            <a:p>
              <a:pPr eaLnBrk="1" hangingPunct="1"/>
              <a:r>
                <a:rPr lang="de-DE" sz="1000">
                  <a:latin typeface="Verdana" pitchFamily="34" charset="0"/>
                </a:rPr>
                <a:t>say or write</a:t>
              </a:r>
            </a:p>
          </p:txBody>
        </p:sp>
        <p:sp>
          <p:nvSpPr>
            <p:cNvPr id="29" name="Text Box 29"/>
            <p:cNvSpPr txBox="1">
              <a:spLocks noChangeArrowheads="1"/>
            </p:cNvSpPr>
            <p:nvPr/>
          </p:nvSpPr>
          <p:spPr bwMode="auto">
            <a:xfrm>
              <a:off x="2448" y="2768"/>
              <a:ext cx="81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000">
                  <a:latin typeface="Verdana" pitchFamily="34" charset="0"/>
                </a:rPr>
                <a:t>90% of what</a:t>
              </a:r>
            </a:p>
            <a:p>
              <a:pPr eaLnBrk="1" hangingPunct="1"/>
              <a:r>
                <a:rPr lang="de-DE" sz="1000">
                  <a:latin typeface="Verdana" pitchFamily="34" charset="0"/>
                </a:rPr>
                <a:t>they say as </a:t>
              </a:r>
            </a:p>
            <a:p>
              <a:pPr eaLnBrk="1" hangingPunct="1"/>
              <a:r>
                <a:rPr lang="de-DE" sz="1000">
                  <a:latin typeface="Verdana" pitchFamily="34" charset="0"/>
                </a:rPr>
                <a:t>they do a </a:t>
              </a:r>
            </a:p>
            <a:p>
              <a:pPr eaLnBrk="1" hangingPunct="1"/>
              <a:r>
                <a:rPr lang="de-DE" sz="1000">
                  <a:latin typeface="Verdana" pitchFamily="34" charset="0"/>
                </a:rPr>
                <a:t>thing</a:t>
              </a:r>
            </a:p>
          </p:txBody>
        </p:sp>
        <p:sp>
          <p:nvSpPr>
            <p:cNvPr id="30" name="Text Box 30"/>
            <p:cNvSpPr txBox="1">
              <a:spLocks noChangeArrowheads="1"/>
            </p:cNvSpPr>
            <p:nvPr/>
          </p:nvSpPr>
          <p:spPr bwMode="auto">
            <a:xfrm>
              <a:off x="2448" y="1584"/>
              <a:ext cx="91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000">
                  <a:latin typeface="Verdana" pitchFamily="34" charset="0"/>
                </a:rPr>
                <a:t>30% of what they see</a:t>
              </a:r>
            </a:p>
          </p:txBody>
        </p:sp>
        <p:sp>
          <p:nvSpPr>
            <p:cNvPr id="31" name="Text Box 31"/>
            <p:cNvSpPr txBox="1">
              <a:spLocks noChangeArrowheads="1"/>
            </p:cNvSpPr>
            <p:nvPr/>
          </p:nvSpPr>
          <p:spPr bwMode="auto">
            <a:xfrm>
              <a:off x="2448" y="1248"/>
              <a:ext cx="105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000">
                  <a:latin typeface="Verdana" pitchFamily="34" charset="0"/>
                </a:rPr>
                <a:t>20% of what they hear</a:t>
              </a:r>
            </a:p>
          </p:txBody>
        </p:sp>
        <p:sp>
          <p:nvSpPr>
            <p:cNvPr id="32" name="Text Box 32"/>
            <p:cNvSpPr txBox="1">
              <a:spLocks noChangeArrowheads="1"/>
            </p:cNvSpPr>
            <p:nvPr/>
          </p:nvSpPr>
          <p:spPr bwMode="auto">
            <a:xfrm>
              <a:off x="2448" y="1056"/>
              <a:ext cx="1056"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000">
                  <a:latin typeface="Verdana" pitchFamily="34" charset="0"/>
                </a:rPr>
                <a:t>10% of what they read</a:t>
              </a:r>
            </a:p>
          </p:txBody>
        </p:sp>
        <p:sp>
          <p:nvSpPr>
            <p:cNvPr id="33" name="Text Box 33"/>
            <p:cNvSpPr txBox="1">
              <a:spLocks noChangeArrowheads="1"/>
            </p:cNvSpPr>
            <p:nvPr/>
          </p:nvSpPr>
          <p:spPr bwMode="auto">
            <a:xfrm>
              <a:off x="2448" y="2056"/>
              <a:ext cx="81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000">
                  <a:latin typeface="Verdana" pitchFamily="34" charset="0"/>
                </a:rPr>
                <a:t>50% of what they</a:t>
              </a:r>
            </a:p>
            <a:p>
              <a:pPr eaLnBrk="1" hangingPunct="1"/>
              <a:r>
                <a:rPr lang="de-DE" sz="1000">
                  <a:latin typeface="Verdana" pitchFamily="34" charset="0"/>
                </a:rPr>
                <a:t>hear and see</a:t>
              </a:r>
            </a:p>
          </p:txBody>
        </p:sp>
      </p:grpSp>
    </p:spTree>
    <p:extLst>
      <p:ext uri="{BB962C8B-B14F-4D97-AF65-F5344CB8AC3E}">
        <p14:creationId xmlns:p14="http://schemas.microsoft.com/office/powerpoint/2010/main" val="5181152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750"/>
            <a:ext cx="8229600" cy="857250"/>
          </a:xfr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id-ID" dirty="0" smtClean="0"/>
              <a:t>KOMUNIKASI EFEKTIF</a:t>
            </a:r>
            <a:endParaRPr lang="id-ID" dirty="0"/>
          </a:p>
        </p:txBody>
      </p:sp>
    </p:spTree>
    <p:extLst>
      <p:ext uri="{BB962C8B-B14F-4D97-AF65-F5344CB8AC3E}">
        <p14:creationId xmlns:p14="http://schemas.microsoft.com/office/powerpoint/2010/main" val="33724282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2800" dirty="0"/>
              <a:t>“Kata-kata dapat menjadi dinamit” Scott M. Cutlip dan Allen H. Center </a:t>
            </a:r>
            <a:r>
              <a:rPr lang="en-US" sz="2800" dirty="0"/>
              <a:t>;</a:t>
            </a:r>
            <a:r>
              <a:rPr lang="id-ID" sz="2800" dirty="0"/>
              <a:t> </a:t>
            </a:r>
            <a:r>
              <a:rPr lang="id-ID" sz="2800" i="1" dirty="0"/>
              <a:t>Effective Public Relations</a:t>
            </a:r>
            <a:r>
              <a:rPr lang="id-ID" sz="2800" dirty="0"/>
              <a:t>.</a:t>
            </a:r>
          </a:p>
        </p:txBody>
      </p:sp>
      <p:sp>
        <p:nvSpPr>
          <p:cNvPr id="3" name="Content Placeholder 2"/>
          <p:cNvSpPr>
            <a:spLocks noGrp="1"/>
          </p:cNvSpPr>
          <p:nvPr>
            <p:ph idx="1"/>
          </p:nvPr>
        </p:nvSpPr>
        <p:spPr>
          <a:xfrm>
            <a:off x="457200" y="1387078"/>
            <a:ext cx="8229600" cy="339447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2500" lnSpcReduction="10000"/>
          </a:bodyPr>
          <a:lstStyle/>
          <a:p>
            <a:pPr marL="0" indent="0">
              <a:buNone/>
            </a:pPr>
            <a:r>
              <a:rPr lang="id-ID" dirty="0"/>
              <a:t>“</a:t>
            </a:r>
            <a:r>
              <a:rPr lang="en-US" dirty="0"/>
              <a:t>T</a:t>
            </a:r>
            <a:r>
              <a:rPr lang="id-ID" dirty="0"/>
              <a:t>erdapat bukti kesalahan dalam menerjemahkan sebuah pesan oleh pemerintah Jepang sewaktu </a:t>
            </a:r>
            <a:r>
              <a:rPr lang="en-US" dirty="0"/>
              <a:t>PD</a:t>
            </a:r>
            <a:r>
              <a:rPr lang="id-ID" dirty="0"/>
              <a:t> II, yang telah menyebabkan Hi</a:t>
            </a:r>
            <a:r>
              <a:rPr lang="en-US" dirty="0"/>
              <a:t>r</a:t>
            </a:r>
            <a:r>
              <a:rPr lang="id-ID" dirty="0"/>
              <a:t>oshima dijatuhi bom atom. Perkataan </a:t>
            </a:r>
            <a:r>
              <a:rPr lang="id-ID" i="1" dirty="0"/>
              <a:t>mokusatsu</a:t>
            </a:r>
            <a:r>
              <a:rPr lang="id-ID" dirty="0"/>
              <a:t> yang dipergunakan oleh pemerintah Jepang agar menyerah, diterjemahkan oleh Kantor Berita Domei menjadi </a:t>
            </a:r>
            <a:r>
              <a:rPr lang="id-ID" i="1" dirty="0"/>
              <a:t>ignore</a:t>
            </a:r>
            <a:r>
              <a:rPr lang="id-ID" dirty="0"/>
              <a:t>, padahal maksudnya adalah </a:t>
            </a:r>
            <a:r>
              <a:rPr lang="id-ID" i="1" dirty="0"/>
              <a:t>withholding comment until a decision has been made</a:t>
            </a:r>
            <a:r>
              <a:rPr lang="id-ID" dirty="0"/>
              <a:t>.</a:t>
            </a:r>
            <a:r>
              <a:rPr lang="en-US" dirty="0"/>
              <a:t> </a:t>
            </a:r>
          </a:p>
          <a:p>
            <a:endParaRPr lang="id-ID" dirty="0"/>
          </a:p>
        </p:txBody>
      </p:sp>
    </p:spTree>
    <p:extLst>
      <p:ext uri="{BB962C8B-B14F-4D97-AF65-F5344CB8AC3E}">
        <p14:creationId xmlns:p14="http://schemas.microsoft.com/office/powerpoint/2010/main" val="29528642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57250"/>
          </a:xfr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dirty="0" err="1"/>
              <a:t>Komunikasi</a:t>
            </a:r>
            <a:r>
              <a:rPr lang="en-US" dirty="0"/>
              <a:t> </a:t>
            </a:r>
            <a:r>
              <a:rPr lang="en-US" dirty="0" err="1"/>
              <a:t>Efektif</a:t>
            </a:r>
            <a:endParaRPr lang="id-ID" dirty="0"/>
          </a:p>
        </p:txBody>
      </p:sp>
      <p:sp>
        <p:nvSpPr>
          <p:cNvPr id="3" name="Content Placeholder 2"/>
          <p:cNvSpPr>
            <a:spLocks noGrp="1"/>
          </p:cNvSpPr>
          <p:nvPr>
            <p:ph idx="1"/>
          </p:nvPr>
        </p:nvSpPr>
        <p:spPr>
          <a:xfrm>
            <a:off x="457200" y="1504950"/>
            <a:ext cx="8229600" cy="3394472"/>
          </a:xfr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a:bodyPr>
          <a:lstStyle/>
          <a:p>
            <a:pPr>
              <a:lnSpc>
                <a:spcPct val="90000"/>
              </a:lnSpc>
              <a:buNone/>
              <a:defRPr/>
            </a:pPr>
            <a:r>
              <a:rPr lang="en-US" dirty="0"/>
              <a:t> 	Wilbur Schramm ; </a:t>
            </a:r>
          </a:p>
          <a:p>
            <a:pPr>
              <a:lnSpc>
                <a:spcPct val="90000"/>
              </a:lnSpc>
              <a:buFont typeface="Wingdings" pitchFamily="2" charset="2"/>
              <a:buChar char="l"/>
              <a:defRPr/>
            </a:pPr>
            <a:r>
              <a:rPr lang="en-US" dirty="0"/>
              <a:t>J</a:t>
            </a:r>
            <a:r>
              <a:rPr lang="id-ID" dirty="0"/>
              <a:t>ika bidang pengalaman komunikator sama dengan bidang pengalaman komunikan, komunikasi akan berlangsung lancar (efektif). </a:t>
            </a:r>
            <a:endParaRPr lang="en-US" dirty="0"/>
          </a:p>
          <a:p>
            <a:pPr>
              <a:lnSpc>
                <a:spcPct val="90000"/>
              </a:lnSpc>
              <a:buFont typeface="Wingdings" pitchFamily="2" charset="2"/>
              <a:buChar char="l"/>
              <a:defRPr/>
            </a:pPr>
            <a:r>
              <a:rPr lang="id-ID" dirty="0"/>
              <a:t>Sebaliknya bila pengalaman komunikan tidak sama dengan pengalaman komunikator, akan timbul kesukaran untuk mengerti satu sama lain.</a:t>
            </a:r>
            <a:endParaRPr lang="en-US" dirty="0"/>
          </a:p>
          <a:p>
            <a:endParaRPr lang="id-ID" dirty="0"/>
          </a:p>
        </p:txBody>
      </p:sp>
    </p:spTree>
    <p:extLst>
      <p:ext uri="{BB962C8B-B14F-4D97-AF65-F5344CB8AC3E}">
        <p14:creationId xmlns:p14="http://schemas.microsoft.com/office/powerpoint/2010/main" val="40394083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buFont typeface="Wingdings" pitchFamily="2" charset="2"/>
              <a:buChar char="l"/>
              <a:defRPr/>
            </a:pPr>
            <a:r>
              <a:rPr lang="id-ID" dirty="0"/>
              <a:t>Agar komunikasi efektif, proses penyandian oleh komunikator harus bertautan dengan proses penyandian oleh komunikan. </a:t>
            </a:r>
            <a:endParaRPr lang="en-US" dirty="0"/>
          </a:p>
          <a:p>
            <a:pPr>
              <a:buFont typeface="Wingdings" pitchFamily="2" charset="2"/>
              <a:buChar char="l"/>
              <a:defRPr/>
            </a:pPr>
            <a:r>
              <a:rPr lang="id-ID" dirty="0"/>
              <a:t>Wilbur Schramm melihat pesan sebagai tanda essensial yang harus dikenal oleh komunikan. </a:t>
            </a:r>
            <a:endParaRPr lang="en-US" dirty="0"/>
          </a:p>
          <a:p>
            <a:pPr marL="0" indent="0">
              <a:buNone/>
            </a:pPr>
            <a:endParaRPr lang="id-ID" dirty="0"/>
          </a:p>
        </p:txBody>
      </p:sp>
    </p:spTree>
    <p:extLst>
      <p:ext uri="{BB962C8B-B14F-4D97-AF65-F5344CB8AC3E}">
        <p14:creationId xmlns:p14="http://schemas.microsoft.com/office/powerpoint/2010/main" val="24089334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23900"/>
            <a:ext cx="8229600" cy="857250"/>
          </a:xfrm>
        </p:spPr>
        <p:txBody>
          <a:bodyPr>
            <a:noAutofit/>
          </a:bodyPr>
          <a:lstStyle/>
          <a:p>
            <a:pPr>
              <a:spcBef>
                <a:spcPct val="50000"/>
              </a:spcBef>
            </a:pPr>
            <a:r>
              <a:rPr lang="en-US" sz="3200" b="1" dirty="0"/>
              <a:t>Schramm ; </a:t>
            </a:r>
            <a:br>
              <a:rPr lang="en-US" sz="3200" b="1" dirty="0"/>
            </a:br>
            <a:r>
              <a:rPr lang="en-US" sz="3200" b="1" dirty="0" err="1"/>
              <a:t>Unsur-unsur</a:t>
            </a:r>
            <a:r>
              <a:rPr lang="en-US" sz="3200" b="1" dirty="0"/>
              <a:t> yang </a:t>
            </a:r>
            <a:r>
              <a:rPr lang="en-US" sz="3200" b="1" dirty="0" err="1"/>
              <a:t>mempengaruhi</a:t>
            </a:r>
            <a:r>
              <a:rPr lang="en-US" sz="3200" b="1" dirty="0"/>
              <a:t> </a:t>
            </a:r>
            <a:r>
              <a:rPr lang="en-US" sz="3200" b="1" dirty="0" err="1"/>
              <a:t>pemahaman</a:t>
            </a:r>
            <a:r>
              <a:rPr lang="en-US" sz="3200" dirty="0"/>
              <a:t> </a:t>
            </a:r>
            <a:br>
              <a:rPr lang="en-US" sz="3200" dirty="0"/>
            </a:br>
            <a:endParaRPr lang="id-ID" sz="3200" dirty="0"/>
          </a:p>
        </p:txBody>
      </p:sp>
      <p:sp>
        <p:nvSpPr>
          <p:cNvPr id="3" name="Content Placeholder 2"/>
          <p:cNvSpPr>
            <a:spLocks noGrp="1"/>
          </p:cNvSpPr>
          <p:nvPr>
            <p:ph idx="1"/>
          </p:nvPr>
        </p:nvSpPr>
        <p:spPr/>
        <p:txBody>
          <a:bodyPr/>
          <a:lstStyle/>
          <a:p>
            <a:endParaRPr lang="id-ID"/>
          </a:p>
        </p:txBody>
      </p:sp>
      <p:sp>
        <p:nvSpPr>
          <p:cNvPr id="4" name="Oval 4"/>
          <p:cNvSpPr>
            <a:spLocks noChangeArrowheads="1"/>
          </p:cNvSpPr>
          <p:nvPr/>
        </p:nvSpPr>
        <p:spPr bwMode="auto">
          <a:xfrm>
            <a:off x="914400" y="1657350"/>
            <a:ext cx="3962400" cy="2514600"/>
          </a:xfrm>
          <a:prstGeom prst="ellipse">
            <a:avLst/>
          </a:prstGeom>
          <a:solidFill>
            <a:schemeClr val="accent1"/>
          </a:solidFill>
          <a:ln w="9525">
            <a:solidFill>
              <a:schemeClr val="tx1"/>
            </a:solidFill>
            <a:round/>
            <a:headEnd/>
            <a:tailEnd/>
          </a:ln>
        </p:spPr>
        <p:txBody>
          <a:bodyPr wrap="none" anchor="ctr"/>
          <a:lstStyle/>
          <a:p>
            <a:endParaRPr lang="id-ID">
              <a:solidFill>
                <a:schemeClr val="bg1"/>
              </a:solidFill>
            </a:endParaRPr>
          </a:p>
        </p:txBody>
      </p:sp>
      <p:sp>
        <p:nvSpPr>
          <p:cNvPr id="5" name="Oval 5"/>
          <p:cNvSpPr>
            <a:spLocks noChangeArrowheads="1"/>
          </p:cNvSpPr>
          <p:nvPr/>
        </p:nvSpPr>
        <p:spPr bwMode="auto">
          <a:xfrm>
            <a:off x="4038600" y="1733550"/>
            <a:ext cx="4419600" cy="23622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6" name="Oval 9"/>
          <p:cNvSpPr>
            <a:spLocks noChangeArrowheads="1"/>
          </p:cNvSpPr>
          <p:nvPr/>
        </p:nvSpPr>
        <p:spPr bwMode="auto">
          <a:xfrm>
            <a:off x="3962400" y="2190750"/>
            <a:ext cx="1219200" cy="15240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7" name="Text Box 11"/>
          <p:cNvSpPr txBox="1">
            <a:spLocks noChangeArrowheads="1"/>
          </p:cNvSpPr>
          <p:nvPr/>
        </p:nvSpPr>
        <p:spPr bwMode="auto">
          <a:xfrm>
            <a:off x="1676400" y="219075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chemeClr val="bg1"/>
                </a:solidFill>
              </a:rPr>
              <a:t>Field of experience</a:t>
            </a:r>
          </a:p>
        </p:txBody>
      </p:sp>
      <p:sp>
        <p:nvSpPr>
          <p:cNvPr id="8" name="Text Box 12"/>
          <p:cNvSpPr txBox="1">
            <a:spLocks noChangeArrowheads="1"/>
          </p:cNvSpPr>
          <p:nvPr/>
        </p:nvSpPr>
        <p:spPr bwMode="auto">
          <a:xfrm>
            <a:off x="5410200" y="219075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solidFill>
                  <a:schemeClr val="bg1"/>
                </a:solidFill>
              </a:rPr>
              <a:t>Field of experience</a:t>
            </a:r>
          </a:p>
        </p:txBody>
      </p:sp>
      <p:sp>
        <p:nvSpPr>
          <p:cNvPr id="9" name="Text Box 18"/>
          <p:cNvSpPr txBox="1">
            <a:spLocks noChangeArrowheads="1"/>
          </p:cNvSpPr>
          <p:nvPr/>
        </p:nvSpPr>
        <p:spPr bwMode="auto">
          <a:xfrm>
            <a:off x="5334000" y="310515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id-ID"/>
          </a:p>
        </p:txBody>
      </p:sp>
      <p:sp>
        <p:nvSpPr>
          <p:cNvPr id="10" name="Rectangle 21"/>
          <p:cNvSpPr>
            <a:spLocks noChangeArrowheads="1"/>
          </p:cNvSpPr>
          <p:nvPr/>
        </p:nvSpPr>
        <p:spPr bwMode="auto">
          <a:xfrm>
            <a:off x="6781800" y="2647950"/>
            <a:ext cx="1143000" cy="8382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1" name="Text Box 22"/>
          <p:cNvSpPr txBox="1">
            <a:spLocks noChangeArrowheads="1"/>
          </p:cNvSpPr>
          <p:nvPr/>
        </p:nvSpPr>
        <p:spPr bwMode="auto">
          <a:xfrm>
            <a:off x="6477000" y="287655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id-ID"/>
          </a:p>
        </p:txBody>
      </p:sp>
      <p:sp>
        <p:nvSpPr>
          <p:cNvPr id="12" name="Text Box 23"/>
          <p:cNvSpPr txBox="1">
            <a:spLocks noChangeArrowheads="1"/>
          </p:cNvSpPr>
          <p:nvPr/>
        </p:nvSpPr>
        <p:spPr bwMode="auto">
          <a:xfrm>
            <a:off x="6858000" y="287655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chemeClr val="bg1"/>
                </a:solidFill>
              </a:rPr>
              <a:t>Receiver</a:t>
            </a:r>
          </a:p>
        </p:txBody>
      </p:sp>
      <p:sp>
        <p:nvSpPr>
          <p:cNvPr id="13" name="AutoShape 24"/>
          <p:cNvSpPr>
            <a:spLocks noChangeArrowheads="1"/>
          </p:cNvSpPr>
          <p:nvPr/>
        </p:nvSpPr>
        <p:spPr bwMode="auto">
          <a:xfrm rot="16200000">
            <a:off x="5562600" y="2419350"/>
            <a:ext cx="990600" cy="1295400"/>
          </a:xfrm>
          <a:prstGeom prst="flowChartExtract">
            <a:avLst/>
          </a:prstGeom>
          <a:solidFill>
            <a:schemeClr val="accent1"/>
          </a:solidFill>
          <a:ln w="9525">
            <a:solidFill>
              <a:schemeClr val="tx1"/>
            </a:solidFill>
            <a:miter lim="800000"/>
            <a:headEnd/>
            <a:tailEnd/>
          </a:ln>
        </p:spPr>
        <p:txBody>
          <a:bodyPr wrap="none" anchor="ctr"/>
          <a:lstStyle/>
          <a:p>
            <a:endParaRPr lang="id-ID"/>
          </a:p>
        </p:txBody>
      </p:sp>
      <p:sp>
        <p:nvSpPr>
          <p:cNvPr id="14" name="Text Box 26"/>
          <p:cNvSpPr txBox="1">
            <a:spLocks noChangeArrowheads="1"/>
          </p:cNvSpPr>
          <p:nvPr/>
        </p:nvSpPr>
        <p:spPr bwMode="auto">
          <a:xfrm>
            <a:off x="5638800" y="287655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chemeClr val="bg1"/>
                </a:solidFill>
              </a:rPr>
              <a:t>Decoder</a:t>
            </a:r>
          </a:p>
        </p:txBody>
      </p:sp>
      <p:sp>
        <p:nvSpPr>
          <p:cNvPr id="15" name="Rectangle 27"/>
          <p:cNvSpPr>
            <a:spLocks noChangeArrowheads="1"/>
          </p:cNvSpPr>
          <p:nvPr/>
        </p:nvSpPr>
        <p:spPr bwMode="auto">
          <a:xfrm>
            <a:off x="1371600" y="2647950"/>
            <a:ext cx="1066800" cy="8382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6" name="AutoShape 28"/>
          <p:cNvSpPr>
            <a:spLocks noChangeArrowheads="1"/>
          </p:cNvSpPr>
          <p:nvPr/>
        </p:nvSpPr>
        <p:spPr bwMode="auto">
          <a:xfrm rot="16200000">
            <a:off x="2705100" y="2457450"/>
            <a:ext cx="914400" cy="1295400"/>
          </a:xfrm>
          <a:prstGeom prst="flowChartMerge">
            <a:avLst/>
          </a:prstGeom>
          <a:solidFill>
            <a:schemeClr val="accent1"/>
          </a:solidFill>
          <a:ln w="9525">
            <a:solidFill>
              <a:schemeClr val="tx1"/>
            </a:solidFill>
            <a:miter lim="800000"/>
            <a:headEnd/>
            <a:tailEnd/>
          </a:ln>
        </p:spPr>
        <p:txBody>
          <a:bodyPr wrap="none" anchor="ctr"/>
          <a:lstStyle/>
          <a:p>
            <a:endParaRPr lang="id-ID"/>
          </a:p>
        </p:txBody>
      </p:sp>
      <p:sp>
        <p:nvSpPr>
          <p:cNvPr id="17" name="Text Box 29"/>
          <p:cNvSpPr txBox="1">
            <a:spLocks noChangeArrowheads="1"/>
          </p:cNvSpPr>
          <p:nvPr/>
        </p:nvSpPr>
        <p:spPr bwMode="auto">
          <a:xfrm>
            <a:off x="1447800" y="295275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chemeClr val="bg1"/>
                </a:solidFill>
              </a:rPr>
              <a:t>Sender</a:t>
            </a:r>
          </a:p>
        </p:txBody>
      </p:sp>
      <p:sp>
        <p:nvSpPr>
          <p:cNvPr id="18" name="Text Box 16"/>
          <p:cNvSpPr txBox="1">
            <a:spLocks noChangeArrowheads="1"/>
          </p:cNvSpPr>
          <p:nvPr/>
        </p:nvSpPr>
        <p:spPr bwMode="auto">
          <a:xfrm>
            <a:off x="2514600" y="295275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solidFill>
                  <a:schemeClr val="bg1"/>
                </a:solidFill>
              </a:rPr>
              <a:t>Encoder</a:t>
            </a:r>
          </a:p>
        </p:txBody>
      </p:sp>
      <p:sp>
        <p:nvSpPr>
          <p:cNvPr id="19" name="Text Box 30"/>
          <p:cNvSpPr txBox="1">
            <a:spLocks noChangeArrowheads="1"/>
          </p:cNvSpPr>
          <p:nvPr/>
        </p:nvSpPr>
        <p:spPr bwMode="auto">
          <a:xfrm>
            <a:off x="4114800" y="280035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solidFill>
                  <a:schemeClr val="bg1"/>
                </a:solidFill>
              </a:rPr>
              <a:t>Signal</a:t>
            </a:r>
          </a:p>
        </p:txBody>
      </p:sp>
    </p:spTree>
    <p:extLst>
      <p:ext uri="{BB962C8B-B14F-4D97-AF65-F5344CB8AC3E}">
        <p14:creationId xmlns:p14="http://schemas.microsoft.com/office/powerpoint/2010/main" val="11308847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Pengiriman</a:t>
            </a:r>
            <a:r>
              <a:rPr lang="en-US" dirty="0"/>
              <a:t> </a:t>
            </a:r>
            <a:r>
              <a:rPr lang="en-US" dirty="0" err="1"/>
              <a:t>Pesan</a:t>
            </a:r>
            <a:r>
              <a:rPr lang="en-US" dirty="0"/>
              <a:t> </a:t>
            </a:r>
            <a:r>
              <a:rPr lang="en-US" dirty="0" err="1"/>
              <a:t>Secara</a:t>
            </a:r>
            <a:r>
              <a:rPr lang="en-US" dirty="0"/>
              <a:t> </a:t>
            </a:r>
            <a:r>
              <a:rPr lang="en-US" dirty="0" err="1"/>
              <a:t>Efektif</a:t>
            </a:r>
            <a:endParaRPr lang="id-ID" dirty="0"/>
          </a:p>
        </p:txBody>
      </p:sp>
      <p:sp>
        <p:nvSpPr>
          <p:cNvPr id="3" name="Content Placeholder 2"/>
          <p:cNvSpPr>
            <a:spLocks noGrp="1"/>
          </p:cNvSpPr>
          <p:nvPr>
            <p:ph idx="1"/>
          </p:nvPr>
        </p:nvSpPr>
        <p:spPr>
          <a:solidFill>
            <a:schemeClr val="accent1">
              <a:lumMod val="20000"/>
              <a:lumOff val="80000"/>
            </a:schemeClr>
          </a:solidFill>
        </p:spPr>
        <p:txBody>
          <a:bodyPr>
            <a:normAutofit fontScale="92500" lnSpcReduction="20000"/>
          </a:bodyPr>
          <a:lstStyle/>
          <a:p>
            <a:pPr marL="609600" indent="-609600">
              <a:buNone/>
              <a:defRPr/>
            </a:pPr>
            <a:r>
              <a:rPr lang="en-US" dirty="0"/>
              <a:t>Johnson (1981)</a:t>
            </a:r>
            <a:r>
              <a:rPr lang="en-US" dirty="0">
                <a:sym typeface="Wingdings" pitchFamily="2" charset="2"/>
              </a:rPr>
              <a:t></a:t>
            </a:r>
            <a:r>
              <a:rPr lang="en-US" dirty="0"/>
              <a:t> 3 </a:t>
            </a:r>
            <a:r>
              <a:rPr lang="en-US" dirty="0" err="1"/>
              <a:t>syarat</a:t>
            </a:r>
            <a:r>
              <a:rPr lang="en-US" dirty="0"/>
              <a:t> ;</a:t>
            </a:r>
          </a:p>
          <a:p>
            <a:pPr marL="609600" indent="-609600">
              <a:buFontTx/>
              <a:buAutoNum type="arabicPeriod"/>
              <a:defRPr/>
            </a:pPr>
            <a:r>
              <a:rPr lang="en-US" dirty="0"/>
              <a:t>Kita </a:t>
            </a:r>
            <a:r>
              <a:rPr lang="en-US" dirty="0" err="1"/>
              <a:t>harus</a:t>
            </a:r>
            <a:r>
              <a:rPr lang="en-US" dirty="0"/>
              <a:t> </a:t>
            </a:r>
            <a:r>
              <a:rPr lang="en-US" dirty="0" err="1"/>
              <a:t>mengusahakan</a:t>
            </a:r>
            <a:r>
              <a:rPr lang="en-US" dirty="0"/>
              <a:t> agar </a:t>
            </a:r>
            <a:r>
              <a:rPr lang="en-US" dirty="0" err="1"/>
              <a:t>pesan-pesan</a:t>
            </a:r>
            <a:r>
              <a:rPr lang="en-US" dirty="0"/>
              <a:t> yang </a:t>
            </a:r>
            <a:r>
              <a:rPr lang="en-US" dirty="0" err="1"/>
              <a:t>kita</a:t>
            </a:r>
            <a:r>
              <a:rPr lang="en-US" dirty="0"/>
              <a:t> </a:t>
            </a:r>
            <a:r>
              <a:rPr lang="en-US" dirty="0" err="1"/>
              <a:t>kirimkan</a:t>
            </a:r>
            <a:r>
              <a:rPr lang="en-US" dirty="0"/>
              <a:t> </a:t>
            </a:r>
            <a:r>
              <a:rPr lang="en-US" dirty="0" err="1"/>
              <a:t>mudah</a:t>
            </a:r>
            <a:r>
              <a:rPr lang="en-US" dirty="0"/>
              <a:t> </a:t>
            </a:r>
            <a:r>
              <a:rPr lang="en-US" dirty="0" err="1"/>
              <a:t>dipahami</a:t>
            </a:r>
            <a:endParaRPr lang="en-US" dirty="0"/>
          </a:p>
          <a:p>
            <a:pPr marL="609600" indent="-609600">
              <a:buFontTx/>
              <a:buAutoNum type="arabicPeriod"/>
              <a:defRPr/>
            </a:pPr>
            <a:r>
              <a:rPr lang="en-US" dirty="0" err="1"/>
              <a:t>Pengirim</a:t>
            </a:r>
            <a:r>
              <a:rPr lang="en-US" dirty="0"/>
              <a:t> </a:t>
            </a:r>
            <a:r>
              <a:rPr lang="en-US" dirty="0" err="1"/>
              <a:t>harus</a:t>
            </a:r>
            <a:r>
              <a:rPr lang="en-US" dirty="0"/>
              <a:t> </a:t>
            </a:r>
            <a:r>
              <a:rPr lang="en-US" dirty="0" err="1"/>
              <a:t>memiliki</a:t>
            </a:r>
            <a:r>
              <a:rPr lang="en-US" dirty="0"/>
              <a:t> </a:t>
            </a:r>
            <a:r>
              <a:rPr lang="en-US" dirty="0" err="1"/>
              <a:t>kredibilitas</a:t>
            </a:r>
            <a:r>
              <a:rPr lang="en-US" dirty="0"/>
              <a:t> di </a:t>
            </a:r>
            <a:r>
              <a:rPr lang="en-US" dirty="0" err="1"/>
              <a:t>mata</a:t>
            </a:r>
            <a:r>
              <a:rPr lang="en-US" dirty="0"/>
              <a:t> </a:t>
            </a:r>
            <a:r>
              <a:rPr lang="en-US" dirty="0" err="1"/>
              <a:t>penerima</a:t>
            </a:r>
            <a:endParaRPr lang="en-US" dirty="0"/>
          </a:p>
          <a:p>
            <a:pPr marL="609600" indent="-609600">
              <a:buFontTx/>
              <a:buAutoNum type="arabicPeriod"/>
              <a:defRPr/>
            </a:pPr>
            <a:r>
              <a:rPr lang="en-US" dirty="0"/>
              <a:t>Kita </a:t>
            </a:r>
            <a:r>
              <a:rPr lang="en-US" dirty="0" err="1"/>
              <a:t>harus</a:t>
            </a:r>
            <a:r>
              <a:rPr lang="en-US" dirty="0"/>
              <a:t> </a:t>
            </a:r>
            <a:r>
              <a:rPr lang="en-US" dirty="0" err="1"/>
              <a:t>berusaha</a:t>
            </a:r>
            <a:r>
              <a:rPr lang="en-US" dirty="0"/>
              <a:t> </a:t>
            </a:r>
            <a:r>
              <a:rPr lang="en-US" dirty="0" err="1"/>
              <a:t>mendapatkan</a:t>
            </a:r>
            <a:r>
              <a:rPr lang="en-US" dirty="0"/>
              <a:t> </a:t>
            </a:r>
            <a:r>
              <a:rPr lang="en-US" dirty="0" err="1"/>
              <a:t>umpan</a:t>
            </a:r>
            <a:r>
              <a:rPr lang="en-US" dirty="0"/>
              <a:t> </a:t>
            </a:r>
            <a:r>
              <a:rPr lang="en-US" dirty="0" err="1"/>
              <a:t>balik</a:t>
            </a:r>
            <a:r>
              <a:rPr lang="en-US" dirty="0"/>
              <a:t> </a:t>
            </a:r>
            <a:r>
              <a:rPr lang="en-US" dirty="0" err="1"/>
              <a:t>secara</a:t>
            </a:r>
            <a:r>
              <a:rPr lang="en-US" dirty="0"/>
              <a:t> optimal </a:t>
            </a:r>
            <a:r>
              <a:rPr lang="en-US" dirty="0" err="1"/>
              <a:t>ttg</a:t>
            </a:r>
            <a:r>
              <a:rPr lang="en-US" dirty="0"/>
              <a:t> </a:t>
            </a:r>
            <a:r>
              <a:rPr lang="en-US" dirty="0" err="1"/>
              <a:t>pengaruh</a:t>
            </a:r>
            <a:r>
              <a:rPr lang="en-US" dirty="0"/>
              <a:t> </a:t>
            </a:r>
            <a:r>
              <a:rPr lang="en-US" dirty="0" err="1"/>
              <a:t>pesan</a:t>
            </a:r>
            <a:r>
              <a:rPr lang="en-US" dirty="0"/>
              <a:t> </a:t>
            </a:r>
            <a:r>
              <a:rPr lang="en-US" dirty="0" err="1"/>
              <a:t>terhadap</a:t>
            </a:r>
            <a:r>
              <a:rPr lang="en-US" dirty="0"/>
              <a:t> </a:t>
            </a:r>
            <a:r>
              <a:rPr lang="en-US" dirty="0" err="1"/>
              <a:t>diri</a:t>
            </a:r>
            <a:r>
              <a:rPr lang="en-US" dirty="0"/>
              <a:t> </a:t>
            </a:r>
            <a:r>
              <a:rPr lang="en-US" dirty="0" err="1" smtClean="0"/>
              <a:t>penerima</a:t>
            </a:r>
            <a:endParaRPr lang="en-US" dirty="0"/>
          </a:p>
        </p:txBody>
      </p:sp>
    </p:spTree>
    <p:extLst>
      <p:ext uri="{BB962C8B-B14F-4D97-AF65-F5344CB8AC3E}">
        <p14:creationId xmlns:p14="http://schemas.microsoft.com/office/powerpoint/2010/main" val="2601331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0878"/>
            <a:ext cx="8229600" cy="3394472"/>
          </a:xfrm>
        </p:spPr>
        <p:txBody>
          <a:bodyPr/>
          <a:lstStyle/>
          <a:p>
            <a:endParaRPr lang="id-ID" dirty="0"/>
          </a:p>
        </p:txBody>
      </p:sp>
      <p:pic>
        <p:nvPicPr>
          <p:cNvPr id="3074" name="Picture 2"/>
          <p:cNvPicPr>
            <a:picLocks noChangeAspect="1" noChangeArrowheads="1"/>
          </p:cNvPicPr>
          <p:nvPr/>
        </p:nvPicPr>
        <p:blipFill rotWithShape="1">
          <a:blip r:embed="rId2" cstate="print">
            <a:biLevel thresh="50000"/>
            <a:extLst>
              <a:ext uri="{28A0092B-C50C-407E-A947-70E740481C1C}">
                <a14:useLocalDpi xmlns:a14="http://schemas.microsoft.com/office/drawing/2010/main" val="0"/>
              </a:ext>
            </a:extLst>
          </a:blip>
          <a:srcRect l="8356" t="13321" r="11918" b="5048"/>
          <a:stretch/>
        </p:blipFill>
        <p:spPr bwMode="auto">
          <a:xfrm>
            <a:off x="914400" y="1352550"/>
            <a:ext cx="7296150" cy="35477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80460" y="169843"/>
            <a:ext cx="8053939" cy="95410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d-ID" sz="2800" cap="all" dirty="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Baskerville Old Face" pitchFamily="18" charset="0"/>
              </a:rPr>
              <a:t>Pola Motivasi </a:t>
            </a:r>
            <a:endParaRPr lang="id-ID" sz="2800" cap="all" dirty="0" smtClean="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Baskerville Old Face" pitchFamily="18" charset="0"/>
            </a:endParaRPr>
          </a:p>
          <a:p>
            <a:pPr algn="ctr"/>
            <a:r>
              <a:rPr lang="id-ID" sz="2800" cap="all" dirty="0" smtClean="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Baskerville Old Face" pitchFamily="18" charset="0"/>
              </a:rPr>
              <a:t>(</a:t>
            </a:r>
            <a:r>
              <a:rPr lang="id-ID" sz="2800" cap="all" dirty="0">
                <a:ln/>
                <a:solidFill>
                  <a:schemeClr val="accent1"/>
                </a:solidFill>
                <a:effectLst>
                  <a:outerShdw blurRad="38100" dist="38100" dir="2700000" algn="tl">
                    <a:srgbClr val="000000">
                      <a:alpha val="43137"/>
                    </a:srgbClr>
                  </a:outerShdw>
                  <a:reflection blurRad="10000" stA="55000" endPos="48000" dist="500" dir="5400000" sy="-100000" algn="bl" rotWithShape="0"/>
                </a:effectLst>
                <a:latin typeface="Baskerville Old Face" pitchFamily="18" charset="0"/>
              </a:rPr>
              <a:t>Newstrom &amp; Davis, 1997)</a:t>
            </a:r>
            <a:endParaRPr lang="en-US" sz="2800" cap="all" dirty="0">
              <a:ln/>
              <a:solidFill>
                <a:schemeClr val="accent1"/>
              </a:solidFill>
              <a:effectLst>
                <a:outerShdw blurRad="38100" dist="38100" dir="2700000" algn="tl">
                  <a:srgbClr val="000000">
                    <a:alpha val="43137"/>
                  </a:srgbClr>
                </a:outerShdw>
                <a:reflection blurRad="10000" stA="55000" endPos="48000" dist="500" dir="5400000" sy="-100000" algn="bl" rotWithShape="0"/>
              </a:effectLst>
            </a:endParaRPr>
          </a:p>
        </p:txBody>
      </p:sp>
    </p:spTree>
    <p:extLst>
      <p:ext uri="{BB962C8B-B14F-4D97-AF65-F5344CB8AC3E}">
        <p14:creationId xmlns:p14="http://schemas.microsoft.com/office/powerpoint/2010/main" val="30655357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Faktor-Faktor Penunjang Komunikasi</a:t>
            </a:r>
            <a:r>
              <a:rPr lang="id-ID" sz="4800" dirty="0"/>
              <a:t> </a:t>
            </a:r>
            <a:endParaRPr lang="id-ID" dirty="0"/>
          </a:p>
        </p:txBody>
      </p:sp>
      <p:sp>
        <p:nvSpPr>
          <p:cNvPr id="3" name="Content Placeholder 2"/>
          <p:cNvSpPr>
            <a:spLocks noGrp="1"/>
          </p:cNvSpPr>
          <p:nvPr>
            <p:ph idx="1"/>
          </p:nvPr>
        </p:nvSpPr>
        <p:spPr>
          <a:solidFill>
            <a:schemeClr val="bg1">
              <a:lumMod val="95000"/>
            </a:schemeClr>
          </a:solidFill>
        </p:spPr>
        <p:txBody>
          <a:bodyPr>
            <a:normAutofit fontScale="77500" lnSpcReduction="20000"/>
          </a:bodyPr>
          <a:lstStyle/>
          <a:p>
            <a:pPr>
              <a:lnSpc>
                <a:spcPct val="90000"/>
              </a:lnSpc>
              <a:buNone/>
              <a:defRPr/>
            </a:pPr>
            <a:r>
              <a:rPr lang="id-ID" dirty="0"/>
              <a:t>W</a:t>
            </a:r>
            <a:r>
              <a:rPr lang="en-US" dirty="0"/>
              <a:t>. </a:t>
            </a:r>
            <a:r>
              <a:rPr lang="id-ID" dirty="0"/>
              <a:t>Schramm :</a:t>
            </a:r>
            <a:r>
              <a:rPr lang="id-ID" i="1" dirty="0"/>
              <a:t>“The condition of success in</a:t>
            </a:r>
            <a:r>
              <a:rPr lang="en-US" i="1" dirty="0"/>
              <a:t> </a:t>
            </a:r>
            <a:r>
              <a:rPr lang="id-ID" i="1" dirty="0"/>
              <a:t>communication”</a:t>
            </a:r>
            <a:r>
              <a:rPr lang="id-ID" dirty="0"/>
              <a:t> </a:t>
            </a:r>
          </a:p>
          <a:p>
            <a:pPr>
              <a:lnSpc>
                <a:spcPct val="90000"/>
              </a:lnSpc>
              <a:buNone/>
              <a:defRPr/>
            </a:pPr>
            <a:r>
              <a:rPr lang="id-ID" dirty="0"/>
              <a:t>Kondisi agar komunikasi sukses :</a:t>
            </a:r>
          </a:p>
          <a:p>
            <a:pPr>
              <a:lnSpc>
                <a:spcPct val="90000"/>
              </a:lnSpc>
              <a:buFont typeface="Wingdings" pitchFamily="2" charset="2"/>
              <a:buChar char="l"/>
              <a:defRPr/>
            </a:pPr>
            <a:r>
              <a:rPr lang="id-ID" dirty="0"/>
              <a:t>Pesan harus dirancang dan disampaikan sehingga menarik perhatian komunikan</a:t>
            </a:r>
          </a:p>
          <a:p>
            <a:pPr>
              <a:lnSpc>
                <a:spcPct val="90000"/>
              </a:lnSpc>
              <a:buFont typeface="Wingdings" pitchFamily="2" charset="2"/>
              <a:buChar char="l"/>
              <a:defRPr/>
            </a:pPr>
            <a:r>
              <a:rPr lang="id-ID" dirty="0"/>
              <a:t>Pesan harus menggunakan lambang yang tertuju kepada pengalaman yang sama antara komunikator dan komunikan</a:t>
            </a:r>
          </a:p>
          <a:p>
            <a:pPr>
              <a:lnSpc>
                <a:spcPct val="90000"/>
              </a:lnSpc>
              <a:buFont typeface="Wingdings" pitchFamily="2" charset="2"/>
              <a:buChar char="l"/>
              <a:defRPr/>
            </a:pPr>
            <a:r>
              <a:rPr lang="id-ID" dirty="0"/>
              <a:t>Pesan harus membangkitkan kebutuhan pribadi komunikan dan menyarankan beberapa cara untuk memenuhinya</a:t>
            </a:r>
          </a:p>
          <a:p>
            <a:pPr>
              <a:lnSpc>
                <a:spcPct val="90000"/>
              </a:lnSpc>
              <a:buFont typeface="Wingdings" pitchFamily="2" charset="2"/>
              <a:buChar char="l"/>
              <a:defRPr/>
            </a:pPr>
            <a:r>
              <a:rPr lang="id-ID" dirty="0"/>
              <a:t>Pesan harus menyarankan suatu jalan memperoleh kebutuhan </a:t>
            </a:r>
            <a:r>
              <a:rPr lang="id-ID" dirty="0" smtClean="0"/>
              <a:t>tsb</a:t>
            </a:r>
            <a:endParaRPr lang="en-US" dirty="0"/>
          </a:p>
        </p:txBody>
      </p:sp>
    </p:spTree>
    <p:extLst>
      <p:ext uri="{BB962C8B-B14F-4D97-AF65-F5344CB8AC3E}">
        <p14:creationId xmlns:p14="http://schemas.microsoft.com/office/powerpoint/2010/main" val="8012679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57250"/>
          </a:xfrm>
        </p:spPr>
        <p:txBody>
          <a:bodyPr>
            <a:normAutofit/>
          </a:bodyPr>
          <a:lstStyle/>
          <a:p>
            <a:r>
              <a:rPr lang="en-US" sz="3200" dirty="0" err="1"/>
              <a:t>Kendala-kendala</a:t>
            </a:r>
            <a:r>
              <a:rPr lang="en-US" sz="3200" dirty="0"/>
              <a:t> </a:t>
            </a:r>
            <a:r>
              <a:rPr lang="en-US" sz="3200" dirty="0" err="1"/>
              <a:t>dalam</a:t>
            </a:r>
            <a:r>
              <a:rPr lang="en-US" sz="3200" dirty="0"/>
              <a:t> </a:t>
            </a:r>
            <a:r>
              <a:rPr lang="en-US" sz="3200" dirty="0" err="1"/>
              <a:t>komunikasi</a:t>
            </a:r>
            <a:endParaRPr lang="id-ID" sz="3200" dirty="0"/>
          </a:p>
        </p:txBody>
      </p:sp>
      <p:sp>
        <p:nvSpPr>
          <p:cNvPr id="3" name="Content Placeholder 2"/>
          <p:cNvSpPr>
            <a:spLocks noGrp="1"/>
          </p:cNvSpPr>
          <p:nvPr>
            <p:ph idx="1"/>
          </p:nvPr>
        </p:nvSpPr>
        <p:spPr/>
        <p:txBody>
          <a:bodyPr/>
          <a:lstStyle/>
          <a:p>
            <a:endParaRPr lang="id-ID"/>
          </a:p>
        </p:txBody>
      </p:sp>
      <p:sp>
        <p:nvSpPr>
          <p:cNvPr id="4" name="Rectangle 14"/>
          <p:cNvSpPr>
            <a:spLocks noChangeArrowheads="1"/>
          </p:cNvSpPr>
          <p:nvPr/>
        </p:nvSpPr>
        <p:spPr bwMode="auto">
          <a:xfrm>
            <a:off x="609600" y="2798762"/>
            <a:ext cx="1371600" cy="4572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5" name="Rectangle 13"/>
          <p:cNvSpPr>
            <a:spLocks noChangeArrowheads="1"/>
          </p:cNvSpPr>
          <p:nvPr/>
        </p:nvSpPr>
        <p:spPr bwMode="auto">
          <a:xfrm>
            <a:off x="7086600" y="2722562"/>
            <a:ext cx="1447800" cy="4572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 name="Text Box 4"/>
          <p:cNvSpPr txBox="1">
            <a:spLocks noChangeArrowheads="1"/>
          </p:cNvSpPr>
          <p:nvPr/>
        </p:nvSpPr>
        <p:spPr bwMode="auto">
          <a:xfrm>
            <a:off x="3352800" y="893762"/>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Pilihan saluran komunikasi yg buruk</a:t>
            </a:r>
          </a:p>
        </p:txBody>
      </p:sp>
      <p:sp>
        <p:nvSpPr>
          <p:cNvPr id="7" name="Text Box 5"/>
          <p:cNvSpPr txBox="1">
            <a:spLocks noChangeArrowheads="1"/>
          </p:cNvSpPr>
          <p:nvPr/>
        </p:nvSpPr>
        <p:spPr bwMode="auto">
          <a:xfrm>
            <a:off x="6781800" y="1046162"/>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Penyimpangan persepsi</a:t>
            </a:r>
          </a:p>
        </p:txBody>
      </p:sp>
      <p:sp>
        <p:nvSpPr>
          <p:cNvPr id="8" name="Text Box 6"/>
          <p:cNvSpPr txBox="1">
            <a:spLocks noChangeArrowheads="1"/>
          </p:cNvSpPr>
          <p:nvPr/>
        </p:nvSpPr>
        <p:spPr bwMode="auto">
          <a:xfrm>
            <a:off x="685800" y="1198562"/>
            <a:ext cx="1371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Pengaruh perbedaan status</a:t>
            </a:r>
          </a:p>
        </p:txBody>
      </p:sp>
      <p:sp>
        <p:nvSpPr>
          <p:cNvPr id="9" name="Text Box 7"/>
          <p:cNvSpPr txBox="1">
            <a:spLocks noChangeArrowheads="1"/>
          </p:cNvSpPr>
          <p:nvPr/>
        </p:nvSpPr>
        <p:spPr bwMode="auto">
          <a:xfrm>
            <a:off x="685800" y="2798762"/>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Pengirim</a:t>
            </a:r>
          </a:p>
        </p:txBody>
      </p:sp>
      <p:sp>
        <p:nvSpPr>
          <p:cNvPr id="10" name="Text Box 8"/>
          <p:cNvSpPr txBox="1">
            <a:spLocks noChangeArrowheads="1"/>
          </p:cNvSpPr>
          <p:nvPr/>
        </p:nvSpPr>
        <p:spPr bwMode="auto">
          <a:xfrm>
            <a:off x="7162800" y="2722562"/>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Pengirim</a:t>
            </a:r>
          </a:p>
        </p:txBody>
      </p:sp>
      <p:sp>
        <p:nvSpPr>
          <p:cNvPr id="11" name="Text Box 9"/>
          <p:cNvSpPr txBox="1">
            <a:spLocks noChangeArrowheads="1"/>
          </p:cNvSpPr>
          <p:nvPr/>
        </p:nvSpPr>
        <p:spPr bwMode="auto">
          <a:xfrm>
            <a:off x="3581400" y="2646362"/>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Tak ada umpan-balik</a:t>
            </a:r>
          </a:p>
        </p:txBody>
      </p:sp>
      <p:sp>
        <p:nvSpPr>
          <p:cNvPr id="12" name="Text Box 10"/>
          <p:cNvSpPr txBox="1">
            <a:spLocks noChangeArrowheads="1"/>
          </p:cNvSpPr>
          <p:nvPr/>
        </p:nvSpPr>
        <p:spPr bwMode="auto">
          <a:xfrm>
            <a:off x="3200400" y="4322762"/>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Pilihan saluran komunikasi yg buruk</a:t>
            </a:r>
          </a:p>
        </p:txBody>
      </p:sp>
      <p:sp>
        <p:nvSpPr>
          <p:cNvPr id="13" name="Text Box 11"/>
          <p:cNvSpPr txBox="1">
            <a:spLocks noChangeArrowheads="1"/>
          </p:cNvSpPr>
          <p:nvPr/>
        </p:nvSpPr>
        <p:spPr bwMode="auto">
          <a:xfrm>
            <a:off x="914400" y="4398962"/>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Perbedaan budaya</a:t>
            </a:r>
          </a:p>
        </p:txBody>
      </p:sp>
      <p:sp>
        <p:nvSpPr>
          <p:cNvPr id="14" name="Text Box 12"/>
          <p:cNvSpPr txBox="1">
            <a:spLocks noChangeArrowheads="1"/>
          </p:cNvSpPr>
          <p:nvPr/>
        </p:nvSpPr>
        <p:spPr bwMode="auto">
          <a:xfrm>
            <a:off x="6934200" y="4246562"/>
            <a:ext cx="1447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t>Gangguan yg bersifat fisik</a:t>
            </a:r>
          </a:p>
        </p:txBody>
      </p:sp>
      <p:sp>
        <p:nvSpPr>
          <p:cNvPr id="15" name="Freeform 22"/>
          <p:cNvSpPr>
            <a:spLocks/>
          </p:cNvSpPr>
          <p:nvPr/>
        </p:nvSpPr>
        <p:spPr bwMode="auto">
          <a:xfrm rot="18884196">
            <a:off x="5233194" y="2518568"/>
            <a:ext cx="746125" cy="849313"/>
          </a:xfrm>
          <a:custGeom>
            <a:avLst/>
            <a:gdLst>
              <a:gd name="T0" fmla="*/ 0 w 470"/>
              <a:gd name="T1" fmla="*/ 2147483647 h 535"/>
              <a:gd name="T2" fmla="*/ 2147483647 w 470"/>
              <a:gd name="T3" fmla="*/ 2147483647 h 535"/>
              <a:gd name="T4" fmla="*/ 2147483647 w 470"/>
              <a:gd name="T5" fmla="*/ 2147483647 h 535"/>
              <a:gd name="T6" fmla="*/ 2147483647 w 470"/>
              <a:gd name="T7" fmla="*/ 2147483647 h 535"/>
              <a:gd name="T8" fmla="*/ 2147483647 w 470"/>
              <a:gd name="T9" fmla="*/ 2147483647 h 535"/>
              <a:gd name="T10" fmla="*/ 2147483647 w 470"/>
              <a:gd name="T11" fmla="*/ 2147483647 h 535"/>
              <a:gd name="T12" fmla="*/ 2147483647 w 470"/>
              <a:gd name="T13" fmla="*/ 2147483647 h 535"/>
              <a:gd name="T14" fmla="*/ 2147483647 w 470"/>
              <a:gd name="T15" fmla="*/ 2147483647 h 535"/>
              <a:gd name="T16" fmla="*/ 2147483647 w 470"/>
              <a:gd name="T17" fmla="*/ 2147483647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535"/>
              <a:gd name="T29" fmla="*/ 470 w 470"/>
              <a:gd name="T30" fmla="*/ 535 h 5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535">
                <a:moveTo>
                  <a:pt x="0" y="535"/>
                </a:moveTo>
                <a:cubicBezTo>
                  <a:pt x="3" y="500"/>
                  <a:pt x="2" y="464"/>
                  <a:pt x="10" y="429"/>
                </a:cubicBezTo>
                <a:cubicBezTo>
                  <a:pt x="21" y="376"/>
                  <a:pt x="93" y="358"/>
                  <a:pt x="134" y="343"/>
                </a:cubicBezTo>
                <a:cubicBezTo>
                  <a:pt x="207" y="368"/>
                  <a:pt x="182" y="299"/>
                  <a:pt x="192" y="237"/>
                </a:cubicBezTo>
                <a:cubicBezTo>
                  <a:pt x="198" y="200"/>
                  <a:pt x="218" y="190"/>
                  <a:pt x="250" y="180"/>
                </a:cubicBezTo>
                <a:cubicBezTo>
                  <a:pt x="269" y="183"/>
                  <a:pt x="288" y="194"/>
                  <a:pt x="307" y="189"/>
                </a:cubicBezTo>
                <a:cubicBezTo>
                  <a:pt x="318" y="186"/>
                  <a:pt x="324" y="172"/>
                  <a:pt x="326" y="161"/>
                </a:cubicBezTo>
                <a:cubicBezTo>
                  <a:pt x="334" y="123"/>
                  <a:pt x="325" y="82"/>
                  <a:pt x="336" y="45"/>
                </a:cubicBezTo>
                <a:cubicBezTo>
                  <a:pt x="349" y="0"/>
                  <a:pt x="470" y="7"/>
                  <a:pt x="470" y="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6" name="Freeform 23"/>
          <p:cNvSpPr>
            <a:spLocks/>
          </p:cNvSpPr>
          <p:nvPr/>
        </p:nvSpPr>
        <p:spPr bwMode="auto">
          <a:xfrm>
            <a:off x="5943600" y="1122362"/>
            <a:ext cx="746125" cy="849313"/>
          </a:xfrm>
          <a:custGeom>
            <a:avLst/>
            <a:gdLst>
              <a:gd name="T0" fmla="*/ 0 w 470"/>
              <a:gd name="T1" fmla="*/ 2147483647 h 535"/>
              <a:gd name="T2" fmla="*/ 2147483647 w 470"/>
              <a:gd name="T3" fmla="*/ 2147483647 h 535"/>
              <a:gd name="T4" fmla="*/ 2147483647 w 470"/>
              <a:gd name="T5" fmla="*/ 2147483647 h 535"/>
              <a:gd name="T6" fmla="*/ 2147483647 w 470"/>
              <a:gd name="T7" fmla="*/ 2147483647 h 535"/>
              <a:gd name="T8" fmla="*/ 2147483647 w 470"/>
              <a:gd name="T9" fmla="*/ 2147483647 h 535"/>
              <a:gd name="T10" fmla="*/ 2147483647 w 470"/>
              <a:gd name="T11" fmla="*/ 2147483647 h 535"/>
              <a:gd name="T12" fmla="*/ 2147483647 w 470"/>
              <a:gd name="T13" fmla="*/ 2147483647 h 535"/>
              <a:gd name="T14" fmla="*/ 2147483647 w 470"/>
              <a:gd name="T15" fmla="*/ 2147483647 h 535"/>
              <a:gd name="T16" fmla="*/ 2147483647 w 470"/>
              <a:gd name="T17" fmla="*/ 2147483647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535"/>
              <a:gd name="T29" fmla="*/ 470 w 470"/>
              <a:gd name="T30" fmla="*/ 535 h 5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535">
                <a:moveTo>
                  <a:pt x="0" y="535"/>
                </a:moveTo>
                <a:cubicBezTo>
                  <a:pt x="3" y="500"/>
                  <a:pt x="2" y="464"/>
                  <a:pt x="10" y="429"/>
                </a:cubicBezTo>
                <a:cubicBezTo>
                  <a:pt x="21" y="376"/>
                  <a:pt x="93" y="358"/>
                  <a:pt x="134" y="343"/>
                </a:cubicBezTo>
                <a:cubicBezTo>
                  <a:pt x="207" y="368"/>
                  <a:pt x="182" y="299"/>
                  <a:pt x="192" y="237"/>
                </a:cubicBezTo>
                <a:cubicBezTo>
                  <a:pt x="198" y="200"/>
                  <a:pt x="218" y="190"/>
                  <a:pt x="250" y="180"/>
                </a:cubicBezTo>
                <a:cubicBezTo>
                  <a:pt x="269" y="183"/>
                  <a:pt x="288" y="194"/>
                  <a:pt x="307" y="189"/>
                </a:cubicBezTo>
                <a:cubicBezTo>
                  <a:pt x="318" y="186"/>
                  <a:pt x="324" y="172"/>
                  <a:pt x="326" y="161"/>
                </a:cubicBezTo>
                <a:cubicBezTo>
                  <a:pt x="334" y="123"/>
                  <a:pt x="325" y="82"/>
                  <a:pt x="336" y="45"/>
                </a:cubicBezTo>
                <a:cubicBezTo>
                  <a:pt x="349" y="0"/>
                  <a:pt x="470" y="7"/>
                  <a:pt x="470" y="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7" name="Freeform 24"/>
          <p:cNvSpPr>
            <a:spLocks/>
          </p:cNvSpPr>
          <p:nvPr/>
        </p:nvSpPr>
        <p:spPr bwMode="auto">
          <a:xfrm rot="6189960">
            <a:off x="2337594" y="1223168"/>
            <a:ext cx="746125" cy="849313"/>
          </a:xfrm>
          <a:custGeom>
            <a:avLst/>
            <a:gdLst>
              <a:gd name="T0" fmla="*/ 0 w 470"/>
              <a:gd name="T1" fmla="*/ 2147483647 h 535"/>
              <a:gd name="T2" fmla="*/ 2147483647 w 470"/>
              <a:gd name="T3" fmla="*/ 2147483647 h 535"/>
              <a:gd name="T4" fmla="*/ 2147483647 w 470"/>
              <a:gd name="T5" fmla="*/ 2147483647 h 535"/>
              <a:gd name="T6" fmla="*/ 2147483647 w 470"/>
              <a:gd name="T7" fmla="*/ 2147483647 h 535"/>
              <a:gd name="T8" fmla="*/ 2147483647 w 470"/>
              <a:gd name="T9" fmla="*/ 2147483647 h 535"/>
              <a:gd name="T10" fmla="*/ 2147483647 w 470"/>
              <a:gd name="T11" fmla="*/ 2147483647 h 535"/>
              <a:gd name="T12" fmla="*/ 2147483647 w 470"/>
              <a:gd name="T13" fmla="*/ 2147483647 h 535"/>
              <a:gd name="T14" fmla="*/ 2147483647 w 470"/>
              <a:gd name="T15" fmla="*/ 2147483647 h 535"/>
              <a:gd name="T16" fmla="*/ 2147483647 w 470"/>
              <a:gd name="T17" fmla="*/ 2147483647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535"/>
              <a:gd name="T29" fmla="*/ 470 w 470"/>
              <a:gd name="T30" fmla="*/ 535 h 5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535">
                <a:moveTo>
                  <a:pt x="0" y="535"/>
                </a:moveTo>
                <a:cubicBezTo>
                  <a:pt x="3" y="500"/>
                  <a:pt x="2" y="464"/>
                  <a:pt x="10" y="429"/>
                </a:cubicBezTo>
                <a:cubicBezTo>
                  <a:pt x="21" y="376"/>
                  <a:pt x="93" y="358"/>
                  <a:pt x="134" y="343"/>
                </a:cubicBezTo>
                <a:cubicBezTo>
                  <a:pt x="207" y="368"/>
                  <a:pt x="182" y="299"/>
                  <a:pt x="192" y="237"/>
                </a:cubicBezTo>
                <a:cubicBezTo>
                  <a:pt x="198" y="200"/>
                  <a:pt x="218" y="190"/>
                  <a:pt x="250" y="180"/>
                </a:cubicBezTo>
                <a:cubicBezTo>
                  <a:pt x="269" y="183"/>
                  <a:pt x="288" y="194"/>
                  <a:pt x="307" y="189"/>
                </a:cubicBezTo>
                <a:cubicBezTo>
                  <a:pt x="318" y="186"/>
                  <a:pt x="324" y="172"/>
                  <a:pt x="326" y="161"/>
                </a:cubicBezTo>
                <a:cubicBezTo>
                  <a:pt x="334" y="123"/>
                  <a:pt x="325" y="82"/>
                  <a:pt x="336" y="45"/>
                </a:cubicBezTo>
                <a:cubicBezTo>
                  <a:pt x="349" y="0"/>
                  <a:pt x="470" y="7"/>
                  <a:pt x="470" y="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8" name="Freeform 25"/>
          <p:cNvSpPr>
            <a:spLocks/>
          </p:cNvSpPr>
          <p:nvPr/>
        </p:nvSpPr>
        <p:spPr bwMode="auto">
          <a:xfrm rot="4588496">
            <a:off x="1346994" y="2137568"/>
            <a:ext cx="746125" cy="849313"/>
          </a:xfrm>
          <a:custGeom>
            <a:avLst/>
            <a:gdLst>
              <a:gd name="T0" fmla="*/ 0 w 470"/>
              <a:gd name="T1" fmla="*/ 2147483647 h 535"/>
              <a:gd name="T2" fmla="*/ 2147483647 w 470"/>
              <a:gd name="T3" fmla="*/ 2147483647 h 535"/>
              <a:gd name="T4" fmla="*/ 2147483647 w 470"/>
              <a:gd name="T5" fmla="*/ 2147483647 h 535"/>
              <a:gd name="T6" fmla="*/ 2147483647 w 470"/>
              <a:gd name="T7" fmla="*/ 2147483647 h 535"/>
              <a:gd name="T8" fmla="*/ 2147483647 w 470"/>
              <a:gd name="T9" fmla="*/ 2147483647 h 535"/>
              <a:gd name="T10" fmla="*/ 2147483647 w 470"/>
              <a:gd name="T11" fmla="*/ 2147483647 h 535"/>
              <a:gd name="T12" fmla="*/ 2147483647 w 470"/>
              <a:gd name="T13" fmla="*/ 2147483647 h 535"/>
              <a:gd name="T14" fmla="*/ 2147483647 w 470"/>
              <a:gd name="T15" fmla="*/ 2147483647 h 535"/>
              <a:gd name="T16" fmla="*/ 2147483647 w 470"/>
              <a:gd name="T17" fmla="*/ 2147483647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535"/>
              <a:gd name="T29" fmla="*/ 470 w 470"/>
              <a:gd name="T30" fmla="*/ 535 h 5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535">
                <a:moveTo>
                  <a:pt x="0" y="535"/>
                </a:moveTo>
                <a:cubicBezTo>
                  <a:pt x="3" y="500"/>
                  <a:pt x="2" y="464"/>
                  <a:pt x="10" y="429"/>
                </a:cubicBezTo>
                <a:cubicBezTo>
                  <a:pt x="21" y="376"/>
                  <a:pt x="93" y="358"/>
                  <a:pt x="134" y="343"/>
                </a:cubicBezTo>
                <a:cubicBezTo>
                  <a:pt x="207" y="368"/>
                  <a:pt x="182" y="299"/>
                  <a:pt x="192" y="237"/>
                </a:cubicBezTo>
                <a:cubicBezTo>
                  <a:pt x="198" y="200"/>
                  <a:pt x="218" y="190"/>
                  <a:pt x="250" y="180"/>
                </a:cubicBezTo>
                <a:cubicBezTo>
                  <a:pt x="269" y="183"/>
                  <a:pt x="288" y="194"/>
                  <a:pt x="307" y="189"/>
                </a:cubicBezTo>
                <a:cubicBezTo>
                  <a:pt x="318" y="186"/>
                  <a:pt x="324" y="172"/>
                  <a:pt x="326" y="161"/>
                </a:cubicBezTo>
                <a:cubicBezTo>
                  <a:pt x="334" y="123"/>
                  <a:pt x="325" y="82"/>
                  <a:pt x="336" y="45"/>
                </a:cubicBezTo>
                <a:cubicBezTo>
                  <a:pt x="349" y="0"/>
                  <a:pt x="470" y="7"/>
                  <a:pt x="470" y="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19" name="Freeform 26"/>
          <p:cNvSpPr>
            <a:spLocks/>
          </p:cNvSpPr>
          <p:nvPr/>
        </p:nvSpPr>
        <p:spPr bwMode="auto">
          <a:xfrm rot="6189960">
            <a:off x="5995194" y="3890168"/>
            <a:ext cx="746125" cy="849313"/>
          </a:xfrm>
          <a:custGeom>
            <a:avLst/>
            <a:gdLst>
              <a:gd name="T0" fmla="*/ 0 w 470"/>
              <a:gd name="T1" fmla="*/ 2147483647 h 535"/>
              <a:gd name="T2" fmla="*/ 2147483647 w 470"/>
              <a:gd name="T3" fmla="*/ 2147483647 h 535"/>
              <a:gd name="T4" fmla="*/ 2147483647 w 470"/>
              <a:gd name="T5" fmla="*/ 2147483647 h 535"/>
              <a:gd name="T6" fmla="*/ 2147483647 w 470"/>
              <a:gd name="T7" fmla="*/ 2147483647 h 535"/>
              <a:gd name="T8" fmla="*/ 2147483647 w 470"/>
              <a:gd name="T9" fmla="*/ 2147483647 h 535"/>
              <a:gd name="T10" fmla="*/ 2147483647 w 470"/>
              <a:gd name="T11" fmla="*/ 2147483647 h 535"/>
              <a:gd name="T12" fmla="*/ 2147483647 w 470"/>
              <a:gd name="T13" fmla="*/ 2147483647 h 535"/>
              <a:gd name="T14" fmla="*/ 2147483647 w 470"/>
              <a:gd name="T15" fmla="*/ 2147483647 h 535"/>
              <a:gd name="T16" fmla="*/ 2147483647 w 470"/>
              <a:gd name="T17" fmla="*/ 2147483647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535"/>
              <a:gd name="T29" fmla="*/ 470 w 470"/>
              <a:gd name="T30" fmla="*/ 535 h 5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535">
                <a:moveTo>
                  <a:pt x="0" y="535"/>
                </a:moveTo>
                <a:cubicBezTo>
                  <a:pt x="3" y="500"/>
                  <a:pt x="2" y="464"/>
                  <a:pt x="10" y="429"/>
                </a:cubicBezTo>
                <a:cubicBezTo>
                  <a:pt x="21" y="376"/>
                  <a:pt x="93" y="358"/>
                  <a:pt x="134" y="343"/>
                </a:cubicBezTo>
                <a:cubicBezTo>
                  <a:pt x="207" y="368"/>
                  <a:pt x="182" y="299"/>
                  <a:pt x="192" y="237"/>
                </a:cubicBezTo>
                <a:cubicBezTo>
                  <a:pt x="198" y="200"/>
                  <a:pt x="218" y="190"/>
                  <a:pt x="250" y="180"/>
                </a:cubicBezTo>
                <a:cubicBezTo>
                  <a:pt x="269" y="183"/>
                  <a:pt x="288" y="194"/>
                  <a:pt x="307" y="189"/>
                </a:cubicBezTo>
                <a:cubicBezTo>
                  <a:pt x="318" y="186"/>
                  <a:pt x="324" y="172"/>
                  <a:pt x="326" y="161"/>
                </a:cubicBezTo>
                <a:cubicBezTo>
                  <a:pt x="334" y="123"/>
                  <a:pt x="325" y="82"/>
                  <a:pt x="336" y="45"/>
                </a:cubicBezTo>
                <a:cubicBezTo>
                  <a:pt x="349" y="0"/>
                  <a:pt x="470" y="7"/>
                  <a:pt x="470" y="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20" name="Freeform 27"/>
          <p:cNvSpPr>
            <a:spLocks/>
          </p:cNvSpPr>
          <p:nvPr/>
        </p:nvSpPr>
        <p:spPr bwMode="auto">
          <a:xfrm rot="4489931">
            <a:off x="7214394" y="3356768"/>
            <a:ext cx="746125" cy="849313"/>
          </a:xfrm>
          <a:custGeom>
            <a:avLst/>
            <a:gdLst>
              <a:gd name="T0" fmla="*/ 0 w 470"/>
              <a:gd name="T1" fmla="*/ 2147483647 h 535"/>
              <a:gd name="T2" fmla="*/ 2147483647 w 470"/>
              <a:gd name="T3" fmla="*/ 2147483647 h 535"/>
              <a:gd name="T4" fmla="*/ 2147483647 w 470"/>
              <a:gd name="T5" fmla="*/ 2147483647 h 535"/>
              <a:gd name="T6" fmla="*/ 2147483647 w 470"/>
              <a:gd name="T7" fmla="*/ 2147483647 h 535"/>
              <a:gd name="T8" fmla="*/ 2147483647 w 470"/>
              <a:gd name="T9" fmla="*/ 2147483647 h 535"/>
              <a:gd name="T10" fmla="*/ 2147483647 w 470"/>
              <a:gd name="T11" fmla="*/ 2147483647 h 535"/>
              <a:gd name="T12" fmla="*/ 2147483647 w 470"/>
              <a:gd name="T13" fmla="*/ 2147483647 h 535"/>
              <a:gd name="T14" fmla="*/ 2147483647 w 470"/>
              <a:gd name="T15" fmla="*/ 2147483647 h 535"/>
              <a:gd name="T16" fmla="*/ 2147483647 w 470"/>
              <a:gd name="T17" fmla="*/ 2147483647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535"/>
              <a:gd name="T29" fmla="*/ 470 w 470"/>
              <a:gd name="T30" fmla="*/ 535 h 5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535">
                <a:moveTo>
                  <a:pt x="0" y="535"/>
                </a:moveTo>
                <a:cubicBezTo>
                  <a:pt x="3" y="500"/>
                  <a:pt x="2" y="464"/>
                  <a:pt x="10" y="429"/>
                </a:cubicBezTo>
                <a:cubicBezTo>
                  <a:pt x="21" y="376"/>
                  <a:pt x="93" y="358"/>
                  <a:pt x="134" y="343"/>
                </a:cubicBezTo>
                <a:cubicBezTo>
                  <a:pt x="207" y="368"/>
                  <a:pt x="182" y="299"/>
                  <a:pt x="192" y="237"/>
                </a:cubicBezTo>
                <a:cubicBezTo>
                  <a:pt x="198" y="200"/>
                  <a:pt x="218" y="190"/>
                  <a:pt x="250" y="180"/>
                </a:cubicBezTo>
                <a:cubicBezTo>
                  <a:pt x="269" y="183"/>
                  <a:pt x="288" y="194"/>
                  <a:pt x="307" y="189"/>
                </a:cubicBezTo>
                <a:cubicBezTo>
                  <a:pt x="318" y="186"/>
                  <a:pt x="324" y="172"/>
                  <a:pt x="326" y="161"/>
                </a:cubicBezTo>
                <a:cubicBezTo>
                  <a:pt x="334" y="123"/>
                  <a:pt x="325" y="82"/>
                  <a:pt x="336" y="45"/>
                </a:cubicBezTo>
                <a:cubicBezTo>
                  <a:pt x="349" y="0"/>
                  <a:pt x="470" y="7"/>
                  <a:pt x="470" y="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21" name="Freeform 28"/>
          <p:cNvSpPr>
            <a:spLocks/>
          </p:cNvSpPr>
          <p:nvPr/>
        </p:nvSpPr>
        <p:spPr bwMode="auto">
          <a:xfrm rot="1955144">
            <a:off x="7239000" y="1884362"/>
            <a:ext cx="746125" cy="849313"/>
          </a:xfrm>
          <a:custGeom>
            <a:avLst/>
            <a:gdLst>
              <a:gd name="T0" fmla="*/ 0 w 470"/>
              <a:gd name="T1" fmla="*/ 2147483647 h 535"/>
              <a:gd name="T2" fmla="*/ 2147483647 w 470"/>
              <a:gd name="T3" fmla="*/ 2147483647 h 535"/>
              <a:gd name="T4" fmla="*/ 2147483647 w 470"/>
              <a:gd name="T5" fmla="*/ 2147483647 h 535"/>
              <a:gd name="T6" fmla="*/ 2147483647 w 470"/>
              <a:gd name="T7" fmla="*/ 2147483647 h 535"/>
              <a:gd name="T8" fmla="*/ 2147483647 w 470"/>
              <a:gd name="T9" fmla="*/ 2147483647 h 535"/>
              <a:gd name="T10" fmla="*/ 2147483647 w 470"/>
              <a:gd name="T11" fmla="*/ 2147483647 h 535"/>
              <a:gd name="T12" fmla="*/ 2147483647 w 470"/>
              <a:gd name="T13" fmla="*/ 2147483647 h 535"/>
              <a:gd name="T14" fmla="*/ 2147483647 w 470"/>
              <a:gd name="T15" fmla="*/ 2147483647 h 535"/>
              <a:gd name="T16" fmla="*/ 2147483647 w 470"/>
              <a:gd name="T17" fmla="*/ 2147483647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535"/>
              <a:gd name="T29" fmla="*/ 470 w 470"/>
              <a:gd name="T30" fmla="*/ 535 h 5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535">
                <a:moveTo>
                  <a:pt x="0" y="535"/>
                </a:moveTo>
                <a:cubicBezTo>
                  <a:pt x="3" y="500"/>
                  <a:pt x="2" y="464"/>
                  <a:pt x="10" y="429"/>
                </a:cubicBezTo>
                <a:cubicBezTo>
                  <a:pt x="21" y="376"/>
                  <a:pt x="93" y="358"/>
                  <a:pt x="134" y="343"/>
                </a:cubicBezTo>
                <a:cubicBezTo>
                  <a:pt x="207" y="368"/>
                  <a:pt x="182" y="299"/>
                  <a:pt x="192" y="237"/>
                </a:cubicBezTo>
                <a:cubicBezTo>
                  <a:pt x="198" y="200"/>
                  <a:pt x="218" y="190"/>
                  <a:pt x="250" y="180"/>
                </a:cubicBezTo>
                <a:cubicBezTo>
                  <a:pt x="269" y="183"/>
                  <a:pt x="288" y="194"/>
                  <a:pt x="307" y="189"/>
                </a:cubicBezTo>
                <a:cubicBezTo>
                  <a:pt x="318" y="186"/>
                  <a:pt x="324" y="172"/>
                  <a:pt x="326" y="161"/>
                </a:cubicBezTo>
                <a:cubicBezTo>
                  <a:pt x="334" y="123"/>
                  <a:pt x="325" y="82"/>
                  <a:pt x="336" y="45"/>
                </a:cubicBezTo>
                <a:cubicBezTo>
                  <a:pt x="349" y="0"/>
                  <a:pt x="470" y="7"/>
                  <a:pt x="470" y="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22" name="Freeform 29"/>
          <p:cNvSpPr>
            <a:spLocks/>
          </p:cNvSpPr>
          <p:nvPr/>
        </p:nvSpPr>
        <p:spPr bwMode="auto">
          <a:xfrm rot="1055872">
            <a:off x="1371600" y="3332162"/>
            <a:ext cx="746125" cy="849313"/>
          </a:xfrm>
          <a:custGeom>
            <a:avLst/>
            <a:gdLst>
              <a:gd name="T0" fmla="*/ 0 w 470"/>
              <a:gd name="T1" fmla="*/ 2147483647 h 535"/>
              <a:gd name="T2" fmla="*/ 2147483647 w 470"/>
              <a:gd name="T3" fmla="*/ 2147483647 h 535"/>
              <a:gd name="T4" fmla="*/ 2147483647 w 470"/>
              <a:gd name="T5" fmla="*/ 2147483647 h 535"/>
              <a:gd name="T6" fmla="*/ 2147483647 w 470"/>
              <a:gd name="T7" fmla="*/ 2147483647 h 535"/>
              <a:gd name="T8" fmla="*/ 2147483647 w 470"/>
              <a:gd name="T9" fmla="*/ 2147483647 h 535"/>
              <a:gd name="T10" fmla="*/ 2147483647 w 470"/>
              <a:gd name="T11" fmla="*/ 2147483647 h 535"/>
              <a:gd name="T12" fmla="*/ 2147483647 w 470"/>
              <a:gd name="T13" fmla="*/ 2147483647 h 535"/>
              <a:gd name="T14" fmla="*/ 2147483647 w 470"/>
              <a:gd name="T15" fmla="*/ 2147483647 h 535"/>
              <a:gd name="T16" fmla="*/ 2147483647 w 470"/>
              <a:gd name="T17" fmla="*/ 2147483647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535"/>
              <a:gd name="T29" fmla="*/ 470 w 470"/>
              <a:gd name="T30" fmla="*/ 535 h 5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535">
                <a:moveTo>
                  <a:pt x="0" y="535"/>
                </a:moveTo>
                <a:cubicBezTo>
                  <a:pt x="3" y="500"/>
                  <a:pt x="2" y="464"/>
                  <a:pt x="10" y="429"/>
                </a:cubicBezTo>
                <a:cubicBezTo>
                  <a:pt x="21" y="376"/>
                  <a:pt x="93" y="358"/>
                  <a:pt x="134" y="343"/>
                </a:cubicBezTo>
                <a:cubicBezTo>
                  <a:pt x="207" y="368"/>
                  <a:pt x="182" y="299"/>
                  <a:pt x="192" y="237"/>
                </a:cubicBezTo>
                <a:cubicBezTo>
                  <a:pt x="198" y="200"/>
                  <a:pt x="218" y="190"/>
                  <a:pt x="250" y="180"/>
                </a:cubicBezTo>
                <a:cubicBezTo>
                  <a:pt x="269" y="183"/>
                  <a:pt x="288" y="194"/>
                  <a:pt x="307" y="189"/>
                </a:cubicBezTo>
                <a:cubicBezTo>
                  <a:pt x="318" y="186"/>
                  <a:pt x="324" y="172"/>
                  <a:pt x="326" y="161"/>
                </a:cubicBezTo>
                <a:cubicBezTo>
                  <a:pt x="334" y="123"/>
                  <a:pt x="325" y="82"/>
                  <a:pt x="336" y="45"/>
                </a:cubicBezTo>
                <a:cubicBezTo>
                  <a:pt x="349" y="0"/>
                  <a:pt x="470" y="7"/>
                  <a:pt x="470" y="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23" name="Freeform 30"/>
          <p:cNvSpPr>
            <a:spLocks/>
          </p:cNvSpPr>
          <p:nvPr/>
        </p:nvSpPr>
        <p:spPr bwMode="auto">
          <a:xfrm rot="18855386">
            <a:off x="3023394" y="2594768"/>
            <a:ext cx="746125" cy="849313"/>
          </a:xfrm>
          <a:custGeom>
            <a:avLst/>
            <a:gdLst>
              <a:gd name="T0" fmla="*/ 0 w 470"/>
              <a:gd name="T1" fmla="*/ 2147483647 h 535"/>
              <a:gd name="T2" fmla="*/ 2147483647 w 470"/>
              <a:gd name="T3" fmla="*/ 2147483647 h 535"/>
              <a:gd name="T4" fmla="*/ 2147483647 w 470"/>
              <a:gd name="T5" fmla="*/ 2147483647 h 535"/>
              <a:gd name="T6" fmla="*/ 2147483647 w 470"/>
              <a:gd name="T7" fmla="*/ 2147483647 h 535"/>
              <a:gd name="T8" fmla="*/ 2147483647 w 470"/>
              <a:gd name="T9" fmla="*/ 2147483647 h 535"/>
              <a:gd name="T10" fmla="*/ 2147483647 w 470"/>
              <a:gd name="T11" fmla="*/ 2147483647 h 535"/>
              <a:gd name="T12" fmla="*/ 2147483647 w 470"/>
              <a:gd name="T13" fmla="*/ 2147483647 h 535"/>
              <a:gd name="T14" fmla="*/ 2147483647 w 470"/>
              <a:gd name="T15" fmla="*/ 2147483647 h 535"/>
              <a:gd name="T16" fmla="*/ 2147483647 w 470"/>
              <a:gd name="T17" fmla="*/ 2147483647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535"/>
              <a:gd name="T29" fmla="*/ 470 w 470"/>
              <a:gd name="T30" fmla="*/ 535 h 5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535">
                <a:moveTo>
                  <a:pt x="0" y="535"/>
                </a:moveTo>
                <a:cubicBezTo>
                  <a:pt x="3" y="500"/>
                  <a:pt x="2" y="464"/>
                  <a:pt x="10" y="429"/>
                </a:cubicBezTo>
                <a:cubicBezTo>
                  <a:pt x="21" y="376"/>
                  <a:pt x="93" y="358"/>
                  <a:pt x="134" y="343"/>
                </a:cubicBezTo>
                <a:cubicBezTo>
                  <a:pt x="207" y="368"/>
                  <a:pt x="182" y="299"/>
                  <a:pt x="192" y="237"/>
                </a:cubicBezTo>
                <a:cubicBezTo>
                  <a:pt x="198" y="200"/>
                  <a:pt x="218" y="190"/>
                  <a:pt x="250" y="180"/>
                </a:cubicBezTo>
                <a:cubicBezTo>
                  <a:pt x="269" y="183"/>
                  <a:pt x="288" y="194"/>
                  <a:pt x="307" y="189"/>
                </a:cubicBezTo>
                <a:cubicBezTo>
                  <a:pt x="318" y="186"/>
                  <a:pt x="324" y="172"/>
                  <a:pt x="326" y="161"/>
                </a:cubicBezTo>
                <a:cubicBezTo>
                  <a:pt x="334" y="123"/>
                  <a:pt x="325" y="82"/>
                  <a:pt x="336" y="45"/>
                </a:cubicBezTo>
                <a:cubicBezTo>
                  <a:pt x="349" y="0"/>
                  <a:pt x="470" y="7"/>
                  <a:pt x="470" y="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24" name="Freeform 31"/>
          <p:cNvSpPr>
            <a:spLocks/>
          </p:cNvSpPr>
          <p:nvPr/>
        </p:nvSpPr>
        <p:spPr bwMode="auto">
          <a:xfrm>
            <a:off x="2590800" y="4017962"/>
            <a:ext cx="746125" cy="849313"/>
          </a:xfrm>
          <a:custGeom>
            <a:avLst/>
            <a:gdLst>
              <a:gd name="T0" fmla="*/ 0 w 470"/>
              <a:gd name="T1" fmla="*/ 2147483647 h 535"/>
              <a:gd name="T2" fmla="*/ 2147483647 w 470"/>
              <a:gd name="T3" fmla="*/ 2147483647 h 535"/>
              <a:gd name="T4" fmla="*/ 2147483647 w 470"/>
              <a:gd name="T5" fmla="*/ 2147483647 h 535"/>
              <a:gd name="T6" fmla="*/ 2147483647 w 470"/>
              <a:gd name="T7" fmla="*/ 2147483647 h 535"/>
              <a:gd name="T8" fmla="*/ 2147483647 w 470"/>
              <a:gd name="T9" fmla="*/ 2147483647 h 535"/>
              <a:gd name="T10" fmla="*/ 2147483647 w 470"/>
              <a:gd name="T11" fmla="*/ 2147483647 h 535"/>
              <a:gd name="T12" fmla="*/ 2147483647 w 470"/>
              <a:gd name="T13" fmla="*/ 2147483647 h 535"/>
              <a:gd name="T14" fmla="*/ 2147483647 w 470"/>
              <a:gd name="T15" fmla="*/ 2147483647 h 535"/>
              <a:gd name="T16" fmla="*/ 2147483647 w 470"/>
              <a:gd name="T17" fmla="*/ 2147483647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535"/>
              <a:gd name="T29" fmla="*/ 470 w 470"/>
              <a:gd name="T30" fmla="*/ 535 h 5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535">
                <a:moveTo>
                  <a:pt x="0" y="535"/>
                </a:moveTo>
                <a:cubicBezTo>
                  <a:pt x="3" y="500"/>
                  <a:pt x="2" y="464"/>
                  <a:pt x="10" y="429"/>
                </a:cubicBezTo>
                <a:cubicBezTo>
                  <a:pt x="21" y="376"/>
                  <a:pt x="93" y="358"/>
                  <a:pt x="134" y="343"/>
                </a:cubicBezTo>
                <a:cubicBezTo>
                  <a:pt x="207" y="368"/>
                  <a:pt x="182" y="299"/>
                  <a:pt x="192" y="237"/>
                </a:cubicBezTo>
                <a:cubicBezTo>
                  <a:pt x="198" y="200"/>
                  <a:pt x="218" y="190"/>
                  <a:pt x="250" y="180"/>
                </a:cubicBezTo>
                <a:cubicBezTo>
                  <a:pt x="269" y="183"/>
                  <a:pt x="288" y="194"/>
                  <a:pt x="307" y="189"/>
                </a:cubicBezTo>
                <a:cubicBezTo>
                  <a:pt x="318" y="186"/>
                  <a:pt x="324" y="172"/>
                  <a:pt x="326" y="161"/>
                </a:cubicBezTo>
                <a:cubicBezTo>
                  <a:pt x="334" y="123"/>
                  <a:pt x="325" y="82"/>
                  <a:pt x="336" y="45"/>
                </a:cubicBezTo>
                <a:cubicBezTo>
                  <a:pt x="349" y="0"/>
                  <a:pt x="470" y="7"/>
                  <a:pt x="470" y="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Tree>
    <p:extLst>
      <p:ext uri="{BB962C8B-B14F-4D97-AF65-F5344CB8AC3E}">
        <p14:creationId xmlns:p14="http://schemas.microsoft.com/office/powerpoint/2010/main" val="8311762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KESIMPULAN</a:t>
            </a:r>
            <a:endParaRPr lang="id-ID" dirty="0"/>
          </a:p>
        </p:txBody>
      </p:sp>
      <p:pic>
        <p:nvPicPr>
          <p:cNvPr id="1026" name="Picture 2" descr="Image result for komunikasi interpersonal adal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343" y="1157287"/>
            <a:ext cx="6982657" cy="35480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endParaRPr lang="id-ID" dirty="0"/>
          </a:p>
        </p:txBody>
      </p:sp>
    </p:spTree>
    <p:extLst>
      <p:ext uri="{BB962C8B-B14F-4D97-AF65-F5344CB8AC3E}">
        <p14:creationId xmlns:p14="http://schemas.microsoft.com/office/powerpoint/2010/main" val="16847618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Latihan</a:t>
            </a:r>
            <a:r>
              <a:rPr lang="en-US" dirty="0"/>
              <a:t> …</a:t>
            </a:r>
            <a:endParaRPr lang="id-ID" dirty="0"/>
          </a:p>
        </p:txBody>
      </p:sp>
      <p:sp>
        <p:nvSpPr>
          <p:cNvPr id="3" name="Content Placeholder 2"/>
          <p:cNvSpPr>
            <a:spLocks noGrp="1"/>
          </p:cNvSpPr>
          <p:nvPr>
            <p:ph idx="1"/>
          </p:nvPr>
        </p:nvSpPr>
        <p:spPr/>
        <p:txBody>
          <a:bodyPr>
            <a:normAutofit/>
          </a:bodyPr>
          <a:lstStyle/>
          <a:p>
            <a:r>
              <a:rPr lang="id-ID" dirty="0" smtClean="0"/>
              <a:t>Pilih 2 pesan non verbal (disekitar kita)</a:t>
            </a:r>
          </a:p>
          <a:p>
            <a:r>
              <a:rPr lang="id-ID" dirty="0" smtClean="0"/>
              <a:t>Identifikasikan faktor-faktor yang mempengaruhi komunikasi</a:t>
            </a:r>
          </a:p>
          <a:p>
            <a:r>
              <a:rPr lang="id-ID" dirty="0" smtClean="0"/>
              <a:t>Kelebihan</a:t>
            </a:r>
          </a:p>
          <a:p>
            <a:r>
              <a:rPr lang="id-ID" dirty="0" smtClean="0"/>
              <a:t>Kelemahan </a:t>
            </a:r>
          </a:p>
        </p:txBody>
      </p:sp>
    </p:spTree>
    <p:extLst>
      <p:ext uri="{BB962C8B-B14F-4D97-AF65-F5344CB8AC3E}">
        <p14:creationId xmlns:p14="http://schemas.microsoft.com/office/powerpoint/2010/main" val="27078621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14550"/>
            <a:ext cx="8229600" cy="857250"/>
          </a:xfrm>
          <a:solidFill>
            <a:schemeClr val="tx2">
              <a:lumMod val="40000"/>
              <a:lumOff val="60000"/>
            </a:schemeClr>
          </a:solidFill>
        </p:spPr>
        <p:txBody>
          <a:bodyPr/>
          <a:lstStyle/>
          <a:p>
            <a:r>
              <a:rPr lang="id-ID" dirty="0" smtClean="0">
                <a:solidFill>
                  <a:schemeClr val="bg1"/>
                </a:solidFill>
                <a:latin typeface="Agency FB" pitchFamily="34" charset="0"/>
              </a:rPr>
              <a:t>KERJA TIM (</a:t>
            </a:r>
            <a:r>
              <a:rPr lang="en-US" dirty="0" smtClean="0">
                <a:solidFill>
                  <a:schemeClr val="bg1"/>
                </a:solidFill>
                <a:effectLst>
                  <a:outerShdw blurRad="38100" dist="38100" dir="2700000" algn="tl">
                    <a:srgbClr val="C0C0C0"/>
                  </a:outerShdw>
                </a:effectLst>
                <a:latin typeface="Agency FB" pitchFamily="34" charset="0"/>
              </a:rPr>
              <a:t>TEAM WORK</a:t>
            </a:r>
            <a:r>
              <a:rPr lang="id-ID" dirty="0" smtClean="0">
                <a:solidFill>
                  <a:schemeClr val="bg1"/>
                </a:solidFill>
                <a:effectLst>
                  <a:outerShdw blurRad="38100" dist="38100" dir="2700000" algn="tl">
                    <a:srgbClr val="C0C0C0"/>
                  </a:outerShdw>
                </a:effectLst>
                <a:latin typeface="Agency FB" pitchFamily="34" charset="0"/>
              </a:rPr>
              <a:t>)</a:t>
            </a:r>
            <a:endParaRPr lang="id-ID" dirty="0">
              <a:solidFill>
                <a:schemeClr val="bg1"/>
              </a:solidFill>
              <a:latin typeface="Agency FB" pitchFamily="34" charset="0"/>
            </a:endParaRPr>
          </a:p>
        </p:txBody>
      </p:sp>
    </p:spTree>
    <p:extLst>
      <p:ext uri="{BB962C8B-B14F-4D97-AF65-F5344CB8AC3E}">
        <p14:creationId xmlns:p14="http://schemas.microsoft.com/office/powerpoint/2010/main" val="15338805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team-work-zugschi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white">
          <a:xfrm>
            <a:off x="1143000" y="3362"/>
            <a:ext cx="6705600" cy="505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93443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Definisi Kelompok</a:t>
            </a:r>
            <a:endParaRPr lang="id-ID" dirty="0"/>
          </a:p>
        </p:txBody>
      </p:sp>
      <p:sp>
        <p:nvSpPr>
          <p:cNvPr id="3" name="Content Placeholder 2"/>
          <p:cNvSpPr>
            <a:spLocks noGrp="1"/>
          </p:cNvSpPr>
          <p:nvPr>
            <p:ph idx="1"/>
          </p:nvPr>
        </p:nvSpPr>
        <p:spPr>
          <a:xfrm>
            <a:off x="457200" y="1047750"/>
            <a:ext cx="8229600" cy="1676399"/>
          </a:xfrm>
        </p:spPr>
        <p:txBody>
          <a:bodyPr>
            <a:normAutofit fontScale="92500" lnSpcReduction="20000"/>
          </a:bodyPr>
          <a:lstStyle/>
          <a:p>
            <a:pPr marL="0" indent="0" algn="ctr">
              <a:buNone/>
            </a:pPr>
            <a:r>
              <a:rPr lang="id-ID" b="1" dirty="0"/>
              <a:t>K</a:t>
            </a:r>
            <a:r>
              <a:rPr lang="id-ID" b="1" dirty="0" smtClean="0"/>
              <a:t>elompok</a:t>
            </a:r>
            <a:r>
              <a:rPr lang="id-ID" dirty="0" smtClean="0"/>
              <a:t> </a:t>
            </a:r>
            <a:r>
              <a:rPr lang="id-ID" dirty="0"/>
              <a:t>adalah suatu unit berupa kumpulan dua orang atau lebih yang saling berinteraksi guna mencapai tujuan yang ditetapkan bersama dalam suatau wadah tertentu.</a:t>
            </a:r>
          </a:p>
        </p:txBody>
      </p:sp>
      <p:sp>
        <p:nvSpPr>
          <p:cNvPr id="4" name="Title 1"/>
          <p:cNvSpPr txBox="1">
            <a:spLocks/>
          </p:cNvSpPr>
          <p:nvPr/>
        </p:nvSpPr>
        <p:spPr>
          <a:xfrm>
            <a:off x="457200" y="2876550"/>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hlink"/>
                </a:solidFill>
              </a:rPr>
              <a:t>Definisi </a:t>
            </a:r>
            <a:r>
              <a:rPr lang="id-ID" b="1" smtClean="0">
                <a:solidFill>
                  <a:schemeClr val="hlink"/>
                </a:solidFill>
              </a:rPr>
              <a:t>TIM</a:t>
            </a:r>
            <a:r>
              <a:rPr lang="en-US" b="1" i="1" smtClean="0">
                <a:solidFill>
                  <a:schemeClr val="hlink"/>
                </a:solidFill>
              </a:rPr>
              <a:t>:</a:t>
            </a:r>
            <a:endParaRPr lang="id-ID" dirty="0"/>
          </a:p>
        </p:txBody>
      </p:sp>
      <p:sp>
        <p:nvSpPr>
          <p:cNvPr id="5" name="Content Placeholder 2"/>
          <p:cNvSpPr txBox="1">
            <a:spLocks/>
          </p:cNvSpPr>
          <p:nvPr/>
        </p:nvSpPr>
        <p:spPr>
          <a:xfrm>
            <a:off x="457200" y="3638550"/>
            <a:ext cx="8229600" cy="114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b="1" dirty="0" smtClean="0"/>
              <a:t>Tim</a:t>
            </a:r>
            <a:r>
              <a:rPr lang="id-ID" dirty="0" smtClean="0"/>
              <a:t> merupakan kumpulan orang-orang yang memiliki kebutuhan tertentu. </a:t>
            </a:r>
          </a:p>
        </p:txBody>
      </p:sp>
    </p:spTree>
    <p:extLst>
      <p:ext uri="{BB962C8B-B14F-4D97-AF65-F5344CB8AC3E}">
        <p14:creationId xmlns:p14="http://schemas.microsoft.com/office/powerpoint/2010/main" val="8955275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857250"/>
          </a:xfrm>
        </p:spPr>
        <p:txBody>
          <a:bodyPr>
            <a:normAutofit/>
          </a:bodyPr>
          <a:lstStyle/>
          <a:p>
            <a:r>
              <a:rPr lang="id-ID" b="1" dirty="0"/>
              <a:t>Karakteristik Kelompok </a:t>
            </a:r>
            <a:r>
              <a:rPr lang="id-ID" b="1" dirty="0" smtClean="0"/>
              <a:t>Formal</a:t>
            </a:r>
            <a:endParaRPr lang="id-ID" dirty="0"/>
          </a:p>
        </p:txBody>
      </p:sp>
      <p:sp>
        <p:nvSpPr>
          <p:cNvPr id="3" name="Content Placeholder 2"/>
          <p:cNvSpPr>
            <a:spLocks noGrp="1"/>
          </p:cNvSpPr>
          <p:nvPr>
            <p:ph idx="1"/>
          </p:nvPr>
        </p:nvSpPr>
        <p:spPr>
          <a:xfrm>
            <a:off x="152400" y="1310878"/>
            <a:ext cx="8534400" cy="3394472"/>
          </a:xfrm>
        </p:spPr>
        <p:txBody>
          <a:bodyPr>
            <a:normAutofit fontScale="92500" lnSpcReduction="10000"/>
          </a:bodyPr>
          <a:lstStyle/>
          <a:p>
            <a:pPr lvl="1" fontAlgn="base">
              <a:buFont typeface="Wingdings" pitchFamily="2" charset="2"/>
              <a:buChar char="ü"/>
            </a:pPr>
            <a:r>
              <a:rPr lang="id-ID" dirty="0" smtClean="0"/>
              <a:t>Memiliki </a:t>
            </a:r>
            <a:r>
              <a:rPr lang="id-ID" dirty="0"/>
              <a:t>keberadaan untuk melaksanakan tugas-tugas organisasi atau pekerjaan-pekerjaan yang saling berkaitan;</a:t>
            </a:r>
          </a:p>
          <a:p>
            <a:pPr lvl="1" fontAlgn="base">
              <a:buFont typeface="Wingdings" pitchFamily="2" charset="2"/>
              <a:buChar char="ü"/>
            </a:pPr>
            <a:r>
              <a:rPr lang="id-ID" dirty="0"/>
              <a:t>Personal yang ditunjuk oleh organisasi terkait untuk menjalankan peran resmi tertentu. Misalnya sebagai Kepala Bagian, Kepala Seksi, dan sebagainya;</a:t>
            </a:r>
          </a:p>
          <a:p>
            <a:pPr lvl="1" fontAlgn="base">
              <a:buFont typeface="Wingdings" pitchFamily="2" charset="2"/>
              <a:buChar char="ü"/>
            </a:pPr>
            <a:r>
              <a:rPr lang="id-ID" dirty="0"/>
              <a:t>Memiliki struktur, hubungan tugas dan hirearkhis yang telah digariskan secara jelas</a:t>
            </a:r>
          </a:p>
          <a:p>
            <a:endParaRPr lang="id-ID" dirty="0"/>
          </a:p>
        </p:txBody>
      </p:sp>
    </p:spTree>
    <p:extLst>
      <p:ext uri="{BB962C8B-B14F-4D97-AF65-F5344CB8AC3E}">
        <p14:creationId xmlns:p14="http://schemas.microsoft.com/office/powerpoint/2010/main" val="20911565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66900"/>
            <a:ext cx="8229600" cy="857250"/>
          </a:xfrm>
        </p:spPr>
        <p:txBody>
          <a:bodyPr>
            <a:normAutofit fontScale="90000"/>
          </a:bodyPr>
          <a:lstStyle/>
          <a:p>
            <a:r>
              <a:rPr lang="id-ID" dirty="0"/>
              <a:t>Robert B. Maddux dalam bukunya "</a:t>
            </a:r>
            <a:r>
              <a:rPr lang="id-ID" i="1" dirty="0"/>
              <a:t>Team Buliding</a:t>
            </a:r>
            <a:r>
              <a:rPr lang="id-ID" dirty="0"/>
              <a:t>" yang didalamnya disebutkan perbedaan antara kelompok dengan tim efektif</a:t>
            </a:r>
          </a:p>
        </p:txBody>
      </p:sp>
    </p:spTree>
    <p:extLst>
      <p:ext uri="{BB962C8B-B14F-4D97-AF65-F5344CB8AC3E}">
        <p14:creationId xmlns:p14="http://schemas.microsoft.com/office/powerpoint/2010/main" val="38744130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id-ID" b="1" dirty="0"/>
              <a:t>Karakteristik </a:t>
            </a:r>
            <a:r>
              <a:rPr lang="id-ID" b="1" dirty="0" smtClean="0"/>
              <a:t>Kelompok</a:t>
            </a:r>
            <a:endParaRPr lang="id-ID" dirty="0"/>
          </a:p>
        </p:txBody>
      </p:sp>
      <p:sp>
        <p:nvSpPr>
          <p:cNvPr id="3" name="Content Placeholder 2"/>
          <p:cNvSpPr>
            <a:spLocks noGrp="1"/>
          </p:cNvSpPr>
          <p:nvPr>
            <p:ph idx="1"/>
          </p:nvPr>
        </p:nvSpPr>
        <p:spPr>
          <a:xfrm>
            <a:off x="457200" y="1123950"/>
            <a:ext cx="8229600" cy="3962400"/>
          </a:xfrm>
        </p:spPr>
        <p:txBody>
          <a:bodyPr>
            <a:noAutofit/>
          </a:bodyPr>
          <a:lstStyle/>
          <a:p>
            <a:pPr fontAlgn="base"/>
            <a:r>
              <a:rPr lang="id-ID" sz="2000" dirty="0"/>
              <a:t>Anggota menganggap penglompokan mereka semata-mata untuk kepentingan Administratif. Individu bekerja secara mandiri, kadang-kadang berbeda tujuan dengan individu yang lainnya;</a:t>
            </a:r>
          </a:p>
          <a:p>
            <a:pPr fontAlgn="base"/>
            <a:r>
              <a:rPr lang="id-ID" sz="2000" dirty="0"/>
              <a:t>Angota cenderung memperhatikan dirinya sendiri karena tidak terlibat dalam penetapan sasaran. Kadang-kadang pendekatannya hanya sebagai tenaga bayaran;</a:t>
            </a:r>
          </a:p>
          <a:p>
            <a:pPr fontAlgn="base"/>
            <a:r>
              <a:rPr lang="id-ID" sz="2000" dirty="0"/>
              <a:t>Anggota diperintah untuk mengerjakan pekerjaan, bukan diminta saran untuk mencapai sasaran yang terbaik;</a:t>
            </a:r>
          </a:p>
          <a:p>
            <a:pPr fontAlgn="base"/>
            <a:r>
              <a:rPr lang="id-ID" sz="2000" dirty="0"/>
              <a:t>Anggota tidak percaya pada motif rekan-rekan kerjanya karena tidak memahami peran anggota lainnya. Menyatakan pendapat atau menyampaikan kritik dianggap sebagai upaya memecah belah</a:t>
            </a:r>
            <a:r>
              <a:rPr lang="id-ID" sz="2000" dirty="0" smtClean="0"/>
              <a:t>;</a:t>
            </a:r>
            <a:endParaRPr lang="id-ID" sz="2000" dirty="0"/>
          </a:p>
        </p:txBody>
      </p:sp>
    </p:spTree>
    <p:extLst>
      <p:ext uri="{BB962C8B-B14F-4D97-AF65-F5344CB8AC3E}">
        <p14:creationId xmlns:p14="http://schemas.microsoft.com/office/powerpoint/2010/main" val="1303191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857250"/>
          </a:xfrm>
          <a:solidFill>
            <a:schemeClr val="accent1">
              <a:lumMod val="75000"/>
            </a:schemeClr>
          </a:solidFill>
        </p:spPr>
        <p:txBody>
          <a:bodyPr/>
          <a:lstStyle/>
          <a:p>
            <a:r>
              <a:rPr lang="id-ID" dirty="0" smtClean="0">
                <a:solidFill>
                  <a:schemeClr val="bg1"/>
                </a:solidFill>
              </a:rPr>
              <a:t>Siklus Motivasi (AIDA)</a:t>
            </a:r>
            <a:endParaRPr lang="id-ID"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9758671"/>
              </p:ext>
            </p:extLst>
          </p:nvPr>
        </p:nvGraphicFramePr>
        <p:xfrm>
          <a:off x="457200" y="1539478"/>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25994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85000" lnSpcReduction="20000"/>
          </a:bodyPr>
          <a:lstStyle/>
          <a:p>
            <a:pPr fontAlgn="base"/>
            <a:r>
              <a:rPr lang="id-ID" dirty="0"/>
              <a:t>Anggota kelompok sangat berhati-hati dalam menyampaikan pendapatnya, karena kurang saling toleransi;</a:t>
            </a:r>
          </a:p>
          <a:p>
            <a:pPr fontAlgn="base"/>
            <a:r>
              <a:rPr lang="id-ID" dirty="0"/>
              <a:t>Apabila menerima diklat yang memadai dalam penerapannya sangat dibatasioleh pimpinan;</a:t>
            </a:r>
          </a:p>
          <a:p>
            <a:pPr fontAlgn="base"/>
            <a:r>
              <a:rPr lang="id-ID" dirty="0"/>
              <a:t>Abggota berada dalam suatu konflik tanpa mengetahui sebab dan cara pemecahan masalahnya;</a:t>
            </a:r>
          </a:p>
          <a:p>
            <a:pPr fontAlgn="base"/>
            <a:r>
              <a:rPr lang="id-ID" dirty="0"/>
              <a:t>Anggota tidak didorong untuk ikut ambil bagian dalam pengambilan keputusan.</a:t>
            </a:r>
          </a:p>
          <a:p>
            <a:pPr marL="0" indent="0">
              <a:buNone/>
            </a:pPr>
            <a:endParaRPr lang="id-ID" dirty="0"/>
          </a:p>
        </p:txBody>
      </p:sp>
    </p:spTree>
    <p:extLst>
      <p:ext uri="{BB962C8B-B14F-4D97-AF65-F5344CB8AC3E}">
        <p14:creationId xmlns:p14="http://schemas.microsoft.com/office/powerpoint/2010/main" val="39302551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id-ID" b="1" dirty="0"/>
              <a:t>Karakteristik Tim </a:t>
            </a:r>
            <a:r>
              <a:rPr lang="id-ID" b="1" dirty="0" smtClean="0"/>
              <a:t>Efektif</a:t>
            </a:r>
            <a:endParaRPr lang="id-ID" dirty="0"/>
          </a:p>
        </p:txBody>
      </p:sp>
      <p:sp>
        <p:nvSpPr>
          <p:cNvPr id="3" name="Content Placeholder 2"/>
          <p:cNvSpPr>
            <a:spLocks noGrp="1"/>
          </p:cNvSpPr>
          <p:nvPr>
            <p:ph idx="1"/>
          </p:nvPr>
        </p:nvSpPr>
        <p:spPr>
          <a:xfrm>
            <a:off x="457200" y="1158477"/>
            <a:ext cx="8229600" cy="3851673"/>
          </a:xfrm>
        </p:spPr>
        <p:txBody>
          <a:bodyPr>
            <a:noAutofit/>
          </a:bodyPr>
          <a:lstStyle/>
          <a:p>
            <a:pPr fontAlgn="base"/>
            <a:r>
              <a:rPr lang="id-ID" sz="2000" dirty="0"/>
              <a:t>Anggota menyadari ketergantungan diantara mereka dan memahami bahwa sasaran pribadi maupun tim paling baik dicapai dengan cara saling mendukung. Waktu akan sangat efektif karena masing-masingsangat memahami dan ridak mencari keuntungan di atas anggota tim lain;</a:t>
            </a:r>
          </a:p>
          <a:p>
            <a:pPr fontAlgn="base"/>
            <a:r>
              <a:rPr lang="id-ID" sz="2000" dirty="0"/>
              <a:t>Anggota tim ikut merasa memiliki pekerjaan dan organisasinya karena mereka memiliki komitmen terhadap sasaran yang akan dicapai;</a:t>
            </a:r>
          </a:p>
          <a:p>
            <a:pPr fontAlgn="base"/>
            <a:r>
              <a:rPr lang="id-ID" sz="2000" dirty="0"/>
              <a:t>Anggota memiliki kontribusi terhadap keberhasilan organisasi;</a:t>
            </a:r>
          </a:p>
          <a:p>
            <a:pPr fontAlgn="base"/>
            <a:r>
              <a:rPr lang="id-ID" sz="2000" dirty="0"/>
              <a:t>Anggota bekerja dalam suasana saling percaya dan didorong untuk mengungkapan ide, gagasan, pendapat, ketidaksetujuan serta mencetuskan perasaan secara terbuka. Pertanyaan yang baik akan disambut dengan baik</a:t>
            </a:r>
            <a:r>
              <a:rPr lang="id-ID" sz="2000" dirty="0" smtClean="0"/>
              <a:t>;</a:t>
            </a:r>
            <a:endParaRPr lang="id-ID" sz="2000" dirty="0"/>
          </a:p>
        </p:txBody>
      </p:sp>
    </p:spTree>
    <p:extLst>
      <p:ext uri="{BB962C8B-B14F-4D97-AF65-F5344CB8AC3E}">
        <p14:creationId xmlns:p14="http://schemas.microsoft.com/office/powerpoint/2010/main" val="1749078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477"/>
            <a:ext cx="8229600" cy="4385073"/>
          </a:xfrm>
        </p:spPr>
        <p:txBody>
          <a:bodyPr>
            <a:noAutofit/>
          </a:bodyPr>
          <a:lstStyle/>
          <a:p>
            <a:pPr fontAlgn="base"/>
            <a:r>
              <a:rPr lang="id-ID" sz="2400" dirty="0"/>
              <a:t>Anggota menjalankan komunikasi dengan tulus. Mereka saling memahami sudut pandang masing-masing;</a:t>
            </a:r>
          </a:p>
          <a:p>
            <a:pPr fontAlgn="base"/>
            <a:r>
              <a:rPr lang="id-ID" sz="2400" dirty="0"/>
              <a:t>Para anggota didorong untuk menambah keterampilan dan menerapkannya dalam tim. Mereka menerima dukungan penuh dari tim;</a:t>
            </a:r>
          </a:p>
          <a:p>
            <a:pPr fontAlgn="base"/>
            <a:r>
              <a:rPr lang="id-ID" sz="2400" dirty="0"/>
              <a:t>Mereka menyadari bahwa konflik dalam tim merupakan hal yang wajar, karena konflik merupakan kesempatan untuk mengembangkan ide dan kreatifitas. Apabila terjadi suatu konflik, akan diselesaikan secara konstruktif;</a:t>
            </a:r>
          </a:p>
          <a:p>
            <a:pPr fontAlgn="base"/>
            <a:r>
              <a:rPr lang="id-ID" sz="2400" dirty="0"/>
              <a:t>Anggota berpartisipasi aktif dalam pengambilan keputusan yang mempengaruhi tim. Meskipun mereka menyadari bahwa keputusan tetap di tangan pemimpin apabila tim menemui jalan buntu. Tujuannya adalah memperoleh hasil yang positif.</a:t>
            </a:r>
          </a:p>
          <a:p>
            <a:pPr marL="0" indent="0">
              <a:buNone/>
            </a:pPr>
            <a:endParaRPr lang="id-ID" sz="2400" dirty="0"/>
          </a:p>
        </p:txBody>
      </p:sp>
    </p:spTree>
    <p:extLst>
      <p:ext uri="{BB962C8B-B14F-4D97-AF65-F5344CB8AC3E}">
        <p14:creationId xmlns:p14="http://schemas.microsoft.com/office/powerpoint/2010/main" val="34984582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KESIMPULAN</a:t>
            </a:r>
            <a:endParaRPr lang="id-ID" dirty="0"/>
          </a:p>
        </p:txBody>
      </p:sp>
      <p:sp>
        <p:nvSpPr>
          <p:cNvPr id="3" name="Content Placeholder 2"/>
          <p:cNvSpPr>
            <a:spLocks noGrp="1"/>
          </p:cNvSpPr>
          <p:nvPr>
            <p:ph idx="1"/>
          </p:nvPr>
        </p:nvSpPr>
        <p:spPr/>
        <p:txBody>
          <a:bodyPr>
            <a:normAutofit lnSpcReduction="10000"/>
          </a:bodyPr>
          <a:lstStyle/>
          <a:p>
            <a:pPr marL="0" indent="0" algn="ctr">
              <a:buNone/>
            </a:pPr>
            <a:r>
              <a:rPr lang="id-ID" i="1" dirty="0"/>
              <a:t>Kelompok belum tentu merupakan tim, namun tim pasti merupakan suatu kelompok. Di dalam suatu kelompok, belum tentu seluruh anggotanya menjadi tim dan mempunyai tujuan sama. Namun dalam tim, seluruh anggotanya menjadi satu kelompok yang mempunyai tujuan sama.</a:t>
            </a:r>
            <a:endParaRPr lang="id-ID" dirty="0"/>
          </a:p>
        </p:txBody>
      </p:sp>
    </p:spTree>
    <p:extLst>
      <p:ext uri="{BB962C8B-B14F-4D97-AF65-F5344CB8AC3E}">
        <p14:creationId xmlns:p14="http://schemas.microsoft.com/office/powerpoint/2010/main" val="129818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857250"/>
          </a:xfrm>
        </p:spPr>
        <p:txBody>
          <a:bodyPr/>
          <a:lstStyle/>
          <a:p>
            <a:r>
              <a:rPr lang="en-US" dirty="0" err="1">
                <a:solidFill>
                  <a:srgbClr val="FF9900"/>
                </a:solidFill>
                <a:effectLst>
                  <a:outerShdw blurRad="38100" dist="38100" dir="2700000" algn="tl">
                    <a:srgbClr val="C0C0C0"/>
                  </a:outerShdw>
                </a:effectLst>
              </a:rPr>
              <a:t>Apakah</a:t>
            </a:r>
            <a:r>
              <a:rPr lang="en-US" dirty="0">
                <a:solidFill>
                  <a:srgbClr val="FF9900"/>
                </a:solidFill>
                <a:effectLst>
                  <a:outerShdw blurRad="38100" dist="38100" dir="2700000" algn="tl">
                    <a:srgbClr val="C0C0C0"/>
                  </a:outerShdw>
                </a:effectLst>
              </a:rPr>
              <a:t> Team Work </a:t>
            </a:r>
            <a:r>
              <a:rPr lang="en-US" dirty="0" err="1">
                <a:solidFill>
                  <a:srgbClr val="FF9900"/>
                </a:solidFill>
                <a:effectLst>
                  <a:outerShdw blurRad="38100" dist="38100" dir="2700000" algn="tl">
                    <a:srgbClr val="C0C0C0"/>
                  </a:outerShdw>
                </a:effectLst>
              </a:rPr>
              <a:t>itu</a:t>
            </a:r>
            <a:r>
              <a:rPr lang="en-US" dirty="0">
                <a:solidFill>
                  <a:srgbClr val="FF9900"/>
                </a:solidFill>
                <a:effectLst>
                  <a:outerShdw blurRad="38100" dist="38100" dir="2700000" algn="tl">
                    <a:srgbClr val="C0C0C0"/>
                  </a:outerShdw>
                </a:effectLst>
              </a:rPr>
              <a:t> ?</a:t>
            </a:r>
            <a:endParaRPr lang="id-ID" dirty="0"/>
          </a:p>
        </p:txBody>
      </p:sp>
      <p:sp>
        <p:nvSpPr>
          <p:cNvPr id="3" name="Content Placeholder 2"/>
          <p:cNvSpPr>
            <a:spLocks noGrp="1"/>
          </p:cNvSpPr>
          <p:nvPr>
            <p:ph idx="1"/>
          </p:nvPr>
        </p:nvSpPr>
        <p:spPr>
          <a:xfrm>
            <a:off x="609600" y="1387078"/>
            <a:ext cx="8229600" cy="3394472"/>
          </a:xfrm>
        </p:spPr>
        <p:txBody>
          <a:bodyPr/>
          <a:lstStyle/>
          <a:p>
            <a:pPr>
              <a:buClr>
                <a:srgbClr val="FF33CC"/>
              </a:buClr>
              <a:buNone/>
            </a:pPr>
            <a:r>
              <a:rPr lang="en-US" dirty="0" err="1"/>
              <a:t>Sekumpulan</a:t>
            </a:r>
            <a:r>
              <a:rPr lang="en-US" dirty="0"/>
              <a:t> </a:t>
            </a:r>
            <a:r>
              <a:rPr lang="en-US" dirty="0" err="1"/>
              <a:t>individu</a:t>
            </a:r>
            <a:r>
              <a:rPr lang="en-US" dirty="0"/>
              <a:t> yang </a:t>
            </a:r>
            <a:r>
              <a:rPr lang="en-US" dirty="0" err="1"/>
              <a:t>bekerjasama</a:t>
            </a:r>
            <a:r>
              <a:rPr lang="en-US" dirty="0"/>
              <a:t>  </a:t>
            </a:r>
          </a:p>
          <a:p>
            <a:pPr>
              <a:buClr>
                <a:srgbClr val="66FF33"/>
              </a:buClr>
              <a:buFont typeface="Wingdings" pitchFamily="2" charset="2"/>
              <a:buChar char="§"/>
            </a:pPr>
            <a:r>
              <a:rPr lang="en-US" dirty="0"/>
              <a:t> </a:t>
            </a:r>
            <a:r>
              <a:rPr lang="en-US" dirty="0" err="1"/>
              <a:t>Komitmen</a:t>
            </a:r>
            <a:endParaRPr lang="en-US" dirty="0"/>
          </a:p>
          <a:p>
            <a:pPr>
              <a:buClr>
                <a:srgbClr val="66FF33"/>
              </a:buClr>
              <a:buFont typeface="Wingdings" pitchFamily="2" charset="2"/>
              <a:buChar char="§"/>
            </a:pPr>
            <a:r>
              <a:rPr lang="en-US" dirty="0"/>
              <a:t> </a:t>
            </a:r>
            <a:r>
              <a:rPr lang="en-US" dirty="0" err="1"/>
              <a:t>Saling</a:t>
            </a:r>
            <a:r>
              <a:rPr lang="en-US" dirty="0"/>
              <a:t> </a:t>
            </a:r>
            <a:r>
              <a:rPr lang="en-US" dirty="0" err="1"/>
              <a:t>tergantung</a:t>
            </a:r>
            <a:r>
              <a:rPr lang="en-US" dirty="0"/>
              <a:t> </a:t>
            </a:r>
          </a:p>
          <a:p>
            <a:pPr>
              <a:buClr>
                <a:srgbClr val="66FF33"/>
              </a:buClr>
              <a:buFont typeface="Wingdings" pitchFamily="2" charset="2"/>
              <a:buChar char="§"/>
            </a:pPr>
            <a:r>
              <a:rPr lang="en-US" dirty="0"/>
              <a:t> </a:t>
            </a:r>
            <a:r>
              <a:rPr lang="en-US" dirty="0" err="1"/>
              <a:t>Pendelegasian</a:t>
            </a:r>
            <a:endParaRPr lang="en-US" dirty="0"/>
          </a:p>
          <a:p>
            <a:pPr>
              <a:buClr>
                <a:srgbClr val="66FF33"/>
              </a:buClr>
              <a:buFont typeface="Wingdings" pitchFamily="2" charset="2"/>
              <a:buChar char="§"/>
            </a:pPr>
            <a:r>
              <a:rPr lang="en-US" dirty="0"/>
              <a:t> </a:t>
            </a:r>
            <a:r>
              <a:rPr lang="en-US" dirty="0" err="1"/>
              <a:t>Sumber</a:t>
            </a:r>
            <a:r>
              <a:rPr lang="en-US" dirty="0"/>
              <a:t> </a:t>
            </a:r>
            <a:r>
              <a:rPr lang="en-US" dirty="0" err="1" smtClean="0"/>
              <a:t>daya</a:t>
            </a:r>
            <a:endParaRPr lang="en-US" dirty="0"/>
          </a:p>
        </p:txBody>
      </p:sp>
    </p:spTree>
    <p:extLst>
      <p:ext uri="{BB962C8B-B14F-4D97-AF65-F5344CB8AC3E}">
        <p14:creationId xmlns:p14="http://schemas.microsoft.com/office/powerpoint/2010/main" val="31570726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857250"/>
          </a:xfrm>
        </p:spPr>
        <p:txBody>
          <a:bodyPr/>
          <a:lstStyle/>
          <a:p>
            <a:r>
              <a:rPr lang="en-US" dirty="0" err="1">
                <a:solidFill>
                  <a:srgbClr val="FF9900"/>
                </a:solidFill>
                <a:effectLst>
                  <a:outerShdw blurRad="38100" dist="38100" dir="2700000" algn="tl">
                    <a:srgbClr val="C0C0C0"/>
                  </a:outerShdw>
                </a:effectLst>
              </a:rPr>
              <a:t>Mengapa</a:t>
            </a:r>
            <a:r>
              <a:rPr lang="en-US" dirty="0">
                <a:solidFill>
                  <a:srgbClr val="FF9900"/>
                </a:solidFill>
                <a:effectLst>
                  <a:outerShdw blurRad="38100" dist="38100" dir="2700000" algn="tl">
                    <a:srgbClr val="C0C0C0"/>
                  </a:outerShdw>
                </a:effectLst>
              </a:rPr>
              <a:t> </a:t>
            </a:r>
            <a:r>
              <a:rPr lang="en-US" dirty="0" err="1">
                <a:solidFill>
                  <a:srgbClr val="FF9900"/>
                </a:solidFill>
                <a:effectLst>
                  <a:outerShdw blurRad="38100" dist="38100" dir="2700000" algn="tl">
                    <a:srgbClr val="C0C0C0"/>
                  </a:outerShdw>
                </a:effectLst>
              </a:rPr>
              <a:t>Diperlukan</a:t>
            </a:r>
            <a:r>
              <a:rPr lang="en-US" dirty="0">
                <a:solidFill>
                  <a:srgbClr val="FF9900"/>
                </a:solidFill>
                <a:effectLst>
                  <a:outerShdw blurRad="38100" dist="38100" dir="2700000" algn="tl">
                    <a:srgbClr val="C0C0C0"/>
                  </a:outerShdw>
                </a:effectLst>
              </a:rPr>
              <a:t>?</a:t>
            </a:r>
            <a:endParaRPr lang="id-ID" dirty="0"/>
          </a:p>
        </p:txBody>
      </p:sp>
      <p:sp>
        <p:nvSpPr>
          <p:cNvPr id="3" name="Content Placeholder 2"/>
          <p:cNvSpPr>
            <a:spLocks noGrp="1"/>
          </p:cNvSpPr>
          <p:nvPr>
            <p:ph idx="1"/>
          </p:nvPr>
        </p:nvSpPr>
        <p:spPr>
          <a:xfrm>
            <a:off x="457200" y="1463278"/>
            <a:ext cx="8229600" cy="3394472"/>
          </a:xfrm>
        </p:spPr>
        <p:txBody>
          <a:bodyPr>
            <a:normAutofit fontScale="70000" lnSpcReduction="20000"/>
          </a:bodyPr>
          <a:lstStyle/>
          <a:p>
            <a:pPr>
              <a:buClr>
                <a:srgbClr val="FF9900"/>
              </a:buClr>
            </a:pPr>
            <a:r>
              <a:rPr lang="fi-FI" dirty="0">
                <a:solidFill>
                  <a:srgbClr val="3333CC"/>
                </a:solidFill>
                <a:latin typeface="Aharoni" pitchFamily="2" charset="-79"/>
                <a:cs typeface="Aharoni" pitchFamily="2" charset="-79"/>
              </a:rPr>
              <a:t>Teamwork merupakan sarana yang sangat baik dalam menggabungkan berbagai talenta dan dapat memberikan solusi inovatif suatu pendekatan yang mapan. </a:t>
            </a:r>
          </a:p>
          <a:p>
            <a:pPr>
              <a:buClr>
                <a:srgbClr val="FF9900"/>
              </a:buClr>
            </a:pPr>
            <a:endParaRPr lang="fi-FI" dirty="0">
              <a:solidFill>
                <a:srgbClr val="3333CC"/>
              </a:solidFill>
              <a:latin typeface="Aharoni" pitchFamily="2" charset="-79"/>
              <a:cs typeface="Aharoni" pitchFamily="2" charset="-79"/>
            </a:endParaRPr>
          </a:p>
          <a:p>
            <a:pPr>
              <a:buClr>
                <a:srgbClr val="FF9900"/>
              </a:buClr>
            </a:pPr>
            <a:r>
              <a:rPr lang="fi-FI" dirty="0">
                <a:solidFill>
                  <a:srgbClr val="3333CC"/>
                </a:solidFill>
                <a:latin typeface="Aharoni" pitchFamily="2" charset="-79"/>
                <a:cs typeface="Aharoni" pitchFamily="2" charset="-79"/>
              </a:rPr>
              <a:t>Ketrampilan dan pengetahuan yang beranekaragam yang dimiliki oleh anggota kelompok juga merupakan nilai tambah yang membuat teamwork lebih menguntungkan jika dibandingkan seorang individu yang brilian sekalipun. </a:t>
            </a:r>
            <a:endParaRPr lang="en-US" dirty="0">
              <a:solidFill>
                <a:srgbClr val="3333CC"/>
              </a:solidFill>
              <a:latin typeface="Aharoni" pitchFamily="2" charset="-79"/>
              <a:cs typeface="Aharoni" pitchFamily="2" charset="-79"/>
            </a:endParaRPr>
          </a:p>
          <a:p>
            <a:pPr marL="0" indent="0">
              <a:buNone/>
            </a:pPr>
            <a:endParaRPr lang="id-ID" dirty="0">
              <a:latin typeface="Aharoni" pitchFamily="2" charset="-79"/>
              <a:cs typeface="Aharoni" pitchFamily="2" charset="-79"/>
            </a:endParaRPr>
          </a:p>
        </p:txBody>
      </p:sp>
    </p:spTree>
    <p:extLst>
      <p:ext uri="{BB962C8B-B14F-4D97-AF65-F5344CB8AC3E}">
        <p14:creationId xmlns:p14="http://schemas.microsoft.com/office/powerpoint/2010/main" val="9532679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57250"/>
          </a:xfrm>
        </p:spPr>
        <p:txBody>
          <a:bodyPr/>
          <a:lstStyle/>
          <a:p>
            <a:r>
              <a:rPr lang="en-US" dirty="0" err="1">
                <a:solidFill>
                  <a:srgbClr val="FF9933"/>
                </a:solidFill>
                <a:effectLst>
                  <a:outerShdw blurRad="38100" dist="38100" dir="2700000" algn="tl">
                    <a:srgbClr val="C0C0C0"/>
                  </a:outerShdw>
                </a:effectLst>
              </a:rPr>
              <a:t>Ketrampilan</a:t>
            </a:r>
            <a:r>
              <a:rPr lang="en-US" dirty="0">
                <a:solidFill>
                  <a:srgbClr val="FF9933"/>
                </a:solidFill>
                <a:effectLst>
                  <a:outerShdw blurRad="38100" dist="38100" dir="2700000" algn="tl">
                    <a:srgbClr val="C0C0C0"/>
                  </a:outerShdw>
                </a:effectLst>
              </a:rPr>
              <a:t> Yang </a:t>
            </a:r>
            <a:r>
              <a:rPr lang="en-US" dirty="0" err="1">
                <a:solidFill>
                  <a:srgbClr val="FF9933"/>
                </a:solidFill>
                <a:effectLst>
                  <a:outerShdw blurRad="38100" dist="38100" dir="2700000" algn="tl">
                    <a:srgbClr val="C0C0C0"/>
                  </a:outerShdw>
                </a:effectLst>
              </a:rPr>
              <a:t>Diperlukan</a:t>
            </a:r>
            <a:endParaRPr lang="id-ID" dirty="0"/>
          </a:p>
        </p:txBody>
      </p:sp>
      <p:sp>
        <p:nvSpPr>
          <p:cNvPr id="3" name="Content Placeholder 2"/>
          <p:cNvSpPr>
            <a:spLocks noGrp="1"/>
          </p:cNvSpPr>
          <p:nvPr>
            <p:ph idx="1"/>
          </p:nvPr>
        </p:nvSpPr>
        <p:spPr>
          <a:xfrm>
            <a:off x="457200" y="1539478"/>
            <a:ext cx="8229600" cy="3394472"/>
          </a:xfrm>
        </p:spPr>
        <p:txBody>
          <a:bodyPr>
            <a:normAutofit fontScale="92500" lnSpcReduction="10000"/>
          </a:bodyPr>
          <a:lstStyle/>
          <a:p>
            <a:pPr>
              <a:lnSpc>
                <a:spcPct val="90000"/>
              </a:lnSpc>
            </a:pPr>
            <a:r>
              <a:rPr lang="en-US" dirty="0" err="1">
                <a:solidFill>
                  <a:srgbClr val="3333CC"/>
                </a:solidFill>
                <a:latin typeface="Agency FB" pitchFamily="34" charset="0"/>
              </a:rPr>
              <a:t>Ketrampilan</a:t>
            </a:r>
            <a:r>
              <a:rPr lang="en-US" dirty="0">
                <a:solidFill>
                  <a:srgbClr val="FF0000"/>
                </a:solidFill>
                <a:latin typeface="Agency FB" pitchFamily="34" charset="0"/>
              </a:rPr>
              <a:t> managerial </a:t>
            </a:r>
            <a:r>
              <a:rPr lang="en-US" i="1" dirty="0">
                <a:solidFill>
                  <a:srgbClr val="FF0000"/>
                </a:solidFill>
                <a:latin typeface="Agency FB" pitchFamily="34" charset="0"/>
              </a:rPr>
              <a:t>(Managerial Skills)</a:t>
            </a:r>
            <a:r>
              <a:rPr lang="en-US" dirty="0">
                <a:solidFill>
                  <a:srgbClr val="FF0000"/>
                </a:solidFill>
                <a:latin typeface="Agency FB" pitchFamily="34" charset="0"/>
              </a:rPr>
              <a:t>,</a:t>
            </a:r>
            <a:r>
              <a:rPr lang="en-US" dirty="0">
                <a:solidFill>
                  <a:srgbClr val="3333CC"/>
                </a:solidFill>
                <a:latin typeface="Agency FB" pitchFamily="34" charset="0"/>
              </a:rPr>
              <a:t> </a:t>
            </a:r>
            <a:r>
              <a:rPr lang="en-US" dirty="0" err="1">
                <a:solidFill>
                  <a:srgbClr val="3333CC"/>
                </a:solidFill>
                <a:latin typeface="Agency FB" pitchFamily="34" charset="0"/>
              </a:rPr>
              <a:t>termasuk</a:t>
            </a:r>
            <a:r>
              <a:rPr lang="en-US" dirty="0">
                <a:solidFill>
                  <a:srgbClr val="3333CC"/>
                </a:solidFill>
                <a:latin typeface="Agency FB" pitchFamily="34" charset="0"/>
              </a:rPr>
              <a:t> </a:t>
            </a:r>
            <a:r>
              <a:rPr lang="en-US" dirty="0" err="1">
                <a:solidFill>
                  <a:srgbClr val="3333CC"/>
                </a:solidFill>
                <a:latin typeface="Agency FB" pitchFamily="34" charset="0"/>
              </a:rPr>
              <a:t>kemampuan</a:t>
            </a:r>
            <a:r>
              <a:rPr lang="en-US" dirty="0">
                <a:solidFill>
                  <a:srgbClr val="3333CC"/>
                </a:solidFill>
                <a:latin typeface="Agency FB" pitchFamily="34" charset="0"/>
              </a:rPr>
              <a:t> </a:t>
            </a:r>
            <a:r>
              <a:rPr lang="en-US" dirty="0" err="1">
                <a:solidFill>
                  <a:srgbClr val="3333CC"/>
                </a:solidFill>
                <a:latin typeface="Agency FB" pitchFamily="34" charset="0"/>
              </a:rPr>
              <a:t>dalam</a:t>
            </a:r>
            <a:r>
              <a:rPr lang="en-US" dirty="0">
                <a:solidFill>
                  <a:srgbClr val="3333CC"/>
                </a:solidFill>
                <a:latin typeface="Agency FB" pitchFamily="34" charset="0"/>
              </a:rPr>
              <a:t> </a:t>
            </a:r>
            <a:r>
              <a:rPr lang="en-US" dirty="0" err="1">
                <a:solidFill>
                  <a:srgbClr val="3333CC"/>
                </a:solidFill>
                <a:latin typeface="Agency FB" pitchFamily="34" charset="0"/>
              </a:rPr>
              <a:t>membuat</a:t>
            </a:r>
            <a:r>
              <a:rPr lang="en-US" dirty="0">
                <a:solidFill>
                  <a:srgbClr val="3333CC"/>
                </a:solidFill>
                <a:latin typeface="Agency FB" pitchFamily="34" charset="0"/>
              </a:rPr>
              <a:t> </a:t>
            </a:r>
            <a:r>
              <a:rPr lang="en-US" dirty="0" err="1">
                <a:solidFill>
                  <a:srgbClr val="3333CC"/>
                </a:solidFill>
                <a:latin typeface="Agency FB" pitchFamily="34" charset="0"/>
              </a:rPr>
              <a:t>rencana</a:t>
            </a:r>
            <a:r>
              <a:rPr lang="en-US" dirty="0">
                <a:solidFill>
                  <a:srgbClr val="3333CC"/>
                </a:solidFill>
                <a:latin typeface="Agency FB" pitchFamily="34" charset="0"/>
              </a:rPr>
              <a:t> </a:t>
            </a:r>
            <a:r>
              <a:rPr lang="en-US" dirty="0" err="1">
                <a:solidFill>
                  <a:srgbClr val="3333CC"/>
                </a:solidFill>
                <a:latin typeface="Agency FB" pitchFamily="34" charset="0"/>
              </a:rPr>
              <a:t>kerja</a:t>
            </a:r>
            <a:r>
              <a:rPr lang="en-US" dirty="0">
                <a:solidFill>
                  <a:srgbClr val="3333CC"/>
                </a:solidFill>
                <a:latin typeface="Agency FB" pitchFamily="34" charset="0"/>
              </a:rPr>
              <a:t>, </a:t>
            </a:r>
            <a:r>
              <a:rPr lang="en-US" dirty="0" err="1">
                <a:solidFill>
                  <a:srgbClr val="3333CC"/>
                </a:solidFill>
                <a:latin typeface="Agency FB" pitchFamily="34" charset="0"/>
              </a:rPr>
              <a:t>menentukan</a:t>
            </a:r>
            <a:r>
              <a:rPr lang="en-US" dirty="0">
                <a:solidFill>
                  <a:srgbClr val="3333CC"/>
                </a:solidFill>
                <a:latin typeface="Agency FB" pitchFamily="34" charset="0"/>
              </a:rPr>
              <a:t> </a:t>
            </a:r>
            <a:r>
              <a:rPr lang="en-US" dirty="0" err="1">
                <a:solidFill>
                  <a:srgbClr val="3333CC"/>
                </a:solidFill>
                <a:latin typeface="Agency FB" pitchFamily="34" charset="0"/>
              </a:rPr>
              <a:t>tujuan</a:t>
            </a:r>
            <a:r>
              <a:rPr lang="en-US" dirty="0">
                <a:solidFill>
                  <a:srgbClr val="3333CC"/>
                </a:solidFill>
                <a:latin typeface="Agency FB" pitchFamily="34" charset="0"/>
              </a:rPr>
              <a:t>, </a:t>
            </a:r>
            <a:r>
              <a:rPr lang="en-US" dirty="0" err="1">
                <a:solidFill>
                  <a:srgbClr val="3333CC"/>
                </a:solidFill>
                <a:latin typeface="Agency FB" pitchFamily="34" charset="0"/>
              </a:rPr>
              <a:t>memantau</a:t>
            </a:r>
            <a:r>
              <a:rPr lang="en-US" dirty="0">
                <a:solidFill>
                  <a:srgbClr val="3333CC"/>
                </a:solidFill>
                <a:latin typeface="Agency FB" pitchFamily="34" charset="0"/>
              </a:rPr>
              <a:t> </a:t>
            </a:r>
            <a:r>
              <a:rPr lang="en-US" dirty="0" err="1">
                <a:solidFill>
                  <a:srgbClr val="3333CC"/>
                </a:solidFill>
                <a:latin typeface="Agency FB" pitchFamily="34" charset="0"/>
              </a:rPr>
              <a:t>kinerja</a:t>
            </a:r>
            <a:r>
              <a:rPr lang="en-US" dirty="0">
                <a:solidFill>
                  <a:srgbClr val="3333CC"/>
                </a:solidFill>
                <a:latin typeface="Agency FB" pitchFamily="34" charset="0"/>
              </a:rPr>
              <a:t>, </a:t>
            </a:r>
            <a:r>
              <a:rPr lang="en-US" dirty="0" err="1">
                <a:solidFill>
                  <a:srgbClr val="3333CC"/>
                </a:solidFill>
                <a:latin typeface="Agency FB" pitchFamily="34" charset="0"/>
              </a:rPr>
              <a:t>memonitor</a:t>
            </a:r>
            <a:r>
              <a:rPr lang="en-US" dirty="0">
                <a:solidFill>
                  <a:srgbClr val="3333CC"/>
                </a:solidFill>
                <a:latin typeface="Agency FB" pitchFamily="34" charset="0"/>
              </a:rPr>
              <a:t> </a:t>
            </a:r>
            <a:r>
              <a:rPr lang="en-US" dirty="0" err="1">
                <a:solidFill>
                  <a:srgbClr val="3333CC"/>
                </a:solidFill>
                <a:latin typeface="Agency FB" pitchFamily="34" charset="0"/>
              </a:rPr>
              <a:t>perkembangan</a:t>
            </a:r>
            <a:r>
              <a:rPr lang="en-US" dirty="0">
                <a:solidFill>
                  <a:srgbClr val="3333CC"/>
                </a:solidFill>
                <a:latin typeface="Agency FB" pitchFamily="34" charset="0"/>
              </a:rPr>
              <a:t> </a:t>
            </a:r>
            <a:r>
              <a:rPr lang="en-US" dirty="0" err="1">
                <a:solidFill>
                  <a:srgbClr val="3333CC"/>
                </a:solidFill>
                <a:latin typeface="Agency FB" pitchFamily="34" charset="0"/>
              </a:rPr>
              <a:t>dan</a:t>
            </a:r>
            <a:r>
              <a:rPr lang="en-US" dirty="0">
                <a:solidFill>
                  <a:srgbClr val="3333CC"/>
                </a:solidFill>
                <a:latin typeface="Agency FB" pitchFamily="34" charset="0"/>
              </a:rPr>
              <a:t> </a:t>
            </a:r>
            <a:r>
              <a:rPr lang="en-US" dirty="0" err="1">
                <a:solidFill>
                  <a:srgbClr val="3333CC"/>
                </a:solidFill>
                <a:latin typeface="Agency FB" pitchFamily="34" charset="0"/>
              </a:rPr>
              <a:t>memastikan</a:t>
            </a:r>
            <a:r>
              <a:rPr lang="en-US" dirty="0">
                <a:solidFill>
                  <a:srgbClr val="3333CC"/>
                </a:solidFill>
                <a:latin typeface="Agency FB" pitchFamily="34" charset="0"/>
              </a:rPr>
              <a:t> </a:t>
            </a:r>
            <a:r>
              <a:rPr lang="en-US" dirty="0" err="1">
                <a:solidFill>
                  <a:srgbClr val="3333CC"/>
                </a:solidFill>
                <a:latin typeface="Agency FB" pitchFamily="34" charset="0"/>
              </a:rPr>
              <a:t>pekerjaan</a:t>
            </a:r>
            <a:r>
              <a:rPr lang="en-US" dirty="0">
                <a:solidFill>
                  <a:srgbClr val="3333CC"/>
                </a:solidFill>
                <a:latin typeface="Agency FB" pitchFamily="34" charset="0"/>
              </a:rPr>
              <a:t> </a:t>
            </a:r>
            <a:r>
              <a:rPr lang="en-US" dirty="0" err="1">
                <a:solidFill>
                  <a:srgbClr val="3333CC"/>
                </a:solidFill>
                <a:latin typeface="Agency FB" pitchFamily="34" charset="0"/>
              </a:rPr>
              <a:t>telah</a:t>
            </a:r>
            <a:r>
              <a:rPr lang="en-US" dirty="0">
                <a:solidFill>
                  <a:srgbClr val="3333CC"/>
                </a:solidFill>
                <a:latin typeface="Agency FB" pitchFamily="34" charset="0"/>
              </a:rPr>
              <a:t> </a:t>
            </a:r>
            <a:r>
              <a:rPr lang="en-US" dirty="0" err="1">
                <a:solidFill>
                  <a:srgbClr val="3333CC"/>
                </a:solidFill>
                <a:latin typeface="Agency FB" pitchFamily="34" charset="0"/>
              </a:rPr>
              <a:t>dilakukan</a:t>
            </a:r>
            <a:r>
              <a:rPr lang="en-US" dirty="0">
                <a:solidFill>
                  <a:srgbClr val="3333CC"/>
                </a:solidFill>
                <a:latin typeface="Agency FB" pitchFamily="34" charset="0"/>
              </a:rPr>
              <a:t> </a:t>
            </a:r>
            <a:r>
              <a:rPr lang="en-US" dirty="0" err="1">
                <a:solidFill>
                  <a:srgbClr val="3333CC"/>
                </a:solidFill>
                <a:latin typeface="Agency FB" pitchFamily="34" charset="0"/>
              </a:rPr>
              <a:t>secara</a:t>
            </a:r>
            <a:r>
              <a:rPr lang="en-US" dirty="0">
                <a:solidFill>
                  <a:srgbClr val="3333CC"/>
                </a:solidFill>
                <a:latin typeface="Agency FB" pitchFamily="34" charset="0"/>
              </a:rPr>
              <a:t> </a:t>
            </a:r>
            <a:r>
              <a:rPr lang="en-US" dirty="0" err="1">
                <a:solidFill>
                  <a:srgbClr val="3333CC"/>
                </a:solidFill>
                <a:latin typeface="Agency FB" pitchFamily="34" charset="0"/>
              </a:rPr>
              <a:t>benar</a:t>
            </a:r>
            <a:r>
              <a:rPr lang="en-US" dirty="0">
                <a:solidFill>
                  <a:srgbClr val="3333CC"/>
                </a:solidFill>
                <a:latin typeface="Agency FB" pitchFamily="34" charset="0"/>
              </a:rPr>
              <a:t>, </a:t>
            </a:r>
            <a:r>
              <a:rPr lang="en-US" dirty="0" err="1">
                <a:solidFill>
                  <a:srgbClr val="3333CC"/>
                </a:solidFill>
                <a:latin typeface="Agency FB" pitchFamily="34" charset="0"/>
              </a:rPr>
              <a:t>dan</a:t>
            </a:r>
            <a:r>
              <a:rPr lang="en-US" dirty="0">
                <a:solidFill>
                  <a:srgbClr val="3333CC"/>
                </a:solidFill>
                <a:latin typeface="Agency FB" pitchFamily="34" charset="0"/>
              </a:rPr>
              <a:t> lain-lain. </a:t>
            </a:r>
          </a:p>
          <a:p>
            <a:pPr>
              <a:lnSpc>
                <a:spcPct val="90000"/>
              </a:lnSpc>
            </a:pPr>
            <a:r>
              <a:rPr lang="en-US" dirty="0" err="1">
                <a:solidFill>
                  <a:srgbClr val="3333CC"/>
                </a:solidFill>
                <a:latin typeface="Agency FB" pitchFamily="34" charset="0"/>
              </a:rPr>
              <a:t>Ketrampilan</a:t>
            </a:r>
            <a:r>
              <a:rPr lang="en-US" dirty="0">
                <a:solidFill>
                  <a:srgbClr val="3333CC"/>
                </a:solidFill>
                <a:latin typeface="Agency FB" pitchFamily="34" charset="0"/>
              </a:rPr>
              <a:t> </a:t>
            </a:r>
            <a:r>
              <a:rPr lang="en-US" dirty="0">
                <a:solidFill>
                  <a:srgbClr val="FF0000"/>
                </a:solidFill>
                <a:latin typeface="Agency FB" pitchFamily="34" charset="0"/>
              </a:rPr>
              <a:t>interpersonal </a:t>
            </a:r>
            <a:r>
              <a:rPr lang="en-US" i="1" dirty="0">
                <a:solidFill>
                  <a:srgbClr val="FF0000"/>
                </a:solidFill>
                <a:latin typeface="Agency FB" pitchFamily="34" charset="0"/>
              </a:rPr>
              <a:t>(Interpersonal Skills),</a:t>
            </a:r>
            <a:r>
              <a:rPr lang="en-US" dirty="0">
                <a:solidFill>
                  <a:srgbClr val="3333CC"/>
                </a:solidFill>
                <a:latin typeface="Agency FB" pitchFamily="34" charset="0"/>
              </a:rPr>
              <a:t> </a:t>
            </a:r>
            <a:r>
              <a:rPr lang="en-US" dirty="0" err="1">
                <a:solidFill>
                  <a:srgbClr val="3333CC"/>
                </a:solidFill>
                <a:latin typeface="Agency FB" pitchFamily="34" charset="0"/>
              </a:rPr>
              <a:t>termasuk</a:t>
            </a:r>
            <a:r>
              <a:rPr lang="en-US" dirty="0">
                <a:solidFill>
                  <a:srgbClr val="3333CC"/>
                </a:solidFill>
                <a:latin typeface="Agency FB" pitchFamily="34" charset="0"/>
              </a:rPr>
              <a:t> </a:t>
            </a:r>
            <a:r>
              <a:rPr lang="en-US" dirty="0" err="1">
                <a:solidFill>
                  <a:srgbClr val="3333CC"/>
                </a:solidFill>
                <a:latin typeface="Agency FB" pitchFamily="34" charset="0"/>
              </a:rPr>
              <a:t>kemampuan</a:t>
            </a:r>
            <a:r>
              <a:rPr lang="en-US" dirty="0">
                <a:solidFill>
                  <a:srgbClr val="3333CC"/>
                </a:solidFill>
                <a:latin typeface="Agency FB" pitchFamily="34" charset="0"/>
              </a:rPr>
              <a:t> </a:t>
            </a:r>
            <a:r>
              <a:rPr lang="en-US" dirty="0" err="1">
                <a:solidFill>
                  <a:srgbClr val="3333CC"/>
                </a:solidFill>
                <a:latin typeface="Agency FB" pitchFamily="34" charset="0"/>
              </a:rPr>
              <a:t>berkomunikasi</a:t>
            </a:r>
            <a:r>
              <a:rPr lang="en-US" dirty="0">
                <a:solidFill>
                  <a:srgbClr val="3333CC"/>
                </a:solidFill>
                <a:latin typeface="Agency FB" pitchFamily="34" charset="0"/>
              </a:rPr>
              <a:t>, </a:t>
            </a:r>
            <a:r>
              <a:rPr lang="en-US" dirty="0" err="1">
                <a:solidFill>
                  <a:srgbClr val="3333CC"/>
                </a:solidFill>
                <a:latin typeface="Agency FB" pitchFamily="34" charset="0"/>
              </a:rPr>
              <a:t>saling</a:t>
            </a:r>
            <a:r>
              <a:rPr lang="en-US" dirty="0">
                <a:solidFill>
                  <a:srgbClr val="3333CC"/>
                </a:solidFill>
                <a:latin typeface="Agency FB" pitchFamily="34" charset="0"/>
              </a:rPr>
              <a:t> </a:t>
            </a:r>
            <a:r>
              <a:rPr lang="en-US" dirty="0" err="1">
                <a:solidFill>
                  <a:srgbClr val="3333CC"/>
                </a:solidFill>
                <a:latin typeface="Agency FB" pitchFamily="34" charset="0"/>
              </a:rPr>
              <a:t>menghargai</a:t>
            </a:r>
            <a:r>
              <a:rPr lang="en-US" dirty="0">
                <a:solidFill>
                  <a:srgbClr val="3333CC"/>
                </a:solidFill>
                <a:latin typeface="Agency FB" pitchFamily="34" charset="0"/>
              </a:rPr>
              <a:t> </a:t>
            </a:r>
            <a:r>
              <a:rPr lang="en-US" dirty="0" err="1">
                <a:solidFill>
                  <a:srgbClr val="3333CC"/>
                </a:solidFill>
                <a:latin typeface="Agency FB" pitchFamily="34" charset="0"/>
              </a:rPr>
              <a:t>pendapat</a:t>
            </a:r>
            <a:r>
              <a:rPr lang="en-US" dirty="0">
                <a:solidFill>
                  <a:srgbClr val="3333CC"/>
                </a:solidFill>
                <a:latin typeface="Agency FB" pitchFamily="34" charset="0"/>
              </a:rPr>
              <a:t> orang lain </a:t>
            </a:r>
            <a:r>
              <a:rPr lang="en-US" dirty="0" err="1">
                <a:solidFill>
                  <a:srgbClr val="3333CC"/>
                </a:solidFill>
                <a:latin typeface="Agency FB" pitchFamily="34" charset="0"/>
              </a:rPr>
              <a:t>dan</a:t>
            </a:r>
            <a:r>
              <a:rPr lang="en-US" dirty="0">
                <a:solidFill>
                  <a:srgbClr val="3333CC"/>
                </a:solidFill>
                <a:latin typeface="Agency FB" pitchFamily="34" charset="0"/>
              </a:rPr>
              <a:t> </a:t>
            </a:r>
            <a:r>
              <a:rPr lang="en-US" dirty="0" err="1">
                <a:solidFill>
                  <a:srgbClr val="3333CC"/>
                </a:solidFill>
                <a:latin typeface="Agency FB" pitchFamily="34" charset="0"/>
              </a:rPr>
              <a:t>kemampuan</a:t>
            </a:r>
            <a:r>
              <a:rPr lang="en-US" dirty="0">
                <a:solidFill>
                  <a:srgbClr val="3333CC"/>
                </a:solidFill>
                <a:latin typeface="Agency FB" pitchFamily="34" charset="0"/>
              </a:rPr>
              <a:t> </a:t>
            </a:r>
            <a:r>
              <a:rPr lang="en-US" dirty="0" err="1">
                <a:solidFill>
                  <a:srgbClr val="3333CC"/>
                </a:solidFill>
                <a:latin typeface="Agency FB" pitchFamily="34" charset="0"/>
              </a:rPr>
              <a:t>menjalin</a:t>
            </a:r>
            <a:r>
              <a:rPr lang="en-US" dirty="0">
                <a:solidFill>
                  <a:srgbClr val="3333CC"/>
                </a:solidFill>
                <a:latin typeface="Agency FB" pitchFamily="34" charset="0"/>
              </a:rPr>
              <a:t> </a:t>
            </a:r>
            <a:r>
              <a:rPr lang="en-US" dirty="0" err="1">
                <a:solidFill>
                  <a:srgbClr val="3333CC"/>
                </a:solidFill>
                <a:latin typeface="Agency FB" pitchFamily="34" charset="0"/>
              </a:rPr>
              <a:t>hubungan</a:t>
            </a:r>
            <a:r>
              <a:rPr lang="en-US" dirty="0">
                <a:solidFill>
                  <a:srgbClr val="3333CC"/>
                </a:solidFill>
                <a:latin typeface="Agency FB" pitchFamily="34" charset="0"/>
              </a:rPr>
              <a:t> interpersonal </a:t>
            </a:r>
            <a:r>
              <a:rPr lang="en-US" dirty="0" err="1">
                <a:solidFill>
                  <a:srgbClr val="3333CC"/>
                </a:solidFill>
                <a:latin typeface="Agency FB" pitchFamily="34" charset="0"/>
              </a:rPr>
              <a:t>dengan</a:t>
            </a:r>
            <a:r>
              <a:rPr lang="en-US" dirty="0">
                <a:solidFill>
                  <a:srgbClr val="3333CC"/>
                </a:solidFill>
                <a:latin typeface="Agency FB" pitchFamily="34" charset="0"/>
              </a:rPr>
              <a:t> orang lain.</a:t>
            </a:r>
            <a:r>
              <a:rPr lang="en-US" dirty="0">
                <a:latin typeface="Agency FB" pitchFamily="34" charset="0"/>
              </a:rPr>
              <a:t> </a:t>
            </a:r>
          </a:p>
          <a:p>
            <a:endParaRPr lang="id-ID" dirty="0">
              <a:latin typeface="Agency FB" pitchFamily="34" charset="0"/>
            </a:endParaRPr>
          </a:p>
        </p:txBody>
      </p:sp>
    </p:spTree>
    <p:extLst>
      <p:ext uri="{BB962C8B-B14F-4D97-AF65-F5344CB8AC3E}">
        <p14:creationId xmlns:p14="http://schemas.microsoft.com/office/powerpoint/2010/main" val="24898801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857250"/>
          </a:xfrm>
        </p:spPr>
        <p:txBody>
          <a:bodyPr>
            <a:normAutofit fontScale="90000"/>
          </a:bodyPr>
          <a:lstStyle/>
          <a:p>
            <a:r>
              <a:rPr lang="en-US" dirty="0" err="1">
                <a:solidFill>
                  <a:srgbClr val="FF0000"/>
                </a:solidFill>
                <a:latin typeface="Aharoni" pitchFamily="2" charset="-79"/>
                <a:cs typeface="Aharoni" pitchFamily="2" charset="-79"/>
              </a:rPr>
              <a:t>Empat</a:t>
            </a:r>
            <a:r>
              <a:rPr lang="en-US" dirty="0">
                <a:solidFill>
                  <a:srgbClr val="FF0000"/>
                </a:solidFill>
                <a:latin typeface="Aharoni" pitchFamily="2" charset="-79"/>
                <a:cs typeface="Aharoni" pitchFamily="2" charset="-79"/>
              </a:rPr>
              <a:t> </a:t>
            </a:r>
            <a:r>
              <a:rPr lang="en-US" dirty="0" err="1">
                <a:solidFill>
                  <a:srgbClr val="FF0000"/>
                </a:solidFill>
                <a:latin typeface="Aharoni" pitchFamily="2" charset="-79"/>
                <a:cs typeface="Aharoni" pitchFamily="2" charset="-79"/>
              </a:rPr>
              <a:t>cara</a:t>
            </a:r>
            <a:r>
              <a:rPr lang="en-US" dirty="0">
                <a:solidFill>
                  <a:srgbClr val="FF0000"/>
                </a:solidFill>
                <a:latin typeface="Aharoni" pitchFamily="2" charset="-79"/>
                <a:cs typeface="Aharoni" pitchFamily="2" charset="-79"/>
              </a:rPr>
              <a:t> </a:t>
            </a:r>
            <a:r>
              <a:rPr lang="en-US" dirty="0" err="1">
                <a:solidFill>
                  <a:srgbClr val="FF0000"/>
                </a:solidFill>
                <a:latin typeface="Aharoni" pitchFamily="2" charset="-79"/>
                <a:cs typeface="Aharoni" pitchFamily="2" charset="-79"/>
              </a:rPr>
              <a:t>meningkatkan</a:t>
            </a:r>
            <a:r>
              <a:rPr lang="en-US" dirty="0">
                <a:solidFill>
                  <a:srgbClr val="FF0000"/>
                </a:solidFill>
                <a:latin typeface="Aharoni" pitchFamily="2" charset="-79"/>
                <a:cs typeface="Aharoni" pitchFamily="2" charset="-79"/>
              </a:rPr>
              <a:t> </a:t>
            </a:r>
            <a:r>
              <a:rPr lang="en-US" dirty="0" err="1">
                <a:solidFill>
                  <a:srgbClr val="FF0000"/>
                </a:solidFill>
                <a:latin typeface="Aharoni" pitchFamily="2" charset="-79"/>
                <a:cs typeface="Aharoni" pitchFamily="2" charset="-79"/>
              </a:rPr>
              <a:t>kekompakkan</a:t>
            </a:r>
            <a:r>
              <a:rPr lang="en-US" dirty="0">
                <a:solidFill>
                  <a:srgbClr val="FF0000"/>
                </a:solidFill>
                <a:latin typeface="Aharoni" pitchFamily="2" charset="-79"/>
                <a:cs typeface="Aharoni" pitchFamily="2" charset="-79"/>
              </a:rPr>
              <a:t> </a:t>
            </a:r>
            <a:r>
              <a:rPr lang="en-US" dirty="0" err="1">
                <a:solidFill>
                  <a:srgbClr val="FF0000"/>
                </a:solidFill>
                <a:latin typeface="Aharoni" pitchFamily="2" charset="-79"/>
                <a:cs typeface="Aharoni" pitchFamily="2" charset="-79"/>
              </a:rPr>
              <a:t>tim</a:t>
            </a:r>
            <a:r>
              <a:rPr lang="en-US" dirty="0">
                <a:solidFill>
                  <a:srgbClr val="FF0000"/>
                </a:solidFill>
                <a:latin typeface="Aharoni" pitchFamily="2" charset="-79"/>
                <a:cs typeface="Aharoni" pitchFamily="2" charset="-79"/>
              </a:rPr>
              <a:t> :</a:t>
            </a:r>
            <a:endParaRPr lang="id-ID" dirty="0">
              <a:latin typeface="Aharoni" pitchFamily="2" charset="-79"/>
              <a:cs typeface="Aharoni" pitchFamily="2" charset="-79"/>
            </a:endParaRPr>
          </a:p>
        </p:txBody>
      </p:sp>
      <p:sp>
        <p:nvSpPr>
          <p:cNvPr id="3" name="Content Placeholder 2"/>
          <p:cNvSpPr>
            <a:spLocks noGrp="1"/>
          </p:cNvSpPr>
          <p:nvPr>
            <p:ph idx="1"/>
          </p:nvPr>
        </p:nvSpPr>
        <p:spPr>
          <a:xfrm>
            <a:off x="457200" y="1809750"/>
            <a:ext cx="8229600" cy="2861073"/>
          </a:xfrm>
        </p:spPr>
        <p:txBody>
          <a:bodyPr/>
          <a:lstStyle/>
          <a:p>
            <a:pPr indent="-182880">
              <a:buClr>
                <a:schemeClr val="accent6">
                  <a:lumMod val="75000"/>
                </a:schemeClr>
              </a:buClr>
              <a:defRPr/>
            </a:pPr>
            <a:r>
              <a:rPr lang="en-US" dirty="0" err="1">
                <a:solidFill>
                  <a:schemeClr val="tx1">
                    <a:lumMod val="75000"/>
                    <a:lumOff val="25000"/>
                  </a:schemeClr>
                </a:solidFill>
                <a:latin typeface="Arial" pitchFamily="34" charset="0"/>
                <a:cs typeface="Arial" pitchFamily="34" charset="0"/>
              </a:rPr>
              <a:t>Memperkenalkan</a:t>
            </a:r>
            <a:r>
              <a:rPr lang="en-US" dirty="0">
                <a:solidFill>
                  <a:schemeClr val="tx1">
                    <a:lumMod val="75000"/>
                    <a:lumOff val="25000"/>
                  </a:schemeClr>
                </a:solidFill>
                <a:latin typeface="Arial" pitchFamily="34" charset="0"/>
                <a:cs typeface="Arial" pitchFamily="34" charset="0"/>
              </a:rPr>
              <a:t> </a:t>
            </a:r>
            <a:r>
              <a:rPr lang="en-US" dirty="0" err="1">
                <a:solidFill>
                  <a:schemeClr val="tx1">
                    <a:lumMod val="75000"/>
                    <a:lumOff val="25000"/>
                  </a:schemeClr>
                </a:solidFill>
                <a:latin typeface="Arial" pitchFamily="34" charset="0"/>
                <a:cs typeface="Arial" pitchFamily="34" charset="0"/>
              </a:rPr>
              <a:t>Persaingan</a:t>
            </a:r>
            <a:endParaRPr lang="en-US" dirty="0">
              <a:solidFill>
                <a:schemeClr val="tx1">
                  <a:lumMod val="75000"/>
                  <a:lumOff val="25000"/>
                </a:schemeClr>
              </a:solidFill>
              <a:latin typeface="Arial" pitchFamily="34" charset="0"/>
              <a:cs typeface="Arial" pitchFamily="34" charset="0"/>
            </a:endParaRPr>
          </a:p>
          <a:p>
            <a:pPr indent="-182880">
              <a:buClr>
                <a:schemeClr val="accent6">
                  <a:lumMod val="75000"/>
                </a:schemeClr>
              </a:buClr>
              <a:defRPr/>
            </a:pPr>
            <a:r>
              <a:rPr lang="en-US" dirty="0" err="1">
                <a:solidFill>
                  <a:schemeClr val="tx1">
                    <a:lumMod val="75000"/>
                    <a:lumOff val="25000"/>
                  </a:schemeClr>
                </a:solidFill>
                <a:latin typeface="Arial" pitchFamily="34" charset="0"/>
                <a:cs typeface="Arial" pitchFamily="34" charset="0"/>
              </a:rPr>
              <a:t>Meningkatkan</a:t>
            </a:r>
            <a:r>
              <a:rPr lang="en-US" dirty="0">
                <a:solidFill>
                  <a:schemeClr val="tx1">
                    <a:lumMod val="75000"/>
                    <a:lumOff val="25000"/>
                  </a:schemeClr>
                </a:solidFill>
                <a:latin typeface="Arial" pitchFamily="34" charset="0"/>
                <a:cs typeface="Arial" pitchFamily="34" charset="0"/>
              </a:rPr>
              <a:t> </a:t>
            </a:r>
            <a:r>
              <a:rPr lang="en-US" dirty="0" err="1">
                <a:solidFill>
                  <a:schemeClr val="tx1">
                    <a:lumMod val="75000"/>
                    <a:lumOff val="25000"/>
                  </a:schemeClr>
                </a:solidFill>
                <a:latin typeface="Arial" pitchFamily="34" charset="0"/>
                <a:cs typeface="Arial" pitchFamily="34" charset="0"/>
              </a:rPr>
              <a:t>ketertarikan</a:t>
            </a:r>
            <a:r>
              <a:rPr lang="en-US" dirty="0">
                <a:solidFill>
                  <a:schemeClr val="tx1">
                    <a:lumMod val="75000"/>
                    <a:lumOff val="25000"/>
                  </a:schemeClr>
                </a:solidFill>
                <a:latin typeface="Arial" pitchFamily="34" charset="0"/>
                <a:cs typeface="Arial" pitchFamily="34" charset="0"/>
              </a:rPr>
              <a:t> </a:t>
            </a:r>
            <a:r>
              <a:rPr lang="en-US" dirty="0" err="1">
                <a:solidFill>
                  <a:schemeClr val="tx1">
                    <a:lumMod val="75000"/>
                    <a:lumOff val="25000"/>
                  </a:schemeClr>
                </a:solidFill>
                <a:latin typeface="Arial" pitchFamily="34" charset="0"/>
                <a:cs typeface="Arial" pitchFamily="34" charset="0"/>
              </a:rPr>
              <a:t>antar</a:t>
            </a:r>
            <a:r>
              <a:rPr lang="en-US" dirty="0">
                <a:solidFill>
                  <a:schemeClr val="tx1">
                    <a:lumMod val="75000"/>
                    <a:lumOff val="25000"/>
                  </a:schemeClr>
                </a:solidFill>
                <a:latin typeface="Arial" pitchFamily="34" charset="0"/>
                <a:cs typeface="Arial" pitchFamily="34" charset="0"/>
              </a:rPr>
              <a:t> </a:t>
            </a:r>
            <a:r>
              <a:rPr lang="en-US" dirty="0" err="1">
                <a:solidFill>
                  <a:schemeClr val="tx1">
                    <a:lumMod val="75000"/>
                    <a:lumOff val="25000"/>
                  </a:schemeClr>
                </a:solidFill>
                <a:latin typeface="Arial" pitchFamily="34" charset="0"/>
                <a:cs typeface="Arial" pitchFamily="34" charset="0"/>
              </a:rPr>
              <a:t>pribadi</a:t>
            </a:r>
            <a:endParaRPr lang="en-US" dirty="0">
              <a:solidFill>
                <a:schemeClr val="tx1">
                  <a:lumMod val="75000"/>
                  <a:lumOff val="25000"/>
                </a:schemeClr>
              </a:solidFill>
              <a:latin typeface="Arial" pitchFamily="34" charset="0"/>
              <a:cs typeface="Arial" pitchFamily="34" charset="0"/>
            </a:endParaRPr>
          </a:p>
          <a:p>
            <a:pPr indent="-182880">
              <a:buClr>
                <a:schemeClr val="accent6">
                  <a:lumMod val="75000"/>
                </a:schemeClr>
              </a:buClr>
              <a:defRPr/>
            </a:pPr>
            <a:r>
              <a:rPr lang="en-US" dirty="0">
                <a:solidFill>
                  <a:schemeClr val="tx1">
                    <a:lumMod val="75000"/>
                    <a:lumOff val="25000"/>
                  </a:schemeClr>
                </a:solidFill>
                <a:latin typeface="Arial" pitchFamily="34" charset="0"/>
                <a:cs typeface="Arial" pitchFamily="34" charset="0"/>
              </a:rPr>
              <a:t>M</a:t>
            </a:r>
            <a:r>
              <a:rPr lang="id-ID" dirty="0">
                <a:solidFill>
                  <a:schemeClr val="tx1">
                    <a:lumMod val="75000"/>
                    <a:lumOff val="25000"/>
                  </a:schemeClr>
                </a:solidFill>
                <a:latin typeface="Arial" pitchFamily="34" charset="0"/>
                <a:cs typeface="Arial" pitchFamily="34" charset="0"/>
              </a:rPr>
              <a:t>eningkatkan  interaksi</a:t>
            </a:r>
          </a:p>
          <a:p>
            <a:pPr indent="-182880">
              <a:buClr>
                <a:schemeClr val="accent6">
                  <a:lumMod val="75000"/>
                </a:schemeClr>
              </a:buClr>
              <a:defRPr/>
            </a:pPr>
            <a:r>
              <a:rPr lang="id-ID" dirty="0">
                <a:solidFill>
                  <a:schemeClr val="tx1">
                    <a:lumMod val="75000"/>
                    <a:lumOff val="25000"/>
                  </a:schemeClr>
                </a:solidFill>
                <a:latin typeface="Arial" pitchFamily="34" charset="0"/>
                <a:cs typeface="Arial" pitchFamily="34" charset="0"/>
              </a:rPr>
              <a:t>Menciptakan tujuan bersama dan rasa senasib</a:t>
            </a:r>
            <a:endParaRPr lang="en-US" dirty="0">
              <a:solidFill>
                <a:schemeClr val="tx1">
                  <a:lumMod val="75000"/>
                  <a:lumOff val="25000"/>
                </a:schemeClr>
              </a:solidFill>
              <a:latin typeface="Arial" pitchFamily="34" charset="0"/>
              <a:cs typeface="Arial" pitchFamily="34" charset="0"/>
            </a:endParaRPr>
          </a:p>
          <a:p>
            <a:endParaRPr lang="id-ID" dirty="0">
              <a:latin typeface="Arial" pitchFamily="34" charset="0"/>
              <a:cs typeface="Arial" pitchFamily="34" charset="0"/>
            </a:endParaRPr>
          </a:p>
        </p:txBody>
      </p:sp>
    </p:spTree>
    <p:extLst>
      <p:ext uri="{BB962C8B-B14F-4D97-AF65-F5344CB8AC3E}">
        <p14:creationId xmlns:p14="http://schemas.microsoft.com/office/powerpoint/2010/main" val="34424611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857250"/>
          </a:xfrm>
        </p:spPr>
        <p:txBody>
          <a:bodyPr/>
          <a:lstStyle/>
          <a:p>
            <a:r>
              <a:rPr lang="id-ID" dirty="0">
                <a:solidFill>
                  <a:srgbClr val="FF0000"/>
                </a:solidFill>
                <a:latin typeface="Aharoni" pitchFamily="2" charset="-79"/>
                <a:cs typeface="Aharoni" pitchFamily="2" charset="-79"/>
              </a:rPr>
              <a:t>Membangun Tim yang Efektif :</a:t>
            </a:r>
            <a:endParaRPr lang="id-ID" dirty="0">
              <a:latin typeface="Aharoni" pitchFamily="2" charset="-79"/>
              <a:cs typeface="Aharoni" pitchFamily="2" charset="-79"/>
            </a:endParaRPr>
          </a:p>
        </p:txBody>
      </p:sp>
      <p:sp>
        <p:nvSpPr>
          <p:cNvPr id="3" name="Content Placeholder 2"/>
          <p:cNvSpPr>
            <a:spLocks noGrp="1"/>
          </p:cNvSpPr>
          <p:nvPr>
            <p:ph idx="1"/>
          </p:nvPr>
        </p:nvSpPr>
        <p:spPr>
          <a:xfrm>
            <a:off x="457200" y="1387078"/>
            <a:ext cx="8229600" cy="3394472"/>
          </a:xfrm>
        </p:spPr>
        <p:txBody>
          <a:bodyPr>
            <a:normAutofit fontScale="85000" lnSpcReduction="20000"/>
          </a:bodyPr>
          <a:lstStyle/>
          <a:p>
            <a:r>
              <a:rPr lang="id-ID" dirty="0">
                <a:latin typeface="Bell MT" pitchFamily="18" charset="0"/>
              </a:rPr>
              <a:t>Sasaran Tim harus ditentukan dengan jelas</a:t>
            </a:r>
          </a:p>
          <a:p>
            <a:r>
              <a:rPr lang="id-ID" dirty="0">
                <a:latin typeface="Bell MT" pitchFamily="18" charset="0"/>
              </a:rPr>
              <a:t>Kenali Faktor-faktor penentu efektivitas kerja </a:t>
            </a:r>
          </a:p>
          <a:p>
            <a:r>
              <a:rPr lang="id-ID" dirty="0">
                <a:latin typeface="Bell MT" pitchFamily="18" charset="0"/>
              </a:rPr>
              <a:t>Fokuskan Tim Pada Prestasi kerja</a:t>
            </a:r>
          </a:p>
          <a:p>
            <a:r>
              <a:rPr lang="id-ID" dirty="0">
                <a:latin typeface="Bell MT" pitchFamily="18" charset="0"/>
              </a:rPr>
              <a:t>Wewenang setiap anggota harus jelas</a:t>
            </a:r>
          </a:p>
          <a:p>
            <a:r>
              <a:rPr lang="id-ID" dirty="0">
                <a:latin typeface="Bell MT" pitchFamily="18" charset="0"/>
              </a:rPr>
              <a:t>Pimpinan dipilih berdasarkan kemampuan dan ketrampilan dalam memimpin</a:t>
            </a:r>
          </a:p>
          <a:p>
            <a:r>
              <a:rPr lang="id-ID" dirty="0">
                <a:latin typeface="Bell MT" pitchFamily="18" charset="0"/>
              </a:rPr>
              <a:t>Ciptakan kondisi yang baik dan disiplin terhadap tugas-tugas </a:t>
            </a:r>
            <a:r>
              <a:rPr lang="id-ID" dirty="0" smtClean="0">
                <a:latin typeface="Bell MT" pitchFamily="18" charset="0"/>
              </a:rPr>
              <a:t>tim</a:t>
            </a:r>
            <a:endParaRPr lang="en-US" dirty="0">
              <a:latin typeface="Bell MT" pitchFamily="18" charset="0"/>
            </a:endParaRPr>
          </a:p>
        </p:txBody>
      </p:sp>
    </p:spTree>
    <p:extLst>
      <p:ext uri="{BB962C8B-B14F-4D97-AF65-F5344CB8AC3E}">
        <p14:creationId xmlns:p14="http://schemas.microsoft.com/office/powerpoint/2010/main" val="33004268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857250"/>
          </a:xfrm>
        </p:spPr>
        <p:txBody>
          <a:bodyPr>
            <a:normAutofit fontScale="90000"/>
          </a:bodyPr>
          <a:lstStyle/>
          <a:p>
            <a:r>
              <a:rPr lang="id-ID" dirty="0">
                <a:solidFill>
                  <a:srgbClr val="FF0000"/>
                </a:solidFill>
              </a:rPr>
              <a:t>Faktor-faktor Penentu Efektivitas Tim :</a:t>
            </a:r>
            <a:endParaRPr lang="id-ID" dirty="0"/>
          </a:p>
        </p:txBody>
      </p:sp>
      <p:sp>
        <p:nvSpPr>
          <p:cNvPr id="3" name="Content Placeholder 2"/>
          <p:cNvSpPr>
            <a:spLocks noGrp="1"/>
          </p:cNvSpPr>
          <p:nvPr>
            <p:ph idx="1"/>
          </p:nvPr>
        </p:nvSpPr>
        <p:spPr>
          <a:xfrm>
            <a:off x="457200" y="1463278"/>
            <a:ext cx="8229600" cy="3394472"/>
          </a:xfrm>
        </p:spPr>
        <p:txBody>
          <a:bodyPr>
            <a:normAutofit fontScale="70000" lnSpcReduction="20000"/>
          </a:bodyPr>
          <a:lstStyle/>
          <a:p>
            <a:pPr indent="-182880">
              <a:buClr>
                <a:schemeClr val="accent6">
                  <a:lumMod val="75000"/>
                </a:schemeClr>
              </a:buClr>
              <a:defRPr/>
            </a:pPr>
            <a:r>
              <a:rPr lang="id-ID" sz="3600" b="1" dirty="0">
                <a:solidFill>
                  <a:schemeClr val="tx1">
                    <a:lumMod val="75000"/>
                    <a:lumOff val="25000"/>
                  </a:schemeClr>
                </a:solidFill>
                <a:latin typeface="Bookman Old Style" pitchFamily="18" charset="0"/>
              </a:rPr>
              <a:t>Faktor saling ketergantungan tugas</a:t>
            </a:r>
          </a:p>
          <a:p>
            <a:pPr indent="-182880">
              <a:buClr>
                <a:schemeClr val="accent6">
                  <a:lumMod val="75000"/>
                </a:schemeClr>
              </a:buClr>
              <a:buNone/>
              <a:defRPr/>
            </a:pPr>
            <a:r>
              <a:rPr lang="id-ID" sz="3600" dirty="0">
                <a:solidFill>
                  <a:schemeClr val="tx1">
                    <a:lumMod val="75000"/>
                    <a:lumOff val="25000"/>
                  </a:schemeClr>
                </a:solidFill>
                <a:latin typeface="Bookman Old Style" pitchFamily="18" charset="0"/>
              </a:rPr>
              <a:t>	</a:t>
            </a:r>
            <a:r>
              <a:rPr lang="id-ID" i="1" dirty="0">
                <a:solidFill>
                  <a:schemeClr val="tx1">
                    <a:lumMod val="75000"/>
                    <a:lumOff val="25000"/>
                  </a:schemeClr>
                </a:solidFill>
                <a:latin typeface="Bookman Old Style" pitchFamily="18" charset="0"/>
              </a:rPr>
              <a:t>(Teknologi, Peraturan dan kedekatan antar anggota)</a:t>
            </a:r>
          </a:p>
          <a:p>
            <a:pPr indent="-182880">
              <a:buClr>
                <a:schemeClr val="accent6">
                  <a:lumMod val="75000"/>
                </a:schemeClr>
              </a:buClr>
              <a:defRPr/>
            </a:pPr>
            <a:r>
              <a:rPr lang="id-ID" sz="3600" b="1" dirty="0">
                <a:solidFill>
                  <a:schemeClr val="tx1">
                    <a:lumMod val="75000"/>
                    <a:lumOff val="25000"/>
                  </a:schemeClr>
                </a:solidFill>
                <a:latin typeface="Bookman Old Style" pitchFamily="18" charset="0"/>
              </a:rPr>
              <a:t>Faktor saling ketergantungan Hasil</a:t>
            </a:r>
          </a:p>
          <a:p>
            <a:pPr indent="-182880">
              <a:buClr>
                <a:schemeClr val="accent6">
                  <a:lumMod val="75000"/>
                </a:schemeClr>
              </a:buClr>
              <a:buNone/>
              <a:defRPr/>
            </a:pPr>
            <a:r>
              <a:rPr lang="id-ID" sz="3600" dirty="0">
                <a:solidFill>
                  <a:schemeClr val="tx1">
                    <a:lumMod val="75000"/>
                    <a:lumOff val="25000"/>
                  </a:schemeClr>
                </a:solidFill>
                <a:latin typeface="Bookman Old Style" pitchFamily="18" charset="0"/>
              </a:rPr>
              <a:t>	</a:t>
            </a:r>
            <a:r>
              <a:rPr lang="id-ID" i="1" dirty="0">
                <a:solidFill>
                  <a:schemeClr val="tx1">
                    <a:lumMod val="75000"/>
                    <a:lumOff val="25000"/>
                  </a:schemeClr>
                </a:solidFill>
                <a:latin typeface="Bookman Old Style" pitchFamily="18" charset="0"/>
              </a:rPr>
              <a:t>(Imbalan, pengakuan, sistem Pengendalian)</a:t>
            </a:r>
          </a:p>
          <a:p>
            <a:pPr indent="-182880">
              <a:buClr>
                <a:schemeClr val="accent6">
                  <a:lumMod val="75000"/>
                </a:schemeClr>
              </a:buClr>
              <a:defRPr/>
            </a:pPr>
            <a:r>
              <a:rPr lang="id-ID" sz="3600" b="1" dirty="0">
                <a:solidFill>
                  <a:schemeClr val="tx1">
                    <a:lumMod val="75000"/>
                    <a:lumOff val="25000"/>
                  </a:schemeClr>
                </a:solidFill>
                <a:latin typeface="Bookman Old Style" pitchFamily="18" charset="0"/>
              </a:rPr>
              <a:t>Faktor Potensi</a:t>
            </a:r>
          </a:p>
          <a:p>
            <a:pPr indent="-182880">
              <a:buClr>
                <a:schemeClr val="accent6">
                  <a:lumMod val="75000"/>
                </a:schemeClr>
              </a:buClr>
              <a:buNone/>
              <a:defRPr/>
            </a:pPr>
            <a:r>
              <a:rPr lang="id-ID" sz="3600" dirty="0">
                <a:solidFill>
                  <a:schemeClr val="tx1">
                    <a:lumMod val="75000"/>
                    <a:lumOff val="25000"/>
                  </a:schemeClr>
                </a:solidFill>
                <a:latin typeface="Bookman Old Style" pitchFamily="18" charset="0"/>
              </a:rPr>
              <a:t>	</a:t>
            </a:r>
            <a:r>
              <a:rPr lang="id-ID" i="1" dirty="0">
                <a:solidFill>
                  <a:schemeClr val="tx1">
                    <a:lumMod val="75000"/>
                    <a:lumOff val="25000"/>
                  </a:schemeClr>
                </a:solidFill>
                <a:latin typeface="Bookman Old Style" pitchFamily="18" charset="0"/>
              </a:rPr>
              <a:t>(Rencana strategis Organisasi, sejarah dan budaya)</a:t>
            </a:r>
          </a:p>
          <a:p>
            <a:pPr indent="-182880">
              <a:buClr>
                <a:schemeClr val="accent6">
                  <a:lumMod val="75000"/>
                </a:schemeClr>
              </a:buClr>
              <a:defRPr/>
            </a:pPr>
            <a:r>
              <a:rPr lang="id-ID" sz="3600" b="1" dirty="0">
                <a:solidFill>
                  <a:schemeClr val="tx1">
                    <a:lumMod val="75000"/>
                    <a:lumOff val="25000"/>
                  </a:schemeClr>
                </a:solidFill>
                <a:latin typeface="Bookman Old Style" pitchFamily="18" charset="0"/>
              </a:rPr>
              <a:t>Faktor Efektivitas tugas</a:t>
            </a:r>
          </a:p>
          <a:p>
            <a:pPr indent="-182880">
              <a:buClr>
                <a:schemeClr val="accent6">
                  <a:lumMod val="75000"/>
                </a:schemeClr>
              </a:buClr>
              <a:buNone/>
              <a:defRPr/>
            </a:pPr>
            <a:r>
              <a:rPr lang="id-ID" sz="3600" dirty="0">
                <a:solidFill>
                  <a:schemeClr val="tx1">
                    <a:lumMod val="75000"/>
                    <a:lumOff val="25000"/>
                  </a:schemeClr>
                </a:solidFill>
                <a:latin typeface="Bookman Old Style" pitchFamily="18" charset="0"/>
              </a:rPr>
              <a:t>	</a:t>
            </a:r>
            <a:r>
              <a:rPr lang="id-ID" i="1" dirty="0">
                <a:solidFill>
                  <a:schemeClr val="tx1">
                    <a:lumMod val="75000"/>
                    <a:lumOff val="25000"/>
                  </a:schemeClr>
                </a:solidFill>
                <a:latin typeface="Bookman Old Style" pitchFamily="18" charset="0"/>
              </a:rPr>
              <a:t>(kriteria-kriteria tugas)</a:t>
            </a:r>
            <a:endParaRPr lang="en-US" i="1" dirty="0">
              <a:solidFill>
                <a:schemeClr val="tx1">
                  <a:lumMod val="75000"/>
                  <a:lumOff val="25000"/>
                </a:schemeClr>
              </a:solidFill>
              <a:latin typeface="Bookman Old Style" pitchFamily="18" charset="0"/>
            </a:endParaRPr>
          </a:p>
          <a:p>
            <a:pPr marL="0" indent="0">
              <a:buNone/>
            </a:pPr>
            <a:endParaRPr lang="id-ID" dirty="0">
              <a:latin typeface="Bookman Old Style" pitchFamily="18" charset="0"/>
            </a:endParaRPr>
          </a:p>
        </p:txBody>
      </p:sp>
    </p:spTree>
    <p:extLst>
      <p:ext uri="{BB962C8B-B14F-4D97-AF65-F5344CB8AC3E}">
        <p14:creationId xmlns:p14="http://schemas.microsoft.com/office/powerpoint/2010/main" val="131628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fontScale="90000"/>
          </a:bodyPr>
          <a:lstStyle/>
          <a:p>
            <a:r>
              <a:rPr lang="id-ID" dirty="0" smtClean="0"/>
              <a:t>Proses Motivasi (Gibson, et al., 2009)</a:t>
            </a:r>
            <a:endParaRPr lang="id-ID" dirty="0"/>
          </a:p>
        </p:txBody>
      </p:sp>
      <p:sp>
        <p:nvSpPr>
          <p:cNvPr id="3" name="Content Placeholder 2"/>
          <p:cNvSpPr>
            <a:spLocks noGrp="1"/>
          </p:cNvSpPr>
          <p:nvPr>
            <p:ph idx="1"/>
          </p:nvPr>
        </p:nvSpPr>
        <p:spPr/>
        <p:txBody>
          <a:bodyPr/>
          <a:lstStyle/>
          <a:p>
            <a:endParaRPr lang="id-ID"/>
          </a:p>
        </p:txBody>
      </p:sp>
      <p:pic>
        <p:nvPicPr>
          <p:cNvPr id="4098" name="Picture 2"/>
          <p:cNvPicPr>
            <a:picLocks noChangeAspect="1" noChangeArrowheads="1"/>
          </p:cNvPicPr>
          <p:nvPr/>
        </p:nvPicPr>
        <p:blipFill rotWithShape="1">
          <a:blip r:embed="rId2" cstate="print">
            <a:biLevel thresh="50000"/>
            <a:extLst>
              <a:ext uri="{28A0092B-C50C-407E-A947-70E740481C1C}">
                <a14:useLocalDpi xmlns:a14="http://schemas.microsoft.com/office/drawing/2010/main" val="0"/>
              </a:ext>
            </a:extLst>
          </a:blip>
          <a:srcRect l="16360" r="19619"/>
          <a:stretch/>
        </p:blipFill>
        <p:spPr bwMode="auto">
          <a:xfrm rot="16200000">
            <a:off x="933106" y="932760"/>
            <a:ext cx="3772588" cy="44195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pegawai kart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14154"/>
            <a:ext cx="3695997" cy="285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6785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a:xfrm>
            <a:off x="-533400" y="1200151"/>
            <a:ext cx="3581400" cy="3394472"/>
          </a:xfrm>
        </p:spPr>
        <p:txBody>
          <a:bodyPr/>
          <a:lstStyle/>
          <a:p>
            <a:pPr lvl="2">
              <a:buNone/>
            </a:pPr>
            <a:r>
              <a:rPr lang="en-US" sz="3600" dirty="0">
                <a:solidFill>
                  <a:srgbClr val="CC0000"/>
                </a:solidFill>
                <a:latin typeface="Impact" pitchFamily="34" charset="0"/>
              </a:rPr>
              <a:t>T</a:t>
            </a:r>
            <a:r>
              <a:rPr lang="en-US" sz="3600" dirty="0">
                <a:latin typeface="Impact" pitchFamily="34" charset="0"/>
              </a:rPr>
              <a:t>ogether </a:t>
            </a:r>
          </a:p>
          <a:p>
            <a:pPr lvl="2">
              <a:buNone/>
            </a:pPr>
            <a:r>
              <a:rPr lang="en-US" sz="3600" dirty="0">
                <a:solidFill>
                  <a:srgbClr val="CC0000"/>
                </a:solidFill>
                <a:latin typeface="Impact" pitchFamily="34" charset="0"/>
              </a:rPr>
              <a:t>E</a:t>
            </a:r>
            <a:r>
              <a:rPr lang="en-US" sz="3600" dirty="0">
                <a:latin typeface="Impact" pitchFamily="34" charset="0"/>
              </a:rPr>
              <a:t>verybody </a:t>
            </a:r>
          </a:p>
          <a:p>
            <a:pPr lvl="2">
              <a:buNone/>
            </a:pPr>
            <a:r>
              <a:rPr lang="en-US" sz="3600" dirty="0">
                <a:solidFill>
                  <a:srgbClr val="CC0000"/>
                </a:solidFill>
                <a:latin typeface="Impact" pitchFamily="34" charset="0"/>
              </a:rPr>
              <a:t>A</a:t>
            </a:r>
            <a:r>
              <a:rPr lang="en-US" sz="3600" dirty="0">
                <a:latin typeface="Impact" pitchFamily="34" charset="0"/>
              </a:rPr>
              <a:t>chieves </a:t>
            </a:r>
          </a:p>
          <a:p>
            <a:pPr lvl="2">
              <a:buNone/>
            </a:pPr>
            <a:r>
              <a:rPr lang="en-US" sz="3600" dirty="0">
                <a:solidFill>
                  <a:srgbClr val="CC0000"/>
                </a:solidFill>
                <a:latin typeface="Impact" pitchFamily="34" charset="0"/>
              </a:rPr>
              <a:t>M</a:t>
            </a:r>
            <a:r>
              <a:rPr lang="en-US" sz="3600" dirty="0">
                <a:latin typeface="Impact" pitchFamily="34" charset="0"/>
              </a:rPr>
              <a:t>ore</a:t>
            </a:r>
          </a:p>
          <a:p>
            <a:endParaRPr lang="id-ID" dirty="0"/>
          </a:p>
        </p:txBody>
      </p:sp>
      <p:pic>
        <p:nvPicPr>
          <p:cNvPr id="4" name="Picture 4">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658035" y="209550"/>
            <a:ext cx="6333565" cy="4750174"/>
          </a:xfrm>
          <a:prstGeom prst="rect">
            <a:avLst/>
          </a:prstGeom>
        </p:spPr>
      </p:pic>
    </p:spTree>
    <p:extLst>
      <p:ext uri="{BB962C8B-B14F-4D97-AF65-F5344CB8AC3E}">
        <p14:creationId xmlns:p14="http://schemas.microsoft.com/office/powerpoint/2010/main" val="4003116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1026" name="Picture 2" descr="Image result for teori motiva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6298"/>
            <a:ext cx="4876800" cy="46314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991350" y="700248"/>
            <a:ext cx="2133600" cy="42370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smtClean="0">
                <a:latin typeface="Agency FB" pitchFamily="34" charset="0"/>
              </a:rPr>
              <a:t>Contoh pada organisasi</a:t>
            </a:r>
            <a:endParaRPr lang="id-ID" dirty="0">
              <a:latin typeface="Agency FB" pitchFamily="34" charset="0"/>
            </a:endParaRPr>
          </a:p>
        </p:txBody>
      </p:sp>
      <p:sp>
        <p:nvSpPr>
          <p:cNvPr id="7" name="Rectangle 6"/>
          <p:cNvSpPr/>
          <p:nvPr/>
        </p:nvSpPr>
        <p:spPr>
          <a:xfrm>
            <a:off x="0" y="742950"/>
            <a:ext cx="2133600" cy="42370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id-ID" dirty="0" smtClean="0">
                <a:latin typeface="Agency FB" pitchFamily="34" charset="0"/>
              </a:rPr>
              <a:t>Contoh umum</a:t>
            </a:r>
            <a:endParaRPr lang="id-ID" dirty="0">
              <a:latin typeface="Agency FB" pitchFamily="34" charset="0"/>
            </a:endParaRPr>
          </a:p>
        </p:txBody>
      </p:sp>
      <p:sp>
        <p:nvSpPr>
          <p:cNvPr id="5" name="Rectangle 4"/>
          <p:cNvSpPr/>
          <p:nvPr/>
        </p:nvSpPr>
        <p:spPr>
          <a:xfrm>
            <a:off x="7010400" y="1047750"/>
            <a:ext cx="2057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latin typeface="Agency FB" pitchFamily="34" charset="0"/>
              </a:rPr>
              <a:t>Pekerjaan yg menantang</a:t>
            </a:r>
            <a:endParaRPr lang="id-ID" dirty="0">
              <a:solidFill>
                <a:schemeClr val="tx1"/>
              </a:solidFill>
              <a:latin typeface="Agency FB" pitchFamily="34" charset="0"/>
            </a:endParaRPr>
          </a:p>
        </p:txBody>
      </p:sp>
      <p:sp>
        <p:nvSpPr>
          <p:cNvPr id="9" name="Rectangle 8"/>
          <p:cNvSpPr/>
          <p:nvPr/>
        </p:nvSpPr>
        <p:spPr>
          <a:xfrm>
            <a:off x="7048500" y="1885950"/>
            <a:ext cx="2057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latin typeface="Agency FB" pitchFamily="34" charset="0"/>
              </a:rPr>
              <a:t>Jabatan</a:t>
            </a:r>
            <a:endParaRPr lang="id-ID" dirty="0">
              <a:solidFill>
                <a:schemeClr val="tx1"/>
              </a:solidFill>
              <a:latin typeface="Agency FB" pitchFamily="34" charset="0"/>
            </a:endParaRPr>
          </a:p>
        </p:txBody>
      </p:sp>
      <p:sp>
        <p:nvSpPr>
          <p:cNvPr id="10" name="Rectangle 9"/>
          <p:cNvSpPr/>
          <p:nvPr/>
        </p:nvSpPr>
        <p:spPr>
          <a:xfrm>
            <a:off x="7067550" y="2647950"/>
            <a:ext cx="2057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latin typeface="Agency FB" pitchFamily="34" charset="0"/>
              </a:rPr>
              <a:t>Teman di kelompok</a:t>
            </a:r>
            <a:endParaRPr lang="id-ID" dirty="0">
              <a:solidFill>
                <a:schemeClr val="tx1"/>
              </a:solidFill>
              <a:latin typeface="Agency FB" pitchFamily="34" charset="0"/>
            </a:endParaRPr>
          </a:p>
        </p:txBody>
      </p:sp>
      <p:sp>
        <p:nvSpPr>
          <p:cNvPr id="11" name="Rectangle 10"/>
          <p:cNvSpPr/>
          <p:nvPr/>
        </p:nvSpPr>
        <p:spPr>
          <a:xfrm>
            <a:off x="7086600" y="3409950"/>
            <a:ext cx="2057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latin typeface="Agency FB" pitchFamily="34" charset="0"/>
              </a:rPr>
              <a:t>Tunjangan pensiun</a:t>
            </a:r>
            <a:endParaRPr lang="id-ID" dirty="0">
              <a:solidFill>
                <a:schemeClr val="tx1"/>
              </a:solidFill>
              <a:latin typeface="Agency FB" pitchFamily="34" charset="0"/>
            </a:endParaRPr>
          </a:p>
        </p:txBody>
      </p:sp>
      <p:sp>
        <p:nvSpPr>
          <p:cNvPr id="12" name="Rectangle 11"/>
          <p:cNvSpPr/>
          <p:nvPr/>
        </p:nvSpPr>
        <p:spPr>
          <a:xfrm>
            <a:off x="7010400" y="4248150"/>
            <a:ext cx="2057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latin typeface="Agency FB" pitchFamily="34" charset="0"/>
              </a:rPr>
              <a:t>Gaji</a:t>
            </a:r>
            <a:endParaRPr lang="id-ID" dirty="0">
              <a:solidFill>
                <a:schemeClr val="tx1"/>
              </a:solidFill>
              <a:latin typeface="Agency FB" pitchFamily="34" charset="0"/>
            </a:endParaRPr>
          </a:p>
        </p:txBody>
      </p:sp>
      <p:sp>
        <p:nvSpPr>
          <p:cNvPr id="13" name="Rectangle 12"/>
          <p:cNvSpPr/>
          <p:nvPr/>
        </p:nvSpPr>
        <p:spPr>
          <a:xfrm>
            <a:off x="0" y="4171950"/>
            <a:ext cx="2057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latin typeface="Agency FB" pitchFamily="34" charset="0"/>
              </a:rPr>
              <a:t>Perlindungan pokok</a:t>
            </a:r>
            <a:endParaRPr lang="id-ID" dirty="0">
              <a:solidFill>
                <a:schemeClr val="tx1"/>
              </a:solidFill>
              <a:latin typeface="Agency FB" pitchFamily="34" charset="0"/>
            </a:endParaRPr>
          </a:p>
        </p:txBody>
      </p:sp>
      <p:sp>
        <p:nvSpPr>
          <p:cNvPr id="14" name="Rectangle 13"/>
          <p:cNvSpPr/>
          <p:nvPr/>
        </p:nvSpPr>
        <p:spPr>
          <a:xfrm>
            <a:off x="0" y="3486150"/>
            <a:ext cx="2057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latin typeface="Agency FB" pitchFamily="34" charset="0"/>
              </a:rPr>
              <a:t>Kestabilan</a:t>
            </a:r>
            <a:endParaRPr lang="id-ID" dirty="0">
              <a:solidFill>
                <a:schemeClr val="tx1"/>
              </a:solidFill>
              <a:latin typeface="Agency FB" pitchFamily="34" charset="0"/>
            </a:endParaRPr>
          </a:p>
        </p:txBody>
      </p:sp>
      <p:sp>
        <p:nvSpPr>
          <p:cNvPr id="15" name="Rectangle 14"/>
          <p:cNvSpPr/>
          <p:nvPr/>
        </p:nvSpPr>
        <p:spPr>
          <a:xfrm>
            <a:off x="0" y="2724150"/>
            <a:ext cx="2057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latin typeface="Agency FB" pitchFamily="34" charset="0"/>
              </a:rPr>
              <a:t>Persahabatan</a:t>
            </a:r>
            <a:endParaRPr lang="id-ID" dirty="0">
              <a:solidFill>
                <a:schemeClr val="tx1"/>
              </a:solidFill>
              <a:latin typeface="Agency FB" pitchFamily="34" charset="0"/>
            </a:endParaRPr>
          </a:p>
        </p:txBody>
      </p:sp>
      <p:sp>
        <p:nvSpPr>
          <p:cNvPr id="16" name="Rectangle 15"/>
          <p:cNvSpPr/>
          <p:nvPr/>
        </p:nvSpPr>
        <p:spPr>
          <a:xfrm>
            <a:off x="0" y="1885950"/>
            <a:ext cx="2057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latin typeface="Agency FB" pitchFamily="34" charset="0"/>
              </a:rPr>
              <a:t>Status</a:t>
            </a:r>
            <a:endParaRPr lang="id-ID" dirty="0">
              <a:solidFill>
                <a:schemeClr val="tx1"/>
              </a:solidFill>
              <a:latin typeface="Agency FB" pitchFamily="34" charset="0"/>
            </a:endParaRPr>
          </a:p>
        </p:txBody>
      </p:sp>
      <p:sp>
        <p:nvSpPr>
          <p:cNvPr id="17" name="Rectangle 16"/>
          <p:cNvSpPr/>
          <p:nvPr/>
        </p:nvSpPr>
        <p:spPr>
          <a:xfrm>
            <a:off x="0" y="1123950"/>
            <a:ext cx="2057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latin typeface="Agency FB" pitchFamily="34" charset="0"/>
              </a:rPr>
              <a:t>Prestasi</a:t>
            </a:r>
            <a:endParaRPr lang="id-ID" dirty="0">
              <a:solidFill>
                <a:schemeClr val="tx1"/>
              </a:solidFill>
              <a:latin typeface="Agency FB" pitchFamily="34" charset="0"/>
            </a:endParaRPr>
          </a:p>
        </p:txBody>
      </p:sp>
      <p:sp>
        <p:nvSpPr>
          <p:cNvPr id="6" name="Up Arrow 5"/>
          <p:cNvSpPr/>
          <p:nvPr/>
        </p:nvSpPr>
        <p:spPr>
          <a:xfrm>
            <a:off x="838200" y="4019550"/>
            <a:ext cx="304800" cy="3810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d-ID"/>
          </a:p>
        </p:txBody>
      </p:sp>
      <p:sp>
        <p:nvSpPr>
          <p:cNvPr id="19" name="Up Arrow 18"/>
          <p:cNvSpPr/>
          <p:nvPr/>
        </p:nvSpPr>
        <p:spPr>
          <a:xfrm>
            <a:off x="838200" y="3295650"/>
            <a:ext cx="304800" cy="3810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d-ID"/>
          </a:p>
        </p:txBody>
      </p:sp>
      <p:sp>
        <p:nvSpPr>
          <p:cNvPr id="20" name="Up Arrow 19"/>
          <p:cNvSpPr/>
          <p:nvPr/>
        </p:nvSpPr>
        <p:spPr>
          <a:xfrm>
            <a:off x="838200" y="2495550"/>
            <a:ext cx="304800" cy="3810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d-ID"/>
          </a:p>
        </p:txBody>
      </p:sp>
      <p:sp>
        <p:nvSpPr>
          <p:cNvPr id="21" name="Up Arrow 20"/>
          <p:cNvSpPr/>
          <p:nvPr/>
        </p:nvSpPr>
        <p:spPr>
          <a:xfrm>
            <a:off x="876300" y="1695450"/>
            <a:ext cx="304800" cy="3810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d-ID"/>
          </a:p>
        </p:txBody>
      </p:sp>
      <p:sp>
        <p:nvSpPr>
          <p:cNvPr id="22" name="Up Arrow 21"/>
          <p:cNvSpPr/>
          <p:nvPr/>
        </p:nvSpPr>
        <p:spPr>
          <a:xfrm>
            <a:off x="7924800" y="4019550"/>
            <a:ext cx="304800" cy="3810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d-ID"/>
          </a:p>
        </p:txBody>
      </p:sp>
      <p:sp>
        <p:nvSpPr>
          <p:cNvPr id="23" name="Up Arrow 22"/>
          <p:cNvSpPr/>
          <p:nvPr/>
        </p:nvSpPr>
        <p:spPr>
          <a:xfrm>
            <a:off x="7924800" y="3257550"/>
            <a:ext cx="304800" cy="3810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d-ID"/>
          </a:p>
        </p:txBody>
      </p:sp>
      <p:sp>
        <p:nvSpPr>
          <p:cNvPr id="24" name="Up Arrow 23"/>
          <p:cNvSpPr/>
          <p:nvPr/>
        </p:nvSpPr>
        <p:spPr>
          <a:xfrm>
            <a:off x="7924800" y="2419350"/>
            <a:ext cx="304800" cy="3810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d-ID"/>
          </a:p>
        </p:txBody>
      </p:sp>
      <p:sp>
        <p:nvSpPr>
          <p:cNvPr id="25" name="Up Arrow 24"/>
          <p:cNvSpPr/>
          <p:nvPr/>
        </p:nvSpPr>
        <p:spPr>
          <a:xfrm>
            <a:off x="7924800" y="1695450"/>
            <a:ext cx="304800" cy="3810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538018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5458</TotalTime>
  <Words>2831</Words>
  <Application>Microsoft Office PowerPoint</Application>
  <PresentationFormat>On-screen Show (16:9)</PresentationFormat>
  <Paragraphs>436</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MOTIVASI</vt:lpstr>
      <vt:lpstr>Manfaat </vt:lpstr>
      <vt:lpstr>PowerPoint Presentation</vt:lpstr>
      <vt:lpstr>Proses Motivasi (Chung &amp; Megginson, 1981)</vt:lpstr>
      <vt:lpstr>Kerangka Motivasi (Griffin &amp; Moorhead,1986)</vt:lpstr>
      <vt:lpstr>PowerPoint Presentation</vt:lpstr>
      <vt:lpstr>Siklus Motivasi (AIDA)</vt:lpstr>
      <vt:lpstr>Proses Motivasi (Gibson, et al., 2009)</vt:lpstr>
      <vt:lpstr>PowerPoint Presentation</vt:lpstr>
      <vt:lpstr>Teori 2 Faktor (Herzberg)</vt:lpstr>
      <vt:lpstr>Teori X dan Y (McGregor)</vt:lpstr>
      <vt:lpstr>Model Harapan</vt:lpstr>
      <vt:lpstr>Model Harapan (Newastrom &amp; Davis, 1997)</vt:lpstr>
      <vt:lpstr>Teori McClelland</vt:lpstr>
      <vt:lpstr>PowerPoint Presentation</vt:lpstr>
      <vt:lpstr>6 Pedoman untuk membentuk perilaku  (TEORI BELAJAR)</vt:lpstr>
      <vt:lpstr>PowerPoint Presentation</vt:lpstr>
      <vt:lpstr>PERSPEKTIF PENGHARAPAN</vt:lpstr>
      <vt:lpstr>PERSPEKTIF KESAMAAN ATAU KESEIMBANGAN (Equity Theory)</vt:lpstr>
      <vt:lpstr>PERSPEKTIF PENENTUAN-TUJUAN</vt:lpstr>
      <vt:lpstr>PowerPoint Presentation</vt:lpstr>
      <vt:lpstr>PowerPoint Presentation</vt:lpstr>
      <vt:lpstr>PROSES PERSEPSI</vt:lpstr>
      <vt:lpstr>PowerPoint Presentation</vt:lpstr>
      <vt:lpstr>Proses Terbentuknya Persepsi</vt:lpstr>
      <vt:lpstr>PowerPoint Presentation</vt:lpstr>
      <vt:lpstr>PowerPoint Presentation</vt:lpstr>
      <vt:lpstr>PowerPoint Presentation</vt:lpstr>
      <vt:lpstr>Pengertian PERSEPSI</vt:lpstr>
      <vt:lpstr>PowerPoint Presentation</vt:lpstr>
      <vt:lpstr>PowerPoint Presentation</vt:lpstr>
      <vt:lpstr>PowerPoint Presentation</vt:lpstr>
      <vt:lpstr>KOMUNIKASI ORGANISASI</vt:lpstr>
      <vt:lpstr>Capaian Pembelajaran</vt:lpstr>
      <vt:lpstr>KOMUNIKASI</vt:lpstr>
      <vt:lpstr>TUJUAN KOMUNIKASI</vt:lpstr>
      <vt:lpstr>KOMUNIKASI INTERPERSONAL</vt:lpstr>
      <vt:lpstr>PERANAN</vt:lpstr>
      <vt:lpstr>Macam Komunikasi ditinjau dari Media yg dipergunakan </vt:lpstr>
      <vt:lpstr>Macam Komunikasi ditinjau dari Hubungan Sumber dengan sasaran</vt:lpstr>
      <vt:lpstr>Macam Komunikasi ditinjau dari umpan balik yang diperoleh</vt:lpstr>
      <vt:lpstr>Macam Komunikasi ditinjau dari Simbol yang dipergunakan</vt:lpstr>
      <vt:lpstr>Macam Komunikasi ditinjau dari Suasana dan lingkungan berlangsungnya komunikasi</vt:lpstr>
      <vt:lpstr>5 Komponen penting dalam Komunikasi</vt:lpstr>
      <vt:lpstr>PowerPoint Presentation</vt:lpstr>
      <vt:lpstr>Model Sistem</vt:lpstr>
      <vt:lpstr>Faktor Yang Mempengaruhi Komunikasi</vt:lpstr>
      <vt:lpstr>Penyebaran Pesan </vt:lpstr>
      <vt:lpstr>PowerPoint Presentation</vt:lpstr>
      <vt:lpstr>Model Kontinjensi  (Pemilihan Media Komunikasi yang Efektif)</vt:lpstr>
      <vt:lpstr>Karakteristik dan Kekayaan Informasi dari Media </vt:lpstr>
      <vt:lpstr>Rekomendasi Kontijensi Dalam pemilihan Media Komunikasi</vt:lpstr>
      <vt:lpstr>Dale’s Cone of Experience</vt:lpstr>
      <vt:lpstr>KOMUNIKASI EFEKTIF</vt:lpstr>
      <vt:lpstr>“Kata-kata dapat menjadi dinamit” Scott M. Cutlip dan Allen H. Center ; Effective Public Relations.</vt:lpstr>
      <vt:lpstr>Komunikasi Efektif</vt:lpstr>
      <vt:lpstr>PowerPoint Presentation</vt:lpstr>
      <vt:lpstr>Schramm ;  Unsur-unsur yang mempengaruhi pemahaman  </vt:lpstr>
      <vt:lpstr>Pengiriman Pesan Secara Efektif</vt:lpstr>
      <vt:lpstr>Faktor-Faktor Penunjang Komunikasi </vt:lpstr>
      <vt:lpstr>Kendala-kendala dalam komunikasi</vt:lpstr>
      <vt:lpstr>KESIMPULAN</vt:lpstr>
      <vt:lpstr>Latihan …</vt:lpstr>
      <vt:lpstr>KERJA TIM (TEAM WORK)</vt:lpstr>
      <vt:lpstr>PowerPoint Presentation</vt:lpstr>
      <vt:lpstr>Definisi Kelompok</vt:lpstr>
      <vt:lpstr>Karakteristik Kelompok Formal</vt:lpstr>
      <vt:lpstr>Robert B. Maddux dalam bukunya "Team Buliding" yang didalamnya disebutkan perbedaan antara kelompok dengan tim efektif</vt:lpstr>
      <vt:lpstr>Karakteristik Kelompok</vt:lpstr>
      <vt:lpstr>PowerPoint Presentation</vt:lpstr>
      <vt:lpstr>Karakteristik Tim Efektif</vt:lpstr>
      <vt:lpstr>PowerPoint Presentation</vt:lpstr>
      <vt:lpstr>KESIMPULAN</vt:lpstr>
      <vt:lpstr>Apakah Team Work itu ?</vt:lpstr>
      <vt:lpstr>Mengapa Diperlukan?</vt:lpstr>
      <vt:lpstr>Ketrampilan Yang Diperlukan</vt:lpstr>
      <vt:lpstr>Empat cara meningkatkan kekompakkan tim :</vt:lpstr>
      <vt:lpstr>Membangun Tim yang Efektif :</vt:lpstr>
      <vt:lpstr>Faktor-faktor Penentu Efektivitas Tim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FUNGSI MANAJEMEN</dc:title>
  <dc:creator>user</dc:creator>
  <cp:lastModifiedBy>TOSHIBA</cp:lastModifiedBy>
  <cp:revision>334</cp:revision>
  <dcterms:created xsi:type="dcterms:W3CDTF">2016-09-17T08:00:00Z</dcterms:created>
  <dcterms:modified xsi:type="dcterms:W3CDTF">2018-12-06T09:08:44Z</dcterms:modified>
</cp:coreProperties>
</file>