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DF47169-B306-4628-899C-6760FBD0D3E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6B09988-B9AD-43F7-953E-754C1346555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748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7169-B306-4628-899C-6760FBD0D3E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9988-B9AD-43F7-953E-754C13465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98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7169-B306-4628-899C-6760FBD0D3E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9988-B9AD-43F7-953E-754C1346555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817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7169-B306-4628-899C-6760FBD0D3E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9988-B9AD-43F7-953E-754C1346555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646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7169-B306-4628-899C-6760FBD0D3E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9988-B9AD-43F7-953E-754C13465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37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7169-B306-4628-899C-6760FBD0D3E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9988-B9AD-43F7-953E-754C1346555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269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7169-B306-4628-899C-6760FBD0D3E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9988-B9AD-43F7-953E-754C1346555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64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7169-B306-4628-899C-6760FBD0D3E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9988-B9AD-43F7-953E-754C1346555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699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7169-B306-4628-899C-6760FBD0D3E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9988-B9AD-43F7-953E-754C1346555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4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7169-B306-4628-899C-6760FBD0D3E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9988-B9AD-43F7-953E-754C13465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9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7169-B306-4628-899C-6760FBD0D3E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9988-B9AD-43F7-953E-754C1346555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73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7169-B306-4628-899C-6760FBD0D3E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9988-B9AD-43F7-953E-754C13465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5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7169-B306-4628-899C-6760FBD0D3E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9988-B9AD-43F7-953E-754C1346555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046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7169-B306-4628-899C-6760FBD0D3E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9988-B9AD-43F7-953E-754C1346555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71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7169-B306-4628-899C-6760FBD0D3E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9988-B9AD-43F7-953E-754C13465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2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7169-B306-4628-899C-6760FBD0D3E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9988-B9AD-43F7-953E-754C1346555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06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7169-B306-4628-899C-6760FBD0D3E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9988-B9AD-43F7-953E-754C13465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3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F47169-B306-4628-899C-6760FBD0D3E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B09988-B9AD-43F7-953E-754C13465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7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395819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ETIKA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PROFESI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2743200"/>
            <a:ext cx="6815669" cy="2533650"/>
          </a:xfrm>
        </p:spPr>
        <p:txBody>
          <a:bodyPr/>
          <a:lstStyle/>
          <a:p>
            <a:r>
              <a:rPr lang="en-US" b="1" dirty="0" smtClean="0"/>
              <a:t>Part 2</a:t>
            </a:r>
          </a:p>
          <a:p>
            <a:endParaRPr lang="en-US" dirty="0" smtClean="0"/>
          </a:p>
          <a:p>
            <a:r>
              <a:rPr lang="en-US" sz="2800" b="1" dirty="0" smtClean="0">
                <a:solidFill>
                  <a:srgbClr val="00B050"/>
                </a:solidFill>
              </a:rPr>
              <a:t>ETIKA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MORAL</a:t>
            </a:r>
            <a:r>
              <a:rPr lang="en-US" sz="2800" dirty="0" smtClean="0"/>
              <a:t> DAN </a:t>
            </a:r>
            <a:r>
              <a:rPr lang="en-US" sz="2800" b="1" dirty="0" smtClean="0">
                <a:solidFill>
                  <a:srgbClr val="0070C0"/>
                </a:solidFill>
              </a:rPr>
              <a:t>TEKNOLOGI</a:t>
            </a:r>
          </a:p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6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</a:rPr>
              <a:t>Teori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Pengertian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Etika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046626"/>
              </p:ext>
            </p:extLst>
          </p:nvPr>
        </p:nvGraphicFramePr>
        <p:xfrm>
          <a:off x="1295402" y="2762251"/>
          <a:ext cx="9429747" cy="2841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49"/>
                <a:gridCol w="3143249"/>
                <a:gridCol w="3143249"/>
              </a:tblGrid>
              <a:tr h="464457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Sony </a:t>
                      </a:r>
                      <a:r>
                        <a:rPr lang="en-US" sz="2400" dirty="0" err="1" smtClean="0"/>
                        <a:t>Keraf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Fans Margins </a:t>
                      </a:r>
                      <a:r>
                        <a:rPr lang="en-US" sz="2400" dirty="0" err="1" smtClean="0"/>
                        <a:t>Suseno</a:t>
                      </a:r>
                      <a:endParaRPr lang="en-US" sz="2400" dirty="0"/>
                    </a:p>
                  </a:txBody>
                  <a:tcPr/>
                </a:tc>
              </a:tr>
              <a:tr h="8128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Moral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Bagaimana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manusia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hidup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baik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dengan</a:t>
                      </a:r>
                      <a:r>
                        <a:rPr lang="en-US" sz="2400" baseline="0" dirty="0" smtClean="0"/>
                        <a:t> sesame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Bagaimana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menjalani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hidup</a:t>
                      </a:r>
                      <a:endParaRPr lang="en-US" sz="2400" dirty="0"/>
                    </a:p>
                  </a:txBody>
                  <a:tcPr/>
                </a:tc>
              </a:tr>
              <a:tr h="1161143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Etika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Perintah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nasehat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peraturan</a:t>
                      </a:r>
                      <a:r>
                        <a:rPr lang="en-US" sz="2400" dirty="0" smtClean="0"/>
                        <a:t> yang </a:t>
                      </a:r>
                      <a:r>
                        <a:rPr lang="en-US" sz="2400" dirty="0" err="1" smtClean="0"/>
                        <a:t>terbentuk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secara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turun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temurun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Ilmu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bukan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sebuah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ajaran</a:t>
                      </a:r>
                      <a:endParaRPr lang="en-US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32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0070C0"/>
                </a:solidFill>
              </a:rPr>
              <a:t>Kaitan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Hukum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dan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Pelanggaran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Etika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pelanggaran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/ </a:t>
            </a:r>
            <a:r>
              <a:rPr lang="en-US" dirty="0" err="1" smtClean="0"/>
              <a:t>perusahaan</a:t>
            </a:r>
            <a:r>
              <a:rPr lang="en-US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pedoman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Kebiasaan</a:t>
            </a:r>
            <a:r>
              <a:rPr lang="en-US" dirty="0" smtClean="0"/>
              <a:t> individual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atasan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061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FF0000"/>
                </a:solidFill>
              </a:rPr>
              <a:t>Sanksi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pada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Pelanggaran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Etika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233535"/>
              </p:ext>
            </p:extLst>
          </p:nvPr>
        </p:nvGraphicFramePr>
        <p:xfrm>
          <a:off x="2093994" y="2401376"/>
          <a:ext cx="8128000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SANKSI SOSIAL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SANKSI HUKUM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masyarakat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setempat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Hukum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positif</a:t>
                      </a:r>
                      <a:r>
                        <a:rPr lang="en-US" baseline="0" dirty="0" smtClean="0"/>
                        <a:t> Negara/ </a:t>
                      </a:r>
                      <a:r>
                        <a:rPr lang="en-US" baseline="0" dirty="0" err="1" smtClean="0"/>
                        <a:t>undang-undang</a:t>
                      </a:r>
                      <a:endParaRPr lang="en-US" dirty="0"/>
                    </a:p>
                  </a:txBody>
                  <a:tcPr/>
                </a:tc>
              </a:tr>
              <a:tr h="24120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Dikucilkan</a:t>
                      </a:r>
                      <a:r>
                        <a:rPr lang="en-US" dirty="0" smtClean="0"/>
                        <a:t>, rasa </a:t>
                      </a:r>
                      <a:r>
                        <a:rPr lang="en-US" dirty="0" err="1" smtClean="0"/>
                        <a:t>malu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dll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Hukum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pidana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886" y="2909027"/>
            <a:ext cx="3966113" cy="2836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814" y="2843628"/>
            <a:ext cx="3952068" cy="296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06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0070C0"/>
                </a:solidFill>
              </a:rPr>
              <a:t>Macam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Etika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dalam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Masyarakat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108541"/>
              </p:ext>
            </p:extLst>
          </p:nvPr>
        </p:nvGraphicFramePr>
        <p:xfrm>
          <a:off x="1447800" y="2614611"/>
          <a:ext cx="9448797" cy="3481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9599"/>
                <a:gridCol w="3149599"/>
                <a:gridCol w="3149599"/>
              </a:tblGrid>
              <a:tr h="75238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Etika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Normatif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Etika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Deskriptif</a:t>
                      </a:r>
                      <a:endParaRPr lang="en-US" sz="2400" dirty="0"/>
                    </a:p>
                  </a:txBody>
                  <a:tcPr/>
                </a:tc>
              </a:tr>
              <a:tr h="522699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Bentuk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Himbauan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nasehat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Pola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pikir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perilaku</a:t>
                      </a:r>
                      <a:endParaRPr lang="en-US" sz="2400" dirty="0"/>
                    </a:p>
                  </a:txBody>
                  <a:tcPr/>
                </a:tc>
              </a:tr>
              <a:tr h="90767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Penerapan</a:t>
                      </a:r>
                      <a:r>
                        <a:rPr lang="en-US" sz="2400" dirty="0" smtClean="0"/>
                        <a:t>  </a:t>
                      </a:r>
                      <a:r>
                        <a:rPr lang="en-US" sz="2400" dirty="0" err="1" smtClean="0"/>
                        <a:t>sosial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Pada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perilaku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individu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dalam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masyarakat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fakta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realita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situasi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pada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masyarakat</a:t>
                      </a:r>
                      <a:endParaRPr lang="en-US" sz="2400" dirty="0"/>
                    </a:p>
                  </a:txBody>
                  <a:tcPr/>
                </a:tc>
              </a:tr>
              <a:tr h="1298635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Sebagai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tolak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ukur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Penilaian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tindakan</a:t>
                      </a:r>
                      <a:r>
                        <a:rPr lang="en-US" sz="2400" dirty="0" smtClean="0"/>
                        <a:t> yang </a:t>
                      </a:r>
                      <a:r>
                        <a:rPr lang="en-US" sz="2400" dirty="0" err="1" smtClean="0"/>
                        <a:t>diputuskan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Dasar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mengambil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keputusan</a:t>
                      </a:r>
                      <a:r>
                        <a:rPr lang="en-US" sz="2400" dirty="0" smtClean="0"/>
                        <a:t>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bersikap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093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77333"/>
            <a:ext cx="9601196" cy="1037168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rgbClr val="0070C0"/>
                </a:solidFill>
              </a:rPr>
              <a:t>Macam</a:t>
            </a:r>
            <a:r>
              <a:rPr lang="en-US" b="1" dirty="0" smtClean="0">
                <a:solidFill>
                  <a:srgbClr val="0070C0"/>
                </a:solidFill>
              </a:rPr>
              <a:t> Norma </a:t>
            </a:r>
            <a:r>
              <a:rPr lang="en-US" b="1" dirty="0" err="1" smtClean="0">
                <a:solidFill>
                  <a:srgbClr val="0070C0"/>
                </a:solidFill>
              </a:rPr>
              <a:t>Menurut</a:t>
            </a:r>
            <a:r>
              <a:rPr lang="en-US" b="1" dirty="0" smtClean="0">
                <a:solidFill>
                  <a:srgbClr val="0070C0"/>
                </a:solidFill>
              </a:rPr>
              <a:t> Sony </a:t>
            </a:r>
            <a:r>
              <a:rPr lang="en-US" b="1" dirty="0" err="1" smtClean="0">
                <a:solidFill>
                  <a:srgbClr val="0070C0"/>
                </a:solidFill>
              </a:rPr>
              <a:t>Keraf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90182"/>
            <a:ext cx="9601196" cy="42248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Norma universal</a:t>
            </a:r>
          </a:p>
          <a:p>
            <a:pPr marL="0" indent="0" defTabSz="342900">
              <a:buNone/>
            </a:pPr>
            <a:r>
              <a:rPr lang="en-US" dirty="0" smtClean="0"/>
              <a:t>	</a:t>
            </a:r>
            <a:r>
              <a:rPr lang="en-US" dirty="0" err="1" smtClean="0"/>
              <a:t>norma</a:t>
            </a:r>
            <a:r>
              <a:rPr lang="en-US" dirty="0" smtClean="0"/>
              <a:t> universal </a:t>
            </a:r>
            <a:r>
              <a:rPr lang="en-US" dirty="0" err="1" smtClean="0"/>
              <a:t>dibedakan</a:t>
            </a:r>
            <a:r>
              <a:rPr lang="en-US" dirty="0" smtClean="0"/>
              <a:t>:</a:t>
            </a:r>
          </a:p>
          <a:p>
            <a:pPr marL="0" indent="0" defTabSz="34290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norma</a:t>
            </a:r>
            <a:r>
              <a:rPr lang="en-US" dirty="0" smtClean="0"/>
              <a:t> </a:t>
            </a:r>
            <a:r>
              <a:rPr lang="en-US" dirty="0" err="1" smtClean="0"/>
              <a:t>kesopanan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kesantunan</a:t>
            </a:r>
            <a:r>
              <a:rPr lang="en-US" dirty="0" smtClean="0"/>
              <a:t> -&gt; </a:t>
            </a:r>
            <a:r>
              <a:rPr lang="en-US" dirty="0" err="1" smtClean="0"/>
              <a:t>perilaku</a:t>
            </a:r>
            <a:endParaRPr lang="en-US" dirty="0" smtClean="0"/>
          </a:p>
          <a:p>
            <a:pPr marL="0" indent="0" defTabSz="34290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norma</a:t>
            </a:r>
            <a:r>
              <a:rPr lang="en-US" dirty="0" smtClean="0"/>
              <a:t> hokum -&gt; </a:t>
            </a:r>
            <a:r>
              <a:rPr lang="en-US" dirty="0" err="1" smtClean="0"/>
              <a:t>pelanggaran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sanksi</a:t>
            </a:r>
            <a:endParaRPr lang="en-US" dirty="0" smtClean="0"/>
          </a:p>
          <a:p>
            <a:pPr marL="0" indent="0" defTabSz="34290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norma</a:t>
            </a:r>
            <a:r>
              <a:rPr lang="en-US" dirty="0" smtClean="0"/>
              <a:t> moral -&gt; </a:t>
            </a:r>
            <a:r>
              <a:rPr lang="en-US" dirty="0" err="1" smtClean="0"/>
              <a:t>tolak</a:t>
            </a:r>
            <a:r>
              <a:rPr lang="en-US" dirty="0" smtClean="0"/>
              <a:t> </a:t>
            </a:r>
            <a:r>
              <a:rPr lang="en-US" dirty="0" err="1" smtClean="0"/>
              <a:t>ukur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buruk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Norma </a:t>
            </a:r>
            <a:r>
              <a:rPr lang="en-US" dirty="0" err="1" smtClean="0"/>
              <a:t>khusus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Berlaku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/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, </a:t>
            </a:r>
            <a:r>
              <a:rPr lang="en-US" dirty="0" err="1" smtClean="0"/>
              <a:t>terbatas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516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934" t="21465" r="15396" b="7786"/>
          <a:stretch/>
        </p:blipFill>
        <p:spPr>
          <a:xfrm>
            <a:off x="503694" y="457201"/>
            <a:ext cx="11299371" cy="594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4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82462"/>
            <a:ext cx="2269208" cy="109984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TEKNO</a:t>
            </a:r>
            <a:endParaRPr lang="en-US" dirty="0"/>
          </a:p>
        </p:txBody>
      </p:sp>
      <p:pic>
        <p:nvPicPr>
          <p:cNvPr id="2050" name="Picture 2" descr="Hasil gambar untuk gambar manusi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433234"/>
            <a:ext cx="4493521" cy="395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asil gambar untuk gambar teknolog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858" y="2607465"/>
            <a:ext cx="2790825" cy="214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urved Connector 6"/>
          <p:cNvCxnSpPr>
            <a:stCxn id="2050" idx="3"/>
            <a:endCxn id="2054" idx="1"/>
          </p:cNvCxnSpPr>
          <p:nvPr/>
        </p:nvCxnSpPr>
        <p:spPr>
          <a:xfrm flipV="1">
            <a:off x="5788923" y="3678462"/>
            <a:ext cx="2761935" cy="730035"/>
          </a:xfrm>
          <a:prstGeom prst="curvedConnector3">
            <a:avLst/>
          </a:prstGeom>
          <a:ln w="47625">
            <a:solidFill>
              <a:srgbClr val="FF0000">
                <a:alpha val="8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3301139" y="1007926"/>
            <a:ext cx="1990238" cy="10998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rgbClr val="0070C0"/>
                </a:solidFill>
              </a:rPr>
              <a:t>LOGI</a:t>
            </a:r>
            <a:r>
              <a:rPr lang="en-US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0656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931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ETIKA DAN TEKNOLOGI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H4AVgMBIgACEQEDEQH/xAAbAAACAgMBAAAAAAAAAAAAAAAFBgAEAQMHAv/EAD8QAAEDAwIEAwUGAggHAAAAAAECAwQABRESIQYTMUEiUWEHFHGhsRUjMoGRwUJSFnKCksLR8PElJjM1Q2Oy/8QAGAEAAwEBAAAAAAAAAAAAAAAAAAECAwT/xAAkEQACAgICAQUAAwAAAAAAAAAAAQIRAyESMRNBUWGh4QQUgf/aAAwDAQACEQMRAD8A6/Lu0WFKjxn1KDj5ARhOdycfU17uV1jW3le9KUA6SEkJz0/3pd4p/wC/Wc/+1P8A9prZx1+CD/WX+1dMcMW4/P6Zym1y+A59rxRPcgkr5zaSo+HbYZ6/CsRLzElQXprRXyWc69ScHYZ+hpWuxlp4plGA3re04xt+HQM9SO1a4T/J4SmpBwXZQQP7qSfkKv8Arx4pr1r7I8rt/wCjS3f4LsJ6WkuctkgLGncZ6VqjcTW+TIbYb5oW4cJ1J2z+tBOECz769EIC2nWEqUlYyCoYzsfUn9K38JMtmbcSptBKCnQSkeHdXTypTxQjy11X2EZydDDa7nHuba1xteEHBChg1rlXqJFnIhu6+YopGQnYZ6UJ4HIEaUMj8afpQO8vIeusx7WQtK9LWO+Dj9qI4E8so+iB5GoJjrJukeNPZhOBfNeA0kDI3JH7VTk35sxJqoaFqeikApUnYkq07fOg99edkXW3Pwxl5xhtTfTqVHHWtnDMf3p+5MywdSikrwf4gon6ipeGKx8vX9GsjcqDdkmvz46n3kaEHGhCk6VjbO+5HcdKlXYkVuK1y2s49T6AfQAVK5jYA8VwYTxjvzZyo2jKUhKNRXn0rRHskGdamwzcnXGmnFLK9IyMgZBB6dPnXvjGNz/dHEFpbzZOI6yMujbok/i6dO+apwpMVuw3V2OlbT6wEuNlXhSVZA0jGw3O3pXZFSeONNmEmlJ2gpCjwLhdpFxizFuK0aVt6cBOU4zuM9qGpt9oVaVtJur5Zbf5i1hvcEp0gYx6Vq4QcDF0LQXqD7Gf7XXH5b0GQ44hl1OPu3Tp/MEH9/nWscT5NW9UQ56Tr3Gx9m0W24Rrgh8sAo8DDLY0qBB3wBnv8quWCFFaEiVCkrfRJO+oAacE7dB596X5WFXG2cxn3hIhNq5JGdeEKIGPiKL8GqaMeUllLqQHASHFhXbtgDyrDJFrHd+xpF3KjDHCcdl9t1MyUdCwoDwYOD8K3tcNREMyW1LccU//AOVQTqR38O1HKlYvLN9s04RXoBkWBlL0J33h8mIkJTnT4gDkZ29e2KsW61NQJUl9tx1ZkKyoLxhO5O2B60RqVLnJ9sfFEqVKlSMDX6zqufIcYfDEhhWULKc+R+oG9D08LOJgOsmePeHnErccLeQQM4GM+as5zVbjpShIhac5KVDGfUUGulxVMXHUFK8EZKCrP8Q6/M13YseRwjUtHPKUVJ6GtnhxuLOiSYjyWkspAcSUklw9Cc52J/Oq/wDRYiCWDMRzOdzEucnYDGMY1fPNVeMHFvTI0dvctslZ/Qk/JNYv0j3iwWx4nKjsr4gYPzFKEcj4vl3+g5R3roKzrCZDUQx5fIkRmkt8zTnIA8gRjv3qxY7WLSh1JkB0OEYOjTjH5ml+0yTKur7pJKlQVBfqQlIP0qln/lz4TDj+5R4ptcHL2DnG+SR0FTiE41KCc9MnGahUB1pNv7f/ABFlczme7qaAbKexx/nuRUuyVN2u2BUhMjCllLiQRtkYG/lWSwWo77LeXvQ5FaR1IHxqFYHU4pQ4sUqRcw03uGGdSvTuf8Nb+IVKmWa3PD8SyAf6xT/mKSwajb7Dyd66GqpUqVgai5xHb5Mu52tbEdTrTbg5qgoAJGpJ3yfIHpQE8O3JER4JiLLheSlI1o3SArxdem49abLxIuLDsdVvYLycOFxGBuQnKRntv/rsahuN6K9QtmEJCTjqVZSSR17ED9a6ceTIopJqjGUYt7KE2yTbhen1uJUwwEeB3wnUQAAMZyM79q1fZd0XZ48cw1BxqSohJWjZJGc9fPNGJEi9pf5rEVtTPIby0rrzCfFg+grU7Ov2olFtR4Uk4zso5Hr2GfjVKeSkrQuMfk0WuzyI18klbJERSFpQ5qGCCRgYznp6dqHKs125f2eIw5XN184qTpzjGeucY7YzRr3u+ZCBCSPvFZWcHwhW3funNbI867lLi5NvS2lLC1gA5JWD4RsT1FHkyJt2g4xetlO9QLiJK1xWzJjuNBBQVjCSBjOCRvtkGhUmNKTAix9GXUuLJTqHhzjffttj4n1opIu94SpLaojTastKO6dWg6tWxV6Y/X40EfkInlMl90xnzltaE7pKicA9Tjwj6eWKl5JwS6LjCM7LLsZ66XaQvxpSsKU2Rj7zGwHy3ol7ldU2aMwiOgutPFWhZQoAdQd9utabM7HY5SgsvOjYqUMdOu/wH03PWmVcptpvU6pAPcBVZv8AkSdJ+hbwpdFgdKzWqO7z2UuhJSFDIz5VKyGDb3bpk5TRiSSxoadQcLKfEpICVbDfBqu3bLs28pSLgnlqfS4UnOyRnKenfb9PWj9YxVqbSolxTdgL7JuAlSXEzyG3XeYlOT4RqBCfgAFfmryAry3a7ukgm6HcHXgk5OhKRjI80k9utMGKlPyyFwQAlWm5uuIdauGh0RUtKVk7rB3Vjpvn5VlUC6oXzHLnhpKypQAOSnUCR+gIH70epW9oHE0fhy05V4pD+Q00FYUrHfPYZI3waXklVDUFYn3G9hXErwuL4YQ5zI5IWCG+i21An0WoeuCO9V2rnbpbwWvmF0oS0pbQ5RebwMLKTuCD4fMZV/LkLPEV5RcgzNCmoswIQh5l3JUlQJ0rScY6KPXpt6U22O2xWkuJhEB2WoqjqbKSUEDVk/DfHQYG25UTm9K2dC3pGDc0wno6EPojKOjSyyjDbSdxpUSfEe/pv4tjWU8RN3B1KWS2rQQlKNRPi1YyAceed8EBWSNt0tUp+LNCHYa9UccxUZaxob2z4COurZXoNXmTTDZbRHdZkLkF9pBcCShOQnSE4AV0BUTk7bYyd802klbEm26R1yyT/tCCl9KEpRuE6V6sgHAPQY88etSlHhlKbWgt2xElTakAuNpcxqWNifvFYGNunXUNhprNTzRPBj9UqVKoglSpUoAwpQSCVEADqT2rhvG3v95uv9JHpsa3W1pYTby+vLi0pOQpDYBJKidW+NiM7V1fi23XG8Wz7Mt7yI7cpWiVIUfEhr+IJHcnpvjbNJfGXs2VMjmZCdU+9HQQlClqLjyAMgFR1ZUCMAAAb422wAcuncQTHbgJLEh7AGMO6dLnnqbHgwf5cH4nrTS1fmYE+HKjIbNrXCQDGSoAtHACs4OopCsgFRP4PShNp4ZvlyhuwLfYFqLrmpyVLj8stgadIStWMbhWcddWMbU32n2ccUW+GoN3C2oWUkcklzBzvgrAHf07mnoadG1yzwbs8jiSzpaZa0qBjt4UqVgdN+iiRv333o21aokdZcgqeYO6VmMtTSFEFRxo3Qdz1A3rmAXfOCL0v36ElLi0q+7eyptwdlJIO+CAc9fOui8Pz27ksKtDzkpo8svYwhbKRnZYHVQIGE53G4yKzmmjWEosZm4spltKGW2ylIxhw6gR23Ks56523z1qVRkTrrzWIpcgRNTRWl+TrcC9OkHY6MHKs9ex28pUcLHyHGpWM1K2MDNSsVKAM1KxUoAzQS68W2C0vrYuFzYaeRjU1upSc77gAmjVcc9oXD8U+0SAZhcbhXYoC1tEBQXnQcZBH8h6dzTQB/iXjPge+292DNefkoxlKm4ywps/zJKgMGuW26ddOF5zFxg8xtp5OW1LGEvI8lDsfp223Jj2i8IwuGJkZm3SJLqHGVOr94UklOFBIxpA86zbpFu4g4eZgTpLjMmCjGgL/wCqkZwcHY9hsMg5OQCafQ0MPEvGEhdgg3iHBgyI77mh1qXH5hQ5jIIII7Ag/AVKAlUaFa5tvjyUvRo89JQvUFDCkEjvt0V8/I1KhKi3s61xmq9It8dVgW4Hy+G3A22lZCFpUgLwQfwKUhfwSe1DG71xWsvgWtlIQZOkqYcOdBbDQ6jJOtZyNiEHGKc6mBTMxZst04glzH2blb0R2Uw0rS4lpaSXSlOcZJGMlYx1GnfqK18Dy7+7Bdb4mbeEtSkqbUWsJCAwznJAG5WpzbzCsbCmrFTFAHP48zjSBY4b7jK5k9cNC3kPNaglxR3BCEpII6Y6DPU4zW+XO4uTHnxmmll0iYWH0xPECFOckA504CQ3jIJVq9CaeahFACe1dOLVyQyq3R0I0sAulheMlxsLVjV0CS4cZyNIz60va6wp+yNussue8QnBIbeQnIQAcKCvLqD/AGafaT+Lrey8287l12QgpS2h108v7wpSU9yEnO/+hRY0rFz2pRVXvha1cRxEqUhLILwT2bcCTk/BQH61yFK1tLCkEpUOhHauvezTicPQIfDs6ElxlxTzCXNerOxXpUkj8ODjqfhVLi3gSJw8p66QAHIwStaWXlk8spGoAbeIbHqR+dVdaYqA/s/srF1YkMyVKTqQh5KEDUFgKWkEgg7g5AI7GpXrhG/OR5/2g4yHUyY62tBKQEltY7BIB2X1+NSpknZouN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fadhilza.com/wp-content/uploads/2008/02/mekanisme-manu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2504017"/>
            <a:ext cx="5143500" cy="366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02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104</TotalTime>
  <Words>146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Garamond</vt:lpstr>
      <vt:lpstr>Wingdings</vt:lpstr>
      <vt:lpstr>Organic</vt:lpstr>
      <vt:lpstr>ETIKA PROFESI</vt:lpstr>
      <vt:lpstr>Teori Pengertian Etika</vt:lpstr>
      <vt:lpstr>Kaitan Hukum dan Pelanggaran Etika</vt:lpstr>
      <vt:lpstr>Sanksi pada Pelanggaran Etika</vt:lpstr>
      <vt:lpstr>Macam Etika dalam Masyarakat</vt:lpstr>
      <vt:lpstr>Macam Norma Menurut Sony Keraf</vt:lpstr>
      <vt:lpstr>PowerPoint Presentation</vt:lpstr>
      <vt:lpstr>TEKNO</vt:lpstr>
      <vt:lpstr>ETIKA DAN TEKNOLOGI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ETIKA PROFESI</dc:title>
  <dc:creator>Acer</dc:creator>
  <cp:lastModifiedBy>Acer</cp:lastModifiedBy>
  <cp:revision>11</cp:revision>
  <dcterms:created xsi:type="dcterms:W3CDTF">2015-03-17T15:09:08Z</dcterms:created>
  <dcterms:modified xsi:type="dcterms:W3CDTF">2015-03-17T16:53:35Z</dcterms:modified>
</cp:coreProperties>
</file>