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65" r:id="rId4"/>
    <p:sldId id="258" r:id="rId5"/>
    <p:sldId id="259" r:id="rId6"/>
    <p:sldId id="262" r:id="rId7"/>
    <p:sldId id="261" r:id="rId8"/>
    <p:sldId id="263" r:id="rId9"/>
    <p:sldId id="266" r:id="rId10"/>
    <p:sldId id="264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A99F-790E-4E8B-8E0C-12BC731BA11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231792-7CFB-4E31-A683-B2893F9BB8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A99F-790E-4E8B-8E0C-12BC731BA11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792-7CFB-4E31-A683-B2893F9BB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A99F-790E-4E8B-8E0C-12BC731BA11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792-7CFB-4E31-A683-B2893F9BB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A99F-790E-4E8B-8E0C-12BC731BA11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792-7CFB-4E31-A683-B2893F9BB8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A99F-790E-4E8B-8E0C-12BC731BA11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231792-7CFB-4E31-A683-B2893F9BB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A99F-790E-4E8B-8E0C-12BC731BA11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792-7CFB-4E31-A683-B2893F9BB8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A99F-790E-4E8B-8E0C-12BC731BA11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792-7CFB-4E31-A683-B2893F9BB8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A99F-790E-4E8B-8E0C-12BC731BA11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792-7CFB-4E31-A683-B2893F9BB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A99F-790E-4E8B-8E0C-12BC731BA11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792-7CFB-4E31-A683-B2893F9BB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A99F-790E-4E8B-8E0C-12BC731BA11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31792-7CFB-4E31-A683-B2893F9BB8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A99F-790E-4E8B-8E0C-12BC731BA11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231792-7CFB-4E31-A683-B2893F9BB8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48A99F-790E-4E8B-8E0C-12BC731BA110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231792-7CFB-4E31-A683-B2893F9BB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Hertiana</a:t>
            </a:r>
            <a:r>
              <a:rPr lang="en-US" dirty="0" smtClean="0"/>
              <a:t> </a:t>
            </a:r>
            <a:r>
              <a:rPr lang="en-US" dirty="0" err="1" smtClean="0"/>
              <a:t>Ikasari</a:t>
            </a:r>
            <a:r>
              <a:rPr lang="en-US" dirty="0" smtClean="0"/>
              <a:t>, SE, </a:t>
            </a:r>
            <a:r>
              <a:rPr lang="en-US" dirty="0" err="1" smtClean="0"/>
              <a:t>MSi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PASAR PERSAINGAN SEMPURNA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perusahan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Pada</a:t>
            </a:r>
            <a:r>
              <a:rPr lang="en-US" sz="2400" dirty="0" smtClean="0"/>
              <a:t> PPS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D = AR = MR = P</a:t>
            </a:r>
          </a:p>
          <a:p>
            <a:pPr marL="731838" indent="-514350" algn="just">
              <a:buFont typeface="+mj-lt"/>
              <a:buAutoNum type="arabicPeriod"/>
            </a:pP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menjual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komoditi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,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total (TR)</a:t>
            </a:r>
          </a:p>
          <a:p>
            <a:pPr marL="731838" indent="-514350" algn="just">
              <a:buNone/>
            </a:pPr>
            <a:r>
              <a:rPr lang="en-US" sz="2400" dirty="0" smtClean="0"/>
              <a:t>	TR = P X Q</a:t>
            </a:r>
          </a:p>
          <a:p>
            <a:pPr marL="731838" indent="-514350"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Dalam</a:t>
            </a:r>
            <a:r>
              <a:rPr lang="en-US" sz="2400" dirty="0" smtClean="0"/>
              <a:t> PPS, </a:t>
            </a:r>
            <a:r>
              <a:rPr lang="en-US" sz="2400" dirty="0" err="1" smtClean="0"/>
              <a:t>harga</a:t>
            </a:r>
            <a:r>
              <a:rPr lang="en-US" sz="2400" dirty="0" smtClean="0"/>
              <a:t> (P)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.</a:t>
            </a:r>
          </a:p>
          <a:p>
            <a:pPr marL="731838" indent="-514350" algn="just">
              <a:buAutoNum type="arabicPeriod" startAt="2"/>
            </a:pPr>
            <a:r>
              <a:rPr lang="en-US" sz="2400" dirty="0" smtClean="0"/>
              <a:t>Marginal Revenue (MR)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menjual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unit 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 </a:t>
            </a:r>
            <a:r>
              <a:rPr lang="en-US" sz="2400" dirty="0" err="1" smtClean="0"/>
              <a:t>komoditas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diproduksinya</a:t>
            </a:r>
            <a:endParaRPr lang="en-US" sz="2400" dirty="0" smtClean="0"/>
          </a:p>
          <a:p>
            <a:pPr marL="731838" indent="-514350" algn="just">
              <a:buFont typeface="Wingdings 2"/>
              <a:buAutoNum type="arabicPeriod" startAt="2"/>
            </a:pPr>
            <a:r>
              <a:rPr lang="en-US" sz="2400" dirty="0" err="1" smtClean="0"/>
              <a:t>Nilai</a:t>
            </a:r>
            <a:r>
              <a:rPr lang="en-US" sz="2400" dirty="0" smtClean="0"/>
              <a:t> Average Revenue 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Total Revenue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komoditas</a:t>
            </a:r>
            <a:r>
              <a:rPr lang="en-US" sz="2400" dirty="0" smtClean="0"/>
              <a:t> yang </a:t>
            </a:r>
            <a:r>
              <a:rPr lang="en-US" sz="2400" smtClean="0"/>
              <a:t>dijual</a:t>
            </a:r>
            <a:endParaRPr lang="en-US" sz="2400" dirty="0" smtClean="0"/>
          </a:p>
          <a:p>
            <a:pPr marL="731838" indent="-514350" algn="just">
              <a:buNone/>
            </a:pPr>
            <a:endParaRPr lang="en-US" sz="2400" dirty="0" smtClean="0"/>
          </a:p>
          <a:p>
            <a:pPr marL="731838" indent="-514350" algn="just">
              <a:buAutoNum type="arabicPeriod" startAt="2"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5" name="Picture 9" descr="G:\Mankiw\Mankiw PPT\PPT jpegs\purplebuttonmoreyell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46888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Table 1 Total, Average, and Marginal Revenue for a Competitive Firm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565900" y="6675438"/>
            <a:ext cx="17462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800" b="1">
                <a:solidFill>
                  <a:srgbClr val="411D72"/>
                </a:solidFill>
                <a:latin typeface="Arial" charset="0"/>
              </a:rPr>
              <a:t>Copyright©2004  South-Western</a:t>
            </a:r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088" y="1181100"/>
            <a:ext cx="8653462" cy="54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026" descr="G:\Mankiw\Mankiw PPT\PPT jpegs\purplebuttonmoreyell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46888"/>
          </a:xfrm>
          <a:prstGeom prst="rect">
            <a:avLst/>
          </a:prstGeom>
          <a:noFill/>
        </p:spPr>
      </p:pic>
      <p:sp>
        <p:nvSpPr>
          <p:cNvPr id="35843" name="Rectangle 102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Table 2 Profit Maximization: A Numerical Example</a:t>
            </a:r>
          </a:p>
        </p:txBody>
      </p:sp>
      <p:sp>
        <p:nvSpPr>
          <p:cNvPr id="35844" name="Text Box 1028"/>
          <p:cNvSpPr txBox="1">
            <a:spLocks noChangeArrowheads="1"/>
          </p:cNvSpPr>
          <p:nvPr/>
        </p:nvSpPr>
        <p:spPr bwMode="auto">
          <a:xfrm>
            <a:off x="6565900" y="6675438"/>
            <a:ext cx="17462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800" b="1">
                <a:solidFill>
                  <a:srgbClr val="411D72"/>
                </a:solidFill>
                <a:latin typeface="Arial" charset="0"/>
              </a:rPr>
              <a:t>Copyright©2004  South-Western</a:t>
            </a:r>
          </a:p>
        </p:txBody>
      </p:sp>
      <p:pic>
        <p:nvPicPr>
          <p:cNvPr id="35845" name="Picture 10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" y="1189038"/>
            <a:ext cx="7896225" cy="550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Manajer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total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dimasuki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non </a:t>
            </a:r>
            <a:r>
              <a:rPr lang="en-US" dirty="0" err="1" smtClean="0"/>
              <a:t>kompetitif</a:t>
            </a:r>
            <a:endParaRPr lang="en-US" dirty="0" smtClean="0"/>
          </a:p>
          <a:p>
            <a:pPr algn="just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memaksimumkan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endParaRPr lang="en-US" dirty="0" smtClean="0"/>
          </a:p>
          <a:p>
            <a:pPr algn="just"/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yang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output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pasarnya</a:t>
            </a:r>
            <a:endParaRPr lang="en-US" dirty="0" smtClean="0"/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kompetitif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endParaRPr lang="en-US" dirty="0" smtClean="0"/>
          </a:p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monopolistik</a:t>
            </a:r>
            <a:endParaRPr lang="en-US" dirty="0" smtClean="0"/>
          </a:p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oligopoli</a:t>
            </a:r>
            <a:endParaRPr lang="en-US" dirty="0" smtClean="0"/>
          </a:p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Monopoli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:</a:t>
            </a:r>
          </a:p>
          <a:p>
            <a:pPr marL="800100" indent="-514350">
              <a:buFont typeface="+mj-lt"/>
              <a:buAutoNum type="arabicPeriod"/>
            </a:pPr>
            <a:r>
              <a:rPr lang="en-US" sz="2400" dirty="0" err="1" smtClean="0"/>
              <a:t>Komoditas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diperjualbelikan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homogen</a:t>
            </a:r>
            <a:endParaRPr lang="en-US" sz="2400" dirty="0" smtClean="0"/>
          </a:p>
          <a:p>
            <a:pPr marL="800100" indent="-514350">
              <a:buFont typeface="+mj-lt"/>
              <a:buAutoNum type="arabicPeriod"/>
            </a:pP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endParaRPr lang="en-US" sz="2400" dirty="0" smtClean="0"/>
          </a:p>
          <a:p>
            <a:pPr marL="800100" indent="-514350">
              <a:buFont typeface="+mj-lt"/>
              <a:buAutoNum type="arabicPeriod"/>
            </a:pPr>
            <a:r>
              <a:rPr lang="en-US" sz="2400" dirty="0" smtClean="0"/>
              <a:t>Perusahaan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endParaRPr lang="en-US" sz="2400" dirty="0" smtClean="0"/>
          </a:p>
          <a:p>
            <a:pPr marL="800100" indent="-514350" algn="just">
              <a:buFont typeface="+mj-lt"/>
              <a:buAutoNum type="arabicPeriod"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penetapan-penetapan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memaksa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, </a:t>
            </a:r>
            <a:r>
              <a:rPr lang="en-US" sz="2400" dirty="0" err="1" smtClean="0"/>
              <a:t>penawaran</a:t>
            </a:r>
            <a:r>
              <a:rPr lang="en-US" sz="2400" dirty="0" smtClean="0"/>
              <a:t>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komoditas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diperjualbelikan</a:t>
            </a:r>
            <a:endParaRPr lang="en-US" sz="2400" dirty="0" smtClean="0"/>
          </a:p>
          <a:p>
            <a:pPr marL="800100" indent="-514350" algn="just">
              <a:buFont typeface="+mj-lt"/>
              <a:buAutoNum type="arabicPeriod"/>
            </a:pPr>
            <a:r>
              <a:rPr lang="en-US" sz="2400" dirty="0" err="1" smtClean="0"/>
              <a:t>Semua</a:t>
            </a:r>
            <a:r>
              <a:rPr lang="en-US" sz="2400" dirty="0" smtClean="0"/>
              <a:t> unit-unit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sempurna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endParaRPr lang="en-US" sz="2400" dirty="0" smtClean="0"/>
          </a:p>
          <a:p>
            <a:pPr marL="855663" indent="-514350" defTabSz="804863">
              <a:buFont typeface="+mj-lt"/>
              <a:buAutoNum type="arabicPeriod"/>
            </a:pP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mobilitas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sumber-sumeber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, </a:t>
            </a:r>
            <a:r>
              <a:rPr lang="en-US" sz="2400" dirty="0" err="1" smtClean="0"/>
              <a:t>barang-barang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endParaRPr lang="en-US" sz="2400" dirty="0" smtClean="0"/>
          </a:p>
          <a:p>
            <a:pPr marL="855663" indent="-514350" defTabSz="804863">
              <a:buFont typeface="+mj-lt"/>
              <a:buAutoNum type="arabicPeriod"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smtClean="0"/>
              <a:t>industri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algn="just"/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err="1" smtClean="0"/>
              <a:t>Kurva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Perusahaan yang </a:t>
            </a:r>
            <a:r>
              <a:rPr lang="en-US" sz="3200" dirty="0" err="1" smtClean="0"/>
              <a:t>Bersaing</a:t>
            </a:r>
            <a:r>
              <a:rPr lang="en-US" sz="3200" dirty="0" smtClean="0"/>
              <a:t>  </a:t>
            </a:r>
            <a:r>
              <a:rPr lang="en-US" sz="3200" dirty="0" err="1" smtClean="0"/>
              <a:t>Sempurna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konsumen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kontribusi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kurva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pasar</a:t>
            </a:r>
            <a:endParaRPr lang="en-US" sz="3200" dirty="0" smtClean="0"/>
          </a:p>
          <a:p>
            <a:pPr algn="just"/>
            <a:r>
              <a:rPr lang="en-US" sz="3200" dirty="0" err="1" smtClean="0"/>
              <a:t>Penjumlahan</a:t>
            </a:r>
            <a:r>
              <a:rPr lang="en-US" sz="3200" dirty="0" smtClean="0"/>
              <a:t> </a:t>
            </a:r>
            <a:r>
              <a:rPr lang="en-US" sz="3200" dirty="0" err="1" smtClean="0"/>
              <a:t>seluruh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perseorangan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komoditas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pasar</a:t>
            </a:r>
            <a:endParaRPr lang="en-US" sz="3200" dirty="0" smtClean="0"/>
          </a:p>
          <a:p>
            <a:pPr algn="just"/>
            <a:r>
              <a:rPr lang="en-US" sz="3200" dirty="0" err="1" smtClean="0"/>
              <a:t>Selanjutnya</a:t>
            </a:r>
            <a:r>
              <a:rPr lang="en-US" sz="3200" dirty="0" smtClean="0"/>
              <a:t> </a:t>
            </a:r>
            <a:r>
              <a:rPr lang="en-US" sz="3200" dirty="0" err="1" smtClean="0"/>
              <a:t>interaksi</a:t>
            </a:r>
            <a:r>
              <a:rPr lang="en-US" sz="3200" dirty="0" smtClean="0"/>
              <a:t> </a:t>
            </a:r>
            <a:r>
              <a:rPr lang="en-US" sz="3200" dirty="0" err="1" smtClean="0"/>
              <a:t>kurva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penawaran</a:t>
            </a:r>
            <a:r>
              <a:rPr lang="en-US" sz="3200" dirty="0" smtClean="0"/>
              <a:t> </a:t>
            </a:r>
            <a:r>
              <a:rPr lang="en-US" sz="3200" dirty="0" err="1" smtClean="0"/>
              <a:t>pasar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membentuk</a:t>
            </a:r>
            <a:r>
              <a:rPr lang="en-US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r>
              <a:rPr lang="en-US" sz="3200" dirty="0" smtClean="0"/>
              <a:t> </a:t>
            </a:r>
            <a:r>
              <a:rPr lang="en-US" sz="3200" dirty="0" err="1" smtClean="0"/>
              <a:t>keseimbanagan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komoditas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,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yang </a:t>
            </a:r>
            <a:r>
              <a:rPr lang="en-US" dirty="0" err="1" smtClean="0"/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</a:t>
            </a:r>
            <a:r>
              <a:rPr lang="en-US" dirty="0" err="1" smtClean="0"/>
              <a:t>horisontal</a:t>
            </a:r>
            <a:r>
              <a:rPr lang="en-US" dirty="0" smtClean="0"/>
              <a:t> yang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komoditas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elastis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i="1" dirty="0" smtClean="0"/>
              <a:t>(price taker),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artian</a:t>
            </a:r>
            <a:r>
              <a:rPr lang="en-US" dirty="0" smtClean="0"/>
              <a:t> </a:t>
            </a:r>
            <a:r>
              <a:rPr lang="en-US" dirty="0" err="1" smtClean="0"/>
              <a:t>berapapun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komoditasnya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 </a:t>
            </a:r>
            <a:r>
              <a:rPr lang="en-US" dirty="0" err="1" smtClean="0"/>
              <a:t>Dalm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smtClean="0"/>
              <a:t>konsumen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04800" y="3505200"/>
            <a:ext cx="3048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5029200"/>
            <a:ext cx="3962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28800" y="3657600"/>
            <a:ext cx="3657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1981200"/>
            <a:ext cx="381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562600" y="5105400"/>
            <a:ext cx="4572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562600" y="3581400"/>
            <a:ext cx="2057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D= AR=MR = 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460</TotalTime>
  <Words>443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PASAR PERSAINGAN SEMPURNA</vt:lpstr>
      <vt:lpstr>Pendahuluan (1)</vt:lpstr>
      <vt:lpstr>Pendahuluan (2)</vt:lpstr>
      <vt:lpstr>Macam Struktur Pasar</vt:lpstr>
      <vt:lpstr>Pasar Persaingan Sempurna</vt:lpstr>
      <vt:lpstr>Permintaan dan hasil penjualan</vt:lpstr>
      <vt:lpstr>Kurva permintaan Perusahaan yang Bersaing  Sempurna</vt:lpstr>
      <vt:lpstr>Kurva permintaan (1)</vt:lpstr>
      <vt:lpstr>Kurva Permintaan (2)</vt:lpstr>
      <vt:lpstr>Hasil penjualan perusahan </vt:lpstr>
      <vt:lpstr>Table 1 Total, Average, and Marginal Revenue for a Competitive Firm</vt:lpstr>
      <vt:lpstr>Table 2 Profit Maximization: A Numerical Example</vt:lpstr>
    </vt:vector>
  </TitlesOfParts>
  <Company>PRINT MEDIA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Hertiana Ikasari</dc:creator>
  <cp:lastModifiedBy>user</cp:lastModifiedBy>
  <cp:revision>32</cp:revision>
  <dcterms:created xsi:type="dcterms:W3CDTF">2009-04-27T07:44:48Z</dcterms:created>
  <dcterms:modified xsi:type="dcterms:W3CDTF">2013-06-04T07:14:22Z</dcterms:modified>
</cp:coreProperties>
</file>