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42E99-438B-45F8-B706-9547A1664C3A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ED00D8-235E-458B-9963-48D86933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43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D00D8-235E-458B-9963-48D86933F3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86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7B3A-12FB-4C17-A0A6-C7B8DC8E3924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2C3D9-82C1-4796-A394-E621A0EDD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94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7B3A-12FB-4C17-A0A6-C7B8DC8E3924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2C3D9-82C1-4796-A394-E621A0EDD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839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7B3A-12FB-4C17-A0A6-C7B8DC8E3924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2C3D9-82C1-4796-A394-E621A0EDD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935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7B3A-12FB-4C17-A0A6-C7B8DC8E3924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2C3D9-82C1-4796-A394-E621A0EDD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37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7B3A-12FB-4C17-A0A6-C7B8DC8E3924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2C3D9-82C1-4796-A394-E621A0EDD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02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7B3A-12FB-4C17-A0A6-C7B8DC8E3924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2C3D9-82C1-4796-A394-E621A0EDD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10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7B3A-12FB-4C17-A0A6-C7B8DC8E3924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2C3D9-82C1-4796-A394-E621A0EDD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19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7B3A-12FB-4C17-A0A6-C7B8DC8E3924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2C3D9-82C1-4796-A394-E621A0EDD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0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7B3A-12FB-4C17-A0A6-C7B8DC8E3924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2C3D9-82C1-4796-A394-E621A0EDD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08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7B3A-12FB-4C17-A0A6-C7B8DC8E3924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2C3D9-82C1-4796-A394-E621A0EDD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66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7B3A-12FB-4C17-A0A6-C7B8DC8E3924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2C3D9-82C1-4796-A394-E621A0EDD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96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17B3A-12FB-4C17-A0A6-C7B8DC8E3924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2C3D9-82C1-4796-A394-E621A0EDD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36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Sertifikasi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TI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Sertifikasi</a:t>
            </a:r>
            <a:r>
              <a:rPr lang="en-US" dirty="0" smtClean="0"/>
              <a:t> </a:t>
            </a:r>
            <a:r>
              <a:rPr lang="en-US" dirty="0" err="1" smtClean="0"/>
              <a:t>adl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, </a:t>
            </a:r>
            <a:r>
              <a:rPr lang="en-US" dirty="0" err="1" smtClean="0"/>
              <a:t>obyektif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yang regular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area di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Sertifikasi</a:t>
            </a:r>
            <a:endParaRPr lang="en-US" dirty="0" smtClean="0"/>
          </a:p>
          <a:p>
            <a:pPr lvl="1"/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,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kredibilitas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TI di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reputasi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bekerja,meningkatkan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tenaga-tenaga</a:t>
            </a:r>
            <a:r>
              <a:rPr lang="en-US" dirty="0" smtClean="0"/>
              <a:t> TI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manca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66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Sertifikasi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Sertifikasi</a:t>
            </a:r>
            <a:r>
              <a:rPr lang="en-US" dirty="0" smtClean="0"/>
              <a:t> 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praktisi</a:t>
            </a:r>
            <a:r>
              <a:rPr lang="en-US" dirty="0" smtClean="0"/>
              <a:t> TI yang </a:t>
            </a:r>
            <a:r>
              <a:rPr lang="en-US" dirty="0" err="1" smtClean="0"/>
              <a:t>berkualitas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TI yang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yang </a:t>
            </a:r>
            <a:r>
              <a:rPr lang="en-US" dirty="0" err="1" smtClean="0"/>
              <a:t>berkesinambungan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Sertifikasi</a:t>
            </a:r>
            <a:endParaRPr lang="en-US" dirty="0" smtClean="0"/>
          </a:p>
          <a:p>
            <a:pPr lvl="1"/>
            <a:r>
              <a:rPr lang="en-US" dirty="0" err="1" smtClean="0"/>
              <a:t>Sertifikasi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bebagai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:</a:t>
            </a:r>
          </a:p>
          <a:p>
            <a:pPr lvl="2"/>
            <a:r>
              <a:rPr lang="en-US" dirty="0" err="1" smtClean="0"/>
              <a:t>Sertifikasi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gelar</a:t>
            </a:r>
            <a:r>
              <a:rPr lang="en-US" dirty="0" smtClean="0"/>
              <a:t> </a:t>
            </a:r>
            <a:r>
              <a:rPr lang="en-US" dirty="0" err="1" smtClean="0"/>
              <a:t>Sarjana</a:t>
            </a:r>
            <a:r>
              <a:rPr lang="en-US" dirty="0" smtClean="0"/>
              <a:t>, Master </a:t>
            </a:r>
            <a:r>
              <a:rPr lang="en-US" dirty="0" err="1" smtClean="0"/>
              <a:t>dan</a:t>
            </a:r>
            <a:r>
              <a:rPr lang="en-US" dirty="0" smtClean="0"/>
              <a:t> lain-lain.</a:t>
            </a:r>
          </a:p>
          <a:p>
            <a:pPr lvl="2"/>
            <a:r>
              <a:rPr lang="en-US" dirty="0" err="1" smtClean="0"/>
              <a:t>Sertifikasi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sertifikasi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6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Tiga</a:t>
            </a:r>
            <a:r>
              <a:rPr lang="en-US" dirty="0" smtClean="0"/>
              <a:t> Model </a:t>
            </a:r>
            <a:r>
              <a:rPr lang="en-US" dirty="0" err="1" smtClean="0"/>
              <a:t>Sertifikasi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Society,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British Computer Society (BCS), Australian Computer </a:t>
            </a:r>
            <a:r>
              <a:rPr lang="en-US" dirty="0" err="1" smtClean="0"/>
              <a:t>Soicety</a:t>
            </a:r>
            <a:r>
              <a:rPr lang="en-US" dirty="0" smtClean="0"/>
              <a:t> (ACS), South East Asian Regional Computer Confederation (SEARCC)</a:t>
            </a:r>
          </a:p>
          <a:p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Linux </a:t>
            </a:r>
            <a:r>
              <a:rPr lang="en-US" dirty="0" err="1" smtClean="0"/>
              <a:t>Profesional</a:t>
            </a:r>
            <a:r>
              <a:rPr lang="en-US" dirty="0" smtClean="0"/>
              <a:t>, SAGE (System Administration Guild), CISA(IS Auditing)</a:t>
            </a:r>
          </a:p>
          <a:p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vendor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MCSE (by Microsoft), CCNA (Cisco), CNE (Netware).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59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6764</TotalTime>
  <Words>189</Words>
  <Application>Microsoft Office PowerPoint</Application>
  <PresentationFormat>On-screen Show (4:3)</PresentationFormat>
  <Paragraphs>16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Sertifikasi Profesi Bidang TI</vt:lpstr>
      <vt:lpstr>Sertifikasi Profesi Bidang TI</vt:lpstr>
      <vt:lpstr>Tiga Model Sertifikasi Profesional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Menggunakan Internet</dc:title>
  <dc:creator>COMPAQ</dc:creator>
  <cp:lastModifiedBy>COMPAQ</cp:lastModifiedBy>
  <cp:revision>7</cp:revision>
  <dcterms:created xsi:type="dcterms:W3CDTF">2017-05-29T20:37:31Z</dcterms:created>
  <dcterms:modified xsi:type="dcterms:W3CDTF">2017-06-03T13:21:59Z</dcterms:modified>
</cp:coreProperties>
</file>