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ppt/diagrams/colors4.xml" ContentType="application/vnd.openxmlformats-officedocument.drawingml.diagramColors+xml"/>
  <Override PartName="/ppt/notesSlides/notesSlide5.xml" ContentType="application/vnd.openxmlformats-officedocument.presentationml.notesSlide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notesSlides/notesSlide6.xml" ContentType="application/vnd.openxmlformats-officedocument.presentationml.notesSlide+xml"/>
  <Override PartName="/ppt/diagrams/quickStyle8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317" r:id="rId3"/>
    <p:sldId id="318" r:id="rId4"/>
    <p:sldId id="319" r:id="rId5"/>
    <p:sldId id="302" r:id="rId6"/>
    <p:sldId id="315" r:id="rId7"/>
    <p:sldId id="320" r:id="rId8"/>
    <p:sldId id="305" r:id="rId9"/>
    <p:sldId id="311" r:id="rId10"/>
    <p:sldId id="304" r:id="rId11"/>
    <p:sldId id="286" r:id="rId12"/>
    <p:sldId id="306" r:id="rId13"/>
    <p:sldId id="312" r:id="rId14"/>
    <p:sldId id="307" r:id="rId15"/>
    <p:sldId id="313" r:id="rId16"/>
    <p:sldId id="308" r:id="rId17"/>
    <p:sldId id="314" r:id="rId18"/>
    <p:sldId id="309" r:id="rId19"/>
    <p:sldId id="296" r:id="rId20"/>
    <p:sldId id="310" r:id="rId21"/>
    <p:sldId id="298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1" d="100"/>
          <a:sy n="71" d="100"/>
        </p:scale>
        <p:origin x="-126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47A3AE-3B02-417C-BDAB-F4F0EA52DBF3}" type="doc">
      <dgm:prSet loTypeId="urn:microsoft.com/office/officeart/2005/8/layout/radial1" loCatId="cycle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68716F71-C096-4F3E-A2A6-FA6D6DF3F507}">
      <dgm:prSet phldrT="[Text]" custT="1"/>
      <dgm:spPr/>
      <dgm:t>
        <a:bodyPr/>
        <a:lstStyle/>
        <a:p>
          <a:r>
            <a:rPr lang="en-US" sz="2000" dirty="0" smtClean="0">
              <a:latin typeface="Arial Narrow" pitchFamily="34" charset="0"/>
            </a:rPr>
            <a:t>Marketing Mix</a:t>
          </a:r>
          <a:endParaRPr lang="en-US" sz="2000" dirty="0">
            <a:latin typeface="Arial Narrow" pitchFamily="34" charset="0"/>
          </a:endParaRPr>
        </a:p>
      </dgm:t>
    </dgm:pt>
    <dgm:pt modelId="{A0D0A8C8-021D-4B11-AEF8-ED1C1A524017}" type="parTrans" cxnId="{99A1B5A0-CB2B-482D-A9BE-0A1D30EA1A1A}">
      <dgm:prSet/>
      <dgm:spPr/>
      <dgm:t>
        <a:bodyPr/>
        <a:lstStyle/>
        <a:p>
          <a:endParaRPr lang="en-US" sz="2000">
            <a:latin typeface="Arial Narrow" pitchFamily="34" charset="0"/>
          </a:endParaRPr>
        </a:p>
      </dgm:t>
    </dgm:pt>
    <dgm:pt modelId="{AD538105-87DF-4C23-BC47-BE716F7A2303}" type="sibTrans" cxnId="{99A1B5A0-CB2B-482D-A9BE-0A1D30EA1A1A}">
      <dgm:prSet/>
      <dgm:spPr/>
      <dgm:t>
        <a:bodyPr/>
        <a:lstStyle/>
        <a:p>
          <a:endParaRPr lang="en-US" sz="2000">
            <a:latin typeface="Arial Narrow" pitchFamily="34" charset="0"/>
          </a:endParaRPr>
        </a:p>
      </dgm:t>
    </dgm:pt>
    <dgm:pt modelId="{849CA353-2275-425E-9977-BD6E214F3CF1}">
      <dgm:prSet phldrT="[Text]" custT="1"/>
      <dgm:spPr/>
      <dgm:t>
        <a:bodyPr/>
        <a:lstStyle/>
        <a:p>
          <a:r>
            <a:rPr lang="en-US" sz="2000" dirty="0" smtClean="0">
              <a:latin typeface="Arial Narrow" pitchFamily="34" charset="0"/>
            </a:rPr>
            <a:t>Product</a:t>
          </a:r>
          <a:endParaRPr lang="en-US" sz="2000" dirty="0">
            <a:latin typeface="Arial Narrow" pitchFamily="34" charset="0"/>
          </a:endParaRPr>
        </a:p>
      </dgm:t>
    </dgm:pt>
    <dgm:pt modelId="{E7B09D15-C2E8-431A-B37E-33FCA2C324DC}" type="parTrans" cxnId="{8795067F-C2DE-40BB-9C86-FB7BDF7C3F5D}">
      <dgm:prSet custT="1"/>
      <dgm:spPr/>
      <dgm:t>
        <a:bodyPr/>
        <a:lstStyle/>
        <a:p>
          <a:endParaRPr lang="en-US" sz="2000">
            <a:latin typeface="Arial Narrow" pitchFamily="34" charset="0"/>
          </a:endParaRPr>
        </a:p>
      </dgm:t>
    </dgm:pt>
    <dgm:pt modelId="{C7224238-C848-447E-94AB-ED63F3AED42A}" type="sibTrans" cxnId="{8795067F-C2DE-40BB-9C86-FB7BDF7C3F5D}">
      <dgm:prSet/>
      <dgm:spPr/>
      <dgm:t>
        <a:bodyPr/>
        <a:lstStyle/>
        <a:p>
          <a:endParaRPr lang="en-US" sz="2000">
            <a:latin typeface="Arial Narrow" pitchFamily="34" charset="0"/>
          </a:endParaRPr>
        </a:p>
      </dgm:t>
    </dgm:pt>
    <dgm:pt modelId="{65353DBE-7D99-4536-A42E-777671943E24}">
      <dgm:prSet phldrT="[Text]" custT="1"/>
      <dgm:spPr/>
      <dgm:t>
        <a:bodyPr/>
        <a:lstStyle/>
        <a:p>
          <a:r>
            <a:rPr lang="en-US" sz="2000" dirty="0" smtClean="0">
              <a:latin typeface="Arial Narrow" pitchFamily="34" charset="0"/>
            </a:rPr>
            <a:t>Place</a:t>
          </a:r>
          <a:endParaRPr lang="en-US" sz="2000" dirty="0">
            <a:latin typeface="Arial Narrow" pitchFamily="34" charset="0"/>
          </a:endParaRPr>
        </a:p>
      </dgm:t>
    </dgm:pt>
    <dgm:pt modelId="{0CF38FEF-7569-4AF2-AF50-8E500821C6DD}" type="parTrans" cxnId="{877AC489-C3BF-4105-A94B-CA3258052070}">
      <dgm:prSet custT="1"/>
      <dgm:spPr/>
      <dgm:t>
        <a:bodyPr/>
        <a:lstStyle/>
        <a:p>
          <a:endParaRPr lang="en-US" sz="2000">
            <a:latin typeface="Arial Narrow" pitchFamily="34" charset="0"/>
          </a:endParaRPr>
        </a:p>
      </dgm:t>
    </dgm:pt>
    <dgm:pt modelId="{61CEF882-2D88-49B8-85E5-8582E5108EC6}" type="sibTrans" cxnId="{877AC489-C3BF-4105-A94B-CA3258052070}">
      <dgm:prSet/>
      <dgm:spPr/>
      <dgm:t>
        <a:bodyPr/>
        <a:lstStyle/>
        <a:p>
          <a:endParaRPr lang="en-US" sz="2000">
            <a:latin typeface="Arial Narrow" pitchFamily="34" charset="0"/>
          </a:endParaRPr>
        </a:p>
      </dgm:t>
    </dgm:pt>
    <dgm:pt modelId="{AA1A6974-74FB-4DCA-A2F2-301AE2517BB1}">
      <dgm:prSet phldrT="[Text]" custT="1"/>
      <dgm:spPr/>
      <dgm:t>
        <a:bodyPr/>
        <a:lstStyle/>
        <a:p>
          <a:r>
            <a:rPr lang="en-US" sz="2000" dirty="0" smtClean="0">
              <a:latin typeface="Arial Narrow" pitchFamily="34" charset="0"/>
            </a:rPr>
            <a:t>People</a:t>
          </a:r>
          <a:endParaRPr lang="en-US" sz="2000" dirty="0">
            <a:latin typeface="Arial Narrow" pitchFamily="34" charset="0"/>
          </a:endParaRPr>
        </a:p>
      </dgm:t>
    </dgm:pt>
    <dgm:pt modelId="{06CFDD5F-ACAE-4766-B547-7BBD03783688}" type="parTrans" cxnId="{862C5306-390B-4055-8D35-E12B557FF670}">
      <dgm:prSet custT="1"/>
      <dgm:spPr/>
      <dgm:t>
        <a:bodyPr/>
        <a:lstStyle/>
        <a:p>
          <a:endParaRPr lang="en-US" sz="2000">
            <a:latin typeface="Arial Narrow" pitchFamily="34" charset="0"/>
          </a:endParaRPr>
        </a:p>
      </dgm:t>
    </dgm:pt>
    <dgm:pt modelId="{1C6B7B4F-CA66-4D16-9D43-103119C7ABD1}" type="sibTrans" cxnId="{862C5306-390B-4055-8D35-E12B557FF670}">
      <dgm:prSet/>
      <dgm:spPr/>
      <dgm:t>
        <a:bodyPr/>
        <a:lstStyle/>
        <a:p>
          <a:endParaRPr lang="en-US" sz="2000">
            <a:latin typeface="Arial Narrow" pitchFamily="34" charset="0"/>
          </a:endParaRPr>
        </a:p>
      </dgm:t>
    </dgm:pt>
    <dgm:pt modelId="{7DD00F6E-203F-4330-9BBF-F50EF49DC202}">
      <dgm:prSet phldrT="[Text]" custT="1"/>
      <dgm:spPr/>
      <dgm:t>
        <a:bodyPr/>
        <a:lstStyle/>
        <a:p>
          <a:r>
            <a:rPr lang="en-US" sz="2000" dirty="0" err="1" smtClean="0">
              <a:latin typeface="Arial Narrow" pitchFamily="34" charset="0"/>
            </a:rPr>
            <a:t>Prosess</a:t>
          </a:r>
          <a:endParaRPr lang="en-US" sz="2000" dirty="0">
            <a:latin typeface="Arial Narrow" pitchFamily="34" charset="0"/>
          </a:endParaRPr>
        </a:p>
      </dgm:t>
    </dgm:pt>
    <dgm:pt modelId="{ED6C7ABB-6355-4489-B436-4EE41AC1108E}" type="parTrans" cxnId="{B9B6838F-A9F4-41E3-9A0C-2F39CD4CE126}">
      <dgm:prSet custT="1"/>
      <dgm:spPr/>
      <dgm:t>
        <a:bodyPr/>
        <a:lstStyle/>
        <a:p>
          <a:endParaRPr lang="en-US" sz="2000">
            <a:latin typeface="Arial Narrow" pitchFamily="34" charset="0"/>
          </a:endParaRPr>
        </a:p>
      </dgm:t>
    </dgm:pt>
    <dgm:pt modelId="{64E31A19-2A14-46CD-A346-B366C05FFEFB}" type="sibTrans" cxnId="{B9B6838F-A9F4-41E3-9A0C-2F39CD4CE126}">
      <dgm:prSet/>
      <dgm:spPr/>
      <dgm:t>
        <a:bodyPr/>
        <a:lstStyle/>
        <a:p>
          <a:endParaRPr lang="en-US" sz="2000">
            <a:latin typeface="Arial Narrow" pitchFamily="34" charset="0"/>
          </a:endParaRPr>
        </a:p>
      </dgm:t>
    </dgm:pt>
    <dgm:pt modelId="{089AF0A3-941F-450C-8014-3AD63F3BF9D4}">
      <dgm:prSet phldrT="[Text]" custT="1"/>
      <dgm:spPr/>
      <dgm:t>
        <a:bodyPr/>
        <a:lstStyle/>
        <a:p>
          <a:r>
            <a:rPr lang="en-US" sz="2000" dirty="0" smtClean="0">
              <a:latin typeface="Arial Narrow" pitchFamily="34" charset="0"/>
            </a:rPr>
            <a:t>Price</a:t>
          </a:r>
          <a:endParaRPr lang="en-US" sz="2000" dirty="0">
            <a:latin typeface="Arial Narrow" pitchFamily="34" charset="0"/>
          </a:endParaRPr>
        </a:p>
      </dgm:t>
    </dgm:pt>
    <dgm:pt modelId="{A4EA7A26-DBA7-484B-BFF7-8FD4BD2DA0D6}" type="parTrans" cxnId="{F45D226A-B65A-4AC1-B30D-D36E0F37ACE4}">
      <dgm:prSet custT="1"/>
      <dgm:spPr/>
      <dgm:t>
        <a:bodyPr/>
        <a:lstStyle/>
        <a:p>
          <a:endParaRPr lang="en-US" sz="2000">
            <a:latin typeface="Arial Narrow" pitchFamily="34" charset="0"/>
          </a:endParaRPr>
        </a:p>
      </dgm:t>
    </dgm:pt>
    <dgm:pt modelId="{9F9DB784-E7A6-4600-91BE-DB506452F0B3}" type="sibTrans" cxnId="{F45D226A-B65A-4AC1-B30D-D36E0F37ACE4}">
      <dgm:prSet/>
      <dgm:spPr/>
      <dgm:t>
        <a:bodyPr/>
        <a:lstStyle/>
        <a:p>
          <a:endParaRPr lang="en-US" sz="2000">
            <a:latin typeface="Arial Narrow" pitchFamily="34" charset="0"/>
          </a:endParaRPr>
        </a:p>
      </dgm:t>
    </dgm:pt>
    <dgm:pt modelId="{9AAB3C4A-F326-4DCB-976F-18012B4AECFA}">
      <dgm:prSet phldrT="[Text]" custT="1"/>
      <dgm:spPr/>
      <dgm:t>
        <a:bodyPr/>
        <a:lstStyle/>
        <a:p>
          <a:r>
            <a:rPr lang="en-US" sz="2000" dirty="0" smtClean="0">
              <a:latin typeface="Arial Narrow" pitchFamily="34" charset="0"/>
            </a:rPr>
            <a:t>Promotion</a:t>
          </a:r>
          <a:endParaRPr lang="en-US" sz="2000" dirty="0">
            <a:latin typeface="Arial Narrow" pitchFamily="34" charset="0"/>
          </a:endParaRPr>
        </a:p>
      </dgm:t>
    </dgm:pt>
    <dgm:pt modelId="{83FE52D0-5153-4FF4-B138-3E1E59E1251C}" type="parTrans" cxnId="{73AD92C4-5DE4-4D8B-9270-E144FA674DC9}">
      <dgm:prSet custT="1"/>
      <dgm:spPr/>
      <dgm:t>
        <a:bodyPr/>
        <a:lstStyle/>
        <a:p>
          <a:endParaRPr lang="en-US" sz="2000">
            <a:latin typeface="Arial Narrow" pitchFamily="34" charset="0"/>
          </a:endParaRPr>
        </a:p>
      </dgm:t>
    </dgm:pt>
    <dgm:pt modelId="{48A81ECA-334C-4DEE-A97D-480D83659BFA}" type="sibTrans" cxnId="{73AD92C4-5DE4-4D8B-9270-E144FA674DC9}">
      <dgm:prSet/>
      <dgm:spPr/>
      <dgm:t>
        <a:bodyPr/>
        <a:lstStyle/>
        <a:p>
          <a:endParaRPr lang="en-US" sz="2000">
            <a:latin typeface="Arial Narrow" pitchFamily="34" charset="0"/>
          </a:endParaRPr>
        </a:p>
      </dgm:t>
    </dgm:pt>
    <dgm:pt modelId="{B8A28564-2CE3-4546-82DD-9C6FFB4AE2A4}">
      <dgm:prSet phldrT="[Text]" custT="1"/>
      <dgm:spPr/>
      <dgm:t>
        <a:bodyPr/>
        <a:lstStyle/>
        <a:p>
          <a:r>
            <a:rPr lang="en-US" sz="1800" dirty="0" smtClean="0">
              <a:latin typeface="Arial Narrow" pitchFamily="34" charset="0"/>
            </a:rPr>
            <a:t>Physical </a:t>
          </a:r>
          <a:r>
            <a:rPr lang="en-US" sz="1800" dirty="0" err="1" smtClean="0">
              <a:latin typeface="Arial Narrow" pitchFamily="34" charset="0"/>
            </a:rPr>
            <a:t>Envidence</a:t>
          </a:r>
          <a:endParaRPr lang="en-US" sz="1800" dirty="0">
            <a:latin typeface="Arial Narrow" pitchFamily="34" charset="0"/>
          </a:endParaRPr>
        </a:p>
      </dgm:t>
    </dgm:pt>
    <dgm:pt modelId="{55942B9E-85E4-49CD-ADB8-1231918E06DD}" type="parTrans" cxnId="{0DB06D39-F7C5-4109-93C9-B8F3764379E6}">
      <dgm:prSet custT="1"/>
      <dgm:spPr/>
      <dgm:t>
        <a:bodyPr/>
        <a:lstStyle/>
        <a:p>
          <a:endParaRPr lang="en-US" sz="2000">
            <a:latin typeface="Arial Narrow" pitchFamily="34" charset="0"/>
          </a:endParaRPr>
        </a:p>
      </dgm:t>
    </dgm:pt>
    <dgm:pt modelId="{C0145D22-8941-4DB3-B86E-6E16DE3A950A}" type="sibTrans" cxnId="{0DB06D39-F7C5-4109-93C9-B8F3764379E6}">
      <dgm:prSet/>
      <dgm:spPr/>
      <dgm:t>
        <a:bodyPr/>
        <a:lstStyle/>
        <a:p>
          <a:endParaRPr lang="en-US" sz="2000">
            <a:latin typeface="Arial Narrow" pitchFamily="34" charset="0"/>
          </a:endParaRPr>
        </a:p>
      </dgm:t>
    </dgm:pt>
    <dgm:pt modelId="{B48F4404-979E-4C77-99BF-CF5D65205977}" type="pres">
      <dgm:prSet presAssocID="{3247A3AE-3B02-417C-BDAB-F4F0EA52DBF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D099AE6-20ED-4D58-B0CF-1A261BDEB56E}" type="pres">
      <dgm:prSet presAssocID="{68716F71-C096-4F3E-A2A6-FA6D6DF3F507}" presName="centerShape" presStyleLbl="node0" presStyleIdx="0" presStyleCnt="1"/>
      <dgm:spPr/>
      <dgm:t>
        <a:bodyPr/>
        <a:lstStyle/>
        <a:p>
          <a:endParaRPr lang="en-US"/>
        </a:p>
      </dgm:t>
    </dgm:pt>
    <dgm:pt modelId="{E64A5F9B-B068-4734-B176-5C271503E89F}" type="pres">
      <dgm:prSet presAssocID="{E7B09D15-C2E8-431A-B37E-33FCA2C324DC}" presName="Name9" presStyleLbl="parChTrans1D2" presStyleIdx="0" presStyleCnt="7"/>
      <dgm:spPr/>
      <dgm:t>
        <a:bodyPr/>
        <a:lstStyle/>
        <a:p>
          <a:endParaRPr lang="en-US"/>
        </a:p>
      </dgm:t>
    </dgm:pt>
    <dgm:pt modelId="{73AE2C9A-48B8-4699-8A1B-249BA9D0B8F3}" type="pres">
      <dgm:prSet presAssocID="{E7B09D15-C2E8-431A-B37E-33FCA2C324DC}" presName="connTx" presStyleLbl="parChTrans1D2" presStyleIdx="0" presStyleCnt="7"/>
      <dgm:spPr/>
      <dgm:t>
        <a:bodyPr/>
        <a:lstStyle/>
        <a:p>
          <a:endParaRPr lang="en-US"/>
        </a:p>
      </dgm:t>
    </dgm:pt>
    <dgm:pt modelId="{2348AD4F-9608-40C9-BE12-8E00FB70F3C6}" type="pres">
      <dgm:prSet presAssocID="{849CA353-2275-425E-9977-BD6E214F3CF1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9D9AE5-654B-4143-AD03-12D963E52FA0}" type="pres">
      <dgm:prSet presAssocID="{A4EA7A26-DBA7-484B-BFF7-8FD4BD2DA0D6}" presName="Name9" presStyleLbl="parChTrans1D2" presStyleIdx="1" presStyleCnt="7"/>
      <dgm:spPr/>
      <dgm:t>
        <a:bodyPr/>
        <a:lstStyle/>
        <a:p>
          <a:endParaRPr lang="en-US"/>
        </a:p>
      </dgm:t>
    </dgm:pt>
    <dgm:pt modelId="{A2FE9CD9-D00A-4AD6-A0A2-3FE1BFD26B0A}" type="pres">
      <dgm:prSet presAssocID="{A4EA7A26-DBA7-484B-BFF7-8FD4BD2DA0D6}" presName="connTx" presStyleLbl="parChTrans1D2" presStyleIdx="1" presStyleCnt="7"/>
      <dgm:spPr/>
      <dgm:t>
        <a:bodyPr/>
        <a:lstStyle/>
        <a:p>
          <a:endParaRPr lang="en-US"/>
        </a:p>
      </dgm:t>
    </dgm:pt>
    <dgm:pt modelId="{5048D381-7CA4-409B-AF6A-BA93022379BE}" type="pres">
      <dgm:prSet presAssocID="{089AF0A3-941F-450C-8014-3AD63F3BF9D4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FA13D8-ABC5-496C-91FF-476316FD9BF3}" type="pres">
      <dgm:prSet presAssocID="{83FE52D0-5153-4FF4-B138-3E1E59E1251C}" presName="Name9" presStyleLbl="parChTrans1D2" presStyleIdx="2" presStyleCnt="7"/>
      <dgm:spPr/>
      <dgm:t>
        <a:bodyPr/>
        <a:lstStyle/>
        <a:p>
          <a:endParaRPr lang="en-US"/>
        </a:p>
      </dgm:t>
    </dgm:pt>
    <dgm:pt modelId="{B01E7F25-F202-4E51-9C0B-048FE1A347A5}" type="pres">
      <dgm:prSet presAssocID="{83FE52D0-5153-4FF4-B138-3E1E59E1251C}" presName="connTx" presStyleLbl="parChTrans1D2" presStyleIdx="2" presStyleCnt="7"/>
      <dgm:spPr/>
      <dgm:t>
        <a:bodyPr/>
        <a:lstStyle/>
        <a:p>
          <a:endParaRPr lang="en-US"/>
        </a:p>
      </dgm:t>
    </dgm:pt>
    <dgm:pt modelId="{279FFFFB-D668-4979-B349-D0EAE291253A}" type="pres">
      <dgm:prSet presAssocID="{9AAB3C4A-F326-4DCB-976F-18012B4AECFA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D956CA-D6E3-44DD-8329-78F9BF25D457}" type="pres">
      <dgm:prSet presAssocID="{0CF38FEF-7569-4AF2-AF50-8E500821C6DD}" presName="Name9" presStyleLbl="parChTrans1D2" presStyleIdx="3" presStyleCnt="7"/>
      <dgm:spPr/>
      <dgm:t>
        <a:bodyPr/>
        <a:lstStyle/>
        <a:p>
          <a:endParaRPr lang="en-US"/>
        </a:p>
      </dgm:t>
    </dgm:pt>
    <dgm:pt modelId="{0B75B9D8-DBB8-484C-B778-8B383D5537E9}" type="pres">
      <dgm:prSet presAssocID="{0CF38FEF-7569-4AF2-AF50-8E500821C6DD}" presName="connTx" presStyleLbl="parChTrans1D2" presStyleIdx="3" presStyleCnt="7"/>
      <dgm:spPr/>
      <dgm:t>
        <a:bodyPr/>
        <a:lstStyle/>
        <a:p>
          <a:endParaRPr lang="en-US"/>
        </a:p>
      </dgm:t>
    </dgm:pt>
    <dgm:pt modelId="{3512A59A-671C-4A9F-B8D0-59C0DA3611F2}" type="pres">
      <dgm:prSet presAssocID="{65353DBE-7D99-4536-A42E-777671943E24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83C8A1-1137-45F1-89D6-DB9E2D706511}" type="pres">
      <dgm:prSet presAssocID="{06CFDD5F-ACAE-4766-B547-7BBD03783688}" presName="Name9" presStyleLbl="parChTrans1D2" presStyleIdx="4" presStyleCnt="7"/>
      <dgm:spPr/>
      <dgm:t>
        <a:bodyPr/>
        <a:lstStyle/>
        <a:p>
          <a:endParaRPr lang="en-US"/>
        </a:p>
      </dgm:t>
    </dgm:pt>
    <dgm:pt modelId="{8DDBFB73-5A3C-4C22-909B-CA2ACE698391}" type="pres">
      <dgm:prSet presAssocID="{06CFDD5F-ACAE-4766-B547-7BBD03783688}" presName="connTx" presStyleLbl="parChTrans1D2" presStyleIdx="4" presStyleCnt="7"/>
      <dgm:spPr/>
      <dgm:t>
        <a:bodyPr/>
        <a:lstStyle/>
        <a:p>
          <a:endParaRPr lang="en-US"/>
        </a:p>
      </dgm:t>
    </dgm:pt>
    <dgm:pt modelId="{11D405A8-FFB9-4E79-8C00-553CE9A7762F}" type="pres">
      <dgm:prSet presAssocID="{AA1A6974-74FB-4DCA-A2F2-301AE2517BB1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D98ADC-E983-4B07-9E8D-603469DDB10D}" type="pres">
      <dgm:prSet presAssocID="{ED6C7ABB-6355-4489-B436-4EE41AC1108E}" presName="Name9" presStyleLbl="parChTrans1D2" presStyleIdx="5" presStyleCnt="7"/>
      <dgm:spPr/>
      <dgm:t>
        <a:bodyPr/>
        <a:lstStyle/>
        <a:p>
          <a:endParaRPr lang="en-US"/>
        </a:p>
      </dgm:t>
    </dgm:pt>
    <dgm:pt modelId="{6B0A202E-DC8B-422A-951A-F8CA7C8CDD74}" type="pres">
      <dgm:prSet presAssocID="{ED6C7ABB-6355-4489-B436-4EE41AC1108E}" presName="connTx" presStyleLbl="parChTrans1D2" presStyleIdx="5" presStyleCnt="7"/>
      <dgm:spPr/>
      <dgm:t>
        <a:bodyPr/>
        <a:lstStyle/>
        <a:p>
          <a:endParaRPr lang="en-US"/>
        </a:p>
      </dgm:t>
    </dgm:pt>
    <dgm:pt modelId="{F091947F-3435-4115-8149-908039428EE7}" type="pres">
      <dgm:prSet presAssocID="{7DD00F6E-203F-4330-9BBF-F50EF49DC202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0FF9A8-34E1-4C57-9189-45B124D15C3D}" type="pres">
      <dgm:prSet presAssocID="{55942B9E-85E4-49CD-ADB8-1231918E06DD}" presName="Name9" presStyleLbl="parChTrans1D2" presStyleIdx="6" presStyleCnt="7"/>
      <dgm:spPr/>
      <dgm:t>
        <a:bodyPr/>
        <a:lstStyle/>
        <a:p>
          <a:endParaRPr lang="en-US"/>
        </a:p>
      </dgm:t>
    </dgm:pt>
    <dgm:pt modelId="{184F36A9-7354-45DE-B38C-4BD09A6DAC5C}" type="pres">
      <dgm:prSet presAssocID="{55942B9E-85E4-49CD-ADB8-1231918E06DD}" presName="connTx" presStyleLbl="parChTrans1D2" presStyleIdx="6" presStyleCnt="7"/>
      <dgm:spPr/>
      <dgm:t>
        <a:bodyPr/>
        <a:lstStyle/>
        <a:p>
          <a:endParaRPr lang="en-US"/>
        </a:p>
      </dgm:t>
    </dgm:pt>
    <dgm:pt modelId="{E5967288-4BC7-471F-9AB8-500841AC4449}" type="pres">
      <dgm:prSet presAssocID="{B8A28564-2CE3-4546-82DD-9C6FFB4AE2A4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3B214FD-2847-4EC4-9402-D6DDB9E12B4A}" type="presOf" srcId="{7DD00F6E-203F-4330-9BBF-F50EF49DC202}" destId="{F091947F-3435-4115-8149-908039428EE7}" srcOrd="0" destOrd="0" presId="urn:microsoft.com/office/officeart/2005/8/layout/radial1"/>
    <dgm:cxn modelId="{862C5306-390B-4055-8D35-E12B557FF670}" srcId="{68716F71-C096-4F3E-A2A6-FA6D6DF3F507}" destId="{AA1A6974-74FB-4DCA-A2F2-301AE2517BB1}" srcOrd="4" destOrd="0" parTransId="{06CFDD5F-ACAE-4766-B547-7BBD03783688}" sibTransId="{1C6B7B4F-CA66-4D16-9D43-103119C7ABD1}"/>
    <dgm:cxn modelId="{41E9CE04-CC3B-4202-8336-2DF72034EA30}" type="presOf" srcId="{B8A28564-2CE3-4546-82DD-9C6FFB4AE2A4}" destId="{E5967288-4BC7-471F-9AB8-500841AC4449}" srcOrd="0" destOrd="0" presId="urn:microsoft.com/office/officeart/2005/8/layout/radial1"/>
    <dgm:cxn modelId="{E885B8D1-FB3F-4665-9FB5-3730EDC041AE}" type="presOf" srcId="{55942B9E-85E4-49CD-ADB8-1231918E06DD}" destId="{184F36A9-7354-45DE-B38C-4BD09A6DAC5C}" srcOrd="1" destOrd="0" presId="urn:microsoft.com/office/officeart/2005/8/layout/radial1"/>
    <dgm:cxn modelId="{07F33828-9D18-4638-AFA3-8185D7133865}" type="presOf" srcId="{A4EA7A26-DBA7-484B-BFF7-8FD4BD2DA0D6}" destId="{A2FE9CD9-D00A-4AD6-A0A2-3FE1BFD26B0A}" srcOrd="1" destOrd="0" presId="urn:microsoft.com/office/officeart/2005/8/layout/radial1"/>
    <dgm:cxn modelId="{2DE34C6C-0446-428B-9E84-0C97EBC7B4F1}" type="presOf" srcId="{0CF38FEF-7569-4AF2-AF50-8E500821C6DD}" destId="{0B75B9D8-DBB8-484C-B778-8B383D5537E9}" srcOrd="1" destOrd="0" presId="urn:microsoft.com/office/officeart/2005/8/layout/radial1"/>
    <dgm:cxn modelId="{194064D8-33D8-4C95-ACDB-C421131A4DE7}" type="presOf" srcId="{83FE52D0-5153-4FF4-B138-3E1E59E1251C}" destId="{B01E7F25-F202-4E51-9C0B-048FE1A347A5}" srcOrd="1" destOrd="0" presId="urn:microsoft.com/office/officeart/2005/8/layout/radial1"/>
    <dgm:cxn modelId="{4C932F27-722E-49C5-82AF-B6EBE94C17C5}" type="presOf" srcId="{AA1A6974-74FB-4DCA-A2F2-301AE2517BB1}" destId="{11D405A8-FFB9-4E79-8C00-553CE9A7762F}" srcOrd="0" destOrd="0" presId="urn:microsoft.com/office/officeart/2005/8/layout/radial1"/>
    <dgm:cxn modelId="{E1E7792B-4DFA-4843-8005-B3B188260789}" type="presOf" srcId="{089AF0A3-941F-450C-8014-3AD63F3BF9D4}" destId="{5048D381-7CA4-409B-AF6A-BA93022379BE}" srcOrd="0" destOrd="0" presId="urn:microsoft.com/office/officeart/2005/8/layout/radial1"/>
    <dgm:cxn modelId="{99A1B5A0-CB2B-482D-A9BE-0A1D30EA1A1A}" srcId="{3247A3AE-3B02-417C-BDAB-F4F0EA52DBF3}" destId="{68716F71-C096-4F3E-A2A6-FA6D6DF3F507}" srcOrd="0" destOrd="0" parTransId="{A0D0A8C8-021D-4B11-AEF8-ED1C1A524017}" sibTransId="{AD538105-87DF-4C23-BC47-BE716F7A2303}"/>
    <dgm:cxn modelId="{3CB59FDE-6B18-4C8C-B2B8-5823F4842956}" type="presOf" srcId="{E7B09D15-C2E8-431A-B37E-33FCA2C324DC}" destId="{73AE2C9A-48B8-4699-8A1B-249BA9D0B8F3}" srcOrd="1" destOrd="0" presId="urn:microsoft.com/office/officeart/2005/8/layout/radial1"/>
    <dgm:cxn modelId="{E70B4DDB-863F-4320-8C86-B1F048322E3B}" type="presOf" srcId="{55942B9E-85E4-49CD-ADB8-1231918E06DD}" destId="{FF0FF9A8-34E1-4C57-9189-45B124D15C3D}" srcOrd="0" destOrd="0" presId="urn:microsoft.com/office/officeart/2005/8/layout/radial1"/>
    <dgm:cxn modelId="{7BCA1446-90EC-4E19-9D62-F57F3B24D6BA}" type="presOf" srcId="{06CFDD5F-ACAE-4766-B547-7BBD03783688}" destId="{E283C8A1-1137-45F1-89D6-DB9E2D706511}" srcOrd="0" destOrd="0" presId="urn:microsoft.com/office/officeart/2005/8/layout/radial1"/>
    <dgm:cxn modelId="{8795067F-C2DE-40BB-9C86-FB7BDF7C3F5D}" srcId="{68716F71-C096-4F3E-A2A6-FA6D6DF3F507}" destId="{849CA353-2275-425E-9977-BD6E214F3CF1}" srcOrd="0" destOrd="0" parTransId="{E7B09D15-C2E8-431A-B37E-33FCA2C324DC}" sibTransId="{C7224238-C848-447E-94AB-ED63F3AED42A}"/>
    <dgm:cxn modelId="{2C7286EF-A299-45F0-A8EB-ECB00771CF98}" type="presOf" srcId="{ED6C7ABB-6355-4489-B436-4EE41AC1108E}" destId="{CED98ADC-E983-4B07-9E8D-603469DDB10D}" srcOrd="0" destOrd="0" presId="urn:microsoft.com/office/officeart/2005/8/layout/radial1"/>
    <dgm:cxn modelId="{B9B6838F-A9F4-41E3-9A0C-2F39CD4CE126}" srcId="{68716F71-C096-4F3E-A2A6-FA6D6DF3F507}" destId="{7DD00F6E-203F-4330-9BBF-F50EF49DC202}" srcOrd="5" destOrd="0" parTransId="{ED6C7ABB-6355-4489-B436-4EE41AC1108E}" sibTransId="{64E31A19-2A14-46CD-A346-B366C05FFEFB}"/>
    <dgm:cxn modelId="{5DE70221-A568-4CC2-BD22-288958034D28}" type="presOf" srcId="{83FE52D0-5153-4FF4-B138-3E1E59E1251C}" destId="{25FA13D8-ABC5-496C-91FF-476316FD9BF3}" srcOrd="0" destOrd="0" presId="urn:microsoft.com/office/officeart/2005/8/layout/radial1"/>
    <dgm:cxn modelId="{0DAA8D95-016C-4722-AB9B-173BE3DAF39B}" type="presOf" srcId="{0CF38FEF-7569-4AF2-AF50-8E500821C6DD}" destId="{D6D956CA-D6E3-44DD-8329-78F9BF25D457}" srcOrd="0" destOrd="0" presId="urn:microsoft.com/office/officeart/2005/8/layout/radial1"/>
    <dgm:cxn modelId="{F45D226A-B65A-4AC1-B30D-D36E0F37ACE4}" srcId="{68716F71-C096-4F3E-A2A6-FA6D6DF3F507}" destId="{089AF0A3-941F-450C-8014-3AD63F3BF9D4}" srcOrd="1" destOrd="0" parTransId="{A4EA7A26-DBA7-484B-BFF7-8FD4BD2DA0D6}" sibTransId="{9F9DB784-E7A6-4600-91BE-DB506452F0B3}"/>
    <dgm:cxn modelId="{EED61B1A-DB83-4AAB-A947-205E4FE1135F}" type="presOf" srcId="{3247A3AE-3B02-417C-BDAB-F4F0EA52DBF3}" destId="{B48F4404-979E-4C77-99BF-CF5D65205977}" srcOrd="0" destOrd="0" presId="urn:microsoft.com/office/officeart/2005/8/layout/radial1"/>
    <dgm:cxn modelId="{DF8AC7FF-873D-4D47-8F30-11FACDDAFF6F}" type="presOf" srcId="{68716F71-C096-4F3E-A2A6-FA6D6DF3F507}" destId="{8D099AE6-20ED-4D58-B0CF-1A261BDEB56E}" srcOrd="0" destOrd="0" presId="urn:microsoft.com/office/officeart/2005/8/layout/radial1"/>
    <dgm:cxn modelId="{1FAB8188-899A-4DF1-AD5D-0ABEB5A437CB}" type="presOf" srcId="{A4EA7A26-DBA7-484B-BFF7-8FD4BD2DA0D6}" destId="{FC9D9AE5-654B-4143-AD03-12D963E52FA0}" srcOrd="0" destOrd="0" presId="urn:microsoft.com/office/officeart/2005/8/layout/radial1"/>
    <dgm:cxn modelId="{9A41B7DD-F5E7-419F-ABC4-5B9ED8ED0B2A}" type="presOf" srcId="{E7B09D15-C2E8-431A-B37E-33FCA2C324DC}" destId="{E64A5F9B-B068-4734-B176-5C271503E89F}" srcOrd="0" destOrd="0" presId="urn:microsoft.com/office/officeart/2005/8/layout/radial1"/>
    <dgm:cxn modelId="{EA28D29B-D431-4FCD-82CC-9626CE167C00}" type="presOf" srcId="{ED6C7ABB-6355-4489-B436-4EE41AC1108E}" destId="{6B0A202E-DC8B-422A-951A-F8CA7C8CDD74}" srcOrd="1" destOrd="0" presId="urn:microsoft.com/office/officeart/2005/8/layout/radial1"/>
    <dgm:cxn modelId="{0DB06D39-F7C5-4109-93C9-B8F3764379E6}" srcId="{68716F71-C096-4F3E-A2A6-FA6D6DF3F507}" destId="{B8A28564-2CE3-4546-82DD-9C6FFB4AE2A4}" srcOrd="6" destOrd="0" parTransId="{55942B9E-85E4-49CD-ADB8-1231918E06DD}" sibTransId="{C0145D22-8941-4DB3-B86E-6E16DE3A950A}"/>
    <dgm:cxn modelId="{E7100229-D6FE-4D15-AFE5-4B69207C5E93}" type="presOf" srcId="{65353DBE-7D99-4536-A42E-777671943E24}" destId="{3512A59A-671C-4A9F-B8D0-59C0DA3611F2}" srcOrd="0" destOrd="0" presId="urn:microsoft.com/office/officeart/2005/8/layout/radial1"/>
    <dgm:cxn modelId="{90F42913-7F48-4D73-BD21-A8CC6D77A952}" type="presOf" srcId="{06CFDD5F-ACAE-4766-B547-7BBD03783688}" destId="{8DDBFB73-5A3C-4C22-909B-CA2ACE698391}" srcOrd="1" destOrd="0" presId="urn:microsoft.com/office/officeart/2005/8/layout/radial1"/>
    <dgm:cxn modelId="{73AD92C4-5DE4-4D8B-9270-E144FA674DC9}" srcId="{68716F71-C096-4F3E-A2A6-FA6D6DF3F507}" destId="{9AAB3C4A-F326-4DCB-976F-18012B4AECFA}" srcOrd="2" destOrd="0" parTransId="{83FE52D0-5153-4FF4-B138-3E1E59E1251C}" sibTransId="{48A81ECA-334C-4DEE-A97D-480D83659BFA}"/>
    <dgm:cxn modelId="{A3BA3038-6BE3-4F60-8850-9CB56A848B63}" type="presOf" srcId="{849CA353-2275-425E-9977-BD6E214F3CF1}" destId="{2348AD4F-9608-40C9-BE12-8E00FB70F3C6}" srcOrd="0" destOrd="0" presId="urn:microsoft.com/office/officeart/2005/8/layout/radial1"/>
    <dgm:cxn modelId="{47A25103-F4A6-444F-893E-1DE2057DCE94}" type="presOf" srcId="{9AAB3C4A-F326-4DCB-976F-18012B4AECFA}" destId="{279FFFFB-D668-4979-B349-D0EAE291253A}" srcOrd="0" destOrd="0" presId="urn:microsoft.com/office/officeart/2005/8/layout/radial1"/>
    <dgm:cxn modelId="{877AC489-C3BF-4105-A94B-CA3258052070}" srcId="{68716F71-C096-4F3E-A2A6-FA6D6DF3F507}" destId="{65353DBE-7D99-4536-A42E-777671943E24}" srcOrd="3" destOrd="0" parTransId="{0CF38FEF-7569-4AF2-AF50-8E500821C6DD}" sibTransId="{61CEF882-2D88-49B8-85E5-8582E5108EC6}"/>
    <dgm:cxn modelId="{B03DB581-E763-4FF1-8F74-A193863C1817}" type="presParOf" srcId="{B48F4404-979E-4C77-99BF-CF5D65205977}" destId="{8D099AE6-20ED-4D58-B0CF-1A261BDEB56E}" srcOrd="0" destOrd="0" presId="urn:microsoft.com/office/officeart/2005/8/layout/radial1"/>
    <dgm:cxn modelId="{CAEF5953-3C5C-4695-97F1-B4F7C1CDFB71}" type="presParOf" srcId="{B48F4404-979E-4C77-99BF-CF5D65205977}" destId="{E64A5F9B-B068-4734-B176-5C271503E89F}" srcOrd="1" destOrd="0" presId="urn:microsoft.com/office/officeart/2005/8/layout/radial1"/>
    <dgm:cxn modelId="{67AAB10B-F292-4BAE-A3A3-439BD6A82943}" type="presParOf" srcId="{E64A5F9B-B068-4734-B176-5C271503E89F}" destId="{73AE2C9A-48B8-4699-8A1B-249BA9D0B8F3}" srcOrd="0" destOrd="0" presId="urn:microsoft.com/office/officeart/2005/8/layout/radial1"/>
    <dgm:cxn modelId="{D38F09D0-7FE0-487B-9666-AA031774E9C0}" type="presParOf" srcId="{B48F4404-979E-4C77-99BF-CF5D65205977}" destId="{2348AD4F-9608-40C9-BE12-8E00FB70F3C6}" srcOrd="2" destOrd="0" presId="urn:microsoft.com/office/officeart/2005/8/layout/radial1"/>
    <dgm:cxn modelId="{E8333CCA-9205-4FAA-838F-AD29B42CF9FD}" type="presParOf" srcId="{B48F4404-979E-4C77-99BF-CF5D65205977}" destId="{FC9D9AE5-654B-4143-AD03-12D963E52FA0}" srcOrd="3" destOrd="0" presId="urn:microsoft.com/office/officeart/2005/8/layout/radial1"/>
    <dgm:cxn modelId="{FCC201FC-BF17-4819-8094-B324EA7DE772}" type="presParOf" srcId="{FC9D9AE5-654B-4143-AD03-12D963E52FA0}" destId="{A2FE9CD9-D00A-4AD6-A0A2-3FE1BFD26B0A}" srcOrd="0" destOrd="0" presId="urn:microsoft.com/office/officeart/2005/8/layout/radial1"/>
    <dgm:cxn modelId="{7C974EDE-D188-4462-9017-303858E0D7C8}" type="presParOf" srcId="{B48F4404-979E-4C77-99BF-CF5D65205977}" destId="{5048D381-7CA4-409B-AF6A-BA93022379BE}" srcOrd="4" destOrd="0" presId="urn:microsoft.com/office/officeart/2005/8/layout/radial1"/>
    <dgm:cxn modelId="{99DEDD5B-24C1-428C-A801-CAA868DF76A8}" type="presParOf" srcId="{B48F4404-979E-4C77-99BF-CF5D65205977}" destId="{25FA13D8-ABC5-496C-91FF-476316FD9BF3}" srcOrd="5" destOrd="0" presId="urn:microsoft.com/office/officeart/2005/8/layout/radial1"/>
    <dgm:cxn modelId="{8767FCB7-B5FB-444D-AD62-764D264F1A59}" type="presParOf" srcId="{25FA13D8-ABC5-496C-91FF-476316FD9BF3}" destId="{B01E7F25-F202-4E51-9C0B-048FE1A347A5}" srcOrd="0" destOrd="0" presId="urn:microsoft.com/office/officeart/2005/8/layout/radial1"/>
    <dgm:cxn modelId="{4E8354E1-36EC-480B-9E3A-D4C103EE172C}" type="presParOf" srcId="{B48F4404-979E-4C77-99BF-CF5D65205977}" destId="{279FFFFB-D668-4979-B349-D0EAE291253A}" srcOrd="6" destOrd="0" presId="urn:microsoft.com/office/officeart/2005/8/layout/radial1"/>
    <dgm:cxn modelId="{CACEA236-4C30-472A-8D2D-EC46043BAA37}" type="presParOf" srcId="{B48F4404-979E-4C77-99BF-CF5D65205977}" destId="{D6D956CA-D6E3-44DD-8329-78F9BF25D457}" srcOrd="7" destOrd="0" presId="urn:microsoft.com/office/officeart/2005/8/layout/radial1"/>
    <dgm:cxn modelId="{496C243E-4581-42E5-BD3D-439B25FE39C1}" type="presParOf" srcId="{D6D956CA-D6E3-44DD-8329-78F9BF25D457}" destId="{0B75B9D8-DBB8-484C-B778-8B383D5537E9}" srcOrd="0" destOrd="0" presId="urn:microsoft.com/office/officeart/2005/8/layout/radial1"/>
    <dgm:cxn modelId="{7A7EA0C7-EB03-4D17-8A9A-CDF432B4B622}" type="presParOf" srcId="{B48F4404-979E-4C77-99BF-CF5D65205977}" destId="{3512A59A-671C-4A9F-B8D0-59C0DA3611F2}" srcOrd="8" destOrd="0" presId="urn:microsoft.com/office/officeart/2005/8/layout/radial1"/>
    <dgm:cxn modelId="{41373074-14C5-4835-A2CC-5608FC6A5553}" type="presParOf" srcId="{B48F4404-979E-4C77-99BF-CF5D65205977}" destId="{E283C8A1-1137-45F1-89D6-DB9E2D706511}" srcOrd="9" destOrd="0" presId="urn:microsoft.com/office/officeart/2005/8/layout/radial1"/>
    <dgm:cxn modelId="{FA07336B-254E-4E58-B685-9C1E80EE2842}" type="presParOf" srcId="{E283C8A1-1137-45F1-89D6-DB9E2D706511}" destId="{8DDBFB73-5A3C-4C22-909B-CA2ACE698391}" srcOrd="0" destOrd="0" presId="urn:microsoft.com/office/officeart/2005/8/layout/radial1"/>
    <dgm:cxn modelId="{70EE97A9-908E-4375-9324-A3FBD7877DB2}" type="presParOf" srcId="{B48F4404-979E-4C77-99BF-CF5D65205977}" destId="{11D405A8-FFB9-4E79-8C00-553CE9A7762F}" srcOrd="10" destOrd="0" presId="urn:microsoft.com/office/officeart/2005/8/layout/radial1"/>
    <dgm:cxn modelId="{CB45ADC9-63F7-47FE-86D6-33A2B7FFBAA4}" type="presParOf" srcId="{B48F4404-979E-4C77-99BF-CF5D65205977}" destId="{CED98ADC-E983-4B07-9E8D-603469DDB10D}" srcOrd="11" destOrd="0" presId="urn:microsoft.com/office/officeart/2005/8/layout/radial1"/>
    <dgm:cxn modelId="{DDAF5132-FC42-41C5-8721-3DDD8F8C86F0}" type="presParOf" srcId="{CED98ADC-E983-4B07-9E8D-603469DDB10D}" destId="{6B0A202E-DC8B-422A-951A-F8CA7C8CDD74}" srcOrd="0" destOrd="0" presId="urn:microsoft.com/office/officeart/2005/8/layout/radial1"/>
    <dgm:cxn modelId="{B654A233-4701-4AB1-9C12-AA1F3043506F}" type="presParOf" srcId="{B48F4404-979E-4C77-99BF-CF5D65205977}" destId="{F091947F-3435-4115-8149-908039428EE7}" srcOrd="12" destOrd="0" presId="urn:microsoft.com/office/officeart/2005/8/layout/radial1"/>
    <dgm:cxn modelId="{1E7A7236-1050-46BE-BD57-E8697C0A2779}" type="presParOf" srcId="{B48F4404-979E-4C77-99BF-CF5D65205977}" destId="{FF0FF9A8-34E1-4C57-9189-45B124D15C3D}" srcOrd="13" destOrd="0" presId="urn:microsoft.com/office/officeart/2005/8/layout/radial1"/>
    <dgm:cxn modelId="{C6AC8A27-C790-4CC0-A05B-3BDE3409F9FE}" type="presParOf" srcId="{FF0FF9A8-34E1-4C57-9189-45B124D15C3D}" destId="{184F36A9-7354-45DE-B38C-4BD09A6DAC5C}" srcOrd="0" destOrd="0" presId="urn:microsoft.com/office/officeart/2005/8/layout/radial1"/>
    <dgm:cxn modelId="{97F327A7-9C43-457D-8805-94E3FB9B100D}" type="presParOf" srcId="{B48F4404-979E-4C77-99BF-CF5D65205977}" destId="{E5967288-4BC7-471F-9AB8-500841AC4449}" srcOrd="14" destOrd="0" presId="urn:microsoft.com/office/officeart/2005/8/layout/radial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47A3AE-3B02-417C-BDAB-F4F0EA52DBF3}" type="doc">
      <dgm:prSet loTypeId="urn:microsoft.com/office/officeart/2005/8/layout/radial1" loCatId="cycle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68716F71-C096-4F3E-A2A6-FA6D6DF3F507}">
      <dgm:prSet phldrT="[Text]" custT="1"/>
      <dgm:spPr/>
      <dgm:t>
        <a:bodyPr/>
        <a:lstStyle/>
        <a:p>
          <a:r>
            <a:rPr lang="en-US" sz="1400" dirty="0" smtClean="0">
              <a:latin typeface="Arial Narrow" pitchFamily="34" charset="0"/>
            </a:rPr>
            <a:t>Marketing Mix</a:t>
          </a:r>
          <a:endParaRPr lang="en-US" sz="1400" dirty="0">
            <a:latin typeface="Arial Narrow" pitchFamily="34" charset="0"/>
          </a:endParaRPr>
        </a:p>
      </dgm:t>
    </dgm:pt>
    <dgm:pt modelId="{A0D0A8C8-021D-4B11-AEF8-ED1C1A524017}" type="parTrans" cxnId="{99A1B5A0-CB2B-482D-A9BE-0A1D30EA1A1A}">
      <dgm:prSet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AD538105-87DF-4C23-BC47-BE716F7A2303}" type="sibTrans" cxnId="{99A1B5A0-CB2B-482D-A9BE-0A1D30EA1A1A}">
      <dgm:prSet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849CA353-2275-425E-9977-BD6E214F3CF1}">
      <dgm:prSet phldrT="[Text]" custT="1"/>
      <dgm:spPr/>
      <dgm:t>
        <a:bodyPr/>
        <a:lstStyle/>
        <a:p>
          <a:r>
            <a:rPr lang="en-US" sz="1400" dirty="0" smtClean="0">
              <a:latin typeface="Arial Narrow" pitchFamily="34" charset="0"/>
            </a:rPr>
            <a:t>Product</a:t>
          </a:r>
          <a:endParaRPr lang="en-US" sz="1400" dirty="0">
            <a:latin typeface="Arial Narrow" pitchFamily="34" charset="0"/>
          </a:endParaRPr>
        </a:p>
      </dgm:t>
    </dgm:pt>
    <dgm:pt modelId="{E7B09D15-C2E8-431A-B37E-33FCA2C324DC}" type="parTrans" cxnId="{8795067F-C2DE-40BB-9C86-FB7BDF7C3F5D}">
      <dgm:prSet custT="1"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C7224238-C848-447E-94AB-ED63F3AED42A}" type="sibTrans" cxnId="{8795067F-C2DE-40BB-9C86-FB7BDF7C3F5D}">
      <dgm:prSet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65353DBE-7D99-4536-A42E-777671943E24}">
      <dgm:prSet phldrT="[Text]" custT="1"/>
      <dgm:spPr/>
      <dgm:t>
        <a:bodyPr/>
        <a:lstStyle/>
        <a:p>
          <a:r>
            <a:rPr lang="en-US" sz="1400" dirty="0" smtClean="0">
              <a:latin typeface="Arial Narrow" pitchFamily="34" charset="0"/>
            </a:rPr>
            <a:t>Place</a:t>
          </a:r>
          <a:endParaRPr lang="en-US" sz="1400" dirty="0">
            <a:latin typeface="Arial Narrow" pitchFamily="34" charset="0"/>
          </a:endParaRPr>
        </a:p>
      </dgm:t>
    </dgm:pt>
    <dgm:pt modelId="{0CF38FEF-7569-4AF2-AF50-8E500821C6DD}" type="parTrans" cxnId="{877AC489-C3BF-4105-A94B-CA3258052070}">
      <dgm:prSet custT="1"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61CEF882-2D88-49B8-85E5-8582E5108EC6}" type="sibTrans" cxnId="{877AC489-C3BF-4105-A94B-CA3258052070}">
      <dgm:prSet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AA1A6974-74FB-4DCA-A2F2-301AE2517BB1}">
      <dgm:prSet phldrT="[Text]" custT="1"/>
      <dgm:spPr/>
      <dgm:t>
        <a:bodyPr/>
        <a:lstStyle/>
        <a:p>
          <a:r>
            <a:rPr lang="en-US" sz="1400" dirty="0" smtClean="0">
              <a:latin typeface="Arial Narrow" pitchFamily="34" charset="0"/>
            </a:rPr>
            <a:t>People</a:t>
          </a:r>
          <a:endParaRPr lang="en-US" sz="1400" dirty="0">
            <a:latin typeface="Arial Narrow" pitchFamily="34" charset="0"/>
          </a:endParaRPr>
        </a:p>
      </dgm:t>
    </dgm:pt>
    <dgm:pt modelId="{06CFDD5F-ACAE-4766-B547-7BBD03783688}" type="parTrans" cxnId="{862C5306-390B-4055-8D35-E12B557FF670}">
      <dgm:prSet custT="1"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1C6B7B4F-CA66-4D16-9D43-103119C7ABD1}" type="sibTrans" cxnId="{862C5306-390B-4055-8D35-E12B557FF670}">
      <dgm:prSet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7DD00F6E-203F-4330-9BBF-F50EF49DC202}">
      <dgm:prSet phldrT="[Text]" custT="1"/>
      <dgm:spPr/>
      <dgm:t>
        <a:bodyPr/>
        <a:lstStyle/>
        <a:p>
          <a:r>
            <a:rPr lang="en-US" sz="1400" dirty="0" err="1" smtClean="0">
              <a:latin typeface="Arial Narrow" pitchFamily="34" charset="0"/>
            </a:rPr>
            <a:t>Prosess</a:t>
          </a:r>
          <a:endParaRPr lang="en-US" sz="1400" dirty="0">
            <a:latin typeface="Arial Narrow" pitchFamily="34" charset="0"/>
          </a:endParaRPr>
        </a:p>
      </dgm:t>
    </dgm:pt>
    <dgm:pt modelId="{ED6C7ABB-6355-4489-B436-4EE41AC1108E}" type="parTrans" cxnId="{B9B6838F-A9F4-41E3-9A0C-2F39CD4CE126}">
      <dgm:prSet custT="1"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64E31A19-2A14-46CD-A346-B366C05FFEFB}" type="sibTrans" cxnId="{B9B6838F-A9F4-41E3-9A0C-2F39CD4CE126}">
      <dgm:prSet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089AF0A3-941F-450C-8014-3AD63F3BF9D4}">
      <dgm:prSet phldrT="[Text]" custT="1"/>
      <dgm:spPr/>
      <dgm:t>
        <a:bodyPr/>
        <a:lstStyle/>
        <a:p>
          <a:r>
            <a:rPr lang="en-US" sz="1400" dirty="0" smtClean="0">
              <a:latin typeface="Arial Narrow" pitchFamily="34" charset="0"/>
            </a:rPr>
            <a:t>Price</a:t>
          </a:r>
          <a:endParaRPr lang="en-US" sz="1400" dirty="0">
            <a:latin typeface="Arial Narrow" pitchFamily="34" charset="0"/>
          </a:endParaRPr>
        </a:p>
      </dgm:t>
    </dgm:pt>
    <dgm:pt modelId="{A4EA7A26-DBA7-484B-BFF7-8FD4BD2DA0D6}" type="parTrans" cxnId="{F45D226A-B65A-4AC1-B30D-D36E0F37ACE4}">
      <dgm:prSet custT="1"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9F9DB784-E7A6-4600-91BE-DB506452F0B3}" type="sibTrans" cxnId="{F45D226A-B65A-4AC1-B30D-D36E0F37ACE4}">
      <dgm:prSet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9AAB3C4A-F326-4DCB-976F-18012B4AECFA}">
      <dgm:prSet phldrT="[Text]" custT="1"/>
      <dgm:spPr/>
      <dgm:t>
        <a:bodyPr/>
        <a:lstStyle/>
        <a:p>
          <a:r>
            <a:rPr lang="en-US" sz="1400" dirty="0" smtClean="0">
              <a:latin typeface="Arial Narrow" pitchFamily="34" charset="0"/>
            </a:rPr>
            <a:t>Promotion</a:t>
          </a:r>
          <a:endParaRPr lang="en-US" sz="1400" dirty="0">
            <a:latin typeface="Arial Narrow" pitchFamily="34" charset="0"/>
          </a:endParaRPr>
        </a:p>
      </dgm:t>
    </dgm:pt>
    <dgm:pt modelId="{83FE52D0-5153-4FF4-B138-3E1E59E1251C}" type="parTrans" cxnId="{73AD92C4-5DE4-4D8B-9270-E144FA674DC9}">
      <dgm:prSet custT="1"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48A81ECA-334C-4DEE-A97D-480D83659BFA}" type="sibTrans" cxnId="{73AD92C4-5DE4-4D8B-9270-E144FA674DC9}">
      <dgm:prSet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B8A28564-2CE3-4546-82DD-9C6FFB4AE2A4}">
      <dgm:prSet phldrT="[Text]" custT="1"/>
      <dgm:spPr/>
      <dgm:t>
        <a:bodyPr/>
        <a:lstStyle/>
        <a:p>
          <a:r>
            <a:rPr lang="en-US" sz="1400" dirty="0" smtClean="0">
              <a:latin typeface="Arial Narrow" pitchFamily="34" charset="0"/>
            </a:rPr>
            <a:t>Physical </a:t>
          </a:r>
          <a:r>
            <a:rPr lang="en-US" sz="1400" dirty="0" err="1" smtClean="0">
              <a:latin typeface="Arial Narrow" pitchFamily="34" charset="0"/>
            </a:rPr>
            <a:t>Envidence</a:t>
          </a:r>
          <a:endParaRPr lang="en-US" sz="1400" dirty="0">
            <a:latin typeface="Arial Narrow" pitchFamily="34" charset="0"/>
          </a:endParaRPr>
        </a:p>
      </dgm:t>
    </dgm:pt>
    <dgm:pt modelId="{55942B9E-85E4-49CD-ADB8-1231918E06DD}" type="parTrans" cxnId="{0DB06D39-F7C5-4109-93C9-B8F3764379E6}">
      <dgm:prSet custT="1"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C0145D22-8941-4DB3-B86E-6E16DE3A950A}" type="sibTrans" cxnId="{0DB06D39-F7C5-4109-93C9-B8F3764379E6}">
      <dgm:prSet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B48F4404-979E-4C77-99BF-CF5D65205977}" type="pres">
      <dgm:prSet presAssocID="{3247A3AE-3B02-417C-BDAB-F4F0EA52DBF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D099AE6-20ED-4D58-B0CF-1A261BDEB56E}" type="pres">
      <dgm:prSet presAssocID="{68716F71-C096-4F3E-A2A6-FA6D6DF3F507}" presName="centerShape" presStyleLbl="node0" presStyleIdx="0" presStyleCnt="1"/>
      <dgm:spPr/>
      <dgm:t>
        <a:bodyPr/>
        <a:lstStyle/>
        <a:p>
          <a:endParaRPr lang="en-US"/>
        </a:p>
      </dgm:t>
    </dgm:pt>
    <dgm:pt modelId="{E64A5F9B-B068-4734-B176-5C271503E89F}" type="pres">
      <dgm:prSet presAssocID="{E7B09D15-C2E8-431A-B37E-33FCA2C324DC}" presName="Name9" presStyleLbl="parChTrans1D2" presStyleIdx="0" presStyleCnt="7"/>
      <dgm:spPr/>
      <dgm:t>
        <a:bodyPr/>
        <a:lstStyle/>
        <a:p>
          <a:endParaRPr lang="en-US"/>
        </a:p>
      </dgm:t>
    </dgm:pt>
    <dgm:pt modelId="{73AE2C9A-48B8-4699-8A1B-249BA9D0B8F3}" type="pres">
      <dgm:prSet presAssocID="{E7B09D15-C2E8-431A-B37E-33FCA2C324DC}" presName="connTx" presStyleLbl="parChTrans1D2" presStyleIdx="0" presStyleCnt="7"/>
      <dgm:spPr/>
      <dgm:t>
        <a:bodyPr/>
        <a:lstStyle/>
        <a:p>
          <a:endParaRPr lang="en-US"/>
        </a:p>
      </dgm:t>
    </dgm:pt>
    <dgm:pt modelId="{2348AD4F-9608-40C9-BE12-8E00FB70F3C6}" type="pres">
      <dgm:prSet presAssocID="{849CA353-2275-425E-9977-BD6E214F3CF1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9D9AE5-654B-4143-AD03-12D963E52FA0}" type="pres">
      <dgm:prSet presAssocID="{A4EA7A26-DBA7-484B-BFF7-8FD4BD2DA0D6}" presName="Name9" presStyleLbl="parChTrans1D2" presStyleIdx="1" presStyleCnt="7"/>
      <dgm:spPr/>
      <dgm:t>
        <a:bodyPr/>
        <a:lstStyle/>
        <a:p>
          <a:endParaRPr lang="en-US"/>
        </a:p>
      </dgm:t>
    </dgm:pt>
    <dgm:pt modelId="{A2FE9CD9-D00A-4AD6-A0A2-3FE1BFD26B0A}" type="pres">
      <dgm:prSet presAssocID="{A4EA7A26-DBA7-484B-BFF7-8FD4BD2DA0D6}" presName="connTx" presStyleLbl="parChTrans1D2" presStyleIdx="1" presStyleCnt="7"/>
      <dgm:spPr/>
      <dgm:t>
        <a:bodyPr/>
        <a:lstStyle/>
        <a:p>
          <a:endParaRPr lang="en-US"/>
        </a:p>
      </dgm:t>
    </dgm:pt>
    <dgm:pt modelId="{5048D381-7CA4-409B-AF6A-BA93022379BE}" type="pres">
      <dgm:prSet presAssocID="{089AF0A3-941F-450C-8014-3AD63F3BF9D4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FA13D8-ABC5-496C-91FF-476316FD9BF3}" type="pres">
      <dgm:prSet presAssocID="{83FE52D0-5153-4FF4-B138-3E1E59E1251C}" presName="Name9" presStyleLbl="parChTrans1D2" presStyleIdx="2" presStyleCnt="7"/>
      <dgm:spPr/>
      <dgm:t>
        <a:bodyPr/>
        <a:lstStyle/>
        <a:p>
          <a:endParaRPr lang="en-US"/>
        </a:p>
      </dgm:t>
    </dgm:pt>
    <dgm:pt modelId="{B01E7F25-F202-4E51-9C0B-048FE1A347A5}" type="pres">
      <dgm:prSet presAssocID="{83FE52D0-5153-4FF4-B138-3E1E59E1251C}" presName="connTx" presStyleLbl="parChTrans1D2" presStyleIdx="2" presStyleCnt="7"/>
      <dgm:spPr/>
      <dgm:t>
        <a:bodyPr/>
        <a:lstStyle/>
        <a:p>
          <a:endParaRPr lang="en-US"/>
        </a:p>
      </dgm:t>
    </dgm:pt>
    <dgm:pt modelId="{279FFFFB-D668-4979-B349-D0EAE291253A}" type="pres">
      <dgm:prSet presAssocID="{9AAB3C4A-F326-4DCB-976F-18012B4AECFA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D956CA-D6E3-44DD-8329-78F9BF25D457}" type="pres">
      <dgm:prSet presAssocID="{0CF38FEF-7569-4AF2-AF50-8E500821C6DD}" presName="Name9" presStyleLbl="parChTrans1D2" presStyleIdx="3" presStyleCnt="7"/>
      <dgm:spPr/>
      <dgm:t>
        <a:bodyPr/>
        <a:lstStyle/>
        <a:p>
          <a:endParaRPr lang="en-US"/>
        </a:p>
      </dgm:t>
    </dgm:pt>
    <dgm:pt modelId="{0B75B9D8-DBB8-484C-B778-8B383D5537E9}" type="pres">
      <dgm:prSet presAssocID="{0CF38FEF-7569-4AF2-AF50-8E500821C6DD}" presName="connTx" presStyleLbl="parChTrans1D2" presStyleIdx="3" presStyleCnt="7"/>
      <dgm:spPr/>
      <dgm:t>
        <a:bodyPr/>
        <a:lstStyle/>
        <a:p>
          <a:endParaRPr lang="en-US"/>
        </a:p>
      </dgm:t>
    </dgm:pt>
    <dgm:pt modelId="{3512A59A-671C-4A9F-B8D0-59C0DA3611F2}" type="pres">
      <dgm:prSet presAssocID="{65353DBE-7D99-4536-A42E-777671943E24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83C8A1-1137-45F1-89D6-DB9E2D706511}" type="pres">
      <dgm:prSet presAssocID="{06CFDD5F-ACAE-4766-B547-7BBD03783688}" presName="Name9" presStyleLbl="parChTrans1D2" presStyleIdx="4" presStyleCnt="7"/>
      <dgm:spPr/>
      <dgm:t>
        <a:bodyPr/>
        <a:lstStyle/>
        <a:p>
          <a:endParaRPr lang="en-US"/>
        </a:p>
      </dgm:t>
    </dgm:pt>
    <dgm:pt modelId="{8DDBFB73-5A3C-4C22-909B-CA2ACE698391}" type="pres">
      <dgm:prSet presAssocID="{06CFDD5F-ACAE-4766-B547-7BBD03783688}" presName="connTx" presStyleLbl="parChTrans1D2" presStyleIdx="4" presStyleCnt="7"/>
      <dgm:spPr/>
      <dgm:t>
        <a:bodyPr/>
        <a:lstStyle/>
        <a:p>
          <a:endParaRPr lang="en-US"/>
        </a:p>
      </dgm:t>
    </dgm:pt>
    <dgm:pt modelId="{11D405A8-FFB9-4E79-8C00-553CE9A7762F}" type="pres">
      <dgm:prSet presAssocID="{AA1A6974-74FB-4DCA-A2F2-301AE2517BB1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D98ADC-E983-4B07-9E8D-603469DDB10D}" type="pres">
      <dgm:prSet presAssocID="{ED6C7ABB-6355-4489-B436-4EE41AC1108E}" presName="Name9" presStyleLbl="parChTrans1D2" presStyleIdx="5" presStyleCnt="7"/>
      <dgm:spPr/>
      <dgm:t>
        <a:bodyPr/>
        <a:lstStyle/>
        <a:p>
          <a:endParaRPr lang="en-US"/>
        </a:p>
      </dgm:t>
    </dgm:pt>
    <dgm:pt modelId="{6B0A202E-DC8B-422A-951A-F8CA7C8CDD74}" type="pres">
      <dgm:prSet presAssocID="{ED6C7ABB-6355-4489-B436-4EE41AC1108E}" presName="connTx" presStyleLbl="parChTrans1D2" presStyleIdx="5" presStyleCnt="7"/>
      <dgm:spPr/>
      <dgm:t>
        <a:bodyPr/>
        <a:lstStyle/>
        <a:p>
          <a:endParaRPr lang="en-US"/>
        </a:p>
      </dgm:t>
    </dgm:pt>
    <dgm:pt modelId="{F091947F-3435-4115-8149-908039428EE7}" type="pres">
      <dgm:prSet presAssocID="{7DD00F6E-203F-4330-9BBF-F50EF49DC202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0FF9A8-34E1-4C57-9189-45B124D15C3D}" type="pres">
      <dgm:prSet presAssocID="{55942B9E-85E4-49CD-ADB8-1231918E06DD}" presName="Name9" presStyleLbl="parChTrans1D2" presStyleIdx="6" presStyleCnt="7"/>
      <dgm:spPr/>
      <dgm:t>
        <a:bodyPr/>
        <a:lstStyle/>
        <a:p>
          <a:endParaRPr lang="en-US"/>
        </a:p>
      </dgm:t>
    </dgm:pt>
    <dgm:pt modelId="{184F36A9-7354-45DE-B38C-4BD09A6DAC5C}" type="pres">
      <dgm:prSet presAssocID="{55942B9E-85E4-49CD-ADB8-1231918E06DD}" presName="connTx" presStyleLbl="parChTrans1D2" presStyleIdx="6" presStyleCnt="7"/>
      <dgm:spPr/>
      <dgm:t>
        <a:bodyPr/>
        <a:lstStyle/>
        <a:p>
          <a:endParaRPr lang="en-US"/>
        </a:p>
      </dgm:t>
    </dgm:pt>
    <dgm:pt modelId="{E5967288-4BC7-471F-9AB8-500841AC4449}" type="pres">
      <dgm:prSet presAssocID="{B8A28564-2CE3-4546-82DD-9C6FFB4AE2A4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62C5306-390B-4055-8D35-E12B557FF670}" srcId="{68716F71-C096-4F3E-A2A6-FA6D6DF3F507}" destId="{AA1A6974-74FB-4DCA-A2F2-301AE2517BB1}" srcOrd="4" destOrd="0" parTransId="{06CFDD5F-ACAE-4766-B547-7BBD03783688}" sibTransId="{1C6B7B4F-CA66-4D16-9D43-103119C7ABD1}"/>
    <dgm:cxn modelId="{89504E76-A7E0-47BE-BE5D-D977D347EEE1}" type="presOf" srcId="{ED6C7ABB-6355-4489-B436-4EE41AC1108E}" destId="{6B0A202E-DC8B-422A-951A-F8CA7C8CDD74}" srcOrd="1" destOrd="0" presId="urn:microsoft.com/office/officeart/2005/8/layout/radial1"/>
    <dgm:cxn modelId="{42D4ED88-8E2F-4B85-A0F6-C8C1942071BA}" type="presOf" srcId="{A4EA7A26-DBA7-484B-BFF7-8FD4BD2DA0D6}" destId="{FC9D9AE5-654B-4143-AD03-12D963E52FA0}" srcOrd="0" destOrd="0" presId="urn:microsoft.com/office/officeart/2005/8/layout/radial1"/>
    <dgm:cxn modelId="{EBF14CEF-CAA9-4130-9621-BB73DCAADFE9}" type="presOf" srcId="{83FE52D0-5153-4FF4-B138-3E1E59E1251C}" destId="{B01E7F25-F202-4E51-9C0B-048FE1A347A5}" srcOrd="1" destOrd="0" presId="urn:microsoft.com/office/officeart/2005/8/layout/radial1"/>
    <dgm:cxn modelId="{14CBBC10-4D27-4F27-BB62-82E5B3351423}" type="presOf" srcId="{E7B09D15-C2E8-431A-B37E-33FCA2C324DC}" destId="{73AE2C9A-48B8-4699-8A1B-249BA9D0B8F3}" srcOrd="1" destOrd="0" presId="urn:microsoft.com/office/officeart/2005/8/layout/radial1"/>
    <dgm:cxn modelId="{CB3B0963-3969-46AF-B5C5-E65A5F387838}" type="presOf" srcId="{AA1A6974-74FB-4DCA-A2F2-301AE2517BB1}" destId="{11D405A8-FFB9-4E79-8C00-553CE9A7762F}" srcOrd="0" destOrd="0" presId="urn:microsoft.com/office/officeart/2005/8/layout/radial1"/>
    <dgm:cxn modelId="{5F783039-9DF9-4477-92C6-2142C1BD7807}" type="presOf" srcId="{0CF38FEF-7569-4AF2-AF50-8E500821C6DD}" destId="{0B75B9D8-DBB8-484C-B778-8B383D5537E9}" srcOrd="1" destOrd="0" presId="urn:microsoft.com/office/officeart/2005/8/layout/radial1"/>
    <dgm:cxn modelId="{C4718B68-7C7A-496C-AD81-3BCBC77D8D0A}" type="presOf" srcId="{06CFDD5F-ACAE-4766-B547-7BBD03783688}" destId="{8DDBFB73-5A3C-4C22-909B-CA2ACE698391}" srcOrd="1" destOrd="0" presId="urn:microsoft.com/office/officeart/2005/8/layout/radial1"/>
    <dgm:cxn modelId="{99A1B5A0-CB2B-482D-A9BE-0A1D30EA1A1A}" srcId="{3247A3AE-3B02-417C-BDAB-F4F0EA52DBF3}" destId="{68716F71-C096-4F3E-A2A6-FA6D6DF3F507}" srcOrd="0" destOrd="0" parTransId="{A0D0A8C8-021D-4B11-AEF8-ED1C1A524017}" sibTransId="{AD538105-87DF-4C23-BC47-BE716F7A2303}"/>
    <dgm:cxn modelId="{7CDFD17E-C7F1-44B6-8B64-326C81433CD2}" type="presOf" srcId="{06CFDD5F-ACAE-4766-B547-7BBD03783688}" destId="{E283C8A1-1137-45F1-89D6-DB9E2D706511}" srcOrd="0" destOrd="0" presId="urn:microsoft.com/office/officeart/2005/8/layout/radial1"/>
    <dgm:cxn modelId="{FBA0BB51-965D-44F2-B8BF-1FFE6B4419B6}" type="presOf" srcId="{A4EA7A26-DBA7-484B-BFF7-8FD4BD2DA0D6}" destId="{A2FE9CD9-D00A-4AD6-A0A2-3FE1BFD26B0A}" srcOrd="1" destOrd="0" presId="urn:microsoft.com/office/officeart/2005/8/layout/radial1"/>
    <dgm:cxn modelId="{8795067F-C2DE-40BB-9C86-FB7BDF7C3F5D}" srcId="{68716F71-C096-4F3E-A2A6-FA6D6DF3F507}" destId="{849CA353-2275-425E-9977-BD6E214F3CF1}" srcOrd="0" destOrd="0" parTransId="{E7B09D15-C2E8-431A-B37E-33FCA2C324DC}" sibTransId="{C7224238-C848-447E-94AB-ED63F3AED42A}"/>
    <dgm:cxn modelId="{14626EE6-833B-4967-8BBB-AA7D05EA8823}" type="presOf" srcId="{B8A28564-2CE3-4546-82DD-9C6FFB4AE2A4}" destId="{E5967288-4BC7-471F-9AB8-500841AC4449}" srcOrd="0" destOrd="0" presId="urn:microsoft.com/office/officeart/2005/8/layout/radial1"/>
    <dgm:cxn modelId="{B9B6838F-A9F4-41E3-9A0C-2F39CD4CE126}" srcId="{68716F71-C096-4F3E-A2A6-FA6D6DF3F507}" destId="{7DD00F6E-203F-4330-9BBF-F50EF49DC202}" srcOrd="5" destOrd="0" parTransId="{ED6C7ABB-6355-4489-B436-4EE41AC1108E}" sibTransId="{64E31A19-2A14-46CD-A346-B366C05FFEFB}"/>
    <dgm:cxn modelId="{9F7A3668-C1CB-42DF-8810-94BBE957F3D3}" type="presOf" srcId="{089AF0A3-941F-450C-8014-3AD63F3BF9D4}" destId="{5048D381-7CA4-409B-AF6A-BA93022379BE}" srcOrd="0" destOrd="0" presId="urn:microsoft.com/office/officeart/2005/8/layout/radial1"/>
    <dgm:cxn modelId="{8DE72E80-2530-4488-A855-EAA23B828F7F}" type="presOf" srcId="{55942B9E-85E4-49CD-ADB8-1231918E06DD}" destId="{184F36A9-7354-45DE-B38C-4BD09A6DAC5C}" srcOrd="1" destOrd="0" presId="urn:microsoft.com/office/officeart/2005/8/layout/radial1"/>
    <dgm:cxn modelId="{F8FEA51D-8347-42E8-B9B1-8108E3E2AD9B}" type="presOf" srcId="{7DD00F6E-203F-4330-9BBF-F50EF49DC202}" destId="{F091947F-3435-4115-8149-908039428EE7}" srcOrd="0" destOrd="0" presId="urn:microsoft.com/office/officeart/2005/8/layout/radial1"/>
    <dgm:cxn modelId="{F45D226A-B65A-4AC1-B30D-D36E0F37ACE4}" srcId="{68716F71-C096-4F3E-A2A6-FA6D6DF3F507}" destId="{089AF0A3-941F-450C-8014-3AD63F3BF9D4}" srcOrd="1" destOrd="0" parTransId="{A4EA7A26-DBA7-484B-BFF7-8FD4BD2DA0D6}" sibTransId="{9F9DB784-E7A6-4600-91BE-DB506452F0B3}"/>
    <dgm:cxn modelId="{E8A50DE6-5678-4A76-BE7D-01B4F6EA482A}" type="presOf" srcId="{65353DBE-7D99-4536-A42E-777671943E24}" destId="{3512A59A-671C-4A9F-B8D0-59C0DA3611F2}" srcOrd="0" destOrd="0" presId="urn:microsoft.com/office/officeart/2005/8/layout/radial1"/>
    <dgm:cxn modelId="{F9377429-C580-41BF-B327-2F21C663A0D6}" type="presOf" srcId="{83FE52D0-5153-4FF4-B138-3E1E59E1251C}" destId="{25FA13D8-ABC5-496C-91FF-476316FD9BF3}" srcOrd="0" destOrd="0" presId="urn:microsoft.com/office/officeart/2005/8/layout/radial1"/>
    <dgm:cxn modelId="{451EEE9B-B158-4031-A2B0-1576BF2B303B}" type="presOf" srcId="{68716F71-C096-4F3E-A2A6-FA6D6DF3F507}" destId="{8D099AE6-20ED-4D58-B0CF-1A261BDEB56E}" srcOrd="0" destOrd="0" presId="urn:microsoft.com/office/officeart/2005/8/layout/radial1"/>
    <dgm:cxn modelId="{D2C23360-7CF8-44DF-96C7-5215E9885402}" type="presOf" srcId="{55942B9E-85E4-49CD-ADB8-1231918E06DD}" destId="{FF0FF9A8-34E1-4C57-9189-45B124D15C3D}" srcOrd="0" destOrd="0" presId="urn:microsoft.com/office/officeart/2005/8/layout/radial1"/>
    <dgm:cxn modelId="{27A11EB1-9371-460E-A1D9-EACC68D37199}" type="presOf" srcId="{9AAB3C4A-F326-4DCB-976F-18012B4AECFA}" destId="{279FFFFB-D668-4979-B349-D0EAE291253A}" srcOrd="0" destOrd="0" presId="urn:microsoft.com/office/officeart/2005/8/layout/radial1"/>
    <dgm:cxn modelId="{0DB06D39-F7C5-4109-93C9-B8F3764379E6}" srcId="{68716F71-C096-4F3E-A2A6-FA6D6DF3F507}" destId="{B8A28564-2CE3-4546-82DD-9C6FFB4AE2A4}" srcOrd="6" destOrd="0" parTransId="{55942B9E-85E4-49CD-ADB8-1231918E06DD}" sibTransId="{C0145D22-8941-4DB3-B86E-6E16DE3A950A}"/>
    <dgm:cxn modelId="{5C3B43D5-FF47-4305-8B64-80614DC1D3F1}" type="presOf" srcId="{E7B09D15-C2E8-431A-B37E-33FCA2C324DC}" destId="{E64A5F9B-B068-4734-B176-5C271503E89F}" srcOrd="0" destOrd="0" presId="urn:microsoft.com/office/officeart/2005/8/layout/radial1"/>
    <dgm:cxn modelId="{73AD92C4-5DE4-4D8B-9270-E144FA674DC9}" srcId="{68716F71-C096-4F3E-A2A6-FA6D6DF3F507}" destId="{9AAB3C4A-F326-4DCB-976F-18012B4AECFA}" srcOrd="2" destOrd="0" parTransId="{83FE52D0-5153-4FF4-B138-3E1E59E1251C}" sibTransId="{48A81ECA-334C-4DEE-A97D-480D83659BFA}"/>
    <dgm:cxn modelId="{85F8BEFB-51D9-46F6-BAEA-8A35DDA86F76}" type="presOf" srcId="{0CF38FEF-7569-4AF2-AF50-8E500821C6DD}" destId="{D6D956CA-D6E3-44DD-8329-78F9BF25D457}" srcOrd="0" destOrd="0" presId="urn:microsoft.com/office/officeart/2005/8/layout/radial1"/>
    <dgm:cxn modelId="{18C952F7-C1E0-4C8B-842A-39EBC0C61272}" type="presOf" srcId="{849CA353-2275-425E-9977-BD6E214F3CF1}" destId="{2348AD4F-9608-40C9-BE12-8E00FB70F3C6}" srcOrd="0" destOrd="0" presId="urn:microsoft.com/office/officeart/2005/8/layout/radial1"/>
    <dgm:cxn modelId="{D1038221-9E58-4838-9032-F2628672C683}" type="presOf" srcId="{ED6C7ABB-6355-4489-B436-4EE41AC1108E}" destId="{CED98ADC-E983-4B07-9E8D-603469DDB10D}" srcOrd="0" destOrd="0" presId="urn:microsoft.com/office/officeart/2005/8/layout/radial1"/>
    <dgm:cxn modelId="{CB472B23-1802-4748-B61E-DA0E692BB540}" type="presOf" srcId="{3247A3AE-3B02-417C-BDAB-F4F0EA52DBF3}" destId="{B48F4404-979E-4C77-99BF-CF5D65205977}" srcOrd="0" destOrd="0" presId="urn:microsoft.com/office/officeart/2005/8/layout/radial1"/>
    <dgm:cxn modelId="{877AC489-C3BF-4105-A94B-CA3258052070}" srcId="{68716F71-C096-4F3E-A2A6-FA6D6DF3F507}" destId="{65353DBE-7D99-4536-A42E-777671943E24}" srcOrd="3" destOrd="0" parTransId="{0CF38FEF-7569-4AF2-AF50-8E500821C6DD}" sibTransId="{61CEF882-2D88-49B8-85E5-8582E5108EC6}"/>
    <dgm:cxn modelId="{79B23F56-ACE1-46D2-B2EF-3E7F24A168E7}" type="presParOf" srcId="{B48F4404-979E-4C77-99BF-CF5D65205977}" destId="{8D099AE6-20ED-4D58-B0CF-1A261BDEB56E}" srcOrd="0" destOrd="0" presId="urn:microsoft.com/office/officeart/2005/8/layout/radial1"/>
    <dgm:cxn modelId="{97C59F39-C7E3-4B11-B64A-3DA8A7B70DD6}" type="presParOf" srcId="{B48F4404-979E-4C77-99BF-CF5D65205977}" destId="{E64A5F9B-B068-4734-B176-5C271503E89F}" srcOrd="1" destOrd="0" presId="urn:microsoft.com/office/officeart/2005/8/layout/radial1"/>
    <dgm:cxn modelId="{733458EB-B8B7-4C23-AAE7-6B7313FE6239}" type="presParOf" srcId="{E64A5F9B-B068-4734-B176-5C271503E89F}" destId="{73AE2C9A-48B8-4699-8A1B-249BA9D0B8F3}" srcOrd="0" destOrd="0" presId="urn:microsoft.com/office/officeart/2005/8/layout/radial1"/>
    <dgm:cxn modelId="{D49FC9BF-A6E6-4522-9D3C-3C6C348331EB}" type="presParOf" srcId="{B48F4404-979E-4C77-99BF-CF5D65205977}" destId="{2348AD4F-9608-40C9-BE12-8E00FB70F3C6}" srcOrd="2" destOrd="0" presId="urn:microsoft.com/office/officeart/2005/8/layout/radial1"/>
    <dgm:cxn modelId="{588390AE-300A-4E91-80F1-6C92A02E8FCA}" type="presParOf" srcId="{B48F4404-979E-4C77-99BF-CF5D65205977}" destId="{FC9D9AE5-654B-4143-AD03-12D963E52FA0}" srcOrd="3" destOrd="0" presId="urn:microsoft.com/office/officeart/2005/8/layout/radial1"/>
    <dgm:cxn modelId="{6021BB80-DB7C-488D-8AC5-D117699B8D9D}" type="presParOf" srcId="{FC9D9AE5-654B-4143-AD03-12D963E52FA0}" destId="{A2FE9CD9-D00A-4AD6-A0A2-3FE1BFD26B0A}" srcOrd="0" destOrd="0" presId="urn:microsoft.com/office/officeart/2005/8/layout/radial1"/>
    <dgm:cxn modelId="{D44349A1-FCB7-403B-9AA0-BB520E810C8D}" type="presParOf" srcId="{B48F4404-979E-4C77-99BF-CF5D65205977}" destId="{5048D381-7CA4-409B-AF6A-BA93022379BE}" srcOrd="4" destOrd="0" presId="urn:microsoft.com/office/officeart/2005/8/layout/radial1"/>
    <dgm:cxn modelId="{94B7A9EE-8609-46C0-8023-D026DE82636C}" type="presParOf" srcId="{B48F4404-979E-4C77-99BF-CF5D65205977}" destId="{25FA13D8-ABC5-496C-91FF-476316FD9BF3}" srcOrd="5" destOrd="0" presId="urn:microsoft.com/office/officeart/2005/8/layout/radial1"/>
    <dgm:cxn modelId="{E25DF624-AB02-4363-BCDC-CF0D7249A74D}" type="presParOf" srcId="{25FA13D8-ABC5-496C-91FF-476316FD9BF3}" destId="{B01E7F25-F202-4E51-9C0B-048FE1A347A5}" srcOrd="0" destOrd="0" presId="urn:microsoft.com/office/officeart/2005/8/layout/radial1"/>
    <dgm:cxn modelId="{41E63765-B419-435C-A823-92A7F7D7F872}" type="presParOf" srcId="{B48F4404-979E-4C77-99BF-CF5D65205977}" destId="{279FFFFB-D668-4979-B349-D0EAE291253A}" srcOrd="6" destOrd="0" presId="urn:microsoft.com/office/officeart/2005/8/layout/radial1"/>
    <dgm:cxn modelId="{2B9278DA-9A1D-447F-A4EA-B34714035F78}" type="presParOf" srcId="{B48F4404-979E-4C77-99BF-CF5D65205977}" destId="{D6D956CA-D6E3-44DD-8329-78F9BF25D457}" srcOrd="7" destOrd="0" presId="urn:microsoft.com/office/officeart/2005/8/layout/radial1"/>
    <dgm:cxn modelId="{025395FA-DF47-48C7-8F9E-B1D8816A7435}" type="presParOf" srcId="{D6D956CA-D6E3-44DD-8329-78F9BF25D457}" destId="{0B75B9D8-DBB8-484C-B778-8B383D5537E9}" srcOrd="0" destOrd="0" presId="urn:microsoft.com/office/officeart/2005/8/layout/radial1"/>
    <dgm:cxn modelId="{B9EE4C5D-68D5-4581-ABDC-54CFB6DA983D}" type="presParOf" srcId="{B48F4404-979E-4C77-99BF-CF5D65205977}" destId="{3512A59A-671C-4A9F-B8D0-59C0DA3611F2}" srcOrd="8" destOrd="0" presId="urn:microsoft.com/office/officeart/2005/8/layout/radial1"/>
    <dgm:cxn modelId="{E965602D-93BA-4877-9468-8F89B90B444A}" type="presParOf" srcId="{B48F4404-979E-4C77-99BF-CF5D65205977}" destId="{E283C8A1-1137-45F1-89D6-DB9E2D706511}" srcOrd="9" destOrd="0" presId="urn:microsoft.com/office/officeart/2005/8/layout/radial1"/>
    <dgm:cxn modelId="{86D3168B-19F5-4CAF-9790-8FC326AD1ECD}" type="presParOf" srcId="{E283C8A1-1137-45F1-89D6-DB9E2D706511}" destId="{8DDBFB73-5A3C-4C22-909B-CA2ACE698391}" srcOrd="0" destOrd="0" presId="urn:microsoft.com/office/officeart/2005/8/layout/radial1"/>
    <dgm:cxn modelId="{67955958-C4F8-463C-AC36-2265590DF0FF}" type="presParOf" srcId="{B48F4404-979E-4C77-99BF-CF5D65205977}" destId="{11D405A8-FFB9-4E79-8C00-553CE9A7762F}" srcOrd="10" destOrd="0" presId="urn:microsoft.com/office/officeart/2005/8/layout/radial1"/>
    <dgm:cxn modelId="{B314ECB4-7BC0-449A-BDD4-64C478FFDAD5}" type="presParOf" srcId="{B48F4404-979E-4C77-99BF-CF5D65205977}" destId="{CED98ADC-E983-4B07-9E8D-603469DDB10D}" srcOrd="11" destOrd="0" presId="urn:microsoft.com/office/officeart/2005/8/layout/radial1"/>
    <dgm:cxn modelId="{074D5588-CC45-42CA-8E01-F1A69BA6EEA2}" type="presParOf" srcId="{CED98ADC-E983-4B07-9E8D-603469DDB10D}" destId="{6B0A202E-DC8B-422A-951A-F8CA7C8CDD74}" srcOrd="0" destOrd="0" presId="urn:microsoft.com/office/officeart/2005/8/layout/radial1"/>
    <dgm:cxn modelId="{3A65BF4D-C411-4850-821C-5E78967F8869}" type="presParOf" srcId="{B48F4404-979E-4C77-99BF-CF5D65205977}" destId="{F091947F-3435-4115-8149-908039428EE7}" srcOrd="12" destOrd="0" presId="urn:microsoft.com/office/officeart/2005/8/layout/radial1"/>
    <dgm:cxn modelId="{96271356-7304-4E36-8CD0-DF09BDF199E1}" type="presParOf" srcId="{B48F4404-979E-4C77-99BF-CF5D65205977}" destId="{FF0FF9A8-34E1-4C57-9189-45B124D15C3D}" srcOrd="13" destOrd="0" presId="urn:microsoft.com/office/officeart/2005/8/layout/radial1"/>
    <dgm:cxn modelId="{82FBCA9C-2B54-47CB-A3B7-7C6D5DA58B8D}" type="presParOf" srcId="{FF0FF9A8-34E1-4C57-9189-45B124D15C3D}" destId="{184F36A9-7354-45DE-B38C-4BD09A6DAC5C}" srcOrd="0" destOrd="0" presId="urn:microsoft.com/office/officeart/2005/8/layout/radial1"/>
    <dgm:cxn modelId="{0E4BA701-F8F8-445A-8FC3-832753401550}" type="presParOf" srcId="{B48F4404-979E-4C77-99BF-CF5D65205977}" destId="{E5967288-4BC7-471F-9AB8-500841AC4449}" srcOrd="14" destOrd="0" presId="urn:microsoft.com/office/officeart/2005/8/layout/radial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247A3AE-3B02-417C-BDAB-F4F0EA52DBF3}" type="doc">
      <dgm:prSet loTypeId="urn:microsoft.com/office/officeart/2005/8/layout/radial1" loCatId="cycle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68716F71-C096-4F3E-A2A6-FA6D6DF3F507}">
      <dgm:prSet phldrT="[Text]" custT="1"/>
      <dgm:spPr/>
      <dgm:t>
        <a:bodyPr/>
        <a:lstStyle/>
        <a:p>
          <a:r>
            <a:rPr lang="en-US" sz="1400" dirty="0" smtClean="0">
              <a:latin typeface="Arial Narrow" pitchFamily="34" charset="0"/>
            </a:rPr>
            <a:t>Marketing Mix</a:t>
          </a:r>
          <a:endParaRPr lang="en-US" sz="1400" dirty="0">
            <a:latin typeface="Arial Narrow" pitchFamily="34" charset="0"/>
          </a:endParaRPr>
        </a:p>
      </dgm:t>
    </dgm:pt>
    <dgm:pt modelId="{A0D0A8C8-021D-4B11-AEF8-ED1C1A524017}" type="parTrans" cxnId="{99A1B5A0-CB2B-482D-A9BE-0A1D30EA1A1A}">
      <dgm:prSet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AD538105-87DF-4C23-BC47-BE716F7A2303}" type="sibTrans" cxnId="{99A1B5A0-CB2B-482D-A9BE-0A1D30EA1A1A}">
      <dgm:prSet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849CA353-2275-425E-9977-BD6E214F3CF1}">
      <dgm:prSet phldrT="[Text]" custT="1"/>
      <dgm:spPr/>
      <dgm:t>
        <a:bodyPr/>
        <a:lstStyle/>
        <a:p>
          <a:r>
            <a:rPr lang="en-US" sz="1400" dirty="0" smtClean="0">
              <a:latin typeface="Arial Narrow" pitchFamily="34" charset="0"/>
            </a:rPr>
            <a:t>Product</a:t>
          </a:r>
          <a:endParaRPr lang="en-US" sz="1400" dirty="0">
            <a:latin typeface="Arial Narrow" pitchFamily="34" charset="0"/>
          </a:endParaRPr>
        </a:p>
      </dgm:t>
    </dgm:pt>
    <dgm:pt modelId="{E7B09D15-C2E8-431A-B37E-33FCA2C324DC}" type="parTrans" cxnId="{8795067F-C2DE-40BB-9C86-FB7BDF7C3F5D}">
      <dgm:prSet custT="1"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C7224238-C848-447E-94AB-ED63F3AED42A}" type="sibTrans" cxnId="{8795067F-C2DE-40BB-9C86-FB7BDF7C3F5D}">
      <dgm:prSet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65353DBE-7D99-4536-A42E-777671943E24}">
      <dgm:prSet phldrT="[Text]" custT="1"/>
      <dgm:spPr/>
      <dgm:t>
        <a:bodyPr/>
        <a:lstStyle/>
        <a:p>
          <a:r>
            <a:rPr lang="en-US" sz="1400" dirty="0" smtClean="0">
              <a:latin typeface="Arial Narrow" pitchFamily="34" charset="0"/>
            </a:rPr>
            <a:t>Place</a:t>
          </a:r>
          <a:endParaRPr lang="en-US" sz="1400" dirty="0">
            <a:latin typeface="Arial Narrow" pitchFamily="34" charset="0"/>
          </a:endParaRPr>
        </a:p>
      </dgm:t>
    </dgm:pt>
    <dgm:pt modelId="{0CF38FEF-7569-4AF2-AF50-8E500821C6DD}" type="parTrans" cxnId="{877AC489-C3BF-4105-A94B-CA3258052070}">
      <dgm:prSet custT="1"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61CEF882-2D88-49B8-85E5-8582E5108EC6}" type="sibTrans" cxnId="{877AC489-C3BF-4105-A94B-CA3258052070}">
      <dgm:prSet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AA1A6974-74FB-4DCA-A2F2-301AE2517BB1}">
      <dgm:prSet phldrT="[Text]" custT="1"/>
      <dgm:spPr/>
      <dgm:t>
        <a:bodyPr/>
        <a:lstStyle/>
        <a:p>
          <a:r>
            <a:rPr lang="en-US" sz="1400" dirty="0" smtClean="0">
              <a:latin typeface="Arial Narrow" pitchFamily="34" charset="0"/>
            </a:rPr>
            <a:t>People</a:t>
          </a:r>
          <a:endParaRPr lang="en-US" sz="1400" dirty="0">
            <a:latin typeface="Arial Narrow" pitchFamily="34" charset="0"/>
          </a:endParaRPr>
        </a:p>
      </dgm:t>
    </dgm:pt>
    <dgm:pt modelId="{06CFDD5F-ACAE-4766-B547-7BBD03783688}" type="parTrans" cxnId="{862C5306-390B-4055-8D35-E12B557FF670}">
      <dgm:prSet custT="1"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1C6B7B4F-CA66-4D16-9D43-103119C7ABD1}" type="sibTrans" cxnId="{862C5306-390B-4055-8D35-E12B557FF670}">
      <dgm:prSet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7DD00F6E-203F-4330-9BBF-F50EF49DC202}">
      <dgm:prSet phldrT="[Text]" custT="1"/>
      <dgm:spPr/>
      <dgm:t>
        <a:bodyPr/>
        <a:lstStyle/>
        <a:p>
          <a:r>
            <a:rPr lang="en-US" sz="1400" dirty="0" err="1" smtClean="0">
              <a:latin typeface="Arial Narrow" pitchFamily="34" charset="0"/>
            </a:rPr>
            <a:t>Prosess</a:t>
          </a:r>
          <a:endParaRPr lang="en-US" sz="1400" dirty="0">
            <a:latin typeface="Arial Narrow" pitchFamily="34" charset="0"/>
          </a:endParaRPr>
        </a:p>
      </dgm:t>
    </dgm:pt>
    <dgm:pt modelId="{ED6C7ABB-6355-4489-B436-4EE41AC1108E}" type="parTrans" cxnId="{B9B6838F-A9F4-41E3-9A0C-2F39CD4CE126}">
      <dgm:prSet custT="1"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64E31A19-2A14-46CD-A346-B366C05FFEFB}" type="sibTrans" cxnId="{B9B6838F-A9F4-41E3-9A0C-2F39CD4CE126}">
      <dgm:prSet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089AF0A3-941F-450C-8014-3AD63F3BF9D4}">
      <dgm:prSet phldrT="[Text]" custT="1"/>
      <dgm:spPr/>
      <dgm:t>
        <a:bodyPr/>
        <a:lstStyle/>
        <a:p>
          <a:r>
            <a:rPr lang="en-US" sz="1400" dirty="0" smtClean="0">
              <a:latin typeface="Arial Narrow" pitchFamily="34" charset="0"/>
            </a:rPr>
            <a:t>Price</a:t>
          </a:r>
          <a:endParaRPr lang="en-US" sz="1400" dirty="0">
            <a:latin typeface="Arial Narrow" pitchFamily="34" charset="0"/>
          </a:endParaRPr>
        </a:p>
      </dgm:t>
    </dgm:pt>
    <dgm:pt modelId="{A4EA7A26-DBA7-484B-BFF7-8FD4BD2DA0D6}" type="parTrans" cxnId="{F45D226A-B65A-4AC1-B30D-D36E0F37ACE4}">
      <dgm:prSet custT="1"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9F9DB784-E7A6-4600-91BE-DB506452F0B3}" type="sibTrans" cxnId="{F45D226A-B65A-4AC1-B30D-D36E0F37ACE4}">
      <dgm:prSet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9AAB3C4A-F326-4DCB-976F-18012B4AECFA}">
      <dgm:prSet phldrT="[Text]" custT="1"/>
      <dgm:spPr/>
      <dgm:t>
        <a:bodyPr/>
        <a:lstStyle/>
        <a:p>
          <a:r>
            <a:rPr lang="en-US" sz="1400" dirty="0" smtClean="0">
              <a:latin typeface="Arial Narrow" pitchFamily="34" charset="0"/>
            </a:rPr>
            <a:t>Promotion</a:t>
          </a:r>
          <a:endParaRPr lang="en-US" sz="1400" dirty="0">
            <a:latin typeface="Arial Narrow" pitchFamily="34" charset="0"/>
          </a:endParaRPr>
        </a:p>
      </dgm:t>
    </dgm:pt>
    <dgm:pt modelId="{83FE52D0-5153-4FF4-B138-3E1E59E1251C}" type="parTrans" cxnId="{73AD92C4-5DE4-4D8B-9270-E144FA674DC9}">
      <dgm:prSet custT="1"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48A81ECA-334C-4DEE-A97D-480D83659BFA}" type="sibTrans" cxnId="{73AD92C4-5DE4-4D8B-9270-E144FA674DC9}">
      <dgm:prSet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B8A28564-2CE3-4546-82DD-9C6FFB4AE2A4}">
      <dgm:prSet phldrT="[Text]" custT="1"/>
      <dgm:spPr/>
      <dgm:t>
        <a:bodyPr/>
        <a:lstStyle/>
        <a:p>
          <a:r>
            <a:rPr lang="en-US" sz="1400" dirty="0" smtClean="0">
              <a:latin typeface="Arial Narrow" pitchFamily="34" charset="0"/>
            </a:rPr>
            <a:t>Physical </a:t>
          </a:r>
          <a:r>
            <a:rPr lang="en-US" sz="1400" dirty="0" err="1" smtClean="0">
              <a:latin typeface="Arial Narrow" pitchFamily="34" charset="0"/>
            </a:rPr>
            <a:t>Envidence</a:t>
          </a:r>
          <a:endParaRPr lang="en-US" sz="1400" dirty="0">
            <a:latin typeface="Arial Narrow" pitchFamily="34" charset="0"/>
          </a:endParaRPr>
        </a:p>
      </dgm:t>
    </dgm:pt>
    <dgm:pt modelId="{55942B9E-85E4-49CD-ADB8-1231918E06DD}" type="parTrans" cxnId="{0DB06D39-F7C5-4109-93C9-B8F3764379E6}">
      <dgm:prSet custT="1"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C0145D22-8941-4DB3-B86E-6E16DE3A950A}" type="sibTrans" cxnId="{0DB06D39-F7C5-4109-93C9-B8F3764379E6}">
      <dgm:prSet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B48F4404-979E-4C77-99BF-CF5D65205977}" type="pres">
      <dgm:prSet presAssocID="{3247A3AE-3B02-417C-BDAB-F4F0EA52DBF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D099AE6-20ED-4D58-B0CF-1A261BDEB56E}" type="pres">
      <dgm:prSet presAssocID="{68716F71-C096-4F3E-A2A6-FA6D6DF3F507}" presName="centerShape" presStyleLbl="node0" presStyleIdx="0" presStyleCnt="1"/>
      <dgm:spPr/>
      <dgm:t>
        <a:bodyPr/>
        <a:lstStyle/>
        <a:p>
          <a:endParaRPr lang="en-US"/>
        </a:p>
      </dgm:t>
    </dgm:pt>
    <dgm:pt modelId="{E64A5F9B-B068-4734-B176-5C271503E89F}" type="pres">
      <dgm:prSet presAssocID="{E7B09D15-C2E8-431A-B37E-33FCA2C324DC}" presName="Name9" presStyleLbl="parChTrans1D2" presStyleIdx="0" presStyleCnt="7"/>
      <dgm:spPr/>
      <dgm:t>
        <a:bodyPr/>
        <a:lstStyle/>
        <a:p>
          <a:endParaRPr lang="en-US"/>
        </a:p>
      </dgm:t>
    </dgm:pt>
    <dgm:pt modelId="{73AE2C9A-48B8-4699-8A1B-249BA9D0B8F3}" type="pres">
      <dgm:prSet presAssocID="{E7B09D15-C2E8-431A-B37E-33FCA2C324DC}" presName="connTx" presStyleLbl="parChTrans1D2" presStyleIdx="0" presStyleCnt="7"/>
      <dgm:spPr/>
      <dgm:t>
        <a:bodyPr/>
        <a:lstStyle/>
        <a:p>
          <a:endParaRPr lang="en-US"/>
        </a:p>
      </dgm:t>
    </dgm:pt>
    <dgm:pt modelId="{2348AD4F-9608-40C9-BE12-8E00FB70F3C6}" type="pres">
      <dgm:prSet presAssocID="{849CA353-2275-425E-9977-BD6E214F3CF1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9D9AE5-654B-4143-AD03-12D963E52FA0}" type="pres">
      <dgm:prSet presAssocID="{A4EA7A26-DBA7-484B-BFF7-8FD4BD2DA0D6}" presName="Name9" presStyleLbl="parChTrans1D2" presStyleIdx="1" presStyleCnt="7"/>
      <dgm:spPr/>
      <dgm:t>
        <a:bodyPr/>
        <a:lstStyle/>
        <a:p>
          <a:endParaRPr lang="en-US"/>
        </a:p>
      </dgm:t>
    </dgm:pt>
    <dgm:pt modelId="{A2FE9CD9-D00A-4AD6-A0A2-3FE1BFD26B0A}" type="pres">
      <dgm:prSet presAssocID="{A4EA7A26-DBA7-484B-BFF7-8FD4BD2DA0D6}" presName="connTx" presStyleLbl="parChTrans1D2" presStyleIdx="1" presStyleCnt="7"/>
      <dgm:spPr/>
      <dgm:t>
        <a:bodyPr/>
        <a:lstStyle/>
        <a:p>
          <a:endParaRPr lang="en-US"/>
        </a:p>
      </dgm:t>
    </dgm:pt>
    <dgm:pt modelId="{5048D381-7CA4-409B-AF6A-BA93022379BE}" type="pres">
      <dgm:prSet presAssocID="{089AF0A3-941F-450C-8014-3AD63F3BF9D4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FA13D8-ABC5-496C-91FF-476316FD9BF3}" type="pres">
      <dgm:prSet presAssocID="{83FE52D0-5153-4FF4-B138-3E1E59E1251C}" presName="Name9" presStyleLbl="parChTrans1D2" presStyleIdx="2" presStyleCnt="7"/>
      <dgm:spPr/>
      <dgm:t>
        <a:bodyPr/>
        <a:lstStyle/>
        <a:p>
          <a:endParaRPr lang="en-US"/>
        </a:p>
      </dgm:t>
    </dgm:pt>
    <dgm:pt modelId="{B01E7F25-F202-4E51-9C0B-048FE1A347A5}" type="pres">
      <dgm:prSet presAssocID="{83FE52D0-5153-4FF4-B138-3E1E59E1251C}" presName="connTx" presStyleLbl="parChTrans1D2" presStyleIdx="2" presStyleCnt="7"/>
      <dgm:spPr/>
      <dgm:t>
        <a:bodyPr/>
        <a:lstStyle/>
        <a:p>
          <a:endParaRPr lang="en-US"/>
        </a:p>
      </dgm:t>
    </dgm:pt>
    <dgm:pt modelId="{279FFFFB-D668-4979-B349-D0EAE291253A}" type="pres">
      <dgm:prSet presAssocID="{9AAB3C4A-F326-4DCB-976F-18012B4AECFA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D956CA-D6E3-44DD-8329-78F9BF25D457}" type="pres">
      <dgm:prSet presAssocID="{0CF38FEF-7569-4AF2-AF50-8E500821C6DD}" presName="Name9" presStyleLbl="parChTrans1D2" presStyleIdx="3" presStyleCnt="7"/>
      <dgm:spPr/>
      <dgm:t>
        <a:bodyPr/>
        <a:lstStyle/>
        <a:p>
          <a:endParaRPr lang="en-US"/>
        </a:p>
      </dgm:t>
    </dgm:pt>
    <dgm:pt modelId="{0B75B9D8-DBB8-484C-B778-8B383D5537E9}" type="pres">
      <dgm:prSet presAssocID="{0CF38FEF-7569-4AF2-AF50-8E500821C6DD}" presName="connTx" presStyleLbl="parChTrans1D2" presStyleIdx="3" presStyleCnt="7"/>
      <dgm:spPr/>
      <dgm:t>
        <a:bodyPr/>
        <a:lstStyle/>
        <a:p>
          <a:endParaRPr lang="en-US"/>
        </a:p>
      </dgm:t>
    </dgm:pt>
    <dgm:pt modelId="{3512A59A-671C-4A9F-B8D0-59C0DA3611F2}" type="pres">
      <dgm:prSet presAssocID="{65353DBE-7D99-4536-A42E-777671943E24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83C8A1-1137-45F1-89D6-DB9E2D706511}" type="pres">
      <dgm:prSet presAssocID="{06CFDD5F-ACAE-4766-B547-7BBD03783688}" presName="Name9" presStyleLbl="parChTrans1D2" presStyleIdx="4" presStyleCnt="7"/>
      <dgm:spPr/>
      <dgm:t>
        <a:bodyPr/>
        <a:lstStyle/>
        <a:p>
          <a:endParaRPr lang="en-US"/>
        </a:p>
      </dgm:t>
    </dgm:pt>
    <dgm:pt modelId="{8DDBFB73-5A3C-4C22-909B-CA2ACE698391}" type="pres">
      <dgm:prSet presAssocID="{06CFDD5F-ACAE-4766-B547-7BBD03783688}" presName="connTx" presStyleLbl="parChTrans1D2" presStyleIdx="4" presStyleCnt="7"/>
      <dgm:spPr/>
      <dgm:t>
        <a:bodyPr/>
        <a:lstStyle/>
        <a:p>
          <a:endParaRPr lang="en-US"/>
        </a:p>
      </dgm:t>
    </dgm:pt>
    <dgm:pt modelId="{11D405A8-FFB9-4E79-8C00-553CE9A7762F}" type="pres">
      <dgm:prSet presAssocID="{AA1A6974-74FB-4DCA-A2F2-301AE2517BB1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D98ADC-E983-4B07-9E8D-603469DDB10D}" type="pres">
      <dgm:prSet presAssocID="{ED6C7ABB-6355-4489-B436-4EE41AC1108E}" presName="Name9" presStyleLbl="parChTrans1D2" presStyleIdx="5" presStyleCnt="7"/>
      <dgm:spPr/>
      <dgm:t>
        <a:bodyPr/>
        <a:lstStyle/>
        <a:p>
          <a:endParaRPr lang="en-US"/>
        </a:p>
      </dgm:t>
    </dgm:pt>
    <dgm:pt modelId="{6B0A202E-DC8B-422A-951A-F8CA7C8CDD74}" type="pres">
      <dgm:prSet presAssocID="{ED6C7ABB-6355-4489-B436-4EE41AC1108E}" presName="connTx" presStyleLbl="parChTrans1D2" presStyleIdx="5" presStyleCnt="7"/>
      <dgm:spPr/>
      <dgm:t>
        <a:bodyPr/>
        <a:lstStyle/>
        <a:p>
          <a:endParaRPr lang="en-US"/>
        </a:p>
      </dgm:t>
    </dgm:pt>
    <dgm:pt modelId="{F091947F-3435-4115-8149-908039428EE7}" type="pres">
      <dgm:prSet presAssocID="{7DD00F6E-203F-4330-9BBF-F50EF49DC202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0FF9A8-34E1-4C57-9189-45B124D15C3D}" type="pres">
      <dgm:prSet presAssocID="{55942B9E-85E4-49CD-ADB8-1231918E06DD}" presName="Name9" presStyleLbl="parChTrans1D2" presStyleIdx="6" presStyleCnt="7"/>
      <dgm:spPr/>
      <dgm:t>
        <a:bodyPr/>
        <a:lstStyle/>
        <a:p>
          <a:endParaRPr lang="en-US"/>
        </a:p>
      </dgm:t>
    </dgm:pt>
    <dgm:pt modelId="{184F36A9-7354-45DE-B38C-4BD09A6DAC5C}" type="pres">
      <dgm:prSet presAssocID="{55942B9E-85E4-49CD-ADB8-1231918E06DD}" presName="connTx" presStyleLbl="parChTrans1D2" presStyleIdx="6" presStyleCnt="7"/>
      <dgm:spPr/>
      <dgm:t>
        <a:bodyPr/>
        <a:lstStyle/>
        <a:p>
          <a:endParaRPr lang="en-US"/>
        </a:p>
      </dgm:t>
    </dgm:pt>
    <dgm:pt modelId="{E5967288-4BC7-471F-9AB8-500841AC4449}" type="pres">
      <dgm:prSet presAssocID="{B8A28564-2CE3-4546-82DD-9C6FFB4AE2A4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8FFBE27-DD15-4881-B390-0326FB913520}" type="presOf" srcId="{65353DBE-7D99-4536-A42E-777671943E24}" destId="{3512A59A-671C-4A9F-B8D0-59C0DA3611F2}" srcOrd="0" destOrd="0" presId="urn:microsoft.com/office/officeart/2005/8/layout/radial1"/>
    <dgm:cxn modelId="{DE8EAD39-FA49-4E5A-87F3-8072883173B4}" type="presOf" srcId="{55942B9E-85E4-49CD-ADB8-1231918E06DD}" destId="{FF0FF9A8-34E1-4C57-9189-45B124D15C3D}" srcOrd="0" destOrd="0" presId="urn:microsoft.com/office/officeart/2005/8/layout/radial1"/>
    <dgm:cxn modelId="{862C5306-390B-4055-8D35-E12B557FF670}" srcId="{68716F71-C096-4F3E-A2A6-FA6D6DF3F507}" destId="{AA1A6974-74FB-4DCA-A2F2-301AE2517BB1}" srcOrd="4" destOrd="0" parTransId="{06CFDD5F-ACAE-4766-B547-7BBD03783688}" sibTransId="{1C6B7B4F-CA66-4D16-9D43-103119C7ABD1}"/>
    <dgm:cxn modelId="{E27DAD34-B64D-4AC9-A923-BC1AB102F6E0}" type="presOf" srcId="{849CA353-2275-425E-9977-BD6E214F3CF1}" destId="{2348AD4F-9608-40C9-BE12-8E00FB70F3C6}" srcOrd="0" destOrd="0" presId="urn:microsoft.com/office/officeart/2005/8/layout/radial1"/>
    <dgm:cxn modelId="{048AF8EE-89BF-4A02-AD8B-53ED1DB18D6C}" type="presOf" srcId="{A4EA7A26-DBA7-484B-BFF7-8FD4BD2DA0D6}" destId="{A2FE9CD9-D00A-4AD6-A0A2-3FE1BFD26B0A}" srcOrd="1" destOrd="0" presId="urn:microsoft.com/office/officeart/2005/8/layout/radial1"/>
    <dgm:cxn modelId="{0F25E08E-60F6-4730-80A8-0182051F86B1}" type="presOf" srcId="{83FE52D0-5153-4FF4-B138-3E1E59E1251C}" destId="{B01E7F25-F202-4E51-9C0B-048FE1A347A5}" srcOrd="1" destOrd="0" presId="urn:microsoft.com/office/officeart/2005/8/layout/radial1"/>
    <dgm:cxn modelId="{2DD7B58E-ACB5-4FCA-9EBB-2ABECFC33AD0}" type="presOf" srcId="{0CF38FEF-7569-4AF2-AF50-8E500821C6DD}" destId="{0B75B9D8-DBB8-484C-B778-8B383D5537E9}" srcOrd="1" destOrd="0" presId="urn:microsoft.com/office/officeart/2005/8/layout/radial1"/>
    <dgm:cxn modelId="{758B282E-6874-4609-9F17-D705B7505F3D}" type="presOf" srcId="{AA1A6974-74FB-4DCA-A2F2-301AE2517BB1}" destId="{11D405A8-FFB9-4E79-8C00-553CE9A7762F}" srcOrd="0" destOrd="0" presId="urn:microsoft.com/office/officeart/2005/8/layout/radial1"/>
    <dgm:cxn modelId="{5A20E66C-3355-4953-99F1-242CD4DB6297}" type="presOf" srcId="{06CFDD5F-ACAE-4766-B547-7BBD03783688}" destId="{E283C8A1-1137-45F1-89D6-DB9E2D706511}" srcOrd="0" destOrd="0" presId="urn:microsoft.com/office/officeart/2005/8/layout/radial1"/>
    <dgm:cxn modelId="{1412BB70-1540-4E05-A41E-AEA9BD4FFB4B}" type="presOf" srcId="{089AF0A3-941F-450C-8014-3AD63F3BF9D4}" destId="{5048D381-7CA4-409B-AF6A-BA93022379BE}" srcOrd="0" destOrd="0" presId="urn:microsoft.com/office/officeart/2005/8/layout/radial1"/>
    <dgm:cxn modelId="{A4AEB871-ED73-4C35-AC96-9E632E62C95D}" type="presOf" srcId="{3247A3AE-3B02-417C-BDAB-F4F0EA52DBF3}" destId="{B48F4404-979E-4C77-99BF-CF5D65205977}" srcOrd="0" destOrd="0" presId="urn:microsoft.com/office/officeart/2005/8/layout/radial1"/>
    <dgm:cxn modelId="{99A1B5A0-CB2B-482D-A9BE-0A1D30EA1A1A}" srcId="{3247A3AE-3B02-417C-BDAB-F4F0EA52DBF3}" destId="{68716F71-C096-4F3E-A2A6-FA6D6DF3F507}" srcOrd="0" destOrd="0" parTransId="{A0D0A8C8-021D-4B11-AEF8-ED1C1A524017}" sibTransId="{AD538105-87DF-4C23-BC47-BE716F7A2303}"/>
    <dgm:cxn modelId="{55B4AA3B-4069-42EF-8C76-3520C37171F0}" type="presOf" srcId="{68716F71-C096-4F3E-A2A6-FA6D6DF3F507}" destId="{8D099AE6-20ED-4D58-B0CF-1A261BDEB56E}" srcOrd="0" destOrd="0" presId="urn:microsoft.com/office/officeart/2005/8/layout/radial1"/>
    <dgm:cxn modelId="{BE090660-963D-4782-8B2C-DEAAA15B8268}" type="presOf" srcId="{E7B09D15-C2E8-431A-B37E-33FCA2C324DC}" destId="{E64A5F9B-B068-4734-B176-5C271503E89F}" srcOrd="0" destOrd="0" presId="urn:microsoft.com/office/officeart/2005/8/layout/radial1"/>
    <dgm:cxn modelId="{7EF13AB6-208B-4E49-BE01-4F7DFE74064F}" type="presOf" srcId="{0CF38FEF-7569-4AF2-AF50-8E500821C6DD}" destId="{D6D956CA-D6E3-44DD-8329-78F9BF25D457}" srcOrd="0" destOrd="0" presId="urn:microsoft.com/office/officeart/2005/8/layout/radial1"/>
    <dgm:cxn modelId="{79D8F280-805B-4EB3-8875-C75BAF03571C}" type="presOf" srcId="{9AAB3C4A-F326-4DCB-976F-18012B4AECFA}" destId="{279FFFFB-D668-4979-B349-D0EAE291253A}" srcOrd="0" destOrd="0" presId="urn:microsoft.com/office/officeart/2005/8/layout/radial1"/>
    <dgm:cxn modelId="{8795067F-C2DE-40BB-9C86-FB7BDF7C3F5D}" srcId="{68716F71-C096-4F3E-A2A6-FA6D6DF3F507}" destId="{849CA353-2275-425E-9977-BD6E214F3CF1}" srcOrd="0" destOrd="0" parTransId="{E7B09D15-C2E8-431A-B37E-33FCA2C324DC}" sibTransId="{C7224238-C848-447E-94AB-ED63F3AED42A}"/>
    <dgm:cxn modelId="{233F8B57-C58C-499F-BA78-0A5A9F87F38E}" type="presOf" srcId="{ED6C7ABB-6355-4489-B436-4EE41AC1108E}" destId="{6B0A202E-DC8B-422A-951A-F8CA7C8CDD74}" srcOrd="1" destOrd="0" presId="urn:microsoft.com/office/officeart/2005/8/layout/radial1"/>
    <dgm:cxn modelId="{B9B6838F-A9F4-41E3-9A0C-2F39CD4CE126}" srcId="{68716F71-C096-4F3E-A2A6-FA6D6DF3F507}" destId="{7DD00F6E-203F-4330-9BBF-F50EF49DC202}" srcOrd="5" destOrd="0" parTransId="{ED6C7ABB-6355-4489-B436-4EE41AC1108E}" sibTransId="{64E31A19-2A14-46CD-A346-B366C05FFEFB}"/>
    <dgm:cxn modelId="{D04A2EE0-C88D-447E-81B9-1149B17F7649}" type="presOf" srcId="{83FE52D0-5153-4FF4-B138-3E1E59E1251C}" destId="{25FA13D8-ABC5-496C-91FF-476316FD9BF3}" srcOrd="0" destOrd="0" presId="urn:microsoft.com/office/officeart/2005/8/layout/radial1"/>
    <dgm:cxn modelId="{A540DB92-A994-476D-976E-8B3EC8BB11B1}" type="presOf" srcId="{55942B9E-85E4-49CD-ADB8-1231918E06DD}" destId="{184F36A9-7354-45DE-B38C-4BD09A6DAC5C}" srcOrd="1" destOrd="0" presId="urn:microsoft.com/office/officeart/2005/8/layout/radial1"/>
    <dgm:cxn modelId="{883CA27E-6932-4A92-8694-78E1C59FA162}" type="presOf" srcId="{B8A28564-2CE3-4546-82DD-9C6FFB4AE2A4}" destId="{E5967288-4BC7-471F-9AB8-500841AC4449}" srcOrd="0" destOrd="0" presId="urn:microsoft.com/office/officeart/2005/8/layout/radial1"/>
    <dgm:cxn modelId="{F45D226A-B65A-4AC1-B30D-D36E0F37ACE4}" srcId="{68716F71-C096-4F3E-A2A6-FA6D6DF3F507}" destId="{089AF0A3-941F-450C-8014-3AD63F3BF9D4}" srcOrd="1" destOrd="0" parTransId="{A4EA7A26-DBA7-484B-BFF7-8FD4BD2DA0D6}" sibTransId="{9F9DB784-E7A6-4600-91BE-DB506452F0B3}"/>
    <dgm:cxn modelId="{DF0B10FE-FCD0-42E2-AA23-49987B52FCE5}" type="presOf" srcId="{7DD00F6E-203F-4330-9BBF-F50EF49DC202}" destId="{F091947F-3435-4115-8149-908039428EE7}" srcOrd="0" destOrd="0" presId="urn:microsoft.com/office/officeart/2005/8/layout/radial1"/>
    <dgm:cxn modelId="{40C2B92D-0D61-43DD-906D-CA5450DD119A}" type="presOf" srcId="{ED6C7ABB-6355-4489-B436-4EE41AC1108E}" destId="{CED98ADC-E983-4B07-9E8D-603469DDB10D}" srcOrd="0" destOrd="0" presId="urn:microsoft.com/office/officeart/2005/8/layout/radial1"/>
    <dgm:cxn modelId="{0DB06D39-F7C5-4109-93C9-B8F3764379E6}" srcId="{68716F71-C096-4F3E-A2A6-FA6D6DF3F507}" destId="{B8A28564-2CE3-4546-82DD-9C6FFB4AE2A4}" srcOrd="6" destOrd="0" parTransId="{55942B9E-85E4-49CD-ADB8-1231918E06DD}" sibTransId="{C0145D22-8941-4DB3-B86E-6E16DE3A950A}"/>
    <dgm:cxn modelId="{AAB5B55B-A5D0-4171-B873-501D01EC1695}" type="presOf" srcId="{E7B09D15-C2E8-431A-B37E-33FCA2C324DC}" destId="{73AE2C9A-48B8-4699-8A1B-249BA9D0B8F3}" srcOrd="1" destOrd="0" presId="urn:microsoft.com/office/officeart/2005/8/layout/radial1"/>
    <dgm:cxn modelId="{DABCE7D9-A1B1-4A3B-AA14-737E85CE0BE6}" type="presOf" srcId="{06CFDD5F-ACAE-4766-B547-7BBD03783688}" destId="{8DDBFB73-5A3C-4C22-909B-CA2ACE698391}" srcOrd="1" destOrd="0" presId="urn:microsoft.com/office/officeart/2005/8/layout/radial1"/>
    <dgm:cxn modelId="{73AD92C4-5DE4-4D8B-9270-E144FA674DC9}" srcId="{68716F71-C096-4F3E-A2A6-FA6D6DF3F507}" destId="{9AAB3C4A-F326-4DCB-976F-18012B4AECFA}" srcOrd="2" destOrd="0" parTransId="{83FE52D0-5153-4FF4-B138-3E1E59E1251C}" sibTransId="{48A81ECA-334C-4DEE-A97D-480D83659BFA}"/>
    <dgm:cxn modelId="{076C5EA0-AB19-47A8-A836-AC6AE210C15C}" type="presOf" srcId="{A4EA7A26-DBA7-484B-BFF7-8FD4BD2DA0D6}" destId="{FC9D9AE5-654B-4143-AD03-12D963E52FA0}" srcOrd="0" destOrd="0" presId="urn:microsoft.com/office/officeart/2005/8/layout/radial1"/>
    <dgm:cxn modelId="{877AC489-C3BF-4105-A94B-CA3258052070}" srcId="{68716F71-C096-4F3E-A2A6-FA6D6DF3F507}" destId="{65353DBE-7D99-4536-A42E-777671943E24}" srcOrd="3" destOrd="0" parTransId="{0CF38FEF-7569-4AF2-AF50-8E500821C6DD}" sibTransId="{61CEF882-2D88-49B8-85E5-8582E5108EC6}"/>
    <dgm:cxn modelId="{7E14F04C-9417-4D41-BD24-1FC3A97D6623}" type="presParOf" srcId="{B48F4404-979E-4C77-99BF-CF5D65205977}" destId="{8D099AE6-20ED-4D58-B0CF-1A261BDEB56E}" srcOrd="0" destOrd="0" presId="urn:microsoft.com/office/officeart/2005/8/layout/radial1"/>
    <dgm:cxn modelId="{C29A9D01-3DEA-4304-89AA-3C85E763588A}" type="presParOf" srcId="{B48F4404-979E-4C77-99BF-CF5D65205977}" destId="{E64A5F9B-B068-4734-B176-5C271503E89F}" srcOrd="1" destOrd="0" presId="urn:microsoft.com/office/officeart/2005/8/layout/radial1"/>
    <dgm:cxn modelId="{AEB1F4C2-63E3-427F-823A-1A285924CA7F}" type="presParOf" srcId="{E64A5F9B-B068-4734-B176-5C271503E89F}" destId="{73AE2C9A-48B8-4699-8A1B-249BA9D0B8F3}" srcOrd="0" destOrd="0" presId="urn:microsoft.com/office/officeart/2005/8/layout/radial1"/>
    <dgm:cxn modelId="{80324779-13E0-4179-8D3B-8BEDA23A2B8F}" type="presParOf" srcId="{B48F4404-979E-4C77-99BF-CF5D65205977}" destId="{2348AD4F-9608-40C9-BE12-8E00FB70F3C6}" srcOrd="2" destOrd="0" presId="urn:microsoft.com/office/officeart/2005/8/layout/radial1"/>
    <dgm:cxn modelId="{13002F55-BC9B-406E-8622-5E81F3D77646}" type="presParOf" srcId="{B48F4404-979E-4C77-99BF-CF5D65205977}" destId="{FC9D9AE5-654B-4143-AD03-12D963E52FA0}" srcOrd="3" destOrd="0" presId="urn:microsoft.com/office/officeart/2005/8/layout/radial1"/>
    <dgm:cxn modelId="{5DCD1943-9BC2-469B-8AC1-286D4BEFB507}" type="presParOf" srcId="{FC9D9AE5-654B-4143-AD03-12D963E52FA0}" destId="{A2FE9CD9-D00A-4AD6-A0A2-3FE1BFD26B0A}" srcOrd="0" destOrd="0" presId="urn:microsoft.com/office/officeart/2005/8/layout/radial1"/>
    <dgm:cxn modelId="{45E771E2-B9E5-4828-A6FE-0B82AF8EEB47}" type="presParOf" srcId="{B48F4404-979E-4C77-99BF-CF5D65205977}" destId="{5048D381-7CA4-409B-AF6A-BA93022379BE}" srcOrd="4" destOrd="0" presId="urn:microsoft.com/office/officeart/2005/8/layout/radial1"/>
    <dgm:cxn modelId="{4CCD26EE-4080-4DD5-958E-6BE28BD36ADB}" type="presParOf" srcId="{B48F4404-979E-4C77-99BF-CF5D65205977}" destId="{25FA13D8-ABC5-496C-91FF-476316FD9BF3}" srcOrd="5" destOrd="0" presId="urn:microsoft.com/office/officeart/2005/8/layout/radial1"/>
    <dgm:cxn modelId="{A0CF5518-EE55-442E-9F09-C9C522BC1A47}" type="presParOf" srcId="{25FA13D8-ABC5-496C-91FF-476316FD9BF3}" destId="{B01E7F25-F202-4E51-9C0B-048FE1A347A5}" srcOrd="0" destOrd="0" presId="urn:microsoft.com/office/officeart/2005/8/layout/radial1"/>
    <dgm:cxn modelId="{E33D76A3-EF1F-4379-ACD4-9A3F17496D5C}" type="presParOf" srcId="{B48F4404-979E-4C77-99BF-CF5D65205977}" destId="{279FFFFB-D668-4979-B349-D0EAE291253A}" srcOrd="6" destOrd="0" presId="urn:microsoft.com/office/officeart/2005/8/layout/radial1"/>
    <dgm:cxn modelId="{9FA3A137-0806-4578-B362-DAC3FBD9F274}" type="presParOf" srcId="{B48F4404-979E-4C77-99BF-CF5D65205977}" destId="{D6D956CA-D6E3-44DD-8329-78F9BF25D457}" srcOrd="7" destOrd="0" presId="urn:microsoft.com/office/officeart/2005/8/layout/radial1"/>
    <dgm:cxn modelId="{B37B658D-4760-472F-94CD-824DF5AFD714}" type="presParOf" srcId="{D6D956CA-D6E3-44DD-8329-78F9BF25D457}" destId="{0B75B9D8-DBB8-484C-B778-8B383D5537E9}" srcOrd="0" destOrd="0" presId="urn:microsoft.com/office/officeart/2005/8/layout/radial1"/>
    <dgm:cxn modelId="{BFAA3D89-1B56-421E-A71D-D1FAD3C4783B}" type="presParOf" srcId="{B48F4404-979E-4C77-99BF-CF5D65205977}" destId="{3512A59A-671C-4A9F-B8D0-59C0DA3611F2}" srcOrd="8" destOrd="0" presId="urn:microsoft.com/office/officeart/2005/8/layout/radial1"/>
    <dgm:cxn modelId="{6CB1B478-20FC-4DA3-90BB-436E787CED7C}" type="presParOf" srcId="{B48F4404-979E-4C77-99BF-CF5D65205977}" destId="{E283C8A1-1137-45F1-89D6-DB9E2D706511}" srcOrd="9" destOrd="0" presId="urn:microsoft.com/office/officeart/2005/8/layout/radial1"/>
    <dgm:cxn modelId="{61FF35BB-8113-45C2-AB2F-E560BCAE8696}" type="presParOf" srcId="{E283C8A1-1137-45F1-89D6-DB9E2D706511}" destId="{8DDBFB73-5A3C-4C22-909B-CA2ACE698391}" srcOrd="0" destOrd="0" presId="urn:microsoft.com/office/officeart/2005/8/layout/radial1"/>
    <dgm:cxn modelId="{1D009106-1C38-4FDF-BF7C-5118251EE784}" type="presParOf" srcId="{B48F4404-979E-4C77-99BF-CF5D65205977}" destId="{11D405A8-FFB9-4E79-8C00-553CE9A7762F}" srcOrd="10" destOrd="0" presId="urn:microsoft.com/office/officeart/2005/8/layout/radial1"/>
    <dgm:cxn modelId="{3969BB08-A0A2-4D5A-B625-DC8C47210433}" type="presParOf" srcId="{B48F4404-979E-4C77-99BF-CF5D65205977}" destId="{CED98ADC-E983-4B07-9E8D-603469DDB10D}" srcOrd="11" destOrd="0" presId="urn:microsoft.com/office/officeart/2005/8/layout/radial1"/>
    <dgm:cxn modelId="{FE4A16E9-E7FA-4930-91CA-90416A381FB1}" type="presParOf" srcId="{CED98ADC-E983-4B07-9E8D-603469DDB10D}" destId="{6B0A202E-DC8B-422A-951A-F8CA7C8CDD74}" srcOrd="0" destOrd="0" presId="urn:microsoft.com/office/officeart/2005/8/layout/radial1"/>
    <dgm:cxn modelId="{66A6AFC4-C06F-4438-9096-575D99DEB14A}" type="presParOf" srcId="{B48F4404-979E-4C77-99BF-CF5D65205977}" destId="{F091947F-3435-4115-8149-908039428EE7}" srcOrd="12" destOrd="0" presId="urn:microsoft.com/office/officeart/2005/8/layout/radial1"/>
    <dgm:cxn modelId="{B5AFF946-5407-4924-B9B0-2BC9EE25A961}" type="presParOf" srcId="{B48F4404-979E-4C77-99BF-CF5D65205977}" destId="{FF0FF9A8-34E1-4C57-9189-45B124D15C3D}" srcOrd="13" destOrd="0" presId="urn:microsoft.com/office/officeart/2005/8/layout/radial1"/>
    <dgm:cxn modelId="{E179BBB4-06A3-47CF-B49F-02C48E586CDA}" type="presParOf" srcId="{FF0FF9A8-34E1-4C57-9189-45B124D15C3D}" destId="{184F36A9-7354-45DE-B38C-4BD09A6DAC5C}" srcOrd="0" destOrd="0" presId="urn:microsoft.com/office/officeart/2005/8/layout/radial1"/>
    <dgm:cxn modelId="{C9903F8A-9509-4334-B1DE-3E3593FC6B00}" type="presParOf" srcId="{B48F4404-979E-4C77-99BF-CF5D65205977}" destId="{E5967288-4BC7-471F-9AB8-500841AC4449}" srcOrd="14" destOrd="0" presId="urn:microsoft.com/office/officeart/2005/8/layout/radial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247A3AE-3B02-417C-BDAB-F4F0EA52DBF3}" type="doc">
      <dgm:prSet loTypeId="urn:microsoft.com/office/officeart/2005/8/layout/radial1" loCatId="cycle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68716F71-C096-4F3E-A2A6-FA6D6DF3F507}">
      <dgm:prSet phldrT="[Text]" custT="1"/>
      <dgm:spPr/>
      <dgm:t>
        <a:bodyPr/>
        <a:lstStyle/>
        <a:p>
          <a:r>
            <a:rPr lang="en-US" sz="1400" dirty="0" smtClean="0">
              <a:latin typeface="Arial Narrow" pitchFamily="34" charset="0"/>
            </a:rPr>
            <a:t>Marketing Mix</a:t>
          </a:r>
          <a:endParaRPr lang="en-US" sz="1400" dirty="0">
            <a:latin typeface="Arial Narrow" pitchFamily="34" charset="0"/>
          </a:endParaRPr>
        </a:p>
      </dgm:t>
    </dgm:pt>
    <dgm:pt modelId="{A0D0A8C8-021D-4B11-AEF8-ED1C1A524017}" type="parTrans" cxnId="{99A1B5A0-CB2B-482D-A9BE-0A1D30EA1A1A}">
      <dgm:prSet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AD538105-87DF-4C23-BC47-BE716F7A2303}" type="sibTrans" cxnId="{99A1B5A0-CB2B-482D-A9BE-0A1D30EA1A1A}">
      <dgm:prSet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849CA353-2275-425E-9977-BD6E214F3CF1}">
      <dgm:prSet phldrT="[Text]" custT="1"/>
      <dgm:spPr/>
      <dgm:t>
        <a:bodyPr/>
        <a:lstStyle/>
        <a:p>
          <a:r>
            <a:rPr lang="en-US" sz="1400" dirty="0" smtClean="0">
              <a:latin typeface="Arial Narrow" pitchFamily="34" charset="0"/>
            </a:rPr>
            <a:t>Product</a:t>
          </a:r>
          <a:endParaRPr lang="en-US" sz="1400" dirty="0">
            <a:latin typeface="Arial Narrow" pitchFamily="34" charset="0"/>
          </a:endParaRPr>
        </a:p>
      </dgm:t>
    </dgm:pt>
    <dgm:pt modelId="{E7B09D15-C2E8-431A-B37E-33FCA2C324DC}" type="parTrans" cxnId="{8795067F-C2DE-40BB-9C86-FB7BDF7C3F5D}">
      <dgm:prSet custT="1"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C7224238-C848-447E-94AB-ED63F3AED42A}" type="sibTrans" cxnId="{8795067F-C2DE-40BB-9C86-FB7BDF7C3F5D}">
      <dgm:prSet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65353DBE-7D99-4536-A42E-777671943E24}">
      <dgm:prSet phldrT="[Text]" custT="1"/>
      <dgm:spPr/>
      <dgm:t>
        <a:bodyPr/>
        <a:lstStyle/>
        <a:p>
          <a:r>
            <a:rPr lang="en-US" sz="1400" dirty="0" smtClean="0">
              <a:latin typeface="Arial Narrow" pitchFamily="34" charset="0"/>
            </a:rPr>
            <a:t>Place</a:t>
          </a:r>
          <a:endParaRPr lang="en-US" sz="1400" dirty="0">
            <a:latin typeface="Arial Narrow" pitchFamily="34" charset="0"/>
          </a:endParaRPr>
        </a:p>
      </dgm:t>
    </dgm:pt>
    <dgm:pt modelId="{0CF38FEF-7569-4AF2-AF50-8E500821C6DD}" type="parTrans" cxnId="{877AC489-C3BF-4105-A94B-CA3258052070}">
      <dgm:prSet custT="1"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61CEF882-2D88-49B8-85E5-8582E5108EC6}" type="sibTrans" cxnId="{877AC489-C3BF-4105-A94B-CA3258052070}">
      <dgm:prSet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AA1A6974-74FB-4DCA-A2F2-301AE2517BB1}">
      <dgm:prSet phldrT="[Text]" custT="1"/>
      <dgm:spPr/>
      <dgm:t>
        <a:bodyPr/>
        <a:lstStyle/>
        <a:p>
          <a:r>
            <a:rPr lang="en-US" sz="1400" dirty="0" smtClean="0">
              <a:latin typeface="Arial Narrow" pitchFamily="34" charset="0"/>
            </a:rPr>
            <a:t>People</a:t>
          </a:r>
          <a:endParaRPr lang="en-US" sz="1400" dirty="0">
            <a:latin typeface="Arial Narrow" pitchFamily="34" charset="0"/>
          </a:endParaRPr>
        </a:p>
      </dgm:t>
    </dgm:pt>
    <dgm:pt modelId="{06CFDD5F-ACAE-4766-B547-7BBD03783688}" type="parTrans" cxnId="{862C5306-390B-4055-8D35-E12B557FF670}">
      <dgm:prSet custT="1"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1C6B7B4F-CA66-4D16-9D43-103119C7ABD1}" type="sibTrans" cxnId="{862C5306-390B-4055-8D35-E12B557FF670}">
      <dgm:prSet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7DD00F6E-203F-4330-9BBF-F50EF49DC202}">
      <dgm:prSet phldrT="[Text]" custT="1"/>
      <dgm:spPr/>
      <dgm:t>
        <a:bodyPr/>
        <a:lstStyle/>
        <a:p>
          <a:r>
            <a:rPr lang="en-US" sz="1400" dirty="0" err="1" smtClean="0">
              <a:latin typeface="Arial Narrow" pitchFamily="34" charset="0"/>
            </a:rPr>
            <a:t>Prosess</a:t>
          </a:r>
          <a:endParaRPr lang="en-US" sz="1400" dirty="0">
            <a:latin typeface="Arial Narrow" pitchFamily="34" charset="0"/>
          </a:endParaRPr>
        </a:p>
      </dgm:t>
    </dgm:pt>
    <dgm:pt modelId="{ED6C7ABB-6355-4489-B436-4EE41AC1108E}" type="parTrans" cxnId="{B9B6838F-A9F4-41E3-9A0C-2F39CD4CE126}">
      <dgm:prSet custT="1"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64E31A19-2A14-46CD-A346-B366C05FFEFB}" type="sibTrans" cxnId="{B9B6838F-A9F4-41E3-9A0C-2F39CD4CE126}">
      <dgm:prSet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089AF0A3-941F-450C-8014-3AD63F3BF9D4}">
      <dgm:prSet phldrT="[Text]" custT="1"/>
      <dgm:spPr/>
      <dgm:t>
        <a:bodyPr/>
        <a:lstStyle/>
        <a:p>
          <a:r>
            <a:rPr lang="en-US" sz="1400" dirty="0" smtClean="0">
              <a:latin typeface="Arial Narrow" pitchFamily="34" charset="0"/>
            </a:rPr>
            <a:t>Price</a:t>
          </a:r>
          <a:endParaRPr lang="en-US" sz="1400" dirty="0">
            <a:latin typeface="Arial Narrow" pitchFamily="34" charset="0"/>
          </a:endParaRPr>
        </a:p>
      </dgm:t>
    </dgm:pt>
    <dgm:pt modelId="{A4EA7A26-DBA7-484B-BFF7-8FD4BD2DA0D6}" type="parTrans" cxnId="{F45D226A-B65A-4AC1-B30D-D36E0F37ACE4}">
      <dgm:prSet custT="1"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9F9DB784-E7A6-4600-91BE-DB506452F0B3}" type="sibTrans" cxnId="{F45D226A-B65A-4AC1-B30D-D36E0F37ACE4}">
      <dgm:prSet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9AAB3C4A-F326-4DCB-976F-18012B4AECFA}">
      <dgm:prSet phldrT="[Text]" custT="1"/>
      <dgm:spPr/>
      <dgm:t>
        <a:bodyPr/>
        <a:lstStyle/>
        <a:p>
          <a:r>
            <a:rPr lang="en-US" sz="1400" dirty="0" smtClean="0">
              <a:latin typeface="Arial Narrow" pitchFamily="34" charset="0"/>
            </a:rPr>
            <a:t>Promotion</a:t>
          </a:r>
          <a:endParaRPr lang="en-US" sz="1400" dirty="0">
            <a:latin typeface="Arial Narrow" pitchFamily="34" charset="0"/>
          </a:endParaRPr>
        </a:p>
      </dgm:t>
    </dgm:pt>
    <dgm:pt modelId="{83FE52D0-5153-4FF4-B138-3E1E59E1251C}" type="parTrans" cxnId="{73AD92C4-5DE4-4D8B-9270-E144FA674DC9}">
      <dgm:prSet custT="1"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48A81ECA-334C-4DEE-A97D-480D83659BFA}" type="sibTrans" cxnId="{73AD92C4-5DE4-4D8B-9270-E144FA674DC9}">
      <dgm:prSet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B8A28564-2CE3-4546-82DD-9C6FFB4AE2A4}">
      <dgm:prSet phldrT="[Text]" custT="1"/>
      <dgm:spPr/>
      <dgm:t>
        <a:bodyPr/>
        <a:lstStyle/>
        <a:p>
          <a:r>
            <a:rPr lang="en-US" sz="1400" dirty="0" smtClean="0">
              <a:latin typeface="Arial Narrow" pitchFamily="34" charset="0"/>
            </a:rPr>
            <a:t>Physical </a:t>
          </a:r>
          <a:r>
            <a:rPr lang="en-US" sz="1400" dirty="0" err="1" smtClean="0">
              <a:latin typeface="Arial Narrow" pitchFamily="34" charset="0"/>
            </a:rPr>
            <a:t>Envidence</a:t>
          </a:r>
          <a:endParaRPr lang="en-US" sz="1400" dirty="0">
            <a:latin typeface="Arial Narrow" pitchFamily="34" charset="0"/>
          </a:endParaRPr>
        </a:p>
      </dgm:t>
    </dgm:pt>
    <dgm:pt modelId="{55942B9E-85E4-49CD-ADB8-1231918E06DD}" type="parTrans" cxnId="{0DB06D39-F7C5-4109-93C9-B8F3764379E6}">
      <dgm:prSet custT="1"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C0145D22-8941-4DB3-B86E-6E16DE3A950A}" type="sibTrans" cxnId="{0DB06D39-F7C5-4109-93C9-B8F3764379E6}">
      <dgm:prSet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B48F4404-979E-4C77-99BF-CF5D65205977}" type="pres">
      <dgm:prSet presAssocID="{3247A3AE-3B02-417C-BDAB-F4F0EA52DBF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D099AE6-20ED-4D58-B0CF-1A261BDEB56E}" type="pres">
      <dgm:prSet presAssocID="{68716F71-C096-4F3E-A2A6-FA6D6DF3F507}" presName="centerShape" presStyleLbl="node0" presStyleIdx="0" presStyleCnt="1"/>
      <dgm:spPr/>
      <dgm:t>
        <a:bodyPr/>
        <a:lstStyle/>
        <a:p>
          <a:endParaRPr lang="en-US"/>
        </a:p>
      </dgm:t>
    </dgm:pt>
    <dgm:pt modelId="{E64A5F9B-B068-4734-B176-5C271503E89F}" type="pres">
      <dgm:prSet presAssocID="{E7B09D15-C2E8-431A-B37E-33FCA2C324DC}" presName="Name9" presStyleLbl="parChTrans1D2" presStyleIdx="0" presStyleCnt="7"/>
      <dgm:spPr/>
      <dgm:t>
        <a:bodyPr/>
        <a:lstStyle/>
        <a:p>
          <a:endParaRPr lang="en-US"/>
        </a:p>
      </dgm:t>
    </dgm:pt>
    <dgm:pt modelId="{73AE2C9A-48B8-4699-8A1B-249BA9D0B8F3}" type="pres">
      <dgm:prSet presAssocID="{E7B09D15-C2E8-431A-B37E-33FCA2C324DC}" presName="connTx" presStyleLbl="parChTrans1D2" presStyleIdx="0" presStyleCnt="7"/>
      <dgm:spPr/>
      <dgm:t>
        <a:bodyPr/>
        <a:lstStyle/>
        <a:p>
          <a:endParaRPr lang="en-US"/>
        </a:p>
      </dgm:t>
    </dgm:pt>
    <dgm:pt modelId="{2348AD4F-9608-40C9-BE12-8E00FB70F3C6}" type="pres">
      <dgm:prSet presAssocID="{849CA353-2275-425E-9977-BD6E214F3CF1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9D9AE5-654B-4143-AD03-12D963E52FA0}" type="pres">
      <dgm:prSet presAssocID="{A4EA7A26-DBA7-484B-BFF7-8FD4BD2DA0D6}" presName="Name9" presStyleLbl="parChTrans1D2" presStyleIdx="1" presStyleCnt="7"/>
      <dgm:spPr/>
      <dgm:t>
        <a:bodyPr/>
        <a:lstStyle/>
        <a:p>
          <a:endParaRPr lang="en-US"/>
        </a:p>
      </dgm:t>
    </dgm:pt>
    <dgm:pt modelId="{A2FE9CD9-D00A-4AD6-A0A2-3FE1BFD26B0A}" type="pres">
      <dgm:prSet presAssocID="{A4EA7A26-DBA7-484B-BFF7-8FD4BD2DA0D6}" presName="connTx" presStyleLbl="parChTrans1D2" presStyleIdx="1" presStyleCnt="7"/>
      <dgm:spPr/>
      <dgm:t>
        <a:bodyPr/>
        <a:lstStyle/>
        <a:p>
          <a:endParaRPr lang="en-US"/>
        </a:p>
      </dgm:t>
    </dgm:pt>
    <dgm:pt modelId="{5048D381-7CA4-409B-AF6A-BA93022379BE}" type="pres">
      <dgm:prSet presAssocID="{089AF0A3-941F-450C-8014-3AD63F3BF9D4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FA13D8-ABC5-496C-91FF-476316FD9BF3}" type="pres">
      <dgm:prSet presAssocID="{83FE52D0-5153-4FF4-B138-3E1E59E1251C}" presName="Name9" presStyleLbl="parChTrans1D2" presStyleIdx="2" presStyleCnt="7"/>
      <dgm:spPr/>
      <dgm:t>
        <a:bodyPr/>
        <a:lstStyle/>
        <a:p>
          <a:endParaRPr lang="en-US"/>
        </a:p>
      </dgm:t>
    </dgm:pt>
    <dgm:pt modelId="{B01E7F25-F202-4E51-9C0B-048FE1A347A5}" type="pres">
      <dgm:prSet presAssocID="{83FE52D0-5153-4FF4-B138-3E1E59E1251C}" presName="connTx" presStyleLbl="parChTrans1D2" presStyleIdx="2" presStyleCnt="7"/>
      <dgm:spPr/>
      <dgm:t>
        <a:bodyPr/>
        <a:lstStyle/>
        <a:p>
          <a:endParaRPr lang="en-US"/>
        </a:p>
      </dgm:t>
    </dgm:pt>
    <dgm:pt modelId="{279FFFFB-D668-4979-B349-D0EAE291253A}" type="pres">
      <dgm:prSet presAssocID="{9AAB3C4A-F326-4DCB-976F-18012B4AECFA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D956CA-D6E3-44DD-8329-78F9BF25D457}" type="pres">
      <dgm:prSet presAssocID="{0CF38FEF-7569-4AF2-AF50-8E500821C6DD}" presName="Name9" presStyleLbl="parChTrans1D2" presStyleIdx="3" presStyleCnt="7"/>
      <dgm:spPr/>
      <dgm:t>
        <a:bodyPr/>
        <a:lstStyle/>
        <a:p>
          <a:endParaRPr lang="en-US"/>
        </a:p>
      </dgm:t>
    </dgm:pt>
    <dgm:pt modelId="{0B75B9D8-DBB8-484C-B778-8B383D5537E9}" type="pres">
      <dgm:prSet presAssocID="{0CF38FEF-7569-4AF2-AF50-8E500821C6DD}" presName="connTx" presStyleLbl="parChTrans1D2" presStyleIdx="3" presStyleCnt="7"/>
      <dgm:spPr/>
      <dgm:t>
        <a:bodyPr/>
        <a:lstStyle/>
        <a:p>
          <a:endParaRPr lang="en-US"/>
        </a:p>
      </dgm:t>
    </dgm:pt>
    <dgm:pt modelId="{3512A59A-671C-4A9F-B8D0-59C0DA3611F2}" type="pres">
      <dgm:prSet presAssocID="{65353DBE-7D99-4536-A42E-777671943E24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83C8A1-1137-45F1-89D6-DB9E2D706511}" type="pres">
      <dgm:prSet presAssocID="{06CFDD5F-ACAE-4766-B547-7BBD03783688}" presName="Name9" presStyleLbl="parChTrans1D2" presStyleIdx="4" presStyleCnt="7"/>
      <dgm:spPr/>
      <dgm:t>
        <a:bodyPr/>
        <a:lstStyle/>
        <a:p>
          <a:endParaRPr lang="en-US"/>
        </a:p>
      </dgm:t>
    </dgm:pt>
    <dgm:pt modelId="{8DDBFB73-5A3C-4C22-909B-CA2ACE698391}" type="pres">
      <dgm:prSet presAssocID="{06CFDD5F-ACAE-4766-B547-7BBD03783688}" presName="connTx" presStyleLbl="parChTrans1D2" presStyleIdx="4" presStyleCnt="7"/>
      <dgm:spPr/>
      <dgm:t>
        <a:bodyPr/>
        <a:lstStyle/>
        <a:p>
          <a:endParaRPr lang="en-US"/>
        </a:p>
      </dgm:t>
    </dgm:pt>
    <dgm:pt modelId="{11D405A8-FFB9-4E79-8C00-553CE9A7762F}" type="pres">
      <dgm:prSet presAssocID="{AA1A6974-74FB-4DCA-A2F2-301AE2517BB1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D98ADC-E983-4B07-9E8D-603469DDB10D}" type="pres">
      <dgm:prSet presAssocID="{ED6C7ABB-6355-4489-B436-4EE41AC1108E}" presName="Name9" presStyleLbl="parChTrans1D2" presStyleIdx="5" presStyleCnt="7"/>
      <dgm:spPr/>
      <dgm:t>
        <a:bodyPr/>
        <a:lstStyle/>
        <a:p>
          <a:endParaRPr lang="en-US"/>
        </a:p>
      </dgm:t>
    </dgm:pt>
    <dgm:pt modelId="{6B0A202E-DC8B-422A-951A-F8CA7C8CDD74}" type="pres">
      <dgm:prSet presAssocID="{ED6C7ABB-6355-4489-B436-4EE41AC1108E}" presName="connTx" presStyleLbl="parChTrans1D2" presStyleIdx="5" presStyleCnt="7"/>
      <dgm:spPr/>
      <dgm:t>
        <a:bodyPr/>
        <a:lstStyle/>
        <a:p>
          <a:endParaRPr lang="en-US"/>
        </a:p>
      </dgm:t>
    </dgm:pt>
    <dgm:pt modelId="{F091947F-3435-4115-8149-908039428EE7}" type="pres">
      <dgm:prSet presAssocID="{7DD00F6E-203F-4330-9BBF-F50EF49DC202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0FF9A8-34E1-4C57-9189-45B124D15C3D}" type="pres">
      <dgm:prSet presAssocID="{55942B9E-85E4-49CD-ADB8-1231918E06DD}" presName="Name9" presStyleLbl="parChTrans1D2" presStyleIdx="6" presStyleCnt="7"/>
      <dgm:spPr/>
      <dgm:t>
        <a:bodyPr/>
        <a:lstStyle/>
        <a:p>
          <a:endParaRPr lang="en-US"/>
        </a:p>
      </dgm:t>
    </dgm:pt>
    <dgm:pt modelId="{184F36A9-7354-45DE-B38C-4BD09A6DAC5C}" type="pres">
      <dgm:prSet presAssocID="{55942B9E-85E4-49CD-ADB8-1231918E06DD}" presName="connTx" presStyleLbl="parChTrans1D2" presStyleIdx="6" presStyleCnt="7"/>
      <dgm:spPr/>
      <dgm:t>
        <a:bodyPr/>
        <a:lstStyle/>
        <a:p>
          <a:endParaRPr lang="en-US"/>
        </a:p>
      </dgm:t>
    </dgm:pt>
    <dgm:pt modelId="{E5967288-4BC7-471F-9AB8-500841AC4449}" type="pres">
      <dgm:prSet presAssocID="{B8A28564-2CE3-4546-82DD-9C6FFB4AE2A4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62C5306-390B-4055-8D35-E12B557FF670}" srcId="{68716F71-C096-4F3E-A2A6-FA6D6DF3F507}" destId="{AA1A6974-74FB-4DCA-A2F2-301AE2517BB1}" srcOrd="4" destOrd="0" parTransId="{06CFDD5F-ACAE-4766-B547-7BBD03783688}" sibTransId="{1C6B7B4F-CA66-4D16-9D43-103119C7ABD1}"/>
    <dgm:cxn modelId="{A747672A-D62F-4C4F-9CA7-D39C34E4557C}" type="presOf" srcId="{68716F71-C096-4F3E-A2A6-FA6D6DF3F507}" destId="{8D099AE6-20ED-4D58-B0CF-1A261BDEB56E}" srcOrd="0" destOrd="0" presId="urn:microsoft.com/office/officeart/2005/8/layout/radial1"/>
    <dgm:cxn modelId="{00F9365F-5DFD-4CCF-A55F-49C2E23BA0B9}" type="presOf" srcId="{06CFDD5F-ACAE-4766-B547-7BBD03783688}" destId="{E283C8A1-1137-45F1-89D6-DB9E2D706511}" srcOrd="0" destOrd="0" presId="urn:microsoft.com/office/officeart/2005/8/layout/radial1"/>
    <dgm:cxn modelId="{7BF59DAB-355A-422D-AA2B-19E6FADFD33F}" type="presOf" srcId="{55942B9E-85E4-49CD-ADB8-1231918E06DD}" destId="{FF0FF9A8-34E1-4C57-9189-45B124D15C3D}" srcOrd="0" destOrd="0" presId="urn:microsoft.com/office/officeart/2005/8/layout/radial1"/>
    <dgm:cxn modelId="{0627EA31-D6C6-4D31-B260-9B9016733F71}" type="presOf" srcId="{3247A3AE-3B02-417C-BDAB-F4F0EA52DBF3}" destId="{B48F4404-979E-4C77-99BF-CF5D65205977}" srcOrd="0" destOrd="0" presId="urn:microsoft.com/office/officeart/2005/8/layout/radial1"/>
    <dgm:cxn modelId="{2DC921D1-26ED-48D0-B139-5ED4AF27B9C7}" type="presOf" srcId="{7DD00F6E-203F-4330-9BBF-F50EF49DC202}" destId="{F091947F-3435-4115-8149-908039428EE7}" srcOrd="0" destOrd="0" presId="urn:microsoft.com/office/officeart/2005/8/layout/radial1"/>
    <dgm:cxn modelId="{FD993480-77AE-4305-AAC0-34F2BB905EE6}" type="presOf" srcId="{849CA353-2275-425E-9977-BD6E214F3CF1}" destId="{2348AD4F-9608-40C9-BE12-8E00FB70F3C6}" srcOrd="0" destOrd="0" presId="urn:microsoft.com/office/officeart/2005/8/layout/radial1"/>
    <dgm:cxn modelId="{DA04509B-B905-497E-96FD-3B7A2D50C017}" type="presOf" srcId="{55942B9E-85E4-49CD-ADB8-1231918E06DD}" destId="{184F36A9-7354-45DE-B38C-4BD09A6DAC5C}" srcOrd="1" destOrd="0" presId="urn:microsoft.com/office/officeart/2005/8/layout/radial1"/>
    <dgm:cxn modelId="{87779AF3-D9CF-4457-917E-7EDB5AD9EE3D}" type="presOf" srcId="{A4EA7A26-DBA7-484B-BFF7-8FD4BD2DA0D6}" destId="{FC9D9AE5-654B-4143-AD03-12D963E52FA0}" srcOrd="0" destOrd="0" presId="urn:microsoft.com/office/officeart/2005/8/layout/radial1"/>
    <dgm:cxn modelId="{BCC351F7-A2CA-4541-B262-9FD52157AA18}" type="presOf" srcId="{9AAB3C4A-F326-4DCB-976F-18012B4AECFA}" destId="{279FFFFB-D668-4979-B349-D0EAE291253A}" srcOrd="0" destOrd="0" presId="urn:microsoft.com/office/officeart/2005/8/layout/radial1"/>
    <dgm:cxn modelId="{1506E0BC-DE36-4EAA-83DD-003B5CC43CA8}" type="presOf" srcId="{ED6C7ABB-6355-4489-B436-4EE41AC1108E}" destId="{6B0A202E-DC8B-422A-951A-F8CA7C8CDD74}" srcOrd="1" destOrd="0" presId="urn:microsoft.com/office/officeart/2005/8/layout/radial1"/>
    <dgm:cxn modelId="{76AE48BC-7655-40C5-ABB6-80498AB46655}" type="presOf" srcId="{089AF0A3-941F-450C-8014-3AD63F3BF9D4}" destId="{5048D381-7CA4-409B-AF6A-BA93022379BE}" srcOrd="0" destOrd="0" presId="urn:microsoft.com/office/officeart/2005/8/layout/radial1"/>
    <dgm:cxn modelId="{E3084504-B9E9-4A76-9342-240F5A04A3CF}" type="presOf" srcId="{E7B09D15-C2E8-431A-B37E-33FCA2C324DC}" destId="{E64A5F9B-B068-4734-B176-5C271503E89F}" srcOrd="0" destOrd="0" presId="urn:microsoft.com/office/officeart/2005/8/layout/radial1"/>
    <dgm:cxn modelId="{99A1B5A0-CB2B-482D-A9BE-0A1D30EA1A1A}" srcId="{3247A3AE-3B02-417C-BDAB-F4F0EA52DBF3}" destId="{68716F71-C096-4F3E-A2A6-FA6D6DF3F507}" srcOrd="0" destOrd="0" parTransId="{A0D0A8C8-021D-4B11-AEF8-ED1C1A524017}" sibTransId="{AD538105-87DF-4C23-BC47-BE716F7A2303}"/>
    <dgm:cxn modelId="{5932D12E-7611-4C82-B5C8-7EDEB41783D3}" type="presOf" srcId="{A4EA7A26-DBA7-484B-BFF7-8FD4BD2DA0D6}" destId="{A2FE9CD9-D00A-4AD6-A0A2-3FE1BFD26B0A}" srcOrd="1" destOrd="0" presId="urn:microsoft.com/office/officeart/2005/8/layout/radial1"/>
    <dgm:cxn modelId="{8795067F-C2DE-40BB-9C86-FB7BDF7C3F5D}" srcId="{68716F71-C096-4F3E-A2A6-FA6D6DF3F507}" destId="{849CA353-2275-425E-9977-BD6E214F3CF1}" srcOrd="0" destOrd="0" parTransId="{E7B09D15-C2E8-431A-B37E-33FCA2C324DC}" sibTransId="{C7224238-C848-447E-94AB-ED63F3AED42A}"/>
    <dgm:cxn modelId="{B9B6838F-A9F4-41E3-9A0C-2F39CD4CE126}" srcId="{68716F71-C096-4F3E-A2A6-FA6D6DF3F507}" destId="{7DD00F6E-203F-4330-9BBF-F50EF49DC202}" srcOrd="5" destOrd="0" parTransId="{ED6C7ABB-6355-4489-B436-4EE41AC1108E}" sibTransId="{64E31A19-2A14-46CD-A346-B366C05FFEFB}"/>
    <dgm:cxn modelId="{3B240CC9-C38F-4DAC-B124-5A820D00C367}" type="presOf" srcId="{83FE52D0-5153-4FF4-B138-3E1E59E1251C}" destId="{B01E7F25-F202-4E51-9C0B-048FE1A347A5}" srcOrd="1" destOrd="0" presId="urn:microsoft.com/office/officeart/2005/8/layout/radial1"/>
    <dgm:cxn modelId="{7DDC2377-63A1-47FC-85F1-8B7357891B69}" type="presOf" srcId="{83FE52D0-5153-4FF4-B138-3E1E59E1251C}" destId="{25FA13D8-ABC5-496C-91FF-476316FD9BF3}" srcOrd="0" destOrd="0" presId="urn:microsoft.com/office/officeart/2005/8/layout/radial1"/>
    <dgm:cxn modelId="{F45D226A-B65A-4AC1-B30D-D36E0F37ACE4}" srcId="{68716F71-C096-4F3E-A2A6-FA6D6DF3F507}" destId="{089AF0A3-941F-450C-8014-3AD63F3BF9D4}" srcOrd="1" destOrd="0" parTransId="{A4EA7A26-DBA7-484B-BFF7-8FD4BD2DA0D6}" sibTransId="{9F9DB784-E7A6-4600-91BE-DB506452F0B3}"/>
    <dgm:cxn modelId="{5B6B3934-0F5A-42CF-BB8C-A307A24E01D9}" type="presOf" srcId="{B8A28564-2CE3-4546-82DD-9C6FFB4AE2A4}" destId="{E5967288-4BC7-471F-9AB8-500841AC4449}" srcOrd="0" destOrd="0" presId="urn:microsoft.com/office/officeart/2005/8/layout/radial1"/>
    <dgm:cxn modelId="{613C70C5-DB3C-4AE6-A179-84B79D2FCCC2}" type="presOf" srcId="{65353DBE-7D99-4536-A42E-777671943E24}" destId="{3512A59A-671C-4A9F-B8D0-59C0DA3611F2}" srcOrd="0" destOrd="0" presId="urn:microsoft.com/office/officeart/2005/8/layout/radial1"/>
    <dgm:cxn modelId="{1EBE13C3-FB36-466F-8699-88F536578D8A}" type="presOf" srcId="{06CFDD5F-ACAE-4766-B547-7BBD03783688}" destId="{8DDBFB73-5A3C-4C22-909B-CA2ACE698391}" srcOrd="1" destOrd="0" presId="urn:microsoft.com/office/officeart/2005/8/layout/radial1"/>
    <dgm:cxn modelId="{84A46F39-0D43-420B-87E8-82C87B3BFA9C}" type="presOf" srcId="{ED6C7ABB-6355-4489-B436-4EE41AC1108E}" destId="{CED98ADC-E983-4B07-9E8D-603469DDB10D}" srcOrd="0" destOrd="0" presId="urn:microsoft.com/office/officeart/2005/8/layout/radial1"/>
    <dgm:cxn modelId="{9671F1B2-4CA1-484A-963F-3481BE25A762}" type="presOf" srcId="{0CF38FEF-7569-4AF2-AF50-8E500821C6DD}" destId="{D6D956CA-D6E3-44DD-8329-78F9BF25D457}" srcOrd="0" destOrd="0" presId="urn:microsoft.com/office/officeart/2005/8/layout/radial1"/>
    <dgm:cxn modelId="{ADB736F9-A656-4920-8031-9DE2F5590A46}" type="presOf" srcId="{0CF38FEF-7569-4AF2-AF50-8E500821C6DD}" destId="{0B75B9D8-DBB8-484C-B778-8B383D5537E9}" srcOrd="1" destOrd="0" presId="urn:microsoft.com/office/officeart/2005/8/layout/radial1"/>
    <dgm:cxn modelId="{FD4F1578-AAB0-4F47-9331-D70B4AA79F7F}" type="presOf" srcId="{E7B09D15-C2E8-431A-B37E-33FCA2C324DC}" destId="{73AE2C9A-48B8-4699-8A1B-249BA9D0B8F3}" srcOrd="1" destOrd="0" presId="urn:microsoft.com/office/officeart/2005/8/layout/radial1"/>
    <dgm:cxn modelId="{0DB06D39-F7C5-4109-93C9-B8F3764379E6}" srcId="{68716F71-C096-4F3E-A2A6-FA6D6DF3F507}" destId="{B8A28564-2CE3-4546-82DD-9C6FFB4AE2A4}" srcOrd="6" destOrd="0" parTransId="{55942B9E-85E4-49CD-ADB8-1231918E06DD}" sibTransId="{C0145D22-8941-4DB3-B86E-6E16DE3A950A}"/>
    <dgm:cxn modelId="{8AC64935-3091-41DE-BEF4-CBA578809111}" type="presOf" srcId="{AA1A6974-74FB-4DCA-A2F2-301AE2517BB1}" destId="{11D405A8-FFB9-4E79-8C00-553CE9A7762F}" srcOrd="0" destOrd="0" presId="urn:microsoft.com/office/officeart/2005/8/layout/radial1"/>
    <dgm:cxn modelId="{73AD92C4-5DE4-4D8B-9270-E144FA674DC9}" srcId="{68716F71-C096-4F3E-A2A6-FA6D6DF3F507}" destId="{9AAB3C4A-F326-4DCB-976F-18012B4AECFA}" srcOrd="2" destOrd="0" parTransId="{83FE52D0-5153-4FF4-B138-3E1E59E1251C}" sibTransId="{48A81ECA-334C-4DEE-A97D-480D83659BFA}"/>
    <dgm:cxn modelId="{877AC489-C3BF-4105-A94B-CA3258052070}" srcId="{68716F71-C096-4F3E-A2A6-FA6D6DF3F507}" destId="{65353DBE-7D99-4536-A42E-777671943E24}" srcOrd="3" destOrd="0" parTransId="{0CF38FEF-7569-4AF2-AF50-8E500821C6DD}" sibTransId="{61CEF882-2D88-49B8-85E5-8582E5108EC6}"/>
    <dgm:cxn modelId="{252E9EA1-2B93-4B6B-B50D-D45A13D7FF09}" type="presParOf" srcId="{B48F4404-979E-4C77-99BF-CF5D65205977}" destId="{8D099AE6-20ED-4D58-B0CF-1A261BDEB56E}" srcOrd="0" destOrd="0" presId="urn:microsoft.com/office/officeart/2005/8/layout/radial1"/>
    <dgm:cxn modelId="{C5566C5C-902A-441B-AD8B-E63C4B37F9CB}" type="presParOf" srcId="{B48F4404-979E-4C77-99BF-CF5D65205977}" destId="{E64A5F9B-B068-4734-B176-5C271503E89F}" srcOrd="1" destOrd="0" presId="urn:microsoft.com/office/officeart/2005/8/layout/radial1"/>
    <dgm:cxn modelId="{25DDDB37-2AC2-4893-B09E-1964DDB595D5}" type="presParOf" srcId="{E64A5F9B-B068-4734-B176-5C271503E89F}" destId="{73AE2C9A-48B8-4699-8A1B-249BA9D0B8F3}" srcOrd="0" destOrd="0" presId="urn:microsoft.com/office/officeart/2005/8/layout/radial1"/>
    <dgm:cxn modelId="{80F886A3-EC67-4D0C-B4AF-2457441C518F}" type="presParOf" srcId="{B48F4404-979E-4C77-99BF-CF5D65205977}" destId="{2348AD4F-9608-40C9-BE12-8E00FB70F3C6}" srcOrd="2" destOrd="0" presId="urn:microsoft.com/office/officeart/2005/8/layout/radial1"/>
    <dgm:cxn modelId="{2C721A38-CF2C-4C3D-BC6D-F08FB3B0D9C1}" type="presParOf" srcId="{B48F4404-979E-4C77-99BF-CF5D65205977}" destId="{FC9D9AE5-654B-4143-AD03-12D963E52FA0}" srcOrd="3" destOrd="0" presId="urn:microsoft.com/office/officeart/2005/8/layout/radial1"/>
    <dgm:cxn modelId="{E8A7F1E8-A5EA-4B29-B776-66FAEC3D6777}" type="presParOf" srcId="{FC9D9AE5-654B-4143-AD03-12D963E52FA0}" destId="{A2FE9CD9-D00A-4AD6-A0A2-3FE1BFD26B0A}" srcOrd="0" destOrd="0" presId="urn:microsoft.com/office/officeart/2005/8/layout/radial1"/>
    <dgm:cxn modelId="{5770E568-270D-442C-9106-32D2294FA554}" type="presParOf" srcId="{B48F4404-979E-4C77-99BF-CF5D65205977}" destId="{5048D381-7CA4-409B-AF6A-BA93022379BE}" srcOrd="4" destOrd="0" presId="urn:microsoft.com/office/officeart/2005/8/layout/radial1"/>
    <dgm:cxn modelId="{A7BE1912-075F-4D43-B06F-7658E533470A}" type="presParOf" srcId="{B48F4404-979E-4C77-99BF-CF5D65205977}" destId="{25FA13D8-ABC5-496C-91FF-476316FD9BF3}" srcOrd="5" destOrd="0" presId="urn:microsoft.com/office/officeart/2005/8/layout/radial1"/>
    <dgm:cxn modelId="{EF191EE2-476D-4698-A0F1-3D6192A4DD12}" type="presParOf" srcId="{25FA13D8-ABC5-496C-91FF-476316FD9BF3}" destId="{B01E7F25-F202-4E51-9C0B-048FE1A347A5}" srcOrd="0" destOrd="0" presId="urn:microsoft.com/office/officeart/2005/8/layout/radial1"/>
    <dgm:cxn modelId="{2ED7E99A-EC8E-466C-8DF5-EFF9FC2F7AF1}" type="presParOf" srcId="{B48F4404-979E-4C77-99BF-CF5D65205977}" destId="{279FFFFB-D668-4979-B349-D0EAE291253A}" srcOrd="6" destOrd="0" presId="urn:microsoft.com/office/officeart/2005/8/layout/radial1"/>
    <dgm:cxn modelId="{8542719E-721F-492D-9DD8-A2A75B352E8B}" type="presParOf" srcId="{B48F4404-979E-4C77-99BF-CF5D65205977}" destId="{D6D956CA-D6E3-44DD-8329-78F9BF25D457}" srcOrd="7" destOrd="0" presId="urn:microsoft.com/office/officeart/2005/8/layout/radial1"/>
    <dgm:cxn modelId="{5AC41ECF-B194-4B7A-8B20-637E82A2FC82}" type="presParOf" srcId="{D6D956CA-D6E3-44DD-8329-78F9BF25D457}" destId="{0B75B9D8-DBB8-484C-B778-8B383D5537E9}" srcOrd="0" destOrd="0" presId="urn:microsoft.com/office/officeart/2005/8/layout/radial1"/>
    <dgm:cxn modelId="{B119E422-AF43-4E2E-9489-610C91F96C25}" type="presParOf" srcId="{B48F4404-979E-4C77-99BF-CF5D65205977}" destId="{3512A59A-671C-4A9F-B8D0-59C0DA3611F2}" srcOrd="8" destOrd="0" presId="urn:microsoft.com/office/officeart/2005/8/layout/radial1"/>
    <dgm:cxn modelId="{D619BCC9-661B-4C0A-A4DF-A754A8774CC6}" type="presParOf" srcId="{B48F4404-979E-4C77-99BF-CF5D65205977}" destId="{E283C8A1-1137-45F1-89D6-DB9E2D706511}" srcOrd="9" destOrd="0" presId="urn:microsoft.com/office/officeart/2005/8/layout/radial1"/>
    <dgm:cxn modelId="{BC6F69E5-337C-44A5-9DE4-9FA59A05CC25}" type="presParOf" srcId="{E283C8A1-1137-45F1-89D6-DB9E2D706511}" destId="{8DDBFB73-5A3C-4C22-909B-CA2ACE698391}" srcOrd="0" destOrd="0" presId="urn:microsoft.com/office/officeart/2005/8/layout/radial1"/>
    <dgm:cxn modelId="{0B180963-DF43-4796-8AA1-D5A0752FBC79}" type="presParOf" srcId="{B48F4404-979E-4C77-99BF-CF5D65205977}" destId="{11D405A8-FFB9-4E79-8C00-553CE9A7762F}" srcOrd="10" destOrd="0" presId="urn:microsoft.com/office/officeart/2005/8/layout/radial1"/>
    <dgm:cxn modelId="{C1116207-02DA-4783-9350-33707E29552F}" type="presParOf" srcId="{B48F4404-979E-4C77-99BF-CF5D65205977}" destId="{CED98ADC-E983-4B07-9E8D-603469DDB10D}" srcOrd="11" destOrd="0" presId="urn:microsoft.com/office/officeart/2005/8/layout/radial1"/>
    <dgm:cxn modelId="{232E27E2-6655-4A30-A8AA-F8E9B0B03E6B}" type="presParOf" srcId="{CED98ADC-E983-4B07-9E8D-603469DDB10D}" destId="{6B0A202E-DC8B-422A-951A-F8CA7C8CDD74}" srcOrd="0" destOrd="0" presId="urn:microsoft.com/office/officeart/2005/8/layout/radial1"/>
    <dgm:cxn modelId="{00812898-AD03-46C5-BCA5-46A53BDBE8B9}" type="presParOf" srcId="{B48F4404-979E-4C77-99BF-CF5D65205977}" destId="{F091947F-3435-4115-8149-908039428EE7}" srcOrd="12" destOrd="0" presId="urn:microsoft.com/office/officeart/2005/8/layout/radial1"/>
    <dgm:cxn modelId="{E1645E99-E82D-434A-BCCC-4BBF1E15A704}" type="presParOf" srcId="{B48F4404-979E-4C77-99BF-CF5D65205977}" destId="{FF0FF9A8-34E1-4C57-9189-45B124D15C3D}" srcOrd="13" destOrd="0" presId="urn:microsoft.com/office/officeart/2005/8/layout/radial1"/>
    <dgm:cxn modelId="{C7D34380-59BB-43B9-A65A-E04F6AD7D82B}" type="presParOf" srcId="{FF0FF9A8-34E1-4C57-9189-45B124D15C3D}" destId="{184F36A9-7354-45DE-B38C-4BD09A6DAC5C}" srcOrd="0" destOrd="0" presId="urn:microsoft.com/office/officeart/2005/8/layout/radial1"/>
    <dgm:cxn modelId="{EA7801F1-719F-4F82-A4DE-E83F0BF98366}" type="presParOf" srcId="{B48F4404-979E-4C77-99BF-CF5D65205977}" destId="{E5967288-4BC7-471F-9AB8-500841AC4449}" srcOrd="14" destOrd="0" presId="urn:microsoft.com/office/officeart/2005/8/layout/radial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247A3AE-3B02-417C-BDAB-F4F0EA52DBF3}" type="doc">
      <dgm:prSet loTypeId="urn:microsoft.com/office/officeart/2005/8/layout/radial1" loCatId="cycle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68716F71-C096-4F3E-A2A6-FA6D6DF3F507}">
      <dgm:prSet phldrT="[Text]" custT="1"/>
      <dgm:spPr/>
      <dgm:t>
        <a:bodyPr/>
        <a:lstStyle/>
        <a:p>
          <a:r>
            <a:rPr lang="en-US" sz="1400" dirty="0" smtClean="0">
              <a:latin typeface="Arial Narrow" pitchFamily="34" charset="0"/>
            </a:rPr>
            <a:t>Marketing Mix</a:t>
          </a:r>
          <a:endParaRPr lang="en-US" sz="1400" dirty="0">
            <a:latin typeface="Arial Narrow" pitchFamily="34" charset="0"/>
          </a:endParaRPr>
        </a:p>
      </dgm:t>
    </dgm:pt>
    <dgm:pt modelId="{A0D0A8C8-021D-4B11-AEF8-ED1C1A524017}" type="parTrans" cxnId="{99A1B5A0-CB2B-482D-A9BE-0A1D30EA1A1A}">
      <dgm:prSet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AD538105-87DF-4C23-BC47-BE716F7A2303}" type="sibTrans" cxnId="{99A1B5A0-CB2B-482D-A9BE-0A1D30EA1A1A}">
      <dgm:prSet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849CA353-2275-425E-9977-BD6E214F3CF1}">
      <dgm:prSet phldrT="[Text]" custT="1"/>
      <dgm:spPr/>
      <dgm:t>
        <a:bodyPr/>
        <a:lstStyle/>
        <a:p>
          <a:r>
            <a:rPr lang="en-US" sz="1400" dirty="0" smtClean="0">
              <a:latin typeface="Arial Narrow" pitchFamily="34" charset="0"/>
            </a:rPr>
            <a:t>Product</a:t>
          </a:r>
          <a:endParaRPr lang="en-US" sz="1400" dirty="0">
            <a:latin typeface="Arial Narrow" pitchFamily="34" charset="0"/>
          </a:endParaRPr>
        </a:p>
      </dgm:t>
    </dgm:pt>
    <dgm:pt modelId="{E7B09D15-C2E8-431A-B37E-33FCA2C324DC}" type="parTrans" cxnId="{8795067F-C2DE-40BB-9C86-FB7BDF7C3F5D}">
      <dgm:prSet custT="1"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C7224238-C848-447E-94AB-ED63F3AED42A}" type="sibTrans" cxnId="{8795067F-C2DE-40BB-9C86-FB7BDF7C3F5D}">
      <dgm:prSet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65353DBE-7D99-4536-A42E-777671943E24}">
      <dgm:prSet phldrT="[Text]" custT="1"/>
      <dgm:spPr/>
      <dgm:t>
        <a:bodyPr/>
        <a:lstStyle/>
        <a:p>
          <a:r>
            <a:rPr lang="en-US" sz="1400" dirty="0" smtClean="0">
              <a:latin typeface="Arial Narrow" pitchFamily="34" charset="0"/>
            </a:rPr>
            <a:t>Place</a:t>
          </a:r>
          <a:endParaRPr lang="en-US" sz="1400" dirty="0">
            <a:latin typeface="Arial Narrow" pitchFamily="34" charset="0"/>
          </a:endParaRPr>
        </a:p>
      </dgm:t>
    </dgm:pt>
    <dgm:pt modelId="{0CF38FEF-7569-4AF2-AF50-8E500821C6DD}" type="parTrans" cxnId="{877AC489-C3BF-4105-A94B-CA3258052070}">
      <dgm:prSet custT="1"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61CEF882-2D88-49B8-85E5-8582E5108EC6}" type="sibTrans" cxnId="{877AC489-C3BF-4105-A94B-CA3258052070}">
      <dgm:prSet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AA1A6974-74FB-4DCA-A2F2-301AE2517BB1}">
      <dgm:prSet phldrT="[Text]" custT="1"/>
      <dgm:spPr/>
      <dgm:t>
        <a:bodyPr/>
        <a:lstStyle/>
        <a:p>
          <a:r>
            <a:rPr lang="en-US" sz="1400" dirty="0" smtClean="0">
              <a:latin typeface="Arial Narrow" pitchFamily="34" charset="0"/>
            </a:rPr>
            <a:t>People</a:t>
          </a:r>
          <a:endParaRPr lang="en-US" sz="1400" dirty="0">
            <a:latin typeface="Arial Narrow" pitchFamily="34" charset="0"/>
          </a:endParaRPr>
        </a:p>
      </dgm:t>
    </dgm:pt>
    <dgm:pt modelId="{06CFDD5F-ACAE-4766-B547-7BBD03783688}" type="parTrans" cxnId="{862C5306-390B-4055-8D35-E12B557FF670}">
      <dgm:prSet custT="1"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1C6B7B4F-CA66-4D16-9D43-103119C7ABD1}" type="sibTrans" cxnId="{862C5306-390B-4055-8D35-E12B557FF670}">
      <dgm:prSet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7DD00F6E-203F-4330-9BBF-F50EF49DC202}">
      <dgm:prSet phldrT="[Text]" custT="1"/>
      <dgm:spPr/>
      <dgm:t>
        <a:bodyPr/>
        <a:lstStyle/>
        <a:p>
          <a:r>
            <a:rPr lang="en-US" sz="1400" dirty="0" err="1" smtClean="0">
              <a:latin typeface="Arial Narrow" pitchFamily="34" charset="0"/>
            </a:rPr>
            <a:t>Prosess</a:t>
          </a:r>
          <a:endParaRPr lang="en-US" sz="1400" dirty="0">
            <a:latin typeface="Arial Narrow" pitchFamily="34" charset="0"/>
          </a:endParaRPr>
        </a:p>
      </dgm:t>
    </dgm:pt>
    <dgm:pt modelId="{ED6C7ABB-6355-4489-B436-4EE41AC1108E}" type="parTrans" cxnId="{B9B6838F-A9F4-41E3-9A0C-2F39CD4CE126}">
      <dgm:prSet custT="1"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64E31A19-2A14-46CD-A346-B366C05FFEFB}" type="sibTrans" cxnId="{B9B6838F-A9F4-41E3-9A0C-2F39CD4CE126}">
      <dgm:prSet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089AF0A3-941F-450C-8014-3AD63F3BF9D4}">
      <dgm:prSet phldrT="[Text]" custT="1"/>
      <dgm:spPr/>
      <dgm:t>
        <a:bodyPr/>
        <a:lstStyle/>
        <a:p>
          <a:r>
            <a:rPr lang="en-US" sz="1400" dirty="0" smtClean="0">
              <a:latin typeface="Arial Narrow" pitchFamily="34" charset="0"/>
            </a:rPr>
            <a:t>Price</a:t>
          </a:r>
          <a:endParaRPr lang="en-US" sz="1400" dirty="0">
            <a:latin typeface="Arial Narrow" pitchFamily="34" charset="0"/>
          </a:endParaRPr>
        </a:p>
      </dgm:t>
    </dgm:pt>
    <dgm:pt modelId="{A4EA7A26-DBA7-484B-BFF7-8FD4BD2DA0D6}" type="parTrans" cxnId="{F45D226A-B65A-4AC1-B30D-D36E0F37ACE4}">
      <dgm:prSet custT="1"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9F9DB784-E7A6-4600-91BE-DB506452F0B3}" type="sibTrans" cxnId="{F45D226A-B65A-4AC1-B30D-D36E0F37ACE4}">
      <dgm:prSet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9AAB3C4A-F326-4DCB-976F-18012B4AECFA}">
      <dgm:prSet phldrT="[Text]" custT="1"/>
      <dgm:spPr/>
      <dgm:t>
        <a:bodyPr/>
        <a:lstStyle/>
        <a:p>
          <a:r>
            <a:rPr lang="en-US" sz="1400" dirty="0" smtClean="0">
              <a:latin typeface="Arial Narrow" pitchFamily="34" charset="0"/>
            </a:rPr>
            <a:t>Promotion</a:t>
          </a:r>
          <a:endParaRPr lang="en-US" sz="1400" dirty="0">
            <a:latin typeface="Arial Narrow" pitchFamily="34" charset="0"/>
          </a:endParaRPr>
        </a:p>
      </dgm:t>
    </dgm:pt>
    <dgm:pt modelId="{83FE52D0-5153-4FF4-B138-3E1E59E1251C}" type="parTrans" cxnId="{73AD92C4-5DE4-4D8B-9270-E144FA674DC9}">
      <dgm:prSet custT="1"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48A81ECA-334C-4DEE-A97D-480D83659BFA}" type="sibTrans" cxnId="{73AD92C4-5DE4-4D8B-9270-E144FA674DC9}">
      <dgm:prSet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B8A28564-2CE3-4546-82DD-9C6FFB4AE2A4}">
      <dgm:prSet phldrT="[Text]" custT="1"/>
      <dgm:spPr/>
      <dgm:t>
        <a:bodyPr/>
        <a:lstStyle/>
        <a:p>
          <a:r>
            <a:rPr lang="en-US" sz="1400" dirty="0" smtClean="0">
              <a:latin typeface="Arial Narrow" pitchFamily="34" charset="0"/>
            </a:rPr>
            <a:t>Physical </a:t>
          </a:r>
          <a:r>
            <a:rPr lang="en-US" sz="1400" dirty="0" err="1" smtClean="0">
              <a:latin typeface="Arial Narrow" pitchFamily="34" charset="0"/>
            </a:rPr>
            <a:t>Envidence</a:t>
          </a:r>
          <a:endParaRPr lang="en-US" sz="1400" dirty="0">
            <a:latin typeface="Arial Narrow" pitchFamily="34" charset="0"/>
          </a:endParaRPr>
        </a:p>
      </dgm:t>
    </dgm:pt>
    <dgm:pt modelId="{55942B9E-85E4-49CD-ADB8-1231918E06DD}" type="parTrans" cxnId="{0DB06D39-F7C5-4109-93C9-B8F3764379E6}">
      <dgm:prSet custT="1"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C0145D22-8941-4DB3-B86E-6E16DE3A950A}" type="sibTrans" cxnId="{0DB06D39-F7C5-4109-93C9-B8F3764379E6}">
      <dgm:prSet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B48F4404-979E-4C77-99BF-CF5D65205977}" type="pres">
      <dgm:prSet presAssocID="{3247A3AE-3B02-417C-BDAB-F4F0EA52DBF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D099AE6-20ED-4D58-B0CF-1A261BDEB56E}" type="pres">
      <dgm:prSet presAssocID="{68716F71-C096-4F3E-A2A6-FA6D6DF3F507}" presName="centerShape" presStyleLbl="node0" presStyleIdx="0" presStyleCnt="1"/>
      <dgm:spPr/>
      <dgm:t>
        <a:bodyPr/>
        <a:lstStyle/>
        <a:p>
          <a:endParaRPr lang="en-US"/>
        </a:p>
      </dgm:t>
    </dgm:pt>
    <dgm:pt modelId="{E64A5F9B-B068-4734-B176-5C271503E89F}" type="pres">
      <dgm:prSet presAssocID="{E7B09D15-C2E8-431A-B37E-33FCA2C324DC}" presName="Name9" presStyleLbl="parChTrans1D2" presStyleIdx="0" presStyleCnt="7"/>
      <dgm:spPr/>
      <dgm:t>
        <a:bodyPr/>
        <a:lstStyle/>
        <a:p>
          <a:endParaRPr lang="en-US"/>
        </a:p>
      </dgm:t>
    </dgm:pt>
    <dgm:pt modelId="{73AE2C9A-48B8-4699-8A1B-249BA9D0B8F3}" type="pres">
      <dgm:prSet presAssocID="{E7B09D15-C2E8-431A-B37E-33FCA2C324DC}" presName="connTx" presStyleLbl="parChTrans1D2" presStyleIdx="0" presStyleCnt="7"/>
      <dgm:spPr/>
      <dgm:t>
        <a:bodyPr/>
        <a:lstStyle/>
        <a:p>
          <a:endParaRPr lang="en-US"/>
        </a:p>
      </dgm:t>
    </dgm:pt>
    <dgm:pt modelId="{2348AD4F-9608-40C9-BE12-8E00FB70F3C6}" type="pres">
      <dgm:prSet presAssocID="{849CA353-2275-425E-9977-BD6E214F3CF1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9D9AE5-654B-4143-AD03-12D963E52FA0}" type="pres">
      <dgm:prSet presAssocID="{A4EA7A26-DBA7-484B-BFF7-8FD4BD2DA0D6}" presName="Name9" presStyleLbl="parChTrans1D2" presStyleIdx="1" presStyleCnt="7"/>
      <dgm:spPr/>
      <dgm:t>
        <a:bodyPr/>
        <a:lstStyle/>
        <a:p>
          <a:endParaRPr lang="en-US"/>
        </a:p>
      </dgm:t>
    </dgm:pt>
    <dgm:pt modelId="{A2FE9CD9-D00A-4AD6-A0A2-3FE1BFD26B0A}" type="pres">
      <dgm:prSet presAssocID="{A4EA7A26-DBA7-484B-BFF7-8FD4BD2DA0D6}" presName="connTx" presStyleLbl="parChTrans1D2" presStyleIdx="1" presStyleCnt="7"/>
      <dgm:spPr/>
      <dgm:t>
        <a:bodyPr/>
        <a:lstStyle/>
        <a:p>
          <a:endParaRPr lang="en-US"/>
        </a:p>
      </dgm:t>
    </dgm:pt>
    <dgm:pt modelId="{5048D381-7CA4-409B-AF6A-BA93022379BE}" type="pres">
      <dgm:prSet presAssocID="{089AF0A3-941F-450C-8014-3AD63F3BF9D4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FA13D8-ABC5-496C-91FF-476316FD9BF3}" type="pres">
      <dgm:prSet presAssocID="{83FE52D0-5153-4FF4-B138-3E1E59E1251C}" presName="Name9" presStyleLbl="parChTrans1D2" presStyleIdx="2" presStyleCnt="7"/>
      <dgm:spPr/>
      <dgm:t>
        <a:bodyPr/>
        <a:lstStyle/>
        <a:p>
          <a:endParaRPr lang="en-US"/>
        </a:p>
      </dgm:t>
    </dgm:pt>
    <dgm:pt modelId="{B01E7F25-F202-4E51-9C0B-048FE1A347A5}" type="pres">
      <dgm:prSet presAssocID="{83FE52D0-5153-4FF4-B138-3E1E59E1251C}" presName="connTx" presStyleLbl="parChTrans1D2" presStyleIdx="2" presStyleCnt="7"/>
      <dgm:spPr/>
      <dgm:t>
        <a:bodyPr/>
        <a:lstStyle/>
        <a:p>
          <a:endParaRPr lang="en-US"/>
        </a:p>
      </dgm:t>
    </dgm:pt>
    <dgm:pt modelId="{279FFFFB-D668-4979-B349-D0EAE291253A}" type="pres">
      <dgm:prSet presAssocID="{9AAB3C4A-F326-4DCB-976F-18012B4AECFA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D956CA-D6E3-44DD-8329-78F9BF25D457}" type="pres">
      <dgm:prSet presAssocID="{0CF38FEF-7569-4AF2-AF50-8E500821C6DD}" presName="Name9" presStyleLbl="parChTrans1D2" presStyleIdx="3" presStyleCnt="7"/>
      <dgm:spPr/>
      <dgm:t>
        <a:bodyPr/>
        <a:lstStyle/>
        <a:p>
          <a:endParaRPr lang="en-US"/>
        </a:p>
      </dgm:t>
    </dgm:pt>
    <dgm:pt modelId="{0B75B9D8-DBB8-484C-B778-8B383D5537E9}" type="pres">
      <dgm:prSet presAssocID="{0CF38FEF-7569-4AF2-AF50-8E500821C6DD}" presName="connTx" presStyleLbl="parChTrans1D2" presStyleIdx="3" presStyleCnt="7"/>
      <dgm:spPr/>
      <dgm:t>
        <a:bodyPr/>
        <a:lstStyle/>
        <a:p>
          <a:endParaRPr lang="en-US"/>
        </a:p>
      </dgm:t>
    </dgm:pt>
    <dgm:pt modelId="{3512A59A-671C-4A9F-B8D0-59C0DA3611F2}" type="pres">
      <dgm:prSet presAssocID="{65353DBE-7D99-4536-A42E-777671943E24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83C8A1-1137-45F1-89D6-DB9E2D706511}" type="pres">
      <dgm:prSet presAssocID="{06CFDD5F-ACAE-4766-B547-7BBD03783688}" presName="Name9" presStyleLbl="parChTrans1D2" presStyleIdx="4" presStyleCnt="7"/>
      <dgm:spPr/>
      <dgm:t>
        <a:bodyPr/>
        <a:lstStyle/>
        <a:p>
          <a:endParaRPr lang="en-US"/>
        </a:p>
      </dgm:t>
    </dgm:pt>
    <dgm:pt modelId="{8DDBFB73-5A3C-4C22-909B-CA2ACE698391}" type="pres">
      <dgm:prSet presAssocID="{06CFDD5F-ACAE-4766-B547-7BBD03783688}" presName="connTx" presStyleLbl="parChTrans1D2" presStyleIdx="4" presStyleCnt="7"/>
      <dgm:spPr/>
      <dgm:t>
        <a:bodyPr/>
        <a:lstStyle/>
        <a:p>
          <a:endParaRPr lang="en-US"/>
        </a:p>
      </dgm:t>
    </dgm:pt>
    <dgm:pt modelId="{11D405A8-FFB9-4E79-8C00-553CE9A7762F}" type="pres">
      <dgm:prSet presAssocID="{AA1A6974-74FB-4DCA-A2F2-301AE2517BB1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D98ADC-E983-4B07-9E8D-603469DDB10D}" type="pres">
      <dgm:prSet presAssocID="{ED6C7ABB-6355-4489-B436-4EE41AC1108E}" presName="Name9" presStyleLbl="parChTrans1D2" presStyleIdx="5" presStyleCnt="7"/>
      <dgm:spPr/>
      <dgm:t>
        <a:bodyPr/>
        <a:lstStyle/>
        <a:p>
          <a:endParaRPr lang="en-US"/>
        </a:p>
      </dgm:t>
    </dgm:pt>
    <dgm:pt modelId="{6B0A202E-DC8B-422A-951A-F8CA7C8CDD74}" type="pres">
      <dgm:prSet presAssocID="{ED6C7ABB-6355-4489-B436-4EE41AC1108E}" presName="connTx" presStyleLbl="parChTrans1D2" presStyleIdx="5" presStyleCnt="7"/>
      <dgm:spPr/>
      <dgm:t>
        <a:bodyPr/>
        <a:lstStyle/>
        <a:p>
          <a:endParaRPr lang="en-US"/>
        </a:p>
      </dgm:t>
    </dgm:pt>
    <dgm:pt modelId="{F091947F-3435-4115-8149-908039428EE7}" type="pres">
      <dgm:prSet presAssocID="{7DD00F6E-203F-4330-9BBF-F50EF49DC202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0FF9A8-34E1-4C57-9189-45B124D15C3D}" type="pres">
      <dgm:prSet presAssocID="{55942B9E-85E4-49CD-ADB8-1231918E06DD}" presName="Name9" presStyleLbl="parChTrans1D2" presStyleIdx="6" presStyleCnt="7"/>
      <dgm:spPr/>
      <dgm:t>
        <a:bodyPr/>
        <a:lstStyle/>
        <a:p>
          <a:endParaRPr lang="en-US"/>
        </a:p>
      </dgm:t>
    </dgm:pt>
    <dgm:pt modelId="{184F36A9-7354-45DE-B38C-4BD09A6DAC5C}" type="pres">
      <dgm:prSet presAssocID="{55942B9E-85E4-49CD-ADB8-1231918E06DD}" presName="connTx" presStyleLbl="parChTrans1D2" presStyleIdx="6" presStyleCnt="7"/>
      <dgm:spPr/>
      <dgm:t>
        <a:bodyPr/>
        <a:lstStyle/>
        <a:p>
          <a:endParaRPr lang="en-US"/>
        </a:p>
      </dgm:t>
    </dgm:pt>
    <dgm:pt modelId="{E5967288-4BC7-471F-9AB8-500841AC4449}" type="pres">
      <dgm:prSet presAssocID="{B8A28564-2CE3-4546-82DD-9C6FFB4AE2A4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F49B7DE-074A-48B1-9735-5340F437A343}" type="presOf" srcId="{68716F71-C096-4F3E-A2A6-FA6D6DF3F507}" destId="{8D099AE6-20ED-4D58-B0CF-1A261BDEB56E}" srcOrd="0" destOrd="0" presId="urn:microsoft.com/office/officeart/2005/8/layout/radial1"/>
    <dgm:cxn modelId="{862C5306-390B-4055-8D35-E12B557FF670}" srcId="{68716F71-C096-4F3E-A2A6-FA6D6DF3F507}" destId="{AA1A6974-74FB-4DCA-A2F2-301AE2517BB1}" srcOrd="4" destOrd="0" parTransId="{06CFDD5F-ACAE-4766-B547-7BBD03783688}" sibTransId="{1C6B7B4F-CA66-4D16-9D43-103119C7ABD1}"/>
    <dgm:cxn modelId="{9712CB24-5704-4BC0-BB27-4C5B13671F01}" type="presOf" srcId="{9AAB3C4A-F326-4DCB-976F-18012B4AECFA}" destId="{279FFFFB-D668-4979-B349-D0EAE291253A}" srcOrd="0" destOrd="0" presId="urn:microsoft.com/office/officeart/2005/8/layout/radial1"/>
    <dgm:cxn modelId="{60ABDE21-0FB6-4DA7-8DD0-D24EE6DFDE88}" type="presOf" srcId="{ED6C7ABB-6355-4489-B436-4EE41AC1108E}" destId="{6B0A202E-DC8B-422A-951A-F8CA7C8CDD74}" srcOrd="1" destOrd="0" presId="urn:microsoft.com/office/officeart/2005/8/layout/radial1"/>
    <dgm:cxn modelId="{4ADB44C8-CA37-4C48-AB57-1BED3CCD5EAE}" type="presOf" srcId="{06CFDD5F-ACAE-4766-B547-7BBD03783688}" destId="{E283C8A1-1137-45F1-89D6-DB9E2D706511}" srcOrd="0" destOrd="0" presId="urn:microsoft.com/office/officeart/2005/8/layout/radial1"/>
    <dgm:cxn modelId="{556E7125-BE33-4D5F-A354-F877EFC4C256}" type="presOf" srcId="{55942B9E-85E4-49CD-ADB8-1231918E06DD}" destId="{184F36A9-7354-45DE-B38C-4BD09A6DAC5C}" srcOrd="1" destOrd="0" presId="urn:microsoft.com/office/officeart/2005/8/layout/radial1"/>
    <dgm:cxn modelId="{091B1F0E-B4AA-49F5-8373-A3542AC4BBE1}" type="presOf" srcId="{7DD00F6E-203F-4330-9BBF-F50EF49DC202}" destId="{F091947F-3435-4115-8149-908039428EE7}" srcOrd="0" destOrd="0" presId="urn:microsoft.com/office/officeart/2005/8/layout/radial1"/>
    <dgm:cxn modelId="{F9D2EC9F-AD69-4AE2-8C6F-E473AECABC0A}" type="presOf" srcId="{E7B09D15-C2E8-431A-B37E-33FCA2C324DC}" destId="{E64A5F9B-B068-4734-B176-5C271503E89F}" srcOrd="0" destOrd="0" presId="urn:microsoft.com/office/officeart/2005/8/layout/radial1"/>
    <dgm:cxn modelId="{19DCD04C-0ED6-4978-8B63-B323182CD8D1}" type="presOf" srcId="{ED6C7ABB-6355-4489-B436-4EE41AC1108E}" destId="{CED98ADC-E983-4B07-9E8D-603469DDB10D}" srcOrd="0" destOrd="0" presId="urn:microsoft.com/office/officeart/2005/8/layout/radial1"/>
    <dgm:cxn modelId="{8C323580-D276-4F91-BDB8-E3CAE0CE0221}" type="presOf" srcId="{06CFDD5F-ACAE-4766-B547-7BBD03783688}" destId="{8DDBFB73-5A3C-4C22-909B-CA2ACE698391}" srcOrd="1" destOrd="0" presId="urn:microsoft.com/office/officeart/2005/8/layout/radial1"/>
    <dgm:cxn modelId="{D4E7DE04-D2A2-44C8-B228-B323B814B324}" type="presOf" srcId="{A4EA7A26-DBA7-484B-BFF7-8FD4BD2DA0D6}" destId="{FC9D9AE5-654B-4143-AD03-12D963E52FA0}" srcOrd="0" destOrd="0" presId="urn:microsoft.com/office/officeart/2005/8/layout/radial1"/>
    <dgm:cxn modelId="{B9F95132-5B41-46B1-8165-C86353DA4D00}" type="presOf" srcId="{0CF38FEF-7569-4AF2-AF50-8E500821C6DD}" destId="{D6D956CA-D6E3-44DD-8329-78F9BF25D457}" srcOrd="0" destOrd="0" presId="urn:microsoft.com/office/officeart/2005/8/layout/radial1"/>
    <dgm:cxn modelId="{2EAE73C1-4BD7-4EDB-865B-7C82330E260C}" type="presOf" srcId="{B8A28564-2CE3-4546-82DD-9C6FFB4AE2A4}" destId="{E5967288-4BC7-471F-9AB8-500841AC4449}" srcOrd="0" destOrd="0" presId="urn:microsoft.com/office/officeart/2005/8/layout/radial1"/>
    <dgm:cxn modelId="{47A8D2EA-B70D-4A34-90D0-3CCEFABC36DE}" type="presOf" srcId="{83FE52D0-5153-4FF4-B138-3E1E59E1251C}" destId="{B01E7F25-F202-4E51-9C0B-048FE1A347A5}" srcOrd="1" destOrd="0" presId="urn:microsoft.com/office/officeart/2005/8/layout/radial1"/>
    <dgm:cxn modelId="{F75C3E78-F541-48AF-8714-79381F97BAB2}" type="presOf" srcId="{3247A3AE-3B02-417C-BDAB-F4F0EA52DBF3}" destId="{B48F4404-979E-4C77-99BF-CF5D65205977}" srcOrd="0" destOrd="0" presId="urn:microsoft.com/office/officeart/2005/8/layout/radial1"/>
    <dgm:cxn modelId="{99A1B5A0-CB2B-482D-A9BE-0A1D30EA1A1A}" srcId="{3247A3AE-3B02-417C-BDAB-F4F0EA52DBF3}" destId="{68716F71-C096-4F3E-A2A6-FA6D6DF3F507}" srcOrd="0" destOrd="0" parTransId="{A0D0A8C8-021D-4B11-AEF8-ED1C1A524017}" sibTransId="{AD538105-87DF-4C23-BC47-BE716F7A2303}"/>
    <dgm:cxn modelId="{8795067F-C2DE-40BB-9C86-FB7BDF7C3F5D}" srcId="{68716F71-C096-4F3E-A2A6-FA6D6DF3F507}" destId="{849CA353-2275-425E-9977-BD6E214F3CF1}" srcOrd="0" destOrd="0" parTransId="{E7B09D15-C2E8-431A-B37E-33FCA2C324DC}" sibTransId="{C7224238-C848-447E-94AB-ED63F3AED42A}"/>
    <dgm:cxn modelId="{B9B6838F-A9F4-41E3-9A0C-2F39CD4CE126}" srcId="{68716F71-C096-4F3E-A2A6-FA6D6DF3F507}" destId="{7DD00F6E-203F-4330-9BBF-F50EF49DC202}" srcOrd="5" destOrd="0" parTransId="{ED6C7ABB-6355-4489-B436-4EE41AC1108E}" sibTransId="{64E31A19-2A14-46CD-A346-B366C05FFEFB}"/>
    <dgm:cxn modelId="{66824423-BAA4-4B0D-A488-60FAE169915B}" type="presOf" srcId="{55942B9E-85E4-49CD-ADB8-1231918E06DD}" destId="{FF0FF9A8-34E1-4C57-9189-45B124D15C3D}" srcOrd="0" destOrd="0" presId="urn:microsoft.com/office/officeart/2005/8/layout/radial1"/>
    <dgm:cxn modelId="{E688A41B-7C44-4664-93AE-E35E0B30930B}" type="presOf" srcId="{0CF38FEF-7569-4AF2-AF50-8E500821C6DD}" destId="{0B75B9D8-DBB8-484C-B778-8B383D5537E9}" srcOrd="1" destOrd="0" presId="urn:microsoft.com/office/officeart/2005/8/layout/radial1"/>
    <dgm:cxn modelId="{BE26542A-9447-41F6-A8F0-581708DD0197}" type="presOf" srcId="{849CA353-2275-425E-9977-BD6E214F3CF1}" destId="{2348AD4F-9608-40C9-BE12-8E00FB70F3C6}" srcOrd="0" destOrd="0" presId="urn:microsoft.com/office/officeart/2005/8/layout/radial1"/>
    <dgm:cxn modelId="{E000AF8B-6E94-4AF5-BC3E-DEEB6D74049D}" type="presOf" srcId="{E7B09D15-C2E8-431A-B37E-33FCA2C324DC}" destId="{73AE2C9A-48B8-4699-8A1B-249BA9D0B8F3}" srcOrd="1" destOrd="0" presId="urn:microsoft.com/office/officeart/2005/8/layout/radial1"/>
    <dgm:cxn modelId="{BD86DE2A-9869-4406-BA7F-83E676B6974F}" type="presOf" srcId="{A4EA7A26-DBA7-484B-BFF7-8FD4BD2DA0D6}" destId="{A2FE9CD9-D00A-4AD6-A0A2-3FE1BFD26B0A}" srcOrd="1" destOrd="0" presId="urn:microsoft.com/office/officeart/2005/8/layout/radial1"/>
    <dgm:cxn modelId="{570F871E-CA96-43E5-BAAF-CC49DDB315BF}" type="presOf" srcId="{65353DBE-7D99-4536-A42E-777671943E24}" destId="{3512A59A-671C-4A9F-B8D0-59C0DA3611F2}" srcOrd="0" destOrd="0" presId="urn:microsoft.com/office/officeart/2005/8/layout/radial1"/>
    <dgm:cxn modelId="{F45D226A-B65A-4AC1-B30D-D36E0F37ACE4}" srcId="{68716F71-C096-4F3E-A2A6-FA6D6DF3F507}" destId="{089AF0A3-941F-450C-8014-3AD63F3BF9D4}" srcOrd="1" destOrd="0" parTransId="{A4EA7A26-DBA7-484B-BFF7-8FD4BD2DA0D6}" sibTransId="{9F9DB784-E7A6-4600-91BE-DB506452F0B3}"/>
    <dgm:cxn modelId="{36035F41-A82B-4A03-B3F1-F26059B5F2AF}" type="presOf" srcId="{83FE52D0-5153-4FF4-B138-3E1E59E1251C}" destId="{25FA13D8-ABC5-496C-91FF-476316FD9BF3}" srcOrd="0" destOrd="0" presId="urn:microsoft.com/office/officeart/2005/8/layout/radial1"/>
    <dgm:cxn modelId="{532D4C60-7534-4034-92C8-6522C3162F28}" type="presOf" srcId="{089AF0A3-941F-450C-8014-3AD63F3BF9D4}" destId="{5048D381-7CA4-409B-AF6A-BA93022379BE}" srcOrd="0" destOrd="0" presId="urn:microsoft.com/office/officeart/2005/8/layout/radial1"/>
    <dgm:cxn modelId="{0DB06D39-F7C5-4109-93C9-B8F3764379E6}" srcId="{68716F71-C096-4F3E-A2A6-FA6D6DF3F507}" destId="{B8A28564-2CE3-4546-82DD-9C6FFB4AE2A4}" srcOrd="6" destOrd="0" parTransId="{55942B9E-85E4-49CD-ADB8-1231918E06DD}" sibTransId="{C0145D22-8941-4DB3-B86E-6E16DE3A950A}"/>
    <dgm:cxn modelId="{73AD92C4-5DE4-4D8B-9270-E144FA674DC9}" srcId="{68716F71-C096-4F3E-A2A6-FA6D6DF3F507}" destId="{9AAB3C4A-F326-4DCB-976F-18012B4AECFA}" srcOrd="2" destOrd="0" parTransId="{83FE52D0-5153-4FF4-B138-3E1E59E1251C}" sibTransId="{48A81ECA-334C-4DEE-A97D-480D83659BFA}"/>
    <dgm:cxn modelId="{25E85FAA-325E-46C1-ADFD-4DFBDADBCC86}" type="presOf" srcId="{AA1A6974-74FB-4DCA-A2F2-301AE2517BB1}" destId="{11D405A8-FFB9-4E79-8C00-553CE9A7762F}" srcOrd="0" destOrd="0" presId="urn:microsoft.com/office/officeart/2005/8/layout/radial1"/>
    <dgm:cxn modelId="{877AC489-C3BF-4105-A94B-CA3258052070}" srcId="{68716F71-C096-4F3E-A2A6-FA6D6DF3F507}" destId="{65353DBE-7D99-4536-A42E-777671943E24}" srcOrd="3" destOrd="0" parTransId="{0CF38FEF-7569-4AF2-AF50-8E500821C6DD}" sibTransId="{61CEF882-2D88-49B8-85E5-8582E5108EC6}"/>
    <dgm:cxn modelId="{A719F87C-DA0B-457D-B2A1-84DCD4185340}" type="presParOf" srcId="{B48F4404-979E-4C77-99BF-CF5D65205977}" destId="{8D099AE6-20ED-4D58-B0CF-1A261BDEB56E}" srcOrd="0" destOrd="0" presId="urn:microsoft.com/office/officeart/2005/8/layout/radial1"/>
    <dgm:cxn modelId="{2A46EDB1-F2A4-42AC-B0E2-0B872E4371A2}" type="presParOf" srcId="{B48F4404-979E-4C77-99BF-CF5D65205977}" destId="{E64A5F9B-B068-4734-B176-5C271503E89F}" srcOrd="1" destOrd="0" presId="urn:microsoft.com/office/officeart/2005/8/layout/radial1"/>
    <dgm:cxn modelId="{B6A73C12-0F8D-46B9-A61A-9C5245040EE8}" type="presParOf" srcId="{E64A5F9B-B068-4734-B176-5C271503E89F}" destId="{73AE2C9A-48B8-4699-8A1B-249BA9D0B8F3}" srcOrd="0" destOrd="0" presId="urn:microsoft.com/office/officeart/2005/8/layout/radial1"/>
    <dgm:cxn modelId="{F6BB934F-E380-4A04-847A-A50F2C0ABE6F}" type="presParOf" srcId="{B48F4404-979E-4C77-99BF-CF5D65205977}" destId="{2348AD4F-9608-40C9-BE12-8E00FB70F3C6}" srcOrd="2" destOrd="0" presId="urn:microsoft.com/office/officeart/2005/8/layout/radial1"/>
    <dgm:cxn modelId="{088646D3-2FF2-45BC-B24B-33F479BA878F}" type="presParOf" srcId="{B48F4404-979E-4C77-99BF-CF5D65205977}" destId="{FC9D9AE5-654B-4143-AD03-12D963E52FA0}" srcOrd="3" destOrd="0" presId="urn:microsoft.com/office/officeart/2005/8/layout/radial1"/>
    <dgm:cxn modelId="{CE865395-BC08-4A9E-9842-5131A272DF6E}" type="presParOf" srcId="{FC9D9AE5-654B-4143-AD03-12D963E52FA0}" destId="{A2FE9CD9-D00A-4AD6-A0A2-3FE1BFD26B0A}" srcOrd="0" destOrd="0" presId="urn:microsoft.com/office/officeart/2005/8/layout/radial1"/>
    <dgm:cxn modelId="{E5DEBB5E-C93E-4E27-B1E6-F64B25E2EA61}" type="presParOf" srcId="{B48F4404-979E-4C77-99BF-CF5D65205977}" destId="{5048D381-7CA4-409B-AF6A-BA93022379BE}" srcOrd="4" destOrd="0" presId="urn:microsoft.com/office/officeart/2005/8/layout/radial1"/>
    <dgm:cxn modelId="{8ED32390-568B-4CC3-B96E-8F1E64BE03CD}" type="presParOf" srcId="{B48F4404-979E-4C77-99BF-CF5D65205977}" destId="{25FA13D8-ABC5-496C-91FF-476316FD9BF3}" srcOrd="5" destOrd="0" presId="urn:microsoft.com/office/officeart/2005/8/layout/radial1"/>
    <dgm:cxn modelId="{17339E09-8238-4CF7-8901-92D4F5106FE1}" type="presParOf" srcId="{25FA13D8-ABC5-496C-91FF-476316FD9BF3}" destId="{B01E7F25-F202-4E51-9C0B-048FE1A347A5}" srcOrd="0" destOrd="0" presId="urn:microsoft.com/office/officeart/2005/8/layout/radial1"/>
    <dgm:cxn modelId="{21856906-B8DB-4A8D-9D2E-0DB3ED2748E5}" type="presParOf" srcId="{B48F4404-979E-4C77-99BF-CF5D65205977}" destId="{279FFFFB-D668-4979-B349-D0EAE291253A}" srcOrd="6" destOrd="0" presId="urn:microsoft.com/office/officeart/2005/8/layout/radial1"/>
    <dgm:cxn modelId="{5347359D-56C4-4650-B794-3261171CF62F}" type="presParOf" srcId="{B48F4404-979E-4C77-99BF-CF5D65205977}" destId="{D6D956CA-D6E3-44DD-8329-78F9BF25D457}" srcOrd="7" destOrd="0" presId="urn:microsoft.com/office/officeart/2005/8/layout/radial1"/>
    <dgm:cxn modelId="{F7FBD46A-4BE0-481A-8F89-778B38038299}" type="presParOf" srcId="{D6D956CA-D6E3-44DD-8329-78F9BF25D457}" destId="{0B75B9D8-DBB8-484C-B778-8B383D5537E9}" srcOrd="0" destOrd="0" presId="urn:microsoft.com/office/officeart/2005/8/layout/radial1"/>
    <dgm:cxn modelId="{B7E4D7C8-CFE9-4A35-AAA4-C3983D70249B}" type="presParOf" srcId="{B48F4404-979E-4C77-99BF-CF5D65205977}" destId="{3512A59A-671C-4A9F-B8D0-59C0DA3611F2}" srcOrd="8" destOrd="0" presId="urn:microsoft.com/office/officeart/2005/8/layout/radial1"/>
    <dgm:cxn modelId="{1944B76B-8B0A-47D4-817A-D59D8F6706FF}" type="presParOf" srcId="{B48F4404-979E-4C77-99BF-CF5D65205977}" destId="{E283C8A1-1137-45F1-89D6-DB9E2D706511}" srcOrd="9" destOrd="0" presId="urn:microsoft.com/office/officeart/2005/8/layout/radial1"/>
    <dgm:cxn modelId="{DFD87301-F238-4E1B-BC8D-A562672EA6D4}" type="presParOf" srcId="{E283C8A1-1137-45F1-89D6-DB9E2D706511}" destId="{8DDBFB73-5A3C-4C22-909B-CA2ACE698391}" srcOrd="0" destOrd="0" presId="urn:microsoft.com/office/officeart/2005/8/layout/radial1"/>
    <dgm:cxn modelId="{A9D05F6A-BE7E-43F7-AE60-0B624B62E77A}" type="presParOf" srcId="{B48F4404-979E-4C77-99BF-CF5D65205977}" destId="{11D405A8-FFB9-4E79-8C00-553CE9A7762F}" srcOrd="10" destOrd="0" presId="urn:microsoft.com/office/officeart/2005/8/layout/radial1"/>
    <dgm:cxn modelId="{BCC4AB33-1799-411E-9703-2FB6AA00C5B0}" type="presParOf" srcId="{B48F4404-979E-4C77-99BF-CF5D65205977}" destId="{CED98ADC-E983-4B07-9E8D-603469DDB10D}" srcOrd="11" destOrd="0" presId="urn:microsoft.com/office/officeart/2005/8/layout/radial1"/>
    <dgm:cxn modelId="{97090F81-0943-4F2E-A251-E31B17A9F96C}" type="presParOf" srcId="{CED98ADC-E983-4B07-9E8D-603469DDB10D}" destId="{6B0A202E-DC8B-422A-951A-F8CA7C8CDD74}" srcOrd="0" destOrd="0" presId="urn:microsoft.com/office/officeart/2005/8/layout/radial1"/>
    <dgm:cxn modelId="{5ED5D827-CB87-4B56-AFE2-041FE3FC00D0}" type="presParOf" srcId="{B48F4404-979E-4C77-99BF-CF5D65205977}" destId="{F091947F-3435-4115-8149-908039428EE7}" srcOrd="12" destOrd="0" presId="urn:microsoft.com/office/officeart/2005/8/layout/radial1"/>
    <dgm:cxn modelId="{27397CF1-12E9-408C-B0A7-57DB2D897FAB}" type="presParOf" srcId="{B48F4404-979E-4C77-99BF-CF5D65205977}" destId="{FF0FF9A8-34E1-4C57-9189-45B124D15C3D}" srcOrd="13" destOrd="0" presId="urn:microsoft.com/office/officeart/2005/8/layout/radial1"/>
    <dgm:cxn modelId="{7CA9B5B3-8A76-460F-9FDF-EF394863E7FF}" type="presParOf" srcId="{FF0FF9A8-34E1-4C57-9189-45B124D15C3D}" destId="{184F36A9-7354-45DE-B38C-4BD09A6DAC5C}" srcOrd="0" destOrd="0" presId="urn:microsoft.com/office/officeart/2005/8/layout/radial1"/>
    <dgm:cxn modelId="{162EC3D7-50CE-47EB-8284-33B5B2EF2FC2}" type="presParOf" srcId="{B48F4404-979E-4C77-99BF-CF5D65205977}" destId="{E5967288-4BC7-471F-9AB8-500841AC4449}" srcOrd="14" destOrd="0" presId="urn:microsoft.com/office/officeart/2005/8/layout/radial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247A3AE-3B02-417C-BDAB-F4F0EA52DBF3}" type="doc">
      <dgm:prSet loTypeId="urn:microsoft.com/office/officeart/2005/8/layout/radial1" loCatId="cycle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68716F71-C096-4F3E-A2A6-FA6D6DF3F507}">
      <dgm:prSet phldrT="[Text]" custT="1"/>
      <dgm:spPr/>
      <dgm:t>
        <a:bodyPr/>
        <a:lstStyle/>
        <a:p>
          <a:r>
            <a:rPr lang="en-US" sz="1400" dirty="0" smtClean="0">
              <a:latin typeface="Arial Narrow" pitchFamily="34" charset="0"/>
            </a:rPr>
            <a:t>Marketing Mix</a:t>
          </a:r>
          <a:endParaRPr lang="en-US" sz="1400" dirty="0">
            <a:latin typeface="Arial Narrow" pitchFamily="34" charset="0"/>
          </a:endParaRPr>
        </a:p>
      </dgm:t>
    </dgm:pt>
    <dgm:pt modelId="{A0D0A8C8-021D-4B11-AEF8-ED1C1A524017}" type="parTrans" cxnId="{99A1B5A0-CB2B-482D-A9BE-0A1D30EA1A1A}">
      <dgm:prSet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AD538105-87DF-4C23-BC47-BE716F7A2303}" type="sibTrans" cxnId="{99A1B5A0-CB2B-482D-A9BE-0A1D30EA1A1A}">
      <dgm:prSet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849CA353-2275-425E-9977-BD6E214F3CF1}">
      <dgm:prSet phldrT="[Text]" custT="1"/>
      <dgm:spPr/>
      <dgm:t>
        <a:bodyPr/>
        <a:lstStyle/>
        <a:p>
          <a:r>
            <a:rPr lang="en-US" sz="1400" dirty="0" smtClean="0">
              <a:latin typeface="Arial Narrow" pitchFamily="34" charset="0"/>
            </a:rPr>
            <a:t>Product</a:t>
          </a:r>
          <a:endParaRPr lang="en-US" sz="1400" dirty="0">
            <a:latin typeface="Arial Narrow" pitchFamily="34" charset="0"/>
          </a:endParaRPr>
        </a:p>
      </dgm:t>
    </dgm:pt>
    <dgm:pt modelId="{E7B09D15-C2E8-431A-B37E-33FCA2C324DC}" type="parTrans" cxnId="{8795067F-C2DE-40BB-9C86-FB7BDF7C3F5D}">
      <dgm:prSet custT="1"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C7224238-C848-447E-94AB-ED63F3AED42A}" type="sibTrans" cxnId="{8795067F-C2DE-40BB-9C86-FB7BDF7C3F5D}">
      <dgm:prSet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65353DBE-7D99-4536-A42E-777671943E24}">
      <dgm:prSet phldrT="[Text]" custT="1"/>
      <dgm:spPr/>
      <dgm:t>
        <a:bodyPr/>
        <a:lstStyle/>
        <a:p>
          <a:r>
            <a:rPr lang="en-US" sz="1400" dirty="0" smtClean="0">
              <a:latin typeface="Arial Narrow" pitchFamily="34" charset="0"/>
            </a:rPr>
            <a:t>Place</a:t>
          </a:r>
          <a:endParaRPr lang="en-US" sz="1400" dirty="0">
            <a:latin typeface="Arial Narrow" pitchFamily="34" charset="0"/>
          </a:endParaRPr>
        </a:p>
      </dgm:t>
    </dgm:pt>
    <dgm:pt modelId="{0CF38FEF-7569-4AF2-AF50-8E500821C6DD}" type="parTrans" cxnId="{877AC489-C3BF-4105-A94B-CA3258052070}">
      <dgm:prSet custT="1"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61CEF882-2D88-49B8-85E5-8582E5108EC6}" type="sibTrans" cxnId="{877AC489-C3BF-4105-A94B-CA3258052070}">
      <dgm:prSet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AA1A6974-74FB-4DCA-A2F2-301AE2517BB1}">
      <dgm:prSet phldrT="[Text]" custT="1"/>
      <dgm:spPr/>
      <dgm:t>
        <a:bodyPr/>
        <a:lstStyle/>
        <a:p>
          <a:r>
            <a:rPr lang="en-US" sz="1400" dirty="0" smtClean="0">
              <a:latin typeface="Arial Narrow" pitchFamily="34" charset="0"/>
            </a:rPr>
            <a:t>People</a:t>
          </a:r>
          <a:endParaRPr lang="en-US" sz="1400" dirty="0">
            <a:latin typeface="Arial Narrow" pitchFamily="34" charset="0"/>
          </a:endParaRPr>
        </a:p>
      </dgm:t>
    </dgm:pt>
    <dgm:pt modelId="{06CFDD5F-ACAE-4766-B547-7BBD03783688}" type="parTrans" cxnId="{862C5306-390B-4055-8D35-E12B557FF670}">
      <dgm:prSet custT="1"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1C6B7B4F-CA66-4D16-9D43-103119C7ABD1}" type="sibTrans" cxnId="{862C5306-390B-4055-8D35-E12B557FF670}">
      <dgm:prSet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7DD00F6E-203F-4330-9BBF-F50EF49DC202}">
      <dgm:prSet phldrT="[Text]" custT="1"/>
      <dgm:spPr/>
      <dgm:t>
        <a:bodyPr/>
        <a:lstStyle/>
        <a:p>
          <a:r>
            <a:rPr lang="en-US" sz="1400" dirty="0" err="1" smtClean="0">
              <a:latin typeface="Arial Narrow" pitchFamily="34" charset="0"/>
            </a:rPr>
            <a:t>Prosess</a:t>
          </a:r>
          <a:endParaRPr lang="en-US" sz="1400" dirty="0">
            <a:latin typeface="Arial Narrow" pitchFamily="34" charset="0"/>
          </a:endParaRPr>
        </a:p>
      </dgm:t>
    </dgm:pt>
    <dgm:pt modelId="{ED6C7ABB-6355-4489-B436-4EE41AC1108E}" type="parTrans" cxnId="{B9B6838F-A9F4-41E3-9A0C-2F39CD4CE126}">
      <dgm:prSet custT="1"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64E31A19-2A14-46CD-A346-B366C05FFEFB}" type="sibTrans" cxnId="{B9B6838F-A9F4-41E3-9A0C-2F39CD4CE126}">
      <dgm:prSet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089AF0A3-941F-450C-8014-3AD63F3BF9D4}">
      <dgm:prSet phldrT="[Text]" custT="1"/>
      <dgm:spPr/>
      <dgm:t>
        <a:bodyPr/>
        <a:lstStyle/>
        <a:p>
          <a:r>
            <a:rPr lang="en-US" sz="1400" dirty="0" smtClean="0">
              <a:latin typeface="Arial Narrow" pitchFamily="34" charset="0"/>
            </a:rPr>
            <a:t>Price</a:t>
          </a:r>
          <a:endParaRPr lang="en-US" sz="1400" dirty="0">
            <a:latin typeface="Arial Narrow" pitchFamily="34" charset="0"/>
          </a:endParaRPr>
        </a:p>
      </dgm:t>
    </dgm:pt>
    <dgm:pt modelId="{A4EA7A26-DBA7-484B-BFF7-8FD4BD2DA0D6}" type="parTrans" cxnId="{F45D226A-B65A-4AC1-B30D-D36E0F37ACE4}">
      <dgm:prSet custT="1"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9F9DB784-E7A6-4600-91BE-DB506452F0B3}" type="sibTrans" cxnId="{F45D226A-B65A-4AC1-B30D-D36E0F37ACE4}">
      <dgm:prSet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9AAB3C4A-F326-4DCB-976F-18012B4AECFA}">
      <dgm:prSet phldrT="[Text]" custT="1"/>
      <dgm:spPr/>
      <dgm:t>
        <a:bodyPr/>
        <a:lstStyle/>
        <a:p>
          <a:r>
            <a:rPr lang="en-US" sz="1400" dirty="0" smtClean="0">
              <a:latin typeface="Arial Narrow" pitchFamily="34" charset="0"/>
            </a:rPr>
            <a:t>Promotion</a:t>
          </a:r>
          <a:endParaRPr lang="en-US" sz="1400" dirty="0">
            <a:latin typeface="Arial Narrow" pitchFamily="34" charset="0"/>
          </a:endParaRPr>
        </a:p>
      </dgm:t>
    </dgm:pt>
    <dgm:pt modelId="{83FE52D0-5153-4FF4-B138-3E1E59E1251C}" type="parTrans" cxnId="{73AD92C4-5DE4-4D8B-9270-E144FA674DC9}">
      <dgm:prSet custT="1"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48A81ECA-334C-4DEE-A97D-480D83659BFA}" type="sibTrans" cxnId="{73AD92C4-5DE4-4D8B-9270-E144FA674DC9}">
      <dgm:prSet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B8A28564-2CE3-4546-82DD-9C6FFB4AE2A4}">
      <dgm:prSet phldrT="[Text]" custT="1"/>
      <dgm:spPr/>
      <dgm:t>
        <a:bodyPr/>
        <a:lstStyle/>
        <a:p>
          <a:r>
            <a:rPr lang="en-US" sz="1400" dirty="0" smtClean="0">
              <a:latin typeface="Arial Narrow" pitchFamily="34" charset="0"/>
            </a:rPr>
            <a:t>Physical </a:t>
          </a:r>
          <a:r>
            <a:rPr lang="en-US" sz="1400" dirty="0" err="1" smtClean="0">
              <a:latin typeface="Arial Narrow" pitchFamily="34" charset="0"/>
            </a:rPr>
            <a:t>Envidence</a:t>
          </a:r>
          <a:endParaRPr lang="en-US" sz="1400" dirty="0">
            <a:latin typeface="Arial Narrow" pitchFamily="34" charset="0"/>
          </a:endParaRPr>
        </a:p>
      </dgm:t>
    </dgm:pt>
    <dgm:pt modelId="{55942B9E-85E4-49CD-ADB8-1231918E06DD}" type="parTrans" cxnId="{0DB06D39-F7C5-4109-93C9-B8F3764379E6}">
      <dgm:prSet custT="1"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C0145D22-8941-4DB3-B86E-6E16DE3A950A}" type="sibTrans" cxnId="{0DB06D39-F7C5-4109-93C9-B8F3764379E6}">
      <dgm:prSet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B48F4404-979E-4C77-99BF-CF5D65205977}" type="pres">
      <dgm:prSet presAssocID="{3247A3AE-3B02-417C-BDAB-F4F0EA52DBF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D099AE6-20ED-4D58-B0CF-1A261BDEB56E}" type="pres">
      <dgm:prSet presAssocID="{68716F71-C096-4F3E-A2A6-FA6D6DF3F507}" presName="centerShape" presStyleLbl="node0" presStyleIdx="0" presStyleCnt="1"/>
      <dgm:spPr/>
      <dgm:t>
        <a:bodyPr/>
        <a:lstStyle/>
        <a:p>
          <a:endParaRPr lang="en-US"/>
        </a:p>
      </dgm:t>
    </dgm:pt>
    <dgm:pt modelId="{E64A5F9B-B068-4734-B176-5C271503E89F}" type="pres">
      <dgm:prSet presAssocID="{E7B09D15-C2E8-431A-B37E-33FCA2C324DC}" presName="Name9" presStyleLbl="parChTrans1D2" presStyleIdx="0" presStyleCnt="7"/>
      <dgm:spPr/>
      <dgm:t>
        <a:bodyPr/>
        <a:lstStyle/>
        <a:p>
          <a:endParaRPr lang="en-US"/>
        </a:p>
      </dgm:t>
    </dgm:pt>
    <dgm:pt modelId="{73AE2C9A-48B8-4699-8A1B-249BA9D0B8F3}" type="pres">
      <dgm:prSet presAssocID="{E7B09D15-C2E8-431A-B37E-33FCA2C324DC}" presName="connTx" presStyleLbl="parChTrans1D2" presStyleIdx="0" presStyleCnt="7"/>
      <dgm:spPr/>
      <dgm:t>
        <a:bodyPr/>
        <a:lstStyle/>
        <a:p>
          <a:endParaRPr lang="en-US"/>
        </a:p>
      </dgm:t>
    </dgm:pt>
    <dgm:pt modelId="{2348AD4F-9608-40C9-BE12-8E00FB70F3C6}" type="pres">
      <dgm:prSet presAssocID="{849CA353-2275-425E-9977-BD6E214F3CF1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9D9AE5-654B-4143-AD03-12D963E52FA0}" type="pres">
      <dgm:prSet presAssocID="{A4EA7A26-DBA7-484B-BFF7-8FD4BD2DA0D6}" presName="Name9" presStyleLbl="parChTrans1D2" presStyleIdx="1" presStyleCnt="7"/>
      <dgm:spPr/>
      <dgm:t>
        <a:bodyPr/>
        <a:lstStyle/>
        <a:p>
          <a:endParaRPr lang="en-US"/>
        </a:p>
      </dgm:t>
    </dgm:pt>
    <dgm:pt modelId="{A2FE9CD9-D00A-4AD6-A0A2-3FE1BFD26B0A}" type="pres">
      <dgm:prSet presAssocID="{A4EA7A26-DBA7-484B-BFF7-8FD4BD2DA0D6}" presName="connTx" presStyleLbl="parChTrans1D2" presStyleIdx="1" presStyleCnt="7"/>
      <dgm:spPr/>
      <dgm:t>
        <a:bodyPr/>
        <a:lstStyle/>
        <a:p>
          <a:endParaRPr lang="en-US"/>
        </a:p>
      </dgm:t>
    </dgm:pt>
    <dgm:pt modelId="{5048D381-7CA4-409B-AF6A-BA93022379BE}" type="pres">
      <dgm:prSet presAssocID="{089AF0A3-941F-450C-8014-3AD63F3BF9D4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FA13D8-ABC5-496C-91FF-476316FD9BF3}" type="pres">
      <dgm:prSet presAssocID="{83FE52D0-5153-4FF4-B138-3E1E59E1251C}" presName="Name9" presStyleLbl="parChTrans1D2" presStyleIdx="2" presStyleCnt="7"/>
      <dgm:spPr/>
      <dgm:t>
        <a:bodyPr/>
        <a:lstStyle/>
        <a:p>
          <a:endParaRPr lang="en-US"/>
        </a:p>
      </dgm:t>
    </dgm:pt>
    <dgm:pt modelId="{B01E7F25-F202-4E51-9C0B-048FE1A347A5}" type="pres">
      <dgm:prSet presAssocID="{83FE52D0-5153-4FF4-B138-3E1E59E1251C}" presName="connTx" presStyleLbl="parChTrans1D2" presStyleIdx="2" presStyleCnt="7"/>
      <dgm:spPr/>
      <dgm:t>
        <a:bodyPr/>
        <a:lstStyle/>
        <a:p>
          <a:endParaRPr lang="en-US"/>
        </a:p>
      </dgm:t>
    </dgm:pt>
    <dgm:pt modelId="{279FFFFB-D668-4979-B349-D0EAE291253A}" type="pres">
      <dgm:prSet presAssocID="{9AAB3C4A-F326-4DCB-976F-18012B4AECFA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D956CA-D6E3-44DD-8329-78F9BF25D457}" type="pres">
      <dgm:prSet presAssocID="{0CF38FEF-7569-4AF2-AF50-8E500821C6DD}" presName="Name9" presStyleLbl="parChTrans1D2" presStyleIdx="3" presStyleCnt="7"/>
      <dgm:spPr/>
      <dgm:t>
        <a:bodyPr/>
        <a:lstStyle/>
        <a:p>
          <a:endParaRPr lang="en-US"/>
        </a:p>
      </dgm:t>
    </dgm:pt>
    <dgm:pt modelId="{0B75B9D8-DBB8-484C-B778-8B383D5537E9}" type="pres">
      <dgm:prSet presAssocID="{0CF38FEF-7569-4AF2-AF50-8E500821C6DD}" presName="connTx" presStyleLbl="parChTrans1D2" presStyleIdx="3" presStyleCnt="7"/>
      <dgm:spPr/>
      <dgm:t>
        <a:bodyPr/>
        <a:lstStyle/>
        <a:p>
          <a:endParaRPr lang="en-US"/>
        </a:p>
      </dgm:t>
    </dgm:pt>
    <dgm:pt modelId="{3512A59A-671C-4A9F-B8D0-59C0DA3611F2}" type="pres">
      <dgm:prSet presAssocID="{65353DBE-7D99-4536-A42E-777671943E24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83C8A1-1137-45F1-89D6-DB9E2D706511}" type="pres">
      <dgm:prSet presAssocID="{06CFDD5F-ACAE-4766-B547-7BBD03783688}" presName="Name9" presStyleLbl="parChTrans1D2" presStyleIdx="4" presStyleCnt="7"/>
      <dgm:spPr/>
      <dgm:t>
        <a:bodyPr/>
        <a:lstStyle/>
        <a:p>
          <a:endParaRPr lang="en-US"/>
        </a:p>
      </dgm:t>
    </dgm:pt>
    <dgm:pt modelId="{8DDBFB73-5A3C-4C22-909B-CA2ACE698391}" type="pres">
      <dgm:prSet presAssocID="{06CFDD5F-ACAE-4766-B547-7BBD03783688}" presName="connTx" presStyleLbl="parChTrans1D2" presStyleIdx="4" presStyleCnt="7"/>
      <dgm:spPr/>
      <dgm:t>
        <a:bodyPr/>
        <a:lstStyle/>
        <a:p>
          <a:endParaRPr lang="en-US"/>
        </a:p>
      </dgm:t>
    </dgm:pt>
    <dgm:pt modelId="{11D405A8-FFB9-4E79-8C00-553CE9A7762F}" type="pres">
      <dgm:prSet presAssocID="{AA1A6974-74FB-4DCA-A2F2-301AE2517BB1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D98ADC-E983-4B07-9E8D-603469DDB10D}" type="pres">
      <dgm:prSet presAssocID="{ED6C7ABB-6355-4489-B436-4EE41AC1108E}" presName="Name9" presStyleLbl="parChTrans1D2" presStyleIdx="5" presStyleCnt="7"/>
      <dgm:spPr/>
      <dgm:t>
        <a:bodyPr/>
        <a:lstStyle/>
        <a:p>
          <a:endParaRPr lang="en-US"/>
        </a:p>
      </dgm:t>
    </dgm:pt>
    <dgm:pt modelId="{6B0A202E-DC8B-422A-951A-F8CA7C8CDD74}" type="pres">
      <dgm:prSet presAssocID="{ED6C7ABB-6355-4489-B436-4EE41AC1108E}" presName="connTx" presStyleLbl="parChTrans1D2" presStyleIdx="5" presStyleCnt="7"/>
      <dgm:spPr/>
      <dgm:t>
        <a:bodyPr/>
        <a:lstStyle/>
        <a:p>
          <a:endParaRPr lang="en-US"/>
        </a:p>
      </dgm:t>
    </dgm:pt>
    <dgm:pt modelId="{F091947F-3435-4115-8149-908039428EE7}" type="pres">
      <dgm:prSet presAssocID="{7DD00F6E-203F-4330-9BBF-F50EF49DC202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0FF9A8-34E1-4C57-9189-45B124D15C3D}" type="pres">
      <dgm:prSet presAssocID="{55942B9E-85E4-49CD-ADB8-1231918E06DD}" presName="Name9" presStyleLbl="parChTrans1D2" presStyleIdx="6" presStyleCnt="7"/>
      <dgm:spPr/>
      <dgm:t>
        <a:bodyPr/>
        <a:lstStyle/>
        <a:p>
          <a:endParaRPr lang="en-US"/>
        </a:p>
      </dgm:t>
    </dgm:pt>
    <dgm:pt modelId="{184F36A9-7354-45DE-B38C-4BD09A6DAC5C}" type="pres">
      <dgm:prSet presAssocID="{55942B9E-85E4-49CD-ADB8-1231918E06DD}" presName="connTx" presStyleLbl="parChTrans1D2" presStyleIdx="6" presStyleCnt="7"/>
      <dgm:spPr/>
      <dgm:t>
        <a:bodyPr/>
        <a:lstStyle/>
        <a:p>
          <a:endParaRPr lang="en-US"/>
        </a:p>
      </dgm:t>
    </dgm:pt>
    <dgm:pt modelId="{E5967288-4BC7-471F-9AB8-500841AC4449}" type="pres">
      <dgm:prSet presAssocID="{B8A28564-2CE3-4546-82DD-9C6FFB4AE2A4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62C5306-390B-4055-8D35-E12B557FF670}" srcId="{68716F71-C096-4F3E-A2A6-FA6D6DF3F507}" destId="{AA1A6974-74FB-4DCA-A2F2-301AE2517BB1}" srcOrd="4" destOrd="0" parTransId="{06CFDD5F-ACAE-4766-B547-7BBD03783688}" sibTransId="{1C6B7B4F-CA66-4D16-9D43-103119C7ABD1}"/>
    <dgm:cxn modelId="{27582BAB-593D-4F66-8A63-8CF9B8151CDC}" type="presOf" srcId="{E7B09D15-C2E8-431A-B37E-33FCA2C324DC}" destId="{73AE2C9A-48B8-4699-8A1B-249BA9D0B8F3}" srcOrd="1" destOrd="0" presId="urn:microsoft.com/office/officeart/2005/8/layout/radial1"/>
    <dgm:cxn modelId="{EBDE10C4-8216-4C29-A8E6-AFCEECCF39AF}" type="presOf" srcId="{55942B9E-85E4-49CD-ADB8-1231918E06DD}" destId="{FF0FF9A8-34E1-4C57-9189-45B124D15C3D}" srcOrd="0" destOrd="0" presId="urn:microsoft.com/office/officeart/2005/8/layout/radial1"/>
    <dgm:cxn modelId="{3527F0B6-8F29-41D2-B16C-48747420436A}" type="presOf" srcId="{9AAB3C4A-F326-4DCB-976F-18012B4AECFA}" destId="{279FFFFB-D668-4979-B349-D0EAE291253A}" srcOrd="0" destOrd="0" presId="urn:microsoft.com/office/officeart/2005/8/layout/radial1"/>
    <dgm:cxn modelId="{4F0C503A-A99D-448B-95AC-FEC1550FF764}" type="presOf" srcId="{AA1A6974-74FB-4DCA-A2F2-301AE2517BB1}" destId="{11D405A8-FFB9-4E79-8C00-553CE9A7762F}" srcOrd="0" destOrd="0" presId="urn:microsoft.com/office/officeart/2005/8/layout/radial1"/>
    <dgm:cxn modelId="{99A1B5A0-CB2B-482D-A9BE-0A1D30EA1A1A}" srcId="{3247A3AE-3B02-417C-BDAB-F4F0EA52DBF3}" destId="{68716F71-C096-4F3E-A2A6-FA6D6DF3F507}" srcOrd="0" destOrd="0" parTransId="{A0D0A8C8-021D-4B11-AEF8-ED1C1A524017}" sibTransId="{AD538105-87DF-4C23-BC47-BE716F7A2303}"/>
    <dgm:cxn modelId="{37F73881-2F01-46CA-995A-FA673685F02B}" type="presOf" srcId="{0CF38FEF-7569-4AF2-AF50-8E500821C6DD}" destId="{D6D956CA-D6E3-44DD-8329-78F9BF25D457}" srcOrd="0" destOrd="0" presId="urn:microsoft.com/office/officeart/2005/8/layout/radial1"/>
    <dgm:cxn modelId="{A1B2D39A-B783-4B6A-98EE-A3F50525EA71}" type="presOf" srcId="{089AF0A3-941F-450C-8014-3AD63F3BF9D4}" destId="{5048D381-7CA4-409B-AF6A-BA93022379BE}" srcOrd="0" destOrd="0" presId="urn:microsoft.com/office/officeart/2005/8/layout/radial1"/>
    <dgm:cxn modelId="{8795067F-C2DE-40BB-9C86-FB7BDF7C3F5D}" srcId="{68716F71-C096-4F3E-A2A6-FA6D6DF3F507}" destId="{849CA353-2275-425E-9977-BD6E214F3CF1}" srcOrd="0" destOrd="0" parTransId="{E7B09D15-C2E8-431A-B37E-33FCA2C324DC}" sibTransId="{C7224238-C848-447E-94AB-ED63F3AED42A}"/>
    <dgm:cxn modelId="{E73CC56F-D274-4385-BD2D-8FCF49963958}" type="presOf" srcId="{55942B9E-85E4-49CD-ADB8-1231918E06DD}" destId="{184F36A9-7354-45DE-B38C-4BD09A6DAC5C}" srcOrd="1" destOrd="0" presId="urn:microsoft.com/office/officeart/2005/8/layout/radial1"/>
    <dgm:cxn modelId="{B9B6838F-A9F4-41E3-9A0C-2F39CD4CE126}" srcId="{68716F71-C096-4F3E-A2A6-FA6D6DF3F507}" destId="{7DD00F6E-203F-4330-9BBF-F50EF49DC202}" srcOrd="5" destOrd="0" parTransId="{ED6C7ABB-6355-4489-B436-4EE41AC1108E}" sibTransId="{64E31A19-2A14-46CD-A346-B366C05FFEFB}"/>
    <dgm:cxn modelId="{83B4D2FC-1FC1-4B50-AAF6-21D1A51F4080}" type="presOf" srcId="{65353DBE-7D99-4536-A42E-777671943E24}" destId="{3512A59A-671C-4A9F-B8D0-59C0DA3611F2}" srcOrd="0" destOrd="0" presId="urn:microsoft.com/office/officeart/2005/8/layout/radial1"/>
    <dgm:cxn modelId="{9D00DE7E-65F6-4A6C-B6E3-B5BC3AB74953}" type="presOf" srcId="{3247A3AE-3B02-417C-BDAB-F4F0EA52DBF3}" destId="{B48F4404-979E-4C77-99BF-CF5D65205977}" srcOrd="0" destOrd="0" presId="urn:microsoft.com/office/officeart/2005/8/layout/radial1"/>
    <dgm:cxn modelId="{6AB4013A-EBA5-47A7-96B7-8AFEE213B974}" type="presOf" srcId="{83FE52D0-5153-4FF4-B138-3E1E59E1251C}" destId="{B01E7F25-F202-4E51-9C0B-048FE1A347A5}" srcOrd="1" destOrd="0" presId="urn:microsoft.com/office/officeart/2005/8/layout/radial1"/>
    <dgm:cxn modelId="{01953180-6625-45D8-90F5-C3AFBA7CDD23}" type="presOf" srcId="{A4EA7A26-DBA7-484B-BFF7-8FD4BD2DA0D6}" destId="{A2FE9CD9-D00A-4AD6-A0A2-3FE1BFD26B0A}" srcOrd="1" destOrd="0" presId="urn:microsoft.com/office/officeart/2005/8/layout/radial1"/>
    <dgm:cxn modelId="{64818598-70AF-4CB7-95F0-14C1299DCEC8}" type="presOf" srcId="{B8A28564-2CE3-4546-82DD-9C6FFB4AE2A4}" destId="{E5967288-4BC7-471F-9AB8-500841AC4449}" srcOrd="0" destOrd="0" presId="urn:microsoft.com/office/officeart/2005/8/layout/radial1"/>
    <dgm:cxn modelId="{F45D226A-B65A-4AC1-B30D-D36E0F37ACE4}" srcId="{68716F71-C096-4F3E-A2A6-FA6D6DF3F507}" destId="{089AF0A3-941F-450C-8014-3AD63F3BF9D4}" srcOrd="1" destOrd="0" parTransId="{A4EA7A26-DBA7-484B-BFF7-8FD4BD2DA0D6}" sibTransId="{9F9DB784-E7A6-4600-91BE-DB506452F0B3}"/>
    <dgm:cxn modelId="{CEFEC0FB-5DE3-46F2-8CDF-EB0C1EC4E002}" type="presOf" srcId="{68716F71-C096-4F3E-A2A6-FA6D6DF3F507}" destId="{8D099AE6-20ED-4D58-B0CF-1A261BDEB56E}" srcOrd="0" destOrd="0" presId="urn:microsoft.com/office/officeart/2005/8/layout/radial1"/>
    <dgm:cxn modelId="{8366C59A-C79F-48C6-B10B-D5F9E6CE2CD6}" type="presOf" srcId="{83FE52D0-5153-4FF4-B138-3E1E59E1251C}" destId="{25FA13D8-ABC5-496C-91FF-476316FD9BF3}" srcOrd="0" destOrd="0" presId="urn:microsoft.com/office/officeart/2005/8/layout/radial1"/>
    <dgm:cxn modelId="{ADA1B542-188E-48CE-8665-19703A4AF9A4}" type="presOf" srcId="{849CA353-2275-425E-9977-BD6E214F3CF1}" destId="{2348AD4F-9608-40C9-BE12-8E00FB70F3C6}" srcOrd="0" destOrd="0" presId="urn:microsoft.com/office/officeart/2005/8/layout/radial1"/>
    <dgm:cxn modelId="{5DACCF0F-4BD1-4B23-B58D-5F02588D76E8}" type="presOf" srcId="{7DD00F6E-203F-4330-9BBF-F50EF49DC202}" destId="{F091947F-3435-4115-8149-908039428EE7}" srcOrd="0" destOrd="0" presId="urn:microsoft.com/office/officeart/2005/8/layout/radial1"/>
    <dgm:cxn modelId="{B5BD2ADF-14D6-4D04-8235-85FC1720D1F5}" type="presOf" srcId="{06CFDD5F-ACAE-4766-B547-7BBD03783688}" destId="{8DDBFB73-5A3C-4C22-909B-CA2ACE698391}" srcOrd="1" destOrd="0" presId="urn:microsoft.com/office/officeart/2005/8/layout/radial1"/>
    <dgm:cxn modelId="{7AAC3CB0-6B95-4DF5-ADB2-80EB8A633E81}" type="presOf" srcId="{ED6C7ABB-6355-4489-B436-4EE41AC1108E}" destId="{CED98ADC-E983-4B07-9E8D-603469DDB10D}" srcOrd="0" destOrd="0" presId="urn:microsoft.com/office/officeart/2005/8/layout/radial1"/>
    <dgm:cxn modelId="{0DB06D39-F7C5-4109-93C9-B8F3764379E6}" srcId="{68716F71-C096-4F3E-A2A6-FA6D6DF3F507}" destId="{B8A28564-2CE3-4546-82DD-9C6FFB4AE2A4}" srcOrd="6" destOrd="0" parTransId="{55942B9E-85E4-49CD-ADB8-1231918E06DD}" sibTransId="{C0145D22-8941-4DB3-B86E-6E16DE3A950A}"/>
    <dgm:cxn modelId="{96C49138-00B1-4FCC-B1BE-133A51BEA12C}" type="presOf" srcId="{E7B09D15-C2E8-431A-B37E-33FCA2C324DC}" destId="{E64A5F9B-B068-4734-B176-5C271503E89F}" srcOrd="0" destOrd="0" presId="urn:microsoft.com/office/officeart/2005/8/layout/radial1"/>
    <dgm:cxn modelId="{73AD92C4-5DE4-4D8B-9270-E144FA674DC9}" srcId="{68716F71-C096-4F3E-A2A6-FA6D6DF3F507}" destId="{9AAB3C4A-F326-4DCB-976F-18012B4AECFA}" srcOrd="2" destOrd="0" parTransId="{83FE52D0-5153-4FF4-B138-3E1E59E1251C}" sibTransId="{48A81ECA-334C-4DEE-A97D-480D83659BFA}"/>
    <dgm:cxn modelId="{1FCA4389-B3BB-410F-8BF5-0D569734C85C}" type="presOf" srcId="{06CFDD5F-ACAE-4766-B547-7BBD03783688}" destId="{E283C8A1-1137-45F1-89D6-DB9E2D706511}" srcOrd="0" destOrd="0" presId="urn:microsoft.com/office/officeart/2005/8/layout/radial1"/>
    <dgm:cxn modelId="{99E7BFFF-BFE7-4BA7-886B-0D28638C05E2}" type="presOf" srcId="{0CF38FEF-7569-4AF2-AF50-8E500821C6DD}" destId="{0B75B9D8-DBB8-484C-B778-8B383D5537E9}" srcOrd="1" destOrd="0" presId="urn:microsoft.com/office/officeart/2005/8/layout/radial1"/>
    <dgm:cxn modelId="{01FEE3C7-8C5D-42EF-8769-B04C4B266A21}" type="presOf" srcId="{ED6C7ABB-6355-4489-B436-4EE41AC1108E}" destId="{6B0A202E-DC8B-422A-951A-F8CA7C8CDD74}" srcOrd="1" destOrd="0" presId="urn:microsoft.com/office/officeart/2005/8/layout/radial1"/>
    <dgm:cxn modelId="{877AC489-C3BF-4105-A94B-CA3258052070}" srcId="{68716F71-C096-4F3E-A2A6-FA6D6DF3F507}" destId="{65353DBE-7D99-4536-A42E-777671943E24}" srcOrd="3" destOrd="0" parTransId="{0CF38FEF-7569-4AF2-AF50-8E500821C6DD}" sibTransId="{61CEF882-2D88-49B8-85E5-8582E5108EC6}"/>
    <dgm:cxn modelId="{EEFA0D57-75B8-48A2-B3AB-5E5EA3B8E75C}" type="presOf" srcId="{A4EA7A26-DBA7-484B-BFF7-8FD4BD2DA0D6}" destId="{FC9D9AE5-654B-4143-AD03-12D963E52FA0}" srcOrd="0" destOrd="0" presId="urn:microsoft.com/office/officeart/2005/8/layout/radial1"/>
    <dgm:cxn modelId="{23F9436F-A93F-4C41-8B32-6D1D6010F610}" type="presParOf" srcId="{B48F4404-979E-4C77-99BF-CF5D65205977}" destId="{8D099AE6-20ED-4D58-B0CF-1A261BDEB56E}" srcOrd="0" destOrd="0" presId="urn:microsoft.com/office/officeart/2005/8/layout/radial1"/>
    <dgm:cxn modelId="{099FE9AB-3DA2-42A8-B621-C68CA833E99A}" type="presParOf" srcId="{B48F4404-979E-4C77-99BF-CF5D65205977}" destId="{E64A5F9B-B068-4734-B176-5C271503E89F}" srcOrd="1" destOrd="0" presId="urn:microsoft.com/office/officeart/2005/8/layout/radial1"/>
    <dgm:cxn modelId="{E1CD12F6-0544-4222-99B6-9E2055F43EBB}" type="presParOf" srcId="{E64A5F9B-B068-4734-B176-5C271503E89F}" destId="{73AE2C9A-48B8-4699-8A1B-249BA9D0B8F3}" srcOrd="0" destOrd="0" presId="urn:microsoft.com/office/officeart/2005/8/layout/radial1"/>
    <dgm:cxn modelId="{CA426A13-4B1C-4F95-A77F-95FFFA064A59}" type="presParOf" srcId="{B48F4404-979E-4C77-99BF-CF5D65205977}" destId="{2348AD4F-9608-40C9-BE12-8E00FB70F3C6}" srcOrd="2" destOrd="0" presId="urn:microsoft.com/office/officeart/2005/8/layout/radial1"/>
    <dgm:cxn modelId="{DB678C05-D480-413E-9944-71E2E6EF915B}" type="presParOf" srcId="{B48F4404-979E-4C77-99BF-CF5D65205977}" destId="{FC9D9AE5-654B-4143-AD03-12D963E52FA0}" srcOrd="3" destOrd="0" presId="urn:microsoft.com/office/officeart/2005/8/layout/radial1"/>
    <dgm:cxn modelId="{263FEF1A-DD19-4B04-8DE8-8226C71F065B}" type="presParOf" srcId="{FC9D9AE5-654B-4143-AD03-12D963E52FA0}" destId="{A2FE9CD9-D00A-4AD6-A0A2-3FE1BFD26B0A}" srcOrd="0" destOrd="0" presId="urn:microsoft.com/office/officeart/2005/8/layout/radial1"/>
    <dgm:cxn modelId="{3498E381-9755-4DF9-871A-535E3E987665}" type="presParOf" srcId="{B48F4404-979E-4C77-99BF-CF5D65205977}" destId="{5048D381-7CA4-409B-AF6A-BA93022379BE}" srcOrd="4" destOrd="0" presId="urn:microsoft.com/office/officeart/2005/8/layout/radial1"/>
    <dgm:cxn modelId="{758A62BD-2B77-48A8-A5F3-FB5A8B71B932}" type="presParOf" srcId="{B48F4404-979E-4C77-99BF-CF5D65205977}" destId="{25FA13D8-ABC5-496C-91FF-476316FD9BF3}" srcOrd="5" destOrd="0" presId="urn:microsoft.com/office/officeart/2005/8/layout/radial1"/>
    <dgm:cxn modelId="{52AE9F40-26B7-4C14-AC2F-D3BB7569E7E4}" type="presParOf" srcId="{25FA13D8-ABC5-496C-91FF-476316FD9BF3}" destId="{B01E7F25-F202-4E51-9C0B-048FE1A347A5}" srcOrd="0" destOrd="0" presId="urn:microsoft.com/office/officeart/2005/8/layout/radial1"/>
    <dgm:cxn modelId="{30656B89-D9A7-4368-A4C1-6CCF9C4F5F1B}" type="presParOf" srcId="{B48F4404-979E-4C77-99BF-CF5D65205977}" destId="{279FFFFB-D668-4979-B349-D0EAE291253A}" srcOrd="6" destOrd="0" presId="urn:microsoft.com/office/officeart/2005/8/layout/radial1"/>
    <dgm:cxn modelId="{630084EA-32C4-4FBE-8F3C-BB2E90FE4F90}" type="presParOf" srcId="{B48F4404-979E-4C77-99BF-CF5D65205977}" destId="{D6D956CA-D6E3-44DD-8329-78F9BF25D457}" srcOrd="7" destOrd="0" presId="urn:microsoft.com/office/officeart/2005/8/layout/radial1"/>
    <dgm:cxn modelId="{304F893D-B9F3-4528-84E2-B46355A86779}" type="presParOf" srcId="{D6D956CA-D6E3-44DD-8329-78F9BF25D457}" destId="{0B75B9D8-DBB8-484C-B778-8B383D5537E9}" srcOrd="0" destOrd="0" presId="urn:microsoft.com/office/officeart/2005/8/layout/radial1"/>
    <dgm:cxn modelId="{51B6C63B-0E43-4900-AC41-98D33377C637}" type="presParOf" srcId="{B48F4404-979E-4C77-99BF-CF5D65205977}" destId="{3512A59A-671C-4A9F-B8D0-59C0DA3611F2}" srcOrd="8" destOrd="0" presId="urn:microsoft.com/office/officeart/2005/8/layout/radial1"/>
    <dgm:cxn modelId="{B7C46291-2E7E-4B99-B1A3-A1D3C0D442E0}" type="presParOf" srcId="{B48F4404-979E-4C77-99BF-CF5D65205977}" destId="{E283C8A1-1137-45F1-89D6-DB9E2D706511}" srcOrd="9" destOrd="0" presId="urn:microsoft.com/office/officeart/2005/8/layout/radial1"/>
    <dgm:cxn modelId="{E622656E-BC13-4573-95C8-5F0272F42AC4}" type="presParOf" srcId="{E283C8A1-1137-45F1-89D6-DB9E2D706511}" destId="{8DDBFB73-5A3C-4C22-909B-CA2ACE698391}" srcOrd="0" destOrd="0" presId="urn:microsoft.com/office/officeart/2005/8/layout/radial1"/>
    <dgm:cxn modelId="{93399A75-ECE2-4938-A76F-10A9278224E0}" type="presParOf" srcId="{B48F4404-979E-4C77-99BF-CF5D65205977}" destId="{11D405A8-FFB9-4E79-8C00-553CE9A7762F}" srcOrd="10" destOrd="0" presId="urn:microsoft.com/office/officeart/2005/8/layout/radial1"/>
    <dgm:cxn modelId="{B2487454-3534-4143-8B7C-6FE04190B4A0}" type="presParOf" srcId="{B48F4404-979E-4C77-99BF-CF5D65205977}" destId="{CED98ADC-E983-4B07-9E8D-603469DDB10D}" srcOrd="11" destOrd="0" presId="urn:microsoft.com/office/officeart/2005/8/layout/radial1"/>
    <dgm:cxn modelId="{3FDE4E38-3455-49E5-B24A-185127835C0C}" type="presParOf" srcId="{CED98ADC-E983-4B07-9E8D-603469DDB10D}" destId="{6B0A202E-DC8B-422A-951A-F8CA7C8CDD74}" srcOrd="0" destOrd="0" presId="urn:microsoft.com/office/officeart/2005/8/layout/radial1"/>
    <dgm:cxn modelId="{6CF4BB81-C5BB-4879-A98A-AE573390D513}" type="presParOf" srcId="{B48F4404-979E-4C77-99BF-CF5D65205977}" destId="{F091947F-3435-4115-8149-908039428EE7}" srcOrd="12" destOrd="0" presId="urn:microsoft.com/office/officeart/2005/8/layout/radial1"/>
    <dgm:cxn modelId="{62F843B7-3E53-4636-A789-1FE2F2552FEC}" type="presParOf" srcId="{B48F4404-979E-4C77-99BF-CF5D65205977}" destId="{FF0FF9A8-34E1-4C57-9189-45B124D15C3D}" srcOrd="13" destOrd="0" presId="urn:microsoft.com/office/officeart/2005/8/layout/radial1"/>
    <dgm:cxn modelId="{63E862DC-280D-43ED-B907-B342ADC4E09E}" type="presParOf" srcId="{FF0FF9A8-34E1-4C57-9189-45B124D15C3D}" destId="{184F36A9-7354-45DE-B38C-4BD09A6DAC5C}" srcOrd="0" destOrd="0" presId="urn:microsoft.com/office/officeart/2005/8/layout/radial1"/>
    <dgm:cxn modelId="{D03D939E-42CD-4CCA-A9A3-503F433C06DD}" type="presParOf" srcId="{B48F4404-979E-4C77-99BF-CF5D65205977}" destId="{E5967288-4BC7-471F-9AB8-500841AC4449}" srcOrd="14" destOrd="0" presId="urn:microsoft.com/office/officeart/2005/8/layout/radial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247A3AE-3B02-417C-BDAB-F4F0EA52DBF3}" type="doc">
      <dgm:prSet loTypeId="urn:microsoft.com/office/officeart/2005/8/layout/radial1" loCatId="cycle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68716F71-C096-4F3E-A2A6-FA6D6DF3F507}">
      <dgm:prSet phldrT="[Text]" custT="1"/>
      <dgm:spPr/>
      <dgm:t>
        <a:bodyPr/>
        <a:lstStyle/>
        <a:p>
          <a:r>
            <a:rPr lang="en-US" sz="1400" dirty="0" smtClean="0">
              <a:latin typeface="Arial Narrow" pitchFamily="34" charset="0"/>
            </a:rPr>
            <a:t>Marketing Mix</a:t>
          </a:r>
          <a:endParaRPr lang="en-US" sz="1400" dirty="0">
            <a:latin typeface="Arial Narrow" pitchFamily="34" charset="0"/>
          </a:endParaRPr>
        </a:p>
      </dgm:t>
    </dgm:pt>
    <dgm:pt modelId="{A0D0A8C8-021D-4B11-AEF8-ED1C1A524017}" type="parTrans" cxnId="{99A1B5A0-CB2B-482D-A9BE-0A1D30EA1A1A}">
      <dgm:prSet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AD538105-87DF-4C23-BC47-BE716F7A2303}" type="sibTrans" cxnId="{99A1B5A0-CB2B-482D-A9BE-0A1D30EA1A1A}">
      <dgm:prSet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849CA353-2275-425E-9977-BD6E214F3CF1}">
      <dgm:prSet phldrT="[Text]" custT="1"/>
      <dgm:spPr/>
      <dgm:t>
        <a:bodyPr/>
        <a:lstStyle/>
        <a:p>
          <a:r>
            <a:rPr lang="en-US" sz="1400" dirty="0" smtClean="0">
              <a:latin typeface="Arial Narrow" pitchFamily="34" charset="0"/>
            </a:rPr>
            <a:t>Product</a:t>
          </a:r>
          <a:endParaRPr lang="en-US" sz="1400" dirty="0">
            <a:latin typeface="Arial Narrow" pitchFamily="34" charset="0"/>
          </a:endParaRPr>
        </a:p>
      </dgm:t>
    </dgm:pt>
    <dgm:pt modelId="{E7B09D15-C2E8-431A-B37E-33FCA2C324DC}" type="parTrans" cxnId="{8795067F-C2DE-40BB-9C86-FB7BDF7C3F5D}">
      <dgm:prSet custT="1"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C7224238-C848-447E-94AB-ED63F3AED42A}" type="sibTrans" cxnId="{8795067F-C2DE-40BB-9C86-FB7BDF7C3F5D}">
      <dgm:prSet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65353DBE-7D99-4536-A42E-777671943E24}">
      <dgm:prSet phldrT="[Text]" custT="1"/>
      <dgm:spPr/>
      <dgm:t>
        <a:bodyPr/>
        <a:lstStyle/>
        <a:p>
          <a:r>
            <a:rPr lang="en-US" sz="1400" dirty="0" smtClean="0">
              <a:latin typeface="Arial Narrow" pitchFamily="34" charset="0"/>
            </a:rPr>
            <a:t>Place</a:t>
          </a:r>
          <a:endParaRPr lang="en-US" sz="1400" dirty="0">
            <a:latin typeface="Arial Narrow" pitchFamily="34" charset="0"/>
          </a:endParaRPr>
        </a:p>
      </dgm:t>
    </dgm:pt>
    <dgm:pt modelId="{0CF38FEF-7569-4AF2-AF50-8E500821C6DD}" type="parTrans" cxnId="{877AC489-C3BF-4105-A94B-CA3258052070}">
      <dgm:prSet custT="1"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61CEF882-2D88-49B8-85E5-8582E5108EC6}" type="sibTrans" cxnId="{877AC489-C3BF-4105-A94B-CA3258052070}">
      <dgm:prSet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AA1A6974-74FB-4DCA-A2F2-301AE2517BB1}">
      <dgm:prSet phldrT="[Text]" custT="1"/>
      <dgm:spPr/>
      <dgm:t>
        <a:bodyPr/>
        <a:lstStyle/>
        <a:p>
          <a:r>
            <a:rPr lang="en-US" sz="1400" dirty="0" smtClean="0">
              <a:latin typeface="Arial Narrow" pitchFamily="34" charset="0"/>
            </a:rPr>
            <a:t>People</a:t>
          </a:r>
          <a:endParaRPr lang="en-US" sz="1400" dirty="0">
            <a:latin typeface="Arial Narrow" pitchFamily="34" charset="0"/>
          </a:endParaRPr>
        </a:p>
      </dgm:t>
    </dgm:pt>
    <dgm:pt modelId="{06CFDD5F-ACAE-4766-B547-7BBD03783688}" type="parTrans" cxnId="{862C5306-390B-4055-8D35-E12B557FF670}">
      <dgm:prSet custT="1"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1C6B7B4F-CA66-4D16-9D43-103119C7ABD1}" type="sibTrans" cxnId="{862C5306-390B-4055-8D35-E12B557FF670}">
      <dgm:prSet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7DD00F6E-203F-4330-9BBF-F50EF49DC202}">
      <dgm:prSet phldrT="[Text]" custT="1"/>
      <dgm:spPr/>
      <dgm:t>
        <a:bodyPr/>
        <a:lstStyle/>
        <a:p>
          <a:r>
            <a:rPr lang="en-US" sz="1400" dirty="0" err="1" smtClean="0">
              <a:latin typeface="Arial Narrow" pitchFamily="34" charset="0"/>
            </a:rPr>
            <a:t>Prosess</a:t>
          </a:r>
          <a:endParaRPr lang="en-US" sz="1400" dirty="0">
            <a:latin typeface="Arial Narrow" pitchFamily="34" charset="0"/>
          </a:endParaRPr>
        </a:p>
      </dgm:t>
    </dgm:pt>
    <dgm:pt modelId="{ED6C7ABB-6355-4489-B436-4EE41AC1108E}" type="parTrans" cxnId="{B9B6838F-A9F4-41E3-9A0C-2F39CD4CE126}">
      <dgm:prSet custT="1"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64E31A19-2A14-46CD-A346-B366C05FFEFB}" type="sibTrans" cxnId="{B9B6838F-A9F4-41E3-9A0C-2F39CD4CE126}">
      <dgm:prSet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089AF0A3-941F-450C-8014-3AD63F3BF9D4}">
      <dgm:prSet phldrT="[Text]" custT="1"/>
      <dgm:spPr/>
      <dgm:t>
        <a:bodyPr/>
        <a:lstStyle/>
        <a:p>
          <a:r>
            <a:rPr lang="en-US" sz="1400" dirty="0" smtClean="0">
              <a:latin typeface="Arial Narrow" pitchFamily="34" charset="0"/>
            </a:rPr>
            <a:t>Price</a:t>
          </a:r>
          <a:endParaRPr lang="en-US" sz="1400" dirty="0">
            <a:latin typeface="Arial Narrow" pitchFamily="34" charset="0"/>
          </a:endParaRPr>
        </a:p>
      </dgm:t>
    </dgm:pt>
    <dgm:pt modelId="{A4EA7A26-DBA7-484B-BFF7-8FD4BD2DA0D6}" type="parTrans" cxnId="{F45D226A-B65A-4AC1-B30D-D36E0F37ACE4}">
      <dgm:prSet custT="1"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9F9DB784-E7A6-4600-91BE-DB506452F0B3}" type="sibTrans" cxnId="{F45D226A-B65A-4AC1-B30D-D36E0F37ACE4}">
      <dgm:prSet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9AAB3C4A-F326-4DCB-976F-18012B4AECFA}">
      <dgm:prSet phldrT="[Text]" custT="1"/>
      <dgm:spPr/>
      <dgm:t>
        <a:bodyPr/>
        <a:lstStyle/>
        <a:p>
          <a:r>
            <a:rPr lang="en-US" sz="1400" dirty="0" smtClean="0">
              <a:latin typeface="Arial Narrow" pitchFamily="34" charset="0"/>
            </a:rPr>
            <a:t>Promotion</a:t>
          </a:r>
          <a:endParaRPr lang="en-US" sz="1400" dirty="0">
            <a:latin typeface="Arial Narrow" pitchFamily="34" charset="0"/>
          </a:endParaRPr>
        </a:p>
      </dgm:t>
    </dgm:pt>
    <dgm:pt modelId="{83FE52D0-5153-4FF4-B138-3E1E59E1251C}" type="parTrans" cxnId="{73AD92C4-5DE4-4D8B-9270-E144FA674DC9}">
      <dgm:prSet custT="1"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48A81ECA-334C-4DEE-A97D-480D83659BFA}" type="sibTrans" cxnId="{73AD92C4-5DE4-4D8B-9270-E144FA674DC9}">
      <dgm:prSet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B8A28564-2CE3-4546-82DD-9C6FFB4AE2A4}">
      <dgm:prSet phldrT="[Text]" custT="1"/>
      <dgm:spPr/>
      <dgm:t>
        <a:bodyPr/>
        <a:lstStyle/>
        <a:p>
          <a:r>
            <a:rPr lang="en-US" sz="1400" dirty="0" smtClean="0">
              <a:latin typeface="Arial Narrow" pitchFamily="34" charset="0"/>
            </a:rPr>
            <a:t>Physical </a:t>
          </a:r>
          <a:r>
            <a:rPr lang="en-US" sz="1400" dirty="0" err="1" smtClean="0">
              <a:latin typeface="Arial Narrow" pitchFamily="34" charset="0"/>
            </a:rPr>
            <a:t>Envidence</a:t>
          </a:r>
          <a:endParaRPr lang="en-US" sz="1400" dirty="0">
            <a:latin typeface="Arial Narrow" pitchFamily="34" charset="0"/>
          </a:endParaRPr>
        </a:p>
      </dgm:t>
    </dgm:pt>
    <dgm:pt modelId="{55942B9E-85E4-49CD-ADB8-1231918E06DD}" type="parTrans" cxnId="{0DB06D39-F7C5-4109-93C9-B8F3764379E6}">
      <dgm:prSet custT="1"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C0145D22-8941-4DB3-B86E-6E16DE3A950A}" type="sibTrans" cxnId="{0DB06D39-F7C5-4109-93C9-B8F3764379E6}">
      <dgm:prSet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B48F4404-979E-4C77-99BF-CF5D65205977}" type="pres">
      <dgm:prSet presAssocID="{3247A3AE-3B02-417C-BDAB-F4F0EA52DBF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D099AE6-20ED-4D58-B0CF-1A261BDEB56E}" type="pres">
      <dgm:prSet presAssocID="{68716F71-C096-4F3E-A2A6-FA6D6DF3F507}" presName="centerShape" presStyleLbl="node0" presStyleIdx="0" presStyleCnt="1"/>
      <dgm:spPr/>
      <dgm:t>
        <a:bodyPr/>
        <a:lstStyle/>
        <a:p>
          <a:endParaRPr lang="en-US"/>
        </a:p>
      </dgm:t>
    </dgm:pt>
    <dgm:pt modelId="{E64A5F9B-B068-4734-B176-5C271503E89F}" type="pres">
      <dgm:prSet presAssocID="{E7B09D15-C2E8-431A-B37E-33FCA2C324DC}" presName="Name9" presStyleLbl="parChTrans1D2" presStyleIdx="0" presStyleCnt="7"/>
      <dgm:spPr/>
      <dgm:t>
        <a:bodyPr/>
        <a:lstStyle/>
        <a:p>
          <a:endParaRPr lang="en-US"/>
        </a:p>
      </dgm:t>
    </dgm:pt>
    <dgm:pt modelId="{73AE2C9A-48B8-4699-8A1B-249BA9D0B8F3}" type="pres">
      <dgm:prSet presAssocID="{E7B09D15-C2E8-431A-B37E-33FCA2C324DC}" presName="connTx" presStyleLbl="parChTrans1D2" presStyleIdx="0" presStyleCnt="7"/>
      <dgm:spPr/>
      <dgm:t>
        <a:bodyPr/>
        <a:lstStyle/>
        <a:p>
          <a:endParaRPr lang="en-US"/>
        </a:p>
      </dgm:t>
    </dgm:pt>
    <dgm:pt modelId="{2348AD4F-9608-40C9-BE12-8E00FB70F3C6}" type="pres">
      <dgm:prSet presAssocID="{849CA353-2275-425E-9977-BD6E214F3CF1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9D9AE5-654B-4143-AD03-12D963E52FA0}" type="pres">
      <dgm:prSet presAssocID="{A4EA7A26-DBA7-484B-BFF7-8FD4BD2DA0D6}" presName="Name9" presStyleLbl="parChTrans1D2" presStyleIdx="1" presStyleCnt="7"/>
      <dgm:spPr/>
      <dgm:t>
        <a:bodyPr/>
        <a:lstStyle/>
        <a:p>
          <a:endParaRPr lang="en-US"/>
        </a:p>
      </dgm:t>
    </dgm:pt>
    <dgm:pt modelId="{A2FE9CD9-D00A-4AD6-A0A2-3FE1BFD26B0A}" type="pres">
      <dgm:prSet presAssocID="{A4EA7A26-DBA7-484B-BFF7-8FD4BD2DA0D6}" presName="connTx" presStyleLbl="parChTrans1D2" presStyleIdx="1" presStyleCnt="7"/>
      <dgm:spPr/>
      <dgm:t>
        <a:bodyPr/>
        <a:lstStyle/>
        <a:p>
          <a:endParaRPr lang="en-US"/>
        </a:p>
      </dgm:t>
    </dgm:pt>
    <dgm:pt modelId="{5048D381-7CA4-409B-AF6A-BA93022379BE}" type="pres">
      <dgm:prSet presAssocID="{089AF0A3-941F-450C-8014-3AD63F3BF9D4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FA13D8-ABC5-496C-91FF-476316FD9BF3}" type="pres">
      <dgm:prSet presAssocID="{83FE52D0-5153-4FF4-B138-3E1E59E1251C}" presName="Name9" presStyleLbl="parChTrans1D2" presStyleIdx="2" presStyleCnt="7"/>
      <dgm:spPr/>
      <dgm:t>
        <a:bodyPr/>
        <a:lstStyle/>
        <a:p>
          <a:endParaRPr lang="en-US"/>
        </a:p>
      </dgm:t>
    </dgm:pt>
    <dgm:pt modelId="{B01E7F25-F202-4E51-9C0B-048FE1A347A5}" type="pres">
      <dgm:prSet presAssocID="{83FE52D0-5153-4FF4-B138-3E1E59E1251C}" presName="connTx" presStyleLbl="parChTrans1D2" presStyleIdx="2" presStyleCnt="7"/>
      <dgm:spPr/>
      <dgm:t>
        <a:bodyPr/>
        <a:lstStyle/>
        <a:p>
          <a:endParaRPr lang="en-US"/>
        </a:p>
      </dgm:t>
    </dgm:pt>
    <dgm:pt modelId="{279FFFFB-D668-4979-B349-D0EAE291253A}" type="pres">
      <dgm:prSet presAssocID="{9AAB3C4A-F326-4DCB-976F-18012B4AECFA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D956CA-D6E3-44DD-8329-78F9BF25D457}" type="pres">
      <dgm:prSet presAssocID="{0CF38FEF-7569-4AF2-AF50-8E500821C6DD}" presName="Name9" presStyleLbl="parChTrans1D2" presStyleIdx="3" presStyleCnt="7"/>
      <dgm:spPr/>
      <dgm:t>
        <a:bodyPr/>
        <a:lstStyle/>
        <a:p>
          <a:endParaRPr lang="en-US"/>
        </a:p>
      </dgm:t>
    </dgm:pt>
    <dgm:pt modelId="{0B75B9D8-DBB8-484C-B778-8B383D5537E9}" type="pres">
      <dgm:prSet presAssocID="{0CF38FEF-7569-4AF2-AF50-8E500821C6DD}" presName="connTx" presStyleLbl="parChTrans1D2" presStyleIdx="3" presStyleCnt="7"/>
      <dgm:spPr/>
      <dgm:t>
        <a:bodyPr/>
        <a:lstStyle/>
        <a:p>
          <a:endParaRPr lang="en-US"/>
        </a:p>
      </dgm:t>
    </dgm:pt>
    <dgm:pt modelId="{3512A59A-671C-4A9F-B8D0-59C0DA3611F2}" type="pres">
      <dgm:prSet presAssocID="{65353DBE-7D99-4536-A42E-777671943E24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83C8A1-1137-45F1-89D6-DB9E2D706511}" type="pres">
      <dgm:prSet presAssocID="{06CFDD5F-ACAE-4766-B547-7BBD03783688}" presName="Name9" presStyleLbl="parChTrans1D2" presStyleIdx="4" presStyleCnt="7"/>
      <dgm:spPr/>
      <dgm:t>
        <a:bodyPr/>
        <a:lstStyle/>
        <a:p>
          <a:endParaRPr lang="en-US"/>
        </a:p>
      </dgm:t>
    </dgm:pt>
    <dgm:pt modelId="{8DDBFB73-5A3C-4C22-909B-CA2ACE698391}" type="pres">
      <dgm:prSet presAssocID="{06CFDD5F-ACAE-4766-B547-7BBD03783688}" presName="connTx" presStyleLbl="parChTrans1D2" presStyleIdx="4" presStyleCnt="7"/>
      <dgm:spPr/>
      <dgm:t>
        <a:bodyPr/>
        <a:lstStyle/>
        <a:p>
          <a:endParaRPr lang="en-US"/>
        </a:p>
      </dgm:t>
    </dgm:pt>
    <dgm:pt modelId="{11D405A8-FFB9-4E79-8C00-553CE9A7762F}" type="pres">
      <dgm:prSet presAssocID="{AA1A6974-74FB-4DCA-A2F2-301AE2517BB1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D98ADC-E983-4B07-9E8D-603469DDB10D}" type="pres">
      <dgm:prSet presAssocID="{ED6C7ABB-6355-4489-B436-4EE41AC1108E}" presName="Name9" presStyleLbl="parChTrans1D2" presStyleIdx="5" presStyleCnt="7"/>
      <dgm:spPr/>
      <dgm:t>
        <a:bodyPr/>
        <a:lstStyle/>
        <a:p>
          <a:endParaRPr lang="en-US"/>
        </a:p>
      </dgm:t>
    </dgm:pt>
    <dgm:pt modelId="{6B0A202E-DC8B-422A-951A-F8CA7C8CDD74}" type="pres">
      <dgm:prSet presAssocID="{ED6C7ABB-6355-4489-B436-4EE41AC1108E}" presName="connTx" presStyleLbl="parChTrans1D2" presStyleIdx="5" presStyleCnt="7"/>
      <dgm:spPr/>
      <dgm:t>
        <a:bodyPr/>
        <a:lstStyle/>
        <a:p>
          <a:endParaRPr lang="en-US"/>
        </a:p>
      </dgm:t>
    </dgm:pt>
    <dgm:pt modelId="{F091947F-3435-4115-8149-908039428EE7}" type="pres">
      <dgm:prSet presAssocID="{7DD00F6E-203F-4330-9BBF-F50EF49DC202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0FF9A8-34E1-4C57-9189-45B124D15C3D}" type="pres">
      <dgm:prSet presAssocID="{55942B9E-85E4-49CD-ADB8-1231918E06DD}" presName="Name9" presStyleLbl="parChTrans1D2" presStyleIdx="6" presStyleCnt="7"/>
      <dgm:spPr/>
      <dgm:t>
        <a:bodyPr/>
        <a:lstStyle/>
        <a:p>
          <a:endParaRPr lang="en-US"/>
        </a:p>
      </dgm:t>
    </dgm:pt>
    <dgm:pt modelId="{184F36A9-7354-45DE-B38C-4BD09A6DAC5C}" type="pres">
      <dgm:prSet presAssocID="{55942B9E-85E4-49CD-ADB8-1231918E06DD}" presName="connTx" presStyleLbl="parChTrans1D2" presStyleIdx="6" presStyleCnt="7"/>
      <dgm:spPr/>
      <dgm:t>
        <a:bodyPr/>
        <a:lstStyle/>
        <a:p>
          <a:endParaRPr lang="en-US"/>
        </a:p>
      </dgm:t>
    </dgm:pt>
    <dgm:pt modelId="{E5967288-4BC7-471F-9AB8-500841AC4449}" type="pres">
      <dgm:prSet presAssocID="{B8A28564-2CE3-4546-82DD-9C6FFB4AE2A4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62C5306-390B-4055-8D35-E12B557FF670}" srcId="{68716F71-C096-4F3E-A2A6-FA6D6DF3F507}" destId="{AA1A6974-74FB-4DCA-A2F2-301AE2517BB1}" srcOrd="4" destOrd="0" parTransId="{06CFDD5F-ACAE-4766-B547-7BBD03783688}" sibTransId="{1C6B7B4F-CA66-4D16-9D43-103119C7ABD1}"/>
    <dgm:cxn modelId="{0CBB9779-57B1-427C-BD24-26B1494C0550}" type="presOf" srcId="{06CFDD5F-ACAE-4766-B547-7BBD03783688}" destId="{8DDBFB73-5A3C-4C22-909B-CA2ACE698391}" srcOrd="1" destOrd="0" presId="urn:microsoft.com/office/officeart/2005/8/layout/radial1"/>
    <dgm:cxn modelId="{15384A39-410E-4415-95DA-70751CAABA97}" type="presOf" srcId="{55942B9E-85E4-49CD-ADB8-1231918E06DD}" destId="{FF0FF9A8-34E1-4C57-9189-45B124D15C3D}" srcOrd="0" destOrd="0" presId="urn:microsoft.com/office/officeart/2005/8/layout/radial1"/>
    <dgm:cxn modelId="{031BF5FF-80B4-49EA-B0B2-A272CCD96454}" type="presOf" srcId="{ED6C7ABB-6355-4489-B436-4EE41AC1108E}" destId="{CED98ADC-E983-4B07-9E8D-603469DDB10D}" srcOrd="0" destOrd="0" presId="urn:microsoft.com/office/officeart/2005/8/layout/radial1"/>
    <dgm:cxn modelId="{A6E42AA4-BA07-4F4D-ADB9-D5F969DAE0B4}" type="presOf" srcId="{B8A28564-2CE3-4546-82DD-9C6FFB4AE2A4}" destId="{E5967288-4BC7-471F-9AB8-500841AC4449}" srcOrd="0" destOrd="0" presId="urn:microsoft.com/office/officeart/2005/8/layout/radial1"/>
    <dgm:cxn modelId="{2E9D7324-8F5B-4DE8-BF20-9925CBD8DEE5}" type="presOf" srcId="{A4EA7A26-DBA7-484B-BFF7-8FD4BD2DA0D6}" destId="{FC9D9AE5-654B-4143-AD03-12D963E52FA0}" srcOrd="0" destOrd="0" presId="urn:microsoft.com/office/officeart/2005/8/layout/radial1"/>
    <dgm:cxn modelId="{34F883DB-208E-4513-94EA-1F80054D7E3B}" type="presOf" srcId="{E7B09D15-C2E8-431A-B37E-33FCA2C324DC}" destId="{73AE2C9A-48B8-4699-8A1B-249BA9D0B8F3}" srcOrd="1" destOrd="0" presId="urn:microsoft.com/office/officeart/2005/8/layout/radial1"/>
    <dgm:cxn modelId="{99A1B5A0-CB2B-482D-A9BE-0A1D30EA1A1A}" srcId="{3247A3AE-3B02-417C-BDAB-F4F0EA52DBF3}" destId="{68716F71-C096-4F3E-A2A6-FA6D6DF3F507}" srcOrd="0" destOrd="0" parTransId="{A0D0A8C8-021D-4B11-AEF8-ED1C1A524017}" sibTransId="{AD538105-87DF-4C23-BC47-BE716F7A2303}"/>
    <dgm:cxn modelId="{6B3779B2-C927-40FF-8D36-A2F7300E63CD}" type="presOf" srcId="{9AAB3C4A-F326-4DCB-976F-18012B4AECFA}" destId="{279FFFFB-D668-4979-B349-D0EAE291253A}" srcOrd="0" destOrd="0" presId="urn:microsoft.com/office/officeart/2005/8/layout/radial1"/>
    <dgm:cxn modelId="{4E68B08D-FA50-4DDE-A878-077F2B381796}" type="presOf" srcId="{A4EA7A26-DBA7-484B-BFF7-8FD4BD2DA0D6}" destId="{A2FE9CD9-D00A-4AD6-A0A2-3FE1BFD26B0A}" srcOrd="1" destOrd="0" presId="urn:microsoft.com/office/officeart/2005/8/layout/radial1"/>
    <dgm:cxn modelId="{8795067F-C2DE-40BB-9C86-FB7BDF7C3F5D}" srcId="{68716F71-C096-4F3E-A2A6-FA6D6DF3F507}" destId="{849CA353-2275-425E-9977-BD6E214F3CF1}" srcOrd="0" destOrd="0" parTransId="{E7B09D15-C2E8-431A-B37E-33FCA2C324DC}" sibTransId="{C7224238-C848-447E-94AB-ED63F3AED42A}"/>
    <dgm:cxn modelId="{B9B6838F-A9F4-41E3-9A0C-2F39CD4CE126}" srcId="{68716F71-C096-4F3E-A2A6-FA6D6DF3F507}" destId="{7DD00F6E-203F-4330-9BBF-F50EF49DC202}" srcOrd="5" destOrd="0" parTransId="{ED6C7ABB-6355-4489-B436-4EE41AC1108E}" sibTransId="{64E31A19-2A14-46CD-A346-B366C05FFEFB}"/>
    <dgm:cxn modelId="{9C4E2011-94CD-49A0-BE03-45A6BBEEADCE}" type="presOf" srcId="{7DD00F6E-203F-4330-9BBF-F50EF49DC202}" destId="{F091947F-3435-4115-8149-908039428EE7}" srcOrd="0" destOrd="0" presId="urn:microsoft.com/office/officeart/2005/8/layout/radial1"/>
    <dgm:cxn modelId="{2FCFF845-08F2-4B3A-B488-A551E75221AD}" type="presOf" srcId="{849CA353-2275-425E-9977-BD6E214F3CF1}" destId="{2348AD4F-9608-40C9-BE12-8E00FB70F3C6}" srcOrd="0" destOrd="0" presId="urn:microsoft.com/office/officeart/2005/8/layout/radial1"/>
    <dgm:cxn modelId="{2BC03BC4-5959-4807-901A-15CB33A3D0F9}" type="presOf" srcId="{83FE52D0-5153-4FF4-B138-3E1E59E1251C}" destId="{25FA13D8-ABC5-496C-91FF-476316FD9BF3}" srcOrd="0" destOrd="0" presId="urn:microsoft.com/office/officeart/2005/8/layout/radial1"/>
    <dgm:cxn modelId="{B4247EB0-0C4D-45FF-9046-53A5ACE35C7B}" type="presOf" srcId="{65353DBE-7D99-4536-A42E-777671943E24}" destId="{3512A59A-671C-4A9F-B8D0-59C0DA3611F2}" srcOrd="0" destOrd="0" presId="urn:microsoft.com/office/officeart/2005/8/layout/radial1"/>
    <dgm:cxn modelId="{F45D226A-B65A-4AC1-B30D-D36E0F37ACE4}" srcId="{68716F71-C096-4F3E-A2A6-FA6D6DF3F507}" destId="{089AF0A3-941F-450C-8014-3AD63F3BF9D4}" srcOrd="1" destOrd="0" parTransId="{A4EA7A26-DBA7-484B-BFF7-8FD4BD2DA0D6}" sibTransId="{9F9DB784-E7A6-4600-91BE-DB506452F0B3}"/>
    <dgm:cxn modelId="{7E9F161B-5293-449E-9CA5-12FC4B741AFC}" type="presOf" srcId="{3247A3AE-3B02-417C-BDAB-F4F0EA52DBF3}" destId="{B48F4404-979E-4C77-99BF-CF5D65205977}" srcOrd="0" destOrd="0" presId="urn:microsoft.com/office/officeart/2005/8/layout/radial1"/>
    <dgm:cxn modelId="{6A3C4436-4A02-4D15-8F57-EAA36222D70C}" type="presOf" srcId="{83FE52D0-5153-4FF4-B138-3E1E59E1251C}" destId="{B01E7F25-F202-4E51-9C0B-048FE1A347A5}" srcOrd="1" destOrd="0" presId="urn:microsoft.com/office/officeart/2005/8/layout/radial1"/>
    <dgm:cxn modelId="{02B379B1-B29A-4F9E-88A0-445A78ECBC57}" type="presOf" srcId="{68716F71-C096-4F3E-A2A6-FA6D6DF3F507}" destId="{8D099AE6-20ED-4D58-B0CF-1A261BDEB56E}" srcOrd="0" destOrd="0" presId="urn:microsoft.com/office/officeart/2005/8/layout/radial1"/>
    <dgm:cxn modelId="{D86E0CE0-9A0C-4E35-90A6-8FAFD3C227EB}" type="presOf" srcId="{0CF38FEF-7569-4AF2-AF50-8E500821C6DD}" destId="{0B75B9D8-DBB8-484C-B778-8B383D5537E9}" srcOrd="1" destOrd="0" presId="urn:microsoft.com/office/officeart/2005/8/layout/radial1"/>
    <dgm:cxn modelId="{88BC2A88-E626-459B-9C02-79669B82F21B}" type="presOf" srcId="{06CFDD5F-ACAE-4766-B547-7BBD03783688}" destId="{E283C8A1-1137-45F1-89D6-DB9E2D706511}" srcOrd="0" destOrd="0" presId="urn:microsoft.com/office/officeart/2005/8/layout/radial1"/>
    <dgm:cxn modelId="{B5B90E55-CB6F-4FA5-9366-E46FEE41CE13}" type="presOf" srcId="{AA1A6974-74FB-4DCA-A2F2-301AE2517BB1}" destId="{11D405A8-FFB9-4E79-8C00-553CE9A7762F}" srcOrd="0" destOrd="0" presId="urn:microsoft.com/office/officeart/2005/8/layout/radial1"/>
    <dgm:cxn modelId="{265DCCD6-CAD9-4646-B703-DBAECA41C2AB}" type="presOf" srcId="{55942B9E-85E4-49CD-ADB8-1231918E06DD}" destId="{184F36A9-7354-45DE-B38C-4BD09A6DAC5C}" srcOrd="1" destOrd="0" presId="urn:microsoft.com/office/officeart/2005/8/layout/radial1"/>
    <dgm:cxn modelId="{0DB06D39-F7C5-4109-93C9-B8F3764379E6}" srcId="{68716F71-C096-4F3E-A2A6-FA6D6DF3F507}" destId="{B8A28564-2CE3-4546-82DD-9C6FFB4AE2A4}" srcOrd="6" destOrd="0" parTransId="{55942B9E-85E4-49CD-ADB8-1231918E06DD}" sibTransId="{C0145D22-8941-4DB3-B86E-6E16DE3A950A}"/>
    <dgm:cxn modelId="{3F816861-B915-459C-A202-9B9F4CA3A4D9}" type="presOf" srcId="{E7B09D15-C2E8-431A-B37E-33FCA2C324DC}" destId="{E64A5F9B-B068-4734-B176-5C271503E89F}" srcOrd="0" destOrd="0" presId="urn:microsoft.com/office/officeart/2005/8/layout/radial1"/>
    <dgm:cxn modelId="{014C0D60-599E-4E3F-96AD-2D0E518644F0}" type="presOf" srcId="{089AF0A3-941F-450C-8014-3AD63F3BF9D4}" destId="{5048D381-7CA4-409B-AF6A-BA93022379BE}" srcOrd="0" destOrd="0" presId="urn:microsoft.com/office/officeart/2005/8/layout/radial1"/>
    <dgm:cxn modelId="{73AD92C4-5DE4-4D8B-9270-E144FA674DC9}" srcId="{68716F71-C096-4F3E-A2A6-FA6D6DF3F507}" destId="{9AAB3C4A-F326-4DCB-976F-18012B4AECFA}" srcOrd="2" destOrd="0" parTransId="{83FE52D0-5153-4FF4-B138-3E1E59E1251C}" sibTransId="{48A81ECA-334C-4DEE-A97D-480D83659BFA}"/>
    <dgm:cxn modelId="{6D43E58F-C2A5-4876-BE5C-5CA02637A5BC}" type="presOf" srcId="{0CF38FEF-7569-4AF2-AF50-8E500821C6DD}" destId="{D6D956CA-D6E3-44DD-8329-78F9BF25D457}" srcOrd="0" destOrd="0" presId="urn:microsoft.com/office/officeart/2005/8/layout/radial1"/>
    <dgm:cxn modelId="{877AC489-C3BF-4105-A94B-CA3258052070}" srcId="{68716F71-C096-4F3E-A2A6-FA6D6DF3F507}" destId="{65353DBE-7D99-4536-A42E-777671943E24}" srcOrd="3" destOrd="0" parTransId="{0CF38FEF-7569-4AF2-AF50-8E500821C6DD}" sibTransId="{61CEF882-2D88-49B8-85E5-8582E5108EC6}"/>
    <dgm:cxn modelId="{2C8A9EDB-4D7F-4106-9B98-6BBAC2B5CCC2}" type="presOf" srcId="{ED6C7ABB-6355-4489-B436-4EE41AC1108E}" destId="{6B0A202E-DC8B-422A-951A-F8CA7C8CDD74}" srcOrd="1" destOrd="0" presId="urn:microsoft.com/office/officeart/2005/8/layout/radial1"/>
    <dgm:cxn modelId="{5BF3FD27-5A0B-4FD7-9061-200B2411954A}" type="presParOf" srcId="{B48F4404-979E-4C77-99BF-CF5D65205977}" destId="{8D099AE6-20ED-4D58-B0CF-1A261BDEB56E}" srcOrd="0" destOrd="0" presId="urn:microsoft.com/office/officeart/2005/8/layout/radial1"/>
    <dgm:cxn modelId="{F3FDFC23-C559-46B0-A6C0-BEA655771D0D}" type="presParOf" srcId="{B48F4404-979E-4C77-99BF-CF5D65205977}" destId="{E64A5F9B-B068-4734-B176-5C271503E89F}" srcOrd="1" destOrd="0" presId="urn:microsoft.com/office/officeart/2005/8/layout/radial1"/>
    <dgm:cxn modelId="{240ECABC-2939-4AC9-A226-E9A2C741474B}" type="presParOf" srcId="{E64A5F9B-B068-4734-B176-5C271503E89F}" destId="{73AE2C9A-48B8-4699-8A1B-249BA9D0B8F3}" srcOrd="0" destOrd="0" presId="urn:microsoft.com/office/officeart/2005/8/layout/radial1"/>
    <dgm:cxn modelId="{0C4412B2-31EC-43E2-BC0F-FC8E0703D301}" type="presParOf" srcId="{B48F4404-979E-4C77-99BF-CF5D65205977}" destId="{2348AD4F-9608-40C9-BE12-8E00FB70F3C6}" srcOrd="2" destOrd="0" presId="urn:microsoft.com/office/officeart/2005/8/layout/radial1"/>
    <dgm:cxn modelId="{725D68D7-E36C-4866-9EA6-FDCB7ACFFB34}" type="presParOf" srcId="{B48F4404-979E-4C77-99BF-CF5D65205977}" destId="{FC9D9AE5-654B-4143-AD03-12D963E52FA0}" srcOrd="3" destOrd="0" presId="urn:microsoft.com/office/officeart/2005/8/layout/radial1"/>
    <dgm:cxn modelId="{FF77B052-D8B0-455B-B305-0C20615D2F94}" type="presParOf" srcId="{FC9D9AE5-654B-4143-AD03-12D963E52FA0}" destId="{A2FE9CD9-D00A-4AD6-A0A2-3FE1BFD26B0A}" srcOrd="0" destOrd="0" presId="urn:microsoft.com/office/officeart/2005/8/layout/radial1"/>
    <dgm:cxn modelId="{B18D9787-72F3-4EC8-B28B-6AB44D12DC8E}" type="presParOf" srcId="{B48F4404-979E-4C77-99BF-CF5D65205977}" destId="{5048D381-7CA4-409B-AF6A-BA93022379BE}" srcOrd="4" destOrd="0" presId="urn:microsoft.com/office/officeart/2005/8/layout/radial1"/>
    <dgm:cxn modelId="{BFE00412-BB85-491A-92E7-34DC93E7F01C}" type="presParOf" srcId="{B48F4404-979E-4C77-99BF-CF5D65205977}" destId="{25FA13D8-ABC5-496C-91FF-476316FD9BF3}" srcOrd="5" destOrd="0" presId="urn:microsoft.com/office/officeart/2005/8/layout/radial1"/>
    <dgm:cxn modelId="{98448E9A-D90F-4567-878E-79E64D82975E}" type="presParOf" srcId="{25FA13D8-ABC5-496C-91FF-476316FD9BF3}" destId="{B01E7F25-F202-4E51-9C0B-048FE1A347A5}" srcOrd="0" destOrd="0" presId="urn:microsoft.com/office/officeart/2005/8/layout/radial1"/>
    <dgm:cxn modelId="{15F71C92-821B-4FC4-AC10-FF25F320CDDC}" type="presParOf" srcId="{B48F4404-979E-4C77-99BF-CF5D65205977}" destId="{279FFFFB-D668-4979-B349-D0EAE291253A}" srcOrd="6" destOrd="0" presId="urn:microsoft.com/office/officeart/2005/8/layout/radial1"/>
    <dgm:cxn modelId="{E31C3BFD-F527-4E71-AC6B-D7946B6F7569}" type="presParOf" srcId="{B48F4404-979E-4C77-99BF-CF5D65205977}" destId="{D6D956CA-D6E3-44DD-8329-78F9BF25D457}" srcOrd="7" destOrd="0" presId="urn:microsoft.com/office/officeart/2005/8/layout/radial1"/>
    <dgm:cxn modelId="{EE2FB7BF-A800-41CC-BAFA-CA7363BA5F2D}" type="presParOf" srcId="{D6D956CA-D6E3-44DD-8329-78F9BF25D457}" destId="{0B75B9D8-DBB8-484C-B778-8B383D5537E9}" srcOrd="0" destOrd="0" presId="urn:microsoft.com/office/officeart/2005/8/layout/radial1"/>
    <dgm:cxn modelId="{89C018FE-DB4B-446F-A603-E9632D68308E}" type="presParOf" srcId="{B48F4404-979E-4C77-99BF-CF5D65205977}" destId="{3512A59A-671C-4A9F-B8D0-59C0DA3611F2}" srcOrd="8" destOrd="0" presId="urn:microsoft.com/office/officeart/2005/8/layout/radial1"/>
    <dgm:cxn modelId="{797C58C9-E912-4606-BAB2-F5E9C1CC89E1}" type="presParOf" srcId="{B48F4404-979E-4C77-99BF-CF5D65205977}" destId="{E283C8A1-1137-45F1-89D6-DB9E2D706511}" srcOrd="9" destOrd="0" presId="urn:microsoft.com/office/officeart/2005/8/layout/radial1"/>
    <dgm:cxn modelId="{6B9513A9-AB51-4D05-9A55-0889370DC0D5}" type="presParOf" srcId="{E283C8A1-1137-45F1-89D6-DB9E2D706511}" destId="{8DDBFB73-5A3C-4C22-909B-CA2ACE698391}" srcOrd="0" destOrd="0" presId="urn:microsoft.com/office/officeart/2005/8/layout/radial1"/>
    <dgm:cxn modelId="{3A2453B3-41FD-4D83-9A41-87BB695FBC74}" type="presParOf" srcId="{B48F4404-979E-4C77-99BF-CF5D65205977}" destId="{11D405A8-FFB9-4E79-8C00-553CE9A7762F}" srcOrd="10" destOrd="0" presId="urn:microsoft.com/office/officeart/2005/8/layout/radial1"/>
    <dgm:cxn modelId="{5211E982-5A5D-48E2-AD0E-61FD3782FB53}" type="presParOf" srcId="{B48F4404-979E-4C77-99BF-CF5D65205977}" destId="{CED98ADC-E983-4B07-9E8D-603469DDB10D}" srcOrd="11" destOrd="0" presId="urn:microsoft.com/office/officeart/2005/8/layout/radial1"/>
    <dgm:cxn modelId="{E611A60C-856D-4D1A-872E-8A769205E8BA}" type="presParOf" srcId="{CED98ADC-E983-4B07-9E8D-603469DDB10D}" destId="{6B0A202E-DC8B-422A-951A-F8CA7C8CDD74}" srcOrd="0" destOrd="0" presId="urn:microsoft.com/office/officeart/2005/8/layout/radial1"/>
    <dgm:cxn modelId="{447F9512-9B9C-49EE-891E-59067C02F14E}" type="presParOf" srcId="{B48F4404-979E-4C77-99BF-CF5D65205977}" destId="{F091947F-3435-4115-8149-908039428EE7}" srcOrd="12" destOrd="0" presId="urn:microsoft.com/office/officeart/2005/8/layout/radial1"/>
    <dgm:cxn modelId="{8938864E-C502-4D8B-9574-C16626037873}" type="presParOf" srcId="{B48F4404-979E-4C77-99BF-CF5D65205977}" destId="{FF0FF9A8-34E1-4C57-9189-45B124D15C3D}" srcOrd="13" destOrd="0" presId="urn:microsoft.com/office/officeart/2005/8/layout/radial1"/>
    <dgm:cxn modelId="{A82D8511-5BE8-4C50-9C6F-0B6D0FA92729}" type="presParOf" srcId="{FF0FF9A8-34E1-4C57-9189-45B124D15C3D}" destId="{184F36A9-7354-45DE-B38C-4BD09A6DAC5C}" srcOrd="0" destOrd="0" presId="urn:microsoft.com/office/officeart/2005/8/layout/radial1"/>
    <dgm:cxn modelId="{C3C933E3-846A-40DE-B1CD-508FD595C572}" type="presParOf" srcId="{B48F4404-979E-4C77-99BF-CF5D65205977}" destId="{E5967288-4BC7-471F-9AB8-500841AC4449}" srcOrd="14" destOrd="0" presId="urn:microsoft.com/office/officeart/2005/8/layout/radial1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247A3AE-3B02-417C-BDAB-F4F0EA52DBF3}" type="doc">
      <dgm:prSet loTypeId="urn:microsoft.com/office/officeart/2005/8/layout/radial1" loCatId="cycle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68716F71-C096-4F3E-A2A6-FA6D6DF3F507}">
      <dgm:prSet phldrT="[Text]" custT="1"/>
      <dgm:spPr/>
      <dgm:t>
        <a:bodyPr/>
        <a:lstStyle/>
        <a:p>
          <a:r>
            <a:rPr lang="en-US" sz="1400" dirty="0" smtClean="0">
              <a:latin typeface="Arial Narrow" pitchFamily="34" charset="0"/>
            </a:rPr>
            <a:t>Marketing Mix</a:t>
          </a:r>
          <a:endParaRPr lang="en-US" sz="1400" dirty="0">
            <a:latin typeface="Arial Narrow" pitchFamily="34" charset="0"/>
          </a:endParaRPr>
        </a:p>
      </dgm:t>
    </dgm:pt>
    <dgm:pt modelId="{A0D0A8C8-021D-4B11-AEF8-ED1C1A524017}" type="parTrans" cxnId="{99A1B5A0-CB2B-482D-A9BE-0A1D30EA1A1A}">
      <dgm:prSet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AD538105-87DF-4C23-BC47-BE716F7A2303}" type="sibTrans" cxnId="{99A1B5A0-CB2B-482D-A9BE-0A1D30EA1A1A}">
      <dgm:prSet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849CA353-2275-425E-9977-BD6E214F3CF1}">
      <dgm:prSet phldrT="[Text]" custT="1"/>
      <dgm:spPr/>
      <dgm:t>
        <a:bodyPr/>
        <a:lstStyle/>
        <a:p>
          <a:r>
            <a:rPr lang="en-US" sz="1400" dirty="0" smtClean="0">
              <a:latin typeface="Arial Narrow" pitchFamily="34" charset="0"/>
            </a:rPr>
            <a:t>Product</a:t>
          </a:r>
          <a:endParaRPr lang="en-US" sz="1400" dirty="0">
            <a:latin typeface="Arial Narrow" pitchFamily="34" charset="0"/>
          </a:endParaRPr>
        </a:p>
      </dgm:t>
    </dgm:pt>
    <dgm:pt modelId="{E7B09D15-C2E8-431A-B37E-33FCA2C324DC}" type="parTrans" cxnId="{8795067F-C2DE-40BB-9C86-FB7BDF7C3F5D}">
      <dgm:prSet custT="1"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C7224238-C848-447E-94AB-ED63F3AED42A}" type="sibTrans" cxnId="{8795067F-C2DE-40BB-9C86-FB7BDF7C3F5D}">
      <dgm:prSet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65353DBE-7D99-4536-A42E-777671943E24}">
      <dgm:prSet phldrT="[Text]" custT="1"/>
      <dgm:spPr/>
      <dgm:t>
        <a:bodyPr/>
        <a:lstStyle/>
        <a:p>
          <a:r>
            <a:rPr lang="en-US" sz="1400" dirty="0" smtClean="0">
              <a:latin typeface="Arial Narrow" pitchFamily="34" charset="0"/>
            </a:rPr>
            <a:t>Place</a:t>
          </a:r>
          <a:endParaRPr lang="en-US" sz="1400" dirty="0">
            <a:latin typeface="Arial Narrow" pitchFamily="34" charset="0"/>
          </a:endParaRPr>
        </a:p>
      </dgm:t>
    </dgm:pt>
    <dgm:pt modelId="{0CF38FEF-7569-4AF2-AF50-8E500821C6DD}" type="parTrans" cxnId="{877AC489-C3BF-4105-A94B-CA3258052070}">
      <dgm:prSet custT="1"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61CEF882-2D88-49B8-85E5-8582E5108EC6}" type="sibTrans" cxnId="{877AC489-C3BF-4105-A94B-CA3258052070}">
      <dgm:prSet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AA1A6974-74FB-4DCA-A2F2-301AE2517BB1}">
      <dgm:prSet phldrT="[Text]" custT="1"/>
      <dgm:spPr/>
      <dgm:t>
        <a:bodyPr/>
        <a:lstStyle/>
        <a:p>
          <a:r>
            <a:rPr lang="en-US" sz="1400" dirty="0" smtClean="0">
              <a:latin typeface="Arial Narrow" pitchFamily="34" charset="0"/>
            </a:rPr>
            <a:t>People</a:t>
          </a:r>
          <a:endParaRPr lang="en-US" sz="1400" dirty="0">
            <a:latin typeface="Arial Narrow" pitchFamily="34" charset="0"/>
          </a:endParaRPr>
        </a:p>
      </dgm:t>
    </dgm:pt>
    <dgm:pt modelId="{06CFDD5F-ACAE-4766-B547-7BBD03783688}" type="parTrans" cxnId="{862C5306-390B-4055-8D35-E12B557FF670}">
      <dgm:prSet custT="1"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1C6B7B4F-CA66-4D16-9D43-103119C7ABD1}" type="sibTrans" cxnId="{862C5306-390B-4055-8D35-E12B557FF670}">
      <dgm:prSet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7DD00F6E-203F-4330-9BBF-F50EF49DC202}">
      <dgm:prSet phldrT="[Text]" custT="1"/>
      <dgm:spPr/>
      <dgm:t>
        <a:bodyPr/>
        <a:lstStyle/>
        <a:p>
          <a:r>
            <a:rPr lang="en-US" sz="1400" dirty="0" err="1" smtClean="0">
              <a:latin typeface="Arial Narrow" pitchFamily="34" charset="0"/>
            </a:rPr>
            <a:t>Prosess</a:t>
          </a:r>
          <a:endParaRPr lang="en-US" sz="1400" dirty="0">
            <a:latin typeface="Arial Narrow" pitchFamily="34" charset="0"/>
          </a:endParaRPr>
        </a:p>
      </dgm:t>
    </dgm:pt>
    <dgm:pt modelId="{ED6C7ABB-6355-4489-B436-4EE41AC1108E}" type="parTrans" cxnId="{B9B6838F-A9F4-41E3-9A0C-2F39CD4CE126}">
      <dgm:prSet custT="1"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64E31A19-2A14-46CD-A346-B366C05FFEFB}" type="sibTrans" cxnId="{B9B6838F-A9F4-41E3-9A0C-2F39CD4CE126}">
      <dgm:prSet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089AF0A3-941F-450C-8014-3AD63F3BF9D4}">
      <dgm:prSet phldrT="[Text]" custT="1"/>
      <dgm:spPr/>
      <dgm:t>
        <a:bodyPr/>
        <a:lstStyle/>
        <a:p>
          <a:r>
            <a:rPr lang="en-US" sz="1400" dirty="0" smtClean="0">
              <a:latin typeface="Arial Narrow" pitchFamily="34" charset="0"/>
            </a:rPr>
            <a:t>Price</a:t>
          </a:r>
          <a:endParaRPr lang="en-US" sz="1400" dirty="0">
            <a:latin typeface="Arial Narrow" pitchFamily="34" charset="0"/>
          </a:endParaRPr>
        </a:p>
      </dgm:t>
    </dgm:pt>
    <dgm:pt modelId="{A4EA7A26-DBA7-484B-BFF7-8FD4BD2DA0D6}" type="parTrans" cxnId="{F45D226A-B65A-4AC1-B30D-D36E0F37ACE4}">
      <dgm:prSet custT="1"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9F9DB784-E7A6-4600-91BE-DB506452F0B3}" type="sibTrans" cxnId="{F45D226A-B65A-4AC1-B30D-D36E0F37ACE4}">
      <dgm:prSet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9AAB3C4A-F326-4DCB-976F-18012B4AECFA}">
      <dgm:prSet phldrT="[Text]" custT="1"/>
      <dgm:spPr/>
      <dgm:t>
        <a:bodyPr/>
        <a:lstStyle/>
        <a:p>
          <a:r>
            <a:rPr lang="en-US" sz="1400" dirty="0" smtClean="0">
              <a:latin typeface="Arial Narrow" pitchFamily="34" charset="0"/>
            </a:rPr>
            <a:t>Promotion</a:t>
          </a:r>
          <a:endParaRPr lang="en-US" sz="1400" dirty="0">
            <a:latin typeface="Arial Narrow" pitchFamily="34" charset="0"/>
          </a:endParaRPr>
        </a:p>
      </dgm:t>
    </dgm:pt>
    <dgm:pt modelId="{83FE52D0-5153-4FF4-B138-3E1E59E1251C}" type="parTrans" cxnId="{73AD92C4-5DE4-4D8B-9270-E144FA674DC9}">
      <dgm:prSet custT="1"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48A81ECA-334C-4DEE-A97D-480D83659BFA}" type="sibTrans" cxnId="{73AD92C4-5DE4-4D8B-9270-E144FA674DC9}">
      <dgm:prSet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B8A28564-2CE3-4546-82DD-9C6FFB4AE2A4}">
      <dgm:prSet phldrT="[Text]" custT="1"/>
      <dgm:spPr/>
      <dgm:t>
        <a:bodyPr/>
        <a:lstStyle/>
        <a:p>
          <a:r>
            <a:rPr lang="en-US" sz="1400" dirty="0" smtClean="0">
              <a:latin typeface="Arial Narrow" pitchFamily="34" charset="0"/>
            </a:rPr>
            <a:t>Physical </a:t>
          </a:r>
          <a:r>
            <a:rPr lang="en-US" sz="1400" dirty="0" err="1" smtClean="0">
              <a:latin typeface="Arial Narrow" pitchFamily="34" charset="0"/>
            </a:rPr>
            <a:t>Envidence</a:t>
          </a:r>
          <a:endParaRPr lang="en-US" sz="1400" dirty="0">
            <a:latin typeface="Arial Narrow" pitchFamily="34" charset="0"/>
          </a:endParaRPr>
        </a:p>
      </dgm:t>
    </dgm:pt>
    <dgm:pt modelId="{55942B9E-85E4-49CD-ADB8-1231918E06DD}" type="parTrans" cxnId="{0DB06D39-F7C5-4109-93C9-B8F3764379E6}">
      <dgm:prSet custT="1"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C0145D22-8941-4DB3-B86E-6E16DE3A950A}" type="sibTrans" cxnId="{0DB06D39-F7C5-4109-93C9-B8F3764379E6}">
      <dgm:prSet/>
      <dgm:spPr/>
      <dgm:t>
        <a:bodyPr/>
        <a:lstStyle/>
        <a:p>
          <a:endParaRPr lang="en-US" sz="1400">
            <a:latin typeface="Arial Narrow" pitchFamily="34" charset="0"/>
          </a:endParaRPr>
        </a:p>
      </dgm:t>
    </dgm:pt>
    <dgm:pt modelId="{B48F4404-979E-4C77-99BF-CF5D65205977}" type="pres">
      <dgm:prSet presAssocID="{3247A3AE-3B02-417C-BDAB-F4F0EA52DBF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D099AE6-20ED-4D58-B0CF-1A261BDEB56E}" type="pres">
      <dgm:prSet presAssocID="{68716F71-C096-4F3E-A2A6-FA6D6DF3F507}" presName="centerShape" presStyleLbl="node0" presStyleIdx="0" presStyleCnt="1"/>
      <dgm:spPr/>
      <dgm:t>
        <a:bodyPr/>
        <a:lstStyle/>
        <a:p>
          <a:endParaRPr lang="en-US"/>
        </a:p>
      </dgm:t>
    </dgm:pt>
    <dgm:pt modelId="{E64A5F9B-B068-4734-B176-5C271503E89F}" type="pres">
      <dgm:prSet presAssocID="{E7B09D15-C2E8-431A-B37E-33FCA2C324DC}" presName="Name9" presStyleLbl="parChTrans1D2" presStyleIdx="0" presStyleCnt="7"/>
      <dgm:spPr/>
      <dgm:t>
        <a:bodyPr/>
        <a:lstStyle/>
        <a:p>
          <a:endParaRPr lang="en-US"/>
        </a:p>
      </dgm:t>
    </dgm:pt>
    <dgm:pt modelId="{73AE2C9A-48B8-4699-8A1B-249BA9D0B8F3}" type="pres">
      <dgm:prSet presAssocID="{E7B09D15-C2E8-431A-B37E-33FCA2C324DC}" presName="connTx" presStyleLbl="parChTrans1D2" presStyleIdx="0" presStyleCnt="7"/>
      <dgm:spPr/>
      <dgm:t>
        <a:bodyPr/>
        <a:lstStyle/>
        <a:p>
          <a:endParaRPr lang="en-US"/>
        </a:p>
      </dgm:t>
    </dgm:pt>
    <dgm:pt modelId="{2348AD4F-9608-40C9-BE12-8E00FB70F3C6}" type="pres">
      <dgm:prSet presAssocID="{849CA353-2275-425E-9977-BD6E214F3CF1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9D9AE5-654B-4143-AD03-12D963E52FA0}" type="pres">
      <dgm:prSet presAssocID="{A4EA7A26-DBA7-484B-BFF7-8FD4BD2DA0D6}" presName="Name9" presStyleLbl="parChTrans1D2" presStyleIdx="1" presStyleCnt="7"/>
      <dgm:spPr/>
      <dgm:t>
        <a:bodyPr/>
        <a:lstStyle/>
        <a:p>
          <a:endParaRPr lang="en-US"/>
        </a:p>
      </dgm:t>
    </dgm:pt>
    <dgm:pt modelId="{A2FE9CD9-D00A-4AD6-A0A2-3FE1BFD26B0A}" type="pres">
      <dgm:prSet presAssocID="{A4EA7A26-DBA7-484B-BFF7-8FD4BD2DA0D6}" presName="connTx" presStyleLbl="parChTrans1D2" presStyleIdx="1" presStyleCnt="7"/>
      <dgm:spPr/>
      <dgm:t>
        <a:bodyPr/>
        <a:lstStyle/>
        <a:p>
          <a:endParaRPr lang="en-US"/>
        </a:p>
      </dgm:t>
    </dgm:pt>
    <dgm:pt modelId="{5048D381-7CA4-409B-AF6A-BA93022379BE}" type="pres">
      <dgm:prSet presAssocID="{089AF0A3-941F-450C-8014-3AD63F3BF9D4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FA13D8-ABC5-496C-91FF-476316FD9BF3}" type="pres">
      <dgm:prSet presAssocID="{83FE52D0-5153-4FF4-B138-3E1E59E1251C}" presName="Name9" presStyleLbl="parChTrans1D2" presStyleIdx="2" presStyleCnt="7"/>
      <dgm:spPr/>
      <dgm:t>
        <a:bodyPr/>
        <a:lstStyle/>
        <a:p>
          <a:endParaRPr lang="en-US"/>
        </a:p>
      </dgm:t>
    </dgm:pt>
    <dgm:pt modelId="{B01E7F25-F202-4E51-9C0B-048FE1A347A5}" type="pres">
      <dgm:prSet presAssocID="{83FE52D0-5153-4FF4-B138-3E1E59E1251C}" presName="connTx" presStyleLbl="parChTrans1D2" presStyleIdx="2" presStyleCnt="7"/>
      <dgm:spPr/>
      <dgm:t>
        <a:bodyPr/>
        <a:lstStyle/>
        <a:p>
          <a:endParaRPr lang="en-US"/>
        </a:p>
      </dgm:t>
    </dgm:pt>
    <dgm:pt modelId="{279FFFFB-D668-4979-B349-D0EAE291253A}" type="pres">
      <dgm:prSet presAssocID="{9AAB3C4A-F326-4DCB-976F-18012B4AECFA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D956CA-D6E3-44DD-8329-78F9BF25D457}" type="pres">
      <dgm:prSet presAssocID="{0CF38FEF-7569-4AF2-AF50-8E500821C6DD}" presName="Name9" presStyleLbl="parChTrans1D2" presStyleIdx="3" presStyleCnt="7"/>
      <dgm:spPr/>
      <dgm:t>
        <a:bodyPr/>
        <a:lstStyle/>
        <a:p>
          <a:endParaRPr lang="en-US"/>
        </a:p>
      </dgm:t>
    </dgm:pt>
    <dgm:pt modelId="{0B75B9D8-DBB8-484C-B778-8B383D5537E9}" type="pres">
      <dgm:prSet presAssocID="{0CF38FEF-7569-4AF2-AF50-8E500821C6DD}" presName="connTx" presStyleLbl="parChTrans1D2" presStyleIdx="3" presStyleCnt="7"/>
      <dgm:spPr/>
      <dgm:t>
        <a:bodyPr/>
        <a:lstStyle/>
        <a:p>
          <a:endParaRPr lang="en-US"/>
        </a:p>
      </dgm:t>
    </dgm:pt>
    <dgm:pt modelId="{3512A59A-671C-4A9F-B8D0-59C0DA3611F2}" type="pres">
      <dgm:prSet presAssocID="{65353DBE-7D99-4536-A42E-777671943E24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83C8A1-1137-45F1-89D6-DB9E2D706511}" type="pres">
      <dgm:prSet presAssocID="{06CFDD5F-ACAE-4766-B547-7BBD03783688}" presName="Name9" presStyleLbl="parChTrans1D2" presStyleIdx="4" presStyleCnt="7"/>
      <dgm:spPr/>
      <dgm:t>
        <a:bodyPr/>
        <a:lstStyle/>
        <a:p>
          <a:endParaRPr lang="en-US"/>
        </a:p>
      </dgm:t>
    </dgm:pt>
    <dgm:pt modelId="{8DDBFB73-5A3C-4C22-909B-CA2ACE698391}" type="pres">
      <dgm:prSet presAssocID="{06CFDD5F-ACAE-4766-B547-7BBD03783688}" presName="connTx" presStyleLbl="parChTrans1D2" presStyleIdx="4" presStyleCnt="7"/>
      <dgm:spPr/>
      <dgm:t>
        <a:bodyPr/>
        <a:lstStyle/>
        <a:p>
          <a:endParaRPr lang="en-US"/>
        </a:p>
      </dgm:t>
    </dgm:pt>
    <dgm:pt modelId="{11D405A8-FFB9-4E79-8C00-553CE9A7762F}" type="pres">
      <dgm:prSet presAssocID="{AA1A6974-74FB-4DCA-A2F2-301AE2517BB1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D98ADC-E983-4B07-9E8D-603469DDB10D}" type="pres">
      <dgm:prSet presAssocID="{ED6C7ABB-6355-4489-B436-4EE41AC1108E}" presName="Name9" presStyleLbl="parChTrans1D2" presStyleIdx="5" presStyleCnt="7"/>
      <dgm:spPr/>
      <dgm:t>
        <a:bodyPr/>
        <a:lstStyle/>
        <a:p>
          <a:endParaRPr lang="en-US"/>
        </a:p>
      </dgm:t>
    </dgm:pt>
    <dgm:pt modelId="{6B0A202E-DC8B-422A-951A-F8CA7C8CDD74}" type="pres">
      <dgm:prSet presAssocID="{ED6C7ABB-6355-4489-B436-4EE41AC1108E}" presName="connTx" presStyleLbl="parChTrans1D2" presStyleIdx="5" presStyleCnt="7"/>
      <dgm:spPr/>
      <dgm:t>
        <a:bodyPr/>
        <a:lstStyle/>
        <a:p>
          <a:endParaRPr lang="en-US"/>
        </a:p>
      </dgm:t>
    </dgm:pt>
    <dgm:pt modelId="{F091947F-3435-4115-8149-908039428EE7}" type="pres">
      <dgm:prSet presAssocID="{7DD00F6E-203F-4330-9BBF-F50EF49DC202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0FF9A8-34E1-4C57-9189-45B124D15C3D}" type="pres">
      <dgm:prSet presAssocID="{55942B9E-85E4-49CD-ADB8-1231918E06DD}" presName="Name9" presStyleLbl="parChTrans1D2" presStyleIdx="6" presStyleCnt="7"/>
      <dgm:spPr/>
      <dgm:t>
        <a:bodyPr/>
        <a:lstStyle/>
        <a:p>
          <a:endParaRPr lang="en-US"/>
        </a:p>
      </dgm:t>
    </dgm:pt>
    <dgm:pt modelId="{184F36A9-7354-45DE-B38C-4BD09A6DAC5C}" type="pres">
      <dgm:prSet presAssocID="{55942B9E-85E4-49CD-ADB8-1231918E06DD}" presName="connTx" presStyleLbl="parChTrans1D2" presStyleIdx="6" presStyleCnt="7"/>
      <dgm:spPr/>
      <dgm:t>
        <a:bodyPr/>
        <a:lstStyle/>
        <a:p>
          <a:endParaRPr lang="en-US"/>
        </a:p>
      </dgm:t>
    </dgm:pt>
    <dgm:pt modelId="{E5967288-4BC7-471F-9AB8-500841AC4449}" type="pres">
      <dgm:prSet presAssocID="{B8A28564-2CE3-4546-82DD-9C6FFB4AE2A4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8CFF8E4-6C50-4E1C-AE51-ED5694354880}" type="presOf" srcId="{7DD00F6E-203F-4330-9BBF-F50EF49DC202}" destId="{F091947F-3435-4115-8149-908039428EE7}" srcOrd="0" destOrd="0" presId="urn:microsoft.com/office/officeart/2005/8/layout/radial1"/>
    <dgm:cxn modelId="{862C5306-390B-4055-8D35-E12B557FF670}" srcId="{68716F71-C096-4F3E-A2A6-FA6D6DF3F507}" destId="{AA1A6974-74FB-4DCA-A2F2-301AE2517BB1}" srcOrd="4" destOrd="0" parTransId="{06CFDD5F-ACAE-4766-B547-7BBD03783688}" sibTransId="{1C6B7B4F-CA66-4D16-9D43-103119C7ABD1}"/>
    <dgm:cxn modelId="{95ABEA7A-A7E8-469C-BC64-4DF0D432A696}" type="presOf" srcId="{9AAB3C4A-F326-4DCB-976F-18012B4AECFA}" destId="{279FFFFB-D668-4979-B349-D0EAE291253A}" srcOrd="0" destOrd="0" presId="urn:microsoft.com/office/officeart/2005/8/layout/radial1"/>
    <dgm:cxn modelId="{5C573C52-6F3D-4F5F-A4A1-654F91277CED}" type="presOf" srcId="{B8A28564-2CE3-4546-82DD-9C6FFB4AE2A4}" destId="{E5967288-4BC7-471F-9AB8-500841AC4449}" srcOrd="0" destOrd="0" presId="urn:microsoft.com/office/officeart/2005/8/layout/radial1"/>
    <dgm:cxn modelId="{72D373EF-C5C6-48AC-918A-D2CB89FF5887}" type="presOf" srcId="{83FE52D0-5153-4FF4-B138-3E1E59E1251C}" destId="{B01E7F25-F202-4E51-9C0B-048FE1A347A5}" srcOrd="1" destOrd="0" presId="urn:microsoft.com/office/officeart/2005/8/layout/radial1"/>
    <dgm:cxn modelId="{E404B980-9B56-41DB-89BA-12C6736AE7EE}" type="presOf" srcId="{06CFDD5F-ACAE-4766-B547-7BBD03783688}" destId="{8DDBFB73-5A3C-4C22-909B-CA2ACE698391}" srcOrd="1" destOrd="0" presId="urn:microsoft.com/office/officeart/2005/8/layout/radial1"/>
    <dgm:cxn modelId="{D31E6131-3CE0-4407-8BEF-725832241D7F}" type="presOf" srcId="{A4EA7A26-DBA7-484B-BFF7-8FD4BD2DA0D6}" destId="{FC9D9AE5-654B-4143-AD03-12D963E52FA0}" srcOrd="0" destOrd="0" presId="urn:microsoft.com/office/officeart/2005/8/layout/radial1"/>
    <dgm:cxn modelId="{4DBBEFE1-06F9-41C9-8223-14BD22C83C6A}" type="presOf" srcId="{55942B9E-85E4-49CD-ADB8-1231918E06DD}" destId="{FF0FF9A8-34E1-4C57-9189-45B124D15C3D}" srcOrd="0" destOrd="0" presId="urn:microsoft.com/office/officeart/2005/8/layout/radial1"/>
    <dgm:cxn modelId="{E648FD75-0312-4267-8D16-114BD593385C}" type="presOf" srcId="{3247A3AE-3B02-417C-BDAB-F4F0EA52DBF3}" destId="{B48F4404-979E-4C77-99BF-CF5D65205977}" srcOrd="0" destOrd="0" presId="urn:microsoft.com/office/officeart/2005/8/layout/radial1"/>
    <dgm:cxn modelId="{99A1B5A0-CB2B-482D-A9BE-0A1D30EA1A1A}" srcId="{3247A3AE-3B02-417C-BDAB-F4F0EA52DBF3}" destId="{68716F71-C096-4F3E-A2A6-FA6D6DF3F507}" srcOrd="0" destOrd="0" parTransId="{A0D0A8C8-021D-4B11-AEF8-ED1C1A524017}" sibTransId="{AD538105-87DF-4C23-BC47-BE716F7A2303}"/>
    <dgm:cxn modelId="{E95693FB-87F5-493B-87CC-80EC1FA73691}" type="presOf" srcId="{0CF38FEF-7569-4AF2-AF50-8E500821C6DD}" destId="{0B75B9D8-DBB8-484C-B778-8B383D5537E9}" srcOrd="1" destOrd="0" presId="urn:microsoft.com/office/officeart/2005/8/layout/radial1"/>
    <dgm:cxn modelId="{FEADA05D-8573-459A-AD23-864DFB12A515}" type="presOf" srcId="{ED6C7ABB-6355-4489-B436-4EE41AC1108E}" destId="{6B0A202E-DC8B-422A-951A-F8CA7C8CDD74}" srcOrd="1" destOrd="0" presId="urn:microsoft.com/office/officeart/2005/8/layout/radial1"/>
    <dgm:cxn modelId="{2272C90C-AAA5-4E52-955F-B7D2FC6C0805}" type="presOf" srcId="{55942B9E-85E4-49CD-ADB8-1231918E06DD}" destId="{184F36A9-7354-45DE-B38C-4BD09A6DAC5C}" srcOrd="1" destOrd="0" presId="urn:microsoft.com/office/officeart/2005/8/layout/radial1"/>
    <dgm:cxn modelId="{72A2EBE2-F8EF-4E29-959A-A15F0C158F88}" type="presOf" srcId="{83FE52D0-5153-4FF4-B138-3E1E59E1251C}" destId="{25FA13D8-ABC5-496C-91FF-476316FD9BF3}" srcOrd="0" destOrd="0" presId="urn:microsoft.com/office/officeart/2005/8/layout/radial1"/>
    <dgm:cxn modelId="{8795067F-C2DE-40BB-9C86-FB7BDF7C3F5D}" srcId="{68716F71-C096-4F3E-A2A6-FA6D6DF3F507}" destId="{849CA353-2275-425E-9977-BD6E214F3CF1}" srcOrd="0" destOrd="0" parTransId="{E7B09D15-C2E8-431A-B37E-33FCA2C324DC}" sibTransId="{C7224238-C848-447E-94AB-ED63F3AED42A}"/>
    <dgm:cxn modelId="{1EB68016-39CF-49D3-A063-7C449A39C0BB}" type="presOf" srcId="{E7B09D15-C2E8-431A-B37E-33FCA2C324DC}" destId="{E64A5F9B-B068-4734-B176-5C271503E89F}" srcOrd="0" destOrd="0" presId="urn:microsoft.com/office/officeart/2005/8/layout/radial1"/>
    <dgm:cxn modelId="{B9B6838F-A9F4-41E3-9A0C-2F39CD4CE126}" srcId="{68716F71-C096-4F3E-A2A6-FA6D6DF3F507}" destId="{7DD00F6E-203F-4330-9BBF-F50EF49DC202}" srcOrd="5" destOrd="0" parTransId="{ED6C7ABB-6355-4489-B436-4EE41AC1108E}" sibTransId="{64E31A19-2A14-46CD-A346-B366C05FFEFB}"/>
    <dgm:cxn modelId="{D8A67C34-49A9-4CA5-AAA0-38EA2E45E81F}" type="presOf" srcId="{A4EA7A26-DBA7-484B-BFF7-8FD4BD2DA0D6}" destId="{A2FE9CD9-D00A-4AD6-A0A2-3FE1BFD26B0A}" srcOrd="1" destOrd="0" presId="urn:microsoft.com/office/officeart/2005/8/layout/radial1"/>
    <dgm:cxn modelId="{F45D226A-B65A-4AC1-B30D-D36E0F37ACE4}" srcId="{68716F71-C096-4F3E-A2A6-FA6D6DF3F507}" destId="{089AF0A3-941F-450C-8014-3AD63F3BF9D4}" srcOrd="1" destOrd="0" parTransId="{A4EA7A26-DBA7-484B-BFF7-8FD4BD2DA0D6}" sibTransId="{9F9DB784-E7A6-4600-91BE-DB506452F0B3}"/>
    <dgm:cxn modelId="{03D52F30-0DA4-4A53-AAE6-CD29DAE3A966}" type="presOf" srcId="{E7B09D15-C2E8-431A-B37E-33FCA2C324DC}" destId="{73AE2C9A-48B8-4699-8A1B-249BA9D0B8F3}" srcOrd="1" destOrd="0" presId="urn:microsoft.com/office/officeart/2005/8/layout/radial1"/>
    <dgm:cxn modelId="{DB9015FF-2F12-482B-BECD-718E92CF122B}" type="presOf" srcId="{AA1A6974-74FB-4DCA-A2F2-301AE2517BB1}" destId="{11D405A8-FFB9-4E79-8C00-553CE9A7762F}" srcOrd="0" destOrd="0" presId="urn:microsoft.com/office/officeart/2005/8/layout/radial1"/>
    <dgm:cxn modelId="{CF722CB7-F9B6-4934-A2B3-FA0ED6CCD4DD}" type="presOf" srcId="{089AF0A3-941F-450C-8014-3AD63F3BF9D4}" destId="{5048D381-7CA4-409B-AF6A-BA93022379BE}" srcOrd="0" destOrd="0" presId="urn:microsoft.com/office/officeart/2005/8/layout/radial1"/>
    <dgm:cxn modelId="{75D66D58-7C25-4910-8D20-C48890CEC142}" type="presOf" srcId="{849CA353-2275-425E-9977-BD6E214F3CF1}" destId="{2348AD4F-9608-40C9-BE12-8E00FB70F3C6}" srcOrd="0" destOrd="0" presId="urn:microsoft.com/office/officeart/2005/8/layout/radial1"/>
    <dgm:cxn modelId="{77F89515-C090-4393-A58B-06F32348FEBF}" type="presOf" srcId="{06CFDD5F-ACAE-4766-B547-7BBD03783688}" destId="{E283C8A1-1137-45F1-89D6-DB9E2D706511}" srcOrd="0" destOrd="0" presId="urn:microsoft.com/office/officeart/2005/8/layout/radial1"/>
    <dgm:cxn modelId="{0279B025-FA8F-41A5-8C54-93F435D7C23E}" type="presOf" srcId="{65353DBE-7D99-4536-A42E-777671943E24}" destId="{3512A59A-671C-4A9F-B8D0-59C0DA3611F2}" srcOrd="0" destOrd="0" presId="urn:microsoft.com/office/officeart/2005/8/layout/radial1"/>
    <dgm:cxn modelId="{0DB06D39-F7C5-4109-93C9-B8F3764379E6}" srcId="{68716F71-C096-4F3E-A2A6-FA6D6DF3F507}" destId="{B8A28564-2CE3-4546-82DD-9C6FFB4AE2A4}" srcOrd="6" destOrd="0" parTransId="{55942B9E-85E4-49CD-ADB8-1231918E06DD}" sibTransId="{C0145D22-8941-4DB3-B86E-6E16DE3A950A}"/>
    <dgm:cxn modelId="{9B8D545A-29CC-48B5-AC0A-0ED75B5EB68F}" type="presOf" srcId="{68716F71-C096-4F3E-A2A6-FA6D6DF3F507}" destId="{8D099AE6-20ED-4D58-B0CF-1A261BDEB56E}" srcOrd="0" destOrd="0" presId="urn:microsoft.com/office/officeart/2005/8/layout/radial1"/>
    <dgm:cxn modelId="{73AD92C4-5DE4-4D8B-9270-E144FA674DC9}" srcId="{68716F71-C096-4F3E-A2A6-FA6D6DF3F507}" destId="{9AAB3C4A-F326-4DCB-976F-18012B4AECFA}" srcOrd="2" destOrd="0" parTransId="{83FE52D0-5153-4FF4-B138-3E1E59E1251C}" sibTransId="{48A81ECA-334C-4DEE-A97D-480D83659BFA}"/>
    <dgm:cxn modelId="{B3F1E035-2318-46CF-A321-2EA2A5880D1C}" type="presOf" srcId="{ED6C7ABB-6355-4489-B436-4EE41AC1108E}" destId="{CED98ADC-E983-4B07-9E8D-603469DDB10D}" srcOrd="0" destOrd="0" presId="urn:microsoft.com/office/officeart/2005/8/layout/radial1"/>
    <dgm:cxn modelId="{877AC489-C3BF-4105-A94B-CA3258052070}" srcId="{68716F71-C096-4F3E-A2A6-FA6D6DF3F507}" destId="{65353DBE-7D99-4536-A42E-777671943E24}" srcOrd="3" destOrd="0" parTransId="{0CF38FEF-7569-4AF2-AF50-8E500821C6DD}" sibTransId="{61CEF882-2D88-49B8-85E5-8582E5108EC6}"/>
    <dgm:cxn modelId="{9B9268E8-7E88-4DCD-8B60-FFB8F55DAF5B}" type="presOf" srcId="{0CF38FEF-7569-4AF2-AF50-8E500821C6DD}" destId="{D6D956CA-D6E3-44DD-8329-78F9BF25D457}" srcOrd="0" destOrd="0" presId="urn:microsoft.com/office/officeart/2005/8/layout/radial1"/>
    <dgm:cxn modelId="{C149F48F-8BD1-4EA4-9F9C-7FC67DCC8741}" type="presParOf" srcId="{B48F4404-979E-4C77-99BF-CF5D65205977}" destId="{8D099AE6-20ED-4D58-B0CF-1A261BDEB56E}" srcOrd="0" destOrd="0" presId="urn:microsoft.com/office/officeart/2005/8/layout/radial1"/>
    <dgm:cxn modelId="{DB9C76BA-881A-4382-8246-3AD6317CB798}" type="presParOf" srcId="{B48F4404-979E-4C77-99BF-CF5D65205977}" destId="{E64A5F9B-B068-4734-B176-5C271503E89F}" srcOrd="1" destOrd="0" presId="urn:microsoft.com/office/officeart/2005/8/layout/radial1"/>
    <dgm:cxn modelId="{10D95E02-7619-4A46-A849-6A12A4F8C11B}" type="presParOf" srcId="{E64A5F9B-B068-4734-B176-5C271503E89F}" destId="{73AE2C9A-48B8-4699-8A1B-249BA9D0B8F3}" srcOrd="0" destOrd="0" presId="urn:microsoft.com/office/officeart/2005/8/layout/radial1"/>
    <dgm:cxn modelId="{2063CD5A-8A17-4BAC-B720-97BED54FA026}" type="presParOf" srcId="{B48F4404-979E-4C77-99BF-CF5D65205977}" destId="{2348AD4F-9608-40C9-BE12-8E00FB70F3C6}" srcOrd="2" destOrd="0" presId="urn:microsoft.com/office/officeart/2005/8/layout/radial1"/>
    <dgm:cxn modelId="{32311028-22EE-4673-938E-2738D55C0ECA}" type="presParOf" srcId="{B48F4404-979E-4C77-99BF-CF5D65205977}" destId="{FC9D9AE5-654B-4143-AD03-12D963E52FA0}" srcOrd="3" destOrd="0" presId="urn:microsoft.com/office/officeart/2005/8/layout/radial1"/>
    <dgm:cxn modelId="{66439336-6287-4D4B-8FBF-38816301FC5B}" type="presParOf" srcId="{FC9D9AE5-654B-4143-AD03-12D963E52FA0}" destId="{A2FE9CD9-D00A-4AD6-A0A2-3FE1BFD26B0A}" srcOrd="0" destOrd="0" presId="urn:microsoft.com/office/officeart/2005/8/layout/radial1"/>
    <dgm:cxn modelId="{573C809B-EC82-4A7C-B255-802F21B6C783}" type="presParOf" srcId="{B48F4404-979E-4C77-99BF-CF5D65205977}" destId="{5048D381-7CA4-409B-AF6A-BA93022379BE}" srcOrd="4" destOrd="0" presId="urn:microsoft.com/office/officeart/2005/8/layout/radial1"/>
    <dgm:cxn modelId="{E9141345-8A5E-4062-A4F2-C4D5FDC95FDF}" type="presParOf" srcId="{B48F4404-979E-4C77-99BF-CF5D65205977}" destId="{25FA13D8-ABC5-496C-91FF-476316FD9BF3}" srcOrd="5" destOrd="0" presId="urn:microsoft.com/office/officeart/2005/8/layout/radial1"/>
    <dgm:cxn modelId="{AB97A495-64FF-4B2B-9F2A-171256699EA3}" type="presParOf" srcId="{25FA13D8-ABC5-496C-91FF-476316FD9BF3}" destId="{B01E7F25-F202-4E51-9C0B-048FE1A347A5}" srcOrd="0" destOrd="0" presId="urn:microsoft.com/office/officeart/2005/8/layout/radial1"/>
    <dgm:cxn modelId="{B4B43881-D86C-43CA-96EF-16D6FA85BFB0}" type="presParOf" srcId="{B48F4404-979E-4C77-99BF-CF5D65205977}" destId="{279FFFFB-D668-4979-B349-D0EAE291253A}" srcOrd="6" destOrd="0" presId="urn:microsoft.com/office/officeart/2005/8/layout/radial1"/>
    <dgm:cxn modelId="{216DAAA4-482F-4568-BF34-0F7437245A8D}" type="presParOf" srcId="{B48F4404-979E-4C77-99BF-CF5D65205977}" destId="{D6D956CA-D6E3-44DD-8329-78F9BF25D457}" srcOrd="7" destOrd="0" presId="urn:microsoft.com/office/officeart/2005/8/layout/radial1"/>
    <dgm:cxn modelId="{3E21580C-5DA7-4AC7-9D45-6DFF438A38D2}" type="presParOf" srcId="{D6D956CA-D6E3-44DD-8329-78F9BF25D457}" destId="{0B75B9D8-DBB8-484C-B778-8B383D5537E9}" srcOrd="0" destOrd="0" presId="urn:microsoft.com/office/officeart/2005/8/layout/radial1"/>
    <dgm:cxn modelId="{9B0993CD-265E-4BB9-BAE4-A0FED9B211CB}" type="presParOf" srcId="{B48F4404-979E-4C77-99BF-CF5D65205977}" destId="{3512A59A-671C-4A9F-B8D0-59C0DA3611F2}" srcOrd="8" destOrd="0" presId="urn:microsoft.com/office/officeart/2005/8/layout/radial1"/>
    <dgm:cxn modelId="{91270FD8-739E-43D6-ADBC-036C0B44C3EF}" type="presParOf" srcId="{B48F4404-979E-4C77-99BF-CF5D65205977}" destId="{E283C8A1-1137-45F1-89D6-DB9E2D706511}" srcOrd="9" destOrd="0" presId="urn:microsoft.com/office/officeart/2005/8/layout/radial1"/>
    <dgm:cxn modelId="{07703BEA-DAFB-4BDA-888B-082DD8680AA4}" type="presParOf" srcId="{E283C8A1-1137-45F1-89D6-DB9E2D706511}" destId="{8DDBFB73-5A3C-4C22-909B-CA2ACE698391}" srcOrd="0" destOrd="0" presId="urn:microsoft.com/office/officeart/2005/8/layout/radial1"/>
    <dgm:cxn modelId="{2C3222D8-AF57-45CA-A1A2-57659E873A38}" type="presParOf" srcId="{B48F4404-979E-4C77-99BF-CF5D65205977}" destId="{11D405A8-FFB9-4E79-8C00-553CE9A7762F}" srcOrd="10" destOrd="0" presId="urn:microsoft.com/office/officeart/2005/8/layout/radial1"/>
    <dgm:cxn modelId="{61E1B5EB-8EE4-4D04-BACD-E5D46CDD0770}" type="presParOf" srcId="{B48F4404-979E-4C77-99BF-CF5D65205977}" destId="{CED98ADC-E983-4B07-9E8D-603469DDB10D}" srcOrd="11" destOrd="0" presId="urn:microsoft.com/office/officeart/2005/8/layout/radial1"/>
    <dgm:cxn modelId="{F82FBD92-C136-4BD4-AA3F-BC6479F5DC78}" type="presParOf" srcId="{CED98ADC-E983-4B07-9E8D-603469DDB10D}" destId="{6B0A202E-DC8B-422A-951A-F8CA7C8CDD74}" srcOrd="0" destOrd="0" presId="urn:microsoft.com/office/officeart/2005/8/layout/radial1"/>
    <dgm:cxn modelId="{23F883BC-7A51-4BC0-885E-1AF7F74FABFB}" type="presParOf" srcId="{B48F4404-979E-4C77-99BF-CF5D65205977}" destId="{F091947F-3435-4115-8149-908039428EE7}" srcOrd="12" destOrd="0" presId="urn:microsoft.com/office/officeart/2005/8/layout/radial1"/>
    <dgm:cxn modelId="{27B71360-EB27-4E99-82FF-308E4D0E9F83}" type="presParOf" srcId="{B48F4404-979E-4C77-99BF-CF5D65205977}" destId="{FF0FF9A8-34E1-4C57-9189-45B124D15C3D}" srcOrd="13" destOrd="0" presId="urn:microsoft.com/office/officeart/2005/8/layout/radial1"/>
    <dgm:cxn modelId="{A09363F9-772B-4EFD-A417-AE786A6EA9EE}" type="presParOf" srcId="{FF0FF9A8-34E1-4C57-9189-45B124D15C3D}" destId="{184F36A9-7354-45DE-B38C-4BD09A6DAC5C}" srcOrd="0" destOrd="0" presId="urn:microsoft.com/office/officeart/2005/8/layout/radial1"/>
    <dgm:cxn modelId="{65640A43-45CD-47F1-94A3-1AAE38342971}" type="presParOf" srcId="{B48F4404-979E-4C77-99BF-CF5D65205977}" destId="{E5967288-4BC7-471F-9AB8-500841AC4449}" srcOrd="14" destOrd="0" presId="urn:microsoft.com/office/officeart/2005/8/layout/radial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BF22531-8A09-4B76-83D2-9E39610892D9}" type="datetimeFigureOut">
              <a:rPr lang="en-US"/>
              <a:pPr>
                <a:defRPr/>
              </a:pPr>
              <a:t>9/30/2016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11B999E-8AC4-46CD-BD83-A1DD0BD696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DFBFE67-8030-4E39-A854-DFD491B047CF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57D206B-0912-45D7-94C8-297F863CA076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224DDF7-D11B-4472-8C6E-8CA13B971ADF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B0348B-9E3C-4CF0-9677-E28FF1FAAE7F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55F7E1C-9330-4C93-9361-282E5927AF20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0D944A3-77B7-4932-BB62-A73667DA14FB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4ED7443-9B71-40B7-AF0A-790CC4C5AB0F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CFCD861-4AF0-4439-9BE7-6632A41CAAF9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C5067-C27D-4BA9-9AB5-464FE16595E2}" type="datetimeFigureOut">
              <a:rPr lang="en-US"/>
              <a:pPr>
                <a:defRPr/>
              </a:pPr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A9C2D-CDF0-4668-9568-6BDDD59568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98795-F5DF-42AD-AE67-E14C738F9A6A}" type="datetimeFigureOut">
              <a:rPr lang="en-US"/>
              <a:pPr>
                <a:defRPr/>
              </a:pPr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41300-8837-4338-9FBA-C7D6C57B9A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EFE7D-8EB1-4D02-9928-D1D57E012390}" type="datetimeFigureOut">
              <a:rPr lang="en-US"/>
              <a:pPr>
                <a:defRPr/>
              </a:pPr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FDA2D-4ED0-4429-9ECB-98E19C195C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83B1B-C812-410B-A27C-B746F118BA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EF053-B9DE-4F88-96A8-896B7CA9DB1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FF864-F83B-47AC-A7DF-831A1FA3C219}" type="datetimeFigureOut">
              <a:rPr lang="en-US"/>
              <a:pPr>
                <a:defRPr/>
              </a:pPr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D6906-1976-45B2-B071-81BE2DBC17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9C929-5277-4134-81AC-DB11E3F7F90C}" type="datetimeFigureOut">
              <a:rPr lang="en-US"/>
              <a:pPr>
                <a:defRPr/>
              </a:pPr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69E61-C5D7-4A94-83D9-CBE3A0AD27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6D8B8-746B-4E28-AF15-8295C2C8E456}" type="datetimeFigureOut">
              <a:rPr lang="en-US"/>
              <a:pPr>
                <a:defRPr/>
              </a:pPr>
              <a:t>9/30/2016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6BF1F-89C4-4B74-B1CC-1E69F60B00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42A3E-42CC-4657-B703-0D82370A85C0}" type="datetimeFigureOut">
              <a:rPr lang="en-US"/>
              <a:pPr>
                <a:defRPr/>
              </a:pPr>
              <a:t>9/30/2016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9E92A-D91C-47F0-B9E5-4255072C5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93533-5FAA-40E0-BEC5-9C898CEB70A4}" type="datetimeFigureOut">
              <a:rPr lang="en-US"/>
              <a:pPr>
                <a:defRPr/>
              </a:pPr>
              <a:t>9/30/2016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173EC-B74A-42D6-9757-1B99CAC416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3E21F-924B-4CD3-9F29-20F79C7D8B72}" type="datetimeFigureOut">
              <a:rPr lang="en-US"/>
              <a:pPr>
                <a:defRPr/>
              </a:pPr>
              <a:t>9/30/2016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25744-DE2B-4ABE-97F8-CCCFAC0F3D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03726-B84C-4663-809E-0DAE756D36E5}" type="datetimeFigureOut">
              <a:rPr lang="en-US"/>
              <a:pPr>
                <a:defRPr/>
              </a:pPr>
              <a:t>9/30/2016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87A67-6C6F-4A7A-9B7F-CE05F71CCF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8883B-374D-4E3E-A093-25EC58E774FD}" type="datetimeFigureOut">
              <a:rPr lang="en-US"/>
              <a:pPr>
                <a:defRPr/>
              </a:pPr>
              <a:t>9/30/2016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7E0B0-5FDE-4040-81A2-5FD5B84DAE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4F2D3D4-1294-47BD-99FE-168E43343A00}" type="datetimeFigureOut">
              <a:rPr lang="en-US"/>
              <a:pPr>
                <a:defRPr/>
              </a:pPr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A33C1F3-939A-49CD-A431-10295FA086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en-US" dirty="0" smtClean="0"/>
              <a:t>MARKETING MIX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Bauran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r>
              <a:rPr lang="en-US" dirty="0" smtClean="0"/>
              <a:t>)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Price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214282" y="2000240"/>
          <a:ext cx="4929222" cy="3857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" name="Group 7"/>
          <p:cNvGrpSpPr/>
          <p:nvPr/>
        </p:nvGrpSpPr>
        <p:grpSpPr>
          <a:xfrm>
            <a:off x="3357554" y="2571744"/>
            <a:ext cx="1001248" cy="1001248"/>
            <a:chOff x="1963986" y="1596"/>
            <a:chExt cx="1001248" cy="1001248"/>
          </a:xfrm>
          <a:solidFill>
            <a:srgbClr val="FF0000"/>
          </a:solidFill>
        </p:grpSpPr>
        <p:sp>
          <p:nvSpPr>
            <p:cNvPr id="9" name="Oval 8"/>
            <p:cNvSpPr/>
            <p:nvPr/>
          </p:nvSpPr>
          <p:spPr>
            <a:xfrm>
              <a:off x="1963986" y="1596"/>
              <a:ext cx="1001248" cy="1001248"/>
            </a:xfrm>
            <a:prstGeom prst="ellipse">
              <a:avLst/>
            </a:prstGeom>
            <a:grpFill/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Oval 4"/>
            <p:cNvSpPr/>
            <p:nvPr/>
          </p:nvSpPr>
          <p:spPr>
            <a:xfrm>
              <a:off x="2110615" y="148225"/>
              <a:ext cx="707990" cy="70799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985" tIns="6985" rIns="6985" bIns="6985" spcCol="1270" anchor="ctr"/>
            <a:lstStyle/>
            <a:p>
              <a:pPr algn="ctr" defTabSz="4889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 dirty="0">
                  <a:latin typeface="Arial Narrow" pitchFamily="34" charset="0"/>
                </a:rPr>
                <a:t>Price</a:t>
              </a:r>
            </a:p>
          </p:txBody>
        </p:sp>
      </p:grpSp>
      <p:sp>
        <p:nvSpPr>
          <p:cNvPr id="11" name="Rectangle 10"/>
          <p:cNvSpPr/>
          <p:nvPr/>
        </p:nvSpPr>
        <p:spPr>
          <a:xfrm>
            <a:off x="5429250" y="2428875"/>
            <a:ext cx="3071813" cy="2073275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48895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dirty="0">
                <a:latin typeface="Arial Narrow" pitchFamily="34" charset="0"/>
              </a:rPr>
              <a:t>Price:</a:t>
            </a:r>
          </a:p>
          <a:p>
            <a:pPr marL="342900" indent="-342900" defTabSz="488950">
              <a:lnSpc>
                <a:spcPct val="90000"/>
              </a:lnSpc>
              <a:spcAft>
                <a:spcPct val="35000"/>
              </a:spcAft>
              <a:buFont typeface="+mj-lt"/>
              <a:buAutoNum type="arabicPeriod"/>
              <a:defRPr/>
            </a:pPr>
            <a:r>
              <a:rPr lang="en-US" dirty="0">
                <a:latin typeface="Arial Narrow" pitchFamily="34" charset="0"/>
              </a:rPr>
              <a:t>Skimming (</a:t>
            </a:r>
            <a:r>
              <a:rPr lang="en-US" dirty="0" err="1">
                <a:latin typeface="Arial Narrow" pitchFamily="34" charset="0"/>
              </a:rPr>
              <a:t>peluncuran</a:t>
            </a:r>
            <a:r>
              <a:rPr lang="en-US" dirty="0">
                <a:latin typeface="Arial Narrow" pitchFamily="34" charset="0"/>
              </a:rPr>
              <a:t>)</a:t>
            </a:r>
          </a:p>
          <a:p>
            <a:pPr marL="342900" indent="-342900" defTabSz="488950">
              <a:lnSpc>
                <a:spcPct val="90000"/>
              </a:lnSpc>
              <a:spcAft>
                <a:spcPct val="35000"/>
              </a:spcAft>
              <a:buFont typeface="+mj-lt"/>
              <a:buAutoNum type="arabicPeriod"/>
              <a:defRPr/>
            </a:pPr>
            <a:r>
              <a:rPr lang="en-US" dirty="0">
                <a:latin typeface="Arial Narrow" pitchFamily="34" charset="0"/>
              </a:rPr>
              <a:t>Penetration (</a:t>
            </a:r>
            <a:r>
              <a:rPr lang="en-US" dirty="0" err="1">
                <a:latin typeface="Arial Narrow" pitchFamily="34" charset="0"/>
              </a:rPr>
              <a:t>penetrasi</a:t>
            </a:r>
            <a:r>
              <a:rPr lang="en-US" dirty="0">
                <a:latin typeface="Arial Narrow" pitchFamily="34" charset="0"/>
              </a:rPr>
              <a:t>)</a:t>
            </a:r>
          </a:p>
          <a:p>
            <a:pPr marL="342900" indent="-342900" defTabSz="488950">
              <a:lnSpc>
                <a:spcPct val="90000"/>
              </a:lnSpc>
              <a:spcAft>
                <a:spcPct val="35000"/>
              </a:spcAft>
              <a:buFont typeface="+mj-lt"/>
              <a:buAutoNum type="arabicPeriod"/>
              <a:defRPr/>
            </a:pPr>
            <a:r>
              <a:rPr lang="en-US" dirty="0" err="1">
                <a:latin typeface="Arial Narrow" pitchFamily="34" charset="0"/>
              </a:rPr>
              <a:t>Psychologycal</a:t>
            </a:r>
            <a:r>
              <a:rPr lang="en-US" dirty="0">
                <a:latin typeface="Arial Narrow" pitchFamily="34" charset="0"/>
              </a:rPr>
              <a:t> (</a:t>
            </a:r>
            <a:r>
              <a:rPr lang="en-US" dirty="0" err="1">
                <a:latin typeface="Arial Narrow" pitchFamily="34" charset="0"/>
              </a:rPr>
              <a:t>psikologikal</a:t>
            </a:r>
            <a:r>
              <a:rPr lang="en-US" dirty="0">
                <a:latin typeface="Arial Narrow" pitchFamily="34" charset="0"/>
              </a:rPr>
              <a:t>)</a:t>
            </a:r>
          </a:p>
          <a:p>
            <a:pPr marL="342900" indent="-342900" defTabSz="488950">
              <a:lnSpc>
                <a:spcPct val="90000"/>
              </a:lnSpc>
              <a:spcAft>
                <a:spcPct val="35000"/>
              </a:spcAft>
              <a:buFont typeface="+mj-lt"/>
              <a:buAutoNum type="arabicPeriod"/>
              <a:defRPr/>
            </a:pPr>
            <a:r>
              <a:rPr lang="en-US" dirty="0">
                <a:latin typeface="Arial Narrow" pitchFamily="34" charset="0"/>
              </a:rPr>
              <a:t>Cost-plus (</a:t>
            </a:r>
            <a:r>
              <a:rPr lang="en-US" dirty="0" err="1">
                <a:latin typeface="Arial Narrow" pitchFamily="34" charset="0"/>
              </a:rPr>
              <a:t>beaya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tambahan</a:t>
            </a:r>
            <a:r>
              <a:rPr lang="en-US" dirty="0">
                <a:latin typeface="Arial Narrow" pitchFamily="34" charset="0"/>
              </a:rPr>
              <a:t>)</a:t>
            </a:r>
          </a:p>
          <a:p>
            <a:pPr marL="342900" indent="-342900" defTabSz="488950">
              <a:lnSpc>
                <a:spcPct val="90000"/>
              </a:lnSpc>
              <a:spcAft>
                <a:spcPct val="35000"/>
              </a:spcAft>
              <a:buFont typeface="+mj-lt"/>
              <a:buAutoNum type="arabicPeriod"/>
              <a:defRPr/>
            </a:pPr>
            <a:r>
              <a:rPr lang="en-US" dirty="0">
                <a:latin typeface="Arial Narrow" pitchFamily="34" charset="0"/>
              </a:rPr>
              <a:t>Lost leader (</a:t>
            </a:r>
            <a:r>
              <a:rPr lang="en-US" dirty="0" err="1">
                <a:latin typeface="Arial Narrow" pitchFamily="34" charset="0"/>
              </a:rPr>
              <a:t>kehilangan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arah</a:t>
            </a:r>
            <a:r>
              <a:rPr lang="en-US" dirty="0">
                <a:latin typeface="Arial Narrow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bldLvl="5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Price</a:t>
            </a:r>
          </a:p>
        </p:txBody>
      </p:sp>
      <p:sp>
        <p:nvSpPr>
          <p:cNvPr id="1433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81200"/>
            <a:ext cx="4281518" cy="4114800"/>
          </a:xfrm>
        </p:spPr>
        <p:txBody>
          <a:bodyPr/>
          <a:lstStyle/>
          <a:p>
            <a:pPr eaLnBrk="1" hangingPunct="1"/>
            <a:r>
              <a:rPr lang="en-GB" sz="2400" dirty="0" smtClean="0">
                <a:solidFill>
                  <a:schemeClr val="accent2"/>
                </a:solidFill>
                <a:latin typeface="Arial Narrow" pitchFamily="34" charset="0"/>
              </a:rPr>
              <a:t>Pricing Strategy (</a:t>
            </a:r>
            <a:r>
              <a:rPr lang="en-GB" sz="2400" dirty="0" err="1" smtClean="0">
                <a:solidFill>
                  <a:schemeClr val="accent2"/>
                </a:solidFill>
                <a:latin typeface="Arial Narrow" pitchFamily="34" charset="0"/>
              </a:rPr>
              <a:t>strategi</a:t>
            </a:r>
            <a:r>
              <a:rPr lang="en-GB" sz="2400" dirty="0" smtClean="0">
                <a:solidFill>
                  <a:schemeClr val="accent2"/>
                </a:solidFill>
                <a:latin typeface="Arial Narrow" pitchFamily="34" charset="0"/>
              </a:rPr>
              <a:t> </a:t>
            </a:r>
            <a:r>
              <a:rPr lang="en-GB" sz="2400" dirty="0" err="1" smtClean="0">
                <a:solidFill>
                  <a:schemeClr val="accent2"/>
                </a:solidFill>
                <a:latin typeface="Arial Narrow" pitchFamily="34" charset="0"/>
              </a:rPr>
              <a:t>harga</a:t>
            </a:r>
            <a:r>
              <a:rPr lang="en-GB" sz="2400" dirty="0" smtClean="0">
                <a:solidFill>
                  <a:schemeClr val="accent2"/>
                </a:solidFill>
                <a:latin typeface="Arial Narrow" pitchFamily="34" charset="0"/>
              </a:rPr>
              <a:t>)</a:t>
            </a:r>
          </a:p>
          <a:p>
            <a:pPr eaLnBrk="1" hangingPunct="1"/>
            <a:r>
              <a:rPr lang="en-GB" sz="2400" dirty="0" smtClean="0">
                <a:latin typeface="Arial Narrow" pitchFamily="34" charset="0"/>
              </a:rPr>
              <a:t>Importance of:</a:t>
            </a:r>
          </a:p>
          <a:p>
            <a:pPr lvl="1" eaLnBrk="1" hangingPunct="1"/>
            <a:r>
              <a:rPr lang="en-GB" sz="2400" dirty="0" smtClean="0">
                <a:latin typeface="Arial Narrow" pitchFamily="34" charset="0"/>
              </a:rPr>
              <a:t>knowing the market (</a:t>
            </a:r>
            <a:r>
              <a:rPr lang="en-GB" sz="2400" dirty="0" err="1" smtClean="0">
                <a:latin typeface="Arial Narrow" pitchFamily="34" charset="0"/>
              </a:rPr>
              <a:t>memahami</a:t>
            </a:r>
            <a:r>
              <a:rPr lang="en-GB" sz="2400" dirty="0" smtClean="0">
                <a:latin typeface="Arial Narrow" pitchFamily="34" charset="0"/>
              </a:rPr>
              <a:t> </a:t>
            </a:r>
            <a:r>
              <a:rPr lang="en-GB" sz="2400" dirty="0" err="1" smtClean="0">
                <a:latin typeface="Arial Narrow" pitchFamily="34" charset="0"/>
              </a:rPr>
              <a:t>pasar</a:t>
            </a:r>
            <a:r>
              <a:rPr lang="en-GB" sz="2400" dirty="0" smtClean="0">
                <a:latin typeface="Arial Narrow" pitchFamily="34" charset="0"/>
              </a:rPr>
              <a:t>)</a:t>
            </a:r>
          </a:p>
          <a:p>
            <a:pPr lvl="1" eaLnBrk="1" hangingPunct="1"/>
            <a:r>
              <a:rPr lang="en-GB" sz="2400" dirty="0" smtClean="0">
                <a:latin typeface="Arial Narrow" pitchFamily="34" charset="0"/>
              </a:rPr>
              <a:t>elasticity (</a:t>
            </a:r>
            <a:r>
              <a:rPr lang="en-GB" sz="2400" dirty="0" err="1" smtClean="0">
                <a:latin typeface="Arial Narrow" pitchFamily="34" charset="0"/>
              </a:rPr>
              <a:t>elastisitas</a:t>
            </a:r>
            <a:r>
              <a:rPr lang="en-GB" sz="2400" dirty="0" smtClean="0">
                <a:latin typeface="Arial Narrow" pitchFamily="34" charset="0"/>
              </a:rPr>
              <a:t>)</a:t>
            </a:r>
          </a:p>
          <a:p>
            <a:pPr lvl="1" eaLnBrk="1" hangingPunct="1"/>
            <a:r>
              <a:rPr lang="en-GB" sz="2400" dirty="0" smtClean="0">
                <a:latin typeface="Arial Narrow" pitchFamily="34" charset="0"/>
              </a:rPr>
              <a:t>keeping an eye on rivals (</a:t>
            </a:r>
            <a:r>
              <a:rPr lang="en-GB" sz="2400" dirty="0" err="1" smtClean="0">
                <a:latin typeface="Arial Narrow" pitchFamily="34" charset="0"/>
              </a:rPr>
              <a:t>menaruh</a:t>
            </a:r>
            <a:r>
              <a:rPr lang="en-GB" sz="2400" dirty="0" smtClean="0">
                <a:latin typeface="Arial Narrow" pitchFamily="34" charset="0"/>
              </a:rPr>
              <a:t> </a:t>
            </a:r>
            <a:r>
              <a:rPr lang="en-GB" sz="2400" dirty="0" err="1" smtClean="0">
                <a:latin typeface="Arial Narrow" pitchFamily="34" charset="0"/>
              </a:rPr>
              <a:t>perhatian</a:t>
            </a:r>
            <a:r>
              <a:rPr lang="en-GB" sz="2400" dirty="0" smtClean="0">
                <a:latin typeface="Arial Narrow" pitchFamily="34" charset="0"/>
              </a:rPr>
              <a:t> </a:t>
            </a:r>
            <a:r>
              <a:rPr lang="en-GB" sz="2400" dirty="0" err="1" smtClean="0">
                <a:latin typeface="Arial Narrow" pitchFamily="34" charset="0"/>
              </a:rPr>
              <a:t>terhadap</a:t>
            </a:r>
            <a:r>
              <a:rPr lang="en-GB" sz="2400" dirty="0" smtClean="0">
                <a:latin typeface="Arial Narrow" pitchFamily="34" charset="0"/>
              </a:rPr>
              <a:t> </a:t>
            </a:r>
            <a:r>
              <a:rPr lang="en-GB" sz="2400" dirty="0" err="1" smtClean="0">
                <a:latin typeface="Arial Narrow" pitchFamily="34" charset="0"/>
              </a:rPr>
              <a:t>kompetitor</a:t>
            </a:r>
            <a:r>
              <a:rPr lang="en-GB" sz="2400" dirty="0" smtClean="0">
                <a:latin typeface="Arial Narrow" pitchFamily="34" charset="0"/>
              </a:rPr>
              <a:t>)</a:t>
            </a:r>
            <a:br>
              <a:rPr lang="en-GB" sz="2400" dirty="0" smtClean="0">
                <a:latin typeface="Arial Narrow" pitchFamily="34" charset="0"/>
              </a:rPr>
            </a:br>
            <a:endParaRPr lang="en-GB" sz="2400" dirty="0" smtClean="0">
              <a:latin typeface="Arial Narrow" pitchFamily="34" charset="0"/>
            </a:endParaRPr>
          </a:p>
        </p:txBody>
      </p:sp>
      <p:sp>
        <p:nvSpPr>
          <p:cNvPr id="13316" name="Text Box 8"/>
          <p:cNvSpPr txBox="1">
            <a:spLocks noChangeArrowheads="1"/>
          </p:cNvSpPr>
          <p:nvPr/>
        </p:nvSpPr>
        <p:spPr bwMode="auto">
          <a:xfrm>
            <a:off x="609600" y="5105400"/>
            <a:ext cx="35814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200">
                <a:latin typeface="Verdana" pitchFamily="34" charset="0"/>
              </a:rPr>
              <a:t>Image copyright: www.freeimages.co.uk</a:t>
            </a:r>
          </a:p>
          <a:p>
            <a:endParaRPr lang="en-GB" sz="1200"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endParaRPr lang="en-GB"/>
          </a:p>
        </p:txBody>
      </p:sp>
      <p:pic>
        <p:nvPicPr>
          <p:cNvPr id="13317" name="Picture 12" descr="cards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33400" y="1981200"/>
            <a:ext cx="3810000" cy="28575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bldLvl="5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Promotion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214282" y="2000240"/>
          <a:ext cx="4929222" cy="3857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" name="Group 7"/>
          <p:cNvGrpSpPr/>
          <p:nvPr/>
        </p:nvGrpSpPr>
        <p:grpSpPr>
          <a:xfrm>
            <a:off x="3643306" y="3857628"/>
            <a:ext cx="1001248" cy="1001248"/>
            <a:chOff x="1963986" y="1596"/>
            <a:chExt cx="1001248" cy="1001248"/>
          </a:xfrm>
          <a:solidFill>
            <a:schemeClr val="tx2"/>
          </a:solidFill>
        </p:grpSpPr>
        <p:sp>
          <p:nvSpPr>
            <p:cNvPr id="9" name="Oval 8"/>
            <p:cNvSpPr/>
            <p:nvPr/>
          </p:nvSpPr>
          <p:spPr>
            <a:xfrm>
              <a:off x="1963986" y="1596"/>
              <a:ext cx="1001248" cy="1001248"/>
            </a:xfrm>
            <a:prstGeom prst="ellipse">
              <a:avLst/>
            </a:prstGeom>
            <a:grpFill/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Oval 4"/>
            <p:cNvSpPr/>
            <p:nvPr/>
          </p:nvSpPr>
          <p:spPr>
            <a:xfrm>
              <a:off x="2110615" y="148225"/>
              <a:ext cx="707990" cy="70799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985" tIns="6985" rIns="6985" bIns="6985" spcCol="1270" anchor="ctr"/>
            <a:lstStyle/>
            <a:p>
              <a:pPr algn="ctr" defTabSz="4889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 dirty="0">
                  <a:latin typeface="Arial Narrow" pitchFamily="34" charset="0"/>
                </a:rPr>
                <a:t>Promotion</a:t>
              </a:r>
            </a:p>
          </p:txBody>
        </p:sp>
      </p:grpSp>
      <p:sp>
        <p:nvSpPr>
          <p:cNvPr id="11" name="Rectangle 10"/>
          <p:cNvSpPr/>
          <p:nvPr/>
        </p:nvSpPr>
        <p:spPr>
          <a:xfrm>
            <a:off x="4929188" y="2428875"/>
            <a:ext cx="3571875" cy="3111500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48895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dirty="0">
                <a:latin typeface="Arial Narrow" pitchFamily="34" charset="0"/>
              </a:rPr>
              <a:t>Promotion:</a:t>
            </a:r>
          </a:p>
          <a:p>
            <a:pPr marL="342900" indent="-342900" defTabSz="488950">
              <a:lnSpc>
                <a:spcPct val="90000"/>
              </a:lnSpc>
              <a:spcAft>
                <a:spcPct val="35000"/>
              </a:spcAft>
              <a:buFont typeface="+mj-lt"/>
              <a:buAutoNum type="arabicPeriod"/>
              <a:defRPr/>
            </a:pPr>
            <a:r>
              <a:rPr lang="en-US" dirty="0">
                <a:latin typeface="Arial Narrow" pitchFamily="34" charset="0"/>
              </a:rPr>
              <a:t>Special  offers (</a:t>
            </a:r>
            <a:r>
              <a:rPr lang="en-US" dirty="0" err="1">
                <a:latin typeface="Arial Narrow" pitchFamily="34" charset="0"/>
              </a:rPr>
              <a:t>penawaran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khusus</a:t>
            </a:r>
            <a:r>
              <a:rPr lang="en-US" dirty="0">
                <a:latin typeface="Arial Narrow" pitchFamily="34" charset="0"/>
              </a:rPr>
              <a:t>)</a:t>
            </a:r>
          </a:p>
          <a:p>
            <a:pPr marL="342900" indent="-342900" defTabSz="488950">
              <a:lnSpc>
                <a:spcPct val="90000"/>
              </a:lnSpc>
              <a:spcAft>
                <a:spcPct val="35000"/>
              </a:spcAft>
              <a:buFont typeface="+mj-lt"/>
              <a:buAutoNum type="arabicPeriod"/>
              <a:defRPr/>
            </a:pPr>
            <a:r>
              <a:rPr lang="en-US" dirty="0">
                <a:latin typeface="Arial Narrow" pitchFamily="34" charset="0"/>
              </a:rPr>
              <a:t>Advertising (</a:t>
            </a:r>
            <a:r>
              <a:rPr lang="en-US" dirty="0" err="1">
                <a:latin typeface="Arial Narrow" pitchFamily="34" charset="0"/>
              </a:rPr>
              <a:t>iklan</a:t>
            </a:r>
            <a:r>
              <a:rPr lang="en-US" dirty="0">
                <a:latin typeface="Arial Narrow" pitchFamily="34" charset="0"/>
              </a:rPr>
              <a:t>)</a:t>
            </a:r>
          </a:p>
          <a:p>
            <a:pPr marL="342900" indent="-342900" defTabSz="488950">
              <a:lnSpc>
                <a:spcPct val="90000"/>
              </a:lnSpc>
              <a:spcAft>
                <a:spcPct val="35000"/>
              </a:spcAft>
              <a:buFont typeface="+mj-lt"/>
              <a:buAutoNum type="arabicPeriod"/>
              <a:defRPr/>
            </a:pPr>
            <a:r>
              <a:rPr lang="en-US" dirty="0">
                <a:latin typeface="Arial Narrow" pitchFamily="34" charset="0"/>
              </a:rPr>
              <a:t>User n trials (</a:t>
            </a:r>
            <a:r>
              <a:rPr lang="en-US" dirty="0" err="1">
                <a:latin typeface="Arial Narrow" pitchFamily="34" charset="0"/>
              </a:rPr>
              <a:t>ujicoba</a:t>
            </a:r>
            <a:r>
              <a:rPr lang="en-US" dirty="0">
                <a:latin typeface="Arial Narrow" pitchFamily="34" charset="0"/>
              </a:rPr>
              <a:t>)</a:t>
            </a:r>
          </a:p>
          <a:p>
            <a:pPr marL="342900" indent="-342900" defTabSz="488950">
              <a:lnSpc>
                <a:spcPct val="90000"/>
              </a:lnSpc>
              <a:spcAft>
                <a:spcPct val="35000"/>
              </a:spcAft>
              <a:buFont typeface="+mj-lt"/>
              <a:buAutoNum type="arabicPeriod"/>
              <a:defRPr/>
            </a:pPr>
            <a:r>
              <a:rPr lang="en-US" dirty="0">
                <a:latin typeface="Arial Narrow" pitchFamily="34" charset="0"/>
              </a:rPr>
              <a:t>Direct </a:t>
            </a:r>
            <a:r>
              <a:rPr lang="en-US" dirty="0" err="1">
                <a:latin typeface="Arial Narrow" pitchFamily="34" charset="0"/>
              </a:rPr>
              <a:t>mailling</a:t>
            </a:r>
            <a:r>
              <a:rPr lang="en-US" dirty="0">
                <a:latin typeface="Arial Narrow" pitchFamily="34" charset="0"/>
              </a:rPr>
              <a:t> (</a:t>
            </a:r>
            <a:r>
              <a:rPr lang="en-US" dirty="0" err="1">
                <a:latin typeface="Arial Narrow" pitchFamily="34" charset="0"/>
              </a:rPr>
              <a:t>surat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langsung</a:t>
            </a:r>
            <a:r>
              <a:rPr lang="en-US" dirty="0">
                <a:latin typeface="Arial Narrow" pitchFamily="34" charset="0"/>
              </a:rPr>
              <a:t>)</a:t>
            </a:r>
          </a:p>
          <a:p>
            <a:pPr marL="342900" indent="-342900" defTabSz="488950">
              <a:lnSpc>
                <a:spcPct val="90000"/>
              </a:lnSpc>
              <a:spcAft>
                <a:spcPct val="35000"/>
              </a:spcAft>
              <a:buFont typeface="+mj-lt"/>
              <a:buAutoNum type="arabicPeriod"/>
              <a:defRPr/>
            </a:pPr>
            <a:r>
              <a:rPr lang="en-US" dirty="0">
                <a:latin typeface="Arial Narrow" pitchFamily="34" charset="0"/>
              </a:rPr>
              <a:t>Leaflet/posters </a:t>
            </a:r>
          </a:p>
          <a:p>
            <a:pPr marL="342900" indent="-342900" defTabSz="488950">
              <a:lnSpc>
                <a:spcPct val="90000"/>
              </a:lnSpc>
              <a:spcAft>
                <a:spcPct val="35000"/>
              </a:spcAft>
              <a:buFont typeface="+mj-lt"/>
              <a:buAutoNum type="arabicPeriod"/>
              <a:defRPr/>
            </a:pPr>
            <a:r>
              <a:rPr lang="en-US" dirty="0">
                <a:latin typeface="Arial Narrow" pitchFamily="34" charset="0"/>
              </a:rPr>
              <a:t>Free gifts (</a:t>
            </a:r>
            <a:r>
              <a:rPr lang="en-US" dirty="0" err="1">
                <a:latin typeface="Arial Narrow" pitchFamily="34" charset="0"/>
              </a:rPr>
              <a:t>hadiah</a:t>
            </a:r>
            <a:r>
              <a:rPr lang="en-US" dirty="0">
                <a:latin typeface="Arial Narrow" pitchFamily="34" charset="0"/>
              </a:rPr>
              <a:t>)</a:t>
            </a:r>
          </a:p>
          <a:p>
            <a:pPr marL="342900" indent="-342900" defTabSz="488950">
              <a:lnSpc>
                <a:spcPct val="90000"/>
              </a:lnSpc>
              <a:spcAft>
                <a:spcPct val="35000"/>
              </a:spcAft>
              <a:buFont typeface="+mj-lt"/>
              <a:buAutoNum type="arabicPeriod"/>
              <a:defRPr/>
            </a:pPr>
            <a:r>
              <a:rPr lang="en-US" dirty="0">
                <a:latin typeface="Arial Narrow" pitchFamily="34" charset="0"/>
              </a:rPr>
              <a:t>Competitions (</a:t>
            </a:r>
            <a:r>
              <a:rPr lang="en-US" dirty="0" err="1">
                <a:latin typeface="Arial Narrow" pitchFamily="34" charset="0"/>
              </a:rPr>
              <a:t>persaingan</a:t>
            </a:r>
            <a:r>
              <a:rPr lang="en-US" dirty="0">
                <a:latin typeface="Arial Narrow" pitchFamily="34" charset="0"/>
              </a:rPr>
              <a:t>)</a:t>
            </a:r>
          </a:p>
          <a:p>
            <a:pPr marL="342900" indent="-342900" defTabSz="488950">
              <a:lnSpc>
                <a:spcPct val="90000"/>
              </a:lnSpc>
              <a:spcAft>
                <a:spcPct val="35000"/>
              </a:spcAft>
              <a:buFont typeface="+mj-lt"/>
              <a:buAutoNum type="arabicPeriod"/>
              <a:defRPr/>
            </a:pPr>
            <a:r>
              <a:rPr lang="en-US" dirty="0">
                <a:latin typeface="Arial Narrow" pitchFamily="34" charset="0"/>
              </a:rPr>
              <a:t>Joint ventures (</a:t>
            </a:r>
            <a:r>
              <a:rPr lang="en-US" dirty="0" err="1">
                <a:latin typeface="Arial Narrow" pitchFamily="34" charset="0"/>
              </a:rPr>
              <a:t>patungan</a:t>
            </a:r>
            <a:r>
              <a:rPr lang="en-US" dirty="0">
                <a:latin typeface="Arial Narrow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bldLvl="5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Promotion</a:t>
            </a:r>
          </a:p>
        </p:txBody>
      </p:sp>
      <p:sp>
        <p:nvSpPr>
          <p:cNvPr id="16387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53000" y="1905000"/>
            <a:ext cx="3810000" cy="4114800"/>
          </a:xfrm>
        </p:spPr>
        <p:txBody>
          <a:bodyPr/>
          <a:lstStyle/>
          <a:p>
            <a:pPr eaLnBrk="1" hangingPunct="1"/>
            <a:r>
              <a:rPr lang="en-GB" sz="2000" dirty="0" smtClean="0">
                <a:solidFill>
                  <a:schemeClr val="accent2"/>
                </a:solidFill>
                <a:latin typeface="Arial Narrow" pitchFamily="34" charset="0"/>
              </a:rPr>
              <a:t>Strategies to make the consumer aware of the existence of a product </a:t>
            </a:r>
            <a:br>
              <a:rPr lang="en-GB" sz="2000" dirty="0" smtClean="0">
                <a:solidFill>
                  <a:schemeClr val="accent2"/>
                </a:solidFill>
                <a:latin typeface="Arial Narrow" pitchFamily="34" charset="0"/>
              </a:rPr>
            </a:br>
            <a:r>
              <a:rPr lang="en-GB" sz="2000" dirty="0" smtClean="0">
                <a:solidFill>
                  <a:schemeClr val="accent2"/>
                </a:solidFill>
                <a:latin typeface="Arial Narrow" pitchFamily="34" charset="0"/>
              </a:rPr>
              <a:t>or service </a:t>
            </a:r>
          </a:p>
          <a:p>
            <a:pPr eaLnBrk="1" hangingPunct="1">
              <a:buFont typeface="Arial" charset="0"/>
              <a:buNone/>
            </a:pPr>
            <a:r>
              <a:rPr lang="en-GB" sz="2000" dirty="0" smtClean="0">
                <a:solidFill>
                  <a:schemeClr val="accent2"/>
                </a:solidFill>
                <a:latin typeface="Arial Narrow" pitchFamily="34" charset="0"/>
              </a:rPr>
              <a:t>	</a:t>
            </a:r>
            <a:r>
              <a:rPr lang="en-GB" sz="2000" dirty="0" smtClean="0">
                <a:latin typeface="Arial Narrow" pitchFamily="34" charset="0"/>
              </a:rPr>
              <a:t>(</a:t>
            </a:r>
            <a:r>
              <a:rPr lang="en-US" sz="2000" dirty="0" smtClean="0">
                <a:latin typeface="Arial Narrow" pitchFamily="34" charset="0"/>
              </a:rPr>
              <a:t>s</a:t>
            </a:r>
            <a:r>
              <a:rPr lang="id-ID" sz="2000" dirty="0" smtClean="0">
                <a:latin typeface="Arial Narrow" pitchFamily="34" charset="0"/>
              </a:rPr>
              <a:t>trategi untuk membuat konsumen sadar akan keberadaan produk </a:t>
            </a:r>
            <a:r>
              <a:rPr lang="en-US" sz="2000" dirty="0" smtClean="0">
                <a:latin typeface="Arial Narrow" pitchFamily="34" charset="0"/>
              </a:rPr>
              <a:t>a</a:t>
            </a:r>
            <a:r>
              <a:rPr lang="id-ID" sz="2000" dirty="0" smtClean="0">
                <a:latin typeface="Arial Narrow" pitchFamily="34" charset="0"/>
              </a:rPr>
              <a:t>tau jasa</a:t>
            </a:r>
            <a:endParaRPr lang="en-GB" sz="2000" dirty="0" smtClean="0">
              <a:latin typeface="Arial Narrow" pitchFamily="34" charset="0"/>
            </a:endParaRPr>
          </a:p>
          <a:p>
            <a:pPr eaLnBrk="1" hangingPunct="1"/>
            <a:r>
              <a:rPr lang="en-GB" sz="2000" dirty="0" smtClean="0">
                <a:latin typeface="Arial Narrow" pitchFamily="34" charset="0"/>
              </a:rPr>
              <a:t>NOT just advertising (</a:t>
            </a:r>
            <a:r>
              <a:rPr lang="en-GB" sz="2000" dirty="0" err="1" smtClean="0">
                <a:latin typeface="Arial Narrow" pitchFamily="34" charset="0"/>
              </a:rPr>
              <a:t>tidak</a:t>
            </a:r>
            <a:r>
              <a:rPr lang="en-GB" sz="2000" dirty="0" smtClean="0">
                <a:latin typeface="Arial Narrow" pitchFamily="34" charset="0"/>
              </a:rPr>
              <a:t> </a:t>
            </a:r>
            <a:r>
              <a:rPr lang="en-GB" sz="2000" dirty="0" err="1" smtClean="0">
                <a:latin typeface="Arial Narrow" pitchFamily="34" charset="0"/>
              </a:rPr>
              <a:t>sekedar</a:t>
            </a:r>
            <a:r>
              <a:rPr lang="en-GB" sz="2000" dirty="0" smtClean="0">
                <a:latin typeface="Arial Narrow" pitchFamily="34" charset="0"/>
              </a:rPr>
              <a:t> </a:t>
            </a:r>
            <a:r>
              <a:rPr lang="en-GB" sz="2000" dirty="0" err="1" smtClean="0">
                <a:latin typeface="Arial Narrow" pitchFamily="34" charset="0"/>
              </a:rPr>
              <a:t>promosi</a:t>
            </a:r>
            <a:r>
              <a:rPr lang="en-GB" sz="2000" dirty="0" smtClean="0">
                <a:latin typeface="Arial Narrow" pitchFamily="34" charset="0"/>
              </a:rPr>
              <a:t>)</a:t>
            </a:r>
          </a:p>
          <a:p>
            <a:pPr eaLnBrk="1" hangingPunct="1">
              <a:buFontTx/>
              <a:buNone/>
            </a:pPr>
            <a:endParaRPr lang="en-GB" sz="2000" dirty="0" smtClean="0">
              <a:latin typeface="Arial Narrow" pitchFamily="34" charset="0"/>
            </a:endParaRPr>
          </a:p>
        </p:txBody>
      </p:sp>
      <p:pic>
        <p:nvPicPr>
          <p:cNvPr id="15364" name="Picture 10" descr="sony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685800" y="2122488"/>
            <a:ext cx="3810000" cy="305911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bldLvl="5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Place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214282" y="2000240"/>
          <a:ext cx="4929222" cy="3857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" name="Group 7"/>
          <p:cNvGrpSpPr/>
          <p:nvPr/>
        </p:nvGrpSpPr>
        <p:grpSpPr>
          <a:xfrm>
            <a:off x="2857488" y="4857760"/>
            <a:ext cx="1001248" cy="1001248"/>
            <a:chOff x="1963986" y="1596"/>
            <a:chExt cx="1001248" cy="1001248"/>
          </a:xfrm>
          <a:solidFill>
            <a:schemeClr val="accent3">
              <a:lumMod val="75000"/>
            </a:schemeClr>
          </a:solidFill>
        </p:grpSpPr>
        <p:sp>
          <p:nvSpPr>
            <p:cNvPr id="9" name="Oval 8"/>
            <p:cNvSpPr/>
            <p:nvPr/>
          </p:nvSpPr>
          <p:spPr>
            <a:xfrm>
              <a:off x="1963986" y="1596"/>
              <a:ext cx="1001248" cy="1001248"/>
            </a:xfrm>
            <a:prstGeom prst="ellipse">
              <a:avLst/>
            </a:prstGeom>
            <a:grpFill/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Oval 4"/>
            <p:cNvSpPr/>
            <p:nvPr/>
          </p:nvSpPr>
          <p:spPr>
            <a:xfrm>
              <a:off x="2110615" y="148225"/>
              <a:ext cx="707990" cy="70799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985" tIns="6985" rIns="6985" bIns="6985" spcCol="1270" anchor="ctr"/>
            <a:lstStyle/>
            <a:p>
              <a:pPr algn="ctr" defTabSz="4889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 dirty="0">
                  <a:latin typeface="Arial Narrow" pitchFamily="34" charset="0"/>
                </a:rPr>
                <a:t>Place</a:t>
              </a:r>
            </a:p>
          </p:txBody>
        </p:sp>
      </p:grpSp>
      <p:sp>
        <p:nvSpPr>
          <p:cNvPr id="11" name="Rectangle 10"/>
          <p:cNvSpPr/>
          <p:nvPr/>
        </p:nvSpPr>
        <p:spPr>
          <a:xfrm>
            <a:off x="5072063" y="2643188"/>
            <a:ext cx="3429000" cy="2765425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48895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dirty="0">
                <a:latin typeface="Arial Narrow" pitchFamily="34" charset="0"/>
              </a:rPr>
              <a:t>Place:</a:t>
            </a:r>
          </a:p>
          <a:p>
            <a:pPr marL="342900" indent="-342900" defTabSz="488950">
              <a:lnSpc>
                <a:spcPct val="90000"/>
              </a:lnSpc>
              <a:spcAft>
                <a:spcPct val="35000"/>
              </a:spcAft>
              <a:buFont typeface="+mj-lt"/>
              <a:buAutoNum type="arabicPeriod"/>
              <a:defRPr/>
            </a:pPr>
            <a:r>
              <a:rPr lang="en-US" dirty="0">
                <a:latin typeface="Arial Narrow" pitchFamily="34" charset="0"/>
              </a:rPr>
              <a:t>Retail (</a:t>
            </a:r>
            <a:r>
              <a:rPr lang="en-US" dirty="0" err="1">
                <a:latin typeface="Arial Narrow" pitchFamily="34" charset="0"/>
              </a:rPr>
              <a:t>eceran</a:t>
            </a:r>
            <a:r>
              <a:rPr lang="en-US" dirty="0">
                <a:latin typeface="Arial Narrow" pitchFamily="34" charset="0"/>
              </a:rPr>
              <a:t>)</a:t>
            </a:r>
          </a:p>
          <a:p>
            <a:pPr marL="342900" indent="-342900" defTabSz="488950">
              <a:lnSpc>
                <a:spcPct val="90000"/>
              </a:lnSpc>
              <a:spcAft>
                <a:spcPct val="35000"/>
              </a:spcAft>
              <a:buFont typeface="+mj-lt"/>
              <a:buAutoNum type="arabicPeriod"/>
              <a:defRPr/>
            </a:pPr>
            <a:r>
              <a:rPr lang="en-US" dirty="0">
                <a:latin typeface="Arial Narrow" pitchFamily="34" charset="0"/>
              </a:rPr>
              <a:t>Wholesale (</a:t>
            </a:r>
            <a:r>
              <a:rPr lang="en-US" dirty="0" err="1">
                <a:latin typeface="Arial Narrow" pitchFamily="34" charset="0"/>
              </a:rPr>
              <a:t>besar-besaran</a:t>
            </a:r>
            <a:r>
              <a:rPr lang="en-US" dirty="0">
                <a:latin typeface="Arial Narrow" pitchFamily="34" charset="0"/>
              </a:rPr>
              <a:t>)</a:t>
            </a:r>
          </a:p>
          <a:p>
            <a:pPr marL="342900" indent="-342900" defTabSz="488950">
              <a:lnSpc>
                <a:spcPct val="90000"/>
              </a:lnSpc>
              <a:spcAft>
                <a:spcPct val="35000"/>
              </a:spcAft>
              <a:buFont typeface="+mj-lt"/>
              <a:buAutoNum type="arabicPeriod"/>
              <a:defRPr/>
            </a:pPr>
            <a:r>
              <a:rPr lang="en-US" dirty="0">
                <a:latin typeface="Arial Narrow" pitchFamily="34" charset="0"/>
              </a:rPr>
              <a:t>Mail order (</a:t>
            </a:r>
            <a:r>
              <a:rPr lang="en-US" dirty="0" err="1">
                <a:latin typeface="Arial Narrow" pitchFamily="34" charset="0"/>
              </a:rPr>
              <a:t>pesanan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lewat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surat</a:t>
            </a:r>
            <a:r>
              <a:rPr lang="en-US" dirty="0">
                <a:latin typeface="Arial Narrow" pitchFamily="34" charset="0"/>
              </a:rPr>
              <a:t>)</a:t>
            </a:r>
          </a:p>
          <a:p>
            <a:pPr marL="342900" indent="-342900" defTabSz="488950">
              <a:lnSpc>
                <a:spcPct val="90000"/>
              </a:lnSpc>
              <a:spcAft>
                <a:spcPct val="35000"/>
              </a:spcAft>
              <a:buFont typeface="+mj-lt"/>
              <a:buAutoNum type="arabicPeriod"/>
              <a:defRPr/>
            </a:pPr>
            <a:r>
              <a:rPr lang="en-US" dirty="0">
                <a:latin typeface="Arial Narrow" pitchFamily="34" charset="0"/>
              </a:rPr>
              <a:t>Internet</a:t>
            </a:r>
          </a:p>
          <a:p>
            <a:pPr marL="342900" indent="-342900" defTabSz="488950">
              <a:lnSpc>
                <a:spcPct val="90000"/>
              </a:lnSpc>
              <a:spcAft>
                <a:spcPct val="35000"/>
              </a:spcAft>
              <a:buFont typeface="+mj-lt"/>
              <a:buAutoNum type="arabicPeriod"/>
              <a:defRPr/>
            </a:pPr>
            <a:r>
              <a:rPr lang="en-US" dirty="0">
                <a:latin typeface="Arial Narrow" pitchFamily="34" charset="0"/>
              </a:rPr>
              <a:t>Direct sales (</a:t>
            </a:r>
            <a:r>
              <a:rPr lang="en-US" dirty="0" err="1">
                <a:latin typeface="Arial Narrow" pitchFamily="34" charset="0"/>
              </a:rPr>
              <a:t>penjualan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langsung</a:t>
            </a:r>
            <a:r>
              <a:rPr lang="en-US" dirty="0">
                <a:latin typeface="Arial Narrow" pitchFamily="34" charset="0"/>
              </a:rPr>
              <a:t>)</a:t>
            </a:r>
          </a:p>
          <a:p>
            <a:pPr marL="342900" indent="-342900" defTabSz="488950">
              <a:lnSpc>
                <a:spcPct val="90000"/>
              </a:lnSpc>
              <a:spcAft>
                <a:spcPct val="35000"/>
              </a:spcAft>
              <a:buFont typeface="+mj-lt"/>
              <a:buAutoNum type="arabicPeriod"/>
              <a:defRPr/>
            </a:pPr>
            <a:r>
              <a:rPr lang="en-US" dirty="0">
                <a:latin typeface="Arial Narrow" pitchFamily="34" charset="0"/>
              </a:rPr>
              <a:t>Peer to peer (</a:t>
            </a:r>
            <a:r>
              <a:rPr lang="en-US" dirty="0" err="1">
                <a:latin typeface="Arial Narrow" pitchFamily="34" charset="0"/>
              </a:rPr>
              <a:t>orang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ke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orang</a:t>
            </a:r>
            <a:r>
              <a:rPr lang="en-US" dirty="0">
                <a:latin typeface="Arial Narrow" pitchFamily="34" charset="0"/>
              </a:rPr>
              <a:t>)</a:t>
            </a:r>
          </a:p>
          <a:p>
            <a:pPr marL="342900" indent="-342900" defTabSz="488950">
              <a:lnSpc>
                <a:spcPct val="90000"/>
              </a:lnSpc>
              <a:spcAft>
                <a:spcPct val="35000"/>
              </a:spcAft>
              <a:buFont typeface="+mj-lt"/>
              <a:buAutoNum type="arabicPeriod"/>
              <a:defRPr/>
            </a:pPr>
            <a:r>
              <a:rPr lang="en-US" dirty="0">
                <a:latin typeface="Arial Narrow" pitchFamily="34" charset="0"/>
              </a:rPr>
              <a:t>Multi channel (</a:t>
            </a:r>
            <a:r>
              <a:rPr lang="en-US" dirty="0" err="1">
                <a:latin typeface="Arial Narrow" pitchFamily="34" charset="0"/>
              </a:rPr>
              <a:t>berbagai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saluran</a:t>
            </a:r>
            <a:r>
              <a:rPr lang="en-US" dirty="0">
                <a:latin typeface="Arial Narrow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bldLvl="5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Place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1643063"/>
            <a:ext cx="8229600" cy="4525962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en-GB" sz="2000" dirty="0" smtClean="0">
                <a:solidFill>
                  <a:schemeClr val="accent2"/>
                </a:solidFill>
                <a:latin typeface="Arial Narrow" pitchFamily="34" charset="0"/>
              </a:rPr>
              <a:t>The means by which products and services get from producer to consumer and where they can be accessed by the consumer </a:t>
            </a:r>
          </a:p>
          <a:p>
            <a:pPr marL="0" lvl="1" indent="0" eaLnBrk="1" hangingPunct="1">
              <a:buFont typeface="Arial" charset="0"/>
              <a:buNone/>
              <a:defRPr/>
            </a:pPr>
            <a:r>
              <a:rPr lang="en-GB" sz="2000" dirty="0" smtClean="0">
                <a:latin typeface="Arial Narrow" pitchFamily="34" charset="0"/>
              </a:rPr>
              <a:t>(</a:t>
            </a:r>
            <a:r>
              <a:rPr lang="en-GB" sz="2000" dirty="0" err="1" smtClean="0">
                <a:latin typeface="Arial Narrow" pitchFamily="34" charset="0"/>
              </a:rPr>
              <a:t>merupakan</a:t>
            </a:r>
            <a:r>
              <a:rPr lang="en-GB" sz="2000" dirty="0" smtClean="0">
                <a:latin typeface="Arial Narrow" pitchFamily="34" charset="0"/>
              </a:rPr>
              <a:t> </a:t>
            </a:r>
            <a:r>
              <a:rPr lang="en-GB" sz="2000" dirty="0" err="1" smtClean="0">
                <a:latin typeface="Arial Narrow" pitchFamily="34" charset="0"/>
              </a:rPr>
              <a:t>sarana</a:t>
            </a:r>
            <a:r>
              <a:rPr lang="en-GB" sz="2000" dirty="0" smtClean="0">
                <a:latin typeface="Arial Narrow" pitchFamily="34" charset="0"/>
              </a:rPr>
              <a:t> </a:t>
            </a:r>
            <a:r>
              <a:rPr lang="en-GB" sz="2000" dirty="0" err="1" smtClean="0">
                <a:latin typeface="Arial Narrow" pitchFamily="34" charset="0"/>
              </a:rPr>
              <a:t>di</a:t>
            </a:r>
            <a:r>
              <a:rPr lang="en-GB" sz="2000" dirty="0" smtClean="0">
                <a:latin typeface="Arial Narrow" pitchFamily="34" charset="0"/>
              </a:rPr>
              <a:t> </a:t>
            </a:r>
            <a:r>
              <a:rPr lang="en-GB" sz="2000" dirty="0" err="1" smtClean="0">
                <a:latin typeface="Arial Narrow" pitchFamily="34" charset="0"/>
              </a:rPr>
              <a:t>mana</a:t>
            </a:r>
            <a:r>
              <a:rPr lang="en-GB" sz="2000" dirty="0" smtClean="0">
                <a:latin typeface="Arial Narrow" pitchFamily="34" charset="0"/>
              </a:rPr>
              <a:t> </a:t>
            </a:r>
            <a:r>
              <a:rPr lang="en-GB" sz="2000" dirty="0" err="1" smtClean="0">
                <a:latin typeface="Arial Narrow" pitchFamily="34" charset="0"/>
              </a:rPr>
              <a:t>produk</a:t>
            </a:r>
            <a:r>
              <a:rPr lang="en-GB" sz="2000" dirty="0" smtClean="0">
                <a:latin typeface="Arial Narrow" pitchFamily="34" charset="0"/>
              </a:rPr>
              <a:t> </a:t>
            </a:r>
            <a:r>
              <a:rPr lang="en-GB" sz="2000" dirty="0" err="1" smtClean="0">
                <a:latin typeface="Arial Narrow" pitchFamily="34" charset="0"/>
              </a:rPr>
              <a:t>dan</a:t>
            </a:r>
            <a:r>
              <a:rPr lang="en-GB" sz="2000" dirty="0" smtClean="0">
                <a:latin typeface="Arial Narrow" pitchFamily="34" charset="0"/>
              </a:rPr>
              <a:t> </a:t>
            </a:r>
            <a:r>
              <a:rPr lang="en-GB" sz="2000" dirty="0" err="1" smtClean="0">
                <a:latin typeface="Arial Narrow" pitchFamily="34" charset="0"/>
              </a:rPr>
              <a:t>jasa</a:t>
            </a:r>
            <a:r>
              <a:rPr lang="en-GB" sz="2000" dirty="0" smtClean="0">
                <a:latin typeface="Arial Narrow" pitchFamily="34" charset="0"/>
              </a:rPr>
              <a:t> </a:t>
            </a:r>
            <a:r>
              <a:rPr lang="en-GB" sz="2000" dirty="0" err="1" smtClean="0">
                <a:latin typeface="Arial Narrow" pitchFamily="34" charset="0"/>
              </a:rPr>
              <a:t>dari</a:t>
            </a:r>
            <a:r>
              <a:rPr lang="en-GB" sz="2000" dirty="0" smtClean="0">
                <a:latin typeface="Arial Narrow" pitchFamily="34" charset="0"/>
              </a:rPr>
              <a:t> </a:t>
            </a:r>
            <a:r>
              <a:rPr lang="en-GB" sz="2000" dirty="0" err="1" smtClean="0">
                <a:latin typeface="Arial Narrow" pitchFamily="34" charset="0"/>
              </a:rPr>
              <a:t>produsen</a:t>
            </a:r>
            <a:r>
              <a:rPr lang="en-GB" sz="2000" dirty="0" smtClean="0">
                <a:latin typeface="Arial Narrow" pitchFamily="34" charset="0"/>
              </a:rPr>
              <a:t> </a:t>
            </a:r>
            <a:r>
              <a:rPr lang="en-GB" sz="2000" dirty="0" err="1" smtClean="0">
                <a:latin typeface="Arial Narrow" pitchFamily="34" charset="0"/>
              </a:rPr>
              <a:t>sampai</a:t>
            </a:r>
            <a:r>
              <a:rPr lang="en-GB" sz="2000" dirty="0" smtClean="0">
                <a:latin typeface="Arial Narrow" pitchFamily="34" charset="0"/>
              </a:rPr>
              <a:t> </a:t>
            </a:r>
            <a:r>
              <a:rPr lang="en-GB" sz="2000" dirty="0" err="1" smtClean="0">
                <a:latin typeface="Arial Narrow" pitchFamily="34" charset="0"/>
              </a:rPr>
              <a:t>ke</a:t>
            </a:r>
            <a:r>
              <a:rPr lang="en-GB" sz="2000" dirty="0" smtClean="0">
                <a:latin typeface="Arial Narrow" pitchFamily="34" charset="0"/>
              </a:rPr>
              <a:t> </a:t>
            </a:r>
            <a:r>
              <a:rPr lang="en-GB" sz="2000" dirty="0" err="1" smtClean="0">
                <a:latin typeface="Arial Narrow" pitchFamily="34" charset="0"/>
              </a:rPr>
              <a:t>konsumen</a:t>
            </a:r>
            <a:r>
              <a:rPr lang="en-GB" sz="2000" dirty="0" smtClean="0">
                <a:latin typeface="Arial Narrow" pitchFamily="34" charset="0"/>
              </a:rPr>
              <a:t>, </a:t>
            </a:r>
            <a:r>
              <a:rPr lang="en-GB" sz="2000" dirty="0" err="1" smtClean="0">
                <a:latin typeface="Arial Narrow" pitchFamily="34" charset="0"/>
              </a:rPr>
              <a:t>atau</a:t>
            </a:r>
            <a:r>
              <a:rPr lang="en-GB" sz="2000" dirty="0" smtClean="0">
                <a:latin typeface="Arial Narrow" pitchFamily="34" charset="0"/>
              </a:rPr>
              <a:t> </a:t>
            </a:r>
            <a:r>
              <a:rPr lang="en-GB" sz="2000" dirty="0" err="1" smtClean="0">
                <a:latin typeface="Arial Narrow" pitchFamily="34" charset="0"/>
              </a:rPr>
              <a:t>di</a:t>
            </a:r>
            <a:r>
              <a:rPr lang="en-GB" sz="2000" dirty="0" smtClean="0">
                <a:latin typeface="Arial Narrow" pitchFamily="34" charset="0"/>
              </a:rPr>
              <a:t> </a:t>
            </a:r>
            <a:r>
              <a:rPr lang="en-GB" sz="2000" dirty="0" err="1" smtClean="0">
                <a:latin typeface="Arial Narrow" pitchFamily="34" charset="0"/>
              </a:rPr>
              <a:t>mana</a:t>
            </a:r>
            <a:r>
              <a:rPr lang="en-GB" sz="2000" dirty="0" smtClean="0">
                <a:latin typeface="Arial Narrow" pitchFamily="34" charset="0"/>
              </a:rPr>
              <a:t> </a:t>
            </a:r>
            <a:r>
              <a:rPr lang="en-GB" sz="2000" dirty="0" err="1" smtClean="0">
                <a:latin typeface="Arial Narrow" pitchFamily="34" charset="0"/>
              </a:rPr>
              <a:t>produk</a:t>
            </a:r>
            <a:r>
              <a:rPr lang="en-GB" sz="2000" dirty="0" smtClean="0">
                <a:latin typeface="Arial Narrow" pitchFamily="34" charset="0"/>
              </a:rPr>
              <a:t> </a:t>
            </a:r>
            <a:r>
              <a:rPr lang="en-GB" sz="2000" dirty="0" err="1" smtClean="0">
                <a:latin typeface="Arial Narrow" pitchFamily="34" charset="0"/>
              </a:rPr>
              <a:t>dan</a:t>
            </a:r>
            <a:r>
              <a:rPr lang="en-GB" sz="2000" dirty="0" smtClean="0">
                <a:latin typeface="Arial Narrow" pitchFamily="34" charset="0"/>
              </a:rPr>
              <a:t> </a:t>
            </a:r>
            <a:r>
              <a:rPr lang="en-GB" sz="2000" dirty="0" err="1" smtClean="0">
                <a:latin typeface="Arial Narrow" pitchFamily="34" charset="0"/>
              </a:rPr>
              <a:t>jasa</a:t>
            </a:r>
            <a:r>
              <a:rPr lang="en-GB" sz="2000" dirty="0" smtClean="0">
                <a:latin typeface="Arial Narrow" pitchFamily="34" charset="0"/>
              </a:rPr>
              <a:t> </a:t>
            </a:r>
            <a:r>
              <a:rPr lang="en-GB" sz="2000" dirty="0" err="1" smtClean="0">
                <a:latin typeface="Arial Narrow" pitchFamily="34" charset="0"/>
              </a:rPr>
              <a:t>tersebut</a:t>
            </a:r>
            <a:r>
              <a:rPr lang="en-GB" sz="2000" dirty="0" smtClean="0">
                <a:latin typeface="Arial Narrow" pitchFamily="34" charset="0"/>
              </a:rPr>
              <a:t> </a:t>
            </a:r>
            <a:r>
              <a:rPr lang="en-GB" sz="2000" dirty="0" err="1" smtClean="0">
                <a:latin typeface="Arial Narrow" pitchFamily="34" charset="0"/>
              </a:rPr>
              <a:t>dapat</a:t>
            </a:r>
            <a:r>
              <a:rPr lang="en-GB" sz="2000" dirty="0" smtClean="0">
                <a:latin typeface="Arial Narrow" pitchFamily="34" charset="0"/>
              </a:rPr>
              <a:t> </a:t>
            </a:r>
            <a:r>
              <a:rPr lang="en-GB" sz="2000" dirty="0" err="1" smtClean="0">
                <a:latin typeface="Arial Narrow" pitchFamily="34" charset="0"/>
              </a:rPr>
              <a:t>diakses</a:t>
            </a:r>
            <a:r>
              <a:rPr lang="en-GB" sz="2000" dirty="0" smtClean="0">
                <a:latin typeface="Arial Narrow" pitchFamily="34" charset="0"/>
              </a:rPr>
              <a:t> </a:t>
            </a:r>
            <a:r>
              <a:rPr lang="en-GB" sz="2000" dirty="0" err="1" smtClean="0">
                <a:latin typeface="Arial Narrow" pitchFamily="34" charset="0"/>
              </a:rPr>
              <a:t>oleh</a:t>
            </a:r>
            <a:r>
              <a:rPr lang="en-GB" sz="2000" dirty="0" smtClean="0">
                <a:latin typeface="Arial Narrow" pitchFamily="34" charset="0"/>
              </a:rPr>
              <a:t> </a:t>
            </a:r>
            <a:r>
              <a:rPr lang="en-GB" sz="2000" dirty="0" err="1" smtClean="0">
                <a:latin typeface="Arial Narrow" pitchFamily="34" charset="0"/>
              </a:rPr>
              <a:t>konsumen</a:t>
            </a:r>
            <a:r>
              <a:rPr lang="en-GB" sz="2000" dirty="0" smtClean="0">
                <a:latin typeface="Arial Narrow" pitchFamily="34" charset="0"/>
              </a:rPr>
              <a:t>)</a:t>
            </a:r>
          </a:p>
          <a:p>
            <a:pPr marL="285750" lvl="1" eaLnBrk="1" hangingPunct="1">
              <a:defRPr/>
            </a:pPr>
            <a:r>
              <a:rPr lang="en-GB" sz="2000" dirty="0" smtClean="0">
                <a:latin typeface="Arial Narrow" pitchFamily="34" charset="0"/>
              </a:rPr>
              <a:t>The more places to buy the product and the easier it is made to buy it, the better for the business (and the consumer?)</a:t>
            </a:r>
          </a:p>
          <a:p>
            <a:pPr marL="285750" lvl="1" eaLnBrk="1" hangingPunct="1">
              <a:buFont typeface="Arial" charset="0"/>
              <a:buNone/>
              <a:defRPr/>
            </a:pPr>
            <a:r>
              <a:rPr lang="en-GB" sz="2000" dirty="0" smtClean="0">
                <a:latin typeface="Arial Narrow" pitchFamily="34" charset="0"/>
              </a:rPr>
              <a:t>	(</a:t>
            </a:r>
            <a:r>
              <a:rPr lang="en-GB" sz="2000" dirty="0" err="1" smtClean="0">
                <a:latin typeface="Arial Narrow" pitchFamily="34" charset="0"/>
              </a:rPr>
              <a:t>semakin</a:t>
            </a:r>
            <a:r>
              <a:rPr lang="en-GB" sz="2000" dirty="0" smtClean="0">
                <a:latin typeface="Arial Narrow" pitchFamily="34" charset="0"/>
              </a:rPr>
              <a:t> </a:t>
            </a:r>
            <a:r>
              <a:rPr lang="en-GB" sz="2000" dirty="0" err="1" smtClean="0">
                <a:latin typeface="Arial Narrow" pitchFamily="34" charset="0"/>
              </a:rPr>
              <a:t>banyak</a:t>
            </a:r>
            <a:r>
              <a:rPr lang="en-GB" sz="2000" dirty="0" smtClean="0">
                <a:latin typeface="Arial Narrow" pitchFamily="34" charset="0"/>
              </a:rPr>
              <a:t> </a:t>
            </a:r>
            <a:r>
              <a:rPr lang="en-GB" sz="2000" dirty="0" err="1" smtClean="0">
                <a:latin typeface="Arial Narrow" pitchFamily="34" charset="0"/>
              </a:rPr>
              <a:t>tempat</a:t>
            </a:r>
            <a:r>
              <a:rPr lang="en-GB" sz="2000" dirty="0" smtClean="0">
                <a:latin typeface="Arial Narrow" pitchFamily="34" charset="0"/>
              </a:rPr>
              <a:t> yang </a:t>
            </a:r>
            <a:r>
              <a:rPr lang="en-GB" sz="2000" dirty="0" err="1" smtClean="0">
                <a:latin typeface="Arial Narrow" pitchFamily="34" charset="0"/>
              </a:rPr>
              <a:t>mudah</a:t>
            </a:r>
            <a:r>
              <a:rPr lang="en-GB" sz="2000" dirty="0" smtClean="0">
                <a:latin typeface="Arial Narrow" pitchFamily="34" charset="0"/>
              </a:rPr>
              <a:t> </a:t>
            </a:r>
            <a:r>
              <a:rPr lang="en-GB" sz="2000" dirty="0" err="1" smtClean="0">
                <a:latin typeface="Arial Narrow" pitchFamily="34" charset="0"/>
              </a:rPr>
              <a:t>untuk</a:t>
            </a:r>
            <a:r>
              <a:rPr lang="en-GB" sz="2000" dirty="0" smtClean="0">
                <a:latin typeface="Arial Narrow" pitchFamily="34" charset="0"/>
              </a:rPr>
              <a:t> </a:t>
            </a:r>
            <a:r>
              <a:rPr lang="en-GB" sz="2000" dirty="0" err="1" smtClean="0">
                <a:latin typeface="Arial Narrow" pitchFamily="34" charset="0"/>
              </a:rPr>
              <a:t>mendapatkan</a:t>
            </a:r>
            <a:r>
              <a:rPr lang="en-GB" sz="2000" dirty="0" smtClean="0">
                <a:latin typeface="Arial Narrow" pitchFamily="34" charset="0"/>
              </a:rPr>
              <a:t> </a:t>
            </a:r>
            <a:r>
              <a:rPr lang="en-GB" sz="2000" dirty="0" err="1" smtClean="0">
                <a:latin typeface="Arial Narrow" pitchFamily="34" charset="0"/>
              </a:rPr>
              <a:t>atau</a:t>
            </a:r>
            <a:r>
              <a:rPr lang="en-GB" sz="2000" dirty="0" smtClean="0">
                <a:latin typeface="Arial Narrow" pitchFamily="34" charset="0"/>
              </a:rPr>
              <a:t> </a:t>
            </a:r>
            <a:r>
              <a:rPr lang="en-GB" sz="2000" dirty="0" err="1" smtClean="0">
                <a:latin typeface="Arial Narrow" pitchFamily="34" charset="0"/>
              </a:rPr>
              <a:t>membeli</a:t>
            </a:r>
            <a:r>
              <a:rPr lang="en-GB" sz="2000" dirty="0" smtClean="0">
                <a:latin typeface="Arial Narrow" pitchFamily="34" charset="0"/>
              </a:rPr>
              <a:t> </a:t>
            </a:r>
            <a:r>
              <a:rPr lang="en-GB" sz="2000" dirty="0" err="1" smtClean="0">
                <a:latin typeface="Arial Narrow" pitchFamily="34" charset="0"/>
              </a:rPr>
              <a:t>produk</a:t>
            </a:r>
            <a:r>
              <a:rPr lang="en-GB" sz="2000" dirty="0" smtClean="0">
                <a:latin typeface="Arial Narrow" pitchFamily="34" charset="0"/>
              </a:rPr>
              <a:t>/</a:t>
            </a:r>
            <a:r>
              <a:rPr lang="en-GB" sz="2000" dirty="0" err="1" smtClean="0">
                <a:latin typeface="Arial Narrow" pitchFamily="34" charset="0"/>
              </a:rPr>
              <a:t>jasa</a:t>
            </a:r>
            <a:r>
              <a:rPr lang="en-GB" sz="2000" dirty="0" smtClean="0">
                <a:latin typeface="Arial Narrow" pitchFamily="34" charset="0"/>
              </a:rPr>
              <a:t>, </a:t>
            </a:r>
            <a:r>
              <a:rPr lang="en-GB" sz="2000" dirty="0" err="1" smtClean="0">
                <a:latin typeface="Arial Narrow" pitchFamily="34" charset="0"/>
              </a:rPr>
              <a:t>semakin</a:t>
            </a:r>
            <a:r>
              <a:rPr lang="en-GB" sz="2000" dirty="0" smtClean="0">
                <a:latin typeface="Arial Narrow" pitchFamily="34" charset="0"/>
              </a:rPr>
              <a:t> </a:t>
            </a:r>
            <a:r>
              <a:rPr lang="en-GB" sz="2000" dirty="0" err="1" smtClean="0">
                <a:latin typeface="Arial Narrow" pitchFamily="34" charset="0"/>
              </a:rPr>
              <a:t>baik</a:t>
            </a:r>
            <a:r>
              <a:rPr lang="en-GB" sz="2000" dirty="0" smtClean="0">
                <a:latin typeface="Arial Narrow" pitchFamily="34" charset="0"/>
              </a:rPr>
              <a:t> </a:t>
            </a:r>
            <a:r>
              <a:rPr lang="en-GB" sz="2000" dirty="0" err="1" smtClean="0">
                <a:latin typeface="Arial Narrow" pitchFamily="34" charset="0"/>
              </a:rPr>
              <a:t>bagi</a:t>
            </a:r>
            <a:r>
              <a:rPr lang="en-GB" sz="2000" dirty="0" smtClean="0">
                <a:latin typeface="Arial Narrow" pitchFamily="34" charset="0"/>
              </a:rPr>
              <a:t> </a:t>
            </a:r>
            <a:r>
              <a:rPr lang="en-GB" sz="2000" dirty="0" err="1" smtClean="0">
                <a:latin typeface="Arial Narrow" pitchFamily="34" charset="0"/>
              </a:rPr>
              <a:t>bisnis</a:t>
            </a:r>
            <a:r>
              <a:rPr lang="en-GB" sz="2000" dirty="0" smtClean="0">
                <a:latin typeface="Arial Narrow" pitchFamily="34" charset="0"/>
              </a:rPr>
              <a:t>)</a:t>
            </a:r>
          </a:p>
          <a:p>
            <a:pPr eaLnBrk="1" hangingPunct="1">
              <a:defRPr/>
            </a:pPr>
            <a:endParaRPr lang="en-GB" sz="2000" dirty="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bldLvl="5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People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214282" y="2000240"/>
          <a:ext cx="4929222" cy="3857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" name="Group 7"/>
          <p:cNvGrpSpPr/>
          <p:nvPr/>
        </p:nvGrpSpPr>
        <p:grpSpPr>
          <a:xfrm>
            <a:off x="1500166" y="4857760"/>
            <a:ext cx="1001248" cy="1001248"/>
            <a:chOff x="1963986" y="1596"/>
            <a:chExt cx="1001248" cy="1001248"/>
          </a:xfrm>
          <a:solidFill>
            <a:srgbClr val="C00000"/>
          </a:solidFill>
        </p:grpSpPr>
        <p:sp>
          <p:nvSpPr>
            <p:cNvPr id="9" name="Oval 8"/>
            <p:cNvSpPr/>
            <p:nvPr/>
          </p:nvSpPr>
          <p:spPr>
            <a:xfrm>
              <a:off x="1963986" y="1596"/>
              <a:ext cx="1001248" cy="1001248"/>
            </a:xfrm>
            <a:prstGeom prst="ellipse">
              <a:avLst/>
            </a:prstGeom>
            <a:grpFill/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Oval 4"/>
            <p:cNvSpPr/>
            <p:nvPr/>
          </p:nvSpPr>
          <p:spPr>
            <a:xfrm>
              <a:off x="2110615" y="148225"/>
              <a:ext cx="707990" cy="70799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985" tIns="6985" rIns="6985" bIns="6985" spcCol="1270" anchor="ctr"/>
            <a:lstStyle/>
            <a:p>
              <a:pPr algn="ctr" defTabSz="4889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 dirty="0">
                  <a:latin typeface="Arial Narrow" pitchFamily="34" charset="0"/>
                </a:rPr>
                <a:t>People</a:t>
              </a:r>
            </a:p>
          </p:txBody>
        </p:sp>
      </p:grpSp>
      <p:sp>
        <p:nvSpPr>
          <p:cNvPr id="11" name="Rectangle 10"/>
          <p:cNvSpPr/>
          <p:nvPr/>
        </p:nvSpPr>
        <p:spPr>
          <a:xfrm>
            <a:off x="5286375" y="2928938"/>
            <a:ext cx="3071813" cy="1976437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48895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dirty="0">
                <a:latin typeface="Arial Narrow" pitchFamily="34" charset="0"/>
              </a:rPr>
              <a:t>People:</a:t>
            </a:r>
          </a:p>
          <a:p>
            <a:pPr marL="342900" indent="-342900" defTabSz="488950">
              <a:lnSpc>
                <a:spcPct val="90000"/>
              </a:lnSpc>
              <a:spcAft>
                <a:spcPct val="35000"/>
              </a:spcAft>
              <a:buFont typeface="+mj-lt"/>
              <a:buAutoNum type="arabicPeriod"/>
              <a:defRPr/>
            </a:pPr>
            <a:r>
              <a:rPr lang="en-US" dirty="0">
                <a:latin typeface="Arial Narrow" pitchFamily="34" charset="0"/>
              </a:rPr>
              <a:t>Employees (</a:t>
            </a:r>
            <a:r>
              <a:rPr lang="en-US" dirty="0" err="1">
                <a:latin typeface="Arial Narrow" pitchFamily="34" charset="0"/>
              </a:rPr>
              <a:t>karyawan</a:t>
            </a:r>
            <a:r>
              <a:rPr lang="en-US" dirty="0">
                <a:latin typeface="Arial Narrow" pitchFamily="34" charset="0"/>
              </a:rPr>
              <a:t>)</a:t>
            </a:r>
          </a:p>
          <a:p>
            <a:pPr marL="342900" indent="-342900" defTabSz="488950">
              <a:lnSpc>
                <a:spcPct val="90000"/>
              </a:lnSpc>
              <a:spcAft>
                <a:spcPct val="35000"/>
              </a:spcAft>
              <a:buFont typeface="+mj-lt"/>
              <a:buAutoNum type="arabicPeriod"/>
              <a:defRPr/>
            </a:pPr>
            <a:r>
              <a:rPr lang="en-US" dirty="0">
                <a:latin typeface="Arial Narrow" pitchFamily="34" charset="0"/>
              </a:rPr>
              <a:t>Management (</a:t>
            </a:r>
            <a:r>
              <a:rPr lang="en-US" dirty="0" err="1">
                <a:latin typeface="Arial Narrow" pitchFamily="34" charset="0"/>
              </a:rPr>
              <a:t>manajemen</a:t>
            </a:r>
            <a:r>
              <a:rPr lang="en-US" dirty="0">
                <a:latin typeface="Arial Narrow" pitchFamily="34" charset="0"/>
              </a:rPr>
              <a:t>)</a:t>
            </a:r>
          </a:p>
          <a:p>
            <a:pPr marL="342900" indent="-342900" defTabSz="488950">
              <a:lnSpc>
                <a:spcPct val="90000"/>
              </a:lnSpc>
              <a:spcAft>
                <a:spcPct val="35000"/>
              </a:spcAft>
              <a:buFont typeface="+mj-lt"/>
              <a:buAutoNum type="arabicPeriod"/>
              <a:defRPr/>
            </a:pPr>
            <a:r>
              <a:rPr lang="en-US" dirty="0">
                <a:latin typeface="Arial Narrow" pitchFamily="34" charset="0"/>
              </a:rPr>
              <a:t>Culture (</a:t>
            </a:r>
            <a:r>
              <a:rPr lang="en-US" dirty="0" err="1">
                <a:latin typeface="Arial Narrow" pitchFamily="34" charset="0"/>
              </a:rPr>
              <a:t>kultur</a:t>
            </a:r>
            <a:r>
              <a:rPr lang="en-US" dirty="0">
                <a:latin typeface="Arial Narrow" pitchFamily="34" charset="0"/>
              </a:rPr>
              <a:t>)</a:t>
            </a:r>
          </a:p>
          <a:p>
            <a:pPr marL="342900" indent="-342900" defTabSz="488950">
              <a:lnSpc>
                <a:spcPct val="90000"/>
              </a:lnSpc>
              <a:spcAft>
                <a:spcPct val="35000"/>
              </a:spcAft>
              <a:buFont typeface="+mj-lt"/>
              <a:buAutoNum type="arabicPeriod"/>
              <a:defRPr/>
            </a:pPr>
            <a:r>
              <a:rPr lang="en-US" dirty="0">
                <a:latin typeface="Arial Narrow" pitchFamily="34" charset="0"/>
              </a:rPr>
              <a:t>Customer service (</a:t>
            </a:r>
            <a:r>
              <a:rPr lang="en-US" dirty="0" err="1">
                <a:latin typeface="Arial Narrow" pitchFamily="34" charset="0"/>
              </a:rPr>
              <a:t>layanan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pelanggan</a:t>
            </a:r>
            <a:r>
              <a:rPr lang="en-US" dirty="0">
                <a:latin typeface="Arial Narrow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bldLvl="5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People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1800" dirty="0" smtClean="0">
                <a:solidFill>
                  <a:schemeClr val="accent2"/>
                </a:solidFill>
                <a:latin typeface="Arial Narrow" pitchFamily="34" charset="0"/>
              </a:rPr>
              <a:t>People represent the business (</a:t>
            </a:r>
            <a:r>
              <a:rPr lang="en-GB" sz="1800" dirty="0" err="1" smtClean="0">
                <a:solidFill>
                  <a:schemeClr val="accent2"/>
                </a:solidFill>
                <a:latin typeface="Arial Narrow" pitchFamily="34" charset="0"/>
              </a:rPr>
              <a:t>orang</a:t>
            </a:r>
            <a:r>
              <a:rPr lang="en-GB" sz="1800" dirty="0" smtClean="0">
                <a:solidFill>
                  <a:schemeClr val="accent2"/>
                </a:solidFill>
                <a:latin typeface="Arial Narrow" pitchFamily="34" charset="0"/>
              </a:rPr>
              <a:t> </a:t>
            </a:r>
            <a:r>
              <a:rPr lang="en-GB" sz="1800" dirty="0" err="1" smtClean="0">
                <a:solidFill>
                  <a:schemeClr val="accent2"/>
                </a:solidFill>
                <a:latin typeface="Arial Narrow" pitchFamily="34" charset="0"/>
              </a:rPr>
              <a:t>mewakili</a:t>
            </a:r>
            <a:r>
              <a:rPr lang="en-GB" sz="1800" dirty="0" smtClean="0">
                <a:solidFill>
                  <a:schemeClr val="accent2"/>
                </a:solidFill>
                <a:latin typeface="Arial Narrow" pitchFamily="34" charset="0"/>
              </a:rPr>
              <a:t> </a:t>
            </a:r>
            <a:r>
              <a:rPr lang="en-GB" sz="1800" dirty="0" err="1" smtClean="0">
                <a:solidFill>
                  <a:schemeClr val="accent2"/>
                </a:solidFill>
                <a:latin typeface="Arial Narrow" pitchFamily="34" charset="0"/>
              </a:rPr>
              <a:t>bisnis</a:t>
            </a:r>
            <a:r>
              <a:rPr lang="en-GB" sz="1800" dirty="0" smtClean="0">
                <a:solidFill>
                  <a:schemeClr val="accent2"/>
                </a:solidFill>
                <a:latin typeface="Arial Narrow" pitchFamily="34" charset="0"/>
              </a:rPr>
              <a:t>)</a:t>
            </a:r>
          </a:p>
          <a:p>
            <a:pPr lvl="1" eaLnBrk="1" hangingPunct="1"/>
            <a:r>
              <a:rPr lang="en-GB" sz="1800" dirty="0" smtClean="0">
                <a:latin typeface="Arial Narrow" pitchFamily="34" charset="0"/>
              </a:rPr>
              <a:t>The image they present can be important</a:t>
            </a:r>
          </a:p>
          <a:p>
            <a:pPr lvl="1" eaLnBrk="1" hangingPunct="1">
              <a:buFont typeface="Arial" charset="0"/>
              <a:buNone/>
            </a:pPr>
            <a:r>
              <a:rPr lang="en-GB" sz="1800" dirty="0" smtClean="0">
                <a:latin typeface="Arial Narrow" pitchFamily="34" charset="0"/>
              </a:rPr>
              <a:t>	(image yang </a:t>
            </a:r>
            <a:r>
              <a:rPr lang="en-GB" sz="1800" dirty="0" err="1" smtClean="0">
                <a:latin typeface="Arial Narrow" pitchFamily="34" charset="0"/>
              </a:rPr>
              <a:t>diberikan</a:t>
            </a:r>
            <a:r>
              <a:rPr lang="en-GB" sz="1800" dirty="0" smtClean="0">
                <a:latin typeface="Arial Narrow" pitchFamily="34" charset="0"/>
              </a:rPr>
              <a:t> </a:t>
            </a:r>
            <a:r>
              <a:rPr lang="en-GB" sz="1800" dirty="0" err="1" smtClean="0">
                <a:latin typeface="Arial Narrow" pitchFamily="34" charset="0"/>
              </a:rPr>
              <a:t>produsen</a:t>
            </a:r>
            <a:r>
              <a:rPr lang="en-GB" sz="1800" dirty="0" smtClean="0">
                <a:latin typeface="Arial Narrow" pitchFamily="34" charset="0"/>
              </a:rPr>
              <a:t> </a:t>
            </a:r>
            <a:r>
              <a:rPr lang="en-GB" sz="1800" dirty="0" err="1" smtClean="0">
                <a:latin typeface="Arial Narrow" pitchFamily="34" charset="0"/>
              </a:rPr>
              <a:t>akan</a:t>
            </a:r>
            <a:r>
              <a:rPr lang="en-GB" sz="1800" dirty="0" smtClean="0">
                <a:latin typeface="Arial Narrow" pitchFamily="34" charset="0"/>
              </a:rPr>
              <a:t> </a:t>
            </a:r>
            <a:r>
              <a:rPr lang="en-GB" sz="1800" dirty="0" err="1" smtClean="0">
                <a:latin typeface="Arial Narrow" pitchFamily="34" charset="0"/>
              </a:rPr>
              <a:t>menjadi</a:t>
            </a:r>
            <a:r>
              <a:rPr lang="en-GB" sz="1800" dirty="0" smtClean="0">
                <a:latin typeface="Arial Narrow" pitchFamily="34" charset="0"/>
              </a:rPr>
              <a:t> </a:t>
            </a:r>
            <a:r>
              <a:rPr lang="en-GB" sz="1800" dirty="0" err="1" smtClean="0">
                <a:latin typeface="Arial Narrow" pitchFamily="34" charset="0"/>
              </a:rPr>
              <a:t>penting</a:t>
            </a:r>
            <a:r>
              <a:rPr lang="en-GB" sz="1800" dirty="0" smtClean="0">
                <a:latin typeface="Arial Narrow" pitchFamily="34" charset="0"/>
              </a:rPr>
              <a:t>)</a:t>
            </a:r>
          </a:p>
          <a:p>
            <a:pPr lvl="1" eaLnBrk="1" hangingPunct="1"/>
            <a:r>
              <a:rPr lang="en-GB" sz="1800" dirty="0" smtClean="0">
                <a:latin typeface="Arial Narrow" pitchFamily="34" charset="0"/>
              </a:rPr>
              <a:t>First contact often human – what is the lasting image they provide to the customer?</a:t>
            </a:r>
          </a:p>
          <a:p>
            <a:pPr lvl="1" eaLnBrk="1" hangingPunct="1">
              <a:buFont typeface="Arial" charset="0"/>
              <a:buNone/>
            </a:pPr>
            <a:r>
              <a:rPr lang="en-GB" sz="1800" dirty="0" smtClean="0">
                <a:latin typeface="Arial Narrow" pitchFamily="34" charset="0"/>
              </a:rPr>
              <a:t>	(</a:t>
            </a:r>
            <a:r>
              <a:rPr lang="en-GB" sz="1800" dirty="0" err="1" smtClean="0">
                <a:latin typeface="Arial Narrow" pitchFamily="34" charset="0"/>
              </a:rPr>
              <a:t>kontak</a:t>
            </a:r>
            <a:r>
              <a:rPr lang="en-GB" sz="1800" dirty="0" smtClean="0">
                <a:latin typeface="Arial Narrow" pitchFamily="34" charset="0"/>
              </a:rPr>
              <a:t> </a:t>
            </a:r>
            <a:r>
              <a:rPr lang="en-GB" sz="1800" dirty="0" err="1" smtClean="0">
                <a:latin typeface="Arial Narrow" pitchFamily="34" charset="0"/>
              </a:rPr>
              <a:t>pertama</a:t>
            </a:r>
            <a:r>
              <a:rPr lang="en-GB" sz="1800" dirty="0" smtClean="0">
                <a:latin typeface="Arial Narrow" pitchFamily="34" charset="0"/>
              </a:rPr>
              <a:t> </a:t>
            </a:r>
            <a:r>
              <a:rPr lang="en-GB" sz="1800" dirty="0" err="1" smtClean="0">
                <a:latin typeface="Arial Narrow" pitchFamily="34" charset="0"/>
              </a:rPr>
              <a:t>tentang</a:t>
            </a:r>
            <a:r>
              <a:rPr lang="en-GB" sz="1800" dirty="0" smtClean="0">
                <a:latin typeface="Arial Narrow" pitchFamily="34" charset="0"/>
              </a:rPr>
              <a:t> </a:t>
            </a:r>
            <a:r>
              <a:rPr lang="en-GB" sz="1800" dirty="0" err="1" smtClean="0">
                <a:latin typeface="Arial Narrow" pitchFamily="34" charset="0"/>
              </a:rPr>
              <a:t>gambaran</a:t>
            </a:r>
            <a:r>
              <a:rPr lang="en-GB" sz="1800" dirty="0" smtClean="0">
                <a:latin typeface="Arial Narrow" pitchFamily="34" charset="0"/>
              </a:rPr>
              <a:t> </a:t>
            </a:r>
            <a:r>
              <a:rPr lang="en-GB" sz="1800" dirty="0" err="1" smtClean="0">
                <a:latin typeface="Arial Narrow" pitchFamily="34" charset="0"/>
              </a:rPr>
              <a:t>apa</a:t>
            </a:r>
            <a:r>
              <a:rPr lang="en-GB" sz="1800" dirty="0" smtClean="0">
                <a:latin typeface="Arial Narrow" pitchFamily="34" charset="0"/>
              </a:rPr>
              <a:t> yang </a:t>
            </a:r>
            <a:r>
              <a:rPr lang="en-GB" sz="1800" dirty="0" err="1" smtClean="0">
                <a:latin typeface="Arial Narrow" pitchFamily="34" charset="0"/>
              </a:rPr>
              <a:t>harus</a:t>
            </a:r>
            <a:r>
              <a:rPr lang="en-GB" sz="1800" dirty="0" smtClean="0">
                <a:latin typeface="Arial Narrow" pitchFamily="34" charset="0"/>
              </a:rPr>
              <a:t> </a:t>
            </a:r>
            <a:r>
              <a:rPr lang="en-GB" sz="1800" dirty="0" err="1" smtClean="0">
                <a:latin typeface="Arial Narrow" pitchFamily="34" charset="0"/>
              </a:rPr>
              <a:t>diberikan</a:t>
            </a:r>
            <a:r>
              <a:rPr lang="en-GB" sz="1800" dirty="0" smtClean="0">
                <a:latin typeface="Arial Narrow" pitchFamily="34" charset="0"/>
              </a:rPr>
              <a:t> </a:t>
            </a:r>
            <a:r>
              <a:rPr lang="en-GB" sz="1800" dirty="0" err="1" smtClean="0">
                <a:latin typeface="Arial Narrow" pitchFamily="34" charset="0"/>
              </a:rPr>
              <a:t>oleh</a:t>
            </a:r>
            <a:r>
              <a:rPr lang="en-GB" sz="1800" dirty="0" smtClean="0">
                <a:latin typeface="Arial Narrow" pitchFamily="34" charset="0"/>
              </a:rPr>
              <a:t> </a:t>
            </a:r>
            <a:r>
              <a:rPr lang="en-GB" sz="1800" dirty="0" err="1" smtClean="0">
                <a:latin typeface="Arial Narrow" pitchFamily="34" charset="0"/>
              </a:rPr>
              <a:t>produsen</a:t>
            </a:r>
            <a:r>
              <a:rPr lang="en-GB" sz="1800" dirty="0" smtClean="0">
                <a:latin typeface="Arial Narrow" pitchFamily="34" charset="0"/>
              </a:rPr>
              <a:t> </a:t>
            </a:r>
            <a:r>
              <a:rPr lang="en-GB" sz="1800" dirty="0" err="1" smtClean="0">
                <a:latin typeface="Arial Narrow" pitchFamily="34" charset="0"/>
              </a:rPr>
              <a:t>kepada</a:t>
            </a:r>
            <a:r>
              <a:rPr lang="en-GB" sz="1800" dirty="0" smtClean="0">
                <a:latin typeface="Arial Narrow" pitchFamily="34" charset="0"/>
              </a:rPr>
              <a:t> </a:t>
            </a:r>
            <a:r>
              <a:rPr lang="en-GB" sz="1800" dirty="0" err="1" smtClean="0">
                <a:latin typeface="Arial Narrow" pitchFamily="34" charset="0"/>
              </a:rPr>
              <a:t>konsumen</a:t>
            </a:r>
            <a:r>
              <a:rPr lang="en-GB" sz="1800" dirty="0" smtClean="0">
                <a:latin typeface="Arial Narrow" pitchFamily="34" charset="0"/>
              </a:rPr>
              <a:t>?)</a:t>
            </a:r>
          </a:p>
          <a:p>
            <a:pPr lvl="1" eaLnBrk="1" hangingPunct="1"/>
            <a:r>
              <a:rPr lang="en-GB" sz="1800" dirty="0" smtClean="0">
                <a:latin typeface="Arial Narrow" pitchFamily="34" charset="0"/>
              </a:rPr>
              <a:t>Extent of training and knowledge of the product/service concerned</a:t>
            </a:r>
          </a:p>
          <a:p>
            <a:pPr lvl="1" eaLnBrk="1" hangingPunct="1">
              <a:buFont typeface="Arial" charset="0"/>
              <a:buNone/>
            </a:pPr>
            <a:r>
              <a:rPr lang="en-GB" sz="1800" dirty="0" smtClean="0">
                <a:latin typeface="Arial Narrow" pitchFamily="34" charset="0"/>
              </a:rPr>
              <a:t>	(</a:t>
            </a:r>
            <a:r>
              <a:rPr lang="en-GB" sz="1800" dirty="0" err="1" smtClean="0">
                <a:latin typeface="Arial Narrow" pitchFamily="34" charset="0"/>
              </a:rPr>
              <a:t>penambahan</a:t>
            </a:r>
            <a:r>
              <a:rPr lang="en-GB" sz="1800" dirty="0" smtClean="0">
                <a:latin typeface="Arial Narrow" pitchFamily="34" charset="0"/>
              </a:rPr>
              <a:t> training </a:t>
            </a:r>
            <a:r>
              <a:rPr lang="en-GB" sz="1800" dirty="0" err="1" smtClean="0">
                <a:latin typeface="Arial Narrow" pitchFamily="34" charset="0"/>
              </a:rPr>
              <a:t>dan</a:t>
            </a:r>
            <a:r>
              <a:rPr lang="en-GB" sz="1800" dirty="0" smtClean="0">
                <a:latin typeface="Arial Narrow" pitchFamily="34" charset="0"/>
              </a:rPr>
              <a:t> </a:t>
            </a:r>
            <a:r>
              <a:rPr lang="en-GB" sz="1800" dirty="0" err="1" smtClean="0">
                <a:latin typeface="Arial Narrow" pitchFamily="34" charset="0"/>
              </a:rPr>
              <a:t>pengetahuan</a:t>
            </a:r>
            <a:r>
              <a:rPr lang="en-GB" sz="1800" dirty="0" smtClean="0">
                <a:latin typeface="Arial Narrow" pitchFamily="34" charset="0"/>
              </a:rPr>
              <a:t> </a:t>
            </a:r>
            <a:r>
              <a:rPr lang="en-GB" sz="1800" dirty="0" err="1" smtClean="0">
                <a:latin typeface="Arial Narrow" pitchFamily="34" charset="0"/>
              </a:rPr>
              <a:t>tetang</a:t>
            </a:r>
            <a:r>
              <a:rPr lang="en-GB" sz="1800" dirty="0" smtClean="0">
                <a:latin typeface="Arial Narrow" pitchFamily="34" charset="0"/>
              </a:rPr>
              <a:t> </a:t>
            </a:r>
            <a:r>
              <a:rPr lang="en-GB" sz="1800" dirty="0" err="1" smtClean="0">
                <a:latin typeface="Arial Narrow" pitchFamily="34" charset="0"/>
              </a:rPr>
              <a:t>produk</a:t>
            </a:r>
            <a:r>
              <a:rPr lang="en-GB" sz="1800" dirty="0" smtClean="0">
                <a:latin typeface="Arial Narrow" pitchFamily="34" charset="0"/>
              </a:rPr>
              <a:t>/</a:t>
            </a:r>
            <a:r>
              <a:rPr lang="en-GB" sz="1800" dirty="0" err="1" smtClean="0">
                <a:latin typeface="Arial Narrow" pitchFamily="34" charset="0"/>
              </a:rPr>
              <a:t>layanan</a:t>
            </a:r>
            <a:r>
              <a:rPr lang="en-GB" sz="1800" dirty="0" smtClean="0">
                <a:latin typeface="Arial Narrow" pitchFamily="34" charset="0"/>
              </a:rPr>
              <a:t> yang </a:t>
            </a:r>
            <a:r>
              <a:rPr lang="en-GB" sz="1800" dirty="0" err="1" smtClean="0">
                <a:latin typeface="Arial Narrow" pitchFamily="34" charset="0"/>
              </a:rPr>
              <a:t>relevan</a:t>
            </a:r>
            <a:r>
              <a:rPr lang="en-GB" sz="1800" dirty="0" smtClean="0">
                <a:latin typeface="Arial Narrow" pitchFamily="34" charset="0"/>
              </a:rPr>
              <a:t>)</a:t>
            </a:r>
          </a:p>
          <a:p>
            <a:pPr lvl="1" eaLnBrk="1" hangingPunct="1"/>
            <a:r>
              <a:rPr lang="en-GB" sz="1800" dirty="0" smtClean="0">
                <a:latin typeface="Arial Narrow" pitchFamily="34" charset="0"/>
              </a:rPr>
              <a:t>Mission statement – how relevant?</a:t>
            </a:r>
          </a:p>
          <a:p>
            <a:pPr lvl="1" eaLnBrk="1" hangingPunct="1">
              <a:buFont typeface="Arial" charset="0"/>
              <a:buNone/>
            </a:pPr>
            <a:r>
              <a:rPr lang="en-GB" sz="1800" dirty="0" smtClean="0">
                <a:latin typeface="Arial Narrow" pitchFamily="34" charset="0"/>
              </a:rPr>
              <a:t>	(</a:t>
            </a:r>
            <a:r>
              <a:rPr lang="en-GB" sz="1800" dirty="0" err="1" smtClean="0">
                <a:latin typeface="Arial Narrow" pitchFamily="34" charset="0"/>
              </a:rPr>
              <a:t>pernyataan</a:t>
            </a:r>
            <a:r>
              <a:rPr lang="en-GB" sz="1800" dirty="0" smtClean="0">
                <a:latin typeface="Arial Narrow" pitchFamily="34" charset="0"/>
              </a:rPr>
              <a:t> </a:t>
            </a:r>
            <a:r>
              <a:rPr lang="en-GB" sz="1800" dirty="0" err="1" smtClean="0">
                <a:latin typeface="Arial Narrow" pitchFamily="34" charset="0"/>
              </a:rPr>
              <a:t>misi</a:t>
            </a:r>
            <a:r>
              <a:rPr lang="en-GB" sz="1800" dirty="0" smtClean="0">
                <a:latin typeface="Arial Narrow" pitchFamily="34" charset="0"/>
              </a:rPr>
              <a:t>, </a:t>
            </a:r>
            <a:r>
              <a:rPr lang="en-GB" sz="1800" dirty="0" err="1" smtClean="0">
                <a:latin typeface="Arial Narrow" pitchFamily="34" charset="0"/>
              </a:rPr>
              <a:t>seberapa</a:t>
            </a:r>
            <a:r>
              <a:rPr lang="en-GB" sz="1800" dirty="0" smtClean="0">
                <a:latin typeface="Arial Narrow" pitchFamily="34" charset="0"/>
              </a:rPr>
              <a:t> </a:t>
            </a:r>
            <a:r>
              <a:rPr lang="en-GB" sz="1800" dirty="0" err="1" smtClean="0">
                <a:latin typeface="Arial Narrow" pitchFamily="34" charset="0"/>
              </a:rPr>
              <a:t>relevan</a:t>
            </a:r>
            <a:r>
              <a:rPr lang="en-GB" sz="1800" dirty="0" smtClean="0">
                <a:latin typeface="Arial Narrow" pitchFamily="34" charset="0"/>
              </a:rPr>
              <a:t>?)</a:t>
            </a:r>
          </a:p>
          <a:p>
            <a:pPr lvl="1" eaLnBrk="1" hangingPunct="1"/>
            <a:r>
              <a:rPr lang="en-GB" sz="1800" dirty="0" smtClean="0">
                <a:latin typeface="Arial Narrow" pitchFamily="34" charset="0"/>
              </a:rPr>
              <a:t>Do staff represent the desired culture of the business?</a:t>
            </a:r>
          </a:p>
          <a:p>
            <a:pPr lvl="1" eaLnBrk="1" hangingPunct="1">
              <a:buFont typeface="Arial" charset="0"/>
              <a:buNone/>
            </a:pPr>
            <a:r>
              <a:rPr lang="en-GB" sz="1800" dirty="0" smtClean="0">
                <a:latin typeface="Arial Narrow" pitchFamily="34" charset="0"/>
              </a:rPr>
              <a:t>	(</a:t>
            </a:r>
            <a:r>
              <a:rPr lang="en-GB" sz="1800" dirty="0" err="1" smtClean="0">
                <a:latin typeface="Arial Narrow" pitchFamily="34" charset="0"/>
              </a:rPr>
              <a:t>apakah</a:t>
            </a:r>
            <a:r>
              <a:rPr lang="en-GB" sz="1800" dirty="0" smtClean="0">
                <a:latin typeface="Arial Narrow" pitchFamily="34" charset="0"/>
              </a:rPr>
              <a:t> </a:t>
            </a:r>
            <a:r>
              <a:rPr lang="en-GB" sz="1800" dirty="0" err="1" smtClean="0">
                <a:latin typeface="Arial Narrow" pitchFamily="34" charset="0"/>
              </a:rPr>
              <a:t>staf</a:t>
            </a:r>
            <a:r>
              <a:rPr lang="en-GB" sz="1800" dirty="0" smtClean="0">
                <a:latin typeface="Arial Narrow" pitchFamily="34" charset="0"/>
              </a:rPr>
              <a:t> </a:t>
            </a:r>
            <a:r>
              <a:rPr lang="en-GB" sz="1800" dirty="0" err="1" smtClean="0">
                <a:latin typeface="Arial Narrow" pitchFamily="34" charset="0"/>
              </a:rPr>
              <a:t>mewakili</a:t>
            </a:r>
            <a:r>
              <a:rPr lang="en-GB" sz="1800" dirty="0" smtClean="0">
                <a:latin typeface="Arial Narrow" pitchFamily="34" charset="0"/>
              </a:rPr>
              <a:t> </a:t>
            </a:r>
            <a:r>
              <a:rPr lang="en-GB" sz="1800" dirty="0" err="1" smtClean="0">
                <a:latin typeface="Arial Narrow" pitchFamily="34" charset="0"/>
              </a:rPr>
              <a:t>budaya</a:t>
            </a:r>
            <a:r>
              <a:rPr lang="en-GB" sz="1800" dirty="0" smtClean="0">
                <a:latin typeface="Arial Narrow" pitchFamily="34" charset="0"/>
              </a:rPr>
              <a:t> </a:t>
            </a:r>
            <a:r>
              <a:rPr lang="en-GB" sz="1800" dirty="0" err="1" smtClean="0">
                <a:latin typeface="Arial Narrow" pitchFamily="34" charset="0"/>
              </a:rPr>
              <a:t>bisnis</a:t>
            </a:r>
            <a:r>
              <a:rPr lang="en-GB" sz="1800" dirty="0" smtClean="0">
                <a:latin typeface="Arial Narrow" pitchFamily="34" charset="0"/>
              </a:rPr>
              <a:t>?)</a:t>
            </a:r>
          </a:p>
          <a:p>
            <a:pPr eaLnBrk="1" hangingPunct="1"/>
            <a:endParaRPr lang="en-GB" sz="1800" dirty="0" smtClean="0">
              <a:latin typeface="Arial Narrow" pitchFamily="34" charset="0"/>
            </a:endParaRPr>
          </a:p>
          <a:p>
            <a:pPr eaLnBrk="1" hangingPunct="1"/>
            <a:endParaRPr lang="en-GB" sz="1800" dirty="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bldLvl="5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Process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214282" y="2000240"/>
          <a:ext cx="4929222" cy="3857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" name="Group 7"/>
          <p:cNvGrpSpPr/>
          <p:nvPr/>
        </p:nvGrpSpPr>
        <p:grpSpPr>
          <a:xfrm>
            <a:off x="714348" y="3786190"/>
            <a:ext cx="1001248" cy="1001248"/>
            <a:chOff x="1963986" y="1596"/>
            <a:chExt cx="1001248" cy="1001248"/>
          </a:xfrm>
          <a:solidFill>
            <a:schemeClr val="tx2"/>
          </a:solidFill>
        </p:grpSpPr>
        <p:sp>
          <p:nvSpPr>
            <p:cNvPr id="9" name="Oval 8"/>
            <p:cNvSpPr/>
            <p:nvPr/>
          </p:nvSpPr>
          <p:spPr>
            <a:xfrm>
              <a:off x="1963986" y="1596"/>
              <a:ext cx="1001248" cy="1001248"/>
            </a:xfrm>
            <a:prstGeom prst="ellipse">
              <a:avLst/>
            </a:prstGeom>
            <a:grpFill/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Oval 4"/>
            <p:cNvSpPr/>
            <p:nvPr/>
          </p:nvSpPr>
          <p:spPr>
            <a:xfrm>
              <a:off x="2110615" y="148225"/>
              <a:ext cx="707990" cy="70799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985" tIns="6985" rIns="6985" bIns="6985" spcCol="1270" anchor="ctr"/>
            <a:lstStyle/>
            <a:p>
              <a:pPr algn="ctr" defTabSz="4889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 dirty="0">
                  <a:latin typeface="Arial Narrow" pitchFamily="34" charset="0"/>
                </a:rPr>
                <a:t>Process</a:t>
              </a:r>
            </a:p>
          </p:txBody>
        </p:sp>
      </p:grpSp>
      <p:sp>
        <p:nvSpPr>
          <p:cNvPr id="11" name="Rectangle 10"/>
          <p:cNvSpPr/>
          <p:nvPr/>
        </p:nvSpPr>
        <p:spPr>
          <a:xfrm>
            <a:off x="5000625" y="3214688"/>
            <a:ext cx="3929063" cy="1727200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48895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dirty="0">
                <a:latin typeface="Arial Narrow" pitchFamily="34" charset="0"/>
              </a:rPr>
              <a:t>Process:</a:t>
            </a:r>
          </a:p>
          <a:p>
            <a:pPr marL="342900" indent="-342900" defTabSz="488950">
              <a:lnSpc>
                <a:spcPct val="90000"/>
              </a:lnSpc>
              <a:spcAft>
                <a:spcPct val="35000"/>
              </a:spcAft>
              <a:buFont typeface="+mj-lt"/>
              <a:buAutoNum type="arabicPeriod"/>
              <a:defRPr/>
            </a:pPr>
            <a:r>
              <a:rPr lang="en-US" dirty="0">
                <a:latin typeface="Arial Narrow" pitchFamily="34" charset="0"/>
              </a:rPr>
              <a:t>Especially relevant to service industries </a:t>
            </a:r>
          </a:p>
          <a:p>
            <a:pPr marL="342900" indent="-342900" defTabSz="48895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dirty="0">
                <a:latin typeface="Arial Narrow" pitchFamily="34" charset="0"/>
              </a:rPr>
              <a:t>	(</a:t>
            </a:r>
            <a:r>
              <a:rPr lang="en-US" dirty="0" err="1">
                <a:latin typeface="Arial Narrow" pitchFamily="34" charset="0"/>
              </a:rPr>
              <a:t>relevan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dengan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industri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jasa</a:t>
            </a:r>
            <a:r>
              <a:rPr lang="en-US" dirty="0">
                <a:latin typeface="Arial Narrow" pitchFamily="34" charset="0"/>
              </a:rPr>
              <a:t>)</a:t>
            </a:r>
          </a:p>
          <a:p>
            <a:pPr marL="342900" indent="-342900" defTabSz="488950">
              <a:lnSpc>
                <a:spcPct val="90000"/>
              </a:lnSpc>
              <a:spcAft>
                <a:spcPct val="35000"/>
              </a:spcAft>
              <a:buFont typeface="+mj-lt"/>
              <a:buAutoNum type="arabicPeriod" startAt="2"/>
              <a:defRPr/>
            </a:pPr>
            <a:r>
              <a:rPr lang="en-US" dirty="0">
                <a:latin typeface="Arial Narrow" pitchFamily="34" charset="0"/>
              </a:rPr>
              <a:t>How are services costumer?</a:t>
            </a:r>
          </a:p>
          <a:p>
            <a:pPr marL="342900" indent="-342900" defTabSz="48895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dirty="0">
                <a:latin typeface="Arial Narrow" pitchFamily="34" charset="0"/>
              </a:rPr>
              <a:t>	(</a:t>
            </a:r>
            <a:r>
              <a:rPr lang="en-US" dirty="0" err="1">
                <a:latin typeface="Arial Narrow" pitchFamily="34" charset="0"/>
              </a:rPr>
              <a:t>bagaimana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melayani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pelanggan</a:t>
            </a:r>
            <a:r>
              <a:rPr lang="en-US" dirty="0">
                <a:latin typeface="Arial Narrow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bldLvl="5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Process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72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400" dirty="0" smtClean="0">
                <a:latin typeface="Arial Narrow" pitchFamily="34" charset="0"/>
              </a:rPr>
              <a:t>How do people consume services? (</a:t>
            </a:r>
            <a:r>
              <a:rPr lang="en-GB" sz="2400" dirty="0" err="1" smtClean="0">
                <a:latin typeface="Arial Narrow" pitchFamily="34" charset="0"/>
              </a:rPr>
              <a:t>bagaimana</a:t>
            </a:r>
            <a:r>
              <a:rPr lang="en-GB" sz="2400" dirty="0" smtClean="0">
                <a:latin typeface="Arial Narrow" pitchFamily="34" charset="0"/>
              </a:rPr>
              <a:t> </a:t>
            </a:r>
            <a:r>
              <a:rPr lang="en-GB" sz="2400" dirty="0" err="1" smtClean="0">
                <a:latin typeface="Arial Narrow" pitchFamily="34" charset="0"/>
              </a:rPr>
              <a:t>orang</a:t>
            </a:r>
            <a:r>
              <a:rPr lang="en-GB" sz="2400" dirty="0" smtClean="0">
                <a:latin typeface="Arial Narrow" pitchFamily="34" charset="0"/>
              </a:rPr>
              <a:t> </a:t>
            </a:r>
            <a:r>
              <a:rPr lang="en-GB" sz="2400" dirty="0" err="1" smtClean="0">
                <a:latin typeface="Arial Narrow" pitchFamily="34" charset="0"/>
              </a:rPr>
              <a:t>menikmati</a:t>
            </a:r>
            <a:r>
              <a:rPr lang="en-GB" sz="2400" dirty="0" smtClean="0">
                <a:latin typeface="Arial Narrow" pitchFamily="34" charset="0"/>
              </a:rPr>
              <a:t> </a:t>
            </a:r>
            <a:r>
              <a:rPr lang="en-GB" sz="2400" dirty="0" err="1" smtClean="0">
                <a:latin typeface="Arial Narrow" pitchFamily="34" charset="0"/>
              </a:rPr>
              <a:t>layanan</a:t>
            </a:r>
            <a:r>
              <a:rPr lang="en-GB" sz="2400" dirty="0" smtClean="0">
                <a:latin typeface="Arial Narrow" pitchFamily="34" charset="0"/>
              </a:rPr>
              <a:t>?)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dirty="0" smtClean="0">
                <a:latin typeface="Arial Narrow" pitchFamily="34" charset="0"/>
              </a:rPr>
              <a:t>What processes do they have to go through to acquire the services? (</a:t>
            </a:r>
            <a:r>
              <a:rPr lang="en-GB" sz="2400" dirty="0" err="1" smtClean="0">
                <a:latin typeface="Arial Narrow" pitchFamily="34" charset="0"/>
              </a:rPr>
              <a:t>Bagaimana</a:t>
            </a:r>
            <a:r>
              <a:rPr lang="en-GB" sz="2400" dirty="0" smtClean="0">
                <a:latin typeface="Arial Narrow" pitchFamily="34" charset="0"/>
              </a:rPr>
              <a:t> </a:t>
            </a:r>
            <a:r>
              <a:rPr lang="en-GB" sz="2400" dirty="0" err="1" smtClean="0">
                <a:latin typeface="Arial Narrow" pitchFamily="34" charset="0"/>
              </a:rPr>
              <a:t>proses</a:t>
            </a:r>
            <a:r>
              <a:rPr lang="en-GB" sz="2400" dirty="0" smtClean="0">
                <a:latin typeface="Arial Narrow" pitchFamily="34" charset="0"/>
              </a:rPr>
              <a:t> </a:t>
            </a:r>
            <a:r>
              <a:rPr lang="en-GB" sz="2400" dirty="0" err="1" smtClean="0">
                <a:latin typeface="Arial Narrow" pitchFamily="34" charset="0"/>
              </a:rPr>
              <a:t>untuk</a:t>
            </a:r>
            <a:r>
              <a:rPr lang="en-GB" sz="2400" dirty="0" smtClean="0">
                <a:latin typeface="Arial Narrow" pitchFamily="34" charset="0"/>
              </a:rPr>
              <a:t> </a:t>
            </a:r>
            <a:r>
              <a:rPr lang="en-GB" sz="2400" dirty="0" err="1" smtClean="0">
                <a:latin typeface="Arial Narrow" pitchFamily="34" charset="0"/>
              </a:rPr>
              <a:t>mendapatkan</a:t>
            </a:r>
            <a:r>
              <a:rPr lang="en-GB" sz="2400" dirty="0" smtClean="0">
                <a:latin typeface="Arial Narrow" pitchFamily="34" charset="0"/>
              </a:rPr>
              <a:t> </a:t>
            </a:r>
            <a:r>
              <a:rPr lang="id-ID" sz="2400" dirty="0" smtClean="0">
                <a:latin typeface="Arial Narrow" pitchFamily="34" charset="0"/>
              </a:rPr>
              <a:t>layanan?</a:t>
            </a:r>
            <a:r>
              <a:rPr lang="en-US" sz="2400" dirty="0" smtClean="0">
                <a:latin typeface="Arial Narrow" pitchFamily="34" charset="0"/>
              </a:rPr>
              <a:t>)</a:t>
            </a:r>
            <a:endParaRPr lang="en-GB" sz="2400" dirty="0" smtClean="0"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sz="2400" dirty="0" smtClean="0">
                <a:latin typeface="Arial Narrow" pitchFamily="34" charset="0"/>
              </a:rPr>
              <a:t>Where do they find the availability of the service? (</a:t>
            </a:r>
            <a:r>
              <a:rPr lang="id-ID" sz="2400" dirty="0" smtClean="0">
                <a:latin typeface="Arial Narrow" pitchFamily="34" charset="0"/>
              </a:rPr>
              <a:t>Di mana mereka </a:t>
            </a:r>
            <a:r>
              <a:rPr lang="en-US" sz="2400" dirty="0" err="1" smtClean="0">
                <a:latin typeface="Arial Narrow" pitchFamily="34" charset="0"/>
              </a:rPr>
              <a:t>mendapatkan</a:t>
            </a:r>
            <a:r>
              <a:rPr lang="en-US" sz="2400" dirty="0" smtClean="0">
                <a:latin typeface="Arial Narrow" pitchFamily="34" charset="0"/>
              </a:rPr>
              <a:t> l</a:t>
            </a:r>
            <a:r>
              <a:rPr lang="id-ID" sz="2400" dirty="0" smtClean="0">
                <a:latin typeface="Arial Narrow" pitchFamily="34" charset="0"/>
              </a:rPr>
              <a:t>ayanan?</a:t>
            </a:r>
            <a:endParaRPr lang="en-GB" sz="2400" dirty="0" smtClean="0">
              <a:latin typeface="Arial Narrow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GB" sz="2400" dirty="0" smtClean="0">
                <a:latin typeface="Arial Narrow" pitchFamily="34" charset="0"/>
              </a:rPr>
              <a:t>Contact (</a:t>
            </a:r>
            <a:r>
              <a:rPr lang="en-GB" sz="2400" dirty="0" err="1" smtClean="0">
                <a:latin typeface="Arial Narrow" pitchFamily="34" charset="0"/>
              </a:rPr>
              <a:t>mengontak</a:t>
            </a:r>
            <a:r>
              <a:rPr lang="en-GB" sz="2400" dirty="0" smtClean="0">
                <a:latin typeface="Arial Narrow" pitchFamily="34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dirty="0" smtClean="0">
                <a:latin typeface="Arial Narrow" pitchFamily="34" charset="0"/>
              </a:rPr>
              <a:t>Reminders (</a:t>
            </a:r>
            <a:r>
              <a:rPr lang="en-GB" sz="2400" dirty="0" err="1" smtClean="0">
                <a:latin typeface="Arial Narrow" pitchFamily="34" charset="0"/>
              </a:rPr>
              <a:t>mengingatkan</a:t>
            </a:r>
            <a:r>
              <a:rPr lang="en-GB" sz="2400" dirty="0" smtClean="0">
                <a:latin typeface="Arial Narrow" pitchFamily="34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dirty="0" smtClean="0">
                <a:latin typeface="Arial Narrow" pitchFamily="34" charset="0"/>
              </a:rPr>
              <a:t>Registration (</a:t>
            </a:r>
            <a:r>
              <a:rPr lang="en-GB" sz="2400" dirty="0" err="1" smtClean="0">
                <a:latin typeface="Arial Narrow" pitchFamily="34" charset="0"/>
              </a:rPr>
              <a:t>mendaftar</a:t>
            </a:r>
            <a:r>
              <a:rPr lang="en-GB" sz="2400" dirty="0" smtClean="0">
                <a:latin typeface="Arial Narrow" pitchFamily="34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dirty="0" smtClean="0">
                <a:latin typeface="Arial Narrow" pitchFamily="34" charset="0"/>
              </a:rPr>
              <a:t>Subscription (</a:t>
            </a:r>
            <a:r>
              <a:rPr lang="en-GB" sz="2400" dirty="0" err="1" smtClean="0">
                <a:latin typeface="Arial Narrow" pitchFamily="34" charset="0"/>
              </a:rPr>
              <a:t>melanggan</a:t>
            </a:r>
            <a:r>
              <a:rPr lang="en-GB" sz="2400" dirty="0" smtClean="0">
                <a:latin typeface="Arial Narrow" pitchFamily="34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dirty="0" smtClean="0">
                <a:latin typeface="Arial Narrow" pitchFamily="34" charset="0"/>
              </a:rPr>
              <a:t>Form filling (</a:t>
            </a:r>
            <a:r>
              <a:rPr lang="en-GB" sz="2400" dirty="0" err="1" smtClean="0">
                <a:latin typeface="Arial Narrow" pitchFamily="34" charset="0"/>
              </a:rPr>
              <a:t>mengisi</a:t>
            </a:r>
            <a:r>
              <a:rPr lang="en-GB" sz="2400" dirty="0" smtClean="0">
                <a:latin typeface="Arial Narrow" pitchFamily="34" charset="0"/>
              </a:rPr>
              <a:t> </a:t>
            </a:r>
            <a:r>
              <a:rPr lang="en-GB" sz="2400" dirty="0" err="1" smtClean="0">
                <a:latin typeface="Arial Narrow" pitchFamily="34" charset="0"/>
              </a:rPr>
              <a:t>isian</a:t>
            </a:r>
            <a:r>
              <a:rPr lang="en-GB" sz="2400" dirty="0" smtClean="0">
                <a:latin typeface="Arial Narrow" pitchFamily="34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dirty="0" smtClean="0">
                <a:latin typeface="Arial Narrow" pitchFamily="34" charset="0"/>
              </a:rPr>
              <a:t>Degree of technology (</a:t>
            </a:r>
            <a:r>
              <a:rPr lang="en-GB" sz="2400" dirty="0" err="1" smtClean="0">
                <a:latin typeface="Arial Narrow" pitchFamily="34" charset="0"/>
              </a:rPr>
              <a:t>tingkatan</a:t>
            </a:r>
            <a:r>
              <a:rPr lang="en-GB" sz="2400" dirty="0" smtClean="0">
                <a:latin typeface="Arial Narrow" pitchFamily="34" charset="0"/>
              </a:rPr>
              <a:t> </a:t>
            </a:r>
            <a:r>
              <a:rPr lang="en-GB" sz="2400" dirty="0" err="1" smtClean="0">
                <a:latin typeface="Arial Narrow" pitchFamily="34" charset="0"/>
              </a:rPr>
              <a:t>teknologi</a:t>
            </a:r>
            <a:r>
              <a:rPr lang="en-GB" sz="2400" dirty="0" smtClean="0">
                <a:latin typeface="Arial Narrow" pitchFamily="34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endParaRPr lang="en-GB" sz="2400" dirty="0" smtClean="0"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GB" sz="2400" dirty="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bldLvl="5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en-GB" dirty="0" err="1" smtClean="0"/>
              <a:t>Pengertian</a:t>
            </a:r>
            <a:r>
              <a:rPr lang="en-GB" dirty="0" smtClean="0"/>
              <a:t> Marketing Mix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714500"/>
            <a:ext cx="8229600" cy="3929063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err="1" smtClean="0">
                <a:latin typeface="Arial Narrow" pitchFamily="34" charset="0"/>
              </a:rPr>
              <a:t>Bauran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pemasaran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merupakan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seperangkat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alat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pemasaran</a:t>
            </a:r>
            <a:r>
              <a:rPr lang="en-US" sz="2000" dirty="0" smtClean="0">
                <a:latin typeface="Arial Narrow" pitchFamily="34" charset="0"/>
              </a:rPr>
              <a:t> yang </a:t>
            </a:r>
            <a:r>
              <a:rPr lang="en-US" sz="2000" dirty="0" err="1" smtClean="0">
                <a:latin typeface="Arial Narrow" pitchFamily="34" charset="0"/>
              </a:rPr>
              <a:t>digunakan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perusahaan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untuk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mencapai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tujuan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pemasaran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dalam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memenuhi</a:t>
            </a:r>
            <a:r>
              <a:rPr lang="en-US" sz="2000" dirty="0" smtClean="0">
                <a:latin typeface="Arial Narrow" pitchFamily="34" charset="0"/>
              </a:rPr>
              <a:t> target </a:t>
            </a:r>
            <a:r>
              <a:rPr lang="en-US" sz="2000" dirty="0" err="1" smtClean="0">
                <a:latin typeface="Arial Narrow" pitchFamily="34" charset="0"/>
              </a:rPr>
              <a:t>pasarnya</a:t>
            </a:r>
            <a:r>
              <a:rPr lang="en-US" sz="2000" dirty="0" smtClean="0">
                <a:latin typeface="Arial Narrow" pitchFamily="34" charset="0"/>
              </a:rPr>
              <a:t>.</a:t>
            </a:r>
            <a:endParaRPr lang="en-GB" sz="2000" dirty="0" smtClean="0">
              <a:latin typeface="Arial Narrow" pitchFamily="34" charset="0"/>
            </a:endParaRPr>
          </a:p>
          <a:p>
            <a:pPr eaLnBrk="1" hangingPunct="1">
              <a:spcBef>
                <a:spcPts val="1200"/>
              </a:spcBef>
              <a:defRPr/>
            </a:pPr>
            <a:r>
              <a:rPr lang="en-GB" sz="2000" dirty="0" smtClean="0">
                <a:latin typeface="Arial Narrow" pitchFamily="34" charset="0"/>
              </a:rPr>
              <a:t>The tools available to a business to gain the reaction it is seeking from its target market in relation to its marketing objectives</a:t>
            </a:r>
          </a:p>
          <a:p>
            <a:pPr marL="365125" lvl="1" indent="0" eaLnBrk="1" hangingPunct="1">
              <a:buFont typeface="Arial" charset="0"/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  <a:latin typeface="Arial Narrow" pitchFamily="34" charset="0"/>
              </a:rPr>
              <a:t>(</a:t>
            </a:r>
            <a:r>
              <a:rPr lang="en-US" sz="2000" dirty="0" err="1" smtClean="0">
                <a:solidFill>
                  <a:srgbClr val="FF0000"/>
                </a:solidFill>
                <a:latin typeface="Arial Narrow" pitchFamily="34" charset="0"/>
              </a:rPr>
              <a:t>Merupakan</a:t>
            </a:r>
            <a:r>
              <a:rPr lang="en-US" sz="20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Arial Narrow" pitchFamily="34" charset="0"/>
              </a:rPr>
              <a:t>alat</a:t>
            </a:r>
            <a:r>
              <a:rPr lang="en-US" sz="20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Arial Narrow" pitchFamily="34" charset="0"/>
              </a:rPr>
              <a:t>ya</a:t>
            </a:r>
            <a:r>
              <a:rPr lang="id-ID" sz="2000" dirty="0" smtClean="0">
                <a:solidFill>
                  <a:srgbClr val="FF0000"/>
                </a:solidFill>
                <a:latin typeface="Arial Narrow" pitchFamily="34" charset="0"/>
              </a:rPr>
              <a:t>ng </a:t>
            </a:r>
            <a:r>
              <a:rPr lang="en-US" sz="2000" dirty="0" err="1" smtClean="0">
                <a:solidFill>
                  <a:srgbClr val="FF0000"/>
                </a:solidFill>
                <a:latin typeface="Arial Narrow" pitchFamily="34" charset="0"/>
              </a:rPr>
              <a:t>sesuai</a:t>
            </a:r>
            <a:r>
              <a:rPr lang="en-US" sz="20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id-ID" sz="2000" dirty="0" smtClean="0">
                <a:solidFill>
                  <a:srgbClr val="FF0000"/>
                </a:solidFill>
                <a:latin typeface="Arial Narrow" pitchFamily="34" charset="0"/>
              </a:rPr>
              <a:t>untuk sebuah bisnis </a:t>
            </a:r>
            <a:r>
              <a:rPr lang="en-US" sz="2000" dirty="0" err="1" smtClean="0">
                <a:solidFill>
                  <a:srgbClr val="FF0000"/>
                </a:solidFill>
                <a:latin typeface="Arial Narrow" pitchFamily="34" charset="0"/>
              </a:rPr>
              <a:t>guna</a:t>
            </a:r>
            <a:r>
              <a:rPr lang="en-US" sz="20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id-ID" sz="2000" dirty="0" smtClean="0">
                <a:solidFill>
                  <a:srgbClr val="FF0000"/>
                </a:solidFill>
                <a:latin typeface="Arial Narrow" pitchFamily="34" charset="0"/>
              </a:rPr>
              <a:t>mendapatkan reaksi dari target pasar dalam kaitannya dengan tujuan pemasaran</a:t>
            </a:r>
            <a:r>
              <a:rPr lang="en-US" sz="2000" dirty="0" smtClean="0">
                <a:solidFill>
                  <a:srgbClr val="FF0000"/>
                </a:solidFill>
                <a:latin typeface="Arial Narrow" pitchFamily="34" charset="0"/>
              </a:rPr>
              <a:t>).</a:t>
            </a:r>
          </a:p>
          <a:p>
            <a:pPr marL="365125" lvl="1" indent="0" eaLnBrk="1" hangingPunct="1">
              <a:buFont typeface="Arial" charset="0"/>
              <a:buNone/>
              <a:defRPr/>
            </a:pPr>
            <a:endParaRPr lang="en-US" sz="2000" dirty="0" smtClean="0">
              <a:solidFill>
                <a:srgbClr val="FF0000"/>
              </a:solidFill>
              <a:latin typeface="Arial Narrow" pitchFamily="34" charset="0"/>
            </a:endParaRPr>
          </a:p>
          <a:p>
            <a:pPr marL="363538" lvl="1" indent="-361950" eaLnBrk="1" hangingPunct="1">
              <a:buFont typeface="Arial" pitchFamily="34" charset="0"/>
              <a:buChar char="•"/>
              <a:defRPr/>
            </a:pPr>
            <a:r>
              <a:rPr lang="en-US" sz="2000" b="1" dirty="0" err="1" smtClean="0">
                <a:latin typeface="Arial Narrow" pitchFamily="34" charset="0"/>
              </a:rPr>
              <a:t>Menurut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 smtClean="0">
                <a:latin typeface="Arial Narrow" pitchFamily="34" charset="0"/>
              </a:rPr>
              <a:t>Kotler</a:t>
            </a:r>
            <a:r>
              <a:rPr lang="en-US" sz="2000" b="1" dirty="0" smtClean="0">
                <a:latin typeface="Arial Narrow" pitchFamily="34" charset="0"/>
              </a:rPr>
              <a:t> (1997:92)</a:t>
            </a:r>
            <a:r>
              <a:rPr lang="en-US" sz="2000" dirty="0" smtClean="0">
                <a:latin typeface="Arial Narrow" pitchFamily="34" charset="0"/>
              </a:rPr>
              <a:t>, Marketing mix is the set of marketing tools that the firm uses to pursue its marketing objectives in the target market. </a:t>
            </a:r>
          </a:p>
          <a:p>
            <a:pPr marL="363538" lvl="1" indent="-361950" eaLnBrk="1" hangingPunct="1">
              <a:buFont typeface="Arial" charset="0"/>
              <a:buNone/>
              <a:defRPr/>
            </a:pP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Arial Narrow" pitchFamily="34" charset="0"/>
              </a:rPr>
              <a:t>	</a:t>
            </a:r>
            <a:r>
              <a:rPr lang="en-US" sz="2000" dirty="0" err="1" smtClean="0">
                <a:solidFill>
                  <a:srgbClr val="FF0000"/>
                </a:solidFill>
                <a:latin typeface="Arial Narrow" pitchFamily="34" charset="0"/>
              </a:rPr>
              <a:t>Bauran</a:t>
            </a:r>
            <a:r>
              <a:rPr lang="en-US" sz="20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Arial Narrow" pitchFamily="34" charset="0"/>
              </a:rPr>
              <a:t>pemasaran</a:t>
            </a:r>
            <a:r>
              <a:rPr lang="en-US" sz="20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Arial Narrow" pitchFamily="34" charset="0"/>
              </a:rPr>
              <a:t>adalah</a:t>
            </a:r>
            <a:r>
              <a:rPr lang="en-US" sz="20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Arial Narrow" pitchFamily="34" charset="0"/>
              </a:rPr>
              <a:t>sejumlah</a:t>
            </a:r>
            <a:r>
              <a:rPr lang="en-US" sz="20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Arial Narrow" pitchFamily="34" charset="0"/>
              </a:rPr>
              <a:t>alat-alat</a:t>
            </a:r>
            <a:r>
              <a:rPr lang="en-US" sz="20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Arial Narrow" pitchFamily="34" charset="0"/>
              </a:rPr>
              <a:t>pemasaran</a:t>
            </a:r>
            <a:r>
              <a:rPr lang="en-US" sz="2000" dirty="0" smtClean="0">
                <a:solidFill>
                  <a:srgbClr val="FF0000"/>
                </a:solidFill>
                <a:latin typeface="Arial Narrow" pitchFamily="34" charset="0"/>
              </a:rPr>
              <a:t> yang </a:t>
            </a:r>
            <a:r>
              <a:rPr lang="en-US" sz="2000" dirty="0" err="1" smtClean="0">
                <a:solidFill>
                  <a:srgbClr val="FF0000"/>
                </a:solidFill>
                <a:latin typeface="Arial Narrow" pitchFamily="34" charset="0"/>
              </a:rPr>
              <a:t>digunakan</a:t>
            </a:r>
            <a:r>
              <a:rPr lang="en-US" sz="20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Arial Narrow" pitchFamily="34" charset="0"/>
              </a:rPr>
              <a:t>perusahaan</a:t>
            </a:r>
            <a:r>
              <a:rPr lang="en-US" sz="20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Arial Narrow" pitchFamily="34" charset="0"/>
              </a:rPr>
              <a:t>untuk</a:t>
            </a:r>
            <a:r>
              <a:rPr lang="en-US" sz="20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Arial Narrow" pitchFamily="34" charset="0"/>
              </a:rPr>
              <a:t>menyakinkan</a:t>
            </a:r>
            <a:r>
              <a:rPr lang="en-US" sz="20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Arial Narrow" pitchFamily="34" charset="0"/>
              </a:rPr>
              <a:t>obyek</a:t>
            </a:r>
            <a:r>
              <a:rPr lang="en-US" sz="20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Arial Narrow" pitchFamily="34" charset="0"/>
              </a:rPr>
              <a:t>pemasaran</a:t>
            </a:r>
            <a:r>
              <a:rPr lang="en-US" sz="20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Arial Narrow" pitchFamily="34" charset="0"/>
              </a:rPr>
              <a:t>atau</a:t>
            </a:r>
            <a:r>
              <a:rPr lang="en-US" sz="2000" dirty="0" smtClean="0">
                <a:solidFill>
                  <a:srgbClr val="FF0000"/>
                </a:solidFill>
                <a:latin typeface="Arial Narrow" pitchFamily="34" charset="0"/>
              </a:rPr>
              <a:t> target </a:t>
            </a:r>
            <a:r>
              <a:rPr lang="en-US" sz="2000" dirty="0" err="1" smtClean="0">
                <a:solidFill>
                  <a:srgbClr val="FF0000"/>
                </a:solidFill>
                <a:latin typeface="Arial Narrow" pitchFamily="34" charset="0"/>
              </a:rPr>
              <a:t>pasar</a:t>
            </a:r>
            <a:r>
              <a:rPr lang="en-US" sz="2000" dirty="0" smtClean="0">
                <a:solidFill>
                  <a:srgbClr val="FF0000"/>
                </a:solidFill>
                <a:latin typeface="Arial Narrow" pitchFamily="34" charset="0"/>
              </a:rPr>
              <a:t> yang </a:t>
            </a:r>
            <a:r>
              <a:rPr lang="en-US" sz="2000" dirty="0" err="1" smtClean="0">
                <a:solidFill>
                  <a:srgbClr val="FF0000"/>
                </a:solidFill>
                <a:latin typeface="Arial Narrow" pitchFamily="34" charset="0"/>
              </a:rPr>
              <a:t>dituju</a:t>
            </a:r>
            <a:r>
              <a:rPr lang="en-US" sz="2000" dirty="0" smtClean="0">
                <a:solidFill>
                  <a:srgbClr val="FF0000"/>
                </a:solidFill>
                <a:latin typeface="Arial Narrow" pitchFamily="34" charset="0"/>
              </a:rPr>
              <a:t>.</a:t>
            </a:r>
            <a:endParaRPr lang="en-GB" sz="2000" dirty="0" smtClean="0">
              <a:solidFill>
                <a:srgbClr val="FF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bldLvl="5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Physical Evidence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214282" y="2000240"/>
          <a:ext cx="4929222" cy="3857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" name="Group 7"/>
          <p:cNvGrpSpPr/>
          <p:nvPr/>
        </p:nvGrpSpPr>
        <p:grpSpPr>
          <a:xfrm>
            <a:off x="1000100" y="2571744"/>
            <a:ext cx="1001248" cy="1001248"/>
            <a:chOff x="1963986" y="1596"/>
            <a:chExt cx="1001248" cy="1001248"/>
          </a:xfrm>
          <a:solidFill>
            <a:schemeClr val="tx2"/>
          </a:solidFill>
        </p:grpSpPr>
        <p:sp>
          <p:nvSpPr>
            <p:cNvPr id="9" name="Oval 8"/>
            <p:cNvSpPr/>
            <p:nvPr/>
          </p:nvSpPr>
          <p:spPr>
            <a:xfrm>
              <a:off x="1963986" y="1596"/>
              <a:ext cx="1001248" cy="1001248"/>
            </a:xfrm>
            <a:prstGeom prst="ellipse">
              <a:avLst/>
            </a:prstGeom>
            <a:grpFill/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Oval 4"/>
            <p:cNvSpPr/>
            <p:nvPr/>
          </p:nvSpPr>
          <p:spPr>
            <a:xfrm>
              <a:off x="2110615" y="148225"/>
              <a:ext cx="707990" cy="70799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985" tIns="6985" rIns="6985" bIns="6985" spcCol="1270" anchor="ctr"/>
            <a:lstStyle/>
            <a:p>
              <a:pPr algn="ctr" defTabSz="4889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 dirty="0">
                  <a:latin typeface="Arial Narrow" pitchFamily="34" charset="0"/>
                </a:rPr>
                <a:t>Physical  Evidence</a:t>
              </a:r>
            </a:p>
          </p:txBody>
        </p:sp>
      </p:grpSp>
      <p:sp>
        <p:nvSpPr>
          <p:cNvPr id="11" name="Rectangle 10"/>
          <p:cNvSpPr/>
          <p:nvPr/>
        </p:nvSpPr>
        <p:spPr>
          <a:xfrm>
            <a:off x="5857875" y="2428875"/>
            <a:ext cx="2571750" cy="2073275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48895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dirty="0">
                <a:latin typeface="Arial Narrow" pitchFamily="34" charset="0"/>
              </a:rPr>
              <a:t>Physical evidence:</a:t>
            </a:r>
          </a:p>
          <a:p>
            <a:pPr marL="342900" indent="-342900" defTabSz="488950">
              <a:lnSpc>
                <a:spcPct val="90000"/>
              </a:lnSpc>
              <a:spcAft>
                <a:spcPct val="35000"/>
              </a:spcAft>
              <a:buFont typeface="+mj-lt"/>
              <a:buAutoNum type="arabicPeriod"/>
              <a:defRPr/>
            </a:pPr>
            <a:r>
              <a:rPr lang="en-US" dirty="0">
                <a:latin typeface="Arial Narrow" pitchFamily="34" charset="0"/>
              </a:rPr>
              <a:t>Smart (</a:t>
            </a:r>
            <a:r>
              <a:rPr lang="en-US" dirty="0" err="1">
                <a:latin typeface="Arial Narrow" pitchFamily="34" charset="0"/>
              </a:rPr>
              <a:t>cerdas</a:t>
            </a:r>
            <a:r>
              <a:rPr lang="en-US" dirty="0">
                <a:latin typeface="Arial Narrow" pitchFamily="34" charset="0"/>
              </a:rPr>
              <a:t>)</a:t>
            </a:r>
          </a:p>
          <a:p>
            <a:pPr marL="342900" indent="-342900" defTabSz="488950">
              <a:lnSpc>
                <a:spcPct val="90000"/>
              </a:lnSpc>
              <a:spcAft>
                <a:spcPct val="35000"/>
              </a:spcAft>
              <a:buFont typeface="+mj-lt"/>
              <a:buAutoNum type="arabicPeriod"/>
              <a:defRPr/>
            </a:pPr>
            <a:r>
              <a:rPr lang="en-US" dirty="0">
                <a:latin typeface="Arial Narrow" pitchFamily="34" charset="0"/>
              </a:rPr>
              <a:t>Run-down (</a:t>
            </a:r>
            <a:r>
              <a:rPr lang="en-US" dirty="0" err="1">
                <a:latin typeface="Arial Narrow" pitchFamily="34" charset="0"/>
              </a:rPr>
              <a:t>lesu</a:t>
            </a:r>
            <a:r>
              <a:rPr lang="en-US" dirty="0">
                <a:latin typeface="Arial Narrow" pitchFamily="34" charset="0"/>
              </a:rPr>
              <a:t>)</a:t>
            </a:r>
          </a:p>
          <a:p>
            <a:pPr marL="342900" indent="-342900" defTabSz="488950">
              <a:lnSpc>
                <a:spcPct val="90000"/>
              </a:lnSpc>
              <a:spcAft>
                <a:spcPct val="35000"/>
              </a:spcAft>
              <a:buFont typeface="+mj-lt"/>
              <a:buAutoNum type="arabicPeriod"/>
              <a:defRPr/>
            </a:pPr>
            <a:r>
              <a:rPr lang="en-US" dirty="0">
                <a:latin typeface="Arial Narrow" pitchFamily="34" charset="0"/>
              </a:rPr>
              <a:t>Interface (</a:t>
            </a:r>
            <a:r>
              <a:rPr lang="en-US" dirty="0" err="1">
                <a:latin typeface="Arial Narrow" pitchFamily="34" charset="0"/>
              </a:rPr>
              <a:t>antar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muka</a:t>
            </a:r>
            <a:r>
              <a:rPr lang="en-US" dirty="0">
                <a:latin typeface="Arial Narrow" pitchFamily="34" charset="0"/>
              </a:rPr>
              <a:t>)</a:t>
            </a:r>
          </a:p>
          <a:p>
            <a:pPr marL="342900" indent="-342900" defTabSz="488950">
              <a:lnSpc>
                <a:spcPct val="90000"/>
              </a:lnSpc>
              <a:spcAft>
                <a:spcPct val="35000"/>
              </a:spcAft>
              <a:buFont typeface="+mj-lt"/>
              <a:buAutoNum type="arabicPeriod"/>
              <a:defRPr/>
            </a:pPr>
            <a:r>
              <a:rPr lang="en-US" dirty="0">
                <a:latin typeface="Arial Narrow" pitchFamily="34" charset="0"/>
              </a:rPr>
              <a:t>Comfort (</a:t>
            </a:r>
            <a:r>
              <a:rPr lang="en-US" dirty="0" err="1">
                <a:latin typeface="Arial Narrow" pitchFamily="34" charset="0"/>
              </a:rPr>
              <a:t>nyaman</a:t>
            </a:r>
            <a:r>
              <a:rPr lang="en-US" dirty="0">
                <a:latin typeface="Arial Narrow" pitchFamily="34" charset="0"/>
              </a:rPr>
              <a:t>)</a:t>
            </a:r>
          </a:p>
          <a:p>
            <a:pPr marL="342900" indent="-342900" defTabSz="488950">
              <a:lnSpc>
                <a:spcPct val="90000"/>
              </a:lnSpc>
              <a:spcAft>
                <a:spcPct val="35000"/>
              </a:spcAft>
              <a:buFont typeface="+mj-lt"/>
              <a:buAutoNum type="arabicPeriod"/>
              <a:defRPr/>
            </a:pPr>
            <a:r>
              <a:rPr lang="en-US" dirty="0">
                <a:latin typeface="Arial Narrow" pitchFamily="34" charset="0"/>
              </a:rPr>
              <a:t>Facilities (</a:t>
            </a:r>
            <a:r>
              <a:rPr lang="en-US" dirty="0" err="1">
                <a:latin typeface="Arial Narrow" pitchFamily="34" charset="0"/>
              </a:rPr>
              <a:t>fasilitas</a:t>
            </a:r>
            <a:r>
              <a:rPr lang="en-US" dirty="0">
                <a:latin typeface="Arial Narrow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bldLvl="5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Physical Environment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en-GB" sz="2400" dirty="0" smtClean="0">
                <a:solidFill>
                  <a:schemeClr val="accent2"/>
                </a:solidFill>
                <a:latin typeface="Arial Narrow" pitchFamily="34" charset="0"/>
              </a:rPr>
              <a:t>The ambience, mood or physical presentation of the environment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en-GB" sz="2400" dirty="0" smtClean="0">
                <a:latin typeface="Arial Narrow" pitchFamily="34" charset="0"/>
              </a:rPr>
              <a:t>(</a:t>
            </a:r>
            <a:r>
              <a:rPr lang="en-GB" sz="2400" dirty="0" err="1" smtClean="0">
                <a:latin typeface="Arial Narrow" pitchFamily="34" charset="0"/>
              </a:rPr>
              <a:t>kondisi</a:t>
            </a:r>
            <a:r>
              <a:rPr lang="en-GB" sz="2400" dirty="0" smtClean="0">
                <a:latin typeface="Arial Narrow" pitchFamily="34" charset="0"/>
              </a:rPr>
              <a:t> </a:t>
            </a:r>
            <a:r>
              <a:rPr lang="en-GB" sz="2400" dirty="0" err="1" smtClean="0">
                <a:latin typeface="Arial Narrow" pitchFamily="34" charset="0"/>
              </a:rPr>
              <a:t>suasana</a:t>
            </a:r>
            <a:r>
              <a:rPr lang="en-GB" sz="2400" dirty="0" smtClean="0">
                <a:latin typeface="Arial Narrow" pitchFamily="34" charset="0"/>
              </a:rPr>
              <a:t>: </a:t>
            </a:r>
            <a:r>
              <a:rPr lang="en-GB" sz="2400" dirty="0" err="1" smtClean="0">
                <a:latin typeface="Arial Narrow" pitchFamily="34" charset="0"/>
              </a:rPr>
              <a:t>suasana</a:t>
            </a:r>
            <a:r>
              <a:rPr lang="en-GB" sz="2400" dirty="0" smtClean="0">
                <a:latin typeface="Arial Narrow" pitchFamily="34" charset="0"/>
              </a:rPr>
              <a:t> </a:t>
            </a:r>
            <a:r>
              <a:rPr lang="en-GB" sz="2400" dirty="0" err="1" smtClean="0">
                <a:latin typeface="Arial Narrow" pitchFamily="34" charset="0"/>
              </a:rPr>
              <a:t>hati</a:t>
            </a:r>
            <a:r>
              <a:rPr lang="en-GB" sz="2400" dirty="0" smtClean="0">
                <a:latin typeface="Arial Narrow" pitchFamily="34" charset="0"/>
              </a:rPr>
              <a:t>, </a:t>
            </a:r>
            <a:r>
              <a:rPr lang="en-GB" sz="2400" dirty="0" err="1" smtClean="0">
                <a:latin typeface="Arial Narrow" pitchFamily="34" charset="0"/>
              </a:rPr>
              <a:t>suasana</a:t>
            </a:r>
            <a:r>
              <a:rPr lang="en-GB" sz="2400" dirty="0" smtClean="0">
                <a:latin typeface="Arial Narrow" pitchFamily="34" charset="0"/>
              </a:rPr>
              <a:t> </a:t>
            </a:r>
            <a:r>
              <a:rPr lang="en-GB" sz="2400" dirty="0" err="1" smtClean="0">
                <a:latin typeface="Arial Narrow" pitchFamily="34" charset="0"/>
              </a:rPr>
              <a:t>lingkungan</a:t>
            </a:r>
            <a:r>
              <a:rPr lang="en-GB" sz="2400" dirty="0" smtClean="0">
                <a:latin typeface="Arial Narrow" pitchFamily="34" charset="0"/>
              </a:rPr>
              <a:t>)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en-GB" sz="2400" dirty="0" smtClean="0">
                <a:latin typeface="Arial Narrow" pitchFamily="34" charset="0"/>
              </a:rPr>
              <a:t>Smart/shabby? (</a:t>
            </a:r>
            <a:r>
              <a:rPr lang="en-GB" sz="2400" dirty="0" err="1" smtClean="0">
                <a:latin typeface="Arial Narrow" pitchFamily="34" charset="0"/>
              </a:rPr>
              <a:t>cerdas</a:t>
            </a:r>
            <a:r>
              <a:rPr lang="en-GB" sz="2400" dirty="0" smtClean="0">
                <a:latin typeface="Arial Narrow" pitchFamily="34" charset="0"/>
              </a:rPr>
              <a:t>/</a:t>
            </a:r>
            <a:r>
              <a:rPr lang="en-GB" sz="2400" dirty="0" err="1" smtClean="0">
                <a:latin typeface="Arial Narrow" pitchFamily="34" charset="0"/>
              </a:rPr>
              <a:t>lusuh</a:t>
            </a:r>
            <a:r>
              <a:rPr lang="en-GB" sz="2400" dirty="0" smtClean="0">
                <a:latin typeface="Arial Narrow" pitchFamily="34" charset="0"/>
              </a:rPr>
              <a:t>?)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en-GB" sz="2400" dirty="0" smtClean="0">
                <a:latin typeface="Arial Narrow" pitchFamily="34" charset="0"/>
              </a:rPr>
              <a:t>Trendy/retro/modern/old fashioned? (</a:t>
            </a:r>
            <a:r>
              <a:rPr lang="en-GB" sz="2400" dirty="0" err="1" smtClean="0">
                <a:latin typeface="Arial Narrow" pitchFamily="34" charset="0"/>
              </a:rPr>
              <a:t>trendi</a:t>
            </a:r>
            <a:r>
              <a:rPr lang="en-GB" sz="2400" dirty="0" smtClean="0">
                <a:latin typeface="Arial Narrow" pitchFamily="34" charset="0"/>
              </a:rPr>
              <a:t>/</a:t>
            </a:r>
            <a:r>
              <a:rPr lang="en-GB" sz="2400" dirty="0" err="1" smtClean="0">
                <a:latin typeface="Arial Narrow" pitchFamily="34" charset="0"/>
              </a:rPr>
              <a:t>moderen</a:t>
            </a:r>
            <a:r>
              <a:rPr lang="en-GB" sz="2400" dirty="0" smtClean="0">
                <a:latin typeface="Arial Narrow" pitchFamily="34" charset="0"/>
              </a:rPr>
              <a:t>/</a:t>
            </a:r>
            <a:r>
              <a:rPr lang="en-GB" sz="2400" dirty="0" err="1" smtClean="0">
                <a:latin typeface="Arial Narrow" pitchFamily="34" charset="0"/>
              </a:rPr>
              <a:t>kuno</a:t>
            </a:r>
            <a:r>
              <a:rPr lang="en-GB" sz="2400" dirty="0" smtClean="0">
                <a:latin typeface="Arial Narrow" pitchFamily="34" charset="0"/>
              </a:rPr>
              <a:t>?)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en-GB" sz="2400" dirty="0" smtClean="0">
                <a:latin typeface="Arial Narrow" pitchFamily="34" charset="0"/>
              </a:rPr>
              <a:t>Light/dark/bright/subdued? (</a:t>
            </a:r>
            <a:r>
              <a:rPr lang="en-GB" sz="2400" dirty="0" err="1" smtClean="0">
                <a:latin typeface="Arial Narrow" pitchFamily="34" charset="0"/>
              </a:rPr>
              <a:t>terang</a:t>
            </a:r>
            <a:r>
              <a:rPr lang="en-GB" sz="2400" dirty="0" smtClean="0">
                <a:latin typeface="Arial Narrow" pitchFamily="34" charset="0"/>
              </a:rPr>
              <a:t>/</a:t>
            </a:r>
            <a:r>
              <a:rPr lang="en-GB" sz="2400" dirty="0" err="1" smtClean="0">
                <a:latin typeface="Arial Narrow" pitchFamily="34" charset="0"/>
              </a:rPr>
              <a:t>gelap</a:t>
            </a:r>
            <a:r>
              <a:rPr lang="en-GB" sz="2400" dirty="0" smtClean="0">
                <a:latin typeface="Arial Narrow" pitchFamily="34" charset="0"/>
              </a:rPr>
              <a:t>?)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en-GB" sz="2400" dirty="0" smtClean="0">
                <a:latin typeface="Arial Narrow" pitchFamily="34" charset="0"/>
              </a:rPr>
              <a:t>Romantic/chic/loud? (</a:t>
            </a:r>
            <a:r>
              <a:rPr lang="en-GB" sz="2400" dirty="0" err="1" smtClean="0">
                <a:latin typeface="Arial Narrow" pitchFamily="34" charset="0"/>
              </a:rPr>
              <a:t>romantis</a:t>
            </a:r>
            <a:r>
              <a:rPr lang="en-GB" sz="2400" dirty="0" smtClean="0">
                <a:latin typeface="Arial Narrow" pitchFamily="34" charset="0"/>
              </a:rPr>
              <a:t>/</a:t>
            </a:r>
            <a:r>
              <a:rPr lang="en-GB" sz="2400" dirty="0" err="1" smtClean="0">
                <a:latin typeface="Arial Narrow" pitchFamily="34" charset="0"/>
              </a:rPr>
              <a:t>kasar</a:t>
            </a:r>
            <a:r>
              <a:rPr lang="en-GB" sz="2400" dirty="0" smtClean="0">
                <a:latin typeface="Arial Narrow" pitchFamily="34" charset="0"/>
              </a:rPr>
              <a:t>?)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en-GB" sz="2400" dirty="0" smtClean="0">
                <a:latin typeface="Arial Narrow" pitchFamily="34" charset="0"/>
              </a:rPr>
              <a:t>Clean/dirty/unkempt/neat? (</a:t>
            </a:r>
            <a:r>
              <a:rPr lang="en-GB" sz="2400" dirty="0" err="1" smtClean="0">
                <a:latin typeface="Arial Narrow" pitchFamily="34" charset="0"/>
              </a:rPr>
              <a:t>bersih</a:t>
            </a:r>
            <a:r>
              <a:rPr lang="en-GB" sz="2400" dirty="0" smtClean="0">
                <a:latin typeface="Arial Narrow" pitchFamily="34" charset="0"/>
              </a:rPr>
              <a:t>/</a:t>
            </a:r>
            <a:r>
              <a:rPr lang="en-GB" sz="2400" dirty="0" err="1" smtClean="0">
                <a:latin typeface="Arial Narrow" pitchFamily="34" charset="0"/>
              </a:rPr>
              <a:t>kotor</a:t>
            </a:r>
            <a:r>
              <a:rPr lang="en-GB" sz="2400" dirty="0" smtClean="0">
                <a:latin typeface="Arial Narrow" pitchFamily="34" charset="0"/>
              </a:rPr>
              <a:t>/</a:t>
            </a:r>
            <a:r>
              <a:rPr lang="en-GB" sz="2400" dirty="0" err="1" smtClean="0">
                <a:latin typeface="Arial Narrow" pitchFamily="34" charset="0"/>
              </a:rPr>
              <a:t>tidak</a:t>
            </a:r>
            <a:r>
              <a:rPr lang="en-GB" sz="2400" dirty="0" smtClean="0">
                <a:latin typeface="Arial Narrow" pitchFamily="34" charset="0"/>
              </a:rPr>
              <a:t> </a:t>
            </a:r>
            <a:r>
              <a:rPr lang="en-GB" sz="2400" dirty="0" err="1" smtClean="0">
                <a:latin typeface="Arial Narrow" pitchFamily="34" charset="0"/>
              </a:rPr>
              <a:t>terawat</a:t>
            </a:r>
            <a:r>
              <a:rPr lang="en-GB" sz="2400" dirty="0" smtClean="0">
                <a:latin typeface="Arial Narrow" pitchFamily="34" charset="0"/>
              </a:rPr>
              <a:t>?)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en-GB" sz="2400" dirty="0" smtClean="0">
                <a:latin typeface="Arial Narrow" pitchFamily="34" charset="0"/>
              </a:rPr>
              <a:t>Music? (</a:t>
            </a:r>
            <a:r>
              <a:rPr lang="en-GB" sz="2400" dirty="0" err="1" smtClean="0">
                <a:latin typeface="Arial Narrow" pitchFamily="34" charset="0"/>
              </a:rPr>
              <a:t>musik</a:t>
            </a:r>
            <a:r>
              <a:rPr lang="en-GB" sz="2400" dirty="0" smtClean="0">
                <a:latin typeface="Arial Narrow" pitchFamily="34" charset="0"/>
              </a:rPr>
              <a:t>?)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en-GB" sz="2400" dirty="0" smtClean="0">
                <a:latin typeface="Arial Narrow" pitchFamily="34" charset="0"/>
              </a:rPr>
              <a:t>Smell? (</a:t>
            </a:r>
            <a:r>
              <a:rPr lang="en-GB" sz="2400" dirty="0" err="1" smtClean="0">
                <a:latin typeface="Arial Narrow" pitchFamily="34" charset="0"/>
              </a:rPr>
              <a:t>berbau</a:t>
            </a:r>
            <a:r>
              <a:rPr lang="en-GB" sz="2400" dirty="0" smtClean="0">
                <a:latin typeface="Arial Narrow" pitchFamily="34" charset="0"/>
              </a:rPr>
              <a:t>?)</a:t>
            </a:r>
          </a:p>
          <a:p>
            <a:pPr eaLnBrk="1" hangingPunct="1">
              <a:spcBef>
                <a:spcPct val="0"/>
              </a:spcBef>
              <a:defRPr/>
            </a:pPr>
            <a:endParaRPr lang="en-GB" sz="2400" dirty="0" smtClean="0">
              <a:latin typeface="Arial Narrow" pitchFamily="34" charset="0"/>
            </a:endParaRPr>
          </a:p>
          <a:p>
            <a:pPr eaLnBrk="1" hangingPunct="1">
              <a:spcBef>
                <a:spcPct val="0"/>
              </a:spcBef>
              <a:defRPr/>
            </a:pPr>
            <a:endParaRPr lang="en-GB" sz="2400" dirty="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bldLvl="5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FFC000"/>
          </a:solidFill>
        </p:spPr>
        <p:txBody>
          <a:bodyPr/>
          <a:lstStyle/>
          <a:p>
            <a:r>
              <a:rPr lang="en-GB" sz="3200" smtClean="0">
                <a:latin typeface="Arial Narrow" pitchFamily="34" charset="0"/>
              </a:rPr>
              <a:t>Pengertian Marketing Mix (lanjutan)</a:t>
            </a:r>
            <a:endParaRPr lang="en-US" sz="3200" smtClean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2214563"/>
            <a:ext cx="8229600" cy="3643312"/>
          </a:xfrm>
        </p:spPr>
        <p:txBody>
          <a:bodyPr/>
          <a:lstStyle/>
          <a:p>
            <a:r>
              <a:rPr lang="en-US" sz="2000" smtClean="0">
                <a:latin typeface="Arial Narrow" pitchFamily="34" charset="0"/>
              </a:rPr>
              <a:t>“Marketing mix is the set of marketing tools that the firm uses to pursue its marketing objectives in the market.”(Marketing Management,1997) </a:t>
            </a:r>
          </a:p>
          <a:p>
            <a:pPr>
              <a:buFont typeface="Arial" charset="0"/>
              <a:buNone/>
            </a:pPr>
            <a:r>
              <a:rPr lang="en-US" sz="2000" smtClean="0">
                <a:latin typeface="Arial Narrow" pitchFamily="34" charset="0"/>
              </a:rPr>
              <a:t>	</a:t>
            </a:r>
            <a:r>
              <a:rPr lang="en-US" sz="2000" smtClean="0">
                <a:solidFill>
                  <a:srgbClr val="FF0000"/>
                </a:solidFill>
                <a:latin typeface="Arial Narrow" pitchFamily="34" charset="0"/>
              </a:rPr>
              <a:t>(Bauran pemasaran adalah kumpulan dari variabel-variabel pemasaran yang dapat dikendalikan yang digunakan oleh suatu badan usaha untuk mencapai tujuan pemasaran dalam pasar sasaran).</a:t>
            </a:r>
          </a:p>
          <a:p>
            <a:pPr>
              <a:buFont typeface="Arial" charset="0"/>
              <a:buNone/>
            </a:pPr>
            <a:endParaRPr lang="en-US" sz="2000" smtClean="0">
              <a:solidFill>
                <a:srgbClr val="FF0000"/>
              </a:solidFill>
              <a:latin typeface="Arial Narrow" pitchFamily="34" charset="0"/>
            </a:endParaRPr>
          </a:p>
          <a:p>
            <a:r>
              <a:rPr lang="en-US" sz="2000" b="1" smtClean="0">
                <a:latin typeface="Arial Narrow" pitchFamily="34" charset="0"/>
              </a:rPr>
              <a:t>Bauran pemasaran</a:t>
            </a:r>
            <a:r>
              <a:rPr lang="en-US" sz="2000" smtClean="0">
                <a:latin typeface="Arial Narrow" pitchFamily="34" charset="0"/>
              </a:rPr>
              <a:t> adalah unsur atau elemen internal penting yang membentuk program pemasaran sebuah organisasi. Bauran pemasaran merupakan salah satu konsep universal yang telah dikembangkan dalam pemasaran. (Ad. Payne, 1995:31)</a:t>
            </a:r>
            <a:endParaRPr lang="en-US" sz="2000" smtClean="0">
              <a:solidFill>
                <a:srgbClr val="FF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FFC000"/>
          </a:solidFill>
        </p:spPr>
        <p:txBody>
          <a:bodyPr/>
          <a:lstStyle/>
          <a:p>
            <a:r>
              <a:rPr lang="en-GB" dirty="0" smtClean="0">
                <a:solidFill>
                  <a:srgbClr val="333333"/>
                </a:solidFill>
              </a:rPr>
              <a:t>Marketing Mix</a:t>
            </a:r>
            <a:endParaRPr lang="id-ID" dirty="0" smtClean="0"/>
          </a:p>
        </p:txBody>
      </p:sp>
      <p:sp>
        <p:nvSpPr>
          <p:cNvPr id="4" name="Rectangle 3"/>
          <p:cNvSpPr/>
          <p:nvPr/>
        </p:nvSpPr>
        <p:spPr>
          <a:xfrm>
            <a:off x="5143500" y="2571750"/>
            <a:ext cx="3643342" cy="34163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GB" sz="2400" dirty="0"/>
              <a:t>7Ps: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GB" sz="2400" dirty="0"/>
              <a:t>Product,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GB" sz="2400" dirty="0" smtClean="0"/>
              <a:t>Price</a:t>
            </a:r>
            <a:r>
              <a:rPr lang="en-GB" sz="2400" dirty="0"/>
              <a:t>,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GB" sz="2400" dirty="0"/>
              <a:t>Place,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GB" sz="2400" dirty="0" smtClean="0"/>
              <a:t>Promotion</a:t>
            </a:r>
            <a:r>
              <a:rPr lang="en-GB" sz="2400" dirty="0"/>
              <a:t>,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GB" sz="2400" dirty="0" smtClean="0"/>
              <a:t>People</a:t>
            </a:r>
            <a:r>
              <a:rPr lang="en-GB" sz="2400" dirty="0"/>
              <a:t>,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GB" sz="2400" dirty="0"/>
              <a:t>Process,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GB" sz="2400" dirty="0"/>
              <a:t>Physical </a:t>
            </a:r>
            <a:r>
              <a:rPr lang="en-GB" sz="2400" dirty="0" smtClean="0"/>
              <a:t>Environment/Evidence</a:t>
            </a:r>
            <a:endParaRPr lang="en-GB" sz="2400" dirty="0"/>
          </a:p>
        </p:txBody>
      </p:sp>
      <p:sp>
        <p:nvSpPr>
          <p:cNvPr id="5" name="Rectangle 4"/>
          <p:cNvSpPr/>
          <p:nvPr/>
        </p:nvSpPr>
        <p:spPr>
          <a:xfrm>
            <a:off x="785813" y="2986088"/>
            <a:ext cx="2857500" cy="19389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GB" sz="2400" dirty="0"/>
              <a:t>4Ps: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GB" sz="2400" dirty="0"/>
              <a:t>Product,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GB" sz="2400" dirty="0" smtClean="0"/>
              <a:t>Price</a:t>
            </a:r>
            <a:r>
              <a:rPr lang="en-GB" sz="2400" dirty="0"/>
              <a:t>,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GB" sz="2400" dirty="0" smtClean="0"/>
              <a:t>Place,</a:t>
            </a:r>
            <a:endParaRPr lang="en-GB" sz="2400" dirty="0"/>
          </a:p>
          <a:p>
            <a:pPr marL="342900" indent="-342900">
              <a:buFont typeface="+mj-lt"/>
              <a:buAutoNum type="arabicPeriod"/>
              <a:defRPr/>
            </a:pPr>
            <a:r>
              <a:rPr lang="en-GB" sz="2400" dirty="0" smtClean="0"/>
              <a:t>Promotion </a:t>
            </a:r>
            <a:endParaRPr lang="en-GB" sz="2400" dirty="0"/>
          </a:p>
        </p:txBody>
      </p:sp>
      <p:sp>
        <p:nvSpPr>
          <p:cNvPr id="6" name="Striped Right Arrow 5"/>
          <p:cNvSpPr/>
          <p:nvPr/>
        </p:nvSpPr>
        <p:spPr>
          <a:xfrm>
            <a:off x="3786188" y="3429000"/>
            <a:ext cx="1143000" cy="714375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5" animBg="1"/>
      <p:bldP spid="5" grpId="0" build="p" bldLvl="5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Marketing Mix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928662" y="1142984"/>
          <a:ext cx="7072362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D099AE6-20ED-4D58-B0CF-1A261BDEB5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64A5F9B-B068-4734-B176-5C271503E8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348AD4F-9608-40C9-BE12-8E00FB70F3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9D9AE5-654B-4143-AD03-12D963E52F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48D381-7CA4-409B-AF6A-BA93022379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5FA13D8-ABC5-496C-91FF-476316FD9B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79FFFFB-D668-4979-B349-D0EAE29125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6D956CA-D6E3-44DD-8329-78F9BF25D4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512A59A-671C-4A9F-B8D0-59C0DA3611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283C8A1-1137-45F1-89D6-DB9E2D7065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1D405A8-FFB9-4E79-8C00-553CE9A776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ED98ADC-E983-4B07-9E8D-603469DDB1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091947F-3435-4115-8149-908039428E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F0FF9A8-34E1-4C57-9189-45B124D15C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5967288-4BC7-471F-9AB8-500841AC44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The Marketing Mix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8034338" cy="43195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GB" sz="2400" b="1" smtClean="0">
                <a:solidFill>
                  <a:schemeClr val="accent2"/>
                </a:solidFill>
              </a:rPr>
              <a:t>Dikatakan marketing mix, karena:</a:t>
            </a:r>
          </a:p>
          <a:p>
            <a:pPr marL="285750" lvl="1" eaLnBrk="1" hangingPunct="1">
              <a:lnSpc>
                <a:spcPct val="90000"/>
              </a:lnSpc>
            </a:pPr>
            <a:r>
              <a:rPr lang="en-GB" sz="2000" smtClean="0"/>
              <a:t>Marketing objectives (tujuan pemasaran)</a:t>
            </a:r>
          </a:p>
          <a:p>
            <a:pPr marL="285750" lvl="1" eaLnBrk="1" hangingPunct="1">
              <a:lnSpc>
                <a:spcPct val="90000"/>
              </a:lnSpc>
            </a:pPr>
            <a:r>
              <a:rPr lang="en-GB" sz="2000" smtClean="0"/>
              <a:t>Type of product (jenis produk)</a:t>
            </a:r>
          </a:p>
          <a:p>
            <a:pPr marL="285750" lvl="1" eaLnBrk="1" hangingPunct="1">
              <a:lnSpc>
                <a:spcPct val="90000"/>
              </a:lnSpc>
            </a:pPr>
            <a:r>
              <a:rPr lang="en-GB" sz="2000" smtClean="0"/>
              <a:t>Target market (target pasar)</a:t>
            </a:r>
          </a:p>
          <a:p>
            <a:pPr marL="285750" lvl="1" eaLnBrk="1" hangingPunct="1">
              <a:lnSpc>
                <a:spcPct val="90000"/>
              </a:lnSpc>
            </a:pPr>
            <a:r>
              <a:rPr lang="en-GB" sz="2000" smtClean="0"/>
              <a:t>Market structure (struktur pasar)</a:t>
            </a:r>
          </a:p>
          <a:p>
            <a:pPr marL="285750" lvl="1" eaLnBrk="1" hangingPunct="1">
              <a:lnSpc>
                <a:spcPct val="90000"/>
              </a:lnSpc>
            </a:pPr>
            <a:r>
              <a:rPr lang="en-GB" sz="2000" smtClean="0"/>
              <a:t>Rivals’ behaviour (perilaku pesaing)</a:t>
            </a:r>
          </a:p>
          <a:p>
            <a:pPr marL="285750" lvl="1" eaLnBrk="1" hangingPunct="1">
              <a:lnSpc>
                <a:spcPct val="90000"/>
              </a:lnSpc>
            </a:pPr>
            <a:r>
              <a:rPr lang="en-GB" sz="2000" smtClean="0"/>
              <a:t>Global issues – culture/religion (isu global, misalnya: budaya/agama)</a:t>
            </a:r>
          </a:p>
          <a:p>
            <a:pPr marL="285750" lvl="1" eaLnBrk="1" hangingPunct="1">
              <a:lnSpc>
                <a:spcPct val="90000"/>
              </a:lnSpc>
            </a:pPr>
            <a:r>
              <a:rPr lang="en-GB" sz="2000" smtClean="0"/>
              <a:t>Marketing position (posisi pasar)</a:t>
            </a:r>
          </a:p>
          <a:p>
            <a:pPr marL="285750" lvl="1" eaLnBrk="1" hangingPunct="1">
              <a:lnSpc>
                <a:spcPct val="90000"/>
              </a:lnSpc>
            </a:pPr>
            <a:r>
              <a:rPr lang="en-GB" sz="2000" smtClean="0"/>
              <a:t>Product portfolio (portofolio produk)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bldLvl="5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GB" sz="2800" dirty="0" err="1" smtClean="0"/>
              <a:t>Produk</a:t>
            </a:r>
            <a:r>
              <a:rPr lang="en-GB" sz="2800" dirty="0" smtClean="0"/>
              <a:t> </a:t>
            </a:r>
            <a:r>
              <a:rPr lang="en-GB" sz="2800" dirty="0" err="1" smtClean="0"/>
              <a:t>adalah</a:t>
            </a:r>
            <a:r>
              <a:rPr lang="en-GB" sz="2800" dirty="0" smtClean="0"/>
              <a:t> </a:t>
            </a:r>
            <a:r>
              <a:rPr lang="en-GB" sz="2800" dirty="0" err="1" smtClean="0"/>
              <a:t>serangkaian</a:t>
            </a:r>
            <a:r>
              <a:rPr lang="en-GB" sz="2800" dirty="0" smtClean="0"/>
              <a:t> </a:t>
            </a:r>
            <a:r>
              <a:rPr lang="en-GB" sz="2800" dirty="0" err="1" smtClean="0"/>
              <a:t>keuntungan-keuntungan</a:t>
            </a:r>
            <a:r>
              <a:rPr lang="en-GB" sz="2800" dirty="0" smtClean="0"/>
              <a:t> yang </a:t>
            </a:r>
            <a:r>
              <a:rPr lang="en-GB" sz="2800" dirty="0" err="1" smtClean="0"/>
              <a:t>disampaikan</a:t>
            </a:r>
            <a:r>
              <a:rPr lang="en-GB" sz="2800" dirty="0" smtClean="0"/>
              <a:t> </a:t>
            </a:r>
            <a:r>
              <a:rPr lang="en-GB" sz="2800" dirty="0" err="1" smtClean="0"/>
              <a:t>kepada</a:t>
            </a:r>
            <a:r>
              <a:rPr lang="en-GB" sz="2800" dirty="0" smtClean="0"/>
              <a:t> customer. </a:t>
            </a:r>
          </a:p>
          <a:p>
            <a:pPr eaLnBrk="1" hangingPunct="1"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GB" sz="2800" dirty="0" err="1" smtClean="0"/>
              <a:t>Bentuk</a:t>
            </a:r>
            <a:r>
              <a:rPr lang="en-GB" sz="2800" dirty="0" smtClean="0"/>
              <a:t> “KEUNTUNGAN” yang </a:t>
            </a:r>
            <a:r>
              <a:rPr lang="en-GB" sz="2800" dirty="0" err="1" smtClean="0"/>
              <a:t>disampaikan</a:t>
            </a:r>
            <a:r>
              <a:rPr lang="en-GB" sz="2800" dirty="0" smtClean="0"/>
              <a:t> </a:t>
            </a:r>
            <a:r>
              <a:rPr lang="en-GB" sz="2800" dirty="0" err="1" smtClean="0"/>
              <a:t>bisa</a:t>
            </a:r>
            <a:r>
              <a:rPr lang="en-GB" sz="2800" dirty="0" smtClean="0"/>
              <a:t>  tangible </a:t>
            </a:r>
            <a:r>
              <a:rPr lang="en-GB" sz="2800" dirty="0" err="1" smtClean="0"/>
              <a:t>dan</a:t>
            </a:r>
            <a:r>
              <a:rPr lang="en-GB" sz="2800" dirty="0" smtClean="0"/>
              <a:t> intangible. </a:t>
            </a:r>
          </a:p>
          <a:p>
            <a:pPr lvl="1" eaLnBrk="1" hangingPunct="1">
              <a:buClr>
                <a:schemeClr val="tx1"/>
              </a:buClr>
              <a:buFontTx/>
              <a:buChar char="–"/>
              <a:defRPr/>
            </a:pPr>
            <a:r>
              <a:rPr lang="en-GB" sz="2400" dirty="0" err="1" smtClean="0"/>
              <a:t>Produk</a:t>
            </a:r>
            <a:r>
              <a:rPr lang="en-GB" sz="2400" dirty="0" smtClean="0"/>
              <a:t> intangible  </a:t>
            </a:r>
            <a:r>
              <a:rPr lang="en-GB" sz="2400" dirty="0" err="1" smtClean="0"/>
              <a:t>adalah</a:t>
            </a:r>
            <a:r>
              <a:rPr lang="en-GB" sz="2400" dirty="0" smtClean="0"/>
              <a:t> </a:t>
            </a:r>
            <a:r>
              <a:rPr lang="en-GB" sz="2400" dirty="0" err="1" smtClean="0"/>
              <a:t>servis</a:t>
            </a:r>
            <a:r>
              <a:rPr lang="en-GB" sz="2400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Product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214282" y="2000240"/>
          <a:ext cx="4929222" cy="3857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" name="Group 7"/>
          <p:cNvGrpSpPr/>
          <p:nvPr/>
        </p:nvGrpSpPr>
        <p:grpSpPr>
          <a:xfrm>
            <a:off x="2214546" y="2000240"/>
            <a:ext cx="1001248" cy="1001248"/>
            <a:chOff x="1963986" y="1596"/>
            <a:chExt cx="1001248" cy="1001248"/>
          </a:xfrm>
          <a:solidFill>
            <a:schemeClr val="tx1"/>
          </a:solidFill>
        </p:grpSpPr>
        <p:sp>
          <p:nvSpPr>
            <p:cNvPr id="9" name="Oval 8"/>
            <p:cNvSpPr/>
            <p:nvPr/>
          </p:nvSpPr>
          <p:spPr>
            <a:xfrm>
              <a:off x="1963986" y="1596"/>
              <a:ext cx="1001248" cy="1001248"/>
            </a:xfrm>
            <a:prstGeom prst="ellipse">
              <a:avLst/>
            </a:prstGeom>
            <a:grpFill/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Oval 4"/>
            <p:cNvSpPr/>
            <p:nvPr/>
          </p:nvSpPr>
          <p:spPr>
            <a:xfrm>
              <a:off x="2110615" y="148225"/>
              <a:ext cx="707990" cy="70799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985" tIns="6985" rIns="6985" bIns="6985" spcCol="1270" anchor="ctr"/>
            <a:lstStyle/>
            <a:p>
              <a:pPr algn="ctr" defTabSz="4889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 dirty="0">
                  <a:latin typeface="Arial Narrow" pitchFamily="34" charset="0"/>
                </a:rPr>
                <a:t>Product</a:t>
              </a:r>
            </a:p>
          </p:txBody>
        </p:sp>
      </p:grpSp>
      <p:sp>
        <p:nvSpPr>
          <p:cNvPr id="11" name="Rectangle 10"/>
          <p:cNvSpPr/>
          <p:nvPr/>
        </p:nvSpPr>
        <p:spPr>
          <a:xfrm>
            <a:off x="5214938" y="2143125"/>
            <a:ext cx="3286125" cy="3803650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48895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dirty="0">
                <a:latin typeface="Arial Narrow" pitchFamily="34" charset="0"/>
              </a:rPr>
              <a:t>Product:</a:t>
            </a:r>
          </a:p>
          <a:p>
            <a:pPr marL="342900" indent="-342900" defTabSz="488950">
              <a:lnSpc>
                <a:spcPct val="90000"/>
              </a:lnSpc>
              <a:spcAft>
                <a:spcPct val="35000"/>
              </a:spcAft>
              <a:buFont typeface="+mj-lt"/>
              <a:buAutoNum type="arabicPeriod"/>
              <a:defRPr/>
            </a:pPr>
            <a:r>
              <a:rPr lang="en-US" dirty="0" smtClean="0">
                <a:latin typeface="Arial Narrow" pitchFamily="34" charset="0"/>
              </a:rPr>
              <a:t>Design </a:t>
            </a:r>
            <a:r>
              <a:rPr lang="en-US" dirty="0">
                <a:latin typeface="Arial Narrow" pitchFamily="34" charset="0"/>
              </a:rPr>
              <a:t>(</a:t>
            </a:r>
            <a:r>
              <a:rPr lang="en-US" dirty="0" err="1">
                <a:latin typeface="Arial Narrow" pitchFamily="34" charset="0"/>
              </a:rPr>
              <a:t>desain</a:t>
            </a:r>
            <a:r>
              <a:rPr lang="en-US" dirty="0">
                <a:latin typeface="Arial Narrow" pitchFamily="34" charset="0"/>
              </a:rPr>
              <a:t>)</a:t>
            </a:r>
          </a:p>
          <a:p>
            <a:pPr marL="342900" indent="-342900" defTabSz="488950">
              <a:lnSpc>
                <a:spcPct val="90000"/>
              </a:lnSpc>
              <a:spcAft>
                <a:spcPct val="35000"/>
              </a:spcAft>
              <a:buFont typeface="+mj-lt"/>
              <a:buAutoNum type="arabicPeriod"/>
              <a:defRPr/>
            </a:pPr>
            <a:r>
              <a:rPr lang="en-US" dirty="0">
                <a:latin typeface="Arial Narrow" pitchFamily="34" charset="0"/>
              </a:rPr>
              <a:t>Technology (</a:t>
            </a:r>
            <a:r>
              <a:rPr lang="en-US" dirty="0" err="1">
                <a:latin typeface="Arial Narrow" pitchFamily="34" charset="0"/>
              </a:rPr>
              <a:t>teknologi</a:t>
            </a:r>
            <a:r>
              <a:rPr lang="en-US" dirty="0">
                <a:latin typeface="Arial Narrow" pitchFamily="34" charset="0"/>
              </a:rPr>
              <a:t>)</a:t>
            </a:r>
          </a:p>
          <a:p>
            <a:pPr marL="342900" indent="-342900" defTabSz="488950">
              <a:lnSpc>
                <a:spcPct val="90000"/>
              </a:lnSpc>
              <a:spcAft>
                <a:spcPct val="35000"/>
              </a:spcAft>
              <a:buFont typeface="+mj-lt"/>
              <a:buAutoNum type="arabicPeriod"/>
              <a:defRPr/>
            </a:pPr>
            <a:r>
              <a:rPr lang="en-US" dirty="0">
                <a:latin typeface="Arial Narrow" pitchFamily="34" charset="0"/>
              </a:rPr>
              <a:t>Usefulness (</a:t>
            </a:r>
            <a:r>
              <a:rPr lang="en-US" dirty="0" err="1">
                <a:latin typeface="Arial Narrow" pitchFamily="34" charset="0"/>
              </a:rPr>
              <a:t>kemanfaatan</a:t>
            </a:r>
            <a:r>
              <a:rPr lang="en-US" dirty="0">
                <a:latin typeface="Arial Narrow" pitchFamily="34" charset="0"/>
              </a:rPr>
              <a:t>)</a:t>
            </a:r>
          </a:p>
          <a:p>
            <a:pPr marL="342900" indent="-342900" defTabSz="488950">
              <a:lnSpc>
                <a:spcPct val="90000"/>
              </a:lnSpc>
              <a:spcAft>
                <a:spcPct val="35000"/>
              </a:spcAft>
              <a:buFont typeface="+mj-lt"/>
              <a:buAutoNum type="arabicPeriod"/>
              <a:defRPr/>
            </a:pPr>
            <a:r>
              <a:rPr lang="en-US" dirty="0">
                <a:latin typeface="Arial Narrow" pitchFamily="34" charset="0"/>
              </a:rPr>
              <a:t>Convenience (</a:t>
            </a:r>
            <a:r>
              <a:rPr lang="en-US" dirty="0" err="1">
                <a:latin typeface="Arial Narrow" pitchFamily="34" charset="0"/>
              </a:rPr>
              <a:t>kenyamanan</a:t>
            </a:r>
            <a:r>
              <a:rPr lang="en-US" dirty="0">
                <a:latin typeface="Arial Narrow" pitchFamily="34" charset="0"/>
              </a:rPr>
              <a:t>)</a:t>
            </a:r>
          </a:p>
          <a:p>
            <a:pPr marL="342900" indent="-342900" defTabSz="488950">
              <a:lnSpc>
                <a:spcPct val="90000"/>
              </a:lnSpc>
              <a:spcAft>
                <a:spcPct val="35000"/>
              </a:spcAft>
              <a:buFont typeface="+mj-lt"/>
              <a:buAutoNum type="arabicPeriod"/>
              <a:defRPr/>
            </a:pPr>
            <a:r>
              <a:rPr lang="en-US" dirty="0">
                <a:latin typeface="Arial Narrow" pitchFamily="34" charset="0"/>
              </a:rPr>
              <a:t>Value (</a:t>
            </a:r>
            <a:r>
              <a:rPr lang="en-US" dirty="0" err="1">
                <a:latin typeface="Arial Narrow" pitchFamily="34" charset="0"/>
              </a:rPr>
              <a:t>nilai</a:t>
            </a:r>
            <a:r>
              <a:rPr lang="en-US" dirty="0">
                <a:latin typeface="Arial Narrow" pitchFamily="34" charset="0"/>
              </a:rPr>
              <a:t>)</a:t>
            </a:r>
          </a:p>
          <a:p>
            <a:pPr marL="342900" indent="-342900" defTabSz="488950">
              <a:lnSpc>
                <a:spcPct val="90000"/>
              </a:lnSpc>
              <a:spcAft>
                <a:spcPct val="35000"/>
              </a:spcAft>
              <a:buFont typeface="+mj-lt"/>
              <a:buAutoNum type="arabicPeriod"/>
              <a:defRPr/>
            </a:pPr>
            <a:r>
              <a:rPr lang="en-US" dirty="0">
                <a:latin typeface="Arial Narrow" pitchFamily="34" charset="0"/>
              </a:rPr>
              <a:t>Quality (</a:t>
            </a:r>
            <a:r>
              <a:rPr lang="en-US" dirty="0" err="1">
                <a:latin typeface="Arial Narrow" pitchFamily="34" charset="0"/>
              </a:rPr>
              <a:t>kualitas</a:t>
            </a:r>
            <a:r>
              <a:rPr lang="en-US" dirty="0">
                <a:latin typeface="Arial Narrow" pitchFamily="34" charset="0"/>
              </a:rPr>
              <a:t>)</a:t>
            </a:r>
          </a:p>
          <a:p>
            <a:pPr marL="342900" indent="-342900" defTabSz="488950">
              <a:lnSpc>
                <a:spcPct val="90000"/>
              </a:lnSpc>
              <a:spcAft>
                <a:spcPct val="35000"/>
              </a:spcAft>
              <a:buFont typeface="+mj-lt"/>
              <a:buAutoNum type="arabicPeriod"/>
              <a:defRPr/>
            </a:pPr>
            <a:r>
              <a:rPr lang="en-US" dirty="0">
                <a:latin typeface="Arial Narrow" pitchFamily="34" charset="0"/>
              </a:rPr>
              <a:t>Packaging (</a:t>
            </a:r>
            <a:r>
              <a:rPr lang="en-US" dirty="0" err="1">
                <a:latin typeface="Arial Narrow" pitchFamily="34" charset="0"/>
              </a:rPr>
              <a:t>kemasan</a:t>
            </a:r>
            <a:r>
              <a:rPr lang="en-US" dirty="0">
                <a:latin typeface="Arial Narrow" pitchFamily="34" charset="0"/>
              </a:rPr>
              <a:t>)</a:t>
            </a:r>
          </a:p>
          <a:p>
            <a:pPr marL="342900" indent="-342900" defTabSz="488950">
              <a:lnSpc>
                <a:spcPct val="90000"/>
              </a:lnSpc>
              <a:spcAft>
                <a:spcPct val="35000"/>
              </a:spcAft>
              <a:buFont typeface="+mj-lt"/>
              <a:buAutoNum type="arabicPeriod"/>
              <a:defRPr/>
            </a:pPr>
            <a:r>
              <a:rPr lang="en-US" dirty="0">
                <a:latin typeface="Arial Narrow" pitchFamily="34" charset="0"/>
              </a:rPr>
              <a:t>Branding (</a:t>
            </a:r>
            <a:r>
              <a:rPr lang="en-US" dirty="0" err="1">
                <a:latin typeface="Arial Narrow" pitchFamily="34" charset="0"/>
              </a:rPr>
              <a:t>merek</a:t>
            </a:r>
            <a:r>
              <a:rPr lang="en-US" dirty="0">
                <a:latin typeface="Arial Narrow" pitchFamily="34" charset="0"/>
              </a:rPr>
              <a:t>)</a:t>
            </a:r>
          </a:p>
          <a:p>
            <a:pPr marL="342900" indent="-342900" defTabSz="488950">
              <a:lnSpc>
                <a:spcPct val="90000"/>
              </a:lnSpc>
              <a:spcAft>
                <a:spcPct val="35000"/>
              </a:spcAft>
              <a:buFont typeface="+mj-lt"/>
              <a:buAutoNum type="arabicPeriod"/>
              <a:defRPr/>
            </a:pPr>
            <a:r>
              <a:rPr lang="en-US" dirty="0" err="1" smtClean="0">
                <a:latin typeface="Arial Narrow" pitchFamily="34" charset="0"/>
              </a:rPr>
              <a:t>Accesories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>
                <a:latin typeface="Arial Narrow" pitchFamily="34" charset="0"/>
              </a:rPr>
              <a:t>(</a:t>
            </a:r>
            <a:r>
              <a:rPr lang="en-US" dirty="0" err="1">
                <a:latin typeface="Arial Narrow" pitchFamily="34" charset="0"/>
              </a:rPr>
              <a:t>asesori</a:t>
            </a:r>
            <a:r>
              <a:rPr lang="en-US" dirty="0">
                <a:latin typeface="Arial Narrow" pitchFamily="34" charset="0"/>
              </a:rPr>
              <a:t>)</a:t>
            </a:r>
          </a:p>
          <a:p>
            <a:pPr marL="342900" indent="-342900" defTabSz="488950">
              <a:lnSpc>
                <a:spcPct val="90000"/>
              </a:lnSpc>
              <a:spcAft>
                <a:spcPct val="35000"/>
              </a:spcAft>
              <a:buFont typeface="+mj-lt"/>
              <a:buAutoNum type="arabicPeriod"/>
              <a:defRPr/>
            </a:pPr>
            <a:r>
              <a:rPr lang="en-US" dirty="0" smtClean="0">
                <a:latin typeface="Arial Narrow" pitchFamily="34" charset="0"/>
              </a:rPr>
              <a:t>Warranty(</a:t>
            </a:r>
            <a:r>
              <a:rPr lang="en-US" dirty="0" err="1" smtClean="0">
                <a:latin typeface="Arial Narrow" pitchFamily="34" charset="0"/>
              </a:rPr>
              <a:t>garansi</a:t>
            </a:r>
            <a:r>
              <a:rPr lang="en-US" dirty="0">
                <a:latin typeface="Arial Narrow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bldLvl="5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57166"/>
            <a:ext cx="9144000" cy="762000"/>
          </a:xfrm>
        </p:spPr>
        <p:txBody>
          <a:bodyPr/>
          <a:lstStyle/>
          <a:p>
            <a:pPr eaLnBrk="1" hangingPunct="1"/>
            <a:r>
              <a:rPr lang="en-GB" dirty="0" smtClean="0"/>
              <a:t>Product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2844" y="1214422"/>
            <a:ext cx="5500726" cy="5072078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en-GB" sz="2000" dirty="0" smtClean="0">
                <a:solidFill>
                  <a:schemeClr val="accent2"/>
                </a:solidFill>
                <a:latin typeface="Arial Narrow" pitchFamily="34" charset="0"/>
              </a:rPr>
              <a:t>Methods used to improve/differentiate </a:t>
            </a:r>
            <a:br>
              <a:rPr lang="en-GB" sz="2000" dirty="0" smtClean="0">
                <a:solidFill>
                  <a:schemeClr val="accent2"/>
                </a:solidFill>
                <a:latin typeface="Arial Narrow" pitchFamily="34" charset="0"/>
              </a:rPr>
            </a:br>
            <a:r>
              <a:rPr lang="en-GB" sz="2000" dirty="0" smtClean="0">
                <a:solidFill>
                  <a:schemeClr val="accent2"/>
                </a:solidFill>
                <a:latin typeface="Arial Narrow" pitchFamily="34" charset="0"/>
              </a:rPr>
              <a:t>the product and increase sales or target sales more effectively to gain a competitive advantage, e.g. 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en-GB" sz="2000" dirty="0" smtClean="0">
                <a:latin typeface="Arial Narrow" pitchFamily="34" charset="0"/>
              </a:rPr>
              <a:t>(</a:t>
            </a:r>
            <a:r>
              <a:rPr lang="id-ID" sz="2000" dirty="0" smtClean="0">
                <a:latin typeface="Arial Narrow" pitchFamily="34" charset="0"/>
              </a:rPr>
              <a:t>Metode yang digunakan untuk memperbaiki/ membedakan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produk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dan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meningkatkan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id-ID" sz="2000" dirty="0" smtClean="0">
                <a:latin typeface="Arial Narrow" pitchFamily="34" charset="0"/>
              </a:rPr>
              <a:t>target penjualan yang lebih efektif untuk mendapatkan keunggulan kompetitif</a:t>
            </a:r>
            <a:r>
              <a:rPr lang="en-US" sz="2000" dirty="0" smtClean="0">
                <a:latin typeface="Arial Narrow" pitchFamily="34" charset="0"/>
              </a:rPr>
              <a:t>,</a:t>
            </a:r>
            <a:r>
              <a:rPr lang="id-ID" sz="2000" dirty="0" smtClean="0">
                <a:latin typeface="Arial Narrow" pitchFamily="34" charset="0"/>
              </a:rPr>
              <a:t> misalnya:</a:t>
            </a:r>
            <a:r>
              <a:rPr lang="en-US" sz="2000" dirty="0" smtClean="0">
                <a:latin typeface="Arial Narrow" pitchFamily="34" charset="0"/>
              </a:rPr>
              <a:t>)</a:t>
            </a:r>
            <a:endParaRPr lang="en-GB" sz="2000" dirty="0" smtClean="0">
              <a:solidFill>
                <a:schemeClr val="accent2"/>
              </a:solidFill>
              <a:latin typeface="Arial Narrow" pitchFamily="34" charset="0"/>
            </a:endParaRPr>
          </a:p>
          <a:p>
            <a:pPr marL="285750" lvl="1" eaLnBrk="1" hangingPunct="1">
              <a:spcBef>
                <a:spcPct val="0"/>
              </a:spcBef>
              <a:defRPr/>
            </a:pPr>
            <a:r>
              <a:rPr lang="en-GB" sz="2000" dirty="0" smtClean="0">
                <a:latin typeface="Arial Narrow" pitchFamily="34" charset="0"/>
              </a:rPr>
              <a:t>Extension strategies </a:t>
            </a:r>
          </a:p>
          <a:p>
            <a:pPr marL="285750" lvl="1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en-GB" sz="2000" dirty="0" smtClean="0">
                <a:latin typeface="Arial Narrow" pitchFamily="34" charset="0"/>
              </a:rPr>
              <a:t>	(</a:t>
            </a:r>
            <a:r>
              <a:rPr lang="en-GB" sz="2000" dirty="0" err="1" smtClean="0">
                <a:latin typeface="Arial Narrow" pitchFamily="34" charset="0"/>
              </a:rPr>
              <a:t>strategi</a:t>
            </a:r>
            <a:r>
              <a:rPr lang="en-GB" sz="2000" dirty="0" smtClean="0">
                <a:latin typeface="Arial Narrow" pitchFamily="34" charset="0"/>
              </a:rPr>
              <a:t> </a:t>
            </a:r>
            <a:r>
              <a:rPr lang="en-GB" sz="2000" dirty="0" err="1" smtClean="0">
                <a:latin typeface="Arial Narrow" pitchFamily="34" charset="0"/>
              </a:rPr>
              <a:t>perluasan</a:t>
            </a:r>
            <a:r>
              <a:rPr lang="en-GB" sz="2000" dirty="0" smtClean="0">
                <a:latin typeface="Arial Narrow" pitchFamily="34" charset="0"/>
              </a:rPr>
              <a:t>)</a:t>
            </a:r>
          </a:p>
          <a:p>
            <a:pPr marL="285750" lvl="1" eaLnBrk="1" hangingPunct="1">
              <a:spcBef>
                <a:spcPct val="0"/>
              </a:spcBef>
              <a:defRPr/>
            </a:pPr>
            <a:r>
              <a:rPr lang="en-GB" sz="2000" dirty="0" smtClean="0">
                <a:latin typeface="Arial Narrow" pitchFamily="34" charset="0"/>
              </a:rPr>
              <a:t>Specialised versions </a:t>
            </a:r>
          </a:p>
          <a:p>
            <a:pPr marL="285750" lvl="1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en-GB" sz="2000" dirty="0" smtClean="0">
                <a:latin typeface="Arial Narrow" pitchFamily="34" charset="0"/>
              </a:rPr>
              <a:t>	(</a:t>
            </a:r>
            <a:r>
              <a:rPr lang="en-GB" sz="2000" dirty="0" err="1" smtClean="0">
                <a:latin typeface="Arial Narrow" pitchFamily="34" charset="0"/>
              </a:rPr>
              <a:t>versi</a:t>
            </a:r>
            <a:r>
              <a:rPr lang="en-GB" sz="2000" dirty="0" smtClean="0">
                <a:latin typeface="Arial Narrow" pitchFamily="34" charset="0"/>
              </a:rPr>
              <a:t> </a:t>
            </a:r>
            <a:r>
              <a:rPr lang="en-GB" sz="2000" dirty="0" err="1" smtClean="0">
                <a:latin typeface="Arial Narrow" pitchFamily="34" charset="0"/>
              </a:rPr>
              <a:t>khusus</a:t>
            </a:r>
            <a:r>
              <a:rPr lang="en-GB" sz="2000" dirty="0" smtClean="0">
                <a:latin typeface="Arial Narrow" pitchFamily="34" charset="0"/>
              </a:rPr>
              <a:t>)</a:t>
            </a:r>
          </a:p>
          <a:p>
            <a:pPr marL="285750" lvl="1" eaLnBrk="1" hangingPunct="1">
              <a:spcBef>
                <a:spcPct val="0"/>
              </a:spcBef>
              <a:defRPr/>
            </a:pPr>
            <a:r>
              <a:rPr lang="en-GB" sz="2000" dirty="0" smtClean="0">
                <a:latin typeface="Arial Narrow" pitchFamily="34" charset="0"/>
              </a:rPr>
              <a:t>New editions </a:t>
            </a:r>
          </a:p>
          <a:p>
            <a:pPr marL="285750" lvl="1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en-GB" sz="2000" dirty="0" smtClean="0">
                <a:latin typeface="Arial Narrow" pitchFamily="34" charset="0"/>
              </a:rPr>
              <a:t>	(</a:t>
            </a:r>
            <a:r>
              <a:rPr lang="en-GB" sz="2000" dirty="0" err="1" smtClean="0">
                <a:latin typeface="Arial Narrow" pitchFamily="34" charset="0"/>
              </a:rPr>
              <a:t>edisi</a:t>
            </a:r>
            <a:r>
              <a:rPr lang="en-GB" sz="2000" dirty="0" smtClean="0">
                <a:latin typeface="Arial Narrow" pitchFamily="34" charset="0"/>
              </a:rPr>
              <a:t> </a:t>
            </a:r>
            <a:r>
              <a:rPr lang="en-GB" sz="2000" dirty="0" err="1" smtClean="0">
                <a:latin typeface="Arial Narrow" pitchFamily="34" charset="0"/>
              </a:rPr>
              <a:t>baru</a:t>
            </a:r>
            <a:r>
              <a:rPr lang="en-GB" sz="2000" dirty="0" smtClean="0">
                <a:latin typeface="Arial Narrow" pitchFamily="34" charset="0"/>
              </a:rPr>
              <a:t>)</a:t>
            </a:r>
          </a:p>
          <a:p>
            <a:pPr marL="285750" lvl="1" eaLnBrk="1" hangingPunct="1">
              <a:spcBef>
                <a:spcPct val="0"/>
              </a:spcBef>
              <a:defRPr/>
            </a:pPr>
            <a:r>
              <a:rPr lang="en-GB" sz="2000" dirty="0" smtClean="0">
                <a:latin typeface="Arial Narrow" pitchFamily="34" charset="0"/>
              </a:rPr>
              <a:t>Improvements – real or otherwise!</a:t>
            </a:r>
          </a:p>
          <a:p>
            <a:pPr marL="285750" lvl="1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en-GB" sz="2000" dirty="0" smtClean="0">
                <a:latin typeface="Arial Narrow" pitchFamily="34" charset="0"/>
              </a:rPr>
              <a:t>	(</a:t>
            </a:r>
            <a:r>
              <a:rPr lang="en-GB" sz="2000" dirty="0" err="1" smtClean="0">
                <a:latin typeface="Arial Narrow" pitchFamily="34" charset="0"/>
              </a:rPr>
              <a:t>perbaikan-nyata</a:t>
            </a:r>
            <a:r>
              <a:rPr lang="en-GB" sz="2000" dirty="0" smtClean="0">
                <a:latin typeface="Arial Narrow" pitchFamily="34" charset="0"/>
              </a:rPr>
              <a:t> </a:t>
            </a:r>
            <a:r>
              <a:rPr lang="en-GB" sz="2000" dirty="0" err="1" smtClean="0">
                <a:latin typeface="Arial Narrow" pitchFamily="34" charset="0"/>
              </a:rPr>
              <a:t>atau</a:t>
            </a:r>
            <a:r>
              <a:rPr lang="en-GB" sz="2000" dirty="0" smtClean="0">
                <a:latin typeface="Arial Narrow" pitchFamily="34" charset="0"/>
              </a:rPr>
              <a:t> yang </a:t>
            </a:r>
            <a:r>
              <a:rPr lang="en-GB" sz="2000" dirty="0" err="1" smtClean="0">
                <a:latin typeface="Arial Narrow" pitchFamily="34" charset="0"/>
              </a:rPr>
              <a:t>lainnya</a:t>
            </a:r>
            <a:r>
              <a:rPr lang="en-GB" sz="2000" dirty="0" smtClean="0">
                <a:latin typeface="Arial Narrow" pitchFamily="34" charset="0"/>
              </a:rPr>
              <a:t>)</a:t>
            </a:r>
          </a:p>
          <a:p>
            <a:pPr marL="285750" lvl="1" eaLnBrk="1" hangingPunct="1">
              <a:spcBef>
                <a:spcPct val="0"/>
              </a:spcBef>
              <a:defRPr/>
            </a:pPr>
            <a:r>
              <a:rPr lang="en-GB" sz="2000" dirty="0" smtClean="0">
                <a:latin typeface="Arial Narrow" pitchFamily="34" charset="0"/>
              </a:rPr>
              <a:t>Changed packaging (</a:t>
            </a:r>
            <a:r>
              <a:rPr lang="en-GB" sz="2000" dirty="0" err="1" smtClean="0">
                <a:latin typeface="Arial Narrow" pitchFamily="34" charset="0"/>
              </a:rPr>
              <a:t>perubahan</a:t>
            </a:r>
            <a:r>
              <a:rPr lang="en-GB" sz="2000" dirty="0" smtClean="0">
                <a:latin typeface="Arial Narrow" pitchFamily="34" charset="0"/>
              </a:rPr>
              <a:t> </a:t>
            </a:r>
            <a:r>
              <a:rPr lang="en-GB" sz="2000" dirty="0" err="1" smtClean="0">
                <a:latin typeface="Arial Narrow" pitchFamily="34" charset="0"/>
              </a:rPr>
              <a:t>kemasan</a:t>
            </a:r>
            <a:r>
              <a:rPr lang="en-GB" sz="2000" dirty="0" smtClean="0">
                <a:latin typeface="Arial Narrow" pitchFamily="34" charset="0"/>
              </a:rPr>
              <a:t>)</a:t>
            </a:r>
          </a:p>
          <a:p>
            <a:pPr marL="285750" lvl="1" eaLnBrk="1" hangingPunct="1">
              <a:spcBef>
                <a:spcPct val="0"/>
              </a:spcBef>
              <a:defRPr/>
            </a:pPr>
            <a:r>
              <a:rPr lang="en-GB" sz="2000" dirty="0" smtClean="0">
                <a:latin typeface="Arial Narrow" pitchFamily="34" charset="0"/>
              </a:rPr>
              <a:t>Technology (</a:t>
            </a:r>
            <a:r>
              <a:rPr lang="en-GB" sz="2000" dirty="0" err="1" smtClean="0">
                <a:latin typeface="Arial Narrow" pitchFamily="34" charset="0"/>
              </a:rPr>
              <a:t>teknologi</a:t>
            </a:r>
            <a:r>
              <a:rPr lang="en-GB" sz="2000" dirty="0" smtClean="0">
                <a:latin typeface="Arial Narrow" pitchFamily="34" charset="0"/>
              </a:rPr>
              <a:t>)</a:t>
            </a:r>
          </a:p>
          <a:p>
            <a:pPr marL="285750" lvl="1" eaLnBrk="1" hangingPunct="1">
              <a:spcBef>
                <a:spcPct val="0"/>
              </a:spcBef>
              <a:defRPr/>
            </a:pPr>
            <a:r>
              <a:rPr lang="en-GB" sz="2000" dirty="0" smtClean="0">
                <a:latin typeface="Arial Narrow" pitchFamily="34" charset="0"/>
              </a:rPr>
              <a:t>Etc.</a:t>
            </a:r>
          </a:p>
          <a:p>
            <a:pPr eaLnBrk="1" hangingPunct="1">
              <a:spcBef>
                <a:spcPct val="0"/>
              </a:spcBef>
              <a:defRPr/>
            </a:pPr>
            <a:endParaRPr lang="en-GB" sz="2000" dirty="0" smtClean="0">
              <a:latin typeface="Arial Narrow" pitchFamily="34" charset="0"/>
            </a:endParaRPr>
          </a:p>
        </p:txBody>
      </p:sp>
      <p:sp>
        <p:nvSpPr>
          <p:cNvPr id="11268" name="Text Box 7"/>
          <p:cNvSpPr txBox="1">
            <a:spLocks noChangeArrowheads="1"/>
          </p:cNvSpPr>
          <p:nvPr/>
        </p:nvSpPr>
        <p:spPr bwMode="auto">
          <a:xfrm>
            <a:off x="5357818" y="4929198"/>
            <a:ext cx="3786182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GB" sz="1200">
                <a:latin typeface="Verdana" pitchFamily="34" charset="0"/>
              </a:rPr>
              <a:t>Image copyright: www.freeimages.co.uk</a:t>
            </a:r>
          </a:p>
        </p:txBody>
      </p:sp>
      <p:pic>
        <p:nvPicPr>
          <p:cNvPr id="11269" name="Picture 11" descr="analysis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648562" y="1714489"/>
            <a:ext cx="3495437" cy="285752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bldLvl="5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1104</TotalTime>
  <Words>833</Words>
  <Application>Microsoft Office PowerPoint</Application>
  <PresentationFormat>On-screen Show (4:3)</PresentationFormat>
  <Paragraphs>241</Paragraphs>
  <Slides>21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MARKETING MIX (Bauran Pemasaran)</vt:lpstr>
      <vt:lpstr>Pengertian Marketing Mix</vt:lpstr>
      <vt:lpstr>Pengertian Marketing Mix (lanjutan)</vt:lpstr>
      <vt:lpstr>Marketing Mix</vt:lpstr>
      <vt:lpstr>Marketing Mix</vt:lpstr>
      <vt:lpstr>The Marketing Mix</vt:lpstr>
      <vt:lpstr>Product</vt:lpstr>
      <vt:lpstr>Product</vt:lpstr>
      <vt:lpstr>Product</vt:lpstr>
      <vt:lpstr>Price</vt:lpstr>
      <vt:lpstr>Price</vt:lpstr>
      <vt:lpstr>Promotion</vt:lpstr>
      <vt:lpstr>Promotion</vt:lpstr>
      <vt:lpstr>Place</vt:lpstr>
      <vt:lpstr>Place</vt:lpstr>
      <vt:lpstr>People</vt:lpstr>
      <vt:lpstr>People</vt:lpstr>
      <vt:lpstr>Process</vt:lpstr>
      <vt:lpstr>Process</vt:lpstr>
      <vt:lpstr>Physical Evidence</vt:lpstr>
      <vt:lpstr>Physical Environment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MIX (Bauran Pemasaran)</dc:title>
  <dc:creator>user</dc:creator>
  <cp:lastModifiedBy>user</cp:lastModifiedBy>
  <cp:revision>117</cp:revision>
  <dcterms:created xsi:type="dcterms:W3CDTF">2012-11-20T00:50:09Z</dcterms:created>
  <dcterms:modified xsi:type="dcterms:W3CDTF">2016-09-30T08:44:37Z</dcterms:modified>
</cp:coreProperties>
</file>