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83B23-C703-47C1-8D40-B5E14DD2870F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D8186-3DA2-4871-8C74-8E6DA63035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D8186-3DA2-4871-8C74-8E6DA630350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2785-45DE-47CE-8B7B-50BFB6ACA8D1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0D37E-F3DF-452E-B473-AAD8D9661DD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Penggabungan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Konkatenasi</a:t>
            </a:r>
            <a:r>
              <a:rPr lang="en-US" b="1" dirty="0"/>
              <a:t> Finite State Automata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r>
              <a:rPr lang="en-US" dirty="0" err="1" smtClean="0"/>
              <a:t>yani</a:t>
            </a:r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/>
          <a:srcRect l="9776" t="21652" r="29808" b="32479"/>
          <a:stretch>
            <a:fillRect/>
          </a:stretch>
        </p:blipFill>
        <p:spPr bwMode="auto">
          <a:xfrm>
            <a:off x="641592" y="2185477"/>
            <a:ext cx="7860816" cy="335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b. 1</a:t>
            </a:r>
            <a:r>
              <a:rPr lang="en-US" dirty="0"/>
              <a:t>.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M1 </a:t>
            </a:r>
            <a:r>
              <a:rPr lang="en-US" i="1" dirty="0" err="1"/>
              <a:t>menjadi</a:t>
            </a:r>
            <a:r>
              <a:rPr lang="en-US" i="1" dirty="0"/>
              <a:t> state </a:t>
            </a:r>
            <a:r>
              <a:rPr lang="en-US" i="1" dirty="0" err="1"/>
              <a:t>awal</a:t>
            </a:r>
            <a:r>
              <a:rPr lang="en-US" i="1" dirty="0"/>
              <a:t> M4</a:t>
            </a:r>
          </a:p>
          <a:p>
            <a:r>
              <a:rPr lang="en-US" dirty="0"/>
              <a:t>2. </a:t>
            </a:r>
            <a:r>
              <a:rPr lang="en-US" i="1" dirty="0"/>
              <a:t>State-state </a:t>
            </a:r>
            <a:r>
              <a:rPr lang="en-US" i="1" dirty="0" err="1"/>
              <a:t>akhir</a:t>
            </a:r>
            <a:r>
              <a:rPr lang="en-US" i="1" dirty="0"/>
              <a:t> M2 </a:t>
            </a:r>
            <a:r>
              <a:rPr lang="en-US" i="1" dirty="0" err="1"/>
              <a:t>menjadi</a:t>
            </a:r>
            <a:r>
              <a:rPr lang="en-US" i="1" dirty="0"/>
              <a:t> state </a:t>
            </a:r>
            <a:r>
              <a:rPr lang="en-US" i="1" dirty="0" err="1"/>
              <a:t>akhir</a:t>
            </a:r>
            <a:r>
              <a:rPr lang="en-US" i="1" dirty="0"/>
              <a:t> M4</a:t>
            </a:r>
          </a:p>
          <a:p>
            <a:r>
              <a:rPr lang="en-US" dirty="0"/>
              <a:t>3. </a:t>
            </a:r>
            <a:r>
              <a:rPr lang="en-US" dirty="0" err="1"/>
              <a:t>Hubungkan</a:t>
            </a:r>
            <a:r>
              <a:rPr lang="en-US" dirty="0"/>
              <a:t> </a:t>
            </a:r>
            <a:r>
              <a:rPr lang="en-US" i="1" dirty="0"/>
              <a:t>state-state </a:t>
            </a:r>
            <a:r>
              <a:rPr lang="en-US" i="1" dirty="0" err="1"/>
              <a:t>akhir</a:t>
            </a:r>
            <a:r>
              <a:rPr lang="en-US" i="1" dirty="0"/>
              <a:t> M1 </a:t>
            </a:r>
            <a:r>
              <a:rPr lang="en-US" i="1" dirty="0" err="1"/>
              <a:t>dengan</a:t>
            </a:r>
            <a:r>
              <a:rPr lang="en-US" i="1" dirty="0"/>
              <a:t> state </a:t>
            </a:r>
            <a:r>
              <a:rPr lang="en-US" i="1" dirty="0" err="1"/>
              <a:t>awal</a:t>
            </a:r>
            <a:r>
              <a:rPr lang="en-US" i="1" dirty="0"/>
              <a:t> M2 </a:t>
            </a:r>
            <a:r>
              <a:rPr lang="en-US" i="1" dirty="0" err="1"/>
              <a:t>menggunakan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</a:t>
            </a:r>
            <a:r>
              <a:rPr lang="az-Cyrl-AZ" i="1" dirty="0" smtClean="0"/>
              <a:t>.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1058" t="32479" r="29968" b="43305"/>
          <a:stretch>
            <a:fillRect/>
          </a:stretch>
        </p:blipFill>
        <p:spPr bwMode="auto">
          <a:xfrm>
            <a:off x="1905000" y="4267200"/>
            <a:ext cx="571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2. Bila </a:t>
            </a:r>
            <a:r>
              <a:rPr lang="sv-SE" dirty="0"/>
              <a:t>diketahui L (M1) adalah bahasa yang diterima oleh M1 pada gambar 1, </a:t>
            </a:r>
            <a:r>
              <a:rPr lang="sv-SE" dirty="0" smtClean="0"/>
              <a:t>dan </a:t>
            </a:r>
            <a:r>
              <a:rPr lang="en-US" dirty="0" smtClean="0"/>
              <a:t>L(M2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M2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2. </a:t>
            </a:r>
            <a:r>
              <a:rPr lang="en-US" dirty="0" err="1"/>
              <a:t>Diketahui</a:t>
            </a:r>
            <a:r>
              <a:rPr lang="en-US" dirty="0"/>
              <a:t> L(M3) = L(M1</a:t>
            </a:r>
            <a:r>
              <a:rPr lang="en-US" dirty="0" smtClean="0"/>
              <a:t>) + </a:t>
            </a:r>
            <a:r>
              <a:rPr lang="en-US" dirty="0"/>
              <a:t>L(M2), </a:t>
            </a:r>
            <a:r>
              <a:rPr lang="en-US" dirty="0" err="1"/>
              <a:t>serta</a:t>
            </a:r>
            <a:r>
              <a:rPr lang="en-US" dirty="0"/>
              <a:t> L(M4) = L(M1) L(M2). </a:t>
            </a:r>
            <a:r>
              <a:rPr lang="en-US" dirty="0" err="1"/>
              <a:t>Gambarkan</a:t>
            </a:r>
            <a:r>
              <a:rPr lang="en-US" dirty="0"/>
              <a:t> :</a:t>
            </a:r>
          </a:p>
          <a:p>
            <a:r>
              <a:rPr lang="en-US" dirty="0"/>
              <a:t>a. </a:t>
            </a:r>
            <a:r>
              <a:rPr lang="en-US" dirty="0" err="1"/>
              <a:t>Mesin</a:t>
            </a:r>
            <a:r>
              <a:rPr lang="en-US" dirty="0"/>
              <a:t> M3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L(M3).</a:t>
            </a:r>
          </a:p>
          <a:p>
            <a:r>
              <a:rPr lang="en-US" dirty="0"/>
              <a:t>b. </a:t>
            </a:r>
            <a:r>
              <a:rPr lang="en-US" dirty="0" err="1"/>
              <a:t>Mesin</a:t>
            </a:r>
            <a:r>
              <a:rPr lang="en-US" dirty="0"/>
              <a:t> M4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L(M4).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Penggabungan</a:t>
            </a:r>
            <a:r>
              <a:rPr lang="en-US" dirty="0"/>
              <a:t> Finite State Automata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Finite State Automata, </a:t>
            </a:r>
            <a:r>
              <a:rPr lang="en-US" i="1" dirty="0" err="1"/>
              <a:t>misalkan</a:t>
            </a:r>
            <a:r>
              <a:rPr lang="en-US" i="1" dirty="0"/>
              <a:t> M1 </a:t>
            </a:r>
            <a:r>
              <a:rPr lang="en-US" i="1" dirty="0" err="1"/>
              <a:t>dan</a:t>
            </a:r>
            <a:r>
              <a:rPr lang="en-US" i="1" dirty="0"/>
              <a:t> M2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dirty="0" err="1" smtClean="0"/>
              <a:t>penggabungan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M3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  <a:p>
            <a:r>
              <a:rPr lang="en-US" dirty="0"/>
              <a:t>1.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M3, </a:t>
            </a:r>
            <a:r>
              <a:rPr lang="en-US" i="1" dirty="0" err="1" smtClean="0"/>
              <a:t>hubungkan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M1 </a:t>
            </a:r>
            <a:r>
              <a:rPr lang="en-US" i="1" dirty="0" err="1"/>
              <a:t>dan</a:t>
            </a:r>
            <a:r>
              <a:rPr lang="en-US" i="1" dirty="0"/>
              <a:t> state </a:t>
            </a:r>
            <a:r>
              <a:rPr lang="en-US" i="1" dirty="0" err="1" smtClean="0"/>
              <a:t>awal</a:t>
            </a:r>
            <a:r>
              <a:rPr lang="en-US" i="1" dirty="0" smtClean="0"/>
              <a:t> </a:t>
            </a:r>
            <a:r>
              <a:rPr lang="en-US" dirty="0" smtClean="0"/>
              <a:t>M2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az-Cyrl-AZ" dirty="0"/>
              <a:t>є.</a:t>
            </a:r>
          </a:p>
          <a:p>
            <a:r>
              <a:rPr lang="en-US" dirty="0"/>
              <a:t>2.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M3, </a:t>
            </a:r>
            <a:r>
              <a:rPr lang="en-US" i="1" dirty="0" err="1" smtClean="0"/>
              <a:t>hubungkan</a:t>
            </a:r>
            <a:r>
              <a:rPr lang="en-US" i="1" dirty="0" smtClean="0"/>
              <a:t> </a:t>
            </a:r>
            <a:r>
              <a:rPr lang="en-US" i="1" dirty="0" err="1" smtClean="0"/>
              <a:t>dengan</a:t>
            </a:r>
            <a:r>
              <a:rPr lang="en-US" i="1" dirty="0" smtClean="0"/>
              <a:t> </a:t>
            </a:r>
            <a:r>
              <a:rPr lang="en-US" i="1" dirty="0"/>
              <a:t>state-state </a:t>
            </a:r>
            <a:r>
              <a:rPr lang="en-US" i="1" dirty="0" err="1"/>
              <a:t>akhir</a:t>
            </a:r>
            <a:r>
              <a:rPr lang="en-US" i="1" dirty="0"/>
              <a:t> M1 </a:t>
            </a:r>
            <a:r>
              <a:rPr lang="en-US" i="1" dirty="0" err="1" smtClean="0"/>
              <a:t>dan</a:t>
            </a:r>
            <a:r>
              <a:rPr lang="en-US" i="1" dirty="0" smtClean="0"/>
              <a:t> state-state </a:t>
            </a:r>
            <a:r>
              <a:rPr lang="en-US" i="1" dirty="0" err="1"/>
              <a:t>akhir</a:t>
            </a:r>
            <a:r>
              <a:rPr lang="en-US" i="1" dirty="0"/>
              <a:t> M2 </a:t>
            </a:r>
            <a:r>
              <a:rPr lang="en-US" i="1" dirty="0" err="1"/>
              <a:t>menggunakan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smtClean="0"/>
              <a:t>M1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M2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 l="12019" t="11966" r="50160" b="68207"/>
          <a:stretch>
            <a:fillRect/>
          </a:stretch>
        </p:blipFill>
        <p:spPr bwMode="auto">
          <a:xfrm>
            <a:off x="2133600" y="24384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 l="14904" t="38746" r="46154" b="37607"/>
          <a:stretch>
            <a:fillRect/>
          </a:stretch>
        </p:blipFill>
        <p:spPr bwMode="auto">
          <a:xfrm>
            <a:off x="1981200" y="4724400"/>
            <a:ext cx="350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Adapun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penggabungan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M1 </a:t>
            </a:r>
            <a:r>
              <a:rPr lang="en-US" dirty="0" err="1"/>
              <a:t>dan</a:t>
            </a:r>
            <a:r>
              <a:rPr lang="en-US" dirty="0"/>
              <a:t> M2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12019" t="33048" r="36699" b="24502"/>
          <a:stretch>
            <a:fillRect/>
          </a:stretch>
        </p:blipFill>
        <p:spPr bwMode="auto">
          <a:xfrm>
            <a:off x="2133600" y="3276600"/>
            <a:ext cx="411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Konkatenasi</a:t>
            </a:r>
            <a:r>
              <a:rPr lang="en-US" dirty="0"/>
              <a:t> </a:t>
            </a:r>
            <a:r>
              <a:rPr lang="en-US" i="1" dirty="0"/>
              <a:t>Finite State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i="1" dirty="0"/>
              <a:t>Finite State </a:t>
            </a:r>
            <a:r>
              <a:rPr lang="en-US" i="1" dirty="0" smtClean="0"/>
              <a:t>Automata, </a:t>
            </a:r>
            <a:r>
              <a:rPr lang="en-US" i="1" dirty="0" err="1" smtClean="0"/>
              <a:t>misalkan</a:t>
            </a:r>
            <a:r>
              <a:rPr lang="en-US" i="1" dirty="0" smtClean="0"/>
              <a:t> </a:t>
            </a:r>
            <a:r>
              <a:rPr lang="en-US" i="1" dirty="0"/>
              <a:t>M1 </a:t>
            </a:r>
            <a:r>
              <a:rPr lang="en-US" i="1" dirty="0" err="1"/>
              <a:t>dan</a:t>
            </a:r>
            <a:r>
              <a:rPr lang="en-US" i="1" dirty="0"/>
              <a:t> M2 </a:t>
            </a:r>
            <a:r>
              <a:rPr lang="en-US" i="1" dirty="0" err="1"/>
              <a:t>dapat</a:t>
            </a:r>
            <a:r>
              <a:rPr lang="en-US" i="1" dirty="0"/>
              <a:t> </a:t>
            </a:r>
            <a:r>
              <a:rPr lang="en-US" i="1" dirty="0" err="1" smtClean="0"/>
              <a:t>dilakukan</a:t>
            </a:r>
            <a:r>
              <a:rPr lang="en-US" i="1" dirty="0" smtClean="0"/>
              <a:t> </a:t>
            </a:r>
            <a:r>
              <a:rPr lang="en-US" dirty="0" err="1" smtClean="0"/>
              <a:t>konkatenasi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M4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:</a:t>
            </a:r>
          </a:p>
          <a:p>
            <a:r>
              <a:rPr lang="en-US" dirty="0"/>
              <a:t>1.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M1 </a:t>
            </a:r>
            <a:r>
              <a:rPr lang="en-US" i="1" dirty="0" err="1"/>
              <a:t>menjadi</a:t>
            </a:r>
            <a:r>
              <a:rPr lang="en-US" i="1" dirty="0"/>
              <a:t> state </a:t>
            </a:r>
            <a:r>
              <a:rPr lang="en-US" i="1" dirty="0" err="1"/>
              <a:t>awal</a:t>
            </a:r>
            <a:r>
              <a:rPr lang="en-US" i="1" dirty="0"/>
              <a:t> M4</a:t>
            </a:r>
          </a:p>
          <a:p>
            <a:r>
              <a:rPr lang="en-US" dirty="0"/>
              <a:t>2. </a:t>
            </a:r>
            <a:r>
              <a:rPr lang="en-US" i="1" dirty="0"/>
              <a:t>State-state </a:t>
            </a:r>
            <a:r>
              <a:rPr lang="en-US" i="1" dirty="0" err="1"/>
              <a:t>akhir</a:t>
            </a:r>
            <a:r>
              <a:rPr lang="en-US" i="1" dirty="0"/>
              <a:t> M2 </a:t>
            </a:r>
            <a:r>
              <a:rPr lang="en-US" i="1" dirty="0" err="1"/>
              <a:t>menjadi</a:t>
            </a:r>
            <a:r>
              <a:rPr lang="en-US" i="1" dirty="0"/>
              <a:t> state </a:t>
            </a:r>
            <a:r>
              <a:rPr lang="en-US" i="1" dirty="0" err="1"/>
              <a:t>akhir</a:t>
            </a:r>
            <a:r>
              <a:rPr lang="en-US" i="1" dirty="0"/>
              <a:t> M4</a:t>
            </a:r>
          </a:p>
          <a:p>
            <a:r>
              <a:rPr lang="en-US" dirty="0"/>
              <a:t>3. </a:t>
            </a:r>
            <a:r>
              <a:rPr lang="en-US" dirty="0" err="1"/>
              <a:t>Hubungkan</a:t>
            </a:r>
            <a:r>
              <a:rPr lang="en-US" dirty="0"/>
              <a:t> </a:t>
            </a:r>
            <a:r>
              <a:rPr lang="en-US" i="1" dirty="0"/>
              <a:t>state-state </a:t>
            </a:r>
            <a:r>
              <a:rPr lang="en-US" i="1" dirty="0" err="1"/>
              <a:t>akhir</a:t>
            </a:r>
            <a:r>
              <a:rPr lang="en-US" i="1" dirty="0"/>
              <a:t> M1 </a:t>
            </a:r>
            <a:r>
              <a:rPr lang="en-US" i="1" dirty="0" err="1"/>
              <a:t>dengan</a:t>
            </a:r>
            <a:r>
              <a:rPr lang="en-US" i="1" dirty="0"/>
              <a:t> state </a:t>
            </a:r>
            <a:r>
              <a:rPr lang="en-US" i="1" dirty="0" err="1"/>
              <a:t>awal</a:t>
            </a:r>
            <a:r>
              <a:rPr lang="en-US" i="1" dirty="0"/>
              <a:t> M2 </a:t>
            </a:r>
            <a:r>
              <a:rPr lang="en-US" i="1" dirty="0" err="1"/>
              <a:t>menggunakan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Konkatenasi</a:t>
            </a:r>
            <a:r>
              <a:rPr lang="en-US" dirty="0" smtClean="0"/>
              <a:t> </a:t>
            </a:r>
            <a:r>
              <a:rPr lang="en-US" i="1" dirty="0" smtClean="0"/>
              <a:t>Finite State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Kita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konkatenasi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9776" t="59829" r="31891" b="14530"/>
          <a:stretch>
            <a:fillRect/>
          </a:stretch>
        </p:blipFill>
        <p:spPr bwMode="auto">
          <a:xfrm>
            <a:off x="1219200" y="3048000"/>
            <a:ext cx="411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CONTOH SOAL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1. Bila </a:t>
            </a:r>
            <a:r>
              <a:rPr lang="sv-SE" dirty="0"/>
              <a:t>diketahui L (M1) adalah bahasa </a:t>
            </a:r>
            <a:r>
              <a:rPr lang="sv-SE" dirty="0" smtClean="0"/>
              <a:t>yang diterima </a:t>
            </a:r>
            <a:r>
              <a:rPr lang="sv-SE" dirty="0"/>
              <a:t>oleh M1 pada gambar 1, </a:t>
            </a:r>
            <a:r>
              <a:rPr lang="sv-SE" dirty="0" smtClean="0"/>
              <a:t>dan </a:t>
            </a:r>
            <a:r>
              <a:rPr lang="en-US" dirty="0" smtClean="0"/>
              <a:t>L(M2</a:t>
            </a:r>
            <a:r>
              <a:rPr lang="en-US" dirty="0"/>
              <a:t>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M2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/>
              <a:t>2. </a:t>
            </a:r>
            <a:r>
              <a:rPr lang="en-US" dirty="0" err="1"/>
              <a:t>Diketahui</a:t>
            </a:r>
            <a:r>
              <a:rPr lang="en-US" dirty="0"/>
              <a:t> L(M3) = L(M1</a:t>
            </a:r>
            <a:r>
              <a:rPr lang="en-US" dirty="0" smtClean="0"/>
              <a:t>) + </a:t>
            </a:r>
            <a:r>
              <a:rPr lang="en-US" dirty="0"/>
              <a:t>L(M2), </a:t>
            </a:r>
            <a:r>
              <a:rPr lang="en-US" dirty="0" err="1"/>
              <a:t>serta</a:t>
            </a:r>
            <a:r>
              <a:rPr lang="en-US" dirty="0"/>
              <a:t> L(M4) = L(M1) L(M2). </a:t>
            </a:r>
            <a:r>
              <a:rPr lang="en-US" dirty="0" err="1"/>
              <a:t>Gambarkan</a:t>
            </a:r>
            <a:r>
              <a:rPr lang="en-US" dirty="0"/>
              <a:t> :</a:t>
            </a:r>
          </a:p>
          <a:p>
            <a:r>
              <a:rPr lang="en-US" dirty="0"/>
              <a:t>a. </a:t>
            </a:r>
            <a:r>
              <a:rPr lang="en-US" dirty="0" err="1"/>
              <a:t>Mesin</a:t>
            </a:r>
            <a:r>
              <a:rPr lang="en-US" dirty="0"/>
              <a:t> M3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L(M3).</a:t>
            </a:r>
          </a:p>
          <a:p>
            <a:r>
              <a:rPr lang="en-US" dirty="0"/>
              <a:t>b. </a:t>
            </a:r>
            <a:r>
              <a:rPr lang="en-US" dirty="0" err="1"/>
              <a:t>Mesin</a:t>
            </a:r>
            <a:r>
              <a:rPr lang="en-US" dirty="0"/>
              <a:t> M4 yang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L(M4).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9135" t="11966" r="30449" b="18803"/>
          <a:stretch>
            <a:fillRect/>
          </a:stretch>
        </p:blipFill>
        <p:spPr bwMode="auto">
          <a:xfrm>
            <a:off x="1059455" y="1600200"/>
            <a:ext cx="70250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Jawab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 smtClean="0"/>
              <a:t>a. 1</a:t>
            </a:r>
            <a:r>
              <a:rPr lang="en-US" dirty="0"/>
              <a:t>.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awal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M3, </a:t>
            </a:r>
            <a:r>
              <a:rPr lang="en-US" i="1" dirty="0" err="1"/>
              <a:t>hubungkan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state </a:t>
            </a:r>
            <a:r>
              <a:rPr lang="en-US" i="1" dirty="0" err="1"/>
              <a:t>awal</a:t>
            </a:r>
            <a:r>
              <a:rPr lang="en-US" i="1" dirty="0"/>
              <a:t> M1 </a:t>
            </a:r>
            <a:r>
              <a:rPr lang="en-US" i="1" dirty="0" err="1"/>
              <a:t>dan</a:t>
            </a:r>
            <a:r>
              <a:rPr lang="en-US" i="1" dirty="0"/>
              <a:t> state </a:t>
            </a:r>
            <a:r>
              <a:rPr lang="en-US" i="1" dirty="0" err="1" smtClean="0"/>
              <a:t>awal</a:t>
            </a:r>
            <a:r>
              <a:rPr lang="en-US" i="1" dirty="0" smtClean="0"/>
              <a:t> </a:t>
            </a:r>
            <a:r>
              <a:rPr lang="en-US" dirty="0" smtClean="0"/>
              <a:t>M2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transisi</a:t>
            </a:r>
            <a:r>
              <a:rPr lang="en-US" dirty="0"/>
              <a:t> </a:t>
            </a:r>
            <a:r>
              <a:rPr lang="az-Cyrl-AZ" dirty="0"/>
              <a:t>є.</a:t>
            </a:r>
          </a:p>
          <a:p>
            <a:pPr>
              <a:buNone/>
            </a:pPr>
            <a:r>
              <a:rPr lang="en-US" dirty="0" smtClean="0"/>
              <a:t>	2</a:t>
            </a:r>
            <a:r>
              <a:rPr lang="en-US" dirty="0"/>
              <a:t>. </a:t>
            </a:r>
            <a:r>
              <a:rPr lang="en-US" dirty="0" err="1"/>
              <a:t>Tambahkan</a:t>
            </a:r>
            <a:r>
              <a:rPr lang="en-US" dirty="0"/>
              <a:t> </a:t>
            </a:r>
            <a:r>
              <a:rPr lang="en-US" i="1" dirty="0"/>
              <a:t>state </a:t>
            </a:r>
            <a:r>
              <a:rPr lang="en-US" i="1" dirty="0" err="1"/>
              <a:t>akhir</a:t>
            </a:r>
            <a:r>
              <a:rPr lang="en-US" i="1" dirty="0"/>
              <a:t> </a:t>
            </a:r>
            <a:r>
              <a:rPr lang="en-US" i="1" dirty="0" err="1"/>
              <a:t>untuk</a:t>
            </a:r>
            <a:r>
              <a:rPr lang="en-US" i="1" dirty="0"/>
              <a:t> M3, </a:t>
            </a:r>
            <a:r>
              <a:rPr lang="en-US" i="1" dirty="0" err="1"/>
              <a:t>hubungkan</a:t>
            </a:r>
            <a:r>
              <a:rPr lang="en-US" i="1" dirty="0"/>
              <a:t> </a:t>
            </a:r>
            <a:r>
              <a:rPr lang="en-US" i="1" dirty="0" err="1"/>
              <a:t>dengan</a:t>
            </a:r>
            <a:r>
              <a:rPr lang="en-US" i="1" dirty="0"/>
              <a:t> state-state </a:t>
            </a:r>
            <a:r>
              <a:rPr lang="en-US" i="1" dirty="0" err="1"/>
              <a:t>akhir</a:t>
            </a:r>
            <a:r>
              <a:rPr lang="en-US" i="1" dirty="0"/>
              <a:t> M1 </a:t>
            </a:r>
            <a:r>
              <a:rPr lang="en-US" i="1" dirty="0" err="1" smtClean="0"/>
              <a:t>dan</a:t>
            </a:r>
            <a:r>
              <a:rPr lang="en-US" i="1" dirty="0" smtClean="0"/>
              <a:t> state-state </a:t>
            </a:r>
            <a:r>
              <a:rPr lang="en-US" i="1" dirty="0" err="1"/>
              <a:t>akhir</a:t>
            </a:r>
            <a:r>
              <a:rPr lang="en-US" i="1" dirty="0"/>
              <a:t> M2 </a:t>
            </a:r>
            <a:r>
              <a:rPr lang="en-US" i="1" dirty="0" err="1"/>
              <a:t>menggunakan</a:t>
            </a:r>
            <a:r>
              <a:rPr lang="en-US" i="1" dirty="0"/>
              <a:t> </a:t>
            </a:r>
            <a:r>
              <a:rPr lang="en-US" i="1" dirty="0" err="1"/>
              <a:t>transisi</a:t>
            </a:r>
            <a:r>
              <a:rPr lang="en-US" i="1" dirty="0"/>
              <a:t> </a:t>
            </a:r>
            <a:r>
              <a:rPr lang="az-Cyrl-AZ" i="1" dirty="0"/>
              <a:t>є.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369</Words>
  <Application>Microsoft Office PowerPoint</Application>
  <PresentationFormat>On-screen Show (4:3)</PresentationFormat>
  <Paragraphs>36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Penggabungan dan Konkatenasi Finite State Automata</vt:lpstr>
      <vt:lpstr>Penggabungan Finite State Automata</vt:lpstr>
      <vt:lpstr>Slide 3</vt:lpstr>
      <vt:lpstr>Slide 4</vt:lpstr>
      <vt:lpstr>Konkatenasi Finite State Automata</vt:lpstr>
      <vt:lpstr>Konkatenasi Finite State Automata</vt:lpstr>
      <vt:lpstr>CONTOH SOAL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Penggabungan dan Konkatenasi Finite State Automata</dc:title>
  <dc:creator>Eko</dc:creator>
  <cp:lastModifiedBy>Eko</cp:lastModifiedBy>
  <cp:revision>5</cp:revision>
  <dcterms:created xsi:type="dcterms:W3CDTF">2014-04-02T18:04:11Z</dcterms:created>
  <dcterms:modified xsi:type="dcterms:W3CDTF">2014-04-02T18:51:51Z</dcterms:modified>
</cp:coreProperties>
</file>