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DF15-B299-4EA7-AAE9-78D6E20A85E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028-F204-4FAF-9B6B-22F8E0F21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DF15-B299-4EA7-AAE9-78D6E20A85E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028-F204-4FAF-9B6B-22F8E0F21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DF15-B299-4EA7-AAE9-78D6E20A85E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028-F204-4FAF-9B6B-22F8E0F21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DF15-B299-4EA7-AAE9-78D6E20A85E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028-F204-4FAF-9B6B-22F8E0F21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DF15-B299-4EA7-AAE9-78D6E20A85E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028-F204-4FAF-9B6B-22F8E0F21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DF15-B299-4EA7-AAE9-78D6E20A85E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028-F204-4FAF-9B6B-22F8E0F21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DF15-B299-4EA7-AAE9-78D6E20A85E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028-F204-4FAF-9B6B-22F8E0F21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DF15-B299-4EA7-AAE9-78D6E20A85E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028-F204-4FAF-9B6B-22F8E0F21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DF15-B299-4EA7-AAE9-78D6E20A85E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028-F204-4FAF-9B6B-22F8E0F21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DF15-B299-4EA7-AAE9-78D6E20A85E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028-F204-4FAF-9B6B-22F8E0F21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DF15-B299-4EA7-AAE9-78D6E20A85E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C4028-F204-4FAF-9B6B-22F8E0F21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7DF15-B299-4EA7-AAE9-78D6E20A85EA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4028-F204-4FAF-9B6B-22F8E0F210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Ekspresi</a:t>
            </a:r>
            <a:r>
              <a:rPr lang="en-US" b="1" dirty="0"/>
              <a:t> Regular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err="1" smtClean="0"/>
              <a:t>yani</a:t>
            </a:r>
            <a:r>
              <a:rPr lang="en-US" dirty="0" smtClean="0"/>
              <a:t>*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0417" t="21368" r="23718" b="23931"/>
          <a:stretch>
            <a:fillRect/>
          </a:stretch>
        </p:blipFill>
        <p:spPr bwMode="auto">
          <a:xfrm>
            <a:off x="457200" y="1941861"/>
            <a:ext cx="8229600" cy="384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Deskripsikan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 smtClean="0"/>
              <a:t>Indonesi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/>
              <a:t>string yang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i="1" dirty="0"/>
              <a:t>Finite </a:t>
            </a:r>
            <a:r>
              <a:rPr lang="en-US" i="1" dirty="0" smtClean="0"/>
              <a:t>State Automata </a:t>
            </a:r>
            <a:r>
              <a:rPr lang="en-US" i="1" dirty="0" err="1"/>
              <a:t>seperti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smtClean="0"/>
              <a:t>: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2019" t="39601" r="22115" b="29060"/>
          <a:stretch>
            <a:fillRect/>
          </a:stretch>
        </p:blipFill>
        <p:spPr bwMode="auto">
          <a:xfrm>
            <a:off x="1219200" y="3352800"/>
            <a:ext cx="5029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1058" t="19658" r="22115" b="9402"/>
          <a:stretch>
            <a:fillRect/>
          </a:stretch>
        </p:blipFill>
        <p:spPr bwMode="auto">
          <a:xfrm>
            <a:off x="780324" y="1600200"/>
            <a:ext cx="75833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5">
              <a:buNone/>
            </a:pPr>
            <a:r>
              <a:rPr lang="en-US" sz="2800" dirty="0" smtClean="0"/>
              <a:t>TERIMA KASIH</a:t>
            </a:r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Ekspresi</a:t>
            </a:r>
            <a:r>
              <a:rPr lang="en-US" b="1" dirty="0" smtClean="0"/>
              <a:t> Regular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regular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i="1" dirty="0"/>
              <a:t>finite state automata yang </a:t>
            </a:r>
            <a:r>
              <a:rPr lang="en-US" i="1" dirty="0" err="1" smtClean="0"/>
              <a:t>dapat</a:t>
            </a:r>
            <a:r>
              <a:rPr lang="en-US" i="1" dirty="0" smtClean="0"/>
              <a:t> </a:t>
            </a:r>
            <a:r>
              <a:rPr lang="en-US" dirty="0" err="1" smtClean="0"/>
              <a:t>menerimanya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Bahasa-bahasa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i="1" dirty="0"/>
              <a:t>finite state automata </a:t>
            </a:r>
            <a:r>
              <a:rPr lang="en-US" i="1" dirty="0" err="1" smtClean="0"/>
              <a:t>bisa</a:t>
            </a:r>
            <a:r>
              <a:rPr lang="en-US" i="1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ekspresi</a:t>
            </a:r>
            <a:r>
              <a:rPr lang="en-US" dirty="0"/>
              <a:t> regular.</a:t>
            </a:r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ekspresi</a:t>
            </a:r>
            <a:r>
              <a:rPr lang="en-US" dirty="0"/>
              <a:t> regular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i="1" dirty="0"/>
              <a:t>text editor.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Notasi</a:t>
            </a:r>
            <a:r>
              <a:rPr lang="en-US" b="1" dirty="0"/>
              <a:t> </a:t>
            </a:r>
            <a:r>
              <a:rPr lang="en-US" b="1" dirty="0" err="1"/>
              <a:t>Ekspresi</a:t>
            </a:r>
            <a:r>
              <a:rPr lang="en-US" b="1" dirty="0"/>
              <a:t> Regular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 err="1"/>
              <a:t>Ekspresi</a:t>
            </a:r>
            <a:r>
              <a:rPr lang="en-US" dirty="0"/>
              <a:t> Regular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1. *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asterisk,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/>
              <a:t>kali.</a:t>
            </a:r>
          </a:p>
          <a:p>
            <a:pPr>
              <a:buNone/>
            </a:pPr>
            <a:r>
              <a:rPr lang="fi-FI" dirty="0"/>
              <a:t>2. </a:t>
            </a:r>
            <a:r>
              <a:rPr lang="fi-FI" dirty="0" smtClean="0"/>
              <a:t> </a:t>
            </a:r>
            <a:r>
              <a:rPr lang="fi-FI" dirty="0"/>
              <a:t>⁺</a:t>
            </a:r>
            <a:r>
              <a:rPr lang="fi-FI" dirty="0" smtClean="0"/>
              <a:t> </a:t>
            </a:r>
            <a:r>
              <a:rPr lang="fi-FI" dirty="0"/>
              <a:t>yaitu minimal muncul satu kali</a:t>
            </a:r>
          </a:p>
          <a:p>
            <a:pPr>
              <a:buNone/>
            </a:pPr>
            <a:r>
              <a:rPr lang="it-IT" dirty="0"/>
              <a:t>3. + atau </a:t>
            </a:r>
            <a:r>
              <a:rPr lang="it-IT" dirty="0" smtClean="0"/>
              <a:t>U </a:t>
            </a:r>
            <a:r>
              <a:rPr lang="it-IT" dirty="0"/>
              <a:t>berarti </a:t>
            </a:r>
            <a:r>
              <a:rPr lang="it-IT" i="1" dirty="0"/>
              <a:t>union</a:t>
            </a:r>
          </a:p>
          <a:p>
            <a:pPr>
              <a:buNone/>
            </a:pPr>
            <a:r>
              <a:rPr lang="en-US" dirty="0"/>
              <a:t>4. </a:t>
            </a:r>
            <a:r>
              <a:rPr lang="en-US" b="1" dirty="0"/>
              <a:t>. </a:t>
            </a:r>
            <a:r>
              <a:rPr lang="en-US" dirty="0"/>
              <a:t>(</a:t>
            </a:r>
            <a:r>
              <a:rPr lang="en-US" dirty="0" err="1"/>
              <a:t>Titik</a:t>
            </a:r>
            <a:r>
              <a:rPr lang="en-US" dirty="0"/>
              <a:t>)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konkatenasi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dihilangkan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 : </a:t>
            </a:r>
            <a:r>
              <a:rPr lang="en-US" dirty="0" err="1"/>
              <a:t>ab</a:t>
            </a:r>
            <a:r>
              <a:rPr lang="en-US" dirty="0"/>
              <a:t> </a:t>
            </a:r>
            <a:r>
              <a:rPr lang="en-US" dirty="0" err="1" smtClean="0"/>
              <a:t>bermakna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a.b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CONTOH 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n-NO" dirty="0"/>
              <a:t>Contoh ekspresi regular (selanjutnya kita singkat sebagai ER) adalah sebagai berikut.</a:t>
            </a:r>
          </a:p>
          <a:p>
            <a:r>
              <a:rPr lang="en-US" dirty="0" smtClean="0"/>
              <a:t> </a:t>
            </a:r>
            <a:r>
              <a:rPr lang="en-US" dirty="0"/>
              <a:t>ER : </a:t>
            </a:r>
            <a:r>
              <a:rPr lang="en-US" dirty="0" err="1"/>
              <a:t>ab</a:t>
            </a:r>
            <a:r>
              <a:rPr lang="en-US" dirty="0"/>
              <a:t>* cc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i="1" dirty="0"/>
              <a:t>string yang </a:t>
            </a:r>
            <a:r>
              <a:rPr lang="en-US" i="1" dirty="0" err="1"/>
              <a:t>dibangkitkan</a:t>
            </a:r>
            <a:r>
              <a:rPr lang="en-US" i="1" dirty="0"/>
              <a:t> : </a:t>
            </a:r>
            <a:r>
              <a:rPr lang="en-US" i="1" dirty="0" err="1"/>
              <a:t>abcc</a:t>
            </a:r>
            <a:r>
              <a:rPr lang="en-US" i="1" dirty="0"/>
              <a:t>, </a:t>
            </a:r>
            <a:r>
              <a:rPr lang="en-US" i="1" dirty="0" err="1"/>
              <a:t>abbcc</a:t>
            </a:r>
            <a:r>
              <a:rPr lang="en-US" i="1" dirty="0"/>
              <a:t>, </a:t>
            </a:r>
            <a:r>
              <a:rPr lang="en-US" i="1" dirty="0" err="1"/>
              <a:t>abbbcc</a:t>
            </a:r>
            <a:r>
              <a:rPr lang="en-US" i="1" dirty="0"/>
              <a:t>, </a:t>
            </a:r>
            <a:r>
              <a:rPr lang="en-US" i="1" dirty="0" err="1"/>
              <a:t>abbbbcc</a:t>
            </a:r>
            <a:r>
              <a:rPr lang="en-US" i="1" dirty="0"/>
              <a:t>, acc (b </a:t>
            </a:r>
            <a:r>
              <a:rPr lang="en-US" i="1" dirty="0" err="1"/>
              <a:t>bisa</a:t>
            </a:r>
            <a:r>
              <a:rPr lang="en-US" i="1" dirty="0"/>
              <a:t> </a:t>
            </a:r>
            <a:r>
              <a:rPr lang="en-US" i="1" dirty="0" err="1" smtClean="0"/>
              <a:t>tidak</a:t>
            </a:r>
            <a:r>
              <a:rPr lang="en-US" i="1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berhingga</a:t>
            </a:r>
            <a:r>
              <a:rPr lang="en-US" dirty="0"/>
              <a:t> kali).</a:t>
            </a:r>
          </a:p>
          <a:p>
            <a:r>
              <a:rPr lang="en-US" dirty="0" smtClean="0"/>
              <a:t> </a:t>
            </a:r>
            <a:r>
              <a:rPr lang="en-US" dirty="0"/>
              <a:t>ER : 010*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string yang </a:t>
            </a:r>
            <a:r>
              <a:rPr lang="en-US" dirty="0" err="1"/>
              <a:t>dibangkitkan</a:t>
            </a:r>
            <a:r>
              <a:rPr lang="en-US" dirty="0"/>
              <a:t> : 01, 010, 0100, 01000</a:t>
            </a:r>
          </a:p>
          <a:p>
            <a:pPr>
              <a:buNone/>
            </a:pPr>
            <a:r>
              <a:rPr lang="en-US" dirty="0" smtClean="0"/>
              <a:t>     (</a:t>
            </a:r>
            <a:r>
              <a:rPr lang="en-US" dirty="0" err="1"/>
              <a:t>jumlah</a:t>
            </a:r>
            <a:r>
              <a:rPr lang="en-US" dirty="0"/>
              <a:t> 0 </a:t>
            </a:r>
            <a:r>
              <a:rPr lang="en-US" dirty="0" err="1"/>
              <a:t>diujung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berhingga</a:t>
            </a:r>
            <a:r>
              <a:rPr lang="en-US" dirty="0"/>
              <a:t> kali).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ER : a*d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string yang </a:t>
            </a:r>
            <a:r>
              <a:rPr lang="en-US" dirty="0" err="1"/>
              <a:t>dibangkitkan</a:t>
            </a:r>
            <a:r>
              <a:rPr lang="en-US" dirty="0"/>
              <a:t> : d, ad, </a:t>
            </a:r>
            <a:r>
              <a:rPr lang="en-US" dirty="0" err="1"/>
              <a:t>aad</a:t>
            </a:r>
            <a:r>
              <a:rPr lang="en-US" dirty="0"/>
              <a:t>, </a:t>
            </a:r>
            <a:r>
              <a:rPr lang="en-US" dirty="0" err="1"/>
              <a:t>aaad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ER : </a:t>
            </a:r>
            <a:r>
              <a:rPr lang="en-US" dirty="0" err="1" smtClean="0"/>
              <a:t>a⁺d</a:t>
            </a:r>
            <a:endParaRPr lang="en-US" dirty="0"/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string yang </a:t>
            </a:r>
            <a:r>
              <a:rPr lang="en-US" dirty="0" err="1"/>
              <a:t>dibangkitkan</a:t>
            </a:r>
            <a:r>
              <a:rPr lang="en-US" dirty="0"/>
              <a:t> : ad, </a:t>
            </a:r>
            <a:r>
              <a:rPr lang="en-US" dirty="0" err="1"/>
              <a:t>aad</a:t>
            </a:r>
            <a:r>
              <a:rPr lang="en-US" dirty="0"/>
              <a:t>, </a:t>
            </a:r>
            <a:r>
              <a:rPr lang="en-US" dirty="0" err="1"/>
              <a:t>aaad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ER : </a:t>
            </a:r>
            <a:r>
              <a:rPr lang="en-US" dirty="0" smtClean="0"/>
              <a:t>a*U b</a:t>
            </a:r>
            <a:r>
              <a:rPr lang="en-US" dirty="0"/>
              <a:t>* (</a:t>
            </a:r>
            <a:r>
              <a:rPr lang="en-US" dirty="0" err="1"/>
              <a:t>ingat</a:t>
            </a:r>
            <a:r>
              <a:rPr lang="en-US" dirty="0"/>
              <a:t> </a:t>
            </a:r>
            <a:r>
              <a:rPr lang="en-US" dirty="0" smtClean="0"/>
              <a:t> U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string yang </a:t>
            </a:r>
            <a:r>
              <a:rPr lang="en-US" dirty="0" err="1"/>
              <a:t>dibangkitkan</a:t>
            </a:r>
            <a:r>
              <a:rPr lang="en-US" dirty="0"/>
              <a:t> : a, b, </a:t>
            </a:r>
            <a:r>
              <a:rPr lang="en-US" dirty="0" err="1"/>
              <a:t>aa</a:t>
            </a:r>
            <a:r>
              <a:rPr lang="en-US" dirty="0"/>
              <a:t>, bb, </a:t>
            </a:r>
            <a:r>
              <a:rPr lang="en-US" dirty="0" err="1"/>
              <a:t>aaa</a:t>
            </a:r>
            <a:r>
              <a:rPr lang="en-US" dirty="0"/>
              <a:t>, </a:t>
            </a:r>
            <a:r>
              <a:rPr lang="en-US" dirty="0" err="1"/>
              <a:t>bbb</a:t>
            </a:r>
            <a:r>
              <a:rPr lang="en-US" dirty="0"/>
              <a:t>, </a:t>
            </a:r>
            <a:r>
              <a:rPr lang="en-US" dirty="0" err="1"/>
              <a:t>aaaa</a:t>
            </a:r>
            <a:r>
              <a:rPr lang="en-US" dirty="0"/>
              <a:t>, </a:t>
            </a:r>
            <a:r>
              <a:rPr lang="en-US" dirty="0" err="1"/>
              <a:t>bbbb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ER : a </a:t>
            </a:r>
            <a:r>
              <a:rPr lang="en-US" dirty="0" smtClean="0"/>
              <a:t>U b</a:t>
            </a:r>
            <a:endParaRPr lang="en-US" dirty="0"/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string yang </a:t>
            </a:r>
            <a:r>
              <a:rPr lang="en-US" dirty="0" err="1"/>
              <a:t>dibangkitkan</a:t>
            </a:r>
            <a:r>
              <a:rPr lang="en-US" dirty="0"/>
              <a:t> : a, b</a:t>
            </a:r>
          </a:p>
          <a:p>
            <a:r>
              <a:rPr lang="en-US" dirty="0" smtClean="0"/>
              <a:t>ER </a:t>
            </a:r>
            <a:r>
              <a:rPr lang="en-US" dirty="0"/>
              <a:t>: 01* + </a:t>
            </a:r>
            <a:r>
              <a:rPr lang="en-US" dirty="0" smtClean="0"/>
              <a:t>0</a:t>
            </a:r>
          </a:p>
          <a:p>
            <a:r>
              <a:rPr lang="en-US" dirty="0" err="1"/>
              <a:t>Contoh</a:t>
            </a:r>
            <a:r>
              <a:rPr lang="en-US" dirty="0"/>
              <a:t> string yang </a:t>
            </a:r>
            <a:r>
              <a:rPr lang="en-US" dirty="0" err="1"/>
              <a:t>dibangkitkan</a:t>
            </a:r>
            <a:r>
              <a:rPr lang="en-US" dirty="0"/>
              <a:t> : 0, 01, 011, 0111, 01111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Ekspresi</a:t>
            </a:r>
            <a:r>
              <a:rPr lang="en-US" b="1" dirty="0"/>
              <a:t> Regular </a:t>
            </a:r>
            <a:r>
              <a:rPr lang="en-US" b="1" dirty="0" err="1"/>
              <a:t>dan</a:t>
            </a:r>
            <a:r>
              <a:rPr lang="en-US" b="1" dirty="0"/>
              <a:t> Finite State </a:t>
            </a:r>
            <a:r>
              <a:rPr lang="en-US" b="1" dirty="0" smtClean="0"/>
              <a:t>Automata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0256" t="37892" r="28846" b="8262"/>
          <a:stretch>
            <a:fillRect/>
          </a:stretch>
        </p:blipFill>
        <p:spPr bwMode="auto">
          <a:xfrm>
            <a:off x="1371600" y="2819400"/>
            <a:ext cx="6019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7532" t="12536" r="21955" b="18234"/>
          <a:stretch>
            <a:fillRect/>
          </a:stretch>
        </p:blipFill>
        <p:spPr bwMode="auto">
          <a:xfrm>
            <a:off x="472363" y="1600200"/>
            <a:ext cx="81992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7051" t="12542" r="23558" b="8498"/>
          <a:stretch>
            <a:fillRect/>
          </a:stretch>
        </p:blipFill>
        <p:spPr bwMode="auto">
          <a:xfrm>
            <a:off x="1034744" y="1600200"/>
            <a:ext cx="70745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6571" t="11396" r="25641" b="30485"/>
          <a:stretch>
            <a:fillRect/>
          </a:stretch>
        </p:blipFill>
        <p:spPr bwMode="auto">
          <a:xfrm>
            <a:off x="457200" y="1879716"/>
            <a:ext cx="8229600" cy="396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323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Ekspresi Regular</vt:lpstr>
      <vt:lpstr>Ekspresi Regular</vt:lpstr>
      <vt:lpstr>Notasi Ekspresi Regular</vt:lpstr>
      <vt:lpstr>CONTOH ER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Ekspresi Regular</dc:title>
  <dc:creator>Eko</dc:creator>
  <cp:lastModifiedBy>Eko</cp:lastModifiedBy>
  <cp:revision>5</cp:revision>
  <dcterms:created xsi:type="dcterms:W3CDTF">2014-04-06T13:21:12Z</dcterms:created>
  <dcterms:modified xsi:type="dcterms:W3CDTF">2014-04-06T23:09:25Z</dcterms:modified>
</cp:coreProperties>
</file>