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59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0" autoAdjust="0"/>
  </p:normalViewPr>
  <p:slideViewPr>
    <p:cSldViewPr>
      <p:cViewPr varScale="1">
        <p:scale>
          <a:sx n="49" d="100"/>
          <a:sy n="49" d="100"/>
        </p:scale>
        <p:origin x="12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E759-9258-4318-BDCA-A6187BE04FD7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728DA-46E5-4B06-A9EB-D385B99EC98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9829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728DA-46E5-4B06-A9EB-D385B99EC983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283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728DA-46E5-4B06-A9EB-D385B99EC983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472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HTML STYLE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Khafiizh</a:t>
            </a:r>
            <a:r>
              <a:rPr lang="en-US" b="1" dirty="0" smtClean="0"/>
              <a:t> </a:t>
            </a:r>
            <a:r>
              <a:rPr lang="en-US" b="1" dirty="0" err="1" smtClean="0"/>
              <a:t>Hastuti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short story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: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Dilengkapi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Background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Font (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font)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Dilengkapi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link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Paragraf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rapi</a:t>
            </a:r>
            <a:r>
              <a:rPr lang="en-US" dirty="0" smtClean="0">
                <a:solidFill>
                  <a:schemeClr val="tx1"/>
                </a:solidFill>
              </a:rPr>
              <a:t> (rata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tengah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Tampilan</a:t>
            </a:r>
            <a:r>
              <a:rPr lang="en-US" dirty="0" smtClean="0">
                <a:solidFill>
                  <a:schemeClr val="tx1"/>
                </a:solidFill>
              </a:rPr>
              <a:t> website </a:t>
            </a:r>
            <a:r>
              <a:rPr lang="en-US" b="1" dirty="0" smtClean="0">
                <a:solidFill>
                  <a:srgbClr val="FF0000"/>
                </a:solidFill>
              </a:rPr>
              <a:t>JELAS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dibaca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user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543428" cy="4937760"/>
          </a:xfrm>
        </p:spPr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HTML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: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Background</a:t>
            </a:r>
            <a:endParaRPr lang="en-US" i="1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Font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Kerapian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Paragraf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dibaca</a:t>
            </a:r>
            <a:r>
              <a:rPr lang="en-US" smtClean="0">
                <a:solidFill>
                  <a:schemeClr val="tx1"/>
                </a:solidFill>
              </a:rPr>
              <a:t> , dipahami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</p:txBody>
      </p:sp>
      <p:pic>
        <p:nvPicPr>
          <p:cNvPr id="6" name="Picture 5" descr="C:\Users\asus\Dropbox\Tangkapan layar\Tangkapan layar 2014-11-10 23.29.19.png"/>
          <p:cNvPicPr/>
          <p:nvPr/>
        </p:nvPicPr>
        <p:blipFill>
          <a:blip r:embed="rId2"/>
          <a:srcRect l="22303" t="16502" r="41290" b="29205"/>
          <a:stretch>
            <a:fillRect/>
          </a:stretch>
        </p:blipFill>
        <p:spPr bwMode="auto">
          <a:xfrm>
            <a:off x="5357818" y="3214686"/>
            <a:ext cx="37861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/>
          <a:srcRect l="33413" t="33978" r="37991" b="27063"/>
          <a:stretch>
            <a:fillRect/>
          </a:stretch>
        </p:blipFill>
        <p:spPr bwMode="auto">
          <a:xfrm>
            <a:off x="714348" y="3714752"/>
            <a:ext cx="364333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Background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Font Family, Color, Size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Text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Allignment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Color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Background color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html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&lt;body&gt; element</a:t>
            </a: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428868"/>
            <a:ext cx="3321871" cy="4924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&lt;body </a:t>
            </a:r>
            <a:r>
              <a:rPr lang="en-US" sz="2600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bgcolor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=“blue”&gt;</a:t>
            </a:r>
            <a:endParaRPr lang="id-ID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3357562"/>
            <a:ext cx="5413020" cy="4924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&lt;body style=“background-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color:blue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”&gt;</a:t>
            </a:r>
            <a:endParaRPr lang="id-ID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Image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Background image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html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&lt;body&gt; element</a:t>
            </a: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428868"/>
            <a:ext cx="4564583" cy="4924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&lt;body </a:t>
            </a:r>
            <a:r>
              <a:rPr lang="en-US" sz="2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background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=“Koala.jpg”&gt;</a:t>
            </a:r>
            <a:endParaRPr lang="id-ID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3357562"/>
            <a:ext cx="5842561" cy="4924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&lt;body style=“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background:url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(Koala.jpg)”&gt;</a:t>
            </a:r>
            <a:endParaRPr lang="id-ID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Beri</a:t>
            </a:r>
            <a:r>
              <a:rPr lang="en-US" dirty="0" smtClean="0"/>
              <a:t> background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short story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071394"/>
            <a:ext cx="7500990" cy="20005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Little Women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 Louisa May Alcott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Published in 1868, Little Women follows the lives, loves and tribulations of fours sisters growing up during the American Civil War.</a:t>
            </a:r>
            <a:endParaRPr lang="id-ID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Family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3500438" algn="l"/>
              </a:tabLs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Font family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HTML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&lt;font&gt;</a:t>
            </a:r>
          </a:p>
          <a:p>
            <a:pPr>
              <a:tabLst>
                <a:tab pos="3500438" algn="l"/>
              </a:tabLs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Style 1 :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262838"/>
            <a:ext cx="613161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&lt;font face=“Arial”&gt; my paragraph&lt;/font&gt;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3191532"/>
            <a:ext cx="552426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&lt;font size=“6”&gt;my paragraph&lt;/font&gt;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4120226"/>
            <a:ext cx="635798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&lt;font color=“blue”&gt;my paragraph&lt;/font&gt;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5500702"/>
            <a:ext cx="616572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&lt;font face=“Arial” size=“6” color=“blue”&gt;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857760"/>
            <a:ext cx="82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atau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Family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3500438" algn="l"/>
              </a:tabLs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Font family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HTML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&lt;font&gt;</a:t>
            </a:r>
          </a:p>
          <a:p>
            <a:pPr>
              <a:tabLst>
                <a:tab pos="3500438" algn="l"/>
              </a:tabLs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Style 2 :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214554"/>
            <a:ext cx="5715039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&lt;p style=“ font-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family:Arial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; </a:t>
            </a: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color:blue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;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font-size:20px; ”&gt; My Paragraph&lt;/p&gt;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Tulis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short story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dibawah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ketentuan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Font : Arial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Size &amp; Color 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Bebas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Terapkan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style 1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style 2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pemilihan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font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3478130"/>
            <a:ext cx="7000924" cy="23083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Little Women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 Louisa May Alcott</a:t>
            </a:r>
          </a:p>
          <a:p>
            <a:endParaRPr lang="en-US" sz="2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Published in 1868, Little Women follows the lives, loves and tribulations of fours sisters growing up during the American Civil War.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r>
              <a:rPr lang="en-US" dirty="0" err="1" smtClean="0"/>
              <a:t>Alligment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Text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allignment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HTML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align</a:t>
            </a:r>
          </a:p>
          <a:p>
            <a:endParaRPr lang="id-ID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000240"/>
            <a:ext cx="563660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&lt;p align=“center”&gt;My Paragraph&lt;/p&gt;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143248"/>
            <a:ext cx="710450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&lt;p style=“text-</a:t>
            </a:r>
            <a:r>
              <a:rPr lang="en-US" sz="2800" smtClean="0">
                <a:latin typeface="Calibri" pitchFamily="34" charset="0"/>
                <a:cs typeface="Calibri" pitchFamily="34" charset="0"/>
              </a:rPr>
              <a:t>align:center”&gt;My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Paragraph&lt;/p&gt;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750</TotalTime>
  <Words>286</Words>
  <Application>Microsoft Office PowerPoint</Application>
  <PresentationFormat>On-screen Show (4:3)</PresentationFormat>
  <Paragraphs>61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Presentation10</vt:lpstr>
      <vt:lpstr>HTML STYLE</vt:lpstr>
      <vt:lpstr>Objectives</vt:lpstr>
      <vt:lpstr>Background Color</vt:lpstr>
      <vt:lpstr>Background Image</vt:lpstr>
      <vt:lpstr>Latihan</vt:lpstr>
      <vt:lpstr>Font Family</vt:lpstr>
      <vt:lpstr>Font Family</vt:lpstr>
      <vt:lpstr>Latihan</vt:lpstr>
      <vt:lpstr>Text Alligment</vt:lpstr>
      <vt:lpstr>Latihan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C++</dc:title>
  <dc:creator>asus</dc:creator>
  <cp:lastModifiedBy>SONY</cp:lastModifiedBy>
  <cp:revision>112</cp:revision>
  <dcterms:created xsi:type="dcterms:W3CDTF">2014-09-08T07:24:08Z</dcterms:created>
  <dcterms:modified xsi:type="dcterms:W3CDTF">2015-11-27T01:39:51Z</dcterms:modified>
</cp:coreProperties>
</file>