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4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0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9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6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5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7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7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1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A2BE-7E04-40B6-BC4C-55E59DD2992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ABD5-FDC7-4192-99B0-DF16CED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8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GL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Open GL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Silicon Graphics (SGI)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dirilis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1992 </a:t>
            </a:r>
          </a:p>
          <a:p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Open Graphics Library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Graphic API (Application Programming Interface) </a:t>
            </a:r>
          </a:p>
          <a:p>
            <a:r>
              <a:rPr lang="en-US" dirty="0" smtClean="0"/>
              <a:t>Cross language, multiplatform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2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dimensi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1 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glBegin</a:t>
            </a:r>
            <a:r>
              <a:rPr lang="en-US" dirty="0" smtClean="0"/>
              <a:t> (GL_TRIANGLES)</a:t>
            </a:r>
          </a:p>
          <a:p>
            <a:pPr marL="0" indent="0">
              <a:buNone/>
            </a:pPr>
            <a:r>
              <a:rPr lang="en-US" dirty="0" smtClean="0"/>
              <a:t> 	glColor3f (1, 0, 0)    //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glVertex3f ( 0, 1, -2) //vertex</a:t>
            </a:r>
          </a:p>
          <a:p>
            <a:pPr marL="0" indent="0">
              <a:buNone/>
            </a:pPr>
            <a:r>
              <a:rPr lang="en-US" dirty="0" smtClean="0"/>
              <a:t> 	glColor3f (0, 1, 0)</a:t>
            </a:r>
          </a:p>
          <a:p>
            <a:pPr marL="0" indent="0">
              <a:buNone/>
            </a:pPr>
            <a:r>
              <a:rPr lang="en-US" dirty="0" smtClean="0"/>
              <a:t> 	glVertex3f (-1,-1, -2)</a:t>
            </a:r>
          </a:p>
          <a:p>
            <a:pPr marL="0" indent="0">
              <a:buNone/>
            </a:pPr>
            <a:r>
              <a:rPr lang="en-US" dirty="0" smtClean="0"/>
              <a:t> 	glColor3f (0, 0, 1)</a:t>
            </a:r>
          </a:p>
          <a:p>
            <a:pPr marL="0" indent="0">
              <a:buNone/>
            </a:pPr>
            <a:r>
              <a:rPr lang="en-US" dirty="0" smtClean="0"/>
              <a:t> 	glVertex3f ( 1,-1, -2)</a:t>
            </a:r>
          </a:p>
          <a:p>
            <a:pPr marL="0" indent="0">
              <a:buNone/>
            </a:pPr>
            <a:r>
              <a:rPr lang="en-US" dirty="0" err="1" smtClean="0"/>
              <a:t>glEnd</a:t>
            </a:r>
            <a:r>
              <a:rPr lang="en-US" dirty="0" smtClean="0"/>
              <a:t> ()</a:t>
            </a:r>
          </a:p>
        </p:txBody>
      </p:sp>
    </p:spTree>
    <p:extLst>
      <p:ext uri="{BB962C8B-B14F-4D97-AF65-F5344CB8AC3E}">
        <p14:creationId xmlns:p14="http://schemas.microsoft.com/office/powerpoint/2010/main" val="30718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 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glBegin</a:t>
            </a:r>
            <a:r>
              <a:rPr lang="en-US" dirty="0" smtClean="0"/>
              <a:t>(GL_QUADS)     </a:t>
            </a:r>
          </a:p>
          <a:p>
            <a:pPr marL="0" indent="0">
              <a:buNone/>
            </a:pPr>
            <a:r>
              <a:rPr lang="en-US" dirty="0" smtClean="0"/>
              <a:t>    glcolor3f(1,0,0)</a:t>
            </a:r>
          </a:p>
          <a:p>
            <a:pPr marL="0" indent="0">
              <a:buNone/>
            </a:pPr>
            <a:r>
              <a:rPr lang="en-US" dirty="0" smtClean="0"/>
              <a:t>    glVertex3f(1, 1, -2)</a:t>
            </a:r>
          </a:p>
          <a:p>
            <a:pPr marL="0" indent="0">
              <a:buNone/>
            </a:pPr>
            <a:r>
              <a:rPr lang="en-US" dirty="0" smtClean="0"/>
              <a:t>    glcolor3f(0,1,0)</a:t>
            </a:r>
          </a:p>
          <a:p>
            <a:pPr marL="0" indent="0">
              <a:buNone/>
            </a:pPr>
            <a:r>
              <a:rPr lang="en-US" dirty="0" smtClean="0"/>
              <a:t>    glVertex3f(-1, 1, -2)</a:t>
            </a:r>
          </a:p>
          <a:p>
            <a:pPr marL="0" indent="0">
              <a:buNone/>
            </a:pPr>
            <a:r>
              <a:rPr lang="en-US" dirty="0" smtClean="0"/>
              <a:t>    glcolor3f(0,0,1)</a:t>
            </a:r>
          </a:p>
          <a:p>
            <a:pPr marL="0" indent="0">
              <a:buNone/>
            </a:pPr>
            <a:r>
              <a:rPr lang="en-US" dirty="0" smtClean="0"/>
              <a:t>    glVertex3f(-1, -1, -2)</a:t>
            </a:r>
          </a:p>
          <a:p>
            <a:pPr marL="0" indent="0">
              <a:buNone/>
            </a:pPr>
            <a:r>
              <a:rPr lang="en-US" dirty="0" smtClean="0"/>
              <a:t>    glcolor3f(1,0,1)</a:t>
            </a:r>
          </a:p>
          <a:p>
            <a:pPr marL="0" indent="0">
              <a:buNone/>
            </a:pPr>
            <a:r>
              <a:rPr lang="en-US" dirty="0" smtClean="0"/>
              <a:t>    glVertex3f(1, -1, -2)   </a:t>
            </a:r>
          </a:p>
          <a:p>
            <a:pPr marL="0" indent="0">
              <a:buNone/>
            </a:pPr>
            <a:r>
              <a:rPr lang="en-US" dirty="0" err="1" smtClean="0"/>
              <a:t>glEnd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2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3 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2766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dim vertex#(8)(2)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vertex#(1) = vec3 (-1, 1, -5)</a:t>
            </a:r>
          </a:p>
          <a:p>
            <a:pPr marL="0" indent="0">
              <a:buNone/>
            </a:pPr>
            <a:r>
              <a:rPr lang="en-US" dirty="0" smtClean="0"/>
              <a:t>vertex#(2) = vec3 (-1,-1, -5)</a:t>
            </a:r>
          </a:p>
          <a:p>
            <a:pPr marL="0" indent="0">
              <a:buNone/>
            </a:pPr>
            <a:r>
              <a:rPr lang="en-US" dirty="0" smtClean="0"/>
              <a:t>vertex#(3) = vec3 ( 1,-1, -5)</a:t>
            </a:r>
          </a:p>
          <a:p>
            <a:pPr marL="0" indent="0">
              <a:buNone/>
            </a:pPr>
            <a:r>
              <a:rPr lang="en-US" dirty="0" smtClean="0"/>
              <a:t>vertex#(4) = vec3 ( 1, 1, -5)</a:t>
            </a:r>
          </a:p>
          <a:p>
            <a:pPr marL="0" indent="0">
              <a:buNone/>
            </a:pPr>
            <a:r>
              <a:rPr lang="en-US" dirty="0" smtClean="0"/>
              <a:t>vertex#(5) = vec3 (-1, 1, -7)</a:t>
            </a:r>
          </a:p>
          <a:p>
            <a:pPr marL="0" indent="0">
              <a:buNone/>
            </a:pPr>
            <a:r>
              <a:rPr lang="en-US" dirty="0" smtClean="0"/>
              <a:t>vertex#(6) = vec3 (-1,-1, -7)</a:t>
            </a:r>
          </a:p>
          <a:p>
            <a:pPr marL="0" indent="0">
              <a:buNone/>
            </a:pPr>
            <a:r>
              <a:rPr lang="en-US" dirty="0" smtClean="0"/>
              <a:t>vertex#(7) = vec3 ( 1,-1, -7)</a:t>
            </a:r>
          </a:p>
          <a:p>
            <a:pPr marL="0" indent="0">
              <a:buNone/>
            </a:pPr>
            <a:r>
              <a:rPr lang="en-US" dirty="0" smtClean="0"/>
              <a:t>vertex#(8) = vec3 ( 1, 1, -7)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glBegin</a:t>
            </a:r>
            <a:r>
              <a:rPr lang="en-US" dirty="0" smtClean="0"/>
              <a:t> (GL_LINE_LOOP)</a:t>
            </a:r>
          </a:p>
          <a:p>
            <a:pPr marL="0" indent="0">
              <a:buNone/>
            </a:pPr>
            <a:r>
              <a:rPr lang="en-US" dirty="0" smtClean="0"/>
              <a:t>    glVertex3fv (vertex#(1))</a:t>
            </a:r>
          </a:p>
          <a:p>
            <a:pPr marL="0" indent="0">
              <a:buNone/>
            </a:pPr>
            <a:r>
              <a:rPr lang="en-US" dirty="0" smtClean="0"/>
              <a:t>    glVertex3fv (vertex#(2))</a:t>
            </a:r>
          </a:p>
          <a:p>
            <a:pPr marL="0" indent="0">
              <a:buNone/>
            </a:pPr>
            <a:r>
              <a:rPr lang="en-US" dirty="0" smtClean="0"/>
              <a:t>    glVertex3fv (vertex#(3))</a:t>
            </a:r>
          </a:p>
          <a:p>
            <a:pPr marL="0" indent="0">
              <a:buNone/>
            </a:pPr>
            <a:r>
              <a:rPr lang="en-US" dirty="0" smtClean="0"/>
              <a:t>    glVertex3fv (vertex#(4))</a:t>
            </a:r>
          </a:p>
          <a:p>
            <a:pPr marL="0" indent="0">
              <a:buNone/>
            </a:pPr>
            <a:r>
              <a:rPr lang="en-US" dirty="0" err="1" smtClean="0"/>
              <a:t>glEnd</a:t>
            </a:r>
            <a:r>
              <a:rPr lang="en-US" dirty="0" smtClean="0"/>
              <a:t> 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343400" y="137160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glBegin</a:t>
            </a:r>
            <a:r>
              <a:rPr lang="en-US" dirty="0" smtClean="0"/>
              <a:t> (GL_LINE_LOOP)</a:t>
            </a:r>
          </a:p>
          <a:p>
            <a:r>
              <a:rPr lang="en-US" dirty="0" smtClean="0"/>
              <a:t>    glVertex3fv (vertex#(5))</a:t>
            </a:r>
          </a:p>
          <a:p>
            <a:r>
              <a:rPr lang="en-US" dirty="0" smtClean="0"/>
              <a:t>    glVertex3fv (vertex#(6))</a:t>
            </a:r>
          </a:p>
          <a:p>
            <a:r>
              <a:rPr lang="en-US" dirty="0" smtClean="0"/>
              <a:t>    glVertex3fv (vertex#(7))</a:t>
            </a:r>
          </a:p>
          <a:p>
            <a:r>
              <a:rPr lang="en-US" dirty="0" smtClean="0"/>
              <a:t>    glVertex3fv (vertex#(8))</a:t>
            </a:r>
          </a:p>
          <a:p>
            <a:r>
              <a:rPr lang="en-US" dirty="0" err="1" smtClean="0"/>
              <a:t>glEnd</a:t>
            </a:r>
            <a:r>
              <a:rPr lang="en-US" dirty="0" smtClean="0"/>
              <a:t> ()</a:t>
            </a:r>
          </a:p>
          <a:p>
            <a:endParaRPr lang="en-US" dirty="0" smtClean="0"/>
          </a:p>
          <a:p>
            <a:r>
              <a:rPr lang="en-US" dirty="0" err="1" smtClean="0"/>
              <a:t>glBegin</a:t>
            </a:r>
            <a:r>
              <a:rPr lang="en-US" dirty="0" smtClean="0"/>
              <a:t> (GL_LINES)</a:t>
            </a:r>
          </a:p>
          <a:p>
            <a:r>
              <a:rPr lang="en-US" dirty="0" smtClean="0"/>
              <a:t>    glVertex3fv (vertex#(1))</a:t>
            </a:r>
          </a:p>
          <a:p>
            <a:r>
              <a:rPr lang="en-US" dirty="0" smtClean="0"/>
              <a:t>    glVertex3fv (vertex#(5))</a:t>
            </a:r>
          </a:p>
          <a:p>
            <a:r>
              <a:rPr lang="en-US" dirty="0" smtClean="0"/>
              <a:t>    glVertex3fv (vertex#(2))</a:t>
            </a:r>
          </a:p>
          <a:p>
            <a:r>
              <a:rPr lang="en-US" dirty="0" smtClean="0"/>
              <a:t>    glVertex3fv (vertex#(6))</a:t>
            </a:r>
          </a:p>
          <a:p>
            <a:r>
              <a:rPr lang="en-US" dirty="0" smtClean="0"/>
              <a:t>    glVertex3fv (vertex#(3))</a:t>
            </a:r>
          </a:p>
          <a:p>
            <a:r>
              <a:rPr lang="en-US" dirty="0" smtClean="0"/>
              <a:t>    glVertex3fv (vertex#(7))</a:t>
            </a:r>
          </a:p>
          <a:p>
            <a:r>
              <a:rPr lang="en-US" dirty="0" smtClean="0"/>
              <a:t>    glVertex3fv (vertex#(4))</a:t>
            </a:r>
          </a:p>
          <a:p>
            <a:r>
              <a:rPr lang="en-US" dirty="0" smtClean="0"/>
              <a:t>    glVertex3fv (vertex#(8))</a:t>
            </a:r>
          </a:p>
          <a:p>
            <a:r>
              <a:rPr lang="en-US" dirty="0" err="1" smtClean="0"/>
              <a:t>glEnd</a:t>
            </a:r>
            <a:r>
              <a:rPr lang="en-US" dirty="0" smtClean="0"/>
              <a:t> ()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4 : </a:t>
            </a:r>
            <a:r>
              <a:rPr lang="en-US" dirty="0" err="1" smtClean="0"/>
              <a:t>animasi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dim angle#</a:t>
            </a:r>
          </a:p>
          <a:p>
            <a:pPr marL="0" indent="0">
              <a:buNone/>
            </a:pPr>
            <a:r>
              <a:rPr lang="en-US" sz="1600" dirty="0" smtClean="0"/>
              <a:t>while true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glClear</a:t>
            </a:r>
            <a:r>
              <a:rPr lang="en-US" sz="1600" dirty="0" smtClean="0"/>
              <a:t> (GL_COLOR_BUFFER_BIT or GL_DEPTH_BUFFER_BIT)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glLoadIdentity</a:t>
            </a:r>
            <a:r>
              <a:rPr lang="en-US" sz="1600" dirty="0" smtClean="0"/>
              <a:t> ()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glTranslatef</a:t>
            </a:r>
            <a:r>
              <a:rPr lang="en-US" sz="1600" dirty="0" smtClean="0"/>
              <a:t> (0, 0, -4)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glRotatef</a:t>
            </a:r>
            <a:r>
              <a:rPr lang="en-US" sz="1600" dirty="0" smtClean="0"/>
              <a:t> (angle#, 0, 1, 0)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glBegin</a:t>
            </a:r>
            <a:r>
              <a:rPr lang="en-US" sz="1600" dirty="0" smtClean="0"/>
              <a:t> (GL_TRIANGLE_FAN)</a:t>
            </a:r>
          </a:p>
          <a:p>
            <a:pPr marL="0" indent="0">
              <a:buNone/>
            </a:pPr>
            <a:r>
              <a:rPr lang="en-US" sz="1600" dirty="0" smtClean="0"/>
              <a:t>        glColor3f (0,.5, 1): glVertex3f ( 0, 1, 0)</a:t>
            </a:r>
          </a:p>
          <a:p>
            <a:pPr marL="0" indent="0">
              <a:buNone/>
            </a:pPr>
            <a:r>
              <a:rPr lang="en-US" sz="1600" dirty="0" smtClean="0"/>
              <a:t>        glColor3f (1, 0, 0): glVertex3f (-1,-1, 1)</a:t>
            </a:r>
          </a:p>
          <a:p>
            <a:pPr marL="0" indent="0">
              <a:buNone/>
            </a:pPr>
            <a:r>
              <a:rPr lang="en-US" sz="1600" dirty="0" smtClean="0"/>
              <a:t>        glColor3f (1, 1, 1): glVertex3f ( 1,-1, 1)</a:t>
            </a:r>
          </a:p>
          <a:p>
            <a:pPr marL="0" indent="0">
              <a:buNone/>
            </a:pPr>
            <a:r>
              <a:rPr lang="en-US" sz="1600" dirty="0" smtClean="0"/>
              <a:t>        glColor3f (0, 0, 1): glVertex3f ( 1,-1,-1)</a:t>
            </a:r>
          </a:p>
          <a:p>
            <a:pPr marL="0" indent="0">
              <a:buNone/>
            </a:pPr>
            <a:r>
              <a:rPr lang="en-US" sz="1600" dirty="0" smtClean="0"/>
              <a:t>        glColor3f (0, 1, 0): glVertex3f (-1,-1,-1)</a:t>
            </a:r>
          </a:p>
          <a:p>
            <a:pPr marL="0" indent="0">
              <a:buNone/>
            </a:pPr>
            <a:r>
              <a:rPr lang="en-US" sz="1600" dirty="0" smtClean="0"/>
              <a:t>        glColor3f (1, 0, 0): glVertex3f (-1,-1, 1)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glEnd</a:t>
            </a:r>
            <a:r>
              <a:rPr lang="en-US" sz="1600" dirty="0" smtClean="0"/>
              <a:t> ()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SwapBuffers</a:t>
            </a:r>
            <a:r>
              <a:rPr lang="en-US" sz="1600" dirty="0" smtClean="0"/>
              <a:t> ()</a:t>
            </a:r>
          </a:p>
          <a:p>
            <a:pPr marL="0" indent="0">
              <a:buNone/>
            </a:pPr>
            <a:r>
              <a:rPr lang="en-US" sz="1600" dirty="0" smtClean="0"/>
              <a:t>    angle# = angle# + 0.1</a:t>
            </a:r>
          </a:p>
          <a:p>
            <a:pPr marL="0" indent="0">
              <a:buNone/>
            </a:pPr>
            <a:r>
              <a:rPr lang="en-US" sz="1600" dirty="0" smtClean="0"/>
              <a:t>wend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11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5 :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kubus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50837"/>
            <a:ext cx="3657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/>
              <a:t>gltranslatef</a:t>
            </a:r>
            <a:r>
              <a:rPr lang="en-US" sz="1600" dirty="0" smtClean="0"/>
              <a:t>(0,0,-5)  </a:t>
            </a:r>
          </a:p>
          <a:p>
            <a:pPr marL="0" indent="0">
              <a:buNone/>
            </a:pPr>
            <a:r>
              <a:rPr lang="en-US" sz="1600" dirty="0" smtClean="0"/>
              <a:t>glColor3f(1,0,0)</a:t>
            </a:r>
          </a:p>
          <a:p>
            <a:pPr marL="0" indent="0">
              <a:buNone/>
            </a:pPr>
            <a:r>
              <a:rPr lang="en-US" sz="1600" dirty="0" err="1" smtClean="0"/>
              <a:t>glBegin</a:t>
            </a:r>
            <a:r>
              <a:rPr lang="en-US" sz="1600" dirty="0" smtClean="0"/>
              <a:t>(GL_QUADS) </a:t>
            </a:r>
          </a:p>
          <a:p>
            <a:pPr marL="0" indent="0">
              <a:buNone/>
            </a:pPr>
            <a:r>
              <a:rPr lang="en-US" sz="1600" dirty="0" smtClean="0"/>
              <a:t>    glVertex3f(1, 1, -1)</a:t>
            </a:r>
          </a:p>
          <a:p>
            <a:pPr marL="0" indent="0">
              <a:buNone/>
            </a:pPr>
            <a:r>
              <a:rPr lang="en-US" sz="1600" dirty="0" smtClean="0"/>
              <a:t>    glVertex3f(-1, 1, -1)</a:t>
            </a:r>
          </a:p>
          <a:p>
            <a:pPr marL="0" indent="0">
              <a:buNone/>
            </a:pPr>
            <a:r>
              <a:rPr lang="en-US" sz="1600" dirty="0" smtClean="0"/>
              <a:t>    glVertex3f(-1, -1, -1)</a:t>
            </a:r>
          </a:p>
          <a:p>
            <a:pPr marL="0" indent="0">
              <a:buNone/>
            </a:pPr>
            <a:r>
              <a:rPr lang="en-US" sz="1600" dirty="0" smtClean="0"/>
              <a:t>    glVertex3f(1, -1, -1)   </a:t>
            </a:r>
          </a:p>
          <a:p>
            <a:pPr marL="0" indent="0">
              <a:buNone/>
            </a:pPr>
            <a:r>
              <a:rPr lang="en-US" sz="1600" dirty="0" err="1" smtClean="0"/>
              <a:t>glEnd</a:t>
            </a:r>
            <a:r>
              <a:rPr lang="en-US" sz="1600" dirty="0" smtClean="0"/>
              <a:t>()                    </a:t>
            </a:r>
          </a:p>
          <a:p>
            <a:pPr marL="0" indent="0">
              <a:buNone/>
            </a:pPr>
            <a:r>
              <a:rPr lang="en-US" sz="1600" dirty="0" smtClean="0"/>
              <a:t>glColor3f(0,1,0)</a:t>
            </a:r>
          </a:p>
          <a:p>
            <a:pPr marL="0" indent="0">
              <a:buNone/>
            </a:pPr>
            <a:r>
              <a:rPr lang="en-US" sz="1600" dirty="0" err="1" smtClean="0"/>
              <a:t>glBegin</a:t>
            </a:r>
            <a:r>
              <a:rPr lang="en-US" sz="1600" dirty="0" smtClean="0"/>
              <a:t>(GL_QUADS) </a:t>
            </a:r>
          </a:p>
          <a:p>
            <a:pPr marL="0" indent="0">
              <a:buNone/>
            </a:pPr>
            <a:r>
              <a:rPr lang="en-US" sz="1600" dirty="0" smtClean="0"/>
              <a:t>    glVertex3f(1, 1, 1)</a:t>
            </a:r>
          </a:p>
          <a:p>
            <a:pPr marL="0" indent="0">
              <a:buNone/>
            </a:pPr>
            <a:r>
              <a:rPr lang="en-US" sz="1600" dirty="0" smtClean="0"/>
              <a:t>    glVertex3f(-1, 1, 1)</a:t>
            </a:r>
          </a:p>
          <a:p>
            <a:pPr marL="0" indent="0">
              <a:buNone/>
            </a:pPr>
            <a:r>
              <a:rPr lang="en-US" sz="1600" dirty="0" smtClean="0"/>
              <a:t>    glVertex3f(-1, -1, 1)</a:t>
            </a:r>
          </a:p>
          <a:p>
            <a:pPr marL="0" indent="0">
              <a:buNone/>
            </a:pPr>
            <a:r>
              <a:rPr lang="en-US" sz="1600" dirty="0" smtClean="0"/>
              <a:t>    glVertex3f(1, -1, 1)   </a:t>
            </a:r>
          </a:p>
          <a:p>
            <a:pPr marL="0" indent="0">
              <a:buNone/>
            </a:pPr>
            <a:r>
              <a:rPr lang="en-US" sz="1600" dirty="0" err="1" smtClean="0"/>
              <a:t>glEnd</a:t>
            </a:r>
            <a:r>
              <a:rPr lang="en-US" sz="1600" dirty="0" smtClean="0"/>
              <a:t>()      </a:t>
            </a:r>
          </a:p>
          <a:p>
            <a:pPr marL="0" indent="0">
              <a:buNone/>
            </a:pPr>
            <a:r>
              <a:rPr lang="en-US" sz="1600" dirty="0" smtClean="0"/>
              <a:t>glColor3f(0,0,1)</a:t>
            </a:r>
          </a:p>
          <a:p>
            <a:pPr marL="0" indent="0">
              <a:buNone/>
            </a:pPr>
            <a:r>
              <a:rPr lang="en-US" sz="1600" dirty="0" err="1" smtClean="0"/>
              <a:t>glBegin</a:t>
            </a:r>
            <a:r>
              <a:rPr lang="en-US" sz="1600" dirty="0" smtClean="0"/>
              <a:t>(GL_QUADS) </a:t>
            </a:r>
          </a:p>
          <a:p>
            <a:pPr marL="0" indent="0">
              <a:buNone/>
            </a:pPr>
            <a:r>
              <a:rPr lang="en-US" sz="1600" dirty="0" smtClean="0"/>
              <a:t>    glVertex3f(1, 1, 1)</a:t>
            </a:r>
          </a:p>
          <a:p>
            <a:pPr marL="0" indent="0">
              <a:buNone/>
            </a:pPr>
            <a:r>
              <a:rPr lang="en-US" sz="1600" dirty="0" smtClean="0"/>
              <a:t>    glVertex3f(1, 1, -1)</a:t>
            </a:r>
          </a:p>
          <a:p>
            <a:pPr marL="0" indent="0">
              <a:buNone/>
            </a:pPr>
            <a:r>
              <a:rPr lang="en-US" sz="1600" dirty="0" smtClean="0"/>
              <a:t>    glVertex3f(1, -1,-1)</a:t>
            </a:r>
          </a:p>
          <a:p>
            <a:pPr marL="0" indent="0">
              <a:buNone/>
            </a:pPr>
            <a:r>
              <a:rPr lang="en-US" sz="1600" dirty="0" smtClean="0"/>
              <a:t>    glVertex3f(1, -1, 1)   </a:t>
            </a:r>
          </a:p>
          <a:p>
            <a:pPr marL="0" indent="0">
              <a:buNone/>
            </a:pPr>
            <a:r>
              <a:rPr lang="en-US" sz="1600" dirty="0" err="1" smtClean="0"/>
              <a:t>glEnd</a:t>
            </a:r>
            <a:r>
              <a:rPr lang="en-US" sz="1600" dirty="0" smtClean="0"/>
              <a:t>()                 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29200" y="470892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glColor3f(1,1,0)</a:t>
            </a:r>
          </a:p>
          <a:p>
            <a:r>
              <a:rPr lang="en-US" dirty="0" err="1" smtClean="0"/>
              <a:t>glBegin</a:t>
            </a:r>
            <a:r>
              <a:rPr lang="en-US" dirty="0" smtClean="0"/>
              <a:t>(GL_QUADS) </a:t>
            </a:r>
          </a:p>
          <a:p>
            <a:r>
              <a:rPr lang="en-US" dirty="0" smtClean="0"/>
              <a:t>    glVertex3f(-1, 1, 1)</a:t>
            </a:r>
          </a:p>
          <a:p>
            <a:r>
              <a:rPr lang="en-US" dirty="0" smtClean="0"/>
              <a:t>    glVertex3f(-1, 1, -1)</a:t>
            </a:r>
          </a:p>
          <a:p>
            <a:r>
              <a:rPr lang="en-US" dirty="0" smtClean="0"/>
              <a:t>    glVertex3f(-1, -1,-1)</a:t>
            </a:r>
          </a:p>
          <a:p>
            <a:r>
              <a:rPr lang="en-US" dirty="0" smtClean="0"/>
              <a:t>    glVertex3f(-1, -1, 1)   </a:t>
            </a:r>
          </a:p>
          <a:p>
            <a:r>
              <a:rPr lang="en-US" dirty="0" err="1" smtClean="0"/>
              <a:t>glEnd</a:t>
            </a:r>
            <a:r>
              <a:rPr lang="en-US" dirty="0" smtClean="0"/>
              <a:t>()         </a:t>
            </a:r>
          </a:p>
          <a:p>
            <a:endParaRPr lang="en-US" dirty="0" smtClean="0"/>
          </a:p>
          <a:p>
            <a:r>
              <a:rPr lang="en-US" dirty="0" smtClean="0"/>
              <a:t>glColor3f(1,0,1)</a:t>
            </a:r>
          </a:p>
          <a:p>
            <a:r>
              <a:rPr lang="en-US" dirty="0" err="1" smtClean="0"/>
              <a:t>glBegin</a:t>
            </a:r>
            <a:r>
              <a:rPr lang="en-US" dirty="0" smtClean="0"/>
              <a:t>(GL_QUADS) </a:t>
            </a:r>
          </a:p>
          <a:p>
            <a:r>
              <a:rPr lang="en-US" dirty="0" smtClean="0"/>
              <a:t>    glVertex3f(-1, -1, 1)</a:t>
            </a:r>
          </a:p>
          <a:p>
            <a:r>
              <a:rPr lang="en-US" dirty="0" smtClean="0"/>
              <a:t>    glVertex3f(-1, -1, -1)</a:t>
            </a:r>
          </a:p>
          <a:p>
            <a:r>
              <a:rPr lang="en-US" dirty="0" smtClean="0"/>
              <a:t>    glVertex3f(1, -1,-1)</a:t>
            </a:r>
          </a:p>
          <a:p>
            <a:r>
              <a:rPr lang="en-US" dirty="0" smtClean="0"/>
              <a:t>    glVertex3f(1, -1, 1)   </a:t>
            </a:r>
          </a:p>
          <a:p>
            <a:r>
              <a:rPr lang="en-US" dirty="0" err="1" smtClean="0"/>
              <a:t>glEnd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r>
              <a:rPr lang="en-US" dirty="0" smtClean="0"/>
              <a:t>glColor3f(0,1,1)</a:t>
            </a:r>
          </a:p>
          <a:p>
            <a:r>
              <a:rPr lang="en-US" dirty="0" err="1" smtClean="0"/>
              <a:t>glBegin</a:t>
            </a:r>
            <a:r>
              <a:rPr lang="en-US" dirty="0" smtClean="0"/>
              <a:t>(GL_QUADS) </a:t>
            </a:r>
          </a:p>
          <a:p>
            <a:r>
              <a:rPr lang="en-US" dirty="0" smtClean="0"/>
              <a:t>    glVertex3f(-1, 1, 1)</a:t>
            </a:r>
          </a:p>
          <a:p>
            <a:r>
              <a:rPr lang="en-US" dirty="0" smtClean="0"/>
              <a:t>    glVertex3f(-1, 1, -1)</a:t>
            </a:r>
          </a:p>
          <a:p>
            <a:r>
              <a:rPr lang="en-US" dirty="0" smtClean="0"/>
              <a:t>    glVertex3f(1, 1,-1)</a:t>
            </a:r>
          </a:p>
          <a:p>
            <a:r>
              <a:rPr lang="en-US" dirty="0" smtClean="0"/>
              <a:t>    glVertex3f(1, 1, 1)   </a:t>
            </a:r>
          </a:p>
          <a:p>
            <a:r>
              <a:rPr lang="en-US" dirty="0" err="1" smtClean="0"/>
              <a:t>glEnd</a:t>
            </a:r>
            <a:r>
              <a:rPr lang="en-US" dirty="0" smtClean="0"/>
              <a:t>()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6 : 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Dim tex1</a:t>
            </a:r>
          </a:p>
          <a:p>
            <a:pPr marL="0" indent="0">
              <a:buNone/>
            </a:pPr>
            <a:r>
              <a:rPr lang="en-US" sz="1600" dirty="0" smtClean="0"/>
              <a:t>tex1 = </a:t>
            </a:r>
            <a:r>
              <a:rPr lang="en-US" sz="1600" dirty="0" err="1" smtClean="0"/>
              <a:t>LoadMipmapTexture</a:t>
            </a:r>
            <a:r>
              <a:rPr lang="en-US" sz="1600" dirty="0" smtClean="0"/>
              <a:t> (“data/1.jpg")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glEnable</a:t>
            </a:r>
            <a:r>
              <a:rPr lang="en-US" sz="1600" dirty="0" smtClean="0"/>
              <a:t> (GL_TEXTURE_2D)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gltranslatef</a:t>
            </a:r>
            <a:r>
              <a:rPr lang="en-US" sz="1600" dirty="0" smtClean="0"/>
              <a:t>(0,0,-5)  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glBindTexture</a:t>
            </a:r>
            <a:r>
              <a:rPr lang="en-US" sz="1600" dirty="0" smtClean="0"/>
              <a:t>(GL_TEXTURE_2D, tex1)</a:t>
            </a:r>
          </a:p>
          <a:p>
            <a:pPr marL="0" indent="0">
              <a:buNone/>
            </a:pPr>
            <a:r>
              <a:rPr lang="en-US" sz="1600" dirty="0" err="1" smtClean="0"/>
              <a:t>glBegin</a:t>
            </a:r>
            <a:r>
              <a:rPr lang="en-US" sz="1600" dirty="0" smtClean="0"/>
              <a:t>(GL_QUADS) </a:t>
            </a:r>
          </a:p>
          <a:p>
            <a:pPr marL="0" indent="0">
              <a:buNone/>
            </a:pPr>
            <a:r>
              <a:rPr lang="en-US" sz="1600" dirty="0" smtClean="0"/>
              <a:t>    glTexCoord2f(1.0, 1.0)</a:t>
            </a:r>
          </a:p>
          <a:p>
            <a:pPr marL="0" indent="0">
              <a:buNone/>
            </a:pPr>
            <a:r>
              <a:rPr lang="en-US" sz="1600" dirty="0" smtClean="0"/>
              <a:t>    glVertex3f(1, 1, -1)</a:t>
            </a:r>
          </a:p>
          <a:p>
            <a:pPr marL="0" indent="0">
              <a:buNone/>
            </a:pPr>
            <a:r>
              <a:rPr lang="en-US" sz="1600" dirty="0" smtClean="0"/>
              <a:t>    glTexCoord2f(0.0, 1.0)</a:t>
            </a:r>
          </a:p>
          <a:p>
            <a:pPr marL="0" indent="0">
              <a:buNone/>
            </a:pPr>
            <a:r>
              <a:rPr lang="en-US" sz="1600" dirty="0" smtClean="0"/>
              <a:t>    glVertex3f(-1, 1, -1) </a:t>
            </a:r>
          </a:p>
          <a:p>
            <a:pPr marL="0" indent="0">
              <a:buNone/>
            </a:pPr>
            <a:r>
              <a:rPr lang="en-US" sz="1600" dirty="0" smtClean="0"/>
              <a:t>    glTexCoord2f(0.0, 0.0)</a:t>
            </a:r>
          </a:p>
          <a:p>
            <a:pPr marL="0" indent="0">
              <a:buNone/>
            </a:pPr>
            <a:r>
              <a:rPr lang="en-US" sz="1600" dirty="0" smtClean="0"/>
              <a:t>    glVertex3f(-1, -1, -1)</a:t>
            </a:r>
          </a:p>
          <a:p>
            <a:pPr marL="0" indent="0">
              <a:buNone/>
            </a:pPr>
            <a:r>
              <a:rPr lang="en-US" sz="1600" dirty="0" smtClean="0"/>
              <a:t>    glTexCoord2f(1.0, 0.0)</a:t>
            </a:r>
          </a:p>
          <a:p>
            <a:pPr marL="0" indent="0">
              <a:buNone/>
            </a:pPr>
            <a:r>
              <a:rPr lang="en-US" sz="1600" dirty="0" smtClean="0"/>
              <a:t>    glVertex3f(1, -1, -1)   </a:t>
            </a:r>
          </a:p>
          <a:p>
            <a:pPr marL="0" indent="0">
              <a:buNone/>
            </a:pPr>
            <a:r>
              <a:rPr lang="en-US" sz="1600" dirty="0" err="1" smtClean="0"/>
              <a:t>glEnd</a:t>
            </a:r>
            <a:r>
              <a:rPr lang="en-US" sz="1600" dirty="0" smtClean="0"/>
              <a:t>()                  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86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7 :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49530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Dim tex2 </a:t>
            </a:r>
          </a:p>
          <a:p>
            <a:pPr marL="0" indent="0">
              <a:buNone/>
            </a:pPr>
            <a:r>
              <a:rPr lang="en-US" sz="1400" b="1" dirty="0" smtClean="0"/>
              <a:t>Dim </a:t>
            </a:r>
            <a:r>
              <a:rPr lang="en-US" sz="1400" b="1" dirty="0" err="1" smtClean="0"/>
              <a:t>sudut</a:t>
            </a:r>
            <a:r>
              <a:rPr lang="en-US" sz="1400" b="1" dirty="0" smtClean="0"/>
              <a:t>#</a:t>
            </a:r>
          </a:p>
          <a:p>
            <a:pPr marL="0" indent="0">
              <a:buNone/>
            </a:pPr>
            <a:r>
              <a:rPr lang="en-US" sz="1400" b="1" dirty="0" smtClean="0"/>
              <a:t>Dim </a:t>
            </a:r>
            <a:r>
              <a:rPr lang="en-US" sz="1400" b="1" dirty="0" err="1" smtClean="0"/>
              <a:t>kecepatan</a:t>
            </a:r>
            <a:r>
              <a:rPr lang="en-US" sz="1400" b="1" dirty="0" smtClean="0"/>
              <a:t>#=0.4 </a:t>
            </a:r>
          </a:p>
          <a:p>
            <a:pPr marL="0" indent="0">
              <a:buNone/>
            </a:pPr>
            <a:r>
              <a:rPr lang="en-US" sz="1400" b="1" dirty="0" smtClean="0"/>
              <a:t>Dim zoom#= -1</a:t>
            </a:r>
          </a:p>
          <a:p>
            <a:pPr marL="0" indent="0">
              <a:buNone/>
            </a:pPr>
            <a:r>
              <a:rPr lang="en-US" sz="1400" b="1" dirty="0" smtClean="0"/>
              <a:t>tex2 = </a:t>
            </a:r>
            <a:r>
              <a:rPr lang="en-US" sz="1400" b="1" dirty="0" err="1" smtClean="0"/>
              <a:t>LoadMipmapTexture</a:t>
            </a:r>
            <a:r>
              <a:rPr lang="en-US" sz="1400" b="1" dirty="0" smtClean="0"/>
              <a:t> ("data/2.jpg")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err="1" smtClean="0"/>
              <a:t>glEnable</a:t>
            </a:r>
            <a:r>
              <a:rPr lang="en-US" sz="1400" b="1" dirty="0" smtClean="0"/>
              <a:t> (GL_TEXTURE_2D)</a:t>
            </a:r>
          </a:p>
          <a:p>
            <a:pPr marL="0" indent="0">
              <a:buNone/>
            </a:pPr>
            <a:r>
              <a:rPr lang="en-US" sz="1400" b="1" dirty="0" smtClean="0"/>
              <a:t> </a:t>
            </a:r>
          </a:p>
          <a:p>
            <a:pPr marL="0" indent="0">
              <a:buNone/>
            </a:pPr>
            <a:r>
              <a:rPr lang="en-US" sz="1400" b="1" dirty="0" smtClean="0"/>
              <a:t>while true </a:t>
            </a:r>
          </a:p>
          <a:p>
            <a:pPr marL="0" indent="0">
              <a:buNone/>
            </a:pPr>
            <a:r>
              <a:rPr lang="en-US" sz="1400" b="1" dirty="0" err="1" smtClean="0"/>
              <a:t>glClear</a:t>
            </a:r>
            <a:r>
              <a:rPr lang="en-US" sz="1400" b="1" dirty="0" smtClean="0"/>
              <a:t>(GL_COLOR_BUFFER_BIT or GL_DEPTH_BUFFER_BIT)</a:t>
            </a:r>
          </a:p>
          <a:p>
            <a:pPr marL="0" indent="0">
              <a:buNone/>
            </a:pPr>
            <a:r>
              <a:rPr lang="en-US" sz="1400" b="1" dirty="0" err="1" smtClean="0"/>
              <a:t>glLoadIdentity</a:t>
            </a:r>
            <a:r>
              <a:rPr lang="en-US" sz="1400" b="1" dirty="0" smtClean="0"/>
              <a:t>()</a:t>
            </a:r>
          </a:p>
          <a:p>
            <a:pPr marL="0" indent="0">
              <a:buNone/>
            </a:pPr>
            <a:r>
              <a:rPr lang="en-US" sz="1400" b="1" dirty="0" err="1" smtClean="0"/>
              <a:t>gltranslatef</a:t>
            </a:r>
            <a:r>
              <a:rPr lang="en-US" sz="1400" b="1" dirty="0" smtClean="0"/>
              <a:t>(0,0,zoom#)  </a:t>
            </a:r>
          </a:p>
          <a:p>
            <a:pPr marL="0" indent="0">
              <a:buNone/>
            </a:pPr>
            <a:r>
              <a:rPr lang="en-US" sz="1400" b="1" dirty="0" err="1" smtClean="0"/>
              <a:t>glRotatef</a:t>
            </a:r>
            <a:r>
              <a:rPr lang="en-US" sz="1400" b="1" dirty="0" smtClean="0"/>
              <a:t>(sudut#,0,1,0)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err="1" smtClean="0"/>
              <a:t>glBindTexture</a:t>
            </a:r>
            <a:r>
              <a:rPr lang="en-US" sz="1400" b="1" dirty="0" smtClean="0"/>
              <a:t>(GL_TEXTURE_2D, tex2)</a:t>
            </a:r>
          </a:p>
          <a:p>
            <a:pPr marL="0" indent="0">
              <a:buNone/>
            </a:pPr>
            <a:r>
              <a:rPr lang="en-US" sz="1400" b="1" dirty="0" err="1" smtClean="0"/>
              <a:t>glBegin</a:t>
            </a:r>
            <a:r>
              <a:rPr lang="en-US" sz="1400" b="1" dirty="0" smtClean="0"/>
              <a:t>(GL_QUADS) </a:t>
            </a:r>
          </a:p>
          <a:p>
            <a:pPr marL="0" indent="0">
              <a:buNone/>
            </a:pPr>
            <a:r>
              <a:rPr lang="en-US" sz="1400" b="1" dirty="0" smtClean="0"/>
              <a:t>    glTexCoord2f(1.0, 1.0)</a:t>
            </a:r>
          </a:p>
          <a:p>
            <a:pPr marL="0" indent="0">
              <a:buNone/>
            </a:pPr>
            <a:r>
              <a:rPr lang="en-US" sz="1400" b="1" dirty="0" smtClean="0"/>
              <a:t>    glVertex3f(1, 1, 0)</a:t>
            </a:r>
          </a:p>
          <a:p>
            <a:pPr marL="0" indent="0">
              <a:buNone/>
            </a:pPr>
            <a:r>
              <a:rPr lang="en-US" sz="1400" b="1" dirty="0" smtClean="0"/>
              <a:t>    glTexCoord2f(0.0, 1.0)</a:t>
            </a:r>
          </a:p>
          <a:p>
            <a:pPr marL="0" indent="0">
              <a:buNone/>
            </a:pPr>
            <a:r>
              <a:rPr lang="en-US" sz="1400" b="1" dirty="0" smtClean="0"/>
              <a:t>    glVertex3f(-1, 1, 0) </a:t>
            </a:r>
          </a:p>
          <a:p>
            <a:pPr marL="0" indent="0">
              <a:buNone/>
            </a:pPr>
            <a:r>
              <a:rPr lang="en-US" sz="1400" b="1" dirty="0" smtClean="0"/>
              <a:t>    glTexCoord2f(0.0, 0.0)</a:t>
            </a:r>
          </a:p>
          <a:p>
            <a:pPr marL="0" indent="0">
              <a:buNone/>
            </a:pPr>
            <a:r>
              <a:rPr lang="en-US" sz="1400" b="1" dirty="0" smtClean="0"/>
              <a:t>    glVertex3f(-1, -1, 0)</a:t>
            </a:r>
          </a:p>
          <a:p>
            <a:pPr marL="0" indent="0">
              <a:buNone/>
            </a:pPr>
            <a:r>
              <a:rPr lang="en-US" sz="1400" b="1" dirty="0" smtClean="0"/>
              <a:t>    glTexCoord2f(1.0, 0.0)</a:t>
            </a:r>
          </a:p>
          <a:p>
            <a:pPr marL="0" indent="0">
              <a:buNone/>
            </a:pPr>
            <a:r>
              <a:rPr lang="en-US" sz="1400" b="1" dirty="0" smtClean="0"/>
              <a:t>    glVertex3f(1, -1, 0)   </a:t>
            </a:r>
          </a:p>
          <a:p>
            <a:pPr marL="0" indent="0">
              <a:buNone/>
            </a:pPr>
            <a:r>
              <a:rPr lang="en-US" sz="1400" b="1" dirty="0" err="1" smtClean="0"/>
              <a:t>glEnd</a:t>
            </a:r>
            <a:r>
              <a:rPr lang="en-US" sz="1400" b="1" dirty="0" smtClean="0"/>
              <a:t>()                    </a:t>
            </a:r>
          </a:p>
          <a:p>
            <a:pPr marL="0" indent="0">
              <a:buNone/>
            </a:pPr>
            <a:endParaRPr lang="en-US" sz="1400" b="1" dirty="0" smtClean="0"/>
          </a:p>
          <a:p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5105400" y="1640114"/>
            <a:ext cx="3810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swapBuffers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scankeydown</a:t>
            </a:r>
            <a:r>
              <a:rPr lang="en-US" dirty="0" smtClean="0"/>
              <a:t>(VK_RIGHT) Then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sudut</a:t>
            </a:r>
            <a:r>
              <a:rPr lang="en-US" dirty="0" smtClean="0"/>
              <a:t># = </a:t>
            </a:r>
            <a:r>
              <a:rPr lang="en-US" dirty="0" err="1" smtClean="0"/>
              <a:t>sudut</a:t>
            </a:r>
            <a:r>
              <a:rPr lang="en-US" dirty="0" smtClean="0"/>
              <a:t>#+</a:t>
            </a:r>
            <a:r>
              <a:rPr lang="en-US" dirty="0" err="1" smtClean="0"/>
              <a:t>kecepatan</a:t>
            </a:r>
            <a:r>
              <a:rPr lang="en-US" dirty="0" smtClean="0"/>
              <a:t># </a:t>
            </a:r>
          </a:p>
          <a:p>
            <a:r>
              <a:rPr lang="en-US" dirty="0" err="1" smtClean="0"/>
              <a:t>elseif</a:t>
            </a:r>
            <a:r>
              <a:rPr lang="en-US" dirty="0" smtClean="0"/>
              <a:t> </a:t>
            </a:r>
            <a:r>
              <a:rPr lang="en-US" dirty="0" err="1" smtClean="0"/>
              <a:t>scankeydown</a:t>
            </a:r>
            <a:r>
              <a:rPr lang="en-US" dirty="0" smtClean="0"/>
              <a:t>(VK_LEFT) Then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sudut</a:t>
            </a:r>
            <a:r>
              <a:rPr lang="en-US" dirty="0" smtClean="0"/>
              <a:t># = </a:t>
            </a:r>
            <a:r>
              <a:rPr lang="en-US" dirty="0" err="1" smtClean="0"/>
              <a:t>sudut</a:t>
            </a:r>
            <a:r>
              <a:rPr lang="en-US" dirty="0" smtClean="0"/>
              <a:t>#-</a:t>
            </a:r>
            <a:r>
              <a:rPr lang="en-US" dirty="0" err="1" smtClean="0"/>
              <a:t>kecepatan</a:t>
            </a:r>
            <a:r>
              <a:rPr lang="en-US" dirty="0" smtClean="0"/>
              <a:t>#   </a:t>
            </a:r>
          </a:p>
          <a:p>
            <a:r>
              <a:rPr lang="en-US" dirty="0" err="1" smtClean="0"/>
              <a:t>elseif</a:t>
            </a:r>
            <a:r>
              <a:rPr lang="en-US" dirty="0" smtClean="0"/>
              <a:t> </a:t>
            </a:r>
            <a:r>
              <a:rPr lang="en-US" dirty="0" err="1" smtClean="0"/>
              <a:t>scankeydown</a:t>
            </a:r>
            <a:r>
              <a:rPr lang="en-US" dirty="0" smtClean="0"/>
              <a:t>(VK_UP) Then </a:t>
            </a:r>
          </a:p>
          <a:p>
            <a:r>
              <a:rPr lang="en-US" dirty="0" smtClean="0"/>
              <a:t>    zoom# = zoom#-</a:t>
            </a:r>
            <a:r>
              <a:rPr lang="en-US" dirty="0" err="1" smtClean="0"/>
              <a:t>kecepatan</a:t>
            </a:r>
            <a:r>
              <a:rPr lang="en-US" dirty="0" smtClean="0"/>
              <a:t>#*0.1</a:t>
            </a:r>
          </a:p>
          <a:p>
            <a:r>
              <a:rPr lang="en-US" dirty="0" err="1" smtClean="0"/>
              <a:t>elseif</a:t>
            </a:r>
            <a:r>
              <a:rPr lang="en-US" dirty="0" smtClean="0"/>
              <a:t> </a:t>
            </a:r>
            <a:r>
              <a:rPr lang="en-US" dirty="0" err="1" smtClean="0"/>
              <a:t>scankeydown</a:t>
            </a:r>
            <a:r>
              <a:rPr lang="en-US" dirty="0" smtClean="0"/>
              <a:t>(VK_DOWN) Then </a:t>
            </a:r>
          </a:p>
          <a:p>
            <a:r>
              <a:rPr lang="en-US" dirty="0" smtClean="0"/>
              <a:t>    zoom# = zoom# +</a:t>
            </a:r>
            <a:r>
              <a:rPr lang="en-US" dirty="0" err="1" smtClean="0"/>
              <a:t>kecepatan</a:t>
            </a:r>
            <a:r>
              <a:rPr lang="en-US" dirty="0" smtClean="0"/>
              <a:t>#*0.1</a:t>
            </a:r>
          </a:p>
          <a:p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wend</a:t>
            </a:r>
          </a:p>
        </p:txBody>
      </p:sp>
    </p:spTree>
    <p:extLst>
      <p:ext uri="{BB962C8B-B14F-4D97-AF65-F5344CB8AC3E}">
        <p14:creationId xmlns:p14="http://schemas.microsoft.com/office/powerpoint/2010/main" val="18380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1033</Words>
  <Application>Microsoft Office PowerPoint</Application>
  <PresentationFormat>On-screen Show (4:3)</PresentationFormat>
  <Paragraphs>183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Open GL</vt:lpstr>
      <vt:lpstr>Apa Itu Open GL ?</vt:lpstr>
      <vt:lpstr>Contoh 1 : membuat segitiga</vt:lpstr>
      <vt:lpstr>Contoh 2 : membuat kotak</vt:lpstr>
      <vt:lpstr>Contoh 3 : membuat garis</vt:lpstr>
      <vt:lpstr>Contoh 4 : animasi</vt:lpstr>
      <vt:lpstr>Contoh 5 : membuat kubus</vt:lpstr>
      <vt:lpstr>Contoh 6 : texture</vt:lpstr>
      <vt:lpstr>Contoh 7 : keyboard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Open GL</dc:title>
  <dc:creator>chhannz</dc:creator>
  <cp:lastModifiedBy>Atika Sari</cp:lastModifiedBy>
  <cp:revision>20</cp:revision>
  <dcterms:created xsi:type="dcterms:W3CDTF">2013-08-22T01:37:33Z</dcterms:created>
  <dcterms:modified xsi:type="dcterms:W3CDTF">2014-11-14T02:13:09Z</dcterms:modified>
</cp:coreProperties>
</file>