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28" r:id="rId4"/>
  </p:sldMasterIdLst>
  <p:notesMasterIdLst>
    <p:notesMasterId r:id="rId33"/>
  </p:notesMasterIdLst>
  <p:handoutMasterIdLst>
    <p:handoutMasterId r:id="rId34"/>
  </p:handoutMasterIdLst>
  <p:sldIdLst>
    <p:sldId id="256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60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0" d="100"/>
          <a:sy n="40" d="100"/>
        </p:scale>
        <p:origin x="7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B432F4-5FDB-4518-9272-2F3934AC6AA2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633A646-2062-4841-AF18-847B074C6716}">
      <dgm:prSet/>
      <dgm:spPr/>
      <dgm:t>
        <a:bodyPr/>
        <a:lstStyle/>
        <a:p>
          <a:pPr>
            <a:lnSpc>
              <a:spcPct val="100000"/>
            </a:lnSpc>
          </a:pPr>
          <a:r>
            <a:rPr lang="id-ID" noProof="0" dirty="0" smtClean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Akuntansi Rumah Sakit </a:t>
          </a:r>
          <a:endParaRPr lang="en-US" noProof="0" dirty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DB4A5689-BD48-4D3D-8017-D1E3C49B0DDB}" type="parTrans" cxnId="{56ADA02B-9055-4F39-B74D-2D556F11DDB6}">
      <dgm:prSet/>
      <dgm:spPr/>
      <dgm:t>
        <a:bodyPr/>
        <a:lstStyle/>
        <a:p>
          <a:endParaRPr lang="en-US" noProof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1397C75F-5FD8-4120-9A24-A246D042942B}" type="sibTrans" cxnId="{56ADA02B-9055-4F39-B74D-2D556F11DDB6}">
      <dgm:prSet/>
      <dgm:spPr/>
      <dgm:t>
        <a:bodyPr/>
        <a:lstStyle/>
        <a:p>
          <a:endParaRPr lang="en-US" noProof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14BC708E-A0A1-4102-88E4-E75128B4E51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noProof="0" dirty="0" smtClean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P</a:t>
          </a:r>
          <a:r>
            <a:rPr lang="id-ID" noProof="0" dirty="0" smtClean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engenalan Unit Cost</a:t>
          </a:r>
          <a:endParaRPr lang="en-US" noProof="0" dirty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CF221EFF-354A-47A9-A498-1F0BBF01ECB8}" type="parTrans" cxnId="{EB9839C5-F324-41C4-8950-5284E09FB71E}">
      <dgm:prSet/>
      <dgm:spPr/>
      <dgm:t>
        <a:bodyPr/>
        <a:lstStyle/>
        <a:p>
          <a:endParaRPr lang="en-US" noProof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7519C821-85FB-4CA3-BEB5-E4BFBC529B83}" type="sibTrans" cxnId="{EB9839C5-F324-41C4-8950-5284E09FB71E}">
      <dgm:prSet/>
      <dgm:spPr/>
      <dgm:t>
        <a:bodyPr/>
        <a:lstStyle/>
        <a:p>
          <a:endParaRPr lang="en-US" noProof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C6D21269-399B-4BA2-8621-C7B9DA1E1B8F}">
      <dgm:prSet/>
      <dgm:spPr/>
      <dgm:t>
        <a:bodyPr/>
        <a:lstStyle/>
        <a:p>
          <a:pPr>
            <a:lnSpc>
              <a:spcPct val="100000"/>
            </a:lnSpc>
          </a:pPr>
          <a:r>
            <a:rPr lang="id-ID" noProof="0" dirty="0" smtClean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Dasar Pembiayaan dan Penghitungan</a:t>
          </a:r>
          <a:endParaRPr lang="en-US" noProof="0" dirty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AA3929B3-1058-4240-AD5D-9518D4976567}" type="parTrans" cxnId="{E4AD895B-72A4-4A6B-A7F4-C77A53EC51BC}">
      <dgm:prSet/>
      <dgm:spPr/>
      <dgm:t>
        <a:bodyPr/>
        <a:lstStyle/>
        <a:p>
          <a:endParaRPr lang="en-US" noProof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C79B0F2C-DDB4-44EB-89F7-717146B88B10}" type="sibTrans" cxnId="{E4AD895B-72A4-4A6B-A7F4-C77A53EC51BC}">
      <dgm:prSet/>
      <dgm:spPr/>
      <dgm:t>
        <a:bodyPr/>
        <a:lstStyle/>
        <a:p>
          <a:endParaRPr lang="en-US" noProof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D40A0249-41A7-44A6-A657-361E8C18FD42}" type="pres">
      <dgm:prSet presAssocID="{E1B432F4-5FDB-4518-9272-2F3934AC6AA2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7D1F47A2-8F6C-4C7F-B3B3-2100C986DE32}" type="pres">
      <dgm:prSet presAssocID="{B633A646-2062-4841-AF18-847B074C6716}" presName="compNode" presStyleCnt="0"/>
      <dgm:spPr/>
    </dgm:pt>
    <dgm:pt modelId="{EC4D957C-BFAC-446D-9573-48333BEC34E6}" type="pres">
      <dgm:prSet presAssocID="{B633A646-2062-4841-AF18-847B074C6716}" presName="bgRect" presStyleLbl="bgShp" presStyleIdx="0" presStyleCnt="3"/>
      <dgm:spPr>
        <a:prstGeom prst="rect">
          <a:avLst/>
        </a:prstGeom>
        <a:solidFill>
          <a:schemeClr val="tx1">
            <a:alpha val="70000"/>
          </a:schemeClr>
        </a:solidFill>
      </dgm:spPr>
    </dgm:pt>
    <dgm:pt modelId="{BE6B2CCF-B717-4C6F-9115-44EF0ECE6018}" type="pres">
      <dgm:prSet presAssocID="{B633A646-2062-4841-AF18-847B074C6716}" presName="iconRect" presStyleLbl="node1" presStyleIdx="0" presStyleCnt="3" custScaleX="75132" custScaleY="7513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opping cart"/>
        </a:ext>
      </dgm:extLst>
    </dgm:pt>
    <dgm:pt modelId="{95420642-092B-41B9-94FA-E0EC36F9AF7E}" type="pres">
      <dgm:prSet presAssocID="{B633A646-2062-4841-AF18-847B074C6716}" presName="spaceRect" presStyleCnt="0"/>
      <dgm:spPr/>
    </dgm:pt>
    <dgm:pt modelId="{C95AF6F0-F4DA-48FE-85EB-61ADFB42AA13}" type="pres">
      <dgm:prSet presAssocID="{B633A646-2062-4841-AF18-847B074C6716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id-ID"/>
        </a:p>
      </dgm:t>
    </dgm:pt>
    <dgm:pt modelId="{51DD96AA-8DD7-4B07-A561-5C9B41ACFA3C}" type="pres">
      <dgm:prSet presAssocID="{1397C75F-5FD8-4120-9A24-A246D042942B}" presName="sibTrans" presStyleCnt="0"/>
      <dgm:spPr/>
    </dgm:pt>
    <dgm:pt modelId="{38E06421-A6BB-4D10-8565-2812C2C5C6B3}" type="pres">
      <dgm:prSet presAssocID="{14BC708E-A0A1-4102-88E4-E75128B4E51E}" presName="compNode" presStyleCnt="0"/>
      <dgm:spPr/>
    </dgm:pt>
    <dgm:pt modelId="{79919C57-A32A-40F6-B106-B4E0CE644E4C}" type="pres">
      <dgm:prSet presAssocID="{14BC708E-A0A1-4102-88E4-E75128B4E51E}" presName="bgRect" presStyleLbl="bgShp" presStyleIdx="1" presStyleCnt="3"/>
      <dgm:spPr>
        <a:xfrm>
          <a:off x="0" y="1760029"/>
          <a:ext cx="5607050" cy="1407541"/>
        </a:xfrm>
        <a:prstGeom prst="rect">
          <a:avLst/>
        </a:prstGeom>
        <a:solidFill>
          <a:srgbClr val="000000">
            <a:alpha val="70000"/>
          </a:srgbClr>
        </a:solidFill>
        <a:ln>
          <a:noFill/>
        </a:ln>
        <a:effectLst/>
      </dgm:spPr>
    </dgm:pt>
    <dgm:pt modelId="{99FDF55F-B3E9-423D-AD21-A6446C5D7455}" type="pres">
      <dgm:prSet presAssocID="{14BC708E-A0A1-4102-88E4-E75128B4E51E}" presName="iconRect" presStyleLbl="node1" presStyleIdx="1" presStyleCnt="3" custScaleX="75132" custScaleY="7513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E98BD5F1-E6F1-491F-A8EE-6A9AD649521E}" type="pres">
      <dgm:prSet presAssocID="{14BC708E-A0A1-4102-88E4-E75128B4E51E}" presName="spaceRect" presStyleCnt="0"/>
      <dgm:spPr/>
    </dgm:pt>
    <dgm:pt modelId="{80F6AD63-74FB-40E4-9D40-4178AFD87F60}" type="pres">
      <dgm:prSet presAssocID="{14BC708E-A0A1-4102-88E4-E75128B4E51E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id-ID"/>
        </a:p>
      </dgm:t>
    </dgm:pt>
    <dgm:pt modelId="{1375F890-B8F8-4966-ABCD-B672FD4512B7}" type="pres">
      <dgm:prSet presAssocID="{7519C821-85FB-4CA3-BEB5-E4BFBC529B83}" presName="sibTrans" presStyleCnt="0"/>
      <dgm:spPr/>
    </dgm:pt>
    <dgm:pt modelId="{9887B295-B446-4B8E-AEA4-76754DE9DD89}" type="pres">
      <dgm:prSet presAssocID="{C6D21269-399B-4BA2-8621-C7B9DA1E1B8F}" presName="compNode" presStyleCnt="0"/>
      <dgm:spPr/>
    </dgm:pt>
    <dgm:pt modelId="{436A8B1C-2D30-44BB-9150-7099503C8960}" type="pres">
      <dgm:prSet presAssocID="{C6D21269-399B-4BA2-8621-C7B9DA1E1B8F}" presName="bgRect" presStyleLbl="bgShp" presStyleIdx="2" presStyleCnt="3"/>
      <dgm:spPr>
        <a:xfrm>
          <a:off x="0" y="3519456"/>
          <a:ext cx="5607050" cy="1407541"/>
        </a:xfrm>
        <a:prstGeom prst="rect">
          <a:avLst/>
        </a:prstGeom>
        <a:solidFill>
          <a:srgbClr val="000000">
            <a:alpha val="70000"/>
          </a:srgbClr>
        </a:solidFill>
        <a:ln>
          <a:noFill/>
        </a:ln>
        <a:effectLst/>
      </dgm:spPr>
    </dgm:pt>
    <dgm:pt modelId="{1A8B8B62-3037-4506-89D7-28710774070B}" type="pres">
      <dgm:prSet presAssocID="{C6D21269-399B-4BA2-8621-C7B9DA1E1B8F}" presName="iconRect" presStyleLbl="node1" presStyleIdx="2" presStyleCnt="3" custScaleX="68302" custScaleY="6830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"/>
        </a:ext>
      </dgm:extLst>
    </dgm:pt>
    <dgm:pt modelId="{2FFC6342-A780-4396-8FAC-8E7FAE77A6E2}" type="pres">
      <dgm:prSet presAssocID="{C6D21269-399B-4BA2-8621-C7B9DA1E1B8F}" presName="spaceRect" presStyleCnt="0"/>
      <dgm:spPr/>
    </dgm:pt>
    <dgm:pt modelId="{D5847293-6F0A-4807-B203-585610F4F535}" type="pres">
      <dgm:prSet presAssocID="{C6D21269-399B-4BA2-8621-C7B9DA1E1B8F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id-ID"/>
        </a:p>
      </dgm:t>
    </dgm:pt>
  </dgm:ptLst>
  <dgm:cxnLst>
    <dgm:cxn modelId="{0F0438E4-D0CA-47DC-8484-BFD8CF753812}" type="presOf" srcId="{C6D21269-399B-4BA2-8621-C7B9DA1E1B8F}" destId="{D5847293-6F0A-4807-B203-585610F4F535}" srcOrd="0" destOrd="0" presId="urn:microsoft.com/office/officeart/2018/2/layout/IconVerticalSolidList"/>
    <dgm:cxn modelId="{EB9839C5-F324-41C4-8950-5284E09FB71E}" srcId="{E1B432F4-5FDB-4518-9272-2F3934AC6AA2}" destId="{14BC708E-A0A1-4102-88E4-E75128B4E51E}" srcOrd="1" destOrd="0" parTransId="{CF221EFF-354A-47A9-A498-1F0BBF01ECB8}" sibTransId="{7519C821-85FB-4CA3-BEB5-E4BFBC529B83}"/>
    <dgm:cxn modelId="{E4AD895B-72A4-4A6B-A7F4-C77A53EC51BC}" srcId="{E1B432F4-5FDB-4518-9272-2F3934AC6AA2}" destId="{C6D21269-399B-4BA2-8621-C7B9DA1E1B8F}" srcOrd="2" destOrd="0" parTransId="{AA3929B3-1058-4240-AD5D-9518D4976567}" sibTransId="{C79B0F2C-DDB4-44EB-89F7-717146B88B10}"/>
    <dgm:cxn modelId="{282E4C31-D2E4-4F2E-B7E4-7F072B61355B}" type="presOf" srcId="{E1B432F4-5FDB-4518-9272-2F3934AC6AA2}" destId="{D40A0249-41A7-44A6-A657-361E8C18FD42}" srcOrd="0" destOrd="0" presId="urn:microsoft.com/office/officeart/2018/2/layout/IconVerticalSolidList"/>
    <dgm:cxn modelId="{944ABB28-0B7D-40F0-8726-3385D62BD567}" type="presOf" srcId="{B633A646-2062-4841-AF18-847B074C6716}" destId="{C95AF6F0-F4DA-48FE-85EB-61ADFB42AA13}" srcOrd="0" destOrd="0" presId="urn:microsoft.com/office/officeart/2018/2/layout/IconVerticalSolidList"/>
    <dgm:cxn modelId="{56ADA02B-9055-4F39-B74D-2D556F11DDB6}" srcId="{E1B432F4-5FDB-4518-9272-2F3934AC6AA2}" destId="{B633A646-2062-4841-AF18-847B074C6716}" srcOrd="0" destOrd="0" parTransId="{DB4A5689-BD48-4D3D-8017-D1E3C49B0DDB}" sibTransId="{1397C75F-5FD8-4120-9A24-A246D042942B}"/>
    <dgm:cxn modelId="{4A4BD2E1-F579-4CB0-A349-6E4A603D3C1F}" type="presOf" srcId="{14BC708E-A0A1-4102-88E4-E75128B4E51E}" destId="{80F6AD63-74FB-40E4-9D40-4178AFD87F60}" srcOrd="0" destOrd="0" presId="urn:microsoft.com/office/officeart/2018/2/layout/IconVerticalSolidList"/>
    <dgm:cxn modelId="{07CEADA1-F123-4E4C-9E9E-EDC53C6A9D42}" type="presParOf" srcId="{D40A0249-41A7-44A6-A657-361E8C18FD42}" destId="{7D1F47A2-8F6C-4C7F-B3B3-2100C986DE32}" srcOrd="0" destOrd="0" presId="urn:microsoft.com/office/officeart/2018/2/layout/IconVerticalSolidList"/>
    <dgm:cxn modelId="{F2FB5DCA-E48C-4F18-9E21-40A8BA4E97C5}" type="presParOf" srcId="{7D1F47A2-8F6C-4C7F-B3B3-2100C986DE32}" destId="{EC4D957C-BFAC-446D-9573-48333BEC34E6}" srcOrd="0" destOrd="0" presId="urn:microsoft.com/office/officeart/2018/2/layout/IconVerticalSolidList"/>
    <dgm:cxn modelId="{A830D3AF-7E56-4163-A545-B5B0E5253A32}" type="presParOf" srcId="{7D1F47A2-8F6C-4C7F-B3B3-2100C986DE32}" destId="{BE6B2CCF-B717-4C6F-9115-44EF0ECE6018}" srcOrd="1" destOrd="0" presId="urn:microsoft.com/office/officeart/2018/2/layout/IconVerticalSolidList"/>
    <dgm:cxn modelId="{C133A968-EF32-4D7B-99AB-467DBC63AA65}" type="presParOf" srcId="{7D1F47A2-8F6C-4C7F-B3B3-2100C986DE32}" destId="{95420642-092B-41B9-94FA-E0EC36F9AF7E}" srcOrd="2" destOrd="0" presId="urn:microsoft.com/office/officeart/2018/2/layout/IconVerticalSolidList"/>
    <dgm:cxn modelId="{D41F3259-A36F-405E-9981-26F5153F9ECE}" type="presParOf" srcId="{7D1F47A2-8F6C-4C7F-B3B3-2100C986DE32}" destId="{C95AF6F0-F4DA-48FE-85EB-61ADFB42AA13}" srcOrd="3" destOrd="0" presId="urn:microsoft.com/office/officeart/2018/2/layout/IconVerticalSolidList"/>
    <dgm:cxn modelId="{23EAD705-80C2-4A13-8B46-0FDB076A4FC2}" type="presParOf" srcId="{D40A0249-41A7-44A6-A657-361E8C18FD42}" destId="{51DD96AA-8DD7-4B07-A561-5C9B41ACFA3C}" srcOrd="1" destOrd="0" presId="urn:microsoft.com/office/officeart/2018/2/layout/IconVerticalSolidList"/>
    <dgm:cxn modelId="{37270FB1-E3CB-4E7A-934D-8AD3CE1A6A9C}" type="presParOf" srcId="{D40A0249-41A7-44A6-A657-361E8C18FD42}" destId="{38E06421-A6BB-4D10-8565-2812C2C5C6B3}" srcOrd="2" destOrd="0" presId="urn:microsoft.com/office/officeart/2018/2/layout/IconVerticalSolidList"/>
    <dgm:cxn modelId="{A2720370-712D-409A-A691-A76A6B58E669}" type="presParOf" srcId="{38E06421-A6BB-4D10-8565-2812C2C5C6B3}" destId="{79919C57-A32A-40F6-B106-B4E0CE644E4C}" srcOrd="0" destOrd="0" presId="urn:microsoft.com/office/officeart/2018/2/layout/IconVerticalSolidList"/>
    <dgm:cxn modelId="{7F0D094D-67F9-4096-8C3F-6FB86443B146}" type="presParOf" srcId="{38E06421-A6BB-4D10-8565-2812C2C5C6B3}" destId="{99FDF55F-B3E9-423D-AD21-A6446C5D7455}" srcOrd="1" destOrd="0" presId="urn:microsoft.com/office/officeart/2018/2/layout/IconVerticalSolidList"/>
    <dgm:cxn modelId="{A46EF107-6809-4A78-A437-DA4FD0910124}" type="presParOf" srcId="{38E06421-A6BB-4D10-8565-2812C2C5C6B3}" destId="{E98BD5F1-E6F1-491F-A8EE-6A9AD649521E}" srcOrd="2" destOrd="0" presId="urn:microsoft.com/office/officeart/2018/2/layout/IconVerticalSolidList"/>
    <dgm:cxn modelId="{A2F04EF7-8EDA-4B91-A3BA-95A8C47F2083}" type="presParOf" srcId="{38E06421-A6BB-4D10-8565-2812C2C5C6B3}" destId="{80F6AD63-74FB-40E4-9D40-4178AFD87F60}" srcOrd="3" destOrd="0" presId="urn:microsoft.com/office/officeart/2018/2/layout/IconVerticalSolidList"/>
    <dgm:cxn modelId="{600447EF-7DA9-4818-8D45-C741C5E6B34A}" type="presParOf" srcId="{D40A0249-41A7-44A6-A657-361E8C18FD42}" destId="{1375F890-B8F8-4966-ABCD-B672FD4512B7}" srcOrd="3" destOrd="0" presId="urn:microsoft.com/office/officeart/2018/2/layout/IconVerticalSolidList"/>
    <dgm:cxn modelId="{678E6197-2DF8-487D-80B8-DC5109CCDD3F}" type="presParOf" srcId="{D40A0249-41A7-44A6-A657-361E8C18FD42}" destId="{9887B295-B446-4B8E-AEA4-76754DE9DD89}" srcOrd="4" destOrd="0" presId="urn:microsoft.com/office/officeart/2018/2/layout/IconVerticalSolidList"/>
    <dgm:cxn modelId="{27C0A3EB-AFC3-4068-98D6-97C2AE9FB8D1}" type="presParOf" srcId="{9887B295-B446-4B8E-AEA4-76754DE9DD89}" destId="{436A8B1C-2D30-44BB-9150-7099503C8960}" srcOrd="0" destOrd="0" presId="urn:microsoft.com/office/officeart/2018/2/layout/IconVerticalSolidList"/>
    <dgm:cxn modelId="{3914B107-20DC-4ED8-B86C-19F61BC45DBB}" type="presParOf" srcId="{9887B295-B446-4B8E-AEA4-76754DE9DD89}" destId="{1A8B8B62-3037-4506-89D7-28710774070B}" srcOrd="1" destOrd="0" presId="urn:microsoft.com/office/officeart/2018/2/layout/IconVerticalSolidList"/>
    <dgm:cxn modelId="{8C250632-60D4-4813-9B7E-F468D972396C}" type="presParOf" srcId="{9887B295-B446-4B8E-AEA4-76754DE9DD89}" destId="{2FFC6342-A780-4396-8FAC-8E7FAE77A6E2}" srcOrd="2" destOrd="0" presId="urn:microsoft.com/office/officeart/2018/2/layout/IconVerticalSolidList"/>
    <dgm:cxn modelId="{84E4FB42-7EF6-4E5B-9E43-2F003B8E5D13}" type="presParOf" srcId="{9887B295-B446-4B8E-AEA4-76754DE9DD89}" destId="{D5847293-6F0A-4807-B203-585610F4F53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28F991C-0723-4ABF-8ABF-06BAB3A1153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A5E871E4-3B7C-4779-81F3-38F1D5B5309D}">
      <dgm:prSet phldrT="[Text]"/>
      <dgm:spPr/>
      <dgm:t>
        <a:bodyPr/>
        <a:lstStyle/>
        <a:p>
          <a:r>
            <a:rPr lang="id-ID" dirty="0" smtClean="0"/>
            <a:t>1.Mendefinisikan “UNIT”</a:t>
          </a:r>
          <a:endParaRPr lang="id-ID" dirty="0"/>
        </a:p>
      </dgm:t>
    </dgm:pt>
    <dgm:pt modelId="{76957706-F5C4-4B88-9322-7143556D7A6A}" type="parTrans" cxnId="{02416E65-ED31-4B9D-B188-3BC5C5C8DCE6}">
      <dgm:prSet/>
      <dgm:spPr/>
      <dgm:t>
        <a:bodyPr/>
        <a:lstStyle/>
        <a:p>
          <a:endParaRPr lang="id-ID"/>
        </a:p>
      </dgm:t>
    </dgm:pt>
    <dgm:pt modelId="{401AA6EE-24BC-4FFC-9473-46C4F4B2C386}" type="sibTrans" cxnId="{02416E65-ED31-4B9D-B188-3BC5C5C8DCE6}">
      <dgm:prSet/>
      <dgm:spPr/>
      <dgm:t>
        <a:bodyPr/>
        <a:lstStyle/>
        <a:p>
          <a:endParaRPr lang="id-ID"/>
        </a:p>
      </dgm:t>
    </dgm:pt>
    <dgm:pt modelId="{4DC63634-0F51-4326-BAC6-E7F12F23E7CA}">
      <dgm:prSet phldrT="[Text]"/>
      <dgm:spPr/>
      <dgm:t>
        <a:bodyPr/>
        <a:lstStyle/>
        <a:p>
          <a:r>
            <a:rPr lang="id-ID" dirty="0" smtClean="0"/>
            <a:t>2.Mengidentifikasi aktivitas primer dan sekunder</a:t>
          </a:r>
          <a:endParaRPr lang="id-ID" dirty="0"/>
        </a:p>
      </dgm:t>
    </dgm:pt>
    <dgm:pt modelId="{13233E39-AEB9-4AC4-B4F1-D558AA169652}" type="parTrans" cxnId="{8E6282ED-5B2C-400D-954C-7787B46FD2FF}">
      <dgm:prSet/>
      <dgm:spPr/>
      <dgm:t>
        <a:bodyPr/>
        <a:lstStyle/>
        <a:p>
          <a:endParaRPr lang="id-ID"/>
        </a:p>
      </dgm:t>
    </dgm:pt>
    <dgm:pt modelId="{025424AE-B46F-48D0-9B29-B4D838DBCD70}" type="sibTrans" cxnId="{8E6282ED-5B2C-400D-954C-7787B46FD2FF}">
      <dgm:prSet/>
      <dgm:spPr/>
      <dgm:t>
        <a:bodyPr/>
        <a:lstStyle/>
        <a:p>
          <a:endParaRPr lang="id-ID"/>
        </a:p>
      </dgm:t>
    </dgm:pt>
    <dgm:pt modelId="{A0AD82C7-CB8A-4817-BD78-C8E196678B9C}">
      <dgm:prSet phldrT="[Text]"/>
      <dgm:spPr/>
      <dgm:t>
        <a:bodyPr/>
        <a:lstStyle/>
        <a:p>
          <a:r>
            <a:rPr lang="id-ID" dirty="0" smtClean="0"/>
            <a:t>3.Membebankan biaya aktivitas sekunder/pendukung ke aktivitas primer/utama</a:t>
          </a:r>
          <a:endParaRPr lang="id-ID" dirty="0"/>
        </a:p>
      </dgm:t>
    </dgm:pt>
    <dgm:pt modelId="{9ED816C6-EA62-4332-B40D-0D5F76DEFC40}" type="parTrans" cxnId="{AEB78822-629A-4146-8F63-5A5C7DBC6BEC}">
      <dgm:prSet/>
      <dgm:spPr/>
      <dgm:t>
        <a:bodyPr/>
        <a:lstStyle/>
        <a:p>
          <a:endParaRPr lang="id-ID"/>
        </a:p>
      </dgm:t>
    </dgm:pt>
    <dgm:pt modelId="{2523EA9E-C079-49DE-9087-9EFFE61815B2}" type="sibTrans" cxnId="{AEB78822-629A-4146-8F63-5A5C7DBC6BEC}">
      <dgm:prSet/>
      <dgm:spPr/>
      <dgm:t>
        <a:bodyPr/>
        <a:lstStyle/>
        <a:p>
          <a:endParaRPr lang="id-ID"/>
        </a:p>
      </dgm:t>
    </dgm:pt>
    <dgm:pt modelId="{50F59CC7-A333-4C1B-BB43-E79AE1A8D602}">
      <dgm:prSet phldrT="[Text]"/>
      <dgm:spPr/>
      <dgm:t>
        <a:bodyPr/>
        <a:lstStyle/>
        <a:p>
          <a:r>
            <a:rPr lang="id-ID" dirty="0" smtClean="0"/>
            <a:t>4.Mengidentifikasi biaya langsung dan tak langsung pada aktivitas primer</a:t>
          </a:r>
          <a:endParaRPr lang="id-ID" dirty="0"/>
        </a:p>
      </dgm:t>
    </dgm:pt>
    <dgm:pt modelId="{1FE34646-FA11-4F45-8369-56733DBDFEA4}" type="parTrans" cxnId="{744E32C0-3F5D-435D-B19D-5FE4E8A54200}">
      <dgm:prSet/>
      <dgm:spPr/>
      <dgm:t>
        <a:bodyPr/>
        <a:lstStyle/>
        <a:p>
          <a:endParaRPr lang="id-ID"/>
        </a:p>
      </dgm:t>
    </dgm:pt>
    <dgm:pt modelId="{09457125-A69C-4C23-BF67-0E6E4837B042}" type="sibTrans" cxnId="{744E32C0-3F5D-435D-B19D-5FE4E8A54200}">
      <dgm:prSet/>
      <dgm:spPr/>
      <dgm:t>
        <a:bodyPr/>
        <a:lstStyle/>
        <a:p>
          <a:endParaRPr lang="id-ID"/>
        </a:p>
      </dgm:t>
    </dgm:pt>
    <dgm:pt modelId="{2A878951-9587-4FD2-9F66-67BC24F7F5B5}">
      <dgm:prSet phldrT="[Text]"/>
      <dgm:spPr/>
      <dgm:t>
        <a:bodyPr/>
        <a:lstStyle/>
        <a:p>
          <a:r>
            <a:rPr lang="id-ID" dirty="0" smtClean="0"/>
            <a:t>5.Membebankan biaya tak langsung aktivitas ke aktivitas</a:t>
          </a:r>
          <a:endParaRPr lang="id-ID" dirty="0"/>
        </a:p>
      </dgm:t>
    </dgm:pt>
    <dgm:pt modelId="{E729BF1E-0743-4ABF-9893-F60A6ABCCB19}" type="parTrans" cxnId="{F5AFB889-7496-45C5-B1F0-8E346B75D86C}">
      <dgm:prSet/>
      <dgm:spPr/>
      <dgm:t>
        <a:bodyPr/>
        <a:lstStyle/>
        <a:p>
          <a:endParaRPr lang="id-ID"/>
        </a:p>
      </dgm:t>
    </dgm:pt>
    <dgm:pt modelId="{60733D31-ADD3-47C0-92D0-35C042B3F3C6}" type="sibTrans" cxnId="{F5AFB889-7496-45C5-B1F0-8E346B75D86C}">
      <dgm:prSet/>
      <dgm:spPr/>
      <dgm:t>
        <a:bodyPr/>
        <a:lstStyle/>
        <a:p>
          <a:endParaRPr lang="id-ID"/>
        </a:p>
      </dgm:t>
    </dgm:pt>
    <dgm:pt modelId="{01061E89-66E2-4AB2-ADB2-DFA9169BA837}">
      <dgm:prSet phldrT="[Text]"/>
      <dgm:spPr/>
      <dgm:t>
        <a:bodyPr/>
        <a:lstStyle/>
        <a:p>
          <a:r>
            <a:rPr lang="id-ID" dirty="0" smtClean="0"/>
            <a:t>6.Menentukan tarif aktivitas</a:t>
          </a:r>
          <a:endParaRPr lang="id-ID" dirty="0"/>
        </a:p>
      </dgm:t>
    </dgm:pt>
    <dgm:pt modelId="{702149E6-7687-4D8C-A6A4-00532E2492F8}" type="parTrans" cxnId="{2431BE64-9639-4F1F-97D9-6E0E341DA21A}">
      <dgm:prSet/>
      <dgm:spPr/>
      <dgm:t>
        <a:bodyPr/>
        <a:lstStyle/>
        <a:p>
          <a:endParaRPr lang="id-ID"/>
        </a:p>
      </dgm:t>
    </dgm:pt>
    <dgm:pt modelId="{21428C40-B3E9-4AA2-A237-726D73894B7E}" type="sibTrans" cxnId="{2431BE64-9639-4F1F-97D9-6E0E341DA21A}">
      <dgm:prSet/>
      <dgm:spPr/>
      <dgm:t>
        <a:bodyPr/>
        <a:lstStyle/>
        <a:p>
          <a:endParaRPr lang="id-ID"/>
        </a:p>
      </dgm:t>
    </dgm:pt>
    <dgm:pt modelId="{8335EA00-4196-4C50-A739-C8862F229A74}">
      <dgm:prSet phldrT="[Text]"/>
      <dgm:spPr/>
      <dgm:t>
        <a:bodyPr/>
        <a:lstStyle/>
        <a:p>
          <a:r>
            <a:rPr lang="id-ID" smtClean="0"/>
            <a:t>7.Membebankan </a:t>
          </a:r>
          <a:r>
            <a:rPr lang="id-ID" dirty="0" smtClean="0"/>
            <a:t>biaya aktivitas ke produk</a:t>
          </a:r>
          <a:endParaRPr lang="id-ID" dirty="0"/>
        </a:p>
      </dgm:t>
    </dgm:pt>
    <dgm:pt modelId="{7BA7227A-82C6-4F67-B76E-BBD29FD66F0C}" type="parTrans" cxnId="{F88E8F34-7759-4DC1-9049-0223CB7CC8BD}">
      <dgm:prSet/>
      <dgm:spPr/>
      <dgm:t>
        <a:bodyPr/>
        <a:lstStyle/>
        <a:p>
          <a:endParaRPr lang="id-ID"/>
        </a:p>
      </dgm:t>
    </dgm:pt>
    <dgm:pt modelId="{1030B945-074D-4587-AE31-040043FDC005}" type="sibTrans" cxnId="{F88E8F34-7759-4DC1-9049-0223CB7CC8BD}">
      <dgm:prSet/>
      <dgm:spPr/>
      <dgm:t>
        <a:bodyPr/>
        <a:lstStyle/>
        <a:p>
          <a:endParaRPr lang="id-ID"/>
        </a:p>
      </dgm:t>
    </dgm:pt>
    <dgm:pt modelId="{B4B49048-8F0A-46AA-8BF6-5FE1184CB52B}" type="pres">
      <dgm:prSet presAssocID="{A28F991C-0723-4ABF-8ABF-06BAB3A1153D}" presName="Name0" presStyleCnt="0">
        <dgm:presLayoutVars>
          <dgm:chMax val="7"/>
          <dgm:chPref val="7"/>
          <dgm:dir/>
        </dgm:presLayoutVars>
      </dgm:prSet>
      <dgm:spPr/>
    </dgm:pt>
    <dgm:pt modelId="{580A303D-AED2-4AD3-AF04-94B3D93CCE3A}" type="pres">
      <dgm:prSet presAssocID="{A28F991C-0723-4ABF-8ABF-06BAB3A1153D}" presName="Name1" presStyleCnt="0"/>
      <dgm:spPr/>
    </dgm:pt>
    <dgm:pt modelId="{574BDB24-89E3-4A39-82BB-BC30E844C25E}" type="pres">
      <dgm:prSet presAssocID="{A28F991C-0723-4ABF-8ABF-06BAB3A1153D}" presName="cycle" presStyleCnt="0"/>
      <dgm:spPr/>
    </dgm:pt>
    <dgm:pt modelId="{7A919A1E-CC6C-4434-AA51-1AD09BFA1226}" type="pres">
      <dgm:prSet presAssocID="{A28F991C-0723-4ABF-8ABF-06BAB3A1153D}" presName="srcNode" presStyleLbl="node1" presStyleIdx="0" presStyleCnt="7"/>
      <dgm:spPr/>
    </dgm:pt>
    <dgm:pt modelId="{FD1614E9-F636-49E5-BE4A-ACEA0779AD8A}" type="pres">
      <dgm:prSet presAssocID="{A28F991C-0723-4ABF-8ABF-06BAB3A1153D}" presName="conn" presStyleLbl="parChTrans1D2" presStyleIdx="0" presStyleCnt="1"/>
      <dgm:spPr/>
    </dgm:pt>
    <dgm:pt modelId="{93C5330A-FEE2-40CE-9BCF-FA5A13D83484}" type="pres">
      <dgm:prSet presAssocID="{A28F991C-0723-4ABF-8ABF-06BAB3A1153D}" presName="extraNode" presStyleLbl="node1" presStyleIdx="0" presStyleCnt="7"/>
      <dgm:spPr/>
    </dgm:pt>
    <dgm:pt modelId="{0A829F83-9A55-44FE-A339-4AD7AF768908}" type="pres">
      <dgm:prSet presAssocID="{A28F991C-0723-4ABF-8ABF-06BAB3A1153D}" presName="dstNode" presStyleLbl="node1" presStyleIdx="0" presStyleCnt="7"/>
      <dgm:spPr/>
    </dgm:pt>
    <dgm:pt modelId="{92050BF0-307E-4147-93DD-ED984EFD0052}" type="pres">
      <dgm:prSet presAssocID="{A5E871E4-3B7C-4779-81F3-38F1D5B5309D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2886DE5-85AB-4172-8E88-9D1DBBF92531}" type="pres">
      <dgm:prSet presAssocID="{A5E871E4-3B7C-4779-81F3-38F1D5B5309D}" presName="accent_1" presStyleCnt="0"/>
      <dgm:spPr/>
    </dgm:pt>
    <dgm:pt modelId="{53A4E19D-E76C-41E1-8C0D-A91DB79D08B2}" type="pres">
      <dgm:prSet presAssocID="{A5E871E4-3B7C-4779-81F3-38F1D5B5309D}" presName="accentRepeatNode" presStyleLbl="solidFgAcc1" presStyleIdx="0" presStyleCnt="7"/>
      <dgm:spPr/>
    </dgm:pt>
    <dgm:pt modelId="{34FE41DF-8E2A-4E50-B5F4-A3E019385043}" type="pres">
      <dgm:prSet presAssocID="{4DC63634-0F51-4326-BAC6-E7F12F23E7CA}" presName="text_2" presStyleLbl="node1" presStyleIdx="1" presStyleCnt="7">
        <dgm:presLayoutVars>
          <dgm:bulletEnabled val="1"/>
        </dgm:presLayoutVars>
      </dgm:prSet>
      <dgm:spPr/>
    </dgm:pt>
    <dgm:pt modelId="{2C986372-1A05-4C05-884D-0513A6B40738}" type="pres">
      <dgm:prSet presAssocID="{4DC63634-0F51-4326-BAC6-E7F12F23E7CA}" presName="accent_2" presStyleCnt="0"/>
      <dgm:spPr/>
    </dgm:pt>
    <dgm:pt modelId="{4716CFC0-504C-4CBE-BCA1-D0292BACAE54}" type="pres">
      <dgm:prSet presAssocID="{4DC63634-0F51-4326-BAC6-E7F12F23E7CA}" presName="accentRepeatNode" presStyleLbl="solidFgAcc1" presStyleIdx="1" presStyleCnt="7"/>
      <dgm:spPr/>
    </dgm:pt>
    <dgm:pt modelId="{CB1463AB-F5F0-4E5C-9499-66BDD072F3C2}" type="pres">
      <dgm:prSet presAssocID="{A0AD82C7-CB8A-4817-BD78-C8E196678B9C}" presName="text_3" presStyleLbl="node1" presStyleIdx="2" presStyleCnt="7">
        <dgm:presLayoutVars>
          <dgm:bulletEnabled val="1"/>
        </dgm:presLayoutVars>
      </dgm:prSet>
      <dgm:spPr/>
    </dgm:pt>
    <dgm:pt modelId="{45A95E2C-94A2-4AAE-9893-F94A7EAF9725}" type="pres">
      <dgm:prSet presAssocID="{A0AD82C7-CB8A-4817-BD78-C8E196678B9C}" presName="accent_3" presStyleCnt="0"/>
      <dgm:spPr/>
    </dgm:pt>
    <dgm:pt modelId="{329945E4-2732-4B0F-BB51-70A2119BD016}" type="pres">
      <dgm:prSet presAssocID="{A0AD82C7-CB8A-4817-BD78-C8E196678B9C}" presName="accentRepeatNode" presStyleLbl="solidFgAcc1" presStyleIdx="2" presStyleCnt="7"/>
      <dgm:spPr/>
    </dgm:pt>
    <dgm:pt modelId="{8C05CDA1-B6DF-4ACD-A1F3-FBB9D097DC96}" type="pres">
      <dgm:prSet presAssocID="{50F59CC7-A333-4C1B-BB43-E79AE1A8D602}" presName="text_4" presStyleLbl="node1" presStyleIdx="3" presStyleCnt="7">
        <dgm:presLayoutVars>
          <dgm:bulletEnabled val="1"/>
        </dgm:presLayoutVars>
      </dgm:prSet>
      <dgm:spPr/>
    </dgm:pt>
    <dgm:pt modelId="{621D1160-49B7-4538-A786-98CDB9AD4771}" type="pres">
      <dgm:prSet presAssocID="{50F59CC7-A333-4C1B-BB43-E79AE1A8D602}" presName="accent_4" presStyleCnt="0"/>
      <dgm:spPr/>
    </dgm:pt>
    <dgm:pt modelId="{2C1BBD04-5E47-46AF-A5F6-030D85FE958D}" type="pres">
      <dgm:prSet presAssocID="{50F59CC7-A333-4C1B-BB43-E79AE1A8D602}" presName="accentRepeatNode" presStyleLbl="solidFgAcc1" presStyleIdx="3" presStyleCnt="7"/>
      <dgm:spPr/>
    </dgm:pt>
    <dgm:pt modelId="{B6867C3F-A9E1-482C-A89E-E8817D9D9BDA}" type="pres">
      <dgm:prSet presAssocID="{2A878951-9587-4FD2-9F66-67BC24F7F5B5}" presName="text_5" presStyleLbl="node1" presStyleIdx="4" presStyleCnt="7">
        <dgm:presLayoutVars>
          <dgm:bulletEnabled val="1"/>
        </dgm:presLayoutVars>
      </dgm:prSet>
      <dgm:spPr/>
    </dgm:pt>
    <dgm:pt modelId="{B0D8DFD0-13C8-46C3-AB4C-CE668AAD05D4}" type="pres">
      <dgm:prSet presAssocID="{2A878951-9587-4FD2-9F66-67BC24F7F5B5}" presName="accent_5" presStyleCnt="0"/>
      <dgm:spPr/>
    </dgm:pt>
    <dgm:pt modelId="{49AE4140-D1FD-4F93-9C75-EFEE671DE67E}" type="pres">
      <dgm:prSet presAssocID="{2A878951-9587-4FD2-9F66-67BC24F7F5B5}" presName="accentRepeatNode" presStyleLbl="solidFgAcc1" presStyleIdx="4" presStyleCnt="7"/>
      <dgm:spPr/>
    </dgm:pt>
    <dgm:pt modelId="{9A8E64F5-4651-4B25-AC31-80A42F2BEE67}" type="pres">
      <dgm:prSet presAssocID="{01061E89-66E2-4AB2-ADB2-DFA9169BA837}" presName="text_6" presStyleLbl="node1" presStyleIdx="5" presStyleCnt="7">
        <dgm:presLayoutVars>
          <dgm:bulletEnabled val="1"/>
        </dgm:presLayoutVars>
      </dgm:prSet>
      <dgm:spPr/>
    </dgm:pt>
    <dgm:pt modelId="{E3C91474-C2A0-4F2B-B98D-A4FAE9CB233C}" type="pres">
      <dgm:prSet presAssocID="{01061E89-66E2-4AB2-ADB2-DFA9169BA837}" presName="accent_6" presStyleCnt="0"/>
      <dgm:spPr/>
    </dgm:pt>
    <dgm:pt modelId="{09FE9A65-E840-4A5E-A0CF-E4D8F3CAE492}" type="pres">
      <dgm:prSet presAssocID="{01061E89-66E2-4AB2-ADB2-DFA9169BA837}" presName="accentRepeatNode" presStyleLbl="solidFgAcc1" presStyleIdx="5" presStyleCnt="7"/>
      <dgm:spPr/>
    </dgm:pt>
    <dgm:pt modelId="{07F2BF12-8F68-490E-81E1-382F33CDF25B}" type="pres">
      <dgm:prSet presAssocID="{8335EA00-4196-4C50-A739-C8862F229A74}" presName="text_7" presStyleLbl="node1" presStyleIdx="6" presStyleCnt="7">
        <dgm:presLayoutVars>
          <dgm:bulletEnabled val="1"/>
        </dgm:presLayoutVars>
      </dgm:prSet>
      <dgm:spPr/>
    </dgm:pt>
    <dgm:pt modelId="{3F04CA70-4360-439F-A845-4EF034D93096}" type="pres">
      <dgm:prSet presAssocID="{8335EA00-4196-4C50-A739-C8862F229A74}" presName="accent_7" presStyleCnt="0"/>
      <dgm:spPr/>
    </dgm:pt>
    <dgm:pt modelId="{38663210-C55E-4B44-8502-21CFD7CF22CE}" type="pres">
      <dgm:prSet presAssocID="{8335EA00-4196-4C50-A739-C8862F229A74}" presName="accentRepeatNode" presStyleLbl="solidFgAcc1" presStyleIdx="6" presStyleCnt="7"/>
      <dgm:spPr/>
    </dgm:pt>
  </dgm:ptLst>
  <dgm:cxnLst>
    <dgm:cxn modelId="{85AE9C4C-0B07-48F2-8FFF-4BCBD40505B3}" type="presOf" srcId="{4DC63634-0F51-4326-BAC6-E7F12F23E7CA}" destId="{34FE41DF-8E2A-4E50-B5F4-A3E019385043}" srcOrd="0" destOrd="0" presId="urn:microsoft.com/office/officeart/2008/layout/VerticalCurvedList"/>
    <dgm:cxn modelId="{4CC678EA-B4A7-4478-B914-B6B983DBF52A}" type="presOf" srcId="{50F59CC7-A333-4C1B-BB43-E79AE1A8D602}" destId="{8C05CDA1-B6DF-4ACD-A1F3-FBB9D097DC96}" srcOrd="0" destOrd="0" presId="urn:microsoft.com/office/officeart/2008/layout/VerticalCurvedList"/>
    <dgm:cxn modelId="{59E75198-B109-4A4F-B801-4E42CB59B3E0}" type="presOf" srcId="{A0AD82C7-CB8A-4817-BD78-C8E196678B9C}" destId="{CB1463AB-F5F0-4E5C-9499-66BDD072F3C2}" srcOrd="0" destOrd="0" presId="urn:microsoft.com/office/officeart/2008/layout/VerticalCurvedList"/>
    <dgm:cxn modelId="{F5AFB889-7496-45C5-B1F0-8E346B75D86C}" srcId="{A28F991C-0723-4ABF-8ABF-06BAB3A1153D}" destId="{2A878951-9587-4FD2-9F66-67BC24F7F5B5}" srcOrd="4" destOrd="0" parTransId="{E729BF1E-0743-4ABF-9893-F60A6ABCCB19}" sibTransId="{60733D31-ADD3-47C0-92D0-35C042B3F3C6}"/>
    <dgm:cxn modelId="{55A5C3C6-6A4C-4038-A658-DE7C5B998735}" type="presOf" srcId="{2A878951-9587-4FD2-9F66-67BC24F7F5B5}" destId="{B6867C3F-A9E1-482C-A89E-E8817D9D9BDA}" srcOrd="0" destOrd="0" presId="urn:microsoft.com/office/officeart/2008/layout/VerticalCurvedList"/>
    <dgm:cxn modelId="{79FD1BAB-6483-433F-B878-F3B95C6DEEF6}" type="presOf" srcId="{A28F991C-0723-4ABF-8ABF-06BAB3A1153D}" destId="{B4B49048-8F0A-46AA-8BF6-5FE1184CB52B}" srcOrd="0" destOrd="0" presId="urn:microsoft.com/office/officeart/2008/layout/VerticalCurvedList"/>
    <dgm:cxn modelId="{744E32C0-3F5D-435D-B19D-5FE4E8A54200}" srcId="{A28F991C-0723-4ABF-8ABF-06BAB3A1153D}" destId="{50F59CC7-A333-4C1B-BB43-E79AE1A8D602}" srcOrd="3" destOrd="0" parTransId="{1FE34646-FA11-4F45-8369-56733DBDFEA4}" sibTransId="{09457125-A69C-4C23-BF67-0E6E4837B042}"/>
    <dgm:cxn modelId="{02416E65-ED31-4B9D-B188-3BC5C5C8DCE6}" srcId="{A28F991C-0723-4ABF-8ABF-06BAB3A1153D}" destId="{A5E871E4-3B7C-4779-81F3-38F1D5B5309D}" srcOrd="0" destOrd="0" parTransId="{76957706-F5C4-4B88-9322-7143556D7A6A}" sibTransId="{401AA6EE-24BC-4FFC-9473-46C4F4B2C386}"/>
    <dgm:cxn modelId="{CC36E049-4D74-4F2B-B76E-B9D18D2EFCD2}" type="presOf" srcId="{01061E89-66E2-4AB2-ADB2-DFA9169BA837}" destId="{9A8E64F5-4651-4B25-AC31-80A42F2BEE67}" srcOrd="0" destOrd="0" presId="urn:microsoft.com/office/officeart/2008/layout/VerticalCurvedList"/>
    <dgm:cxn modelId="{199387D5-AC26-4FB4-8C98-7ED2ADDDC417}" type="presOf" srcId="{A5E871E4-3B7C-4779-81F3-38F1D5B5309D}" destId="{92050BF0-307E-4147-93DD-ED984EFD0052}" srcOrd="0" destOrd="0" presId="urn:microsoft.com/office/officeart/2008/layout/VerticalCurvedList"/>
    <dgm:cxn modelId="{2431BE64-9639-4F1F-97D9-6E0E341DA21A}" srcId="{A28F991C-0723-4ABF-8ABF-06BAB3A1153D}" destId="{01061E89-66E2-4AB2-ADB2-DFA9169BA837}" srcOrd="5" destOrd="0" parTransId="{702149E6-7687-4D8C-A6A4-00532E2492F8}" sibTransId="{21428C40-B3E9-4AA2-A237-726D73894B7E}"/>
    <dgm:cxn modelId="{AEB78822-629A-4146-8F63-5A5C7DBC6BEC}" srcId="{A28F991C-0723-4ABF-8ABF-06BAB3A1153D}" destId="{A0AD82C7-CB8A-4817-BD78-C8E196678B9C}" srcOrd="2" destOrd="0" parTransId="{9ED816C6-EA62-4332-B40D-0D5F76DEFC40}" sibTransId="{2523EA9E-C079-49DE-9087-9EFFE61815B2}"/>
    <dgm:cxn modelId="{2BAA9845-610F-4C66-A98E-54B21936D295}" type="presOf" srcId="{8335EA00-4196-4C50-A739-C8862F229A74}" destId="{07F2BF12-8F68-490E-81E1-382F33CDF25B}" srcOrd="0" destOrd="0" presId="urn:microsoft.com/office/officeart/2008/layout/VerticalCurvedList"/>
    <dgm:cxn modelId="{DDFCB98F-A29A-4C5F-80C7-F28CFFB81E3F}" type="presOf" srcId="{401AA6EE-24BC-4FFC-9473-46C4F4B2C386}" destId="{FD1614E9-F636-49E5-BE4A-ACEA0779AD8A}" srcOrd="0" destOrd="0" presId="urn:microsoft.com/office/officeart/2008/layout/VerticalCurvedList"/>
    <dgm:cxn modelId="{8E6282ED-5B2C-400D-954C-7787B46FD2FF}" srcId="{A28F991C-0723-4ABF-8ABF-06BAB3A1153D}" destId="{4DC63634-0F51-4326-BAC6-E7F12F23E7CA}" srcOrd="1" destOrd="0" parTransId="{13233E39-AEB9-4AC4-B4F1-D558AA169652}" sibTransId="{025424AE-B46F-48D0-9B29-B4D838DBCD70}"/>
    <dgm:cxn modelId="{F88E8F34-7759-4DC1-9049-0223CB7CC8BD}" srcId="{A28F991C-0723-4ABF-8ABF-06BAB3A1153D}" destId="{8335EA00-4196-4C50-A739-C8862F229A74}" srcOrd="6" destOrd="0" parTransId="{7BA7227A-82C6-4F67-B76E-BBD29FD66F0C}" sibTransId="{1030B945-074D-4587-AE31-040043FDC005}"/>
    <dgm:cxn modelId="{8E60930D-0FA1-4B33-A1C7-E20C2B0C97BA}" type="presParOf" srcId="{B4B49048-8F0A-46AA-8BF6-5FE1184CB52B}" destId="{580A303D-AED2-4AD3-AF04-94B3D93CCE3A}" srcOrd="0" destOrd="0" presId="urn:microsoft.com/office/officeart/2008/layout/VerticalCurvedList"/>
    <dgm:cxn modelId="{B15A6F69-4A36-4555-BA9E-55A42DB79DCB}" type="presParOf" srcId="{580A303D-AED2-4AD3-AF04-94B3D93CCE3A}" destId="{574BDB24-89E3-4A39-82BB-BC30E844C25E}" srcOrd="0" destOrd="0" presId="urn:microsoft.com/office/officeart/2008/layout/VerticalCurvedList"/>
    <dgm:cxn modelId="{BA72F2C4-262D-422C-8CD4-0508A11E5BEF}" type="presParOf" srcId="{574BDB24-89E3-4A39-82BB-BC30E844C25E}" destId="{7A919A1E-CC6C-4434-AA51-1AD09BFA1226}" srcOrd="0" destOrd="0" presId="urn:microsoft.com/office/officeart/2008/layout/VerticalCurvedList"/>
    <dgm:cxn modelId="{C4D55583-677A-4CCA-949B-B55AA3E38C75}" type="presParOf" srcId="{574BDB24-89E3-4A39-82BB-BC30E844C25E}" destId="{FD1614E9-F636-49E5-BE4A-ACEA0779AD8A}" srcOrd="1" destOrd="0" presId="urn:microsoft.com/office/officeart/2008/layout/VerticalCurvedList"/>
    <dgm:cxn modelId="{E11D3388-8A88-4BFE-BC11-C08641155BA6}" type="presParOf" srcId="{574BDB24-89E3-4A39-82BB-BC30E844C25E}" destId="{93C5330A-FEE2-40CE-9BCF-FA5A13D83484}" srcOrd="2" destOrd="0" presId="urn:microsoft.com/office/officeart/2008/layout/VerticalCurvedList"/>
    <dgm:cxn modelId="{703ECD54-112B-49DA-9E26-1044ECE42D54}" type="presParOf" srcId="{574BDB24-89E3-4A39-82BB-BC30E844C25E}" destId="{0A829F83-9A55-44FE-A339-4AD7AF768908}" srcOrd="3" destOrd="0" presId="urn:microsoft.com/office/officeart/2008/layout/VerticalCurvedList"/>
    <dgm:cxn modelId="{93A746BA-B4C4-4700-81DE-A7B8D59CFCEC}" type="presParOf" srcId="{580A303D-AED2-4AD3-AF04-94B3D93CCE3A}" destId="{92050BF0-307E-4147-93DD-ED984EFD0052}" srcOrd="1" destOrd="0" presId="urn:microsoft.com/office/officeart/2008/layout/VerticalCurvedList"/>
    <dgm:cxn modelId="{9583A4A3-F4AA-42E2-9DA3-E12E6D2C1104}" type="presParOf" srcId="{580A303D-AED2-4AD3-AF04-94B3D93CCE3A}" destId="{32886DE5-85AB-4172-8E88-9D1DBBF92531}" srcOrd="2" destOrd="0" presId="urn:microsoft.com/office/officeart/2008/layout/VerticalCurvedList"/>
    <dgm:cxn modelId="{AFF22DA4-D2E6-41EE-BAAF-93DD730FFDE7}" type="presParOf" srcId="{32886DE5-85AB-4172-8E88-9D1DBBF92531}" destId="{53A4E19D-E76C-41E1-8C0D-A91DB79D08B2}" srcOrd="0" destOrd="0" presId="urn:microsoft.com/office/officeart/2008/layout/VerticalCurvedList"/>
    <dgm:cxn modelId="{0516ECBE-528D-499F-815A-8231ED4D381C}" type="presParOf" srcId="{580A303D-AED2-4AD3-AF04-94B3D93CCE3A}" destId="{34FE41DF-8E2A-4E50-B5F4-A3E019385043}" srcOrd="3" destOrd="0" presId="urn:microsoft.com/office/officeart/2008/layout/VerticalCurvedList"/>
    <dgm:cxn modelId="{A74A82D8-3FE5-4193-8267-7D7E8097CFD1}" type="presParOf" srcId="{580A303D-AED2-4AD3-AF04-94B3D93CCE3A}" destId="{2C986372-1A05-4C05-884D-0513A6B40738}" srcOrd="4" destOrd="0" presId="urn:microsoft.com/office/officeart/2008/layout/VerticalCurvedList"/>
    <dgm:cxn modelId="{364A774F-E16F-4D7F-9717-039FBA363F39}" type="presParOf" srcId="{2C986372-1A05-4C05-884D-0513A6B40738}" destId="{4716CFC0-504C-4CBE-BCA1-D0292BACAE54}" srcOrd="0" destOrd="0" presId="urn:microsoft.com/office/officeart/2008/layout/VerticalCurvedList"/>
    <dgm:cxn modelId="{018FB793-28A0-4F90-B44A-5164DBF9E6F3}" type="presParOf" srcId="{580A303D-AED2-4AD3-AF04-94B3D93CCE3A}" destId="{CB1463AB-F5F0-4E5C-9499-66BDD072F3C2}" srcOrd="5" destOrd="0" presId="urn:microsoft.com/office/officeart/2008/layout/VerticalCurvedList"/>
    <dgm:cxn modelId="{F03A1AEC-10F7-4331-A4BB-38DBD85611D8}" type="presParOf" srcId="{580A303D-AED2-4AD3-AF04-94B3D93CCE3A}" destId="{45A95E2C-94A2-4AAE-9893-F94A7EAF9725}" srcOrd="6" destOrd="0" presId="urn:microsoft.com/office/officeart/2008/layout/VerticalCurvedList"/>
    <dgm:cxn modelId="{28DD21BB-B626-478C-83B3-CB46DA513D3C}" type="presParOf" srcId="{45A95E2C-94A2-4AAE-9893-F94A7EAF9725}" destId="{329945E4-2732-4B0F-BB51-70A2119BD016}" srcOrd="0" destOrd="0" presId="urn:microsoft.com/office/officeart/2008/layout/VerticalCurvedList"/>
    <dgm:cxn modelId="{CACF4C14-8B1B-495F-9CD8-5055EA9ED01C}" type="presParOf" srcId="{580A303D-AED2-4AD3-AF04-94B3D93CCE3A}" destId="{8C05CDA1-B6DF-4ACD-A1F3-FBB9D097DC96}" srcOrd="7" destOrd="0" presId="urn:microsoft.com/office/officeart/2008/layout/VerticalCurvedList"/>
    <dgm:cxn modelId="{AF19E548-49DD-4E3D-989D-A7FA23046696}" type="presParOf" srcId="{580A303D-AED2-4AD3-AF04-94B3D93CCE3A}" destId="{621D1160-49B7-4538-A786-98CDB9AD4771}" srcOrd="8" destOrd="0" presId="urn:microsoft.com/office/officeart/2008/layout/VerticalCurvedList"/>
    <dgm:cxn modelId="{FFBD4DEE-643E-4338-89A1-CBEFB05E377F}" type="presParOf" srcId="{621D1160-49B7-4538-A786-98CDB9AD4771}" destId="{2C1BBD04-5E47-46AF-A5F6-030D85FE958D}" srcOrd="0" destOrd="0" presId="urn:microsoft.com/office/officeart/2008/layout/VerticalCurvedList"/>
    <dgm:cxn modelId="{AA1A2DFA-C686-480E-A993-C65E6238F4BF}" type="presParOf" srcId="{580A303D-AED2-4AD3-AF04-94B3D93CCE3A}" destId="{B6867C3F-A9E1-482C-A89E-E8817D9D9BDA}" srcOrd="9" destOrd="0" presId="urn:microsoft.com/office/officeart/2008/layout/VerticalCurvedList"/>
    <dgm:cxn modelId="{8299758B-0033-4B5B-B1A7-9AEADDA7F037}" type="presParOf" srcId="{580A303D-AED2-4AD3-AF04-94B3D93CCE3A}" destId="{B0D8DFD0-13C8-46C3-AB4C-CE668AAD05D4}" srcOrd="10" destOrd="0" presId="urn:microsoft.com/office/officeart/2008/layout/VerticalCurvedList"/>
    <dgm:cxn modelId="{A96F9624-1D33-4749-B6F1-61193FF819DE}" type="presParOf" srcId="{B0D8DFD0-13C8-46C3-AB4C-CE668AAD05D4}" destId="{49AE4140-D1FD-4F93-9C75-EFEE671DE67E}" srcOrd="0" destOrd="0" presId="urn:microsoft.com/office/officeart/2008/layout/VerticalCurvedList"/>
    <dgm:cxn modelId="{7D97A58E-5869-42BB-A208-A0BB39E71FB2}" type="presParOf" srcId="{580A303D-AED2-4AD3-AF04-94B3D93CCE3A}" destId="{9A8E64F5-4651-4B25-AC31-80A42F2BEE67}" srcOrd="11" destOrd="0" presId="urn:microsoft.com/office/officeart/2008/layout/VerticalCurvedList"/>
    <dgm:cxn modelId="{89F001E2-EAB4-4E4E-96C5-2089695002DE}" type="presParOf" srcId="{580A303D-AED2-4AD3-AF04-94B3D93CCE3A}" destId="{E3C91474-C2A0-4F2B-B98D-A4FAE9CB233C}" srcOrd="12" destOrd="0" presId="urn:microsoft.com/office/officeart/2008/layout/VerticalCurvedList"/>
    <dgm:cxn modelId="{04BEEF40-0ED0-418F-9920-2595820D64D2}" type="presParOf" srcId="{E3C91474-C2A0-4F2B-B98D-A4FAE9CB233C}" destId="{09FE9A65-E840-4A5E-A0CF-E4D8F3CAE492}" srcOrd="0" destOrd="0" presId="urn:microsoft.com/office/officeart/2008/layout/VerticalCurvedList"/>
    <dgm:cxn modelId="{EFEFDE5D-B1E1-4CB7-BADB-880618E3B405}" type="presParOf" srcId="{580A303D-AED2-4AD3-AF04-94B3D93CCE3A}" destId="{07F2BF12-8F68-490E-81E1-382F33CDF25B}" srcOrd="13" destOrd="0" presId="urn:microsoft.com/office/officeart/2008/layout/VerticalCurvedList"/>
    <dgm:cxn modelId="{5DE5C58A-F250-4957-8573-37F0C448D783}" type="presParOf" srcId="{580A303D-AED2-4AD3-AF04-94B3D93CCE3A}" destId="{3F04CA70-4360-439F-A845-4EF034D93096}" srcOrd="14" destOrd="0" presId="urn:microsoft.com/office/officeart/2008/layout/VerticalCurvedList"/>
    <dgm:cxn modelId="{50D330E6-1F51-4086-AAFE-CFFD63F62E5F}" type="presParOf" srcId="{3F04CA70-4360-439F-A845-4EF034D93096}" destId="{38663210-C55E-4B44-8502-21CFD7CF22C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A92E140-A8DB-488E-9C60-CE16AE329D8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734EBF19-8BCA-4289-AF37-4145034CFBDB}">
      <dgm:prSet phldrT="[Text]"/>
      <dgm:spPr/>
      <dgm:t>
        <a:bodyPr/>
        <a:lstStyle/>
        <a:p>
          <a:r>
            <a:rPr lang="id-ID" dirty="0" smtClean="0"/>
            <a:t>Aktivitas Primer</a:t>
          </a:r>
          <a:endParaRPr lang="id-ID" dirty="0"/>
        </a:p>
      </dgm:t>
    </dgm:pt>
    <dgm:pt modelId="{14A80B66-76A3-4F19-A098-45E493551EDE}" type="parTrans" cxnId="{960573BA-8232-4F5A-8797-D8E43C4919D9}">
      <dgm:prSet/>
      <dgm:spPr/>
      <dgm:t>
        <a:bodyPr/>
        <a:lstStyle/>
        <a:p>
          <a:endParaRPr lang="id-ID"/>
        </a:p>
      </dgm:t>
    </dgm:pt>
    <dgm:pt modelId="{3E61C7BE-F0DF-4BCF-A6FC-7D5A93C01E35}" type="sibTrans" cxnId="{960573BA-8232-4F5A-8797-D8E43C4919D9}">
      <dgm:prSet/>
      <dgm:spPr/>
      <dgm:t>
        <a:bodyPr/>
        <a:lstStyle/>
        <a:p>
          <a:endParaRPr lang="id-ID"/>
        </a:p>
      </dgm:t>
    </dgm:pt>
    <dgm:pt modelId="{F8642478-40F5-4FE6-905E-E491EDC53E68}">
      <dgm:prSet phldrT="[Text]"/>
      <dgm:spPr/>
      <dgm:t>
        <a:bodyPr/>
        <a:lstStyle/>
        <a:p>
          <a:r>
            <a:rPr lang="id-ID" dirty="0" smtClean="0"/>
            <a:t>Aktivitas yang langsung berhubungan dgn produk/prosedur/pesanan</a:t>
          </a:r>
          <a:endParaRPr lang="id-ID" dirty="0"/>
        </a:p>
      </dgm:t>
    </dgm:pt>
    <dgm:pt modelId="{79D2ECD7-D028-4668-B2CD-9FD2820DC421}" type="parTrans" cxnId="{0B53CAFB-EFCF-432D-BBB4-96F5744DD348}">
      <dgm:prSet/>
      <dgm:spPr/>
      <dgm:t>
        <a:bodyPr/>
        <a:lstStyle/>
        <a:p>
          <a:endParaRPr lang="id-ID"/>
        </a:p>
      </dgm:t>
    </dgm:pt>
    <dgm:pt modelId="{098CE180-34CA-4A4E-A9DD-E6B531D106ED}" type="sibTrans" cxnId="{0B53CAFB-EFCF-432D-BBB4-96F5744DD348}">
      <dgm:prSet/>
      <dgm:spPr/>
      <dgm:t>
        <a:bodyPr/>
        <a:lstStyle/>
        <a:p>
          <a:endParaRPr lang="id-ID"/>
        </a:p>
      </dgm:t>
    </dgm:pt>
    <dgm:pt modelId="{2C6E81C9-0D47-4811-B35E-380F4986C44D}">
      <dgm:prSet phldrT="[Text]"/>
      <dgm:spPr/>
      <dgm:t>
        <a:bodyPr/>
        <a:lstStyle/>
        <a:p>
          <a:r>
            <a:rPr lang="id-ID" dirty="0" smtClean="0"/>
            <a:t>Aktivitas Sekunder</a:t>
          </a:r>
          <a:endParaRPr lang="id-ID" dirty="0"/>
        </a:p>
      </dgm:t>
    </dgm:pt>
    <dgm:pt modelId="{C51BA4F8-02D7-4A2F-8E1E-8BA026E8AC12}" type="parTrans" cxnId="{E31A351A-5FC4-483B-91FE-6887280C6490}">
      <dgm:prSet/>
      <dgm:spPr/>
      <dgm:t>
        <a:bodyPr/>
        <a:lstStyle/>
        <a:p>
          <a:endParaRPr lang="id-ID"/>
        </a:p>
      </dgm:t>
    </dgm:pt>
    <dgm:pt modelId="{E4FD27E1-1CE7-489D-BF40-A2ACC6859B8A}" type="sibTrans" cxnId="{E31A351A-5FC4-483B-91FE-6887280C6490}">
      <dgm:prSet/>
      <dgm:spPr/>
      <dgm:t>
        <a:bodyPr/>
        <a:lstStyle/>
        <a:p>
          <a:endParaRPr lang="id-ID"/>
        </a:p>
      </dgm:t>
    </dgm:pt>
    <dgm:pt modelId="{74C35069-C489-4472-BCCC-C4F0924FBF03}">
      <dgm:prSet phldrT="[Text]"/>
      <dgm:spPr/>
      <dgm:t>
        <a:bodyPr/>
        <a:lstStyle/>
        <a:p>
          <a:r>
            <a:rPr lang="id-ID" dirty="0" smtClean="0"/>
            <a:t>Aktivitas yang dikonsumsi oleh aktivitas primer</a:t>
          </a:r>
          <a:endParaRPr lang="id-ID" dirty="0"/>
        </a:p>
      </dgm:t>
    </dgm:pt>
    <dgm:pt modelId="{B930295A-9B24-43B2-B318-58AC214C6233}" type="parTrans" cxnId="{DA86657F-0EAB-4C36-B83D-387A04BA9E65}">
      <dgm:prSet/>
      <dgm:spPr/>
      <dgm:t>
        <a:bodyPr/>
        <a:lstStyle/>
        <a:p>
          <a:endParaRPr lang="id-ID"/>
        </a:p>
      </dgm:t>
    </dgm:pt>
    <dgm:pt modelId="{09EED078-4C99-45E2-937E-F61769A6925C}" type="sibTrans" cxnId="{DA86657F-0EAB-4C36-B83D-387A04BA9E65}">
      <dgm:prSet/>
      <dgm:spPr/>
      <dgm:t>
        <a:bodyPr/>
        <a:lstStyle/>
        <a:p>
          <a:endParaRPr lang="id-ID"/>
        </a:p>
      </dgm:t>
    </dgm:pt>
    <dgm:pt modelId="{FABF2D2F-FED2-4A80-9ED7-9358A30C06C4}" type="pres">
      <dgm:prSet presAssocID="{6A92E140-A8DB-488E-9C60-CE16AE329D82}" presName="linear" presStyleCnt="0">
        <dgm:presLayoutVars>
          <dgm:animLvl val="lvl"/>
          <dgm:resizeHandles val="exact"/>
        </dgm:presLayoutVars>
      </dgm:prSet>
      <dgm:spPr/>
    </dgm:pt>
    <dgm:pt modelId="{842DFF7A-9F29-4DED-AF73-3EDFCC013D8F}" type="pres">
      <dgm:prSet presAssocID="{734EBF19-8BCA-4289-AF37-4145034CFBD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6BAD3EC-41A3-429F-AE65-E91758FF90AB}" type="pres">
      <dgm:prSet presAssocID="{734EBF19-8BCA-4289-AF37-4145034CFBD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9F3A1F3-2978-4D97-8E36-E7323187FDDD}" type="pres">
      <dgm:prSet presAssocID="{2C6E81C9-0D47-4811-B35E-380F4986C44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F4A0C3F-C945-4644-898B-F99D3862A8FF}" type="pres">
      <dgm:prSet presAssocID="{2C6E81C9-0D47-4811-B35E-380F4986C44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05C1BD51-4395-45FB-AABF-AF0B46EACEE8}" type="presOf" srcId="{F8642478-40F5-4FE6-905E-E491EDC53E68}" destId="{96BAD3EC-41A3-429F-AE65-E91758FF90AB}" srcOrd="0" destOrd="0" presId="urn:microsoft.com/office/officeart/2005/8/layout/vList2"/>
    <dgm:cxn modelId="{CAC0C596-4004-40FD-92C6-11FCA9201C54}" type="presOf" srcId="{2C6E81C9-0D47-4811-B35E-380F4986C44D}" destId="{F9F3A1F3-2978-4D97-8E36-E7323187FDDD}" srcOrd="0" destOrd="0" presId="urn:microsoft.com/office/officeart/2005/8/layout/vList2"/>
    <dgm:cxn modelId="{81F30013-4120-460E-997A-177CD05B6FAF}" type="presOf" srcId="{734EBF19-8BCA-4289-AF37-4145034CFBDB}" destId="{842DFF7A-9F29-4DED-AF73-3EDFCC013D8F}" srcOrd="0" destOrd="0" presId="urn:microsoft.com/office/officeart/2005/8/layout/vList2"/>
    <dgm:cxn modelId="{AE6FFD97-F1D2-4E00-8222-60BE7AA9EA51}" type="presOf" srcId="{6A92E140-A8DB-488E-9C60-CE16AE329D82}" destId="{FABF2D2F-FED2-4A80-9ED7-9358A30C06C4}" srcOrd="0" destOrd="0" presId="urn:microsoft.com/office/officeart/2005/8/layout/vList2"/>
    <dgm:cxn modelId="{960573BA-8232-4F5A-8797-D8E43C4919D9}" srcId="{6A92E140-A8DB-488E-9C60-CE16AE329D82}" destId="{734EBF19-8BCA-4289-AF37-4145034CFBDB}" srcOrd="0" destOrd="0" parTransId="{14A80B66-76A3-4F19-A098-45E493551EDE}" sibTransId="{3E61C7BE-F0DF-4BCF-A6FC-7D5A93C01E35}"/>
    <dgm:cxn modelId="{E31A351A-5FC4-483B-91FE-6887280C6490}" srcId="{6A92E140-A8DB-488E-9C60-CE16AE329D82}" destId="{2C6E81C9-0D47-4811-B35E-380F4986C44D}" srcOrd="1" destOrd="0" parTransId="{C51BA4F8-02D7-4A2F-8E1E-8BA026E8AC12}" sibTransId="{E4FD27E1-1CE7-489D-BF40-A2ACC6859B8A}"/>
    <dgm:cxn modelId="{DA86657F-0EAB-4C36-B83D-387A04BA9E65}" srcId="{2C6E81C9-0D47-4811-B35E-380F4986C44D}" destId="{74C35069-C489-4472-BCCC-C4F0924FBF03}" srcOrd="0" destOrd="0" parTransId="{B930295A-9B24-43B2-B318-58AC214C6233}" sibTransId="{09EED078-4C99-45E2-937E-F61769A6925C}"/>
    <dgm:cxn modelId="{0DDD06BB-936D-4852-9CCB-930110EE11EA}" type="presOf" srcId="{74C35069-C489-4472-BCCC-C4F0924FBF03}" destId="{4F4A0C3F-C945-4644-898B-F99D3862A8FF}" srcOrd="0" destOrd="0" presId="urn:microsoft.com/office/officeart/2005/8/layout/vList2"/>
    <dgm:cxn modelId="{0B53CAFB-EFCF-432D-BBB4-96F5744DD348}" srcId="{734EBF19-8BCA-4289-AF37-4145034CFBDB}" destId="{F8642478-40F5-4FE6-905E-E491EDC53E68}" srcOrd="0" destOrd="0" parTransId="{79D2ECD7-D028-4668-B2CD-9FD2820DC421}" sibTransId="{098CE180-34CA-4A4E-A9DD-E6B531D106ED}"/>
    <dgm:cxn modelId="{BDD256FA-34D5-41D7-A493-5E8A857E4E36}" type="presParOf" srcId="{FABF2D2F-FED2-4A80-9ED7-9358A30C06C4}" destId="{842DFF7A-9F29-4DED-AF73-3EDFCC013D8F}" srcOrd="0" destOrd="0" presId="urn:microsoft.com/office/officeart/2005/8/layout/vList2"/>
    <dgm:cxn modelId="{250B6B0E-371E-45EF-949A-067A67C4D846}" type="presParOf" srcId="{FABF2D2F-FED2-4A80-9ED7-9358A30C06C4}" destId="{96BAD3EC-41A3-429F-AE65-E91758FF90AB}" srcOrd="1" destOrd="0" presId="urn:microsoft.com/office/officeart/2005/8/layout/vList2"/>
    <dgm:cxn modelId="{49AB6B36-B97A-483A-92C9-2A8639D2123D}" type="presParOf" srcId="{FABF2D2F-FED2-4A80-9ED7-9358A30C06C4}" destId="{F9F3A1F3-2978-4D97-8E36-E7323187FDDD}" srcOrd="2" destOrd="0" presId="urn:microsoft.com/office/officeart/2005/8/layout/vList2"/>
    <dgm:cxn modelId="{777FBE8F-C07D-4C9B-9824-68450FAAE080}" type="presParOf" srcId="{FABF2D2F-FED2-4A80-9ED7-9358A30C06C4}" destId="{4F4A0C3F-C945-4644-898B-F99D3862A8F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C05993-D87B-479B-AEE6-50059F470C0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383DAE0F-AA54-45BD-A7E1-CBCFAE929710}">
      <dgm:prSet phldrT="[Text]"/>
      <dgm:spPr/>
      <dgm:t>
        <a:bodyPr/>
        <a:lstStyle/>
        <a:p>
          <a:r>
            <a:rPr lang="id-ID" dirty="0" smtClean="0"/>
            <a:t>Akuntansi itu apa sih ??</a:t>
          </a:r>
          <a:endParaRPr lang="id-ID" dirty="0"/>
        </a:p>
      </dgm:t>
    </dgm:pt>
    <dgm:pt modelId="{725C8E3F-316C-49DE-91F4-A0C431A5AE96}" type="parTrans" cxnId="{B142CF8A-47B7-40DE-92A2-51A253D6AC94}">
      <dgm:prSet/>
      <dgm:spPr/>
      <dgm:t>
        <a:bodyPr/>
        <a:lstStyle/>
        <a:p>
          <a:endParaRPr lang="id-ID"/>
        </a:p>
      </dgm:t>
    </dgm:pt>
    <dgm:pt modelId="{D0276CE2-26BE-42E9-9C91-E564DC6F4CFF}" type="sibTrans" cxnId="{B142CF8A-47B7-40DE-92A2-51A253D6AC94}">
      <dgm:prSet/>
      <dgm:spPr/>
      <dgm:t>
        <a:bodyPr/>
        <a:lstStyle/>
        <a:p>
          <a:endParaRPr lang="id-ID"/>
        </a:p>
      </dgm:t>
    </dgm:pt>
    <dgm:pt modelId="{A3309B06-3D6E-489D-A563-D2B7A7BE1AA7}">
      <dgm:prSet phldrT="[Text]"/>
      <dgm:spPr/>
      <dgm:t>
        <a:bodyPr/>
        <a:lstStyle/>
        <a:p>
          <a:r>
            <a:rPr lang="id-ID" dirty="0" smtClean="0"/>
            <a:t>Akuntansi adalah proses pengidentifikasian, pengukuran, pencatatan, pelaporan transaksi ekonomi dari suatu organisasi yang dijadikan </a:t>
          </a:r>
          <a:r>
            <a:rPr lang="it-IT" dirty="0" smtClean="0"/>
            <a:t>sebagai informasi dalam rangka pengambilan</a:t>
          </a:r>
          <a:r>
            <a:rPr lang="id-ID" dirty="0" smtClean="0"/>
            <a:t> </a:t>
          </a:r>
          <a:r>
            <a:rPr lang="fi-FI" dirty="0" smtClean="0"/>
            <a:t>keputusan ekonomi oleh pihak yang memerlu</a:t>
          </a:r>
          <a:r>
            <a:rPr lang="id-ID" dirty="0" smtClean="0"/>
            <a:t>kan.</a:t>
          </a:r>
          <a:endParaRPr lang="id-ID" dirty="0"/>
        </a:p>
      </dgm:t>
    </dgm:pt>
    <dgm:pt modelId="{E9DC6557-67B5-4DA2-9583-0167E3608195}" type="parTrans" cxnId="{91922E3F-8F50-4994-9C4A-0469362F2093}">
      <dgm:prSet/>
      <dgm:spPr/>
      <dgm:t>
        <a:bodyPr/>
        <a:lstStyle/>
        <a:p>
          <a:endParaRPr lang="id-ID"/>
        </a:p>
      </dgm:t>
    </dgm:pt>
    <dgm:pt modelId="{3F417F92-43A3-4175-8260-5023398E1A50}" type="sibTrans" cxnId="{91922E3F-8F50-4994-9C4A-0469362F2093}">
      <dgm:prSet/>
      <dgm:spPr/>
      <dgm:t>
        <a:bodyPr/>
        <a:lstStyle/>
        <a:p>
          <a:endParaRPr lang="id-ID"/>
        </a:p>
      </dgm:t>
    </dgm:pt>
    <dgm:pt modelId="{D0CEBD4B-022F-4A0A-83E9-682A577B9096}">
      <dgm:prSet phldrT="[Text]"/>
      <dgm:spPr/>
      <dgm:t>
        <a:bodyPr/>
        <a:lstStyle/>
        <a:p>
          <a:r>
            <a:rPr lang="id-ID" dirty="0" smtClean="0"/>
            <a:t>Apa parameter keberhasilannya ??</a:t>
          </a:r>
          <a:endParaRPr lang="id-ID" dirty="0"/>
        </a:p>
      </dgm:t>
    </dgm:pt>
    <dgm:pt modelId="{B47BE24E-38DC-4ACD-8E04-2BF1E2765B02}" type="parTrans" cxnId="{5F1E2CF0-FAF9-45E1-97DC-4371391F531C}">
      <dgm:prSet/>
      <dgm:spPr/>
      <dgm:t>
        <a:bodyPr/>
        <a:lstStyle/>
        <a:p>
          <a:endParaRPr lang="id-ID"/>
        </a:p>
      </dgm:t>
    </dgm:pt>
    <dgm:pt modelId="{2657AF4C-D0AC-4B16-8752-D21D8207D22D}" type="sibTrans" cxnId="{5F1E2CF0-FAF9-45E1-97DC-4371391F531C}">
      <dgm:prSet/>
      <dgm:spPr/>
      <dgm:t>
        <a:bodyPr/>
        <a:lstStyle/>
        <a:p>
          <a:endParaRPr lang="id-ID"/>
        </a:p>
      </dgm:t>
    </dgm:pt>
    <dgm:pt modelId="{D7D1CAFF-1B5F-401D-8282-0175CC4C81CC}">
      <dgm:prSet phldrT="[Text]"/>
      <dgm:spPr/>
      <dgm:t>
        <a:bodyPr/>
        <a:lstStyle/>
        <a:p>
          <a:r>
            <a:rPr lang="id-ID" dirty="0" smtClean="0"/>
            <a:t>Jumlah orang yang dilayani dan biaya overhead yang mampu diminimalisasikan</a:t>
          </a:r>
          <a:endParaRPr lang="id-ID" dirty="0"/>
        </a:p>
      </dgm:t>
    </dgm:pt>
    <dgm:pt modelId="{D17210D0-FD5D-466C-9872-736475E01C7C}" type="parTrans" cxnId="{625A1FCA-07C4-47E4-9CC2-EDAFB7C994AF}">
      <dgm:prSet/>
      <dgm:spPr/>
      <dgm:t>
        <a:bodyPr/>
        <a:lstStyle/>
        <a:p>
          <a:endParaRPr lang="id-ID"/>
        </a:p>
      </dgm:t>
    </dgm:pt>
    <dgm:pt modelId="{7B304DEE-2050-4E82-AD50-8CA9D134B67B}" type="sibTrans" cxnId="{625A1FCA-07C4-47E4-9CC2-EDAFB7C994AF}">
      <dgm:prSet/>
      <dgm:spPr/>
      <dgm:t>
        <a:bodyPr/>
        <a:lstStyle/>
        <a:p>
          <a:endParaRPr lang="id-ID"/>
        </a:p>
      </dgm:t>
    </dgm:pt>
    <dgm:pt modelId="{9932A0B4-4D2F-4E12-B64A-BAFBA6787B66}" type="pres">
      <dgm:prSet presAssocID="{56C05993-D87B-479B-AEE6-50059F470C05}" presName="linear" presStyleCnt="0">
        <dgm:presLayoutVars>
          <dgm:animLvl val="lvl"/>
          <dgm:resizeHandles val="exact"/>
        </dgm:presLayoutVars>
      </dgm:prSet>
      <dgm:spPr/>
    </dgm:pt>
    <dgm:pt modelId="{D637DBDC-5866-425E-914E-EFBE8037A3C4}" type="pres">
      <dgm:prSet presAssocID="{383DAE0F-AA54-45BD-A7E1-CBCFAE92971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1AB2872-0D99-409A-A94E-F5F6AB4579C1}" type="pres">
      <dgm:prSet presAssocID="{383DAE0F-AA54-45BD-A7E1-CBCFAE92971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C85305C-5B55-4072-A7BF-8CD43F62317C}" type="pres">
      <dgm:prSet presAssocID="{D0CEBD4B-022F-4A0A-83E9-682A577B909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18244EC-D579-4B4C-B771-2CFAED6F55A2}" type="pres">
      <dgm:prSet presAssocID="{D0CEBD4B-022F-4A0A-83E9-682A577B909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B142CF8A-47B7-40DE-92A2-51A253D6AC94}" srcId="{56C05993-D87B-479B-AEE6-50059F470C05}" destId="{383DAE0F-AA54-45BD-A7E1-CBCFAE929710}" srcOrd="0" destOrd="0" parTransId="{725C8E3F-316C-49DE-91F4-A0C431A5AE96}" sibTransId="{D0276CE2-26BE-42E9-9C91-E564DC6F4CFF}"/>
    <dgm:cxn modelId="{5F1E2CF0-FAF9-45E1-97DC-4371391F531C}" srcId="{56C05993-D87B-479B-AEE6-50059F470C05}" destId="{D0CEBD4B-022F-4A0A-83E9-682A577B9096}" srcOrd="1" destOrd="0" parTransId="{B47BE24E-38DC-4ACD-8E04-2BF1E2765B02}" sibTransId="{2657AF4C-D0AC-4B16-8752-D21D8207D22D}"/>
    <dgm:cxn modelId="{50CE0BB4-594A-4501-B26F-36317B307AC8}" type="presOf" srcId="{56C05993-D87B-479B-AEE6-50059F470C05}" destId="{9932A0B4-4D2F-4E12-B64A-BAFBA6787B66}" srcOrd="0" destOrd="0" presId="urn:microsoft.com/office/officeart/2005/8/layout/vList2"/>
    <dgm:cxn modelId="{91922E3F-8F50-4994-9C4A-0469362F2093}" srcId="{383DAE0F-AA54-45BD-A7E1-CBCFAE929710}" destId="{A3309B06-3D6E-489D-A563-D2B7A7BE1AA7}" srcOrd="0" destOrd="0" parTransId="{E9DC6557-67B5-4DA2-9583-0167E3608195}" sibTransId="{3F417F92-43A3-4175-8260-5023398E1A50}"/>
    <dgm:cxn modelId="{0A58C238-D339-4572-9C66-4D698C92ED07}" type="presOf" srcId="{383DAE0F-AA54-45BD-A7E1-CBCFAE929710}" destId="{D637DBDC-5866-425E-914E-EFBE8037A3C4}" srcOrd="0" destOrd="0" presId="urn:microsoft.com/office/officeart/2005/8/layout/vList2"/>
    <dgm:cxn modelId="{D5651B57-6A54-49E2-AC2C-4610A44F31D3}" type="presOf" srcId="{D0CEBD4B-022F-4A0A-83E9-682A577B9096}" destId="{4C85305C-5B55-4072-A7BF-8CD43F62317C}" srcOrd="0" destOrd="0" presId="urn:microsoft.com/office/officeart/2005/8/layout/vList2"/>
    <dgm:cxn modelId="{0401317C-4281-44FA-B1BA-9A513BDBC5BA}" type="presOf" srcId="{D7D1CAFF-1B5F-401D-8282-0175CC4C81CC}" destId="{518244EC-D579-4B4C-B771-2CFAED6F55A2}" srcOrd="0" destOrd="0" presId="urn:microsoft.com/office/officeart/2005/8/layout/vList2"/>
    <dgm:cxn modelId="{7E1424BF-6D29-432D-AAC8-4C59016E04A7}" type="presOf" srcId="{A3309B06-3D6E-489D-A563-D2B7A7BE1AA7}" destId="{71AB2872-0D99-409A-A94E-F5F6AB4579C1}" srcOrd="0" destOrd="0" presId="urn:microsoft.com/office/officeart/2005/8/layout/vList2"/>
    <dgm:cxn modelId="{625A1FCA-07C4-47E4-9CC2-EDAFB7C994AF}" srcId="{D0CEBD4B-022F-4A0A-83E9-682A577B9096}" destId="{D7D1CAFF-1B5F-401D-8282-0175CC4C81CC}" srcOrd="0" destOrd="0" parTransId="{D17210D0-FD5D-466C-9872-736475E01C7C}" sibTransId="{7B304DEE-2050-4E82-AD50-8CA9D134B67B}"/>
    <dgm:cxn modelId="{DF0E068A-9477-494F-BD73-A0F7B70A0254}" type="presParOf" srcId="{9932A0B4-4D2F-4E12-B64A-BAFBA6787B66}" destId="{D637DBDC-5866-425E-914E-EFBE8037A3C4}" srcOrd="0" destOrd="0" presId="urn:microsoft.com/office/officeart/2005/8/layout/vList2"/>
    <dgm:cxn modelId="{F86A03DA-C88F-4AFB-8289-35622030A35E}" type="presParOf" srcId="{9932A0B4-4D2F-4E12-B64A-BAFBA6787B66}" destId="{71AB2872-0D99-409A-A94E-F5F6AB4579C1}" srcOrd="1" destOrd="0" presId="urn:microsoft.com/office/officeart/2005/8/layout/vList2"/>
    <dgm:cxn modelId="{F07FA69D-4948-4E5A-8481-3E2EC626CCA4}" type="presParOf" srcId="{9932A0B4-4D2F-4E12-B64A-BAFBA6787B66}" destId="{4C85305C-5B55-4072-A7BF-8CD43F62317C}" srcOrd="2" destOrd="0" presId="urn:microsoft.com/office/officeart/2005/8/layout/vList2"/>
    <dgm:cxn modelId="{ECDA4FCA-340E-4485-AB64-8B23D4DD203B}" type="presParOf" srcId="{9932A0B4-4D2F-4E12-B64A-BAFBA6787B66}" destId="{518244EC-D579-4B4C-B771-2CFAED6F55A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2847B3-C29A-4DE1-BF68-65B73169C74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d-ID"/>
        </a:p>
      </dgm:t>
    </dgm:pt>
    <dgm:pt modelId="{B1C5DD59-FCDE-4DEC-B17D-F87EBA0F3B9E}">
      <dgm:prSet phldrT="[Text]"/>
      <dgm:spPr/>
      <dgm:t>
        <a:bodyPr/>
        <a:lstStyle/>
        <a:p>
          <a:r>
            <a:rPr lang="id-ID" dirty="0" smtClean="0"/>
            <a:t>Anggaran bisa menampilkan data perkiraan pendapatan modal dan pengeluaran selama periode yg dianggarkan.</a:t>
          </a:r>
          <a:endParaRPr lang="id-ID" dirty="0"/>
        </a:p>
      </dgm:t>
    </dgm:pt>
    <dgm:pt modelId="{CF8038AA-3C13-4CDD-80A6-85FFDF9E5927}" type="parTrans" cxnId="{1A2BAD9B-893C-4346-9184-3F3A61E07985}">
      <dgm:prSet/>
      <dgm:spPr/>
      <dgm:t>
        <a:bodyPr/>
        <a:lstStyle/>
        <a:p>
          <a:endParaRPr lang="id-ID"/>
        </a:p>
      </dgm:t>
    </dgm:pt>
    <dgm:pt modelId="{BCB89541-2377-40B9-A704-6D96923694A1}" type="sibTrans" cxnId="{1A2BAD9B-893C-4346-9184-3F3A61E07985}">
      <dgm:prSet/>
      <dgm:spPr/>
      <dgm:t>
        <a:bodyPr/>
        <a:lstStyle/>
        <a:p>
          <a:endParaRPr lang="id-ID"/>
        </a:p>
      </dgm:t>
    </dgm:pt>
    <dgm:pt modelId="{67D2C29A-2BD9-406A-899F-EDA905ADA9A1}">
      <dgm:prSet phldrT="[Text]"/>
      <dgm:spPr/>
      <dgm:t>
        <a:bodyPr/>
        <a:lstStyle/>
        <a:p>
          <a:r>
            <a:rPr lang="id-ID" dirty="0" smtClean="0"/>
            <a:t>Anggaran macamnya :</a:t>
          </a:r>
          <a:endParaRPr lang="id-ID" dirty="0"/>
        </a:p>
      </dgm:t>
    </dgm:pt>
    <dgm:pt modelId="{423FE25D-5E58-4D02-9042-6E483A5769EF}" type="parTrans" cxnId="{B0138857-44E1-4975-8AEA-DDD0354A598C}">
      <dgm:prSet/>
      <dgm:spPr/>
      <dgm:t>
        <a:bodyPr/>
        <a:lstStyle/>
        <a:p>
          <a:endParaRPr lang="id-ID"/>
        </a:p>
      </dgm:t>
    </dgm:pt>
    <dgm:pt modelId="{A2FB9D1E-EC05-470B-8F91-8187C2BC6B58}" type="sibTrans" cxnId="{B0138857-44E1-4975-8AEA-DDD0354A598C}">
      <dgm:prSet/>
      <dgm:spPr/>
      <dgm:t>
        <a:bodyPr/>
        <a:lstStyle/>
        <a:p>
          <a:endParaRPr lang="id-ID"/>
        </a:p>
      </dgm:t>
    </dgm:pt>
    <dgm:pt modelId="{993AC9F6-872A-4016-9B3F-CDB092EFA8DF}">
      <dgm:prSet phldrT="[Text]"/>
      <dgm:spPr/>
      <dgm:t>
        <a:bodyPr/>
        <a:lstStyle/>
        <a:p>
          <a:pPr rtl="0"/>
          <a:r>
            <a:rPr lang="sv-SE" dirty="0" smtClean="0"/>
            <a:t>Anggaran modal </a:t>
          </a:r>
          <a:r>
            <a:rPr lang="sv-SE" b="0" dirty="0" smtClean="0">
              <a:solidFill>
                <a:srgbClr val="FF0000"/>
              </a:solidFill>
            </a:rPr>
            <a:t>(capital budget</a:t>
          </a:r>
          <a:r>
            <a:rPr lang="sv-SE" dirty="0" smtClean="0"/>
            <a:t>) adalah anggaran</a:t>
          </a:r>
          <a:r>
            <a:rPr lang="id-ID" dirty="0" smtClean="0"/>
            <a:t> </a:t>
          </a:r>
          <a:r>
            <a:rPr lang="nl-NL" dirty="0" smtClean="0"/>
            <a:t>yang terdaftar dan tergambar dalam perencanaan</a:t>
          </a:r>
          <a:r>
            <a:rPr lang="id-ID" dirty="0" smtClean="0"/>
            <a:t> penambahan modal.</a:t>
          </a:r>
          <a:endParaRPr lang="id-ID" dirty="0"/>
        </a:p>
      </dgm:t>
    </dgm:pt>
    <dgm:pt modelId="{6FE4EBD7-0252-47E3-B417-7BE76EA94B6D}" type="parTrans" cxnId="{B19E4CD8-97C8-448A-9D0F-D089C86720E2}">
      <dgm:prSet/>
      <dgm:spPr/>
      <dgm:t>
        <a:bodyPr/>
        <a:lstStyle/>
        <a:p>
          <a:endParaRPr lang="id-ID"/>
        </a:p>
      </dgm:t>
    </dgm:pt>
    <dgm:pt modelId="{679C73FF-A9D3-4559-B71A-E712076CA4AF}" type="sibTrans" cxnId="{B19E4CD8-97C8-448A-9D0F-D089C86720E2}">
      <dgm:prSet/>
      <dgm:spPr/>
      <dgm:t>
        <a:bodyPr/>
        <a:lstStyle/>
        <a:p>
          <a:endParaRPr lang="id-ID"/>
        </a:p>
      </dgm:t>
    </dgm:pt>
    <dgm:pt modelId="{861954DB-559D-4163-9842-FB58882D67FB}">
      <dgm:prSet/>
      <dgm:spPr/>
      <dgm:t>
        <a:bodyPr/>
        <a:lstStyle/>
        <a:p>
          <a:pPr rtl="0"/>
          <a:r>
            <a:rPr lang="id-ID" smtClean="0"/>
            <a:t>Anggaran kas </a:t>
          </a:r>
          <a:r>
            <a:rPr lang="id-ID" smtClean="0">
              <a:solidFill>
                <a:srgbClr val="FF0000"/>
              </a:solidFill>
            </a:rPr>
            <a:t>(cash budget</a:t>
          </a:r>
          <a:r>
            <a:rPr lang="id-ID" smtClean="0"/>
            <a:t>): anggaran yang telah dicatat dalam rencana penerimaan dan pengeluaran kas.</a:t>
          </a:r>
          <a:endParaRPr lang="id-ID" dirty="0"/>
        </a:p>
      </dgm:t>
    </dgm:pt>
    <dgm:pt modelId="{C929C6B7-26F7-4F79-AA77-21C75760BD88}" type="parTrans" cxnId="{6149D06C-2B5C-455C-A5FD-4EFBD8F0FE75}">
      <dgm:prSet/>
      <dgm:spPr/>
      <dgm:t>
        <a:bodyPr/>
        <a:lstStyle/>
        <a:p>
          <a:endParaRPr lang="id-ID"/>
        </a:p>
      </dgm:t>
    </dgm:pt>
    <dgm:pt modelId="{AD1DE37B-8B8B-45A7-9024-9896FF7B6067}" type="sibTrans" cxnId="{6149D06C-2B5C-455C-A5FD-4EFBD8F0FE75}">
      <dgm:prSet/>
      <dgm:spPr/>
      <dgm:t>
        <a:bodyPr/>
        <a:lstStyle/>
        <a:p>
          <a:endParaRPr lang="id-ID"/>
        </a:p>
      </dgm:t>
    </dgm:pt>
    <dgm:pt modelId="{9A45F121-94B9-40DA-A582-94A6D9EE9C0D}">
      <dgm:prSet/>
      <dgm:spPr/>
      <dgm:t>
        <a:bodyPr/>
        <a:lstStyle/>
        <a:p>
          <a:r>
            <a:rPr lang="sv-SE" smtClean="0"/>
            <a:t>Anggaran pelaksanaan </a:t>
          </a:r>
          <a:r>
            <a:rPr lang="sv-SE" smtClean="0">
              <a:solidFill>
                <a:srgbClr val="FF0000"/>
              </a:solidFill>
            </a:rPr>
            <a:t>(operating budget) </a:t>
          </a:r>
          <a:r>
            <a:rPr lang="sv-SE" smtClean="0"/>
            <a:t>adalah</a:t>
          </a:r>
          <a:r>
            <a:rPr lang="id-ID" smtClean="0"/>
            <a:t> anggaran yang telah tergambar dalam perencanaan </a:t>
          </a:r>
          <a:r>
            <a:rPr lang="fi-FI" smtClean="0"/>
            <a:t>aktivitas pelaksanaan, terdiri dari tiga komponen yaitu</a:t>
          </a:r>
          <a:r>
            <a:rPr lang="id-ID" smtClean="0"/>
            <a:t> </a:t>
          </a:r>
          <a:r>
            <a:rPr lang="nl-NL" smtClean="0"/>
            <a:t>: penerimaan, biaya dan pengeluaran, dan pengeluaran</a:t>
          </a:r>
          <a:r>
            <a:rPr lang="id-ID" smtClean="0"/>
            <a:t> hasil</a:t>
          </a:r>
          <a:endParaRPr lang="id-ID"/>
        </a:p>
      </dgm:t>
    </dgm:pt>
    <dgm:pt modelId="{E37FF19E-92E4-4DB6-B9BA-3553F6732334}" type="parTrans" cxnId="{868D3390-A960-471F-90AD-9725E9B86C41}">
      <dgm:prSet/>
      <dgm:spPr/>
      <dgm:t>
        <a:bodyPr/>
        <a:lstStyle/>
        <a:p>
          <a:endParaRPr lang="id-ID"/>
        </a:p>
      </dgm:t>
    </dgm:pt>
    <dgm:pt modelId="{F051C0F7-003E-4579-AEBD-6ED2DC7ABDA1}" type="sibTrans" cxnId="{868D3390-A960-471F-90AD-9725E9B86C41}">
      <dgm:prSet/>
      <dgm:spPr/>
      <dgm:t>
        <a:bodyPr/>
        <a:lstStyle/>
        <a:p>
          <a:endParaRPr lang="id-ID"/>
        </a:p>
      </dgm:t>
    </dgm:pt>
    <dgm:pt modelId="{59F7122A-28B4-4C7E-A4F6-47A39D48C48A}" type="pres">
      <dgm:prSet presAssocID="{232847B3-C29A-4DE1-BF68-65B73169C74B}" presName="Name0" presStyleCnt="0">
        <dgm:presLayoutVars>
          <dgm:chMax val="7"/>
          <dgm:chPref val="7"/>
          <dgm:dir/>
        </dgm:presLayoutVars>
      </dgm:prSet>
      <dgm:spPr/>
    </dgm:pt>
    <dgm:pt modelId="{38652350-0961-47C8-9DB6-B84E5B9B2623}" type="pres">
      <dgm:prSet presAssocID="{232847B3-C29A-4DE1-BF68-65B73169C74B}" presName="Name1" presStyleCnt="0"/>
      <dgm:spPr/>
    </dgm:pt>
    <dgm:pt modelId="{A9CD6785-48BC-4480-AB8D-0AD7569A7CF2}" type="pres">
      <dgm:prSet presAssocID="{232847B3-C29A-4DE1-BF68-65B73169C74B}" presName="cycle" presStyleCnt="0"/>
      <dgm:spPr/>
    </dgm:pt>
    <dgm:pt modelId="{44B10784-95E2-413D-8B65-EC9B25222A5C}" type="pres">
      <dgm:prSet presAssocID="{232847B3-C29A-4DE1-BF68-65B73169C74B}" presName="srcNode" presStyleLbl="node1" presStyleIdx="0" presStyleCnt="2"/>
      <dgm:spPr/>
    </dgm:pt>
    <dgm:pt modelId="{F00D6CA2-0B2A-482C-BF51-EE3D222517D4}" type="pres">
      <dgm:prSet presAssocID="{232847B3-C29A-4DE1-BF68-65B73169C74B}" presName="conn" presStyleLbl="parChTrans1D2" presStyleIdx="0" presStyleCnt="1"/>
      <dgm:spPr/>
    </dgm:pt>
    <dgm:pt modelId="{D0DA42A7-EBA8-4D8A-A6B7-FC0D4440A3F0}" type="pres">
      <dgm:prSet presAssocID="{232847B3-C29A-4DE1-BF68-65B73169C74B}" presName="extraNode" presStyleLbl="node1" presStyleIdx="0" presStyleCnt="2"/>
      <dgm:spPr/>
    </dgm:pt>
    <dgm:pt modelId="{954C354B-7DF2-4F32-A409-66658F6A3DDE}" type="pres">
      <dgm:prSet presAssocID="{232847B3-C29A-4DE1-BF68-65B73169C74B}" presName="dstNode" presStyleLbl="node1" presStyleIdx="0" presStyleCnt="2"/>
      <dgm:spPr/>
    </dgm:pt>
    <dgm:pt modelId="{588E21FF-EEA0-4AF2-83FF-8910B0BBFDA5}" type="pres">
      <dgm:prSet presAssocID="{B1C5DD59-FCDE-4DEC-B17D-F87EBA0F3B9E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BC04D31-634C-4D04-A928-9B28CEA07985}" type="pres">
      <dgm:prSet presAssocID="{B1C5DD59-FCDE-4DEC-B17D-F87EBA0F3B9E}" presName="accent_1" presStyleCnt="0"/>
      <dgm:spPr/>
    </dgm:pt>
    <dgm:pt modelId="{B24FA6C9-88A0-40AE-8D7E-2BAEA56C2234}" type="pres">
      <dgm:prSet presAssocID="{B1C5DD59-FCDE-4DEC-B17D-F87EBA0F3B9E}" presName="accentRepeatNode" presStyleLbl="solidFgAcc1" presStyleIdx="0" presStyleCnt="2"/>
      <dgm:spPr/>
    </dgm:pt>
    <dgm:pt modelId="{A9D32753-BBB0-4BBE-9C3A-9F7357D61B90}" type="pres">
      <dgm:prSet presAssocID="{67D2C29A-2BD9-406A-899F-EDA905ADA9A1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58EF37E-F8E4-48C4-9AAF-EE41076A438B}" type="pres">
      <dgm:prSet presAssocID="{67D2C29A-2BD9-406A-899F-EDA905ADA9A1}" presName="accent_2" presStyleCnt="0"/>
      <dgm:spPr/>
    </dgm:pt>
    <dgm:pt modelId="{62A99C61-8721-49DB-95F2-23CFFEDFCB74}" type="pres">
      <dgm:prSet presAssocID="{67D2C29A-2BD9-406A-899F-EDA905ADA9A1}" presName="accentRepeatNode" presStyleLbl="solidFgAcc1" presStyleIdx="1" presStyleCnt="2"/>
      <dgm:spPr/>
    </dgm:pt>
  </dgm:ptLst>
  <dgm:cxnLst>
    <dgm:cxn modelId="{2C7A61EA-330A-4DC5-B13B-6D0DBB299EB8}" type="presOf" srcId="{67D2C29A-2BD9-406A-899F-EDA905ADA9A1}" destId="{A9D32753-BBB0-4BBE-9C3A-9F7357D61B90}" srcOrd="0" destOrd="0" presId="urn:microsoft.com/office/officeart/2008/layout/VerticalCurvedList"/>
    <dgm:cxn modelId="{868D3390-A960-471F-90AD-9725E9B86C41}" srcId="{67D2C29A-2BD9-406A-899F-EDA905ADA9A1}" destId="{9A45F121-94B9-40DA-A582-94A6D9EE9C0D}" srcOrd="2" destOrd="0" parTransId="{E37FF19E-92E4-4DB6-B9BA-3553F6732334}" sibTransId="{F051C0F7-003E-4579-AEBD-6ED2DC7ABDA1}"/>
    <dgm:cxn modelId="{B19E4CD8-97C8-448A-9D0F-D089C86720E2}" srcId="{67D2C29A-2BD9-406A-899F-EDA905ADA9A1}" destId="{993AC9F6-872A-4016-9B3F-CDB092EFA8DF}" srcOrd="0" destOrd="0" parTransId="{6FE4EBD7-0252-47E3-B417-7BE76EA94B6D}" sibTransId="{679C73FF-A9D3-4559-B71A-E712076CA4AF}"/>
    <dgm:cxn modelId="{EE8D130E-49DC-4B1E-9C33-DA5BAE8BA372}" type="presOf" srcId="{993AC9F6-872A-4016-9B3F-CDB092EFA8DF}" destId="{A9D32753-BBB0-4BBE-9C3A-9F7357D61B90}" srcOrd="0" destOrd="1" presId="urn:microsoft.com/office/officeart/2008/layout/VerticalCurvedList"/>
    <dgm:cxn modelId="{569011CA-F41A-4CFC-A63D-DB0B098FE45B}" type="presOf" srcId="{BCB89541-2377-40B9-A704-6D96923694A1}" destId="{F00D6CA2-0B2A-482C-BF51-EE3D222517D4}" srcOrd="0" destOrd="0" presId="urn:microsoft.com/office/officeart/2008/layout/VerticalCurvedList"/>
    <dgm:cxn modelId="{5C62F74E-4C24-47B4-8470-B064E851C4C8}" type="presOf" srcId="{B1C5DD59-FCDE-4DEC-B17D-F87EBA0F3B9E}" destId="{588E21FF-EEA0-4AF2-83FF-8910B0BBFDA5}" srcOrd="0" destOrd="0" presId="urn:microsoft.com/office/officeart/2008/layout/VerticalCurvedList"/>
    <dgm:cxn modelId="{6149D06C-2B5C-455C-A5FD-4EFBD8F0FE75}" srcId="{67D2C29A-2BD9-406A-899F-EDA905ADA9A1}" destId="{861954DB-559D-4163-9842-FB58882D67FB}" srcOrd="1" destOrd="0" parTransId="{C929C6B7-26F7-4F79-AA77-21C75760BD88}" sibTransId="{AD1DE37B-8B8B-45A7-9024-9896FF7B6067}"/>
    <dgm:cxn modelId="{8480B318-6578-4EC1-A5FD-87A280C8E5C2}" type="presOf" srcId="{9A45F121-94B9-40DA-A582-94A6D9EE9C0D}" destId="{A9D32753-BBB0-4BBE-9C3A-9F7357D61B90}" srcOrd="0" destOrd="3" presId="urn:microsoft.com/office/officeart/2008/layout/VerticalCurvedList"/>
    <dgm:cxn modelId="{21AAD277-2127-4374-846B-4836FF147EE2}" type="presOf" srcId="{861954DB-559D-4163-9842-FB58882D67FB}" destId="{A9D32753-BBB0-4BBE-9C3A-9F7357D61B90}" srcOrd="0" destOrd="2" presId="urn:microsoft.com/office/officeart/2008/layout/VerticalCurvedList"/>
    <dgm:cxn modelId="{908A6C9E-EF06-4EE1-99C7-BA6AC4347786}" type="presOf" srcId="{232847B3-C29A-4DE1-BF68-65B73169C74B}" destId="{59F7122A-28B4-4C7E-A4F6-47A39D48C48A}" srcOrd="0" destOrd="0" presId="urn:microsoft.com/office/officeart/2008/layout/VerticalCurvedList"/>
    <dgm:cxn modelId="{B0138857-44E1-4975-8AEA-DDD0354A598C}" srcId="{232847B3-C29A-4DE1-BF68-65B73169C74B}" destId="{67D2C29A-2BD9-406A-899F-EDA905ADA9A1}" srcOrd="1" destOrd="0" parTransId="{423FE25D-5E58-4D02-9042-6E483A5769EF}" sibTransId="{A2FB9D1E-EC05-470B-8F91-8187C2BC6B58}"/>
    <dgm:cxn modelId="{1A2BAD9B-893C-4346-9184-3F3A61E07985}" srcId="{232847B3-C29A-4DE1-BF68-65B73169C74B}" destId="{B1C5DD59-FCDE-4DEC-B17D-F87EBA0F3B9E}" srcOrd="0" destOrd="0" parTransId="{CF8038AA-3C13-4CDD-80A6-85FFDF9E5927}" sibTransId="{BCB89541-2377-40B9-A704-6D96923694A1}"/>
    <dgm:cxn modelId="{42DBF4AC-C6BF-41D1-8C90-DC5F085DD5C1}" type="presParOf" srcId="{59F7122A-28B4-4C7E-A4F6-47A39D48C48A}" destId="{38652350-0961-47C8-9DB6-B84E5B9B2623}" srcOrd="0" destOrd="0" presId="urn:microsoft.com/office/officeart/2008/layout/VerticalCurvedList"/>
    <dgm:cxn modelId="{D510DD6A-24DF-479B-A49F-BC7E133A44B5}" type="presParOf" srcId="{38652350-0961-47C8-9DB6-B84E5B9B2623}" destId="{A9CD6785-48BC-4480-AB8D-0AD7569A7CF2}" srcOrd="0" destOrd="0" presId="urn:microsoft.com/office/officeart/2008/layout/VerticalCurvedList"/>
    <dgm:cxn modelId="{40AFCFD2-F7BC-4E25-B786-42AE4B6F3BC9}" type="presParOf" srcId="{A9CD6785-48BC-4480-AB8D-0AD7569A7CF2}" destId="{44B10784-95E2-413D-8B65-EC9B25222A5C}" srcOrd="0" destOrd="0" presId="urn:microsoft.com/office/officeart/2008/layout/VerticalCurvedList"/>
    <dgm:cxn modelId="{75FA495E-9B50-41BD-95FB-13E043DD95D7}" type="presParOf" srcId="{A9CD6785-48BC-4480-AB8D-0AD7569A7CF2}" destId="{F00D6CA2-0B2A-482C-BF51-EE3D222517D4}" srcOrd="1" destOrd="0" presId="urn:microsoft.com/office/officeart/2008/layout/VerticalCurvedList"/>
    <dgm:cxn modelId="{F79FEEE3-5A4B-4A99-A2F8-B51F02B40564}" type="presParOf" srcId="{A9CD6785-48BC-4480-AB8D-0AD7569A7CF2}" destId="{D0DA42A7-EBA8-4D8A-A6B7-FC0D4440A3F0}" srcOrd="2" destOrd="0" presId="urn:microsoft.com/office/officeart/2008/layout/VerticalCurvedList"/>
    <dgm:cxn modelId="{AA9DDF5D-F225-40CA-AC84-5A689258B918}" type="presParOf" srcId="{A9CD6785-48BC-4480-AB8D-0AD7569A7CF2}" destId="{954C354B-7DF2-4F32-A409-66658F6A3DDE}" srcOrd="3" destOrd="0" presId="urn:microsoft.com/office/officeart/2008/layout/VerticalCurvedList"/>
    <dgm:cxn modelId="{F8DD9237-3A31-41F0-84FF-DF96C007ED5A}" type="presParOf" srcId="{38652350-0961-47C8-9DB6-B84E5B9B2623}" destId="{588E21FF-EEA0-4AF2-83FF-8910B0BBFDA5}" srcOrd="1" destOrd="0" presId="urn:microsoft.com/office/officeart/2008/layout/VerticalCurvedList"/>
    <dgm:cxn modelId="{1370D897-68D2-40AE-B94F-35A620FD5F76}" type="presParOf" srcId="{38652350-0961-47C8-9DB6-B84E5B9B2623}" destId="{6BC04D31-634C-4D04-A928-9B28CEA07985}" srcOrd="2" destOrd="0" presId="urn:microsoft.com/office/officeart/2008/layout/VerticalCurvedList"/>
    <dgm:cxn modelId="{72AB0A55-78A1-4970-BCFA-AA9B0CF456AF}" type="presParOf" srcId="{6BC04D31-634C-4D04-A928-9B28CEA07985}" destId="{B24FA6C9-88A0-40AE-8D7E-2BAEA56C2234}" srcOrd="0" destOrd="0" presId="urn:microsoft.com/office/officeart/2008/layout/VerticalCurvedList"/>
    <dgm:cxn modelId="{F98E7823-B8C7-4077-9F00-3E6E22CD86D8}" type="presParOf" srcId="{38652350-0961-47C8-9DB6-B84E5B9B2623}" destId="{A9D32753-BBB0-4BBE-9C3A-9F7357D61B90}" srcOrd="3" destOrd="0" presId="urn:microsoft.com/office/officeart/2008/layout/VerticalCurvedList"/>
    <dgm:cxn modelId="{A01B000C-4236-4C17-9B97-76843114EC7C}" type="presParOf" srcId="{38652350-0961-47C8-9DB6-B84E5B9B2623}" destId="{058EF37E-F8E4-48C4-9AAF-EE41076A438B}" srcOrd="4" destOrd="0" presId="urn:microsoft.com/office/officeart/2008/layout/VerticalCurvedList"/>
    <dgm:cxn modelId="{243262EC-F221-471A-B6E4-41F8D3F52BF0}" type="presParOf" srcId="{058EF37E-F8E4-48C4-9AAF-EE41076A438B}" destId="{62A99C61-8721-49DB-95F2-23CFFEDFCB7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3724F3-7DA1-41A8-9DFD-DF6F9FD76AF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C5E77AFE-9C8B-4D11-B89B-75CE372C514D}">
      <dgm:prSet phldrT="[Text]"/>
      <dgm:spPr/>
      <dgm:t>
        <a:bodyPr/>
        <a:lstStyle/>
        <a:p>
          <a:r>
            <a:rPr lang="id-ID" dirty="0" smtClean="0"/>
            <a:t>Akuntansi Manajemen (Management Accounting)</a:t>
          </a:r>
          <a:endParaRPr lang="id-ID" dirty="0"/>
        </a:p>
      </dgm:t>
    </dgm:pt>
    <dgm:pt modelId="{9D05DB39-EC57-4733-93AE-8B1FE5F4413E}" type="parTrans" cxnId="{5A4D6822-1147-4CB3-AC43-AFEC1868C907}">
      <dgm:prSet/>
      <dgm:spPr/>
      <dgm:t>
        <a:bodyPr/>
        <a:lstStyle/>
        <a:p>
          <a:endParaRPr lang="id-ID"/>
        </a:p>
      </dgm:t>
    </dgm:pt>
    <dgm:pt modelId="{A2AAEB5E-55D6-4AB4-9E98-DA764ADA2E42}" type="sibTrans" cxnId="{5A4D6822-1147-4CB3-AC43-AFEC1868C907}">
      <dgm:prSet/>
      <dgm:spPr/>
      <dgm:t>
        <a:bodyPr/>
        <a:lstStyle/>
        <a:p>
          <a:endParaRPr lang="id-ID"/>
        </a:p>
      </dgm:t>
    </dgm:pt>
    <dgm:pt modelId="{AA7A27AC-C9CB-4F2A-8B98-2109B033FCB0}">
      <dgm:prSet phldrT="[Text]"/>
      <dgm:spPr/>
      <dgm:t>
        <a:bodyPr/>
        <a:lstStyle/>
        <a:p>
          <a:r>
            <a:rPr lang="id-ID" dirty="0" smtClean="0"/>
            <a:t>Akuntansi Keuangan (Financial Accounting)</a:t>
          </a:r>
          <a:endParaRPr lang="id-ID" dirty="0"/>
        </a:p>
      </dgm:t>
    </dgm:pt>
    <dgm:pt modelId="{1E09C251-82EB-450C-92EA-3EFC0DEFD000}" type="parTrans" cxnId="{BC96D428-C4B6-4D3A-A344-CF95A6BD1A6E}">
      <dgm:prSet/>
      <dgm:spPr/>
      <dgm:t>
        <a:bodyPr/>
        <a:lstStyle/>
        <a:p>
          <a:endParaRPr lang="id-ID"/>
        </a:p>
      </dgm:t>
    </dgm:pt>
    <dgm:pt modelId="{F95DFD21-076F-4B7B-AC63-4603EF5CFC3B}" type="sibTrans" cxnId="{BC96D428-C4B6-4D3A-A344-CF95A6BD1A6E}">
      <dgm:prSet/>
      <dgm:spPr/>
      <dgm:t>
        <a:bodyPr/>
        <a:lstStyle/>
        <a:p>
          <a:endParaRPr lang="id-ID"/>
        </a:p>
      </dgm:t>
    </dgm:pt>
    <dgm:pt modelId="{5BA11C26-E003-4C7E-8ACC-937B1EDEBC0C}">
      <dgm:prSet phldrT="[Text]"/>
      <dgm:spPr/>
      <dgm:t>
        <a:bodyPr/>
        <a:lstStyle/>
        <a:p>
          <a:r>
            <a:rPr lang="id-ID" dirty="0" smtClean="0"/>
            <a:t>Yaitu : Akuntansi yang memberikan </a:t>
          </a:r>
          <a:r>
            <a:rPr lang="pt-BR" dirty="0" smtClean="0"/>
            <a:t>informasi kepada para pemakai atau</a:t>
          </a:r>
          <a:r>
            <a:rPr lang="id-ID" dirty="0" smtClean="0"/>
            <a:t> </a:t>
          </a:r>
          <a:r>
            <a:rPr lang="es-ES" dirty="0" err="1" smtClean="0"/>
            <a:t>pengguna</a:t>
          </a:r>
          <a:r>
            <a:rPr lang="es-ES" dirty="0" smtClean="0"/>
            <a:t> yang </a:t>
          </a:r>
          <a:r>
            <a:rPr lang="es-ES" dirty="0" err="1" smtClean="0"/>
            <a:t>berada</a:t>
          </a:r>
          <a:r>
            <a:rPr lang="es-ES" dirty="0" smtClean="0"/>
            <a:t> </a:t>
          </a:r>
          <a:r>
            <a:rPr lang="es-ES" dirty="0" err="1" smtClean="0"/>
            <a:t>diluar</a:t>
          </a:r>
          <a:r>
            <a:rPr lang="es-ES" dirty="0" smtClean="0"/>
            <a:t> </a:t>
          </a:r>
          <a:r>
            <a:rPr lang="es-ES" dirty="0" err="1" smtClean="0"/>
            <a:t>perusaha</a:t>
          </a:r>
          <a:r>
            <a:rPr lang="id-ID" dirty="0" smtClean="0"/>
            <a:t>an dlm rangka pengambilan keputusan.</a:t>
          </a:r>
          <a:endParaRPr lang="id-ID" dirty="0"/>
        </a:p>
      </dgm:t>
    </dgm:pt>
    <dgm:pt modelId="{9EBC697D-649B-4DC8-82C5-0009FC0A5D7B}" type="parTrans" cxnId="{AF35BBE4-7ECA-4BCB-8578-2E23B41C3ED8}">
      <dgm:prSet/>
      <dgm:spPr/>
      <dgm:t>
        <a:bodyPr/>
        <a:lstStyle/>
        <a:p>
          <a:endParaRPr lang="id-ID"/>
        </a:p>
      </dgm:t>
    </dgm:pt>
    <dgm:pt modelId="{97EA3FB0-1239-41A1-BD1D-D4EF2C414CDF}" type="sibTrans" cxnId="{AF35BBE4-7ECA-4BCB-8578-2E23B41C3ED8}">
      <dgm:prSet/>
      <dgm:spPr/>
      <dgm:t>
        <a:bodyPr/>
        <a:lstStyle/>
        <a:p>
          <a:endParaRPr lang="id-ID"/>
        </a:p>
      </dgm:t>
    </dgm:pt>
    <dgm:pt modelId="{DC069991-25F0-4E21-AE72-519F1A951289}">
      <dgm:prSet phldrT="[Text]"/>
      <dgm:spPr/>
      <dgm:t>
        <a:bodyPr/>
        <a:lstStyle/>
        <a:p>
          <a:r>
            <a:rPr lang="id-ID" dirty="0" smtClean="0"/>
            <a:t>Yaitu : Akuntansi yang memberikan informasi kepada pimpinan perusahaan untuk membantu pemecahan masalah khusus dalam operasi perusahannya.</a:t>
          </a:r>
          <a:endParaRPr lang="id-ID" dirty="0"/>
        </a:p>
      </dgm:t>
    </dgm:pt>
    <dgm:pt modelId="{AD9CE452-96B1-4304-A368-58E2C01FDD4C}" type="sibTrans" cxnId="{0BC2527A-E9DC-40E8-A989-A290109C6B3B}">
      <dgm:prSet/>
      <dgm:spPr/>
      <dgm:t>
        <a:bodyPr/>
        <a:lstStyle/>
        <a:p>
          <a:endParaRPr lang="id-ID"/>
        </a:p>
      </dgm:t>
    </dgm:pt>
    <dgm:pt modelId="{8A2029D3-31DF-49BF-B163-A8EA3162A439}" type="parTrans" cxnId="{0BC2527A-E9DC-40E8-A989-A290109C6B3B}">
      <dgm:prSet/>
      <dgm:spPr/>
      <dgm:t>
        <a:bodyPr/>
        <a:lstStyle/>
        <a:p>
          <a:endParaRPr lang="id-ID"/>
        </a:p>
      </dgm:t>
    </dgm:pt>
    <dgm:pt modelId="{D5D44D56-B800-4D3B-ACE9-2DD78689D603}">
      <dgm:prSet/>
      <dgm:spPr/>
      <dgm:t>
        <a:bodyPr/>
        <a:lstStyle/>
        <a:p>
          <a:r>
            <a:rPr lang="id-ID" smtClean="0"/>
            <a:t>Akuntasi Akuntansi manajemen mencakup tiga fungsi yaitu :</a:t>
          </a:r>
          <a:endParaRPr lang="id-ID" dirty="0"/>
        </a:p>
      </dgm:t>
    </dgm:pt>
    <dgm:pt modelId="{D6F92327-E6ED-4091-B5BB-16E0AC05E3B4}" type="parTrans" cxnId="{88CDB605-6539-43C3-8C0F-E3A2F8185C36}">
      <dgm:prSet/>
      <dgm:spPr/>
      <dgm:t>
        <a:bodyPr/>
        <a:lstStyle/>
        <a:p>
          <a:endParaRPr lang="id-ID"/>
        </a:p>
      </dgm:t>
    </dgm:pt>
    <dgm:pt modelId="{5C2CEF16-C2EF-40BE-ACAF-12FDD6745D7F}" type="sibTrans" cxnId="{88CDB605-6539-43C3-8C0F-E3A2F8185C36}">
      <dgm:prSet/>
      <dgm:spPr/>
      <dgm:t>
        <a:bodyPr/>
        <a:lstStyle/>
        <a:p>
          <a:endParaRPr lang="id-ID"/>
        </a:p>
      </dgm:t>
    </dgm:pt>
    <dgm:pt modelId="{04F17EE3-D0BD-4587-A4E4-AE7DDFED12FB}">
      <dgm:prSet/>
      <dgm:spPr/>
      <dgm:t>
        <a:bodyPr/>
        <a:lstStyle/>
        <a:p>
          <a:r>
            <a:rPr lang="id-ID" smtClean="0"/>
            <a:t>Seleksi dan mencatat data.</a:t>
          </a:r>
          <a:endParaRPr lang="id-ID" dirty="0"/>
        </a:p>
      </dgm:t>
    </dgm:pt>
    <dgm:pt modelId="{5F979F88-1431-488D-8DD7-B0DCCBEFB074}" type="parTrans" cxnId="{C70D1F15-462E-44BC-A81E-DD358DECE33F}">
      <dgm:prSet/>
      <dgm:spPr/>
      <dgm:t>
        <a:bodyPr/>
        <a:lstStyle/>
        <a:p>
          <a:endParaRPr lang="id-ID"/>
        </a:p>
      </dgm:t>
    </dgm:pt>
    <dgm:pt modelId="{70359DD8-404C-4F3A-AF83-9C6C73FB80C7}" type="sibTrans" cxnId="{C70D1F15-462E-44BC-A81E-DD358DECE33F}">
      <dgm:prSet/>
      <dgm:spPr/>
      <dgm:t>
        <a:bodyPr/>
        <a:lstStyle/>
        <a:p>
          <a:endParaRPr lang="id-ID"/>
        </a:p>
      </dgm:t>
    </dgm:pt>
    <dgm:pt modelId="{6383ADD7-4F36-46E5-BBD3-BA1D4F79CC76}">
      <dgm:prSet/>
      <dgm:spPr/>
      <dgm:t>
        <a:bodyPr/>
        <a:lstStyle/>
        <a:p>
          <a:r>
            <a:rPr lang="id-ID" smtClean="0"/>
            <a:t>Menganalisis data.</a:t>
          </a:r>
          <a:endParaRPr lang="id-ID" dirty="0"/>
        </a:p>
      </dgm:t>
    </dgm:pt>
    <dgm:pt modelId="{507957DC-FCF7-4D3C-B2BC-979565656279}" type="parTrans" cxnId="{1DCC353F-305D-4A36-814D-A7099AF03F02}">
      <dgm:prSet/>
      <dgm:spPr/>
      <dgm:t>
        <a:bodyPr/>
        <a:lstStyle/>
        <a:p>
          <a:endParaRPr lang="id-ID"/>
        </a:p>
      </dgm:t>
    </dgm:pt>
    <dgm:pt modelId="{78B47A26-1321-48FF-973D-AC2451210764}" type="sibTrans" cxnId="{1DCC353F-305D-4A36-814D-A7099AF03F02}">
      <dgm:prSet/>
      <dgm:spPr/>
      <dgm:t>
        <a:bodyPr/>
        <a:lstStyle/>
        <a:p>
          <a:endParaRPr lang="id-ID"/>
        </a:p>
      </dgm:t>
    </dgm:pt>
    <dgm:pt modelId="{2687893E-17C2-43FD-B59E-42CBE836524C}">
      <dgm:prSet/>
      <dgm:spPr/>
      <dgm:t>
        <a:bodyPr/>
        <a:lstStyle/>
        <a:p>
          <a:r>
            <a:rPr lang="id-ID" smtClean="0"/>
            <a:t>Menyusun laporan kepada manajemen.</a:t>
          </a:r>
          <a:endParaRPr lang="id-ID" dirty="0"/>
        </a:p>
      </dgm:t>
    </dgm:pt>
    <dgm:pt modelId="{4DC7EEDF-C967-4778-A145-9CA1EF7288F0}" type="parTrans" cxnId="{1561D515-4108-4337-A5FA-EF98E8BAB0D1}">
      <dgm:prSet/>
      <dgm:spPr/>
      <dgm:t>
        <a:bodyPr/>
        <a:lstStyle/>
        <a:p>
          <a:endParaRPr lang="id-ID"/>
        </a:p>
      </dgm:t>
    </dgm:pt>
    <dgm:pt modelId="{BB20495D-17C7-4E2D-90F7-EE5B6617F4F0}" type="sibTrans" cxnId="{1561D515-4108-4337-A5FA-EF98E8BAB0D1}">
      <dgm:prSet/>
      <dgm:spPr/>
      <dgm:t>
        <a:bodyPr/>
        <a:lstStyle/>
        <a:p>
          <a:endParaRPr lang="id-ID"/>
        </a:p>
      </dgm:t>
    </dgm:pt>
    <dgm:pt modelId="{EB7C0CE8-9C2B-4CFB-8391-B12F38AABC88}">
      <dgm:prSet/>
      <dgm:spPr/>
      <dgm:t>
        <a:bodyPr/>
        <a:lstStyle/>
        <a:p>
          <a:r>
            <a:rPr lang="id-ID" smtClean="0"/>
            <a:t>Informasi yang disajikan akuntansi keuangan kepada pihak di luar perusahaan berupa laporan keuangan (financial statemen)</a:t>
          </a:r>
          <a:endParaRPr lang="id-ID" dirty="0"/>
        </a:p>
      </dgm:t>
    </dgm:pt>
    <dgm:pt modelId="{7BA64998-8F6A-463A-AC77-326263273A1F}" type="parTrans" cxnId="{2E4B256D-C409-40B3-B0AA-655580114A2F}">
      <dgm:prSet/>
      <dgm:spPr/>
      <dgm:t>
        <a:bodyPr/>
        <a:lstStyle/>
        <a:p>
          <a:endParaRPr lang="id-ID"/>
        </a:p>
      </dgm:t>
    </dgm:pt>
    <dgm:pt modelId="{EFE18815-15DF-4F85-9DEE-5C0BE385260C}" type="sibTrans" cxnId="{2E4B256D-C409-40B3-B0AA-655580114A2F}">
      <dgm:prSet/>
      <dgm:spPr/>
      <dgm:t>
        <a:bodyPr/>
        <a:lstStyle/>
        <a:p>
          <a:endParaRPr lang="id-ID"/>
        </a:p>
      </dgm:t>
    </dgm:pt>
    <dgm:pt modelId="{51458727-7ED9-4362-9610-CED49E52DC6B}" type="pres">
      <dgm:prSet presAssocID="{A53724F3-7DA1-41A8-9DFD-DF6F9FD76AF5}" presName="linear" presStyleCnt="0">
        <dgm:presLayoutVars>
          <dgm:animLvl val="lvl"/>
          <dgm:resizeHandles val="exact"/>
        </dgm:presLayoutVars>
      </dgm:prSet>
      <dgm:spPr/>
    </dgm:pt>
    <dgm:pt modelId="{DD993316-96AD-4B4A-A75C-2B8AE728C3D2}" type="pres">
      <dgm:prSet presAssocID="{C5E77AFE-9C8B-4D11-B89B-75CE372C514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4AC0575-6B70-43B9-969A-4E027DC4C748}" type="pres">
      <dgm:prSet presAssocID="{C5E77AFE-9C8B-4D11-B89B-75CE372C514D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0A8C154-E06A-4AC5-86F9-ED3376F1E8CA}" type="pres">
      <dgm:prSet presAssocID="{AA7A27AC-C9CB-4F2A-8B98-2109B033FCB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A6FD499-12BE-4509-ABF9-8BC0339E8F71}" type="pres">
      <dgm:prSet presAssocID="{AA7A27AC-C9CB-4F2A-8B98-2109B033FCB0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30FCC1FD-3A87-40EC-B42D-40678F0B1F9C}" type="presOf" srcId="{2687893E-17C2-43FD-B59E-42CBE836524C}" destId="{B4AC0575-6B70-43B9-969A-4E027DC4C748}" srcOrd="0" destOrd="4" presId="urn:microsoft.com/office/officeart/2005/8/layout/vList2"/>
    <dgm:cxn modelId="{C70D1F15-462E-44BC-A81E-DD358DECE33F}" srcId="{D5D44D56-B800-4D3B-ACE9-2DD78689D603}" destId="{04F17EE3-D0BD-4587-A4E4-AE7DDFED12FB}" srcOrd="0" destOrd="0" parTransId="{5F979F88-1431-488D-8DD7-B0DCCBEFB074}" sibTransId="{70359DD8-404C-4F3A-AF83-9C6C73FB80C7}"/>
    <dgm:cxn modelId="{894A1588-D91B-4A29-9546-04F4F8F3DC87}" type="presOf" srcId="{DC069991-25F0-4E21-AE72-519F1A951289}" destId="{B4AC0575-6B70-43B9-969A-4E027DC4C748}" srcOrd="0" destOrd="0" presId="urn:microsoft.com/office/officeart/2005/8/layout/vList2"/>
    <dgm:cxn modelId="{0BC2527A-E9DC-40E8-A989-A290109C6B3B}" srcId="{C5E77AFE-9C8B-4D11-B89B-75CE372C514D}" destId="{DC069991-25F0-4E21-AE72-519F1A951289}" srcOrd="0" destOrd="0" parTransId="{8A2029D3-31DF-49BF-B163-A8EA3162A439}" sibTransId="{AD9CE452-96B1-4304-A368-58E2C01FDD4C}"/>
    <dgm:cxn modelId="{5A4D6822-1147-4CB3-AC43-AFEC1868C907}" srcId="{A53724F3-7DA1-41A8-9DFD-DF6F9FD76AF5}" destId="{C5E77AFE-9C8B-4D11-B89B-75CE372C514D}" srcOrd="0" destOrd="0" parTransId="{9D05DB39-EC57-4733-93AE-8B1FE5F4413E}" sibTransId="{A2AAEB5E-55D6-4AB4-9E98-DA764ADA2E42}"/>
    <dgm:cxn modelId="{AF35BBE4-7ECA-4BCB-8578-2E23B41C3ED8}" srcId="{AA7A27AC-C9CB-4F2A-8B98-2109B033FCB0}" destId="{5BA11C26-E003-4C7E-8ACC-937B1EDEBC0C}" srcOrd="0" destOrd="0" parTransId="{9EBC697D-649B-4DC8-82C5-0009FC0A5D7B}" sibTransId="{97EA3FB0-1239-41A1-BD1D-D4EF2C414CDF}"/>
    <dgm:cxn modelId="{A3FDAC6D-F22A-416B-9363-9C2212DB5389}" type="presOf" srcId="{5BA11C26-E003-4C7E-8ACC-937B1EDEBC0C}" destId="{9A6FD499-12BE-4509-ABF9-8BC0339E8F71}" srcOrd="0" destOrd="0" presId="urn:microsoft.com/office/officeart/2005/8/layout/vList2"/>
    <dgm:cxn modelId="{643E208E-94CB-4274-84FA-E81201F6E989}" type="presOf" srcId="{EB7C0CE8-9C2B-4CFB-8391-B12F38AABC88}" destId="{9A6FD499-12BE-4509-ABF9-8BC0339E8F71}" srcOrd="0" destOrd="1" presId="urn:microsoft.com/office/officeart/2005/8/layout/vList2"/>
    <dgm:cxn modelId="{F01659A1-C1E3-4F3B-9438-EF5D802472E5}" type="presOf" srcId="{6383ADD7-4F36-46E5-BBD3-BA1D4F79CC76}" destId="{B4AC0575-6B70-43B9-969A-4E027DC4C748}" srcOrd="0" destOrd="3" presId="urn:microsoft.com/office/officeart/2005/8/layout/vList2"/>
    <dgm:cxn modelId="{7E5C1657-0C21-403D-9C2F-7ACF2CB275C2}" type="presOf" srcId="{C5E77AFE-9C8B-4D11-B89B-75CE372C514D}" destId="{DD993316-96AD-4B4A-A75C-2B8AE728C3D2}" srcOrd="0" destOrd="0" presId="urn:microsoft.com/office/officeart/2005/8/layout/vList2"/>
    <dgm:cxn modelId="{F1D0F874-B917-4573-84A1-F408A57E6525}" type="presOf" srcId="{A53724F3-7DA1-41A8-9DFD-DF6F9FD76AF5}" destId="{51458727-7ED9-4362-9610-CED49E52DC6B}" srcOrd="0" destOrd="0" presId="urn:microsoft.com/office/officeart/2005/8/layout/vList2"/>
    <dgm:cxn modelId="{88CDB605-6539-43C3-8C0F-E3A2F8185C36}" srcId="{C5E77AFE-9C8B-4D11-B89B-75CE372C514D}" destId="{D5D44D56-B800-4D3B-ACE9-2DD78689D603}" srcOrd="1" destOrd="0" parTransId="{D6F92327-E6ED-4091-B5BB-16E0AC05E3B4}" sibTransId="{5C2CEF16-C2EF-40BE-ACAF-12FDD6745D7F}"/>
    <dgm:cxn modelId="{1CDA23FA-6578-4BB6-8219-C101F7B9C19C}" type="presOf" srcId="{AA7A27AC-C9CB-4F2A-8B98-2109B033FCB0}" destId="{90A8C154-E06A-4AC5-86F9-ED3376F1E8CA}" srcOrd="0" destOrd="0" presId="urn:microsoft.com/office/officeart/2005/8/layout/vList2"/>
    <dgm:cxn modelId="{2E4B256D-C409-40B3-B0AA-655580114A2F}" srcId="{AA7A27AC-C9CB-4F2A-8B98-2109B033FCB0}" destId="{EB7C0CE8-9C2B-4CFB-8391-B12F38AABC88}" srcOrd="1" destOrd="0" parTransId="{7BA64998-8F6A-463A-AC77-326263273A1F}" sibTransId="{EFE18815-15DF-4F85-9DEE-5C0BE385260C}"/>
    <dgm:cxn modelId="{BC96D428-C4B6-4D3A-A344-CF95A6BD1A6E}" srcId="{A53724F3-7DA1-41A8-9DFD-DF6F9FD76AF5}" destId="{AA7A27AC-C9CB-4F2A-8B98-2109B033FCB0}" srcOrd="1" destOrd="0" parTransId="{1E09C251-82EB-450C-92EA-3EFC0DEFD000}" sibTransId="{F95DFD21-076F-4B7B-AC63-4603EF5CFC3B}"/>
    <dgm:cxn modelId="{1561D515-4108-4337-A5FA-EF98E8BAB0D1}" srcId="{D5D44D56-B800-4D3B-ACE9-2DD78689D603}" destId="{2687893E-17C2-43FD-B59E-42CBE836524C}" srcOrd="2" destOrd="0" parTransId="{4DC7EEDF-C967-4778-A145-9CA1EF7288F0}" sibTransId="{BB20495D-17C7-4E2D-90F7-EE5B6617F4F0}"/>
    <dgm:cxn modelId="{24940DC3-4CAD-46A5-ACA4-418D1D6F863C}" type="presOf" srcId="{D5D44D56-B800-4D3B-ACE9-2DD78689D603}" destId="{B4AC0575-6B70-43B9-969A-4E027DC4C748}" srcOrd="0" destOrd="1" presId="urn:microsoft.com/office/officeart/2005/8/layout/vList2"/>
    <dgm:cxn modelId="{9388DCC6-B3CA-4460-9B39-7B8B7D71CC61}" type="presOf" srcId="{04F17EE3-D0BD-4587-A4E4-AE7DDFED12FB}" destId="{B4AC0575-6B70-43B9-969A-4E027DC4C748}" srcOrd="0" destOrd="2" presId="urn:microsoft.com/office/officeart/2005/8/layout/vList2"/>
    <dgm:cxn modelId="{1DCC353F-305D-4A36-814D-A7099AF03F02}" srcId="{D5D44D56-B800-4D3B-ACE9-2DD78689D603}" destId="{6383ADD7-4F36-46E5-BBD3-BA1D4F79CC76}" srcOrd="1" destOrd="0" parTransId="{507957DC-FCF7-4D3C-B2BC-979565656279}" sibTransId="{78B47A26-1321-48FF-973D-AC2451210764}"/>
    <dgm:cxn modelId="{F6D08CF7-680D-42B3-9C6A-005C45A504C7}" type="presParOf" srcId="{51458727-7ED9-4362-9610-CED49E52DC6B}" destId="{DD993316-96AD-4B4A-A75C-2B8AE728C3D2}" srcOrd="0" destOrd="0" presId="urn:microsoft.com/office/officeart/2005/8/layout/vList2"/>
    <dgm:cxn modelId="{F0DF48C1-8B31-42EE-B1AE-EE317EDD4E99}" type="presParOf" srcId="{51458727-7ED9-4362-9610-CED49E52DC6B}" destId="{B4AC0575-6B70-43B9-969A-4E027DC4C748}" srcOrd="1" destOrd="0" presId="urn:microsoft.com/office/officeart/2005/8/layout/vList2"/>
    <dgm:cxn modelId="{D7EF4508-ED21-41D7-AF45-3BE8D4B48A50}" type="presParOf" srcId="{51458727-7ED9-4362-9610-CED49E52DC6B}" destId="{90A8C154-E06A-4AC5-86F9-ED3376F1E8CA}" srcOrd="2" destOrd="0" presId="urn:microsoft.com/office/officeart/2005/8/layout/vList2"/>
    <dgm:cxn modelId="{68F46719-A3BD-4081-8B54-0A02E7EA7C13}" type="presParOf" srcId="{51458727-7ED9-4362-9610-CED49E52DC6B}" destId="{9A6FD499-12BE-4509-ABF9-8BC0339E8F7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006CE31-F3B4-4845-A30B-ED0A1643758A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4916F005-FFB5-4589-A55A-A2DC4FBEEA17}">
      <dgm:prSet phldrT="[Text]"/>
      <dgm:spPr/>
      <dgm:t>
        <a:bodyPr/>
        <a:lstStyle/>
        <a:p>
          <a:r>
            <a:rPr lang="id-ID" dirty="0" smtClean="0"/>
            <a:t>Definisi dari Unit Cost</a:t>
          </a:r>
          <a:endParaRPr lang="id-ID" dirty="0"/>
        </a:p>
      </dgm:t>
    </dgm:pt>
    <dgm:pt modelId="{E6FBC3BD-3A73-4C04-B85E-A1FDCD0BBAE7}" type="parTrans" cxnId="{2573B968-1213-44C8-B130-3C68ADF8B5F8}">
      <dgm:prSet/>
      <dgm:spPr/>
      <dgm:t>
        <a:bodyPr/>
        <a:lstStyle/>
        <a:p>
          <a:endParaRPr lang="id-ID"/>
        </a:p>
      </dgm:t>
    </dgm:pt>
    <dgm:pt modelId="{BC600426-FEE8-4052-BD3B-91AE408593C7}" type="sibTrans" cxnId="{2573B968-1213-44C8-B130-3C68ADF8B5F8}">
      <dgm:prSet/>
      <dgm:spPr/>
      <dgm:t>
        <a:bodyPr/>
        <a:lstStyle/>
        <a:p>
          <a:endParaRPr lang="id-ID"/>
        </a:p>
      </dgm:t>
    </dgm:pt>
    <dgm:pt modelId="{7D507C7B-D4F0-40AA-B7B6-B9C08A3FB769}">
      <dgm:prSet phldrT="[Text]"/>
      <dgm:spPr/>
      <dgm:t>
        <a:bodyPr/>
        <a:lstStyle/>
        <a:p>
          <a:r>
            <a:rPr lang="id-ID" dirty="0" smtClean="0"/>
            <a:t>Yaitu </a:t>
          </a:r>
          <a:r>
            <a:rPr lang="it-IT" dirty="0" smtClean="0"/>
            <a:t>biaya per unit produksi atau biaya</a:t>
          </a:r>
          <a:r>
            <a:rPr lang="id-ID" dirty="0" smtClean="0"/>
            <a:t> </a:t>
          </a:r>
          <a:r>
            <a:rPr lang="it-IT" dirty="0" smtClean="0"/>
            <a:t>dari setiap pelayanan di RS</a:t>
          </a:r>
          <a:endParaRPr lang="id-ID" dirty="0"/>
        </a:p>
      </dgm:t>
    </dgm:pt>
    <dgm:pt modelId="{492C04DF-0C0A-412A-B832-E93161462398}" type="parTrans" cxnId="{6A24DD32-7445-4CEC-8989-99D455082B02}">
      <dgm:prSet/>
      <dgm:spPr/>
      <dgm:t>
        <a:bodyPr/>
        <a:lstStyle/>
        <a:p>
          <a:endParaRPr lang="id-ID"/>
        </a:p>
      </dgm:t>
    </dgm:pt>
    <dgm:pt modelId="{2D1C94C6-17B7-4EB2-9FD6-3732A61FDCAD}" type="sibTrans" cxnId="{6A24DD32-7445-4CEC-8989-99D455082B02}">
      <dgm:prSet/>
      <dgm:spPr/>
      <dgm:t>
        <a:bodyPr/>
        <a:lstStyle/>
        <a:p>
          <a:endParaRPr lang="id-ID"/>
        </a:p>
      </dgm:t>
    </dgm:pt>
    <dgm:pt modelId="{80DAA146-C110-47D6-A77F-673F08000105}">
      <dgm:prSet phldrT="[Text]"/>
      <dgm:spPr/>
      <dgm:t>
        <a:bodyPr/>
        <a:lstStyle/>
        <a:p>
          <a:r>
            <a:rPr lang="id-ID" dirty="0" smtClean="0"/>
            <a:t>Unit Cost menurut Hansen &amp; Mowen (2005)</a:t>
          </a:r>
          <a:endParaRPr lang="id-ID" dirty="0"/>
        </a:p>
      </dgm:t>
    </dgm:pt>
    <dgm:pt modelId="{B104157C-813B-4FE5-89EB-0D313D24708A}" type="parTrans" cxnId="{0422BCD5-AE24-4359-9121-73459BF946AC}">
      <dgm:prSet/>
      <dgm:spPr/>
      <dgm:t>
        <a:bodyPr/>
        <a:lstStyle/>
        <a:p>
          <a:endParaRPr lang="id-ID"/>
        </a:p>
      </dgm:t>
    </dgm:pt>
    <dgm:pt modelId="{A9283984-7517-4D52-9E26-A55306019DCA}" type="sibTrans" cxnId="{0422BCD5-AE24-4359-9121-73459BF946AC}">
      <dgm:prSet/>
      <dgm:spPr/>
      <dgm:t>
        <a:bodyPr/>
        <a:lstStyle/>
        <a:p>
          <a:endParaRPr lang="id-ID"/>
        </a:p>
      </dgm:t>
    </dgm:pt>
    <dgm:pt modelId="{B58F675F-A3A5-439D-A03E-0195994EBE39}">
      <dgm:prSet phldrT="[Text]"/>
      <dgm:spPr/>
      <dgm:t>
        <a:bodyPr/>
        <a:lstStyle/>
        <a:p>
          <a:r>
            <a:rPr lang="id-ID" dirty="0" smtClean="0"/>
            <a:t>Pembagian </a:t>
          </a:r>
          <a:r>
            <a:rPr lang="es-ES" dirty="0" smtClean="0"/>
            <a:t>antara total </a:t>
          </a:r>
          <a:r>
            <a:rPr lang="es-ES" dirty="0" err="1" smtClean="0"/>
            <a:t>cost</a:t>
          </a:r>
          <a:r>
            <a:rPr lang="es-ES" dirty="0" smtClean="0"/>
            <a:t> yang </a:t>
          </a:r>
          <a:r>
            <a:rPr lang="es-ES" dirty="0" err="1" smtClean="0"/>
            <a:t>dibutuhkan</a:t>
          </a:r>
          <a:r>
            <a:rPr lang="es-ES" dirty="0" smtClean="0"/>
            <a:t> </a:t>
          </a:r>
          <a:r>
            <a:rPr lang="es-ES" dirty="0" err="1" smtClean="0"/>
            <a:t>dengan</a:t>
          </a:r>
          <a:r>
            <a:rPr lang="id-ID" dirty="0" smtClean="0"/>
            <a:t> jumlah unit produk/jasa yang dihasilkan</a:t>
          </a:r>
          <a:endParaRPr lang="id-ID" dirty="0"/>
        </a:p>
      </dgm:t>
    </dgm:pt>
    <dgm:pt modelId="{47A37C81-785D-4AD4-A389-03D6BBAEFE7A}" type="parTrans" cxnId="{893CAF7C-E457-4862-B39F-1A091DE1F66A}">
      <dgm:prSet/>
      <dgm:spPr/>
      <dgm:t>
        <a:bodyPr/>
        <a:lstStyle/>
        <a:p>
          <a:endParaRPr lang="id-ID"/>
        </a:p>
      </dgm:t>
    </dgm:pt>
    <dgm:pt modelId="{332A842F-BB82-484D-9583-4BEBAF625504}" type="sibTrans" cxnId="{893CAF7C-E457-4862-B39F-1A091DE1F66A}">
      <dgm:prSet/>
      <dgm:spPr/>
      <dgm:t>
        <a:bodyPr/>
        <a:lstStyle/>
        <a:p>
          <a:endParaRPr lang="id-ID"/>
        </a:p>
      </dgm:t>
    </dgm:pt>
    <dgm:pt modelId="{570EA0BC-D4C4-4373-BE75-88FF0EA55B6B}">
      <dgm:prSet phldrT="[Text]"/>
      <dgm:spPr/>
      <dgm:t>
        <a:bodyPr/>
        <a:lstStyle/>
        <a:p>
          <a:r>
            <a:rPr lang="id-ID" dirty="0" smtClean="0"/>
            <a:t>Tujuan dilakukan kajian UC ?</a:t>
          </a:r>
          <a:endParaRPr lang="id-ID" dirty="0"/>
        </a:p>
      </dgm:t>
    </dgm:pt>
    <dgm:pt modelId="{5E373F6A-07F6-4A31-A360-8EAC30D49D3C}" type="parTrans" cxnId="{91E5A3A9-CB64-465A-84E0-978651320F5B}">
      <dgm:prSet/>
      <dgm:spPr/>
      <dgm:t>
        <a:bodyPr/>
        <a:lstStyle/>
        <a:p>
          <a:endParaRPr lang="id-ID"/>
        </a:p>
      </dgm:t>
    </dgm:pt>
    <dgm:pt modelId="{6DF32561-81E6-4C65-A395-F09117973433}" type="sibTrans" cxnId="{91E5A3A9-CB64-465A-84E0-978651320F5B}">
      <dgm:prSet/>
      <dgm:spPr/>
      <dgm:t>
        <a:bodyPr/>
        <a:lstStyle/>
        <a:p>
          <a:endParaRPr lang="id-ID"/>
        </a:p>
      </dgm:t>
    </dgm:pt>
    <dgm:pt modelId="{7BF8CCEE-9418-4079-AD96-A980C78467B9}">
      <dgm:prSet phldrT="[Text]"/>
      <dgm:spPr/>
      <dgm:t>
        <a:bodyPr/>
        <a:lstStyle/>
        <a:p>
          <a:r>
            <a:rPr lang="id-ID" dirty="0" smtClean="0"/>
            <a:t>Mengetahui besarnya biaya yang benar2 dibutuhkan untuk menghasilkan suatu produk baik barang maupun jasan</a:t>
          </a:r>
          <a:endParaRPr lang="id-ID" dirty="0"/>
        </a:p>
      </dgm:t>
    </dgm:pt>
    <dgm:pt modelId="{6284D063-6AD7-4071-986D-CB15B6D5E154}" type="parTrans" cxnId="{6127A61C-425B-46DE-BF46-CC65B9A199A1}">
      <dgm:prSet/>
      <dgm:spPr/>
      <dgm:t>
        <a:bodyPr/>
        <a:lstStyle/>
        <a:p>
          <a:endParaRPr lang="id-ID"/>
        </a:p>
      </dgm:t>
    </dgm:pt>
    <dgm:pt modelId="{DD55BB08-85E1-4AC2-B3A7-396DD9A16C0B}" type="sibTrans" cxnId="{6127A61C-425B-46DE-BF46-CC65B9A199A1}">
      <dgm:prSet/>
      <dgm:spPr/>
      <dgm:t>
        <a:bodyPr/>
        <a:lstStyle/>
        <a:p>
          <a:endParaRPr lang="id-ID"/>
        </a:p>
      </dgm:t>
    </dgm:pt>
    <dgm:pt modelId="{6A74DCB6-D8E3-4A6B-BD73-C2348E91C40D}">
      <dgm:prSet/>
      <dgm:spPr/>
      <dgm:t>
        <a:bodyPr/>
        <a:lstStyle/>
        <a:p>
          <a:r>
            <a:rPr lang="id-ID" dirty="0" smtClean="0"/>
            <a:t>Menilai efisiansi dalam anggaran di rumah sakit</a:t>
          </a:r>
          <a:endParaRPr lang="id-ID" dirty="0"/>
        </a:p>
      </dgm:t>
    </dgm:pt>
    <dgm:pt modelId="{73F71850-1101-4C48-8A0B-16C37389F650}" type="parTrans" cxnId="{E1F47A3F-BB7D-404F-807A-876B5EE1085E}">
      <dgm:prSet/>
      <dgm:spPr/>
      <dgm:t>
        <a:bodyPr/>
        <a:lstStyle/>
        <a:p>
          <a:endParaRPr lang="id-ID"/>
        </a:p>
      </dgm:t>
    </dgm:pt>
    <dgm:pt modelId="{7AF27907-95AF-487E-A990-42D1DCE33041}" type="sibTrans" cxnId="{E1F47A3F-BB7D-404F-807A-876B5EE1085E}">
      <dgm:prSet/>
      <dgm:spPr/>
      <dgm:t>
        <a:bodyPr/>
        <a:lstStyle/>
        <a:p>
          <a:endParaRPr lang="id-ID"/>
        </a:p>
      </dgm:t>
    </dgm:pt>
    <dgm:pt modelId="{226422CC-FC94-4201-8BA5-E1F062231FE9}" type="pres">
      <dgm:prSet presAssocID="{A006CE31-F3B4-4845-A30B-ED0A1643758A}" presName="linear" presStyleCnt="0">
        <dgm:presLayoutVars>
          <dgm:animLvl val="lvl"/>
          <dgm:resizeHandles val="exact"/>
        </dgm:presLayoutVars>
      </dgm:prSet>
      <dgm:spPr/>
    </dgm:pt>
    <dgm:pt modelId="{AC8DF78B-0D2F-4166-82DF-D6138D1A6A68}" type="pres">
      <dgm:prSet presAssocID="{4916F005-FFB5-4589-A55A-A2DC4FBEEA1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3000A69-517C-4FD7-991A-972F1DC55F02}" type="pres">
      <dgm:prSet presAssocID="{4916F005-FFB5-4589-A55A-A2DC4FBEEA17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18CDBF9-8B01-4E8D-B42D-311591432081}" type="pres">
      <dgm:prSet presAssocID="{80DAA146-C110-47D6-A77F-673F0800010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D8537F8-C4C5-4E48-97F2-AF8FA5BF6604}" type="pres">
      <dgm:prSet presAssocID="{80DAA146-C110-47D6-A77F-673F08000105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053A8CD-0D8F-4073-955C-E90E878EF9F7}" type="pres">
      <dgm:prSet presAssocID="{570EA0BC-D4C4-4373-BE75-88FF0EA55B6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3204866-FD55-47B7-BDFB-89B1C0A3C690}" type="pres">
      <dgm:prSet presAssocID="{570EA0BC-D4C4-4373-BE75-88FF0EA55B6B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6127A61C-425B-46DE-BF46-CC65B9A199A1}" srcId="{570EA0BC-D4C4-4373-BE75-88FF0EA55B6B}" destId="{7BF8CCEE-9418-4079-AD96-A980C78467B9}" srcOrd="0" destOrd="0" parTransId="{6284D063-6AD7-4071-986D-CB15B6D5E154}" sibTransId="{DD55BB08-85E1-4AC2-B3A7-396DD9A16C0B}"/>
    <dgm:cxn modelId="{399FD9D3-8976-46C8-81B6-BB3378C62EBE}" type="presOf" srcId="{7BF8CCEE-9418-4079-AD96-A980C78467B9}" destId="{13204866-FD55-47B7-BDFB-89B1C0A3C690}" srcOrd="0" destOrd="0" presId="urn:microsoft.com/office/officeart/2005/8/layout/vList2"/>
    <dgm:cxn modelId="{91E5A3A9-CB64-465A-84E0-978651320F5B}" srcId="{A006CE31-F3B4-4845-A30B-ED0A1643758A}" destId="{570EA0BC-D4C4-4373-BE75-88FF0EA55B6B}" srcOrd="2" destOrd="0" parTransId="{5E373F6A-07F6-4A31-A360-8EAC30D49D3C}" sibTransId="{6DF32561-81E6-4C65-A395-F09117973433}"/>
    <dgm:cxn modelId="{4FD53A49-D404-4D15-8E5F-FA4CD5E5392E}" type="presOf" srcId="{80DAA146-C110-47D6-A77F-673F08000105}" destId="{218CDBF9-8B01-4E8D-B42D-311591432081}" srcOrd="0" destOrd="0" presId="urn:microsoft.com/office/officeart/2005/8/layout/vList2"/>
    <dgm:cxn modelId="{4ED34E7F-6FE6-4149-8443-9AF797BE99D7}" type="presOf" srcId="{4916F005-FFB5-4589-A55A-A2DC4FBEEA17}" destId="{AC8DF78B-0D2F-4166-82DF-D6138D1A6A68}" srcOrd="0" destOrd="0" presId="urn:microsoft.com/office/officeart/2005/8/layout/vList2"/>
    <dgm:cxn modelId="{DE8EDD02-8E10-4222-A7CE-B29E06C0FEDD}" type="presOf" srcId="{7D507C7B-D4F0-40AA-B7B6-B9C08A3FB769}" destId="{C3000A69-517C-4FD7-991A-972F1DC55F02}" srcOrd="0" destOrd="0" presId="urn:microsoft.com/office/officeart/2005/8/layout/vList2"/>
    <dgm:cxn modelId="{77324549-FB33-4D66-A4F2-2775EC70E248}" type="presOf" srcId="{B58F675F-A3A5-439D-A03E-0195994EBE39}" destId="{9D8537F8-C4C5-4E48-97F2-AF8FA5BF6604}" srcOrd="0" destOrd="0" presId="urn:microsoft.com/office/officeart/2005/8/layout/vList2"/>
    <dgm:cxn modelId="{23A7E327-39DB-4EF2-A956-798BD88C2258}" type="presOf" srcId="{A006CE31-F3B4-4845-A30B-ED0A1643758A}" destId="{226422CC-FC94-4201-8BA5-E1F062231FE9}" srcOrd="0" destOrd="0" presId="urn:microsoft.com/office/officeart/2005/8/layout/vList2"/>
    <dgm:cxn modelId="{2573B968-1213-44C8-B130-3C68ADF8B5F8}" srcId="{A006CE31-F3B4-4845-A30B-ED0A1643758A}" destId="{4916F005-FFB5-4589-A55A-A2DC4FBEEA17}" srcOrd="0" destOrd="0" parTransId="{E6FBC3BD-3A73-4C04-B85E-A1FDCD0BBAE7}" sibTransId="{BC600426-FEE8-4052-BD3B-91AE408593C7}"/>
    <dgm:cxn modelId="{893CAF7C-E457-4862-B39F-1A091DE1F66A}" srcId="{80DAA146-C110-47D6-A77F-673F08000105}" destId="{B58F675F-A3A5-439D-A03E-0195994EBE39}" srcOrd="0" destOrd="0" parTransId="{47A37C81-785D-4AD4-A389-03D6BBAEFE7A}" sibTransId="{332A842F-BB82-484D-9583-4BEBAF625504}"/>
    <dgm:cxn modelId="{6A24DD32-7445-4CEC-8989-99D455082B02}" srcId="{4916F005-FFB5-4589-A55A-A2DC4FBEEA17}" destId="{7D507C7B-D4F0-40AA-B7B6-B9C08A3FB769}" srcOrd="0" destOrd="0" parTransId="{492C04DF-0C0A-412A-B832-E93161462398}" sibTransId="{2D1C94C6-17B7-4EB2-9FD6-3732A61FDCAD}"/>
    <dgm:cxn modelId="{FF26C43A-049F-49E6-81C5-363D7262C83E}" type="presOf" srcId="{570EA0BC-D4C4-4373-BE75-88FF0EA55B6B}" destId="{1053A8CD-0D8F-4073-955C-E90E878EF9F7}" srcOrd="0" destOrd="0" presId="urn:microsoft.com/office/officeart/2005/8/layout/vList2"/>
    <dgm:cxn modelId="{0422BCD5-AE24-4359-9121-73459BF946AC}" srcId="{A006CE31-F3B4-4845-A30B-ED0A1643758A}" destId="{80DAA146-C110-47D6-A77F-673F08000105}" srcOrd="1" destOrd="0" parTransId="{B104157C-813B-4FE5-89EB-0D313D24708A}" sibTransId="{A9283984-7517-4D52-9E26-A55306019DCA}"/>
    <dgm:cxn modelId="{14E668B8-C905-43E6-B112-4F235A5C57D5}" type="presOf" srcId="{6A74DCB6-D8E3-4A6B-BD73-C2348E91C40D}" destId="{13204866-FD55-47B7-BDFB-89B1C0A3C690}" srcOrd="0" destOrd="1" presId="urn:microsoft.com/office/officeart/2005/8/layout/vList2"/>
    <dgm:cxn modelId="{E1F47A3F-BB7D-404F-807A-876B5EE1085E}" srcId="{570EA0BC-D4C4-4373-BE75-88FF0EA55B6B}" destId="{6A74DCB6-D8E3-4A6B-BD73-C2348E91C40D}" srcOrd="1" destOrd="0" parTransId="{73F71850-1101-4C48-8A0B-16C37389F650}" sibTransId="{7AF27907-95AF-487E-A990-42D1DCE33041}"/>
    <dgm:cxn modelId="{7D98CADD-AED5-40FF-A0D7-CB3D62E441CE}" type="presParOf" srcId="{226422CC-FC94-4201-8BA5-E1F062231FE9}" destId="{AC8DF78B-0D2F-4166-82DF-D6138D1A6A68}" srcOrd="0" destOrd="0" presId="urn:microsoft.com/office/officeart/2005/8/layout/vList2"/>
    <dgm:cxn modelId="{14D947B1-55C0-4B88-BC5E-F77CE627E730}" type="presParOf" srcId="{226422CC-FC94-4201-8BA5-E1F062231FE9}" destId="{C3000A69-517C-4FD7-991A-972F1DC55F02}" srcOrd="1" destOrd="0" presId="urn:microsoft.com/office/officeart/2005/8/layout/vList2"/>
    <dgm:cxn modelId="{23661789-ECCE-49B2-9423-0D7B95A5956C}" type="presParOf" srcId="{226422CC-FC94-4201-8BA5-E1F062231FE9}" destId="{218CDBF9-8B01-4E8D-B42D-311591432081}" srcOrd="2" destOrd="0" presId="urn:microsoft.com/office/officeart/2005/8/layout/vList2"/>
    <dgm:cxn modelId="{83EA86A7-9EF0-4AEF-9163-07FC8EC31B8E}" type="presParOf" srcId="{226422CC-FC94-4201-8BA5-E1F062231FE9}" destId="{9D8537F8-C4C5-4E48-97F2-AF8FA5BF6604}" srcOrd="3" destOrd="0" presId="urn:microsoft.com/office/officeart/2005/8/layout/vList2"/>
    <dgm:cxn modelId="{59F77B91-8A17-4CA4-8DEF-46F7066F7351}" type="presParOf" srcId="{226422CC-FC94-4201-8BA5-E1F062231FE9}" destId="{1053A8CD-0D8F-4073-955C-E90E878EF9F7}" srcOrd="4" destOrd="0" presId="urn:microsoft.com/office/officeart/2005/8/layout/vList2"/>
    <dgm:cxn modelId="{CC369178-D65B-43B5-93EA-96D4B2097FC8}" type="presParOf" srcId="{226422CC-FC94-4201-8BA5-E1F062231FE9}" destId="{13204866-FD55-47B7-BDFB-89B1C0A3C69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52A9F6C-E07B-477C-9BE0-7787A35E360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d-ID"/>
        </a:p>
      </dgm:t>
    </dgm:pt>
    <dgm:pt modelId="{85F412F4-68B6-402C-AB30-62DDC2231B6F}">
      <dgm:prSet phldrT="[Text]"/>
      <dgm:spPr/>
      <dgm:t>
        <a:bodyPr/>
        <a:lstStyle/>
        <a:p>
          <a:r>
            <a:rPr lang="id-ID" dirty="0" smtClean="0"/>
            <a:t>Sebagai dasar pengajuan pola tarif baru</a:t>
          </a:r>
          <a:endParaRPr lang="id-ID" dirty="0"/>
        </a:p>
      </dgm:t>
    </dgm:pt>
    <dgm:pt modelId="{156276DD-E4FC-445A-8364-59ECC3D8DA59}" type="parTrans" cxnId="{25A4E0E4-9491-4CAE-A43F-AD59F17499CC}">
      <dgm:prSet/>
      <dgm:spPr/>
      <dgm:t>
        <a:bodyPr/>
        <a:lstStyle/>
        <a:p>
          <a:endParaRPr lang="id-ID"/>
        </a:p>
      </dgm:t>
    </dgm:pt>
    <dgm:pt modelId="{1C2904BD-201C-4FD4-B0CB-EB347B5357D4}" type="sibTrans" cxnId="{25A4E0E4-9491-4CAE-A43F-AD59F17499CC}">
      <dgm:prSet/>
      <dgm:spPr/>
      <dgm:t>
        <a:bodyPr/>
        <a:lstStyle/>
        <a:p>
          <a:endParaRPr lang="id-ID"/>
        </a:p>
      </dgm:t>
    </dgm:pt>
    <dgm:pt modelId="{8F602E09-5C27-4927-AD4E-1045EE1A2DB9}">
      <dgm:prSet/>
      <dgm:spPr/>
      <dgm:t>
        <a:bodyPr/>
        <a:lstStyle/>
        <a:p>
          <a:r>
            <a:rPr lang="id-ID" dirty="0" smtClean="0"/>
            <a:t>Analisa biaya pelayanan kesehatan berbasis unit cost </a:t>
          </a:r>
          <a:r>
            <a:rPr lang="id-ID" dirty="0" smtClean="0">
              <a:sym typeface="Wingdings" panose="05000000000000000000" pitchFamily="2" charset="2"/>
            </a:rPr>
            <a:t></a:t>
          </a:r>
          <a:r>
            <a:rPr lang="id-ID" dirty="0" smtClean="0"/>
            <a:t> dapat dipakai mengukur kinerja dan tingkat efisiensi serta mutu pelayanan kesehatan.</a:t>
          </a:r>
          <a:endParaRPr lang="id-ID" dirty="0"/>
        </a:p>
      </dgm:t>
    </dgm:pt>
    <dgm:pt modelId="{E9C1A833-080D-4E80-801F-74C4EF48969F}" type="parTrans" cxnId="{1124A248-61DF-4C50-B33A-647B2F085850}">
      <dgm:prSet/>
      <dgm:spPr/>
      <dgm:t>
        <a:bodyPr/>
        <a:lstStyle/>
        <a:p>
          <a:endParaRPr lang="id-ID"/>
        </a:p>
      </dgm:t>
    </dgm:pt>
    <dgm:pt modelId="{75ED41F1-60E6-41D3-A89A-46210CDD321A}" type="sibTrans" cxnId="{1124A248-61DF-4C50-B33A-647B2F085850}">
      <dgm:prSet/>
      <dgm:spPr/>
      <dgm:t>
        <a:bodyPr/>
        <a:lstStyle/>
        <a:p>
          <a:endParaRPr lang="id-ID"/>
        </a:p>
      </dgm:t>
    </dgm:pt>
    <dgm:pt modelId="{8E4E02E0-00C3-449F-97C6-5846EDCE8CE6}">
      <dgm:prSet/>
      <dgm:spPr/>
      <dgm:t>
        <a:bodyPr/>
        <a:lstStyle/>
        <a:p>
          <a:r>
            <a:rPr lang="id-ID" dirty="0" smtClean="0"/>
            <a:t>Sebagai dasar penyusunan anggaran / subsidi pemerintah</a:t>
          </a:r>
          <a:endParaRPr lang="id-ID" dirty="0"/>
        </a:p>
      </dgm:t>
    </dgm:pt>
    <dgm:pt modelId="{23B954F7-6194-40D6-93C2-0007614AFF92}" type="parTrans" cxnId="{B78F6548-B466-47C1-A685-EE0B1A55F6FF}">
      <dgm:prSet/>
      <dgm:spPr/>
      <dgm:t>
        <a:bodyPr/>
        <a:lstStyle/>
        <a:p>
          <a:endParaRPr lang="id-ID"/>
        </a:p>
      </dgm:t>
    </dgm:pt>
    <dgm:pt modelId="{550635A8-8583-469F-89FA-75498694B50E}" type="sibTrans" cxnId="{B78F6548-B466-47C1-A685-EE0B1A55F6FF}">
      <dgm:prSet/>
      <dgm:spPr/>
      <dgm:t>
        <a:bodyPr/>
        <a:lstStyle/>
        <a:p>
          <a:endParaRPr lang="id-ID"/>
        </a:p>
      </dgm:t>
    </dgm:pt>
    <dgm:pt modelId="{F40581B8-DA41-4869-8E04-E164E5413250}">
      <dgm:prSet/>
      <dgm:spPr/>
      <dgm:t>
        <a:bodyPr/>
        <a:lstStyle/>
        <a:p>
          <a:r>
            <a:rPr lang="id-ID" dirty="0" smtClean="0"/>
            <a:t>Sebagai alat advocacy kepada stakeholder</a:t>
          </a:r>
          <a:endParaRPr lang="id-ID" dirty="0"/>
        </a:p>
      </dgm:t>
    </dgm:pt>
    <dgm:pt modelId="{24DEB9E1-0E3D-44B0-A4EC-B44DF524B6DE}" type="parTrans" cxnId="{241654B8-4227-457C-B862-FAE1AA47112E}">
      <dgm:prSet/>
      <dgm:spPr/>
      <dgm:t>
        <a:bodyPr/>
        <a:lstStyle/>
        <a:p>
          <a:endParaRPr lang="id-ID"/>
        </a:p>
      </dgm:t>
    </dgm:pt>
    <dgm:pt modelId="{FD55B81F-2F42-4E3F-9BBE-B2BC23F3890D}" type="sibTrans" cxnId="{241654B8-4227-457C-B862-FAE1AA47112E}">
      <dgm:prSet/>
      <dgm:spPr/>
      <dgm:t>
        <a:bodyPr/>
        <a:lstStyle/>
        <a:p>
          <a:endParaRPr lang="id-ID"/>
        </a:p>
      </dgm:t>
    </dgm:pt>
    <dgm:pt modelId="{5214784D-B85B-4A5A-98A2-5C89E8714539}" type="pres">
      <dgm:prSet presAssocID="{D52A9F6C-E07B-477C-9BE0-7787A35E3601}" presName="Name0" presStyleCnt="0">
        <dgm:presLayoutVars>
          <dgm:chMax val="7"/>
          <dgm:chPref val="7"/>
          <dgm:dir/>
        </dgm:presLayoutVars>
      </dgm:prSet>
      <dgm:spPr/>
    </dgm:pt>
    <dgm:pt modelId="{3A366A4B-A1CA-41A1-B873-E9903B73D678}" type="pres">
      <dgm:prSet presAssocID="{D52A9F6C-E07B-477C-9BE0-7787A35E3601}" presName="Name1" presStyleCnt="0"/>
      <dgm:spPr/>
    </dgm:pt>
    <dgm:pt modelId="{B72A3AE5-A703-4313-917B-35F9FA1DEA27}" type="pres">
      <dgm:prSet presAssocID="{D52A9F6C-E07B-477C-9BE0-7787A35E3601}" presName="cycle" presStyleCnt="0"/>
      <dgm:spPr/>
    </dgm:pt>
    <dgm:pt modelId="{BFA8D792-8166-4B69-BB0E-995587CBD0DE}" type="pres">
      <dgm:prSet presAssocID="{D52A9F6C-E07B-477C-9BE0-7787A35E3601}" presName="srcNode" presStyleLbl="node1" presStyleIdx="0" presStyleCnt="4"/>
      <dgm:spPr/>
    </dgm:pt>
    <dgm:pt modelId="{B17DB5A4-9CBE-478B-BD0F-E49C5992875A}" type="pres">
      <dgm:prSet presAssocID="{D52A9F6C-E07B-477C-9BE0-7787A35E3601}" presName="conn" presStyleLbl="parChTrans1D2" presStyleIdx="0" presStyleCnt="1"/>
      <dgm:spPr/>
    </dgm:pt>
    <dgm:pt modelId="{B8771196-155B-4851-9313-8F4BD1ACEDCC}" type="pres">
      <dgm:prSet presAssocID="{D52A9F6C-E07B-477C-9BE0-7787A35E3601}" presName="extraNode" presStyleLbl="node1" presStyleIdx="0" presStyleCnt="4"/>
      <dgm:spPr/>
    </dgm:pt>
    <dgm:pt modelId="{268C3252-7896-4B92-A50C-3C65DA9499E0}" type="pres">
      <dgm:prSet presAssocID="{D52A9F6C-E07B-477C-9BE0-7787A35E3601}" presName="dstNode" presStyleLbl="node1" presStyleIdx="0" presStyleCnt="4"/>
      <dgm:spPr/>
    </dgm:pt>
    <dgm:pt modelId="{CFAC8A08-7F19-457C-9744-5D7F6FBAA1BF}" type="pres">
      <dgm:prSet presAssocID="{85F412F4-68B6-402C-AB30-62DDC2231B6F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B7A4D02-3AE9-4E1C-A9AE-F49F20064017}" type="pres">
      <dgm:prSet presAssocID="{85F412F4-68B6-402C-AB30-62DDC2231B6F}" presName="accent_1" presStyleCnt="0"/>
      <dgm:spPr/>
    </dgm:pt>
    <dgm:pt modelId="{6BCE0379-F84C-43A2-8EBA-6D2D893AD0B4}" type="pres">
      <dgm:prSet presAssocID="{85F412F4-68B6-402C-AB30-62DDC2231B6F}" presName="accentRepeatNode" presStyleLbl="solidFgAcc1" presStyleIdx="0" presStyleCnt="4"/>
      <dgm:spPr/>
    </dgm:pt>
    <dgm:pt modelId="{A0BF571C-C757-4A9D-9E6A-387D170B51EC}" type="pres">
      <dgm:prSet presAssocID="{8F602E09-5C27-4927-AD4E-1045EE1A2DB9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7D85E18-4377-439F-9D48-F9C87A6EC6FE}" type="pres">
      <dgm:prSet presAssocID="{8F602E09-5C27-4927-AD4E-1045EE1A2DB9}" presName="accent_2" presStyleCnt="0"/>
      <dgm:spPr/>
    </dgm:pt>
    <dgm:pt modelId="{D5227541-8978-46F5-AFD8-7C44BE058EE9}" type="pres">
      <dgm:prSet presAssocID="{8F602E09-5C27-4927-AD4E-1045EE1A2DB9}" presName="accentRepeatNode" presStyleLbl="solidFgAcc1" presStyleIdx="1" presStyleCnt="4"/>
      <dgm:spPr/>
    </dgm:pt>
    <dgm:pt modelId="{D9C35D63-2CCB-42B4-8BE6-D41BF82ECBB8}" type="pres">
      <dgm:prSet presAssocID="{8E4E02E0-00C3-449F-97C6-5846EDCE8CE6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DAD8113-D988-45B9-A348-6DA7BE440530}" type="pres">
      <dgm:prSet presAssocID="{8E4E02E0-00C3-449F-97C6-5846EDCE8CE6}" presName="accent_3" presStyleCnt="0"/>
      <dgm:spPr/>
    </dgm:pt>
    <dgm:pt modelId="{57E2A438-27D9-4564-AC70-2EE829C8BEF6}" type="pres">
      <dgm:prSet presAssocID="{8E4E02E0-00C3-449F-97C6-5846EDCE8CE6}" presName="accentRepeatNode" presStyleLbl="solidFgAcc1" presStyleIdx="2" presStyleCnt="4"/>
      <dgm:spPr/>
    </dgm:pt>
    <dgm:pt modelId="{746C983A-614B-4021-905D-B00A1D29E18F}" type="pres">
      <dgm:prSet presAssocID="{F40581B8-DA41-4869-8E04-E164E5413250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E2893BC-3BE7-4D8D-90BF-2418F1FF9DA8}" type="pres">
      <dgm:prSet presAssocID="{F40581B8-DA41-4869-8E04-E164E5413250}" presName="accent_4" presStyleCnt="0"/>
      <dgm:spPr/>
    </dgm:pt>
    <dgm:pt modelId="{30920665-F7CD-4FFA-A3E8-954DB8D33878}" type="pres">
      <dgm:prSet presAssocID="{F40581B8-DA41-4869-8E04-E164E5413250}" presName="accentRepeatNode" presStyleLbl="solidFgAcc1" presStyleIdx="3" presStyleCnt="4"/>
      <dgm:spPr/>
    </dgm:pt>
  </dgm:ptLst>
  <dgm:cxnLst>
    <dgm:cxn modelId="{142A0158-D0DA-453D-B1EA-C511B134529E}" type="presOf" srcId="{1C2904BD-201C-4FD4-B0CB-EB347B5357D4}" destId="{B17DB5A4-9CBE-478B-BD0F-E49C5992875A}" srcOrd="0" destOrd="0" presId="urn:microsoft.com/office/officeart/2008/layout/VerticalCurvedList"/>
    <dgm:cxn modelId="{B78F6548-B466-47C1-A685-EE0B1A55F6FF}" srcId="{D52A9F6C-E07B-477C-9BE0-7787A35E3601}" destId="{8E4E02E0-00C3-449F-97C6-5846EDCE8CE6}" srcOrd="2" destOrd="0" parTransId="{23B954F7-6194-40D6-93C2-0007614AFF92}" sibTransId="{550635A8-8583-469F-89FA-75498694B50E}"/>
    <dgm:cxn modelId="{25A4E0E4-9491-4CAE-A43F-AD59F17499CC}" srcId="{D52A9F6C-E07B-477C-9BE0-7787A35E3601}" destId="{85F412F4-68B6-402C-AB30-62DDC2231B6F}" srcOrd="0" destOrd="0" parTransId="{156276DD-E4FC-445A-8364-59ECC3D8DA59}" sibTransId="{1C2904BD-201C-4FD4-B0CB-EB347B5357D4}"/>
    <dgm:cxn modelId="{53413D40-45D7-40FE-9B11-E6C51060EB5F}" type="presOf" srcId="{85F412F4-68B6-402C-AB30-62DDC2231B6F}" destId="{CFAC8A08-7F19-457C-9744-5D7F6FBAA1BF}" srcOrd="0" destOrd="0" presId="urn:microsoft.com/office/officeart/2008/layout/VerticalCurvedList"/>
    <dgm:cxn modelId="{3B56C0DF-0D25-476F-9633-1CDF10E5DFD2}" type="presOf" srcId="{F40581B8-DA41-4869-8E04-E164E5413250}" destId="{746C983A-614B-4021-905D-B00A1D29E18F}" srcOrd="0" destOrd="0" presId="urn:microsoft.com/office/officeart/2008/layout/VerticalCurvedList"/>
    <dgm:cxn modelId="{1124A248-61DF-4C50-B33A-647B2F085850}" srcId="{D52A9F6C-E07B-477C-9BE0-7787A35E3601}" destId="{8F602E09-5C27-4927-AD4E-1045EE1A2DB9}" srcOrd="1" destOrd="0" parTransId="{E9C1A833-080D-4E80-801F-74C4EF48969F}" sibTransId="{75ED41F1-60E6-41D3-A89A-46210CDD321A}"/>
    <dgm:cxn modelId="{F46B5522-BC34-44DD-B89F-C7388439A9A8}" type="presOf" srcId="{D52A9F6C-E07B-477C-9BE0-7787A35E3601}" destId="{5214784D-B85B-4A5A-98A2-5C89E8714539}" srcOrd="0" destOrd="0" presId="urn:microsoft.com/office/officeart/2008/layout/VerticalCurvedList"/>
    <dgm:cxn modelId="{241654B8-4227-457C-B862-FAE1AA47112E}" srcId="{D52A9F6C-E07B-477C-9BE0-7787A35E3601}" destId="{F40581B8-DA41-4869-8E04-E164E5413250}" srcOrd="3" destOrd="0" parTransId="{24DEB9E1-0E3D-44B0-A4EC-B44DF524B6DE}" sibTransId="{FD55B81F-2F42-4E3F-9BBE-B2BC23F3890D}"/>
    <dgm:cxn modelId="{D9C40389-3BB4-4354-8BC9-47C7901CB594}" type="presOf" srcId="{8E4E02E0-00C3-449F-97C6-5846EDCE8CE6}" destId="{D9C35D63-2CCB-42B4-8BE6-D41BF82ECBB8}" srcOrd="0" destOrd="0" presId="urn:microsoft.com/office/officeart/2008/layout/VerticalCurvedList"/>
    <dgm:cxn modelId="{918B8865-6668-4ABF-914E-C774219014D1}" type="presOf" srcId="{8F602E09-5C27-4927-AD4E-1045EE1A2DB9}" destId="{A0BF571C-C757-4A9D-9E6A-387D170B51EC}" srcOrd="0" destOrd="0" presId="urn:microsoft.com/office/officeart/2008/layout/VerticalCurvedList"/>
    <dgm:cxn modelId="{928DF427-CD34-4D89-A396-E101A2D26D01}" type="presParOf" srcId="{5214784D-B85B-4A5A-98A2-5C89E8714539}" destId="{3A366A4B-A1CA-41A1-B873-E9903B73D678}" srcOrd="0" destOrd="0" presId="urn:microsoft.com/office/officeart/2008/layout/VerticalCurvedList"/>
    <dgm:cxn modelId="{154187E0-B6EA-488D-87EA-1891C4AAD5B0}" type="presParOf" srcId="{3A366A4B-A1CA-41A1-B873-E9903B73D678}" destId="{B72A3AE5-A703-4313-917B-35F9FA1DEA27}" srcOrd="0" destOrd="0" presId="urn:microsoft.com/office/officeart/2008/layout/VerticalCurvedList"/>
    <dgm:cxn modelId="{17EA5ED8-5ED9-45C0-BDA9-6FECA8DB8389}" type="presParOf" srcId="{B72A3AE5-A703-4313-917B-35F9FA1DEA27}" destId="{BFA8D792-8166-4B69-BB0E-995587CBD0DE}" srcOrd="0" destOrd="0" presId="urn:microsoft.com/office/officeart/2008/layout/VerticalCurvedList"/>
    <dgm:cxn modelId="{C6152B9C-71BF-4973-A97E-1EC66E2C69CC}" type="presParOf" srcId="{B72A3AE5-A703-4313-917B-35F9FA1DEA27}" destId="{B17DB5A4-9CBE-478B-BD0F-E49C5992875A}" srcOrd="1" destOrd="0" presId="urn:microsoft.com/office/officeart/2008/layout/VerticalCurvedList"/>
    <dgm:cxn modelId="{87EAE1FE-8B33-402A-828C-174D09DA1A41}" type="presParOf" srcId="{B72A3AE5-A703-4313-917B-35F9FA1DEA27}" destId="{B8771196-155B-4851-9313-8F4BD1ACEDCC}" srcOrd="2" destOrd="0" presId="urn:microsoft.com/office/officeart/2008/layout/VerticalCurvedList"/>
    <dgm:cxn modelId="{A33904D2-C354-49EC-8491-CD6F5A2FC40B}" type="presParOf" srcId="{B72A3AE5-A703-4313-917B-35F9FA1DEA27}" destId="{268C3252-7896-4B92-A50C-3C65DA9499E0}" srcOrd="3" destOrd="0" presId="urn:microsoft.com/office/officeart/2008/layout/VerticalCurvedList"/>
    <dgm:cxn modelId="{AC2D8A53-45D1-4E2E-9FCE-692CC60EA6CE}" type="presParOf" srcId="{3A366A4B-A1CA-41A1-B873-E9903B73D678}" destId="{CFAC8A08-7F19-457C-9744-5D7F6FBAA1BF}" srcOrd="1" destOrd="0" presId="urn:microsoft.com/office/officeart/2008/layout/VerticalCurvedList"/>
    <dgm:cxn modelId="{61A3C77F-71C2-461C-A897-C2F369D1F2F1}" type="presParOf" srcId="{3A366A4B-A1CA-41A1-B873-E9903B73D678}" destId="{5B7A4D02-3AE9-4E1C-A9AE-F49F20064017}" srcOrd="2" destOrd="0" presId="urn:microsoft.com/office/officeart/2008/layout/VerticalCurvedList"/>
    <dgm:cxn modelId="{8E8F1B02-72CB-462A-AC3A-7D356EA7E2B8}" type="presParOf" srcId="{5B7A4D02-3AE9-4E1C-A9AE-F49F20064017}" destId="{6BCE0379-F84C-43A2-8EBA-6D2D893AD0B4}" srcOrd="0" destOrd="0" presId="urn:microsoft.com/office/officeart/2008/layout/VerticalCurvedList"/>
    <dgm:cxn modelId="{5150AF42-0B6F-4930-8EC2-EFEC5BDA98DD}" type="presParOf" srcId="{3A366A4B-A1CA-41A1-B873-E9903B73D678}" destId="{A0BF571C-C757-4A9D-9E6A-387D170B51EC}" srcOrd="3" destOrd="0" presId="urn:microsoft.com/office/officeart/2008/layout/VerticalCurvedList"/>
    <dgm:cxn modelId="{13A8379D-6F43-4A85-9D91-341794F41C4C}" type="presParOf" srcId="{3A366A4B-A1CA-41A1-B873-E9903B73D678}" destId="{C7D85E18-4377-439F-9D48-F9C87A6EC6FE}" srcOrd="4" destOrd="0" presId="urn:microsoft.com/office/officeart/2008/layout/VerticalCurvedList"/>
    <dgm:cxn modelId="{052483CE-C1EA-4839-B6ED-1847916106A8}" type="presParOf" srcId="{C7D85E18-4377-439F-9D48-F9C87A6EC6FE}" destId="{D5227541-8978-46F5-AFD8-7C44BE058EE9}" srcOrd="0" destOrd="0" presId="urn:microsoft.com/office/officeart/2008/layout/VerticalCurvedList"/>
    <dgm:cxn modelId="{1C79E3EB-01A9-465D-BE66-A0C685A0BF7D}" type="presParOf" srcId="{3A366A4B-A1CA-41A1-B873-E9903B73D678}" destId="{D9C35D63-2CCB-42B4-8BE6-D41BF82ECBB8}" srcOrd="5" destOrd="0" presId="urn:microsoft.com/office/officeart/2008/layout/VerticalCurvedList"/>
    <dgm:cxn modelId="{09333396-D254-42BE-AF05-B961C9D12E5A}" type="presParOf" srcId="{3A366A4B-A1CA-41A1-B873-E9903B73D678}" destId="{4DAD8113-D988-45B9-A348-6DA7BE440530}" srcOrd="6" destOrd="0" presId="urn:microsoft.com/office/officeart/2008/layout/VerticalCurvedList"/>
    <dgm:cxn modelId="{5191423F-EC1D-418D-B8E8-8E8B77B6A722}" type="presParOf" srcId="{4DAD8113-D988-45B9-A348-6DA7BE440530}" destId="{57E2A438-27D9-4564-AC70-2EE829C8BEF6}" srcOrd="0" destOrd="0" presId="urn:microsoft.com/office/officeart/2008/layout/VerticalCurvedList"/>
    <dgm:cxn modelId="{666AB57E-121C-4B52-B35C-8232DCF4D8A0}" type="presParOf" srcId="{3A366A4B-A1CA-41A1-B873-E9903B73D678}" destId="{746C983A-614B-4021-905D-B00A1D29E18F}" srcOrd="7" destOrd="0" presId="urn:microsoft.com/office/officeart/2008/layout/VerticalCurvedList"/>
    <dgm:cxn modelId="{2F0D2A27-73BA-4D35-972D-CCF8D4B4067D}" type="presParOf" srcId="{3A366A4B-A1CA-41A1-B873-E9903B73D678}" destId="{9E2893BC-3BE7-4D8D-90BF-2418F1FF9DA8}" srcOrd="8" destOrd="0" presId="urn:microsoft.com/office/officeart/2008/layout/VerticalCurvedList"/>
    <dgm:cxn modelId="{A27D7E90-B181-4E45-BDCE-7C7C40C32A4D}" type="presParOf" srcId="{9E2893BC-3BE7-4D8D-90BF-2418F1FF9DA8}" destId="{30920665-F7CD-4FFA-A3E8-954DB8D3387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E9CB68A-793E-4621-B084-3B756F686BF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B596B048-9B62-4333-BD90-FD8E2FBDF266}">
      <dgm:prSet phldrT="[Text]"/>
      <dgm:spPr/>
      <dgm:t>
        <a:bodyPr/>
        <a:lstStyle/>
        <a:p>
          <a:r>
            <a:rPr lang="id-ID" smtClean="0"/>
            <a:t>Sistem informasi akuntansi biaya yang memadai</a:t>
          </a:r>
          <a:endParaRPr lang="id-ID"/>
        </a:p>
      </dgm:t>
    </dgm:pt>
    <dgm:pt modelId="{FC75829B-0ED9-4160-B5D5-DF2C7786F42E}" type="parTrans" cxnId="{EA454BE7-62E3-4DD5-9547-8E9EF63B1C34}">
      <dgm:prSet/>
      <dgm:spPr/>
      <dgm:t>
        <a:bodyPr/>
        <a:lstStyle/>
        <a:p>
          <a:endParaRPr lang="id-ID"/>
        </a:p>
      </dgm:t>
    </dgm:pt>
    <dgm:pt modelId="{3FBFE7A5-17D7-4CB4-8F58-16AE6BB09522}" type="sibTrans" cxnId="{EA454BE7-62E3-4DD5-9547-8E9EF63B1C34}">
      <dgm:prSet/>
      <dgm:spPr/>
      <dgm:t>
        <a:bodyPr/>
        <a:lstStyle/>
        <a:p>
          <a:endParaRPr lang="id-ID"/>
        </a:p>
      </dgm:t>
    </dgm:pt>
    <dgm:pt modelId="{2282C074-32CE-4532-9627-432E80801978}">
      <dgm:prSet/>
      <dgm:spPr/>
      <dgm:t>
        <a:bodyPr/>
        <a:lstStyle/>
        <a:p>
          <a:r>
            <a:rPr lang="id-ID" dirty="0" smtClean="0"/>
            <a:t>Pemahaman terhadap proses bisnis</a:t>
          </a:r>
          <a:endParaRPr lang="id-ID" dirty="0"/>
        </a:p>
      </dgm:t>
    </dgm:pt>
    <dgm:pt modelId="{DE420674-186F-4BC4-A26F-2D0DB64EFDF0}" type="parTrans" cxnId="{46ADB330-F8D2-43E2-9217-0B5A54BD100B}">
      <dgm:prSet/>
      <dgm:spPr/>
      <dgm:t>
        <a:bodyPr/>
        <a:lstStyle/>
        <a:p>
          <a:endParaRPr lang="id-ID"/>
        </a:p>
      </dgm:t>
    </dgm:pt>
    <dgm:pt modelId="{7C6C208A-63E0-4E37-A3CB-89528FA78176}" type="sibTrans" cxnId="{46ADB330-F8D2-43E2-9217-0B5A54BD100B}">
      <dgm:prSet/>
      <dgm:spPr/>
      <dgm:t>
        <a:bodyPr/>
        <a:lstStyle/>
        <a:p>
          <a:endParaRPr lang="id-ID"/>
        </a:p>
      </dgm:t>
    </dgm:pt>
    <dgm:pt modelId="{812191BB-DF35-4AA3-AAE1-2F34AAE03948}">
      <dgm:prSet/>
      <dgm:spPr/>
      <dgm:t>
        <a:bodyPr/>
        <a:lstStyle/>
        <a:p>
          <a:r>
            <a:rPr lang="id-ID" dirty="0" smtClean="0"/>
            <a:t>Pemahaman terhadap konsep biaya</a:t>
          </a:r>
          <a:endParaRPr lang="id-ID" dirty="0"/>
        </a:p>
      </dgm:t>
    </dgm:pt>
    <dgm:pt modelId="{727CE90E-3677-4748-87AC-073F41C9FBC9}" type="parTrans" cxnId="{204C5521-4294-4BFF-A382-6B537173C785}">
      <dgm:prSet/>
      <dgm:spPr/>
      <dgm:t>
        <a:bodyPr/>
        <a:lstStyle/>
        <a:p>
          <a:endParaRPr lang="id-ID"/>
        </a:p>
      </dgm:t>
    </dgm:pt>
    <dgm:pt modelId="{26754E1A-5BFB-4EAC-8D13-C1FF2252E9CF}" type="sibTrans" cxnId="{204C5521-4294-4BFF-A382-6B537173C785}">
      <dgm:prSet/>
      <dgm:spPr/>
      <dgm:t>
        <a:bodyPr/>
        <a:lstStyle/>
        <a:p>
          <a:endParaRPr lang="id-ID"/>
        </a:p>
      </dgm:t>
    </dgm:pt>
    <dgm:pt modelId="{441AE0FC-9DB5-4531-AF60-E271EFB44F30}">
      <dgm:prSet/>
      <dgm:spPr/>
      <dgm:t>
        <a:bodyPr/>
        <a:lstStyle/>
        <a:p>
          <a:r>
            <a:rPr lang="id-ID" dirty="0" smtClean="0"/>
            <a:t>Memahami “penyebab” terjadinya biaya</a:t>
          </a:r>
          <a:endParaRPr lang="id-ID" dirty="0"/>
        </a:p>
      </dgm:t>
    </dgm:pt>
    <dgm:pt modelId="{EE1A10FD-2C4E-4778-9954-FF838FC808A0}" type="parTrans" cxnId="{348B9DC7-74AA-4BF7-87E3-A32AE9239BF1}">
      <dgm:prSet/>
      <dgm:spPr/>
      <dgm:t>
        <a:bodyPr/>
        <a:lstStyle/>
        <a:p>
          <a:endParaRPr lang="id-ID"/>
        </a:p>
      </dgm:t>
    </dgm:pt>
    <dgm:pt modelId="{FAB07420-0A0A-49BE-A5B8-5B7AF2637AFE}" type="sibTrans" cxnId="{348B9DC7-74AA-4BF7-87E3-A32AE9239BF1}">
      <dgm:prSet/>
      <dgm:spPr/>
      <dgm:t>
        <a:bodyPr/>
        <a:lstStyle/>
        <a:p>
          <a:endParaRPr lang="id-ID"/>
        </a:p>
      </dgm:t>
    </dgm:pt>
    <dgm:pt modelId="{D2A5D96D-F9FA-47D9-9AB1-84D6A850D9EE}">
      <dgm:prSet/>
      <dgm:spPr/>
      <dgm:t>
        <a:bodyPr/>
        <a:lstStyle/>
        <a:p>
          <a:r>
            <a:rPr lang="id-ID" dirty="0" smtClean="0"/>
            <a:t>Memahami konsep pendistribusian dan pembebanan biaya</a:t>
          </a:r>
          <a:endParaRPr lang="id-ID" dirty="0"/>
        </a:p>
      </dgm:t>
    </dgm:pt>
    <dgm:pt modelId="{F2247137-4B09-427E-BBBF-8E1DC4999C4E}" type="parTrans" cxnId="{6B170E9B-410C-4930-AE63-2D9716C31D66}">
      <dgm:prSet/>
      <dgm:spPr/>
      <dgm:t>
        <a:bodyPr/>
        <a:lstStyle/>
        <a:p>
          <a:endParaRPr lang="id-ID"/>
        </a:p>
      </dgm:t>
    </dgm:pt>
    <dgm:pt modelId="{1FA9E1FA-EC86-4550-9088-F541B6D6829A}" type="sibTrans" cxnId="{6B170E9B-410C-4930-AE63-2D9716C31D66}">
      <dgm:prSet/>
      <dgm:spPr/>
      <dgm:t>
        <a:bodyPr/>
        <a:lstStyle/>
        <a:p>
          <a:endParaRPr lang="id-ID"/>
        </a:p>
      </dgm:t>
    </dgm:pt>
    <dgm:pt modelId="{C5C70A79-8449-4D99-B3BF-49C128D90240}" type="pres">
      <dgm:prSet presAssocID="{BE9CB68A-793E-4621-B084-3B756F686BF2}" presName="Name0" presStyleCnt="0">
        <dgm:presLayoutVars>
          <dgm:chMax val="7"/>
          <dgm:chPref val="7"/>
          <dgm:dir/>
        </dgm:presLayoutVars>
      </dgm:prSet>
      <dgm:spPr/>
    </dgm:pt>
    <dgm:pt modelId="{B9CF0742-6F4F-4CCF-A25F-AD7AA70AA53C}" type="pres">
      <dgm:prSet presAssocID="{BE9CB68A-793E-4621-B084-3B756F686BF2}" presName="Name1" presStyleCnt="0"/>
      <dgm:spPr/>
    </dgm:pt>
    <dgm:pt modelId="{4457EDCD-6C1A-498A-828B-DC31D77A8313}" type="pres">
      <dgm:prSet presAssocID="{BE9CB68A-793E-4621-B084-3B756F686BF2}" presName="cycle" presStyleCnt="0"/>
      <dgm:spPr/>
    </dgm:pt>
    <dgm:pt modelId="{2F57F657-F2AE-429E-A327-2C76B92F3766}" type="pres">
      <dgm:prSet presAssocID="{BE9CB68A-793E-4621-B084-3B756F686BF2}" presName="srcNode" presStyleLbl="node1" presStyleIdx="0" presStyleCnt="5"/>
      <dgm:spPr/>
    </dgm:pt>
    <dgm:pt modelId="{A2448A5F-AAA4-409A-854A-17CE3E145500}" type="pres">
      <dgm:prSet presAssocID="{BE9CB68A-793E-4621-B084-3B756F686BF2}" presName="conn" presStyleLbl="parChTrans1D2" presStyleIdx="0" presStyleCnt="1"/>
      <dgm:spPr/>
    </dgm:pt>
    <dgm:pt modelId="{22A61BC8-71C4-4294-88D5-59823B2C5E6B}" type="pres">
      <dgm:prSet presAssocID="{BE9CB68A-793E-4621-B084-3B756F686BF2}" presName="extraNode" presStyleLbl="node1" presStyleIdx="0" presStyleCnt="5"/>
      <dgm:spPr/>
    </dgm:pt>
    <dgm:pt modelId="{951019CA-0BE2-4E9A-89C3-B3BE7F0DA0EF}" type="pres">
      <dgm:prSet presAssocID="{BE9CB68A-793E-4621-B084-3B756F686BF2}" presName="dstNode" presStyleLbl="node1" presStyleIdx="0" presStyleCnt="5"/>
      <dgm:spPr/>
    </dgm:pt>
    <dgm:pt modelId="{AFD6E7D4-54A3-470C-81F5-47C1B3F278AC}" type="pres">
      <dgm:prSet presAssocID="{B596B048-9B62-4333-BD90-FD8E2FBDF266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5BC82F8-0AB5-4FEC-8D11-DEC83CFF46AF}" type="pres">
      <dgm:prSet presAssocID="{B596B048-9B62-4333-BD90-FD8E2FBDF266}" presName="accent_1" presStyleCnt="0"/>
      <dgm:spPr/>
    </dgm:pt>
    <dgm:pt modelId="{1464AE37-0FFD-40B6-88E3-1C3631D7BB4B}" type="pres">
      <dgm:prSet presAssocID="{B596B048-9B62-4333-BD90-FD8E2FBDF266}" presName="accentRepeatNode" presStyleLbl="solidFgAcc1" presStyleIdx="0" presStyleCnt="5"/>
      <dgm:spPr/>
    </dgm:pt>
    <dgm:pt modelId="{A114ED1F-A01A-4C7B-83BA-F6407C7FBD4D}" type="pres">
      <dgm:prSet presAssocID="{2282C074-32CE-4532-9627-432E80801978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1062F9D-C124-468B-B0AD-61355B215C1D}" type="pres">
      <dgm:prSet presAssocID="{2282C074-32CE-4532-9627-432E80801978}" presName="accent_2" presStyleCnt="0"/>
      <dgm:spPr/>
    </dgm:pt>
    <dgm:pt modelId="{1FB442E9-5D8E-4358-A589-A7C2B5368DB8}" type="pres">
      <dgm:prSet presAssocID="{2282C074-32CE-4532-9627-432E80801978}" presName="accentRepeatNode" presStyleLbl="solidFgAcc1" presStyleIdx="1" presStyleCnt="5"/>
      <dgm:spPr/>
    </dgm:pt>
    <dgm:pt modelId="{21FB5BBF-F48A-416E-B960-69A7E6D3D105}" type="pres">
      <dgm:prSet presAssocID="{812191BB-DF35-4AA3-AAE1-2F34AAE03948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FF0BDE7-EF36-48D7-90A5-13CE31023697}" type="pres">
      <dgm:prSet presAssocID="{812191BB-DF35-4AA3-AAE1-2F34AAE03948}" presName="accent_3" presStyleCnt="0"/>
      <dgm:spPr/>
    </dgm:pt>
    <dgm:pt modelId="{0A3C6141-F743-4764-B138-72AB6D2EAF1D}" type="pres">
      <dgm:prSet presAssocID="{812191BB-DF35-4AA3-AAE1-2F34AAE03948}" presName="accentRepeatNode" presStyleLbl="solidFgAcc1" presStyleIdx="2" presStyleCnt="5"/>
      <dgm:spPr/>
    </dgm:pt>
    <dgm:pt modelId="{21F326AA-2B8C-40E9-B1AA-259B187D8374}" type="pres">
      <dgm:prSet presAssocID="{441AE0FC-9DB5-4531-AF60-E271EFB44F30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680E862-225D-487F-9AAD-356AEBC871F1}" type="pres">
      <dgm:prSet presAssocID="{441AE0FC-9DB5-4531-AF60-E271EFB44F30}" presName="accent_4" presStyleCnt="0"/>
      <dgm:spPr/>
    </dgm:pt>
    <dgm:pt modelId="{416B2364-1E28-4F53-A0F0-5AEDD5630FC4}" type="pres">
      <dgm:prSet presAssocID="{441AE0FC-9DB5-4531-AF60-E271EFB44F30}" presName="accentRepeatNode" presStyleLbl="solidFgAcc1" presStyleIdx="3" presStyleCnt="5"/>
      <dgm:spPr/>
    </dgm:pt>
    <dgm:pt modelId="{6A7CCC80-C9ED-4CA7-BC5A-68F03A32657A}" type="pres">
      <dgm:prSet presAssocID="{D2A5D96D-F9FA-47D9-9AB1-84D6A850D9EE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8379A51-64DD-491D-8E8A-224B9543CD23}" type="pres">
      <dgm:prSet presAssocID="{D2A5D96D-F9FA-47D9-9AB1-84D6A850D9EE}" presName="accent_5" presStyleCnt="0"/>
      <dgm:spPr/>
    </dgm:pt>
    <dgm:pt modelId="{91086A6E-63D7-4562-A9D3-D9049838A766}" type="pres">
      <dgm:prSet presAssocID="{D2A5D96D-F9FA-47D9-9AB1-84D6A850D9EE}" presName="accentRepeatNode" presStyleLbl="solidFgAcc1" presStyleIdx="4" presStyleCnt="5"/>
      <dgm:spPr/>
    </dgm:pt>
  </dgm:ptLst>
  <dgm:cxnLst>
    <dgm:cxn modelId="{06158DFD-CB91-4738-AC8B-046EA4D6D6A2}" type="presOf" srcId="{3FBFE7A5-17D7-4CB4-8F58-16AE6BB09522}" destId="{A2448A5F-AAA4-409A-854A-17CE3E145500}" srcOrd="0" destOrd="0" presId="urn:microsoft.com/office/officeart/2008/layout/VerticalCurvedList"/>
    <dgm:cxn modelId="{6B170E9B-410C-4930-AE63-2D9716C31D66}" srcId="{BE9CB68A-793E-4621-B084-3B756F686BF2}" destId="{D2A5D96D-F9FA-47D9-9AB1-84D6A850D9EE}" srcOrd="4" destOrd="0" parTransId="{F2247137-4B09-427E-BBBF-8E1DC4999C4E}" sibTransId="{1FA9E1FA-EC86-4550-9088-F541B6D6829A}"/>
    <dgm:cxn modelId="{4C5117DD-A26A-4961-A73B-AB8A11E0563D}" type="presOf" srcId="{D2A5D96D-F9FA-47D9-9AB1-84D6A850D9EE}" destId="{6A7CCC80-C9ED-4CA7-BC5A-68F03A32657A}" srcOrd="0" destOrd="0" presId="urn:microsoft.com/office/officeart/2008/layout/VerticalCurvedList"/>
    <dgm:cxn modelId="{21F76B71-1E4F-42FF-A02F-AD2DAC36BD5E}" type="presOf" srcId="{441AE0FC-9DB5-4531-AF60-E271EFB44F30}" destId="{21F326AA-2B8C-40E9-B1AA-259B187D8374}" srcOrd="0" destOrd="0" presId="urn:microsoft.com/office/officeart/2008/layout/VerticalCurvedList"/>
    <dgm:cxn modelId="{348B9DC7-74AA-4BF7-87E3-A32AE9239BF1}" srcId="{BE9CB68A-793E-4621-B084-3B756F686BF2}" destId="{441AE0FC-9DB5-4531-AF60-E271EFB44F30}" srcOrd="3" destOrd="0" parTransId="{EE1A10FD-2C4E-4778-9954-FF838FC808A0}" sibTransId="{FAB07420-0A0A-49BE-A5B8-5B7AF2637AFE}"/>
    <dgm:cxn modelId="{A2920695-68A5-45C6-8B2F-0E0991C6FC2F}" type="presOf" srcId="{B596B048-9B62-4333-BD90-FD8E2FBDF266}" destId="{AFD6E7D4-54A3-470C-81F5-47C1B3F278AC}" srcOrd="0" destOrd="0" presId="urn:microsoft.com/office/officeart/2008/layout/VerticalCurvedList"/>
    <dgm:cxn modelId="{C5B5FF11-757C-4836-8156-B077DE3960FE}" type="presOf" srcId="{812191BB-DF35-4AA3-AAE1-2F34AAE03948}" destId="{21FB5BBF-F48A-416E-B960-69A7E6D3D105}" srcOrd="0" destOrd="0" presId="urn:microsoft.com/office/officeart/2008/layout/VerticalCurvedList"/>
    <dgm:cxn modelId="{EA454BE7-62E3-4DD5-9547-8E9EF63B1C34}" srcId="{BE9CB68A-793E-4621-B084-3B756F686BF2}" destId="{B596B048-9B62-4333-BD90-FD8E2FBDF266}" srcOrd="0" destOrd="0" parTransId="{FC75829B-0ED9-4160-B5D5-DF2C7786F42E}" sibTransId="{3FBFE7A5-17D7-4CB4-8F58-16AE6BB09522}"/>
    <dgm:cxn modelId="{4D4EBFA3-57D9-4AF1-AC79-52A51A71D0A0}" type="presOf" srcId="{2282C074-32CE-4532-9627-432E80801978}" destId="{A114ED1F-A01A-4C7B-83BA-F6407C7FBD4D}" srcOrd="0" destOrd="0" presId="urn:microsoft.com/office/officeart/2008/layout/VerticalCurvedList"/>
    <dgm:cxn modelId="{46ADB330-F8D2-43E2-9217-0B5A54BD100B}" srcId="{BE9CB68A-793E-4621-B084-3B756F686BF2}" destId="{2282C074-32CE-4532-9627-432E80801978}" srcOrd="1" destOrd="0" parTransId="{DE420674-186F-4BC4-A26F-2D0DB64EFDF0}" sibTransId="{7C6C208A-63E0-4E37-A3CB-89528FA78176}"/>
    <dgm:cxn modelId="{E06B5F2D-37C5-4A26-AA3A-1B93066AF479}" type="presOf" srcId="{BE9CB68A-793E-4621-B084-3B756F686BF2}" destId="{C5C70A79-8449-4D99-B3BF-49C128D90240}" srcOrd="0" destOrd="0" presId="urn:microsoft.com/office/officeart/2008/layout/VerticalCurvedList"/>
    <dgm:cxn modelId="{204C5521-4294-4BFF-A382-6B537173C785}" srcId="{BE9CB68A-793E-4621-B084-3B756F686BF2}" destId="{812191BB-DF35-4AA3-AAE1-2F34AAE03948}" srcOrd="2" destOrd="0" parTransId="{727CE90E-3677-4748-87AC-073F41C9FBC9}" sibTransId="{26754E1A-5BFB-4EAC-8D13-C1FF2252E9CF}"/>
    <dgm:cxn modelId="{ED60C0EB-776B-44B8-947D-36D23598F3DA}" type="presParOf" srcId="{C5C70A79-8449-4D99-B3BF-49C128D90240}" destId="{B9CF0742-6F4F-4CCF-A25F-AD7AA70AA53C}" srcOrd="0" destOrd="0" presId="urn:microsoft.com/office/officeart/2008/layout/VerticalCurvedList"/>
    <dgm:cxn modelId="{BD5B572A-3A07-4713-96B9-B8606DB82294}" type="presParOf" srcId="{B9CF0742-6F4F-4CCF-A25F-AD7AA70AA53C}" destId="{4457EDCD-6C1A-498A-828B-DC31D77A8313}" srcOrd="0" destOrd="0" presId="urn:microsoft.com/office/officeart/2008/layout/VerticalCurvedList"/>
    <dgm:cxn modelId="{A89E4BE7-B857-48C8-B09B-5B8D0AF18C6B}" type="presParOf" srcId="{4457EDCD-6C1A-498A-828B-DC31D77A8313}" destId="{2F57F657-F2AE-429E-A327-2C76B92F3766}" srcOrd="0" destOrd="0" presId="urn:microsoft.com/office/officeart/2008/layout/VerticalCurvedList"/>
    <dgm:cxn modelId="{ED1F0912-80D5-40CA-8C31-20A79F490439}" type="presParOf" srcId="{4457EDCD-6C1A-498A-828B-DC31D77A8313}" destId="{A2448A5F-AAA4-409A-854A-17CE3E145500}" srcOrd="1" destOrd="0" presId="urn:microsoft.com/office/officeart/2008/layout/VerticalCurvedList"/>
    <dgm:cxn modelId="{83C59AEA-C39E-4699-95AF-DBEFB33A7FA8}" type="presParOf" srcId="{4457EDCD-6C1A-498A-828B-DC31D77A8313}" destId="{22A61BC8-71C4-4294-88D5-59823B2C5E6B}" srcOrd="2" destOrd="0" presId="urn:microsoft.com/office/officeart/2008/layout/VerticalCurvedList"/>
    <dgm:cxn modelId="{5B0B8F83-A03E-4738-BE6A-10F8E5C636B3}" type="presParOf" srcId="{4457EDCD-6C1A-498A-828B-DC31D77A8313}" destId="{951019CA-0BE2-4E9A-89C3-B3BE7F0DA0EF}" srcOrd="3" destOrd="0" presId="urn:microsoft.com/office/officeart/2008/layout/VerticalCurvedList"/>
    <dgm:cxn modelId="{458DF8F1-B552-47D2-A716-037CABC104EC}" type="presParOf" srcId="{B9CF0742-6F4F-4CCF-A25F-AD7AA70AA53C}" destId="{AFD6E7D4-54A3-470C-81F5-47C1B3F278AC}" srcOrd="1" destOrd="0" presId="urn:microsoft.com/office/officeart/2008/layout/VerticalCurvedList"/>
    <dgm:cxn modelId="{DB59EC47-4A74-403A-975D-BEDFEDF5F9A7}" type="presParOf" srcId="{B9CF0742-6F4F-4CCF-A25F-AD7AA70AA53C}" destId="{F5BC82F8-0AB5-4FEC-8D11-DEC83CFF46AF}" srcOrd="2" destOrd="0" presId="urn:microsoft.com/office/officeart/2008/layout/VerticalCurvedList"/>
    <dgm:cxn modelId="{501FF88D-085A-4C78-A170-E54B4A778856}" type="presParOf" srcId="{F5BC82F8-0AB5-4FEC-8D11-DEC83CFF46AF}" destId="{1464AE37-0FFD-40B6-88E3-1C3631D7BB4B}" srcOrd="0" destOrd="0" presId="urn:microsoft.com/office/officeart/2008/layout/VerticalCurvedList"/>
    <dgm:cxn modelId="{F01E7BFC-A983-4844-B575-031461F038A3}" type="presParOf" srcId="{B9CF0742-6F4F-4CCF-A25F-AD7AA70AA53C}" destId="{A114ED1F-A01A-4C7B-83BA-F6407C7FBD4D}" srcOrd="3" destOrd="0" presId="urn:microsoft.com/office/officeart/2008/layout/VerticalCurvedList"/>
    <dgm:cxn modelId="{5922570D-812D-4CED-A993-8135695F5C66}" type="presParOf" srcId="{B9CF0742-6F4F-4CCF-A25F-AD7AA70AA53C}" destId="{F1062F9D-C124-468B-B0AD-61355B215C1D}" srcOrd="4" destOrd="0" presId="urn:microsoft.com/office/officeart/2008/layout/VerticalCurvedList"/>
    <dgm:cxn modelId="{B0C8438D-0F25-40AC-9B99-7D9FBE130232}" type="presParOf" srcId="{F1062F9D-C124-468B-B0AD-61355B215C1D}" destId="{1FB442E9-5D8E-4358-A589-A7C2B5368DB8}" srcOrd="0" destOrd="0" presId="urn:microsoft.com/office/officeart/2008/layout/VerticalCurvedList"/>
    <dgm:cxn modelId="{F8F763B7-12C2-4E5C-BBF6-72BF8D3C797C}" type="presParOf" srcId="{B9CF0742-6F4F-4CCF-A25F-AD7AA70AA53C}" destId="{21FB5BBF-F48A-416E-B960-69A7E6D3D105}" srcOrd="5" destOrd="0" presId="urn:microsoft.com/office/officeart/2008/layout/VerticalCurvedList"/>
    <dgm:cxn modelId="{77A4D663-35CF-48F4-B7EE-769D9089DD4F}" type="presParOf" srcId="{B9CF0742-6F4F-4CCF-A25F-AD7AA70AA53C}" destId="{7FF0BDE7-EF36-48D7-90A5-13CE31023697}" srcOrd="6" destOrd="0" presId="urn:microsoft.com/office/officeart/2008/layout/VerticalCurvedList"/>
    <dgm:cxn modelId="{8A8B043D-76B8-49DD-9E2B-BC81943DACB3}" type="presParOf" srcId="{7FF0BDE7-EF36-48D7-90A5-13CE31023697}" destId="{0A3C6141-F743-4764-B138-72AB6D2EAF1D}" srcOrd="0" destOrd="0" presId="urn:microsoft.com/office/officeart/2008/layout/VerticalCurvedList"/>
    <dgm:cxn modelId="{067975B6-B291-40B2-906D-C6FC4C055F4A}" type="presParOf" srcId="{B9CF0742-6F4F-4CCF-A25F-AD7AA70AA53C}" destId="{21F326AA-2B8C-40E9-B1AA-259B187D8374}" srcOrd="7" destOrd="0" presId="urn:microsoft.com/office/officeart/2008/layout/VerticalCurvedList"/>
    <dgm:cxn modelId="{2EAFEEA2-FCEC-473A-A52B-309125711359}" type="presParOf" srcId="{B9CF0742-6F4F-4CCF-A25F-AD7AA70AA53C}" destId="{F680E862-225D-487F-9AAD-356AEBC871F1}" srcOrd="8" destOrd="0" presId="urn:microsoft.com/office/officeart/2008/layout/VerticalCurvedList"/>
    <dgm:cxn modelId="{EE7CB225-4A3D-42D8-9EB2-84500C568F6C}" type="presParOf" srcId="{F680E862-225D-487F-9AAD-356AEBC871F1}" destId="{416B2364-1E28-4F53-A0F0-5AEDD5630FC4}" srcOrd="0" destOrd="0" presId="urn:microsoft.com/office/officeart/2008/layout/VerticalCurvedList"/>
    <dgm:cxn modelId="{1D3E0C2C-8E8E-4F2B-8CEB-75AD501E6ED5}" type="presParOf" srcId="{B9CF0742-6F4F-4CCF-A25F-AD7AA70AA53C}" destId="{6A7CCC80-C9ED-4CA7-BC5A-68F03A32657A}" srcOrd="9" destOrd="0" presId="urn:microsoft.com/office/officeart/2008/layout/VerticalCurvedList"/>
    <dgm:cxn modelId="{E0DEDE1D-F96D-47A3-B3B3-266B94D9FD43}" type="presParOf" srcId="{B9CF0742-6F4F-4CCF-A25F-AD7AA70AA53C}" destId="{28379A51-64DD-491D-8E8A-224B9543CD23}" srcOrd="10" destOrd="0" presId="urn:microsoft.com/office/officeart/2008/layout/VerticalCurvedList"/>
    <dgm:cxn modelId="{E3F550C3-3D35-43F4-8598-6E4150EBC432}" type="presParOf" srcId="{28379A51-64DD-491D-8E8A-224B9543CD23}" destId="{91086A6E-63D7-4562-A9D3-D9049838A76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8477CEA-54B4-4C31-AA56-E9BA2B137C49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DE8DD49C-196A-423C-9883-97C125CFE3FC}">
      <dgm:prSet phldrT="[Text]"/>
      <dgm:spPr/>
      <dgm:t>
        <a:bodyPr/>
        <a:lstStyle/>
        <a:p>
          <a:r>
            <a:rPr lang="id-ID" dirty="0" smtClean="0"/>
            <a:t>Tetapkan dulu organisasi manajemennya</a:t>
          </a:r>
          <a:endParaRPr lang="id-ID" dirty="0"/>
        </a:p>
      </dgm:t>
    </dgm:pt>
    <dgm:pt modelId="{6FA0D42D-DFA4-4480-B139-F887068F97A6}" type="parTrans" cxnId="{D7B5E4B5-8CF4-415B-A3E1-7DD4E8916E6C}">
      <dgm:prSet/>
      <dgm:spPr/>
      <dgm:t>
        <a:bodyPr/>
        <a:lstStyle/>
        <a:p>
          <a:endParaRPr lang="id-ID"/>
        </a:p>
      </dgm:t>
    </dgm:pt>
    <dgm:pt modelId="{26F54F03-83F4-4122-A3C5-6D8426C42913}" type="sibTrans" cxnId="{D7B5E4B5-8CF4-415B-A3E1-7DD4E8916E6C}">
      <dgm:prSet/>
      <dgm:spPr/>
      <dgm:t>
        <a:bodyPr/>
        <a:lstStyle/>
        <a:p>
          <a:endParaRPr lang="id-ID"/>
        </a:p>
      </dgm:t>
    </dgm:pt>
    <dgm:pt modelId="{EA0A38AD-4DB2-40F9-9118-E9944E93DB3C}">
      <dgm:prSet phldrT="[Text]"/>
      <dgm:spPr/>
      <dgm:t>
        <a:bodyPr/>
        <a:lstStyle/>
        <a:p>
          <a:r>
            <a:rPr lang="id-ID" dirty="0" smtClean="0"/>
            <a:t>Jelas dahulu untuk bagian penanggungjawab kegiatannya</a:t>
          </a:r>
          <a:endParaRPr lang="id-ID" dirty="0"/>
        </a:p>
      </dgm:t>
    </dgm:pt>
    <dgm:pt modelId="{0939AAC5-CA9C-419B-9B4A-82167009B9A1}" type="parTrans" cxnId="{90B359A8-0E39-474F-BE67-2F4F179062B3}">
      <dgm:prSet/>
      <dgm:spPr/>
      <dgm:t>
        <a:bodyPr/>
        <a:lstStyle/>
        <a:p>
          <a:endParaRPr lang="id-ID"/>
        </a:p>
      </dgm:t>
    </dgm:pt>
    <dgm:pt modelId="{001250FA-35D9-46BA-A7A8-C8E3E3B4261F}" type="sibTrans" cxnId="{90B359A8-0E39-474F-BE67-2F4F179062B3}">
      <dgm:prSet/>
      <dgm:spPr/>
      <dgm:t>
        <a:bodyPr/>
        <a:lstStyle/>
        <a:p>
          <a:endParaRPr lang="id-ID"/>
        </a:p>
      </dgm:t>
    </dgm:pt>
    <dgm:pt modelId="{ED0EEA98-B09F-4A0F-829C-1244976184EB}">
      <dgm:prSet phldrT="[Text]"/>
      <dgm:spPr/>
      <dgm:t>
        <a:bodyPr/>
        <a:lstStyle/>
        <a:p>
          <a:r>
            <a:rPr lang="id-ID" dirty="0" smtClean="0"/>
            <a:t>Tentukan biaya lagsung pada unit cost nya</a:t>
          </a:r>
          <a:endParaRPr lang="id-ID" dirty="0"/>
        </a:p>
      </dgm:t>
    </dgm:pt>
    <dgm:pt modelId="{C0C40239-0C39-4D0E-B762-115D089D3EEE}" type="parTrans" cxnId="{EC742BDA-E101-4C59-A77B-BD2F9BFC2E7D}">
      <dgm:prSet/>
      <dgm:spPr/>
      <dgm:t>
        <a:bodyPr/>
        <a:lstStyle/>
        <a:p>
          <a:endParaRPr lang="id-ID"/>
        </a:p>
      </dgm:t>
    </dgm:pt>
    <dgm:pt modelId="{F60D9F88-00D7-46B6-A880-246743B0480C}" type="sibTrans" cxnId="{EC742BDA-E101-4C59-A77B-BD2F9BFC2E7D}">
      <dgm:prSet/>
      <dgm:spPr/>
      <dgm:t>
        <a:bodyPr/>
        <a:lstStyle/>
        <a:p>
          <a:endParaRPr lang="id-ID"/>
        </a:p>
      </dgm:t>
    </dgm:pt>
    <dgm:pt modelId="{CBD1ED10-750B-4ED6-8CC3-DF244359118F}">
      <dgm:prSet phldrT="[Text]"/>
      <dgm:spPr/>
      <dgm:t>
        <a:bodyPr/>
        <a:lstStyle/>
        <a:p>
          <a:r>
            <a:rPr lang="id-ID" dirty="0" smtClean="0"/>
            <a:t>Tentukan distribusi biaya antar departemen :</a:t>
          </a:r>
          <a:endParaRPr lang="id-ID" dirty="0"/>
        </a:p>
      </dgm:t>
    </dgm:pt>
    <dgm:pt modelId="{73AF2AFD-521E-47F6-B6AE-6CAE2CC92A72}" type="parTrans" cxnId="{CDACFE75-95BE-4C98-8A08-968C3DF6AF22}">
      <dgm:prSet/>
      <dgm:spPr/>
      <dgm:t>
        <a:bodyPr/>
        <a:lstStyle/>
        <a:p>
          <a:endParaRPr lang="id-ID"/>
        </a:p>
      </dgm:t>
    </dgm:pt>
    <dgm:pt modelId="{CD462B04-B0D3-44E1-888A-CEB4F38C1057}" type="sibTrans" cxnId="{CDACFE75-95BE-4C98-8A08-968C3DF6AF22}">
      <dgm:prSet/>
      <dgm:spPr/>
      <dgm:t>
        <a:bodyPr/>
        <a:lstStyle/>
        <a:p>
          <a:endParaRPr lang="id-ID"/>
        </a:p>
      </dgm:t>
    </dgm:pt>
    <dgm:pt modelId="{DBC25F58-F50E-4933-A5BC-142FA831003E}">
      <dgm:prSet phldrT="[Text]"/>
      <dgm:spPr/>
      <dgm:t>
        <a:bodyPr/>
        <a:lstStyle/>
        <a:p>
          <a:r>
            <a:rPr lang="id-ID" dirty="0" smtClean="0"/>
            <a:t>Stepdown method ; Reciprocal method ; Simultaneous method</a:t>
          </a:r>
          <a:endParaRPr lang="id-ID" dirty="0"/>
        </a:p>
      </dgm:t>
    </dgm:pt>
    <dgm:pt modelId="{93C17751-DFFC-45CC-950E-D59E1D69264C}" type="parTrans" cxnId="{7C9A0D64-F31F-4CCF-BF3B-02C13C2E73C4}">
      <dgm:prSet/>
      <dgm:spPr/>
      <dgm:t>
        <a:bodyPr/>
        <a:lstStyle/>
        <a:p>
          <a:endParaRPr lang="id-ID"/>
        </a:p>
      </dgm:t>
    </dgm:pt>
    <dgm:pt modelId="{8FFDF30E-AAEF-4C90-A5C1-0CE2241C76B9}" type="sibTrans" cxnId="{7C9A0D64-F31F-4CCF-BF3B-02C13C2E73C4}">
      <dgm:prSet/>
      <dgm:spPr/>
      <dgm:t>
        <a:bodyPr/>
        <a:lstStyle/>
        <a:p>
          <a:endParaRPr lang="id-ID"/>
        </a:p>
      </dgm:t>
    </dgm:pt>
    <dgm:pt modelId="{AE29AEBB-7FDE-4021-ABBF-65E9F547BAD0}">
      <dgm:prSet phldrT="[Text]"/>
      <dgm:spPr/>
      <dgm:t>
        <a:bodyPr/>
        <a:lstStyle/>
        <a:p>
          <a:r>
            <a:rPr lang="id-ID" dirty="0" smtClean="0"/>
            <a:t>Penenntuan Unit Cost</a:t>
          </a:r>
          <a:endParaRPr lang="id-ID" dirty="0"/>
        </a:p>
      </dgm:t>
    </dgm:pt>
    <dgm:pt modelId="{00E8FE47-88E2-49E2-BC0F-F572B5DE1D39}" type="parTrans" cxnId="{BF5CD6CE-891A-4322-8AAC-EED8609110A6}">
      <dgm:prSet/>
      <dgm:spPr/>
    </dgm:pt>
    <dgm:pt modelId="{B218C2EB-4FAA-45AE-82D3-D80D5FEABAEC}" type="sibTrans" cxnId="{BF5CD6CE-891A-4322-8AAC-EED8609110A6}">
      <dgm:prSet/>
      <dgm:spPr/>
    </dgm:pt>
    <dgm:pt modelId="{59CB3A75-0909-4F9A-91FB-02CFF62B80F3}">
      <dgm:prSet phldrT="[Text]"/>
      <dgm:spPr/>
      <dgm:t>
        <a:bodyPr/>
        <a:lstStyle/>
        <a:p>
          <a:r>
            <a:rPr lang="id-ID" dirty="0" smtClean="0"/>
            <a:t>Traditional ; Activity Based Cost</a:t>
          </a:r>
          <a:endParaRPr lang="id-ID" dirty="0"/>
        </a:p>
      </dgm:t>
    </dgm:pt>
    <dgm:pt modelId="{2B0CBD6F-CB0E-4DA9-8F60-BD85012AB97E}" type="parTrans" cxnId="{56387403-6BFE-4394-A5A7-D307EE678E7F}">
      <dgm:prSet/>
      <dgm:spPr/>
    </dgm:pt>
    <dgm:pt modelId="{2A9B3BB5-35B3-45D4-ADB7-64A388275761}" type="sibTrans" cxnId="{56387403-6BFE-4394-A5A7-D307EE678E7F}">
      <dgm:prSet/>
      <dgm:spPr/>
    </dgm:pt>
    <dgm:pt modelId="{18DE691B-69C4-4957-9831-81D566D30080}" type="pres">
      <dgm:prSet presAssocID="{38477CEA-54B4-4C31-AA56-E9BA2B137C49}" presName="linear" presStyleCnt="0">
        <dgm:presLayoutVars>
          <dgm:animLvl val="lvl"/>
          <dgm:resizeHandles val="exact"/>
        </dgm:presLayoutVars>
      </dgm:prSet>
      <dgm:spPr/>
    </dgm:pt>
    <dgm:pt modelId="{6E8865ED-A116-494F-9730-36F686CD5691}" type="pres">
      <dgm:prSet presAssocID="{DE8DD49C-196A-423C-9883-97C125CFE3F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A04FD3B-68F6-43FF-8642-C53B505135D5}" type="pres">
      <dgm:prSet presAssocID="{26F54F03-83F4-4122-A3C5-6D8426C42913}" presName="spacer" presStyleCnt="0"/>
      <dgm:spPr/>
    </dgm:pt>
    <dgm:pt modelId="{AD494D23-E245-4D33-96C1-D6A833968323}" type="pres">
      <dgm:prSet presAssocID="{EA0A38AD-4DB2-40F9-9118-E9944E93DB3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815F531-DDA9-4B8D-AC5F-7DD7A0656AC7}" type="pres">
      <dgm:prSet presAssocID="{001250FA-35D9-46BA-A7A8-C8E3E3B4261F}" presName="spacer" presStyleCnt="0"/>
      <dgm:spPr/>
    </dgm:pt>
    <dgm:pt modelId="{80210FD9-B83A-47DA-B10E-DB3571979C65}" type="pres">
      <dgm:prSet presAssocID="{ED0EEA98-B09F-4A0F-829C-1244976184E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E414AF0-1D82-4323-9758-DCEBA4F589B2}" type="pres">
      <dgm:prSet presAssocID="{F60D9F88-00D7-46B6-A880-246743B0480C}" presName="spacer" presStyleCnt="0"/>
      <dgm:spPr/>
    </dgm:pt>
    <dgm:pt modelId="{BE0B3A4B-8EBA-4A3B-BF4D-330CE6855E57}" type="pres">
      <dgm:prSet presAssocID="{AE29AEBB-7FDE-4021-ABBF-65E9F547BAD0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9D2459D-A1EE-4B92-93B1-A6BAD56AB265}" type="pres">
      <dgm:prSet presAssocID="{AE29AEBB-7FDE-4021-ABBF-65E9F547BAD0}" presName="childText" presStyleLbl="revTx" presStyleIdx="0" presStyleCnt="2">
        <dgm:presLayoutVars>
          <dgm:bulletEnabled val="1"/>
        </dgm:presLayoutVars>
      </dgm:prSet>
      <dgm:spPr/>
    </dgm:pt>
    <dgm:pt modelId="{F1129EDE-7A16-42CE-9869-B3A607F1EB75}" type="pres">
      <dgm:prSet presAssocID="{CBD1ED10-750B-4ED6-8CC3-DF244359118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8E7236B-1299-461D-9B9C-C318A01083D1}" type="pres">
      <dgm:prSet presAssocID="{CBD1ED10-750B-4ED6-8CC3-DF244359118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56387403-6BFE-4394-A5A7-D307EE678E7F}" srcId="{AE29AEBB-7FDE-4021-ABBF-65E9F547BAD0}" destId="{59CB3A75-0909-4F9A-91FB-02CFF62B80F3}" srcOrd="0" destOrd="0" parTransId="{2B0CBD6F-CB0E-4DA9-8F60-BD85012AB97E}" sibTransId="{2A9B3BB5-35B3-45D4-ADB7-64A388275761}"/>
    <dgm:cxn modelId="{76CAF423-BF79-4504-B288-3B91C442F992}" type="presOf" srcId="{AE29AEBB-7FDE-4021-ABBF-65E9F547BAD0}" destId="{BE0B3A4B-8EBA-4A3B-BF4D-330CE6855E57}" srcOrd="0" destOrd="0" presId="urn:microsoft.com/office/officeart/2005/8/layout/vList2"/>
    <dgm:cxn modelId="{E92712EE-74A6-4E57-8353-5B6DE2409471}" type="presOf" srcId="{ED0EEA98-B09F-4A0F-829C-1244976184EB}" destId="{80210FD9-B83A-47DA-B10E-DB3571979C65}" srcOrd="0" destOrd="0" presId="urn:microsoft.com/office/officeart/2005/8/layout/vList2"/>
    <dgm:cxn modelId="{6BB28B6F-1A3F-470F-B5BE-465499AE6B42}" type="presOf" srcId="{DBC25F58-F50E-4933-A5BC-142FA831003E}" destId="{18E7236B-1299-461D-9B9C-C318A01083D1}" srcOrd="0" destOrd="0" presId="urn:microsoft.com/office/officeart/2005/8/layout/vList2"/>
    <dgm:cxn modelId="{7E229150-A2DE-4EAC-9C4E-B7963FF6FEBF}" type="presOf" srcId="{59CB3A75-0909-4F9A-91FB-02CFF62B80F3}" destId="{D9D2459D-A1EE-4B92-93B1-A6BAD56AB265}" srcOrd="0" destOrd="0" presId="urn:microsoft.com/office/officeart/2005/8/layout/vList2"/>
    <dgm:cxn modelId="{CDACFE75-95BE-4C98-8A08-968C3DF6AF22}" srcId="{38477CEA-54B4-4C31-AA56-E9BA2B137C49}" destId="{CBD1ED10-750B-4ED6-8CC3-DF244359118F}" srcOrd="4" destOrd="0" parTransId="{73AF2AFD-521E-47F6-B6AE-6CAE2CC92A72}" sibTransId="{CD462B04-B0D3-44E1-888A-CEB4F38C1057}"/>
    <dgm:cxn modelId="{90B359A8-0E39-474F-BE67-2F4F179062B3}" srcId="{38477CEA-54B4-4C31-AA56-E9BA2B137C49}" destId="{EA0A38AD-4DB2-40F9-9118-E9944E93DB3C}" srcOrd="1" destOrd="0" parTransId="{0939AAC5-CA9C-419B-9B4A-82167009B9A1}" sibTransId="{001250FA-35D9-46BA-A7A8-C8E3E3B4261F}"/>
    <dgm:cxn modelId="{426B34F6-9105-4595-B852-C71334EB384F}" type="presOf" srcId="{CBD1ED10-750B-4ED6-8CC3-DF244359118F}" destId="{F1129EDE-7A16-42CE-9869-B3A607F1EB75}" srcOrd="0" destOrd="0" presId="urn:microsoft.com/office/officeart/2005/8/layout/vList2"/>
    <dgm:cxn modelId="{D7B5E4B5-8CF4-415B-A3E1-7DD4E8916E6C}" srcId="{38477CEA-54B4-4C31-AA56-E9BA2B137C49}" destId="{DE8DD49C-196A-423C-9883-97C125CFE3FC}" srcOrd="0" destOrd="0" parTransId="{6FA0D42D-DFA4-4480-B139-F887068F97A6}" sibTransId="{26F54F03-83F4-4122-A3C5-6D8426C42913}"/>
    <dgm:cxn modelId="{BF5CD6CE-891A-4322-8AAC-EED8609110A6}" srcId="{38477CEA-54B4-4C31-AA56-E9BA2B137C49}" destId="{AE29AEBB-7FDE-4021-ABBF-65E9F547BAD0}" srcOrd="3" destOrd="0" parTransId="{00E8FE47-88E2-49E2-BC0F-F572B5DE1D39}" sibTransId="{B218C2EB-4FAA-45AE-82D3-D80D5FEABAEC}"/>
    <dgm:cxn modelId="{EC742BDA-E101-4C59-A77B-BD2F9BFC2E7D}" srcId="{38477CEA-54B4-4C31-AA56-E9BA2B137C49}" destId="{ED0EEA98-B09F-4A0F-829C-1244976184EB}" srcOrd="2" destOrd="0" parTransId="{C0C40239-0C39-4D0E-B762-115D089D3EEE}" sibTransId="{F60D9F88-00D7-46B6-A880-246743B0480C}"/>
    <dgm:cxn modelId="{999BD457-2685-4C44-BEB3-791D19D515F4}" type="presOf" srcId="{DE8DD49C-196A-423C-9883-97C125CFE3FC}" destId="{6E8865ED-A116-494F-9730-36F686CD5691}" srcOrd="0" destOrd="0" presId="urn:microsoft.com/office/officeart/2005/8/layout/vList2"/>
    <dgm:cxn modelId="{7C9A0D64-F31F-4CCF-BF3B-02C13C2E73C4}" srcId="{CBD1ED10-750B-4ED6-8CC3-DF244359118F}" destId="{DBC25F58-F50E-4933-A5BC-142FA831003E}" srcOrd="0" destOrd="0" parTransId="{93C17751-DFFC-45CC-950E-D59E1D69264C}" sibTransId="{8FFDF30E-AAEF-4C90-A5C1-0CE2241C76B9}"/>
    <dgm:cxn modelId="{4F26663E-A162-4987-BC2E-DB5EE18687E6}" type="presOf" srcId="{38477CEA-54B4-4C31-AA56-E9BA2B137C49}" destId="{18DE691B-69C4-4957-9831-81D566D30080}" srcOrd="0" destOrd="0" presId="urn:microsoft.com/office/officeart/2005/8/layout/vList2"/>
    <dgm:cxn modelId="{517D4C85-4D97-41D3-9567-9812BC1C59C7}" type="presOf" srcId="{EA0A38AD-4DB2-40F9-9118-E9944E93DB3C}" destId="{AD494D23-E245-4D33-96C1-D6A833968323}" srcOrd="0" destOrd="0" presId="urn:microsoft.com/office/officeart/2005/8/layout/vList2"/>
    <dgm:cxn modelId="{16ED2F1B-C886-4A6D-AE46-0F884D5F94F4}" type="presParOf" srcId="{18DE691B-69C4-4957-9831-81D566D30080}" destId="{6E8865ED-A116-494F-9730-36F686CD5691}" srcOrd="0" destOrd="0" presId="urn:microsoft.com/office/officeart/2005/8/layout/vList2"/>
    <dgm:cxn modelId="{7531B939-13F7-44EA-86FC-81026078BF33}" type="presParOf" srcId="{18DE691B-69C4-4957-9831-81D566D30080}" destId="{CA04FD3B-68F6-43FF-8642-C53B505135D5}" srcOrd="1" destOrd="0" presId="urn:microsoft.com/office/officeart/2005/8/layout/vList2"/>
    <dgm:cxn modelId="{DB465434-B957-4DBE-A87F-AD6510DA5287}" type="presParOf" srcId="{18DE691B-69C4-4957-9831-81D566D30080}" destId="{AD494D23-E245-4D33-96C1-D6A833968323}" srcOrd="2" destOrd="0" presId="urn:microsoft.com/office/officeart/2005/8/layout/vList2"/>
    <dgm:cxn modelId="{91EF65D7-C535-4A15-AFC6-F57A15AF25E7}" type="presParOf" srcId="{18DE691B-69C4-4957-9831-81D566D30080}" destId="{1815F531-DDA9-4B8D-AC5F-7DD7A0656AC7}" srcOrd="3" destOrd="0" presId="urn:microsoft.com/office/officeart/2005/8/layout/vList2"/>
    <dgm:cxn modelId="{1B83186F-54B8-4CBC-831E-D4CDB2C47A7D}" type="presParOf" srcId="{18DE691B-69C4-4957-9831-81D566D30080}" destId="{80210FD9-B83A-47DA-B10E-DB3571979C65}" srcOrd="4" destOrd="0" presId="urn:microsoft.com/office/officeart/2005/8/layout/vList2"/>
    <dgm:cxn modelId="{770E0A6B-29B6-48A5-AD06-586417FA0377}" type="presParOf" srcId="{18DE691B-69C4-4957-9831-81D566D30080}" destId="{9E414AF0-1D82-4323-9758-DCEBA4F589B2}" srcOrd="5" destOrd="0" presId="urn:microsoft.com/office/officeart/2005/8/layout/vList2"/>
    <dgm:cxn modelId="{76636DDE-D00E-457A-9E96-B149C00612D2}" type="presParOf" srcId="{18DE691B-69C4-4957-9831-81D566D30080}" destId="{BE0B3A4B-8EBA-4A3B-BF4D-330CE6855E57}" srcOrd="6" destOrd="0" presId="urn:microsoft.com/office/officeart/2005/8/layout/vList2"/>
    <dgm:cxn modelId="{5695D615-AC96-4B94-98D9-4C506C719ED4}" type="presParOf" srcId="{18DE691B-69C4-4957-9831-81D566D30080}" destId="{D9D2459D-A1EE-4B92-93B1-A6BAD56AB265}" srcOrd="7" destOrd="0" presId="urn:microsoft.com/office/officeart/2005/8/layout/vList2"/>
    <dgm:cxn modelId="{42120CCF-D6F3-44F8-952E-EAC4CF81EAE7}" type="presParOf" srcId="{18DE691B-69C4-4957-9831-81D566D30080}" destId="{F1129EDE-7A16-42CE-9869-B3A607F1EB75}" srcOrd="8" destOrd="0" presId="urn:microsoft.com/office/officeart/2005/8/layout/vList2"/>
    <dgm:cxn modelId="{D75474BA-4B4B-4D15-AA87-A1BAC16121B7}" type="presParOf" srcId="{18DE691B-69C4-4957-9831-81D566D30080}" destId="{18E7236B-1299-461D-9B9C-C318A01083D1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4346ECE-2B88-4369-A3A9-9D47A46657A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21FE02DC-1DE8-4DD1-9107-6F92859B4A4A}">
      <dgm:prSet phldrT="[Text]"/>
      <dgm:spPr/>
      <dgm:t>
        <a:bodyPr/>
        <a:lstStyle/>
        <a:p>
          <a:r>
            <a:rPr lang="id-ID" dirty="0" smtClean="0"/>
            <a:t>ABC pada Unit Cost ???</a:t>
          </a:r>
          <a:endParaRPr lang="id-ID" dirty="0"/>
        </a:p>
      </dgm:t>
    </dgm:pt>
    <dgm:pt modelId="{D3F963CA-3F0F-4BD0-970E-6A800F4E0347}" type="parTrans" cxnId="{112FA8DD-FED0-448C-9CAA-14BEC6A953CC}">
      <dgm:prSet/>
      <dgm:spPr/>
      <dgm:t>
        <a:bodyPr/>
        <a:lstStyle/>
        <a:p>
          <a:endParaRPr lang="id-ID"/>
        </a:p>
      </dgm:t>
    </dgm:pt>
    <dgm:pt modelId="{256D56AE-1579-48E5-914C-765ECD697166}" type="sibTrans" cxnId="{112FA8DD-FED0-448C-9CAA-14BEC6A953CC}">
      <dgm:prSet/>
      <dgm:spPr/>
      <dgm:t>
        <a:bodyPr/>
        <a:lstStyle/>
        <a:p>
          <a:endParaRPr lang="id-ID"/>
        </a:p>
      </dgm:t>
    </dgm:pt>
    <dgm:pt modelId="{76A03009-2F23-48BB-8A5E-89AB23393B53}">
      <dgm:prSet phldrT="[Text]"/>
      <dgm:spPr/>
      <dgm:t>
        <a:bodyPr/>
        <a:lstStyle/>
        <a:p>
          <a:r>
            <a:rPr lang="id-ID" dirty="0" smtClean="0"/>
            <a:t>Bagian dari unit cost adalah analisis base costing, dimana menghitung semua bentuk biaya dengan per-unitnya dan sampai ke bagian detail pembiayaannya.</a:t>
          </a:r>
          <a:endParaRPr lang="id-ID" dirty="0"/>
        </a:p>
      </dgm:t>
    </dgm:pt>
    <dgm:pt modelId="{2CC9CF54-C1A2-4B10-BCB6-2DBA4887DAEB}" type="parTrans" cxnId="{DC5A0332-BEEB-4D99-A031-2D0233BA30BB}">
      <dgm:prSet/>
      <dgm:spPr/>
      <dgm:t>
        <a:bodyPr/>
        <a:lstStyle/>
        <a:p>
          <a:endParaRPr lang="id-ID"/>
        </a:p>
      </dgm:t>
    </dgm:pt>
    <dgm:pt modelId="{B3B0DE16-B09A-4755-8C4D-E2339D6BDC68}" type="sibTrans" cxnId="{DC5A0332-BEEB-4D99-A031-2D0233BA30BB}">
      <dgm:prSet/>
      <dgm:spPr/>
      <dgm:t>
        <a:bodyPr/>
        <a:lstStyle/>
        <a:p>
          <a:endParaRPr lang="id-ID"/>
        </a:p>
      </dgm:t>
    </dgm:pt>
    <dgm:pt modelId="{30E16574-3C08-4236-B6D3-085583EF71C2}">
      <dgm:prSet phldrT="[Text]"/>
      <dgm:spPr/>
      <dgm:t>
        <a:bodyPr/>
        <a:lstStyle/>
        <a:p>
          <a:r>
            <a:rPr lang="id-ID" dirty="0" smtClean="0"/>
            <a:t>Kenapa pakai itu ?</a:t>
          </a:r>
          <a:endParaRPr lang="id-ID" dirty="0"/>
        </a:p>
      </dgm:t>
    </dgm:pt>
    <dgm:pt modelId="{95746E98-241D-4961-B3B6-48AABD563A36}" type="parTrans" cxnId="{DAAAA151-3BF3-4A55-8A90-003AB9BB9554}">
      <dgm:prSet/>
      <dgm:spPr/>
      <dgm:t>
        <a:bodyPr/>
        <a:lstStyle/>
        <a:p>
          <a:endParaRPr lang="id-ID"/>
        </a:p>
      </dgm:t>
    </dgm:pt>
    <dgm:pt modelId="{5D4CB820-CFAB-49DA-998C-9CE9E648A176}" type="sibTrans" cxnId="{DAAAA151-3BF3-4A55-8A90-003AB9BB9554}">
      <dgm:prSet/>
      <dgm:spPr/>
      <dgm:t>
        <a:bodyPr/>
        <a:lstStyle/>
        <a:p>
          <a:endParaRPr lang="id-ID"/>
        </a:p>
      </dgm:t>
    </dgm:pt>
    <dgm:pt modelId="{D97D4790-683C-4232-AE30-8A3B69BC5596}">
      <dgm:prSet phldrT="[Text]"/>
      <dgm:spPr/>
      <dgm:t>
        <a:bodyPr/>
        <a:lstStyle/>
        <a:p>
          <a:r>
            <a:rPr lang="id-ID" dirty="0" smtClean="0"/>
            <a:t>Diversitas produk sangat tinggi</a:t>
          </a:r>
          <a:endParaRPr lang="id-ID" dirty="0"/>
        </a:p>
      </dgm:t>
    </dgm:pt>
    <dgm:pt modelId="{C31A2A85-52DB-4159-B613-76724E1143F6}" type="parTrans" cxnId="{97264649-B58F-4FD3-9A14-8EBEBE92B2A2}">
      <dgm:prSet/>
      <dgm:spPr/>
      <dgm:t>
        <a:bodyPr/>
        <a:lstStyle/>
        <a:p>
          <a:endParaRPr lang="id-ID"/>
        </a:p>
      </dgm:t>
    </dgm:pt>
    <dgm:pt modelId="{C1027C25-1413-4FF6-9F1C-C9D2C451707D}" type="sibTrans" cxnId="{97264649-B58F-4FD3-9A14-8EBEBE92B2A2}">
      <dgm:prSet/>
      <dgm:spPr/>
      <dgm:t>
        <a:bodyPr/>
        <a:lstStyle/>
        <a:p>
          <a:endParaRPr lang="id-ID"/>
        </a:p>
      </dgm:t>
    </dgm:pt>
    <dgm:pt modelId="{910F004D-91AB-4A42-8050-099458D5C0FB}">
      <dgm:prSet/>
      <dgm:spPr/>
      <dgm:t>
        <a:bodyPr/>
        <a:lstStyle/>
        <a:p>
          <a:r>
            <a:rPr lang="id-ID" smtClean="0"/>
            <a:t>K</a:t>
          </a:r>
          <a:r>
            <a:rPr lang="nn-NO" smtClean="0"/>
            <a:t>ebutuhan akan informasi biaya yg akurat</a:t>
          </a:r>
          <a:r>
            <a:rPr lang="id-ID" smtClean="0"/>
            <a:t> meningkat</a:t>
          </a:r>
          <a:endParaRPr lang="id-ID" dirty="0"/>
        </a:p>
      </dgm:t>
    </dgm:pt>
    <dgm:pt modelId="{41A4322B-C5B5-4E2C-87BD-6176AD8ABCCD}" type="parTrans" cxnId="{E556F6B2-AFB1-4B3B-9190-13547993906A}">
      <dgm:prSet/>
      <dgm:spPr/>
      <dgm:t>
        <a:bodyPr/>
        <a:lstStyle/>
        <a:p>
          <a:endParaRPr lang="id-ID"/>
        </a:p>
      </dgm:t>
    </dgm:pt>
    <dgm:pt modelId="{D285BA4E-C63E-4DAC-A96B-4DFF5AAD9E24}" type="sibTrans" cxnId="{E556F6B2-AFB1-4B3B-9190-13547993906A}">
      <dgm:prSet/>
      <dgm:spPr/>
      <dgm:t>
        <a:bodyPr/>
        <a:lstStyle/>
        <a:p>
          <a:endParaRPr lang="id-ID"/>
        </a:p>
      </dgm:t>
    </dgm:pt>
    <dgm:pt modelId="{00877804-CC61-40EC-9F34-005CEBD6CEE3}">
      <dgm:prSet/>
      <dgm:spPr/>
      <dgm:t>
        <a:bodyPr/>
        <a:lstStyle/>
        <a:p>
          <a:r>
            <a:rPr lang="en-US" smtClean="0"/>
            <a:t>Product diversity means that the products consume overhead activities in systematically different proportions.</a:t>
          </a:r>
          <a:endParaRPr lang="id-ID" dirty="0"/>
        </a:p>
      </dgm:t>
    </dgm:pt>
    <dgm:pt modelId="{6F48B563-3B3C-4E4A-AC0E-323523ABDA62}" type="parTrans" cxnId="{F35F6A21-1DD9-453E-AC64-A3A906A3FBFF}">
      <dgm:prSet/>
      <dgm:spPr/>
      <dgm:t>
        <a:bodyPr/>
        <a:lstStyle/>
        <a:p>
          <a:endParaRPr lang="id-ID"/>
        </a:p>
      </dgm:t>
    </dgm:pt>
    <dgm:pt modelId="{003FECFB-6182-49D0-AE92-0EC1E9F30B51}" type="sibTrans" cxnId="{F35F6A21-1DD9-453E-AC64-A3A906A3FBFF}">
      <dgm:prSet/>
      <dgm:spPr/>
      <dgm:t>
        <a:bodyPr/>
        <a:lstStyle/>
        <a:p>
          <a:endParaRPr lang="id-ID"/>
        </a:p>
      </dgm:t>
    </dgm:pt>
    <dgm:pt modelId="{B32816C1-AD97-4365-820E-AA976A62C79D}">
      <dgm:prSet/>
      <dgm:spPr/>
      <dgm:t>
        <a:bodyPr/>
        <a:lstStyle/>
        <a:p>
          <a:r>
            <a:rPr lang="id-ID" smtClean="0"/>
            <a:t>Semakin ketat kondisi persaingan maka diperlukan informasi biaya yg akurat</a:t>
          </a:r>
          <a:endParaRPr lang="id-ID" dirty="0"/>
        </a:p>
      </dgm:t>
    </dgm:pt>
    <dgm:pt modelId="{33FF0C58-272E-4334-A976-223F91D8CCDD}" type="parTrans" cxnId="{3AC11998-F3FC-4567-B3BF-39310F0D771C}">
      <dgm:prSet/>
      <dgm:spPr/>
      <dgm:t>
        <a:bodyPr/>
        <a:lstStyle/>
        <a:p>
          <a:endParaRPr lang="id-ID"/>
        </a:p>
      </dgm:t>
    </dgm:pt>
    <dgm:pt modelId="{1E638DE1-7541-419C-A305-4F7CD21E24D9}" type="sibTrans" cxnId="{3AC11998-F3FC-4567-B3BF-39310F0D771C}">
      <dgm:prSet/>
      <dgm:spPr/>
      <dgm:t>
        <a:bodyPr/>
        <a:lstStyle/>
        <a:p>
          <a:endParaRPr lang="id-ID"/>
        </a:p>
      </dgm:t>
    </dgm:pt>
    <dgm:pt modelId="{3866C751-512D-4B64-B8EF-5DBC4A6FA38D}" type="pres">
      <dgm:prSet presAssocID="{64346ECE-2B88-4369-A3A9-9D47A46657AA}" presName="linear" presStyleCnt="0">
        <dgm:presLayoutVars>
          <dgm:animLvl val="lvl"/>
          <dgm:resizeHandles val="exact"/>
        </dgm:presLayoutVars>
      </dgm:prSet>
      <dgm:spPr/>
    </dgm:pt>
    <dgm:pt modelId="{65A93091-9A77-404F-A320-994061C8BBDF}" type="pres">
      <dgm:prSet presAssocID="{21FE02DC-1DE8-4DD1-9107-6F92859B4A4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58D404B-BC15-41A9-8CA5-34F0FB6481C4}" type="pres">
      <dgm:prSet presAssocID="{21FE02DC-1DE8-4DD1-9107-6F92859B4A4A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29CE7EE-7FE8-40AC-AB45-E59AFE7B11D9}" type="pres">
      <dgm:prSet presAssocID="{30E16574-3C08-4236-B6D3-085583EF71C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E85A4EF-F623-44EF-B4F5-906B352DC523}" type="pres">
      <dgm:prSet presAssocID="{30E16574-3C08-4236-B6D3-085583EF71C2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E556F6B2-AFB1-4B3B-9190-13547993906A}" srcId="{30E16574-3C08-4236-B6D3-085583EF71C2}" destId="{910F004D-91AB-4A42-8050-099458D5C0FB}" srcOrd="1" destOrd="0" parTransId="{41A4322B-C5B5-4E2C-87BD-6176AD8ABCCD}" sibTransId="{D285BA4E-C63E-4DAC-A96B-4DFF5AAD9E24}"/>
    <dgm:cxn modelId="{6839522A-6916-44E7-AF91-050226B2E55C}" type="presOf" srcId="{30E16574-3C08-4236-B6D3-085583EF71C2}" destId="{829CE7EE-7FE8-40AC-AB45-E59AFE7B11D9}" srcOrd="0" destOrd="0" presId="urn:microsoft.com/office/officeart/2005/8/layout/vList2"/>
    <dgm:cxn modelId="{0ED528A2-A954-4CC3-B96D-78002B9C87BF}" type="presOf" srcId="{00877804-CC61-40EC-9F34-005CEBD6CEE3}" destId="{4E85A4EF-F623-44EF-B4F5-906B352DC523}" srcOrd="0" destOrd="2" presId="urn:microsoft.com/office/officeart/2005/8/layout/vList2"/>
    <dgm:cxn modelId="{DF0ACAB4-75EC-420A-BBA8-4588A0E36528}" type="presOf" srcId="{21FE02DC-1DE8-4DD1-9107-6F92859B4A4A}" destId="{65A93091-9A77-404F-A320-994061C8BBDF}" srcOrd="0" destOrd="0" presId="urn:microsoft.com/office/officeart/2005/8/layout/vList2"/>
    <dgm:cxn modelId="{DC5A0332-BEEB-4D99-A031-2D0233BA30BB}" srcId="{21FE02DC-1DE8-4DD1-9107-6F92859B4A4A}" destId="{76A03009-2F23-48BB-8A5E-89AB23393B53}" srcOrd="0" destOrd="0" parTransId="{2CC9CF54-C1A2-4B10-BCB6-2DBA4887DAEB}" sibTransId="{B3B0DE16-B09A-4755-8C4D-E2339D6BDC68}"/>
    <dgm:cxn modelId="{F35F6A21-1DD9-453E-AC64-A3A906A3FBFF}" srcId="{30E16574-3C08-4236-B6D3-085583EF71C2}" destId="{00877804-CC61-40EC-9F34-005CEBD6CEE3}" srcOrd="2" destOrd="0" parTransId="{6F48B563-3B3C-4E4A-AC0E-323523ABDA62}" sibTransId="{003FECFB-6182-49D0-AE92-0EC1E9F30B51}"/>
    <dgm:cxn modelId="{4516295E-BD37-4042-ABF9-EC9A6D02B16E}" type="presOf" srcId="{910F004D-91AB-4A42-8050-099458D5C0FB}" destId="{4E85A4EF-F623-44EF-B4F5-906B352DC523}" srcOrd="0" destOrd="1" presId="urn:microsoft.com/office/officeart/2005/8/layout/vList2"/>
    <dgm:cxn modelId="{112FA8DD-FED0-448C-9CAA-14BEC6A953CC}" srcId="{64346ECE-2B88-4369-A3A9-9D47A46657AA}" destId="{21FE02DC-1DE8-4DD1-9107-6F92859B4A4A}" srcOrd="0" destOrd="0" parTransId="{D3F963CA-3F0F-4BD0-970E-6A800F4E0347}" sibTransId="{256D56AE-1579-48E5-914C-765ECD697166}"/>
    <dgm:cxn modelId="{3AC11998-F3FC-4567-B3BF-39310F0D771C}" srcId="{30E16574-3C08-4236-B6D3-085583EF71C2}" destId="{B32816C1-AD97-4365-820E-AA976A62C79D}" srcOrd="3" destOrd="0" parTransId="{33FF0C58-272E-4334-A976-223F91D8CCDD}" sibTransId="{1E638DE1-7541-419C-A305-4F7CD21E24D9}"/>
    <dgm:cxn modelId="{AA32D265-E715-42E3-B5C7-34AF2A14A2F7}" type="presOf" srcId="{B32816C1-AD97-4365-820E-AA976A62C79D}" destId="{4E85A4EF-F623-44EF-B4F5-906B352DC523}" srcOrd="0" destOrd="3" presId="urn:microsoft.com/office/officeart/2005/8/layout/vList2"/>
    <dgm:cxn modelId="{DAAAA151-3BF3-4A55-8A90-003AB9BB9554}" srcId="{64346ECE-2B88-4369-A3A9-9D47A46657AA}" destId="{30E16574-3C08-4236-B6D3-085583EF71C2}" srcOrd="1" destOrd="0" parTransId="{95746E98-241D-4961-B3B6-48AABD563A36}" sibTransId="{5D4CB820-CFAB-49DA-998C-9CE9E648A176}"/>
    <dgm:cxn modelId="{001C9D3B-FF64-43CB-A537-4D6BC30A3A32}" type="presOf" srcId="{64346ECE-2B88-4369-A3A9-9D47A46657AA}" destId="{3866C751-512D-4B64-B8EF-5DBC4A6FA38D}" srcOrd="0" destOrd="0" presId="urn:microsoft.com/office/officeart/2005/8/layout/vList2"/>
    <dgm:cxn modelId="{C9F141F4-FFA5-4F42-98FA-62EFB8449D7D}" type="presOf" srcId="{76A03009-2F23-48BB-8A5E-89AB23393B53}" destId="{658D404B-BC15-41A9-8CA5-34F0FB6481C4}" srcOrd="0" destOrd="0" presId="urn:microsoft.com/office/officeart/2005/8/layout/vList2"/>
    <dgm:cxn modelId="{97264649-B58F-4FD3-9A14-8EBEBE92B2A2}" srcId="{30E16574-3C08-4236-B6D3-085583EF71C2}" destId="{D97D4790-683C-4232-AE30-8A3B69BC5596}" srcOrd="0" destOrd="0" parTransId="{C31A2A85-52DB-4159-B613-76724E1143F6}" sibTransId="{C1027C25-1413-4FF6-9F1C-C9D2C451707D}"/>
    <dgm:cxn modelId="{5A9AC66F-D8CF-44CE-83A0-A6FC1A4811E9}" type="presOf" srcId="{D97D4790-683C-4232-AE30-8A3B69BC5596}" destId="{4E85A4EF-F623-44EF-B4F5-906B352DC523}" srcOrd="0" destOrd="0" presId="urn:microsoft.com/office/officeart/2005/8/layout/vList2"/>
    <dgm:cxn modelId="{E9ECE3F2-8A83-4B1E-94CD-6480BBB85787}" type="presParOf" srcId="{3866C751-512D-4B64-B8EF-5DBC4A6FA38D}" destId="{65A93091-9A77-404F-A320-994061C8BBDF}" srcOrd="0" destOrd="0" presId="urn:microsoft.com/office/officeart/2005/8/layout/vList2"/>
    <dgm:cxn modelId="{77AA304D-E002-4DC2-8AA9-FD303A56C04E}" type="presParOf" srcId="{3866C751-512D-4B64-B8EF-5DBC4A6FA38D}" destId="{658D404B-BC15-41A9-8CA5-34F0FB6481C4}" srcOrd="1" destOrd="0" presId="urn:microsoft.com/office/officeart/2005/8/layout/vList2"/>
    <dgm:cxn modelId="{F60310B1-5636-4F9A-AD0F-069A9D244053}" type="presParOf" srcId="{3866C751-512D-4B64-B8EF-5DBC4A6FA38D}" destId="{829CE7EE-7FE8-40AC-AB45-E59AFE7B11D9}" srcOrd="2" destOrd="0" presId="urn:microsoft.com/office/officeart/2005/8/layout/vList2"/>
    <dgm:cxn modelId="{ABBEFA00-0066-47F4-996F-643AA29F10AF}" type="presParOf" srcId="{3866C751-512D-4B64-B8EF-5DBC4A6FA38D}" destId="{4E85A4EF-F623-44EF-B4F5-906B352DC52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4D957C-BFAC-446D-9573-48333BEC34E6}">
      <dsp:nvSpPr>
        <dsp:cNvPr id="0" name=""/>
        <dsp:cNvSpPr/>
      </dsp:nvSpPr>
      <dsp:spPr>
        <a:xfrm>
          <a:off x="0" y="601"/>
          <a:ext cx="5607050" cy="1407541"/>
        </a:xfrm>
        <a:prstGeom prst="rect">
          <a:avLst/>
        </a:prstGeom>
        <a:solidFill>
          <a:schemeClr val="tx1">
            <a:alpha val="7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6B2CCF-B717-4C6F-9115-44EF0ECE6018}">
      <dsp:nvSpPr>
        <dsp:cNvPr id="0" name=""/>
        <dsp:cNvSpPr/>
      </dsp:nvSpPr>
      <dsp:spPr>
        <a:xfrm>
          <a:off x="522039" y="413556"/>
          <a:ext cx="581632" cy="58163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5AF6F0-F4DA-48FE-85EB-61ADFB42AA13}">
      <dsp:nvSpPr>
        <dsp:cNvPr id="0" name=""/>
        <dsp:cNvSpPr/>
      </dsp:nvSpPr>
      <dsp:spPr>
        <a:xfrm>
          <a:off x="1625711" y="601"/>
          <a:ext cx="3981338" cy="1407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965" tIns="148965" rIns="148965" bIns="148965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d-ID" sz="2500" kern="1200" noProof="0" dirty="0" smtClean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Akuntansi Rumah Sakit </a:t>
          </a:r>
          <a:endParaRPr lang="en-US" sz="2500" kern="1200" noProof="0" dirty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sp:txBody>
      <dsp:txXfrm>
        <a:off x="1625711" y="601"/>
        <a:ext cx="3981338" cy="1407541"/>
      </dsp:txXfrm>
    </dsp:sp>
    <dsp:sp modelId="{79919C57-A32A-40F6-B106-B4E0CE644E4C}">
      <dsp:nvSpPr>
        <dsp:cNvPr id="0" name=""/>
        <dsp:cNvSpPr/>
      </dsp:nvSpPr>
      <dsp:spPr>
        <a:xfrm>
          <a:off x="0" y="1760029"/>
          <a:ext cx="5607050" cy="1407541"/>
        </a:xfrm>
        <a:prstGeom prst="rect">
          <a:avLst/>
        </a:prstGeom>
        <a:solidFill>
          <a:srgbClr val="000000">
            <a:alpha val="7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FDF55F-B3E9-423D-AD21-A6446C5D7455}">
      <dsp:nvSpPr>
        <dsp:cNvPr id="0" name=""/>
        <dsp:cNvSpPr/>
      </dsp:nvSpPr>
      <dsp:spPr>
        <a:xfrm>
          <a:off x="522039" y="2172983"/>
          <a:ext cx="581632" cy="58163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F6AD63-74FB-40E4-9D40-4178AFD87F60}">
      <dsp:nvSpPr>
        <dsp:cNvPr id="0" name=""/>
        <dsp:cNvSpPr/>
      </dsp:nvSpPr>
      <dsp:spPr>
        <a:xfrm>
          <a:off x="1625711" y="1760029"/>
          <a:ext cx="3981338" cy="1407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965" tIns="148965" rIns="148965" bIns="148965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noProof="0" dirty="0" smtClean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P</a:t>
          </a:r>
          <a:r>
            <a:rPr lang="id-ID" sz="2500" kern="1200" noProof="0" dirty="0" smtClean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engenalan Unit Cost</a:t>
          </a:r>
          <a:endParaRPr lang="en-US" sz="2500" kern="1200" noProof="0" dirty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sp:txBody>
      <dsp:txXfrm>
        <a:off x="1625711" y="1760029"/>
        <a:ext cx="3981338" cy="1407541"/>
      </dsp:txXfrm>
    </dsp:sp>
    <dsp:sp modelId="{436A8B1C-2D30-44BB-9150-7099503C8960}">
      <dsp:nvSpPr>
        <dsp:cNvPr id="0" name=""/>
        <dsp:cNvSpPr/>
      </dsp:nvSpPr>
      <dsp:spPr>
        <a:xfrm>
          <a:off x="0" y="3519456"/>
          <a:ext cx="5607050" cy="1407541"/>
        </a:xfrm>
        <a:prstGeom prst="rect">
          <a:avLst/>
        </a:prstGeom>
        <a:solidFill>
          <a:srgbClr val="000000">
            <a:alpha val="7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8B8B62-3037-4506-89D7-28710774070B}">
      <dsp:nvSpPr>
        <dsp:cNvPr id="0" name=""/>
        <dsp:cNvSpPr/>
      </dsp:nvSpPr>
      <dsp:spPr>
        <a:xfrm>
          <a:off x="548476" y="3958848"/>
          <a:ext cx="528758" cy="52875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847293-6F0A-4807-B203-585610F4F535}">
      <dsp:nvSpPr>
        <dsp:cNvPr id="0" name=""/>
        <dsp:cNvSpPr/>
      </dsp:nvSpPr>
      <dsp:spPr>
        <a:xfrm>
          <a:off x="1625711" y="3519456"/>
          <a:ext cx="3981338" cy="1407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965" tIns="148965" rIns="148965" bIns="148965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d-ID" sz="2500" kern="1200" noProof="0" dirty="0" smtClean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Dasar Pembiayaan dan Penghitungan</a:t>
          </a:r>
          <a:endParaRPr lang="en-US" sz="2500" kern="1200" noProof="0" dirty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sp:txBody>
      <dsp:txXfrm>
        <a:off x="1625711" y="3519456"/>
        <a:ext cx="3981338" cy="140754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614E9-F636-49E5-BE4A-ACEA0779AD8A}">
      <dsp:nvSpPr>
        <dsp:cNvPr id="0" name=""/>
        <dsp:cNvSpPr/>
      </dsp:nvSpPr>
      <dsp:spPr>
        <a:xfrm>
          <a:off x="-6688471" y="-1023603"/>
          <a:ext cx="7966993" cy="7966993"/>
        </a:xfrm>
        <a:prstGeom prst="blockArc">
          <a:avLst>
            <a:gd name="adj1" fmla="val 18900000"/>
            <a:gd name="adj2" fmla="val 2700000"/>
            <a:gd name="adj3" fmla="val 27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050BF0-307E-4147-93DD-ED984EFD0052}">
      <dsp:nvSpPr>
        <dsp:cNvPr id="0" name=""/>
        <dsp:cNvSpPr/>
      </dsp:nvSpPr>
      <dsp:spPr>
        <a:xfrm>
          <a:off x="415273" y="269113"/>
          <a:ext cx="11697697" cy="5379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030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600" kern="1200" dirty="0" smtClean="0"/>
            <a:t>1.Mendefinisikan “UNIT”</a:t>
          </a:r>
          <a:endParaRPr lang="id-ID" sz="2600" kern="1200" dirty="0"/>
        </a:p>
      </dsp:txBody>
      <dsp:txXfrm>
        <a:off x="415273" y="269113"/>
        <a:ext cx="11697697" cy="537990"/>
      </dsp:txXfrm>
    </dsp:sp>
    <dsp:sp modelId="{53A4E19D-E76C-41E1-8C0D-A91DB79D08B2}">
      <dsp:nvSpPr>
        <dsp:cNvPr id="0" name=""/>
        <dsp:cNvSpPr/>
      </dsp:nvSpPr>
      <dsp:spPr>
        <a:xfrm>
          <a:off x="79029" y="201864"/>
          <a:ext cx="672487" cy="6724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FE41DF-8E2A-4E50-B5F4-A3E019385043}">
      <dsp:nvSpPr>
        <dsp:cNvPr id="0" name=""/>
        <dsp:cNvSpPr/>
      </dsp:nvSpPr>
      <dsp:spPr>
        <a:xfrm>
          <a:off x="902471" y="1076572"/>
          <a:ext cx="11210499" cy="5379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030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600" kern="1200" dirty="0" smtClean="0"/>
            <a:t>2.Mengidentifikasi aktivitas primer dan sekunder</a:t>
          </a:r>
          <a:endParaRPr lang="id-ID" sz="2600" kern="1200" dirty="0"/>
        </a:p>
      </dsp:txBody>
      <dsp:txXfrm>
        <a:off x="902471" y="1076572"/>
        <a:ext cx="11210499" cy="537990"/>
      </dsp:txXfrm>
    </dsp:sp>
    <dsp:sp modelId="{4716CFC0-504C-4CBE-BCA1-D0292BACAE54}">
      <dsp:nvSpPr>
        <dsp:cNvPr id="0" name=""/>
        <dsp:cNvSpPr/>
      </dsp:nvSpPr>
      <dsp:spPr>
        <a:xfrm>
          <a:off x="566227" y="1009323"/>
          <a:ext cx="672487" cy="6724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1463AB-F5F0-4E5C-9499-66BDD072F3C2}">
      <dsp:nvSpPr>
        <dsp:cNvPr id="0" name=""/>
        <dsp:cNvSpPr/>
      </dsp:nvSpPr>
      <dsp:spPr>
        <a:xfrm>
          <a:off x="1169453" y="1883439"/>
          <a:ext cx="10943516" cy="5379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030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600" kern="1200" dirty="0" smtClean="0"/>
            <a:t>3.Membebankan biaya aktivitas sekunder/pendukung ke aktivitas primer/utama</a:t>
          </a:r>
          <a:endParaRPr lang="id-ID" sz="2600" kern="1200" dirty="0"/>
        </a:p>
      </dsp:txBody>
      <dsp:txXfrm>
        <a:off x="1169453" y="1883439"/>
        <a:ext cx="10943516" cy="537990"/>
      </dsp:txXfrm>
    </dsp:sp>
    <dsp:sp modelId="{329945E4-2732-4B0F-BB51-70A2119BD016}">
      <dsp:nvSpPr>
        <dsp:cNvPr id="0" name=""/>
        <dsp:cNvSpPr/>
      </dsp:nvSpPr>
      <dsp:spPr>
        <a:xfrm>
          <a:off x="833210" y="1816190"/>
          <a:ext cx="672487" cy="6724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05CDA1-B6DF-4ACD-A1F3-FBB9D097DC96}">
      <dsp:nvSpPr>
        <dsp:cNvPr id="0" name=""/>
        <dsp:cNvSpPr/>
      </dsp:nvSpPr>
      <dsp:spPr>
        <a:xfrm>
          <a:off x="1254698" y="2690898"/>
          <a:ext cx="10858271" cy="5379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030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600" kern="1200" dirty="0" smtClean="0"/>
            <a:t>4.Mengidentifikasi biaya langsung dan tak langsung pada aktivitas primer</a:t>
          </a:r>
          <a:endParaRPr lang="id-ID" sz="2600" kern="1200" dirty="0"/>
        </a:p>
      </dsp:txBody>
      <dsp:txXfrm>
        <a:off x="1254698" y="2690898"/>
        <a:ext cx="10858271" cy="537990"/>
      </dsp:txXfrm>
    </dsp:sp>
    <dsp:sp modelId="{2C1BBD04-5E47-46AF-A5F6-030D85FE958D}">
      <dsp:nvSpPr>
        <dsp:cNvPr id="0" name=""/>
        <dsp:cNvSpPr/>
      </dsp:nvSpPr>
      <dsp:spPr>
        <a:xfrm>
          <a:off x="918454" y="2623649"/>
          <a:ext cx="672487" cy="6724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867C3F-A9E1-482C-A89E-E8817D9D9BDA}">
      <dsp:nvSpPr>
        <dsp:cNvPr id="0" name=""/>
        <dsp:cNvSpPr/>
      </dsp:nvSpPr>
      <dsp:spPr>
        <a:xfrm>
          <a:off x="1169453" y="3498357"/>
          <a:ext cx="10943516" cy="5379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030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600" kern="1200" dirty="0" smtClean="0"/>
            <a:t>5.Membebankan biaya tak langsung aktivitas ke aktivitas</a:t>
          </a:r>
          <a:endParaRPr lang="id-ID" sz="2600" kern="1200" dirty="0"/>
        </a:p>
      </dsp:txBody>
      <dsp:txXfrm>
        <a:off x="1169453" y="3498357"/>
        <a:ext cx="10943516" cy="537990"/>
      </dsp:txXfrm>
    </dsp:sp>
    <dsp:sp modelId="{49AE4140-D1FD-4F93-9C75-EFEE671DE67E}">
      <dsp:nvSpPr>
        <dsp:cNvPr id="0" name=""/>
        <dsp:cNvSpPr/>
      </dsp:nvSpPr>
      <dsp:spPr>
        <a:xfrm>
          <a:off x="833210" y="3431108"/>
          <a:ext cx="672487" cy="6724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8E64F5-4651-4B25-AC31-80A42F2BEE67}">
      <dsp:nvSpPr>
        <dsp:cNvPr id="0" name=""/>
        <dsp:cNvSpPr/>
      </dsp:nvSpPr>
      <dsp:spPr>
        <a:xfrm>
          <a:off x="902471" y="4305224"/>
          <a:ext cx="11210499" cy="5379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030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600" kern="1200" dirty="0" smtClean="0"/>
            <a:t>6.Menentukan tarif aktivitas</a:t>
          </a:r>
          <a:endParaRPr lang="id-ID" sz="2600" kern="1200" dirty="0"/>
        </a:p>
      </dsp:txBody>
      <dsp:txXfrm>
        <a:off x="902471" y="4305224"/>
        <a:ext cx="11210499" cy="537990"/>
      </dsp:txXfrm>
    </dsp:sp>
    <dsp:sp modelId="{09FE9A65-E840-4A5E-A0CF-E4D8F3CAE492}">
      <dsp:nvSpPr>
        <dsp:cNvPr id="0" name=""/>
        <dsp:cNvSpPr/>
      </dsp:nvSpPr>
      <dsp:spPr>
        <a:xfrm>
          <a:off x="566227" y="4237975"/>
          <a:ext cx="672487" cy="6724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F2BF12-8F68-490E-81E1-382F33CDF25B}">
      <dsp:nvSpPr>
        <dsp:cNvPr id="0" name=""/>
        <dsp:cNvSpPr/>
      </dsp:nvSpPr>
      <dsp:spPr>
        <a:xfrm>
          <a:off x="415273" y="5112683"/>
          <a:ext cx="11697697" cy="5379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030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600" kern="1200" smtClean="0"/>
            <a:t>7.Membebankan </a:t>
          </a:r>
          <a:r>
            <a:rPr lang="id-ID" sz="2600" kern="1200" dirty="0" smtClean="0"/>
            <a:t>biaya aktivitas ke produk</a:t>
          </a:r>
          <a:endParaRPr lang="id-ID" sz="2600" kern="1200" dirty="0"/>
        </a:p>
      </dsp:txBody>
      <dsp:txXfrm>
        <a:off x="415273" y="5112683"/>
        <a:ext cx="11697697" cy="537990"/>
      </dsp:txXfrm>
    </dsp:sp>
    <dsp:sp modelId="{38663210-C55E-4B44-8502-21CFD7CF22CE}">
      <dsp:nvSpPr>
        <dsp:cNvPr id="0" name=""/>
        <dsp:cNvSpPr/>
      </dsp:nvSpPr>
      <dsp:spPr>
        <a:xfrm>
          <a:off x="79029" y="5045434"/>
          <a:ext cx="672487" cy="6724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2DFF7A-9F29-4DED-AF73-3EDFCC013D8F}">
      <dsp:nvSpPr>
        <dsp:cNvPr id="0" name=""/>
        <dsp:cNvSpPr/>
      </dsp:nvSpPr>
      <dsp:spPr>
        <a:xfrm>
          <a:off x="0" y="35250"/>
          <a:ext cx="12192000" cy="1474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6300" kern="1200" dirty="0" smtClean="0"/>
            <a:t>Aktivitas Primer</a:t>
          </a:r>
          <a:endParaRPr lang="id-ID" sz="6300" kern="1200" dirty="0"/>
        </a:p>
      </dsp:txBody>
      <dsp:txXfrm>
        <a:off x="71965" y="107215"/>
        <a:ext cx="12048070" cy="1330270"/>
      </dsp:txXfrm>
    </dsp:sp>
    <dsp:sp modelId="{96BAD3EC-41A3-429F-AE65-E91758FF90AB}">
      <dsp:nvSpPr>
        <dsp:cNvPr id="0" name=""/>
        <dsp:cNvSpPr/>
      </dsp:nvSpPr>
      <dsp:spPr>
        <a:xfrm>
          <a:off x="0" y="1509450"/>
          <a:ext cx="12192000" cy="1467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80010" rIns="448056" bIns="80010" numCol="1" spcCol="1270" anchor="t" anchorCtr="0">
          <a:noAutofit/>
        </a:bodyPr>
        <a:lstStyle/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4900" kern="1200" dirty="0" smtClean="0"/>
            <a:t>Aktivitas yang langsung berhubungan dgn produk/prosedur/pesanan</a:t>
          </a:r>
          <a:endParaRPr lang="id-ID" sz="4900" kern="1200" dirty="0"/>
        </a:p>
      </dsp:txBody>
      <dsp:txXfrm>
        <a:off x="0" y="1509450"/>
        <a:ext cx="12192000" cy="1467112"/>
      </dsp:txXfrm>
    </dsp:sp>
    <dsp:sp modelId="{F9F3A1F3-2978-4D97-8E36-E7323187FDDD}">
      <dsp:nvSpPr>
        <dsp:cNvPr id="0" name=""/>
        <dsp:cNvSpPr/>
      </dsp:nvSpPr>
      <dsp:spPr>
        <a:xfrm>
          <a:off x="0" y="2976562"/>
          <a:ext cx="12192000" cy="1474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6300" kern="1200" dirty="0" smtClean="0"/>
            <a:t>Aktivitas Sekunder</a:t>
          </a:r>
          <a:endParaRPr lang="id-ID" sz="6300" kern="1200" dirty="0"/>
        </a:p>
      </dsp:txBody>
      <dsp:txXfrm>
        <a:off x="71965" y="3048527"/>
        <a:ext cx="12048070" cy="1330270"/>
      </dsp:txXfrm>
    </dsp:sp>
    <dsp:sp modelId="{4F4A0C3F-C945-4644-898B-F99D3862A8FF}">
      <dsp:nvSpPr>
        <dsp:cNvPr id="0" name=""/>
        <dsp:cNvSpPr/>
      </dsp:nvSpPr>
      <dsp:spPr>
        <a:xfrm>
          <a:off x="0" y="4450762"/>
          <a:ext cx="12192000" cy="1467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80010" rIns="448056" bIns="80010" numCol="1" spcCol="1270" anchor="t" anchorCtr="0">
          <a:noAutofit/>
        </a:bodyPr>
        <a:lstStyle/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4900" kern="1200" dirty="0" smtClean="0"/>
            <a:t>Aktivitas yang dikonsumsi oleh aktivitas primer</a:t>
          </a:r>
          <a:endParaRPr lang="id-ID" sz="4900" kern="1200" dirty="0"/>
        </a:p>
      </dsp:txBody>
      <dsp:txXfrm>
        <a:off x="0" y="4450762"/>
        <a:ext cx="12192000" cy="14671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37DBDC-5866-425E-914E-EFBE8037A3C4}">
      <dsp:nvSpPr>
        <dsp:cNvPr id="0" name=""/>
        <dsp:cNvSpPr/>
      </dsp:nvSpPr>
      <dsp:spPr>
        <a:xfrm>
          <a:off x="0" y="21832"/>
          <a:ext cx="12192000" cy="11231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800" kern="1200" dirty="0" smtClean="0"/>
            <a:t>Akuntansi itu apa sih ??</a:t>
          </a:r>
          <a:endParaRPr lang="id-ID" sz="4800" kern="1200" dirty="0"/>
        </a:p>
      </dsp:txBody>
      <dsp:txXfrm>
        <a:off x="54830" y="76662"/>
        <a:ext cx="12082340" cy="1013539"/>
      </dsp:txXfrm>
    </dsp:sp>
    <dsp:sp modelId="{71AB2872-0D99-409A-A94E-F5F6AB4579C1}">
      <dsp:nvSpPr>
        <dsp:cNvPr id="0" name=""/>
        <dsp:cNvSpPr/>
      </dsp:nvSpPr>
      <dsp:spPr>
        <a:xfrm>
          <a:off x="0" y="1145032"/>
          <a:ext cx="12192000" cy="258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60960" rIns="341376" bIns="60960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3700" kern="1200" dirty="0" smtClean="0"/>
            <a:t>Akuntansi adalah proses pengidentifikasian, pengukuran, pencatatan, pelaporan transaksi ekonomi dari suatu organisasi yang dijadikan </a:t>
          </a:r>
          <a:r>
            <a:rPr lang="it-IT" sz="3700" kern="1200" dirty="0" smtClean="0"/>
            <a:t>sebagai informasi dalam rangka pengambilan</a:t>
          </a:r>
          <a:r>
            <a:rPr lang="id-ID" sz="3700" kern="1200" dirty="0" smtClean="0"/>
            <a:t> </a:t>
          </a:r>
          <a:r>
            <a:rPr lang="fi-FI" sz="3700" kern="1200" dirty="0" smtClean="0"/>
            <a:t>keputusan ekonomi oleh pihak yang memerlu</a:t>
          </a:r>
          <a:r>
            <a:rPr lang="id-ID" sz="3700" kern="1200" dirty="0" smtClean="0"/>
            <a:t>kan.</a:t>
          </a:r>
          <a:endParaRPr lang="id-ID" sz="3700" kern="1200" dirty="0"/>
        </a:p>
      </dsp:txBody>
      <dsp:txXfrm>
        <a:off x="0" y="1145032"/>
        <a:ext cx="12192000" cy="2583360"/>
      </dsp:txXfrm>
    </dsp:sp>
    <dsp:sp modelId="{4C85305C-5B55-4072-A7BF-8CD43F62317C}">
      <dsp:nvSpPr>
        <dsp:cNvPr id="0" name=""/>
        <dsp:cNvSpPr/>
      </dsp:nvSpPr>
      <dsp:spPr>
        <a:xfrm>
          <a:off x="0" y="3728392"/>
          <a:ext cx="12192000" cy="11231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800" kern="1200" dirty="0" smtClean="0"/>
            <a:t>Apa parameter keberhasilannya ??</a:t>
          </a:r>
          <a:endParaRPr lang="id-ID" sz="4800" kern="1200" dirty="0"/>
        </a:p>
      </dsp:txBody>
      <dsp:txXfrm>
        <a:off x="54830" y="3783222"/>
        <a:ext cx="12082340" cy="1013539"/>
      </dsp:txXfrm>
    </dsp:sp>
    <dsp:sp modelId="{518244EC-D579-4B4C-B771-2CFAED6F55A2}">
      <dsp:nvSpPr>
        <dsp:cNvPr id="0" name=""/>
        <dsp:cNvSpPr/>
      </dsp:nvSpPr>
      <dsp:spPr>
        <a:xfrm>
          <a:off x="0" y="4851592"/>
          <a:ext cx="12192000" cy="1117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60960" rIns="341376" bIns="60960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3700" kern="1200" dirty="0" smtClean="0"/>
            <a:t>Jumlah orang yang dilayani dan biaya overhead yang mampu diminimalisasikan</a:t>
          </a:r>
          <a:endParaRPr lang="id-ID" sz="3700" kern="1200" dirty="0"/>
        </a:p>
      </dsp:txBody>
      <dsp:txXfrm>
        <a:off x="0" y="4851592"/>
        <a:ext cx="12192000" cy="1117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0D6CA2-0B2A-482C-BF51-EE3D222517D4}">
      <dsp:nvSpPr>
        <dsp:cNvPr id="0" name=""/>
        <dsp:cNvSpPr/>
      </dsp:nvSpPr>
      <dsp:spPr>
        <a:xfrm>
          <a:off x="-6720741" y="-1035890"/>
          <a:ext cx="8063006" cy="8063006"/>
        </a:xfrm>
        <a:prstGeom prst="blockArc">
          <a:avLst>
            <a:gd name="adj1" fmla="val 18900000"/>
            <a:gd name="adj2" fmla="val 2700000"/>
            <a:gd name="adj3" fmla="val 268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8E21FF-EEA0-4AF2-83FF-8910B0BBFDA5}">
      <dsp:nvSpPr>
        <dsp:cNvPr id="0" name=""/>
        <dsp:cNvSpPr/>
      </dsp:nvSpPr>
      <dsp:spPr>
        <a:xfrm>
          <a:off x="1101336" y="855906"/>
          <a:ext cx="11059059" cy="171157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8561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smtClean="0"/>
            <a:t>Anggaran bisa menampilkan data perkiraan pendapatan modal dan pengeluaran selama periode yg dianggarkan.</a:t>
          </a:r>
          <a:endParaRPr lang="id-ID" sz="2100" kern="1200" dirty="0"/>
        </a:p>
      </dsp:txBody>
      <dsp:txXfrm>
        <a:off x="1101336" y="855906"/>
        <a:ext cx="11059059" cy="1711573"/>
      </dsp:txXfrm>
    </dsp:sp>
    <dsp:sp modelId="{B24FA6C9-88A0-40AE-8D7E-2BAEA56C2234}">
      <dsp:nvSpPr>
        <dsp:cNvPr id="0" name=""/>
        <dsp:cNvSpPr/>
      </dsp:nvSpPr>
      <dsp:spPr>
        <a:xfrm>
          <a:off x="31603" y="641959"/>
          <a:ext cx="2139466" cy="21394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D32753-BBB0-4BBE-9C3A-9F7357D61B90}">
      <dsp:nvSpPr>
        <dsp:cNvPr id="0" name=""/>
        <dsp:cNvSpPr/>
      </dsp:nvSpPr>
      <dsp:spPr>
        <a:xfrm>
          <a:off x="1101336" y="3423745"/>
          <a:ext cx="11059059" cy="1711573"/>
        </a:xfrm>
        <a:prstGeom prst="rect">
          <a:avLst/>
        </a:prstGeom>
        <a:solidFill>
          <a:schemeClr val="accent3">
            <a:hueOff val="3108557"/>
            <a:satOff val="-4598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8561" tIns="53340" rIns="53340" bIns="5334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smtClean="0"/>
            <a:t>Anggaran macamnya :</a:t>
          </a:r>
          <a:endParaRPr lang="id-ID" sz="21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600" kern="1200" dirty="0" smtClean="0"/>
            <a:t>Anggaran modal </a:t>
          </a:r>
          <a:r>
            <a:rPr lang="sv-SE" sz="1600" b="0" kern="1200" dirty="0" smtClean="0">
              <a:solidFill>
                <a:srgbClr val="FF0000"/>
              </a:solidFill>
            </a:rPr>
            <a:t>(capital budget</a:t>
          </a:r>
          <a:r>
            <a:rPr lang="sv-SE" sz="1600" kern="1200" dirty="0" smtClean="0"/>
            <a:t>) adalah anggaran</a:t>
          </a:r>
          <a:r>
            <a:rPr lang="id-ID" sz="1600" kern="1200" dirty="0" smtClean="0"/>
            <a:t> </a:t>
          </a:r>
          <a:r>
            <a:rPr lang="nl-NL" sz="1600" kern="1200" dirty="0" smtClean="0"/>
            <a:t>yang terdaftar dan tergambar dalam perencanaan</a:t>
          </a:r>
          <a:r>
            <a:rPr lang="id-ID" sz="1600" kern="1200" dirty="0" smtClean="0"/>
            <a:t> penambahan modal.</a:t>
          </a:r>
          <a:endParaRPr lang="id-ID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600" kern="1200" smtClean="0"/>
            <a:t>Anggaran kas </a:t>
          </a:r>
          <a:r>
            <a:rPr lang="id-ID" sz="1600" kern="1200" smtClean="0">
              <a:solidFill>
                <a:srgbClr val="FF0000"/>
              </a:solidFill>
            </a:rPr>
            <a:t>(cash budget</a:t>
          </a:r>
          <a:r>
            <a:rPr lang="id-ID" sz="1600" kern="1200" smtClean="0"/>
            <a:t>): anggaran yang telah dicatat dalam rencana penerimaan dan pengeluaran kas.</a:t>
          </a:r>
          <a:endParaRPr lang="id-ID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600" kern="1200" smtClean="0"/>
            <a:t>Anggaran pelaksanaan </a:t>
          </a:r>
          <a:r>
            <a:rPr lang="sv-SE" sz="1600" kern="1200" smtClean="0">
              <a:solidFill>
                <a:srgbClr val="FF0000"/>
              </a:solidFill>
            </a:rPr>
            <a:t>(operating budget) </a:t>
          </a:r>
          <a:r>
            <a:rPr lang="sv-SE" sz="1600" kern="1200" smtClean="0"/>
            <a:t>adalah</a:t>
          </a:r>
          <a:r>
            <a:rPr lang="id-ID" sz="1600" kern="1200" smtClean="0"/>
            <a:t> anggaran yang telah tergambar dalam perencanaan </a:t>
          </a:r>
          <a:r>
            <a:rPr lang="fi-FI" sz="1600" kern="1200" smtClean="0"/>
            <a:t>aktivitas pelaksanaan, terdiri dari tiga komponen yaitu</a:t>
          </a:r>
          <a:r>
            <a:rPr lang="id-ID" sz="1600" kern="1200" smtClean="0"/>
            <a:t> </a:t>
          </a:r>
          <a:r>
            <a:rPr lang="nl-NL" sz="1600" kern="1200" smtClean="0"/>
            <a:t>: penerimaan, biaya dan pengeluaran, dan pengeluaran</a:t>
          </a:r>
          <a:r>
            <a:rPr lang="id-ID" sz="1600" kern="1200" smtClean="0"/>
            <a:t> hasil</a:t>
          </a:r>
          <a:endParaRPr lang="id-ID" sz="1600" kern="1200"/>
        </a:p>
      </dsp:txBody>
      <dsp:txXfrm>
        <a:off x="1101336" y="3423745"/>
        <a:ext cx="11059059" cy="1711573"/>
      </dsp:txXfrm>
    </dsp:sp>
    <dsp:sp modelId="{62A99C61-8721-49DB-95F2-23CFFEDFCB74}">
      <dsp:nvSpPr>
        <dsp:cNvPr id="0" name=""/>
        <dsp:cNvSpPr/>
      </dsp:nvSpPr>
      <dsp:spPr>
        <a:xfrm>
          <a:off x="31603" y="3209798"/>
          <a:ext cx="2139466" cy="21394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3108557"/>
              <a:satOff val="-45988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993316-96AD-4B4A-A75C-2B8AE728C3D2}">
      <dsp:nvSpPr>
        <dsp:cNvPr id="0" name=""/>
        <dsp:cNvSpPr/>
      </dsp:nvSpPr>
      <dsp:spPr>
        <a:xfrm>
          <a:off x="0" y="33827"/>
          <a:ext cx="12192000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600" kern="1200" dirty="0" smtClean="0"/>
            <a:t>Akuntansi Manajemen (Management Accounting)</a:t>
          </a:r>
          <a:endParaRPr lang="id-ID" sz="3600" kern="1200" dirty="0"/>
        </a:p>
      </dsp:txBody>
      <dsp:txXfrm>
        <a:off x="41123" y="74950"/>
        <a:ext cx="12109754" cy="760154"/>
      </dsp:txXfrm>
    </dsp:sp>
    <dsp:sp modelId="{B4AC0575-6B70-43B9-969A-4E027DC4C748}">
      <dsp:nvSpPr>
        <dsp:cNvPr id="0" name=""/>
        <dsp:cNvSpPr/>
      </dsp:nvSpPr>
      <dsp:spPr>
        <a:xfrm>
          <a:off x="0" y="876227"/>
          <a:ext cx="12192000" cy="2682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800" kern="1200" dirty="0" smtClean="0"/>
            <a:t>Yaitu : Akuntansi yang memberikan informasi kepada pimpinan perusahaan untuk membantu pemecahan masalah khusus dalam operasi perusahannya.</a:t>
          </a:r>
          <a:endParaRPr lang="id-ID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800" kern="1200" smtClean="0"/>
            <a:t>Akuntasi Akuntansi manajemen mencakup tiga fungsi yaitu :</a:t>
          </a:r>
          <a:endParaRPr lang="id-ID" sz="2800" kern="1200" dirty="0"/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800" kern="1200" smtClean="0"/>
            <a:t>Seleksi dan mencatat data.</a:t>
          </a:r>
          <a:endParaRPr lang="id-ID" sz="2800" kern="1200" dirty="0"/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800" kern="1200" smtClean="0"/>
            <a:t>Menganalisis data.</a:t>
          </a:r>
          <a:endParaRPr lang="id-ID" sz="2800" kern="1200" dirty="0"/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800" kern="1200" smtClean="0"/>
            <a:t>Menyusun laporan kepada manajemen.</a:t>
          </a:r>
          <a:endParaRPr lang="id-ID" sz="2800" kern="1200" dirty="0"/>
        </a:p>
      </dsp:txBody>
      <dsp:txXfrm>
        <a:off x="0" y="876227"/>
        <a:ext cx="12192000" cy="2682720"/>
      </dsp:txXfrm>
    </dsp:sp>
    <dsp:sp modelId="{90A8C154-E06A-4AC5-86F9-ED3376F1E8CA}">
      <dsp:nvSpPr>
        <dsp:cNvPr id="0" name=""/>
        <dsp:cNvSpPr/>
      </dsp:nvSpPr>
      <dsp:spPr>
        <a:xfrm>
          <a:off x="0" y="3558947"/>
          <a:ext cx="12192000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600" kern="1200" dirty="0" smtClean="0"/>
            <a:t>Akuntansi Keuangan (Financial Accounting)</a:t>
          </a:r>
          <a:endParaRPr lang="id-ID" sz="3600" kern="1200" dirty="0"/>
        </a:p>
      </dsp:txBody>
      <dsp:txXfrm>
        <a:off x="41123" y="3600070"/>
        <a:ext cx="12109754" cy="760154"/>
      </dsp:txXfrm>
    </dsp:sp>
    <dsp:sp modelId="{9A6FD499-12BE-4509-ABF9-8BC0339E8F71}">
      <dsp:nvSpPr>
        <dsp:cNvPr id="0" name=""/>
        <dsp:cNvSpPr/>
      </dsp:nvSpPr>
      <dsp:spPr>
        <a:xfrm>
          <a:off x="0" y="4401347"/>
          <a:ext cx="12192000" cy="1676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800" kern="1200" dirty="0" smtClean="0"/>
            <a:t>Yaitu : Akuntansi yang memberikan </a:t>
          </a:r>
          <a:r>
            <a:rPr lang="pt-BR" sz="2800" kern="1200" dirty="0" smtClean="0"/>
            <a:t>informasi kepada para pemakai atau</a:t>
          </a:r>
          <a:r>
            <a:rPr lang="id-ID" sz="2800" kern="1200" dirty="0" smtClean="0"/>
            <a:t> </a:t>
          </a:r>
          <a:r>
            <a:rPr lang="es-ES" sz="2800" kern="1200" dirty="0" err="1" smtClean="0"/>
            <a:t>pengguna</a:t>
          </a:r>
          <a:r>
            <a:rPr lang="es-ES" sz="2800" kern="1200" dirty="0" smtClean="0"/>
            <a:t> yang </a:t>
          </a:r>
          <a:r>
            <a:rPr lang="es-ES" sz="2800" kern="1200" dirty="0" err="1" smtClean="0"/>
            <a:t>berada</a:t>
          </a:r>
          <a:r>
            <a:rPr lang="es-ES" sz="2800" kern="1200" dirty="0" smtClean="0"/>
            <a:t> </a:t>
          </a:r>
          <a:r>
            <a:rPr lang="es-ES" sz="2800" kern="1200" dirty="0" err="1" smtClean="0"/>
            <a:t>diluar</a:t>
          </a:r>
          <a:r>
            <a:rPr lang="es-ES" sz="2800" kern="1200" dirty="0" smtClean="0"/>
            <a:t> </a:t>
          </a:r>
          <a:r>
            <a:rPr lang="es-ES" sz="2800" kern="1200" dirty="0" err="1" smtClean="0"/>
            <a:t>perusaha</a:t>
          </a:r>
          <a:r>
            <a:rPr lang="id-ID" sz="2800" kern="1200" dirty="0" smtClean="0"/>
            <a:t>an dlm rangka pengambilan keputusan.</a:t>
          </a:r>
          <a:endParaRPr lang="id-ID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800" kern="1200" smtClean="0"/>
            <a:t>Informasi yang disajikan akuntansi keuangan kepada pihak di luar perusahaan berupa laporan keuangan (financial statemen)</a:t>
          </a:r>
          <a:endParaRPr lang="id-ID" sz="2800" kern="1200" dirty="0"/>
        </a:p>
      </dsp:txBody>
      <dsp:txXfrm>
        <a:off x="0" y="4401347"/>
        <a:ext cx="12192000" cy="16767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8DF78B-0D2F-4166-82DF-D6138D1A6A68}">
      <dsp:nvSpPr>
        <dsp:cNvPr id="0" name=""/>
        <dsp:cNvSpPr/>
      </dsp:nvSpPr>
      <dsp:spPr>
        <a:xfrm>
          <a:off x="0" y="57351"/>
          <a:ext cx="12192000" cy="959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100" kern="1200" dirty="0" smtClean="0"/>
            <a:t>Definisi dari Unit Cost</a:t>
          </a:r>
          <a:endParaRPr lang="id-ID" sz="4100" kern="1200" dirty="0"/>
        </a:p>
      </dsp:txBody>
      <dsp:txXfrm>
        <a:off x="46834" y="104185"/>
        <a:ext cx="12098332" cy="865732"/>
      </dsp:txXfrm>
    </dsp:sp>
    <dsp:sp modelId="{C3000A69-517C-4FD7-991A-972F1DC55F02}">
      <dsp:nvSpPr>
        <dsp:cNvPr id="0" name=""/>
        <dsp:cNvSpPr/>
      </dsp:nvSpPr>
      <dsp:spPr>
        <a:xfrm>
          <a:off x="0" y="1016751"/>
          <a:ext cx="12192000" cy="67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3200" kern="1200" dirty="0" smtClean="0"/>
            <a:t>Yaitu </a:t>
          </a:r>
          <a:r>
            <a:rPr lang="it-IT" sz="3200" kern="1200" dirty="0" smtClean="0"/>
            <a:t>biaya per unit produksi atau biaya</a:t>
          </a:r>
          <a:r>
            <a:rPr lang="id-ID" sz="3200" kern="1200" dirty="0" smtClean="0"/>
            <a:t> </a:t>
          </a:r>
          <a:r>
            <a:rPr lang="it-IT" sz="3200" kern="1200" dirty="0" smtClean="0"/>
            <a:t>dari setiap pelayanan di RS</a:t>
          </a:r>
          <a:endParaRPr lang="id-ID" sz="3200" kern="1200" dirty="0"/>
        </a:p>
      </dsp:txBody>
      <dsp:txXfrm>
        <a:off x="0" y="1016751"/>
        <a:ext cx="12192000" cy="678960"/>
      </dsp:txXfrm>
    </dsp:sp>
    <dsp:sp modelId="{218CDBF9-8B01-4E8D-B42D-311591432081}">
      <dsp:nvSpPr>
        <dsp:cNvPr id="0" name=""/>
        <dsp:cNvSpPr/>
      </dsp:nvSpPr>
      <dsp:spPr>
        <a:xfrm>
          <a:off x="0" y="1695711"/>
          <a:ext cx="12192000" cy="959400"/>
        </a:xfrm>
        <a:prstGeom prst="roundRect">
          <a:avLst/>
        </a:prstGeom>
        <a:solidFill>
          <a:schemeClr val="accent4">
            <a:hueOff val="-993763"/>
            <a:satOff val="1804"/>
            <a:lumOff val="-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100" kern="1200" dirty="0" smtClean="0"/>
            <a:t>Unit Cost menurut Hansen &amp; Mowen (2005)</a:t>
          </a:r>
          <a:endParaRPr lang="id-ID" sz="4100" kern="1200" dirty="0"/>
        </a:p>
      </dsp:txBody>
      <dsp:txXfrm>
        <a:off x="46834" y="1742545"/>
        <a:ext cx="12098332" cy="865732"/>
      </dsp:txXfrm>
    </dsp:sp>
    <dsp:sp modelId="{9D8537F8-C4C5-4E48-97F2-AF8FA5BF6604}">
      <dsp:nvSpPr>
        <dsp:cNvPr id="0" name=""/>
        <dsp:cNvSpPr/>
      </dsp:nvSpPr>
      <dsp:spPr>
        <a:xfrm>
          <a:off x="0" y="2655111"/>
          <a:ext cx="12192000" cy="954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3200" kern="1200" dirty="0" smtClean="0"/>
            <a:t>Pembagian </a:t>
          </a:r>
          <a:r>
            <a:rPr lang="es-ES" sz="3200" kern="1200" dirty="0" smtClean="0"/>
            <a:t>antara total </a:t>
          </a:r>
          <a:r>
            <a:rPr lang="es-ES" sz="3200" kern="1200" dirty="0" err="1" smtClean="0"/>
            <a:t>cost</a:t>
          </a:r>
          <a:r>
            <a:rPr lang="es-ES" sz="3200" kern="1200" dirty="0" smtClean="0"/>
            <a:t> yang </a:t>
          </a:r>
          <a:r>
            <a:rPr lang="es-ES" sz="3200" kern="1200" dirty="0" err="1" smtClean="0"/>
            <a:t>dibutuhkan</a:t>
          </a:r>
          <a:r>
            <a:rPr lang="es-ES" sz="3200" kern="1200" dirty="0" smtClean="0"/>
            <a:t> </a:t>
          </a:r>
          <a:r>
            <a:rPr lang="es-ES" sz="3200" kern="1200" dirty="0" err="1" smtClean="0"/>
            <a:t>dengan</a:t>
          </a:r>
          <a:r>
            <a:rPr lang="id-ID" sz="3200" kern="1200" dirty="0" smtClean="0"/>
            <a:t> jumlah unit produk/jasa yang dihasilkan</a:t>
          </a:r>
          <a:endParaRPr lang="id-ID" sz="3200" kern="1200" dirty="0"/>
        </a:p>
      </dsp:txBody>
      <dsp:txXfrm>
        <a:off x="0" y="2655111"/>
        <a:ext cx="12192000" cy="954787"/>
      </dsp:txXfrm>
    </dsp:sp>
    <dsp:sp modelId="{1053A8CD-0D8F-4073-955C-E90E878EF9F7}">
      <dsp:nvSpPr>
        <dsp:cNvPr id="0" name=""/>
        <dsp:cNvSpPr/>
      </dsp:nvSpPr>
      <dsp:spPr>
        <a:xfrm>
          <a:off x="0" y="3609898"/>
          <a:ext cx="12192000" cy="959400"/>
        </a:xfrm>
        <a:prstGeom prst="roundRect">
          <a:avLst/>
        </a:prstGeom>
        <a:solidFill>
          <a:schemeClr val="accent4">
            <a:hueOff val="-1987526"/>
            <a:satOff val="3607"/>
            <a:lumOff val="-1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100" kern="1200" dirty="0" smtClean="0"/>
            <a:t>Tujuan dilakukan kajian UC ?</a:t>
          </a:r>
          <a:endParaRPr lang="id-ID" sz="4100" kern="1200" dirty="0"/>
        </a:p>
      </dsp:txBody>
      <dsp:txXfrm>
        <a:off x="46834" y="3656732"/>
        <a:ext cx="12098332" cy="865732"/>
      </dsp:txXfrm>
    </dsp:sp>
    <dsp:sp modelId="{13204866-FD55-47B7-BDFB-89B1C0A3C690}">
      <dsp:nvSpPr>
        <dsp:cNvPr id="0" name=""/>
        <dsp:cNvSpPr/>
      </dsp:nvSpPr>
      <dsp:spPr>
        <a:xfrm>
          <a:off x="0" y="4569298"/>
          <a:ext cx="12192000" cy="1485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3200" kern="1200" dirty="0" smtClean="0"/>
            <a:t>Mengetahui besarnya biaya yang benar2 dibutuhkan untuk menghasilkan suatu produk baik barang maupun jasan</a:t>
          </a:r>
          <a:endParaRPr lang="id-ID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3200" kern="1200" dirty="0" smtClean="0"/>
            <a:t>Menilai efisiansi dalam anggaran di rumah sakit</a:t>
          </a:r>
          <a:endParaRPr lang="id-ID" sz="3200" kern="1200" dirty="0"/>
        </a:p>
      </dsp:txBody>
      <dsp:txXfrm>
        <a:off x="0" y="4569298"/>
        <a:ext cx="12192000" cy="14852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7DB5A4-9CBE-478B-BD0F-E49C5992875A}">
      <dsp:nvSpPr>
        <dsp:cNvPr id="0" name=""/>
        <dsp:cNvSpPr/>
      </dsp:nvSpPr>
      <dsp:spPr>
        <a:xfrm>
          <a:off x="-6884322" y="-1052546"/>
          <a:ext cx="8193155" cy="8193155"/>
        </a:xfrm>
        <a:prstGeom prst="blockArc">
          <a:avLst>
            <a:gd name="adj1" fmla="val 18900000"/>
            <a:gd name="adj2" fmla="val 2700000"/>
            <a:gd name="adj3" fmla="val 264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AC8A08-7F19-457C-9744-5D7F6FBAA1BF}">
      <dsp:nvSpPr>
        <dsp:cNvPr id="0" name=""/>
        <dsp:cNvSpPr/>
      </dsp:nvSpPr>
      <dsp:spPr>
        <a:xfrm>
          <a:off x="684811" y="468050"/>
          <a:ext cx="11420033" cy="93658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3416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kern="1200" dirty="0" smtClean="0"/>
            <a:t>Sebagai dasar pengajuan pola tarif baru</a:t>
          </a:r>
          <a:endParaRPr lang="id-ID" sz="2700" kern="1200" dirty="0"/>
        </a:p>
      </dsp:txBody>
      <dsp:txXfrm>
        <a:off x="684811" y="468050"/>
        <a:ext cx="11420033" cy="936587"/>
      </dsp:txXfrm>
    </dsp:sp>
    <dsp:sp modelId="{6BCE0379-F84C-43A2-8EBA-6D2D893AD0B4}">
      <dsp:nvSpPr>
        <dsp:cNvPr id="0" name=""/>
        <dsp:cNvSpPr/>
      </dsp:nvSpPr>
      <dsp:spPr>
        <a:xfrm>
          <a:off x="99444" y="350976"/>
          <a:ext cx="1170734" cy="11707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BF571C-C757-4A9D-9E6A-387D170B51EC}">
      <dsp:nvSpPr>
        <dsp:cNvPr id="0" name=""/>
        <dsp:cNvSpPr/>
      </dsp:nvSpPr>
      <dsp:spPr>
        <a:xfrm>
          <a:off x="1221778" y="1873174"/>
          <a:ext cx="10883066" cy="936587"/>
        </a:xfrm>
        <a:prstGeom prst="rect">
          <a:avLst/>
        </a:prstGeom>
        <a:solidFill>
          <a:schemeClr val="accent3">
            <a:hueOff val="1036186"/>
            <a:satOff val="-15329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3416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kern="1200" dirty="0" smtClean="0"/>
            <a:t>Analisa biaya pelayanan kesehatan berbasis unit cost </a:t>
          </a:r>
          <a:r>
            <a:rPr lang="id-ID" sz="2700" kern="1200" dirty="0" smtClean="0">
              <a:sym typeface="Wingdings" panose="05000000000000000000" pitchFamily="2" charset="2"/>
            </a:rPr>
            <a:t></a:t>
          </a:r>
          <a:r>
            <a:rPr lang="id-ID" sz="2700" kern="1200" dirty="0" smtClean="0"/>
            <a:t> dapat dipakai mengukur kinerja dan tingkat efisiensi serta mutu pelayanan kesehatan.</a:t>
          </a:r>
          <a:endParaRPr lang="id-ID" sz="2700" kern="1200" dirty="0"/>
        </a:p>
      </dsp:txBody>
      <dsp:txXfrm>
        <a:off x="1221778" y="1873174"/>
        <a:ext cx="10883066" cy="936587"/>
      </dsp:txXfrm>
    </dsp:sp>
    <dsp:sp modelId="{D5227541-8978-46F5-AFD8-7C44BE058EE9}">
      <dsp:nvSpPr>
        <dsp:cNvPr id="0" name=""/>
        <dsp:cNvSpPr/>
      </dsp:nvSpPr>
      <dsp:spPr>
        <a:xfrm>
          <a:off x="636411" y="1756101"/>
          <a:ext cx="1170734" cy="11707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036186"/>
              <a:satOff val="-15329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C35D63-2CCB-42B4-8BE6-D41BF82ECBB8}">
      <dsp:nvSpPr>
        <dsp:cNvPr id="0" name=""/>
        <dsp:cNvSpPr/>
      </dsp:nvSpPr>
      <dsp:spPr>
        <a:xfrm>
          <a:off x="1221778" y="3278299"/>
          <a:ext cx="10883066" cy="936587"/>
        </a:xfrm>
        <a:prstGeom prst="rect">
          <a:avLst/>
        </a:prstGeom>
        <a:solidFill>
          <a:schemeClr val="accent3">
            <a:hueOff val="2072372"/>
            <a:satOff val="-30659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3416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kern="1200" dirty="0" smtClean="0"/>
            <a:t>Sebagai dasar penyusunan anggaran / subsidi pemerintah</a:t>
          </a:r>
          <a:endParaRPr lang="id-ID" sz="2700" kern="1200" dirty="0"/>
        </a:p>
      </dsp:txBody>
      <dsp:txXfrm>
        <a:off x="1221778" y="3278299"/>
        <a:ext cx="10883066" cy="936587"/>
      </dsp:txXfrm>
    </dsp:sp>
    <dsp:sp modelId="{57E2A438-27D9-4564-AC70-2EE829C8BEF6}">
      <dsp:nvSpPr>
        <dsp:cNvPr id="0" name=""/>
        <dsp:cNvSpPr/>
      </dsp:nvSpPr>
      <dsp:spPr>
        <a:xfrm>
          <a:off x="636411" y="3161226"/>
          <a:ext cx="1170734" cy="11707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072372"/>
              <a:satOff val="-30659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6C983A-614B-4021-905D-B00A1D29E18F}">
      <dsp:nvSpPr>
        <dsp:cNvPr id="0" name=""/>
        <dsp:cNvSpPr/>
      </dsp:nvSpPr>
      <dsp:spPr>
        <a:xfrm>
          <a:off x="684811" y="4683424"/>
          <a:ext cx="11420033" cy="936587"/>
        </a:xfrm>
        <a:prstGeom prst="rect">
          <a:avLst/>
        </a:prstGeom>
        <a:solidFill>
          <a:schemeClr val="accent3">
            <a:hueOff val="3108557"/>
            <a:satOff val="-4598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3416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kern="1200" dirty="0" smtClean="0"/>
            <a:t>Sebagai alat advocacy kepada stakeholder</a:t>
          </a:r>
          <a:endParaRPr lang="id-ID" sz="2700" kern="1200" dirty="0"/>
        </a:p>
      </dsp:txBody>
      <dsp:txXfrm>
        <a:off x="684811" y="4683424"/>
        <a:ext cx="11420033" cy="936587"/>
      </dsp:txXfrm>
    </dsp:sp>
    <dsp:sp modelId="{30920665-F7CD-4FFA-A3E8-954DB8D33878}">
      <dsp:nvSpPr>
        <dsp:cNvPr id="0" name=""/>
        <dsp:cNvSpPr/>
      </dsp:nvSpPr>
      <dsp:spPr>
        <a:xfrm>
          <a:off x="99444" y="4566350"/>
          <a:ext cx="1170734" cy="11707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3108557"/>
              <a:satOff val="-45988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448A5F-AAA4-409A-854A-17CE3E145500}">
      <dsp:nvSpPr>
        <dsp:cNvPr id="0" name=""/>
        <dsp:cNvSpPr/>
      </dsp:nvSpPr>
      <dsp:spPr>
        <a:xfrm>
          <a:off x="-6675978" y="-1020872"/>
          <a:ext cx="7945657" cy="7945657"/>
        </a:xfrm>
        <a:prstGeom prst="blockArc">
          <a:avLst>
            <a:gd name="adj1" fmla="val 18900000"/>
            <a:gd name="adj2" fmla="val 2700000"/>
            <a:gd name="adj3" fmla="val 272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D6E7D4-54A3-470C-81F5-47C1B3F278AC}">
      <dsp:nvSpPr>
        <dsp:cNvPr id="0" name=""/>
        <dsp:cNvSpPr/>
      </dsp:nvSpPr>
      <dsp:spPr>
        <a:xfrm>
          <a:off x="554557" y="368876"/>
          <a:ext cx="11553196" cy="7382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5966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600" kern="1200" smtClean="0"/>
            <a:t>Sistem informasi akuntansi biaya yang memadai</a:t>
          </a:r>
          <a:endParaRPr lang="id-ID" sz="3600" kern="1200"/>
        </a:p>
      </dsp:txBody>
      <dsp:txXfrm>
        <a:off x="554557" y="368876"/>
        <a:ext cx="11553196" cy="738225"/>
      </dsp:txXfrm>
    </dsp:sp>
    <dsp:sp modelId="{1464AE37-0FFD-40B6-88E3-1C3631D7BB4B}">
      <dsp:nvSpPr>
        <dsp:cNvPr id="0" name=""/>
        <dsp:cNvSpPr/>
      </dsp:nvSpPr>
      <dsp:spPr>
        <a:xfrm>
          <a:off x="93166" y="276598"/>
          <a:ext cx="922781" cy="9227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14ED1F-A01A-4C7B-83BA-F6407C7FBD4D}">
      <dsp:nvSpPr>
        <dsp:cNvPr id="0" name=""/>
        <dsp:cNvSpPr/>
      </dsp:nvSpPr>
      <dsp:spPr>
        <a:xfrm>
          <a:off x="1083547" y="1475859"/>
          <a:ext cx="11024206" cy="73822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5966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600" kern="1200" dirty="0" smtClean="0"/>
            <a:t>Pemahaman terhadap proses bisnis</a:t>
          </a:r>
          <a:endParaRPr lang="id-ID" sz="3600" kern="1200" dirty="0"/>
        </a:p>
      </dsp:txBody>
      <dsp:txXfrm>
        <a:off x="1083547" y="1475859"/>
        <a:ext cx="11024206" cy="738225"/>
      </dsp:txXfrm>
    </dsp:sp>
    <dsp:sp modelId="{1FB442E9-5D8E-4358-A589-A7C2B5368DB8}">
      <dsp:nvSpPr>
        <dsp:cNvPr id="0" name=""/>
        <dsp:cNvSpPr/>
      </dsp:nvSpPr>
      <dsp:spPr>
        <a:xfrm>
          <a:off x="622157" y="1383581"/>
          <a:ext cx="922781" cy="9227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FB5BBF-F48A-416E-B960-69A7E6D3D105}">
      <dsp:nvSpPr>
        <dsp:cNvPr id="0" name=""/>
        <dsp:cNvSpPr/>
      </dsp:nvSpPr>
      <dsp:spPr>
        <a:xfrm>
          <a:off x="1245905" y="2582843"/>
          <a:ext cx="10861848" cy="73822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5966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600" kern="1200" dirty="0" smtClean="0"/>
            <a:t>Pemahaman terhadap konsep biaya</a:t>
          </a:r>
          <a:endParaRPr lang="id-ID" sz="3600" kern="1200" dirty="0"/>
        </a:p>
      </dsp:txBody>
      <dsp:txXfrm>
        <a:off x="1245905" y="2582843"/>
        <a:ext cx="10861848" cy="738225"/>
      </dsp:txXfrm>
    </dsp:sp>
    <dsp:sp modelId="{0A3C6141-F743-4764-B138-72AB6D2EAF1D}">
      <dsp:nvSpPr>
        <dsp:cNvPr id="0" name=""/>
        <dsp:cNvSpPr/>
      </dsp:nvSpPr>
      <dsp:spPr>
        <a:xfrm>
          <a:off x="784514" y="2490565"/>
          <a:ext cx="922781" cy="9227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F326AA-2B8C-40E9-B1AA-259B187D8374}">
      <dsp:nvSpPr>
        <dsp:cNvPr id="0" name=""/>
        <dsp:cNvSpPr/>
      </dsp:nvSpPr>
      <dsp:spPr>
        <a:xfrm>
          <a:off x="1083547" y="3689826"/>
          <a:ext cx="11024206" cy="73822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5966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600" kern="1200" dirty="0" smtClean="0"/>
            <a:t>Memahami “penyebab” terjadinya biaya</a:t>
          </a:r>
          <a:endParaRPr lang="id-ID" sz="3600" kern="1200" dirty="0"/>
        </a:p>
      </dsp:txBody>
      <dsp:txXfrm>
        <a:off x="1083547" y="3689826"/>
        <a:ext cx="11024206" cy="738225"/>
      </dsp:txXfrm>
    </dsp:sp>
    <dsp:sp modelId="{416B2364-1E28-4F53-A0F0-5AEDD5630FC4}">
      <dsp:nvSpPr>
        <dsp:cNvPr id="0" name=""/>
        <dsp:cNvSpPr/>
      </dsp:nvSpPr>
      <dsp:spPr>
        <a:xfrm>
          <a:off x="622157" y="3597548"/>
          <a:ext cx="922781" cy="9227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7CCC80-C9ED-4CA7-BC5A-68F03A32657A}">
      <dsp:nvSpPr>
        <dsp:cNvPr id="0" name=""/>
        <dsp:cNvSpPr/>
      </dsp:nvSpPr>
      <dsp:spPr>
        <a:xfrm>
          <a:off x="554557" y="4796810"/>
          <a:ext cx="11553196" cy="73822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5966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600" kern="1200" dirty="0" smtClean="0"/>
            <a:t>Memahami konsep pendistribusian dan pembebanan biaya</a:t>
          </a:r>
          <a:endParaRPr lang="id-ID" sz="3600" kern="1200" dirty="0"/>
        </a:p>
      </dsp:txBody>
      <dsp:txXfrm>
        <a:off x="554557" y="4796810"/>
        <a:ext cx="11553196" cy="738225"/>
      </dsp:txXfrm>
    </dsp:sp>
    <dsp:sp modelId="{91086A6E-63D7-4562-A9D3-D9049838A766}">
      <dsp:nvSpPr>
        <dsp:cNvPr id="0" name=""/>
        <dsp:cNvSpPr/>
      </dsp:nvSpPr>
      <dsp:spPr>
        <a:xfrm>
          <a:off x="93166" y="4704532"/>
          <a:ext cx="922781" cy="9227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8865ED-A116-494F-9730-36F686CD5691}">
      <dsp:nvSpPr>
        <dsp:cNvPr id="0" name=""/>
        <dsp:cNvSpPr/>
      </dsp:nvSpPr>
      <dsp:spPr>
        <a:xfrm>
          <a:off x="0" y="39502"/>
          <a:ext cx="12192000" cy="865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700" kern="1200" dirty="0" smtClean="0"/>
            <a:t>Tetapkan dulu organisasi manajemennya</a:t>
          </a:r>
          <a:endParaRPr lang="id-ID" sz="3700" kern="1200" dirty="0"/>
        </a:p>
      </dsp:txBody>
      <dsp:txXfrm>
        <a:off x="42265" y="81767"/>
        <a:ext cx="12107470" cy="781270"/>
      </dsp:txXfrm>
    </dsp:sp>
    <dsp:sp modelId="{AD494D23-E245-4D33-96C1-D6A833968323}">
      <dsp:nvSpPr>
        <dsp:cNvPr id="0" name=""/>
        <dsp:cNvSpPr/>
      </dsp:nvSpPr>
      <dsp:spPr>
        <a:xfrm>
          <a:off x="0" y="1011862"/>
          <a:ext cx="12192000" cy="865800"/>
        </a:xfrm>
        <a:prstGeom prst="roundRect">
          <a:avLst/>
        </a:prstGeom>
        <a:solidFill>
          <a:schemeClr val="accent4">
            <a:hueOff val="-496882"/>
            <a:satOff val="902"/>
            <a:lumOff val="-32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700" kern="1200" dirty="0" smtClean="0"/>
            <a:t>Jelas dahulu untuk bagian penanggungjawab kegiatannya</a:t>
          </a:r>
          <a:endParaRPr lang="id-ID" sz="3700" kern="1200" dirty="0"/>
        </a:p>
      </dsp:txBody>
      <dsp:txXfrm>
        <a:off x="42265" y="1054127"/>
        <a:ext cx="12107470" cy="781270"/>
      </dsp:txXfrm>
    </dsp:sp>
    <dsp:sp modelId="{80210FD9-B83A-47DA-B10E-DB3571979C65}">
      <dsp:nvSpPr>
        <dsp:cNvPr id="0" name=""/>
        <dsp:cNvSpPr/>
      </dsp:nvSpPr>
      <dsp:spPr>
        <a:xfrm>
          <a:off x="0" y="1984222"/>
          <a:ext cx="12192000" cy="865800"/>
        </a:xfrm>
        <a:prstGeom prst="roundRect">
          <a:avLst/>
        </a:prstGeom>
        <a:solidFill>
          <a:schemeClr val="accent4">
            <a:hueOff val="-993763"/>
            <a:satOff val="1804"/>
            <a:lumOff val="-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700" kern="1200" dirty="0" smtClean="0"/>
            <a:t>Tentukan biaya lagsung pada unit cost nya</a:t>
          </a:r>
          <a:endParaRPr lang="id-ID" sz="3700" kern="1200" dirty="0"/>
        </a:p>
      </dsp:txBody>
      <dsp:txXfrm>
        <a:off x="42265" y="2026487"/>
        <a:ext cx="12107470" cy="781270"/>
      </dsp:txXfrm>
    </dsp:sp>
    <dsp:sp modelId="{BE0B3A4B-8EBA-4A3B-BF4D-330CE6855E57}">
      <dsp:nvSpPr>
        <dsp:cNvPr id="0" name=""/>
        <dsp:cNvSpPr/>
      </dsp:nvSpPr>
      <dsp:spPr>
        <a:xfrm>
          <a:off x="0" y="2956582"/>
          <a:ext cx="12192000" cy="865800"/>
        </a:xfrm>
        <a:prstGeom prst="roundRect">
          <a:avLst/>
        </a:prstGeom>
        <a:solidFill>
          <a:schemeClr val="accent4">
            <a:hueOff val="-1490645"/>
            <a:satOff val="2705"/>
            <a:lumOff val="-9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700" kern="1200" dirty="0" smtClean="0"/>
            <a:t>Penenntuan Unit Cost</a:t>
          </a:r>
          <a:endParaRPr lang="id-ID" sz="3700" kern="1200" dirty="0"/>
        </a:p>
      </dsp:txBody>
      <dsp:txXfrm>
        <a:off x="42265" y="2998847"/>
        <a:ext cx="12107470" cy="781270"/>
      </dsp:txXfrm>
    </dsp:sp>
    <dsp:sp modelId="{D9D2459D-A1EE-4B92-93B1-A6BAD56AB265}">
      <dsp:nvSpPr>
        <dsp:cNvPr id="0" name=""/>
        <dsp:cNvSpPr/>
      </dsp:nvSpPr>
      <dsp:spPr>
        <a:xfrm>
          <a:off x="0" y="3822382"/>
          <a:ext cx="12192000" cy="612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900" kern="1200" dirty="0" smtClean="0"/>
            <a:t>Traditional ; Activity Based Cost</a:t>
          </a:r>
          <a:endParaRPr lang="id-ID" sz="2900" kern="1200" dirty="0"/>
        </a:p>
      </dsp:txBody>
      <dsp:txXfrm>
        <a:off x="0" y="3822382"/>
        <a:ext cx="12192000" cy="612720"/>
      </dsp:txXfrm>
    </dsp:sp>
    <dsp:sp modelId="{F1129EDE-7A16-42CE-9869-B3A607F1EB75}">
      <dsp:nvSpPr>
        <dsp:cNvPr id="0" name=""/>
        <dsp:cNvSpPr/>
      </dsp:nvSpPr>
      <dsp:spPr>
        <a:xfrm>
          <a:off x="0" y="4435102"/>
          <a:ext cx="12192000" cy="865800"/>
        </a:xfrm>
        <a:prstGeom prst="roundRect">
          <a:avLst/>
        </a:prstGeom>
        <a:solidFill>
          <a:schemeClr val="accent4">
            <a:hueOff val="-1987526"/>
            <a:satOff val="3607"/>
            <a:lumOff val="-1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700" kern="1200" dirty="0" smtClean="0"/>
            <a:t>Tentukan distribusi biaya antar departemen :</a:t>
          </a:r>
          <a:endParaRPr lang="id-ID" sz="3700" kern="1200" dirty="0"/>
        </a:p>
      </dsp:txBody>
      <dsp:txXfrm>
        <a:off x="42265" y="4477367"/>
        <a:ext cx="12107470" cy="781270"/>
      </dsp:txXfrm>
    </dsp:sp>
    <dsp:sp modelId="{18E7236B-1299-461D-9B9C-C318A01083D1}">
      <dsp:nvSpPr>
        <dsp:cNvPr id="0" name=""/>
        <dsp:cNvSpPr/>
      </dsp:nvSpPr>
      <dsp:spPr>
        <a:xfrm>
          <a:off x="0" y="5300902"/>
          <a:ext cx="12192000" cy="612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900" kern="1200" dirty="0" smtClean="0"/>
            <a:t>Stepdown method ; Reciprocal method ; Simultaneous method</a:t>
          </a:r>
          <a:endParaRPr lang="id-ID" sz="2900" kern="1200" dirty="0"/>
        </a:p>
      </dsp:txBody>
      <dsp:txXfrm>
        <a:off x="0" y="5300902"/>
        <a:ext cx="12192000" cy="6127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A93091-9A77-404F-A320-994061C8BBDF}">
      <dsp:nvSpPr>
        <dsp:cNvPr id="0" name=""/>
        <dsp:cNvSpPr/>
      </dsp:nvSpPr>
      <dsp:spPr>
        <a:xfrm>
          <a:off x="0" y="61867"/>
          <a:ext cx="12192000" cy="8892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800" kern="1200" dirty="0" smtClean="0"/>
            <a:t>ABC pada Unit Cost ???</a:t>
          </a:r>
          <a:endParaRPr lang="id-ID" sz="3800" kern="1200" dirty="0"/>
        </a:p>
      </dsp:txBody>
      <dsp:txXfrm>
        <a:off x="43407" y="105274"/>
        <a:ext cx="12105186" cy="802386"/>
      </dsp:txXfrm>
    </dsp:sp>
    <dsp:sp modelId="{658D404B-BC15-41A9-8CA5-34F0FB6481C4}">
      <dsp:nvSpPr>
        <dsp:cNvPr id="0" name=""/>
        <dsp:cNvSpPr/>
      </dsp:nvSpPr>
      <dsp:spPr>
        <a:xfrm>
          <a:off x="0" y="951067"/>
          <a:ext cx="12192000" cy="1297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48260" rIns="270256" bIns="482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3000" kern="1200" dirty="0" smtClean="0"/>
            <a:t>Bagian dari unit cost adalah analisis base costing, dimana menghitung semua bentuk biaya dengan per-unitnya dan sampai ke bagian detail pembiayaannya.</a:t>
          </a:r>
          <a:endParaRPr lang="id-ID" sz="3000" kern="1200" dirty="0"/>
        </a:p>
      </dsp:txBody>
      <dsp:txXfrm>
        <a:off x="0" y="951067"/>
        <a:ext cx="12192000" cy="1297889"/>
      </dsp:txXfrm>
    </dsp:sp>
    <dsp:sp modelId="{829CE7EE-7FE8-40AC-AB45-E59AFE7B11D9}">
      <dsp:nvSpPr>
        <dsp:cNvPr id="0" name=""/>
        <dsp:cNvSpPr/>
      </dsp:nvSpPr>
      <dsp:spPr>
        <a:xfrm>
          <a:off x="0" y="2248957"/>
          <a:ext cx="12192000" cy="889200"/>
        </a:xfrm>
        <a:prstGeom prst="roundRect">
          <a:avLst/>
        </a:prstGeom>
        <a:solidFill>
          <a:schemeClr val="accent5">
            <a:hueOff val="-239873"/>
            <a:satOff val="-8897"/>
            <a:lumOff val="141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800" kern="1200" dirty="0" smtClean="0"/>
            <a:t>Kenapa pakai itu ?</a:t>
          </a:r>
          <a:endParaRPr lang="id-ID" sz="3800" kern="1200" dirty="0"/>
        </a:p>
      </dsp:txBody>
      <dsp:txXfrm>
        <a:off x="43407" y="2292364"/>
        <a:ext cx="12105186" cy="802386"/>
      </dsp:txXfrm>
    </dsp:sp>
    <dsp:sp modelId="{4E85A4EF-F623-44EF-B4F5-906B352DC523}">
      <dsp:nvSpPr>
        <dsp:cNvPr id="0" name=""/>
        <dsp:cNvSpPr/>
      </dsp:nvSpPr>
      <dsp:spPr>
        <a:xfrm>
          <a:off x="0" y="3138157"/>
          <a:ext cx="12192000" cy="2753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48260" rIns="270256" bIns="482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3000" kern="1200" dirty="0" smtClean="0"/>
            <a:t>Diversitas produk sangat tinggi</a:t>
          </a:r>
          <a:endParaRPr lang="id-ID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3000" kern="1200" smtClean="0"/>
            <a:t>K</a:t>
          </a:r>
          <a:r>
            <a:rPr lang="nn-NO" sz="3000" kern="1200" smtClean="0"/>
            <a:t>ebutuhan akan informasi biaya yg akurat</a:t>
          </a:r>
          <a:r>
            <a:rPr lang="id-ID" sz="3000" kern="1200" smtClean="0"/>
            <a:t> meningkat</a:t>
          </a:r>
          <a:endParaRPr lang="id-ID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000" kern="1200" smtClean="0"/>
            <a:t>Product diversity means that the products consume overhead activities in systematically different proportions.</a:t>
          </a:r>
          <a:endParaRPr lang="id-ID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3000" kern="1200" smtClean="0"/>
            <a:t>Semakin ketat kondisi persaingan maka diperlukan informasi biaya yg akurat</a:t>
          </a:r>
          <a:endParaRPr lang="id-ID" sz="3000" kern="1200" dirty="0"/>
        </a:p>
      </dsp:txBody>
      <dsp:txXfrm>
        <a:off x="0" y="3138157"/>
        <a:ext cx="12192000" cy="27530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D3A62EC2-9403-4E3F-B9EE-AC16CAC60F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E89550C-613B-478E-B802-C73E6285242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9C108-6DA3-45F2-AE7E-50E80854775B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4013C7E-277B-477F-B8EF-FBEECB8A1F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6496058-9ECC-48B6-8A85-7E3A3E39E8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ED09B-8056-4B81-BB5B-ECA7E0231E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30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A73B2-5605-4CC4-ADC6-622651651079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D664B-377C-4B68-AF4E-EBDA643118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45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D664B-377C-4B68-AF4E-EBDA643118D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299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D664B-377C-4B68-AF4E-EBDA643118D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748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D664B-377C-4B68-AF4E-EBDA643118DF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018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077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428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238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275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5611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587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89930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77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989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352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16C4C9A-3960-41CF-A4E9-2A8FB932454B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789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901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faik.agiwahyuanto@dsn.dinus.ac.id" TargetMode="External"/><Relationship Id="rId4" Type="http://schemas.openxmlformats.org/officeDocument/2006/relationships/hyperlink" Target="mailto:fagiwahyuanto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981E6A2-4656-4CFE-9BF4-39D81EE2CA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0E78D6-F072-48E7-8270-20EFBDD26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156" y="1375355"/>
            <a:ext cx="5668318" cy="1231106"/>
          </a:xfrm>
          <a:noFill/>
          <a:ln>
            <a:solidFill>
              <a:schemeClr val="tx1"/>
            </a:solidFill>
          </a:ln>
          <a:effectLst>
            <a:glow rad="152400">
              <a:schemeClr val="tx1">
                <a:alpha val="13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id-ID" sz="3000" dirty="0" smtClean="0">
                <a:solidFill>
                  <a:schemeClr val="tx1"/>
                </a:solidFill>
              </a:rPr>
              <a:t>Dasar pengantar Pengelolaan keuangan dan unit cost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FC7BD98-5486-489C-BAA0-A69CEFF69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3981815"/>
            <a:ext cx="4486656" cy="702702"/>
          </a:xfrm>
        </p:spPr>
        <p:txBody>
          <a:bodyPr>
            <a:normAutofit/>
          </a:bodyPr>
          <a:lstStyle/>
          <a:p>
            <a:r>
              <a:rPr lang="id-ID" sz="1800" dirty="0" smtClean="0">
                <a:solidFill>
                  <a:schemeClr val="tx1"/>
                </a:solidFill>
              </a:rPr>
              <a:t>Oleh :</a:t>
            </a:r>
            <a:br>
              <a:rPr lang="id-ID" sz="1800" dirty="0" smtClean="0">
                <a:solidFill>
                  <a:schemeClr val="tx1"/>
                </a:solidFill>
              </a:rPr>
            </a:br>
            <a:r>
              <a:rPr lang="id-ID" sz="1800" dirty="0" smtClean="0">
                <a:solidFill>
                  <a:schemeClr val="tx1"/>
                </a:solidFill>
              </a:rPr>
              <a:t>Faik Agiwahyuanto, S.Kep., M.Kes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5" name="Picture 4" descr="Finance trade numbers">
            <a:extLst>
              <a:ext uri="{FF2B5EF4-FFF2-40B4-BE49-F238E27FC236}">
                <a16:creationId xmlns:a16="http://schemas.microsoft.com/office/drawing/2014/main" xmlns="" id="{112B9624-F8A1-4831-AE43-1D9E266CF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096000" y="10"/>
            <a:ext cx="609599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5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73768"/>
          </a:xfrm>
        </p:spPr>
        <p:txBody>
          <a:bodyPr>
            <a:noAutofit/>
          </a:bodyPr>
          <a:lstStyle/>
          <a:p>
            <a:r>
              <a:rPr lang="id-ID" sz="3200" b="1" dirty="0" smtClean="0"/>
              <a:t>Abc (analisis base costing) apa &amp; kenapa ?</a:t>
            </a:r>
            <a:endParaRPr lang="id-ID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3879693"/>
              </p:ext>
            </p:extLst>
          </p:nvPr>
        </p:nvGraphicFramePr>
        <p:xfrm>
          <a:off x="0" y="904875"/>
          <a:ext cx="12192000" cy="5953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274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1895"/>
          </a:xfrm>
        </p:spPr>
        <p:txBody>
          <a:bodyPr>
            <a:noAutofit/>
          </a:bodyPr>
          <a:lstStyle/>
          <a:p>
            <a:r>
              <a:rPr lang="id-ID" b="1" dirty="0" smtClean="0"/>
              <a:t>Langkah penentuannya pada organisasi jasa</a:t>
            </a:r>
            <a:endParaRPr lang="id-ID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8628277"/>
              </p:ext>
            </p:extLst>
          </p:nvPr>
        </p:nvGraphicFramePr>
        <p:xfrm>
          <a:off x="0" y="938213"/>
          <a:ext cx="12192000" cy="5919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940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42211"/>
          </a:xfrm>
        </p:spPr>
        <p:txBody>
          <a:bodyPr>
            <a:noAutofit/>
          </a:bodyPr>
          <a:lstStyle/>
          <a:p>
            <a:r>
              <a:rPr lang="id-ID" sz="3600" b="1" dirty="0" smtClean="0"/>
              <a:t>Beda Aktifitas primer &amp; sekunder</a:t>
            </a:r>
            <a:endParaRPr lang="id-ID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5516514"/>
              </p:ext>
            </p:extLst>
          </p:nvPr>
        </p:nvGraphicFramePr>
        <p:xfrm>
          <a:off x="0" y="904875"/>
          <a:ext cx="12192000" cy="5953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425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8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1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54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8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21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6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4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51"/>
            <a:ext cx="12192000" cy="687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34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1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4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93F0ADB5-A0B4-4B01-A8C4-FDC34CE22B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A6D0FDE-0241-4C21-A720-A694753582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9DE503-F7C2-4A40-83F4-4DE931E7D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wrap="square">
            <a:normAutofit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Apa yg dipelajari ???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Finance trade numbers">
            <a:extLst>
              <a:ext uri="{FF2B5EF4-FFF2-40B4-BE49-F238E27FC236}">
                <a16:creationId xmlns:a16="http://schemas.microsoft.com/office/drawing/2014/main" xmlns="" id="{32F354A1-38C7-4598-A0E1-7A286A3019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0908" y="0"/>
            <a:ext cx="7541091" cy="6858000"/>
          </a:xfrm>
          <a:prstGeom prst="rect">
            <a:avLst/>
          </a:prstGeom>
        </p:spPr>
      </p:pic>
      <p:graphicFrame>
        <p:nvGraphicFramePr>
          <p:cNvPr id="5" name="Content Placeholder 2" descr="Icon Bullets">
            <a:extLst>
              <a:ext uri="{FF2B5EF4-FFF2-40B4-BE49-F238E27FC236}">
                <a16:creationId xmlns:a16="http://schemas.microsoft.com/office/drawing/2014/main" xmlns="" id="{51938B4F-26EE-4238-880D-3CE26A7E4A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2728974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2431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353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23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7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8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19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5608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77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69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8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973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9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0951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368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3806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F70220-677A-411B-B416-94321A555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2265" y="978776"/>
            <a:ext cx="4451773" cy="1174991"/>
          </a:xfrm>
          <a:noFill/>
          <a:ln w="31750" cap="sq">
            <a:solidFill>
              <a:schemeClr val="bg1"/>
            </a:solidFill>
            <a:miter lim="800000"/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vert="horz" wrap="square" lIns="182880" tIns="182880" rIns="182880" bIns="182880" rtlCol="0"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Thank you</a:t>
            </a:r>
          </a:p>
        </p:txBody>
      </p:sp>
      <p:pic>
        <p:nvPicPr>
          <p:cNvPr id="4" name="Picture 3" descr="Hand with pen pointing at financial numbers">
            <a:extLst>
              <a:ext uri="{FF2B5EF4-FFF2-40B4-BE49-F238E27FC236}">
                <a16:creationId xmlns:a16="http://schemas.microsoft.com/office/drawing/2014/main" xmlns="" id="{AB2E0BE0-B684-4228-A4DF-58C8CAFFDF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4657325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7D1328-A694-4327-A93A-3D919FD65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2264" y="2638044"/>
            <a:ext cx="4451773" cy="3101983"/>
          </a:xfrm>
        </p:spPr>
        <p:txBody>
          <a:bodyPr/>
          <a:lstStyle/>
          <a:p>
            <a:pPr marL="0" indent="0">
              <a:buNone/>
            </a:pPr>
            <a:r>
              <a:rPr lang="id-ID" dirty="0" smtClean="0">
                <a:solidFill>
                  <a:schemeClr val="bg1"/>
                </a:solidFill>
              </a:rPr>
              <a:t>Contact Person :</a:t>
            </a:r>
          </a:p>
          <a:p>
            <a:pPr marL="0" indent="0">
              <a:buNone/>
            </a:pPr>
            <a:r>
              <a:rPr lang="id-ID" dirty="0" smtClean="0">
                <a:solidFill>
                  <a:schemeClr val="bg1"/>
                </a:solidFill>
              </a:rPr>
              <a:t>Faik Agiwahyuanto</a:t>
            </a:r>
          </a:p>
          <a:p>
            <a:pPr marL="0" indent="0">
              <a:buNone/>
            </a:pPr>
            <a:r>
              <a:rPr lang="id-ID" dirty="0" smtClean="0">
                <a:solidFill>
                  <a:schemeClr val="bg1"/>
                </a:solidFill>
              </a:rPr>
              <a:t>+628112700925</a:t>
            </a:r>
          </a:p>
          <a:p>
            <a:pPr marL="0" indent="0">
              <a:buNone/>
            </a:pPr>
            <a:r>
              <a:rPr lang="id-ID" dirty="0" smtClean="0">
                <a:solidFill>
                  <a:schemeClr val="bg1"/>
                </a:solidFill>
              </a:rPr>
              <a:t>Email : </a:t>
            </a:r>
            <a:r>
              <a:rPr lang="id-ID" dirty="0" smtClean="0">
                <a:solidFill>
                  <a:schemeClr val="bg1"/>
                </a:solidFill>
                <a:hlinkClick r:id="rId4"/>
              </a:rPr>
              <a:t>fagiwahyuanto@gmail.com</a:t>
            </a:r>
            <a:r>
              <a:rPr lang="id-ID" dirty="0" smtClean="0">
                <a:solidFill>
                  <a:schemeClr val="bg1"/>
                </a:solidFill>
              </a:rPr>
              <a:t> / </a:t>
            </a:r>
            <a:r>
              <a:rPr lang="id-ID" dirty="0" smtClean="0">
                <a:solidFill>
                  <a:schemeClr val="bg1"/>
                </a:solidFill>
                <a:hlinkClick r:id="rId5"/>
              </a:rPr>
              <a:t>faik.agiwahyuanto@dsn.dinus.ac.id</a:t>
            </a:r>
            <a:r>
              <a:rPr lang="id-ID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84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66274"/>
          </a:xfrm>
        </p:spPr>
        <p:txBody>
          <a:bodyPr>
            <a:normAutofit/>
          </a:bodyPr>
          <a:lstStyle/>
          <a:p>
            <a:r>
              <a:rPr lang="id-ID" sz="3600" b="1" dirty="0" smtClean="0"/>
              <a:t>Dasar akuntansi dan parameter</a:t>
            </a:r>
            <a:endParaRPr lang="id-ID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4754056"/>
              </p:ext>
            </p:extLst>
          </p:nvPr>
        </p:nvGraphicFramePr>
        <p:xfrm>
          <a:off x="0" y="866775"/>
          <a:ext cx="12192000" cy="599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755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66274"/>
          </a:xfrm>
        </p:spPr>
        <p:txBody>
          <a:bodyPr>
            <a:normAutofit/>
          </a:bodyPr>
          <a:lstStyle/>
          <a:p>
            <a:r>
              <a:rPr lang="id-ID" sz="3200" b="1" dirty="0" smtClean="0"/>
              <a:t>Apa guna dari pengelolaan anggaran ?</a:t>
            </a:r>
            <a:endParaRPr lang="id-ID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8079793"/>
              </p:ext>
            </p:extLst>
          </p:nvPr>
        </p:nvGraphicFramePr>
        <p:xfrm>
          <a:off x="0" y="866775"/>
          <a:ext cx="12192000" cy="599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300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5958"/>
          </a:xfrm>
        </p:spPr>
        <p:txBody>
          <a:bodyPr>
            <a:noAutofit/>
          </a:bodyPr>
          <a:lstStyle/>
          <a:p>
            <a:r>
              <a:rPr lang="id-ID" sz="3600" b="1" dirty="0" smtClean="0"/>
              <a:t>Klasifikasi akuntansi pada ekonomi</a:t>
            </a:r>
            <a:endParaRPr lang="id-ID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0374832"/>
              </p:ext>
            </p:extLst>
          </p:nvPr>
        </p:nvGraphicFramePr>
        <p:xfrm>
          <a:off x="0" y="746125"/>
          <a:ext cx="12192000" cy="611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814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5958"/>
          </a:xfrm>
        </p:spPr>
        <p:txBody>
          <a:bodyPr>
            <a:noAutofit/>
          </a:bodyPr>
          <a:lstStyle/>
          <a:p>
            <a:r>
              <a:rPr lang="id-ID" sz="4000" b="1" dirty="0" smtClean="0"/>
              <a:t>Apa itu unit cost ???</a:t>
            </a:r>
            <a:endParaRPr lang="id-ID" sz="4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3796769"/>
              </p:ext>
            </p:extLst>
          </p:nvPr>
        </p:nvGraphicFramePr>
        <p:xfrm>
          <a:off x="0" y="746125"/>
          <a:ext cx="12192000" cy="611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821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73768"/>
          </a:xfrm>
        </p:spPr>
        <p:txBody>
          <a:bodyPr>
            <a:noAutofit/>
          </a:bodyPr>
          <a:lstStyle/>
          <a:p>
            <a:r>
              <a:rPr lang="id-ID" sz="3600" b="1" dirty="0"/>
              <a:t>Manfaat mengetahui uc di 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5761174"/>
              </p:ext>
            </p:extLst>
          </p:nvPr>
        </p:nvGraphicFramePr>
        <p:xfrm>
          <a:off x="0" y="769938"/>
          <a:ext cx="12192000" cy="6088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097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70021"/>
          </a:xfrm>
        </p:spPr>
        <p:txBody>
          <a:bodyPr>
            <a:normAutofit fontScale="90000"/>
          </a:bodyPr>
          <a:lstStyle/>
          <a:p>
            <a:r>
              <a:rPr lang="id-ID" sz="4000" b="1" dirty="0"/>
              <a:t>Syarat penentuan uc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8749154"/>
              </p:ext>
            </p:extLst>
          </p:nvPr>
        </p:nvGraphicFramePr>
        <p:xfrm>
          <a:off x="0" y="954088"/>
          <a:ext cx="12192000" cy="5903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387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1895"/>
          </a:xfrm>
        </p:spPr>
        <p:txBody>
          <a:bodyPr>
            <a:noAutofit/>
          </a:bodyPr>
          <a:lstStyle/>
          <a:p>
            <a:r>
              <a:rPr lang="id-ID" sz="3200" b="1" dirty="0" smtClean="0"/>
              <a:t>Prosedur penentuan unit cost</a:t>
            </a:r>
            <a:endParaRPr lang="id-ID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5866161"/>
              </p:ext>
            </p:extLst>
          </p:nvPr>
        </p:nvGraphicFramePr>
        <p:xfrm>
          <a:off x="0" y="904875"/>
          <a:ext cx="12192000" cy="5953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75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Status xmlns="71af3243-3dd4-4a8d-8c0d-dd76da1f02a5">Not started</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b385d60f68dd989dca1fdc827799d85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11b479caf7b199da365455750e457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E38AEF-4E2D-4D00-9707-4356DDB77317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E7235C91-959C-45D9-B60A-005B894ACE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F06AFC-006B-4BB6-8B59-5A9E1B0534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Financial design</Template>
  <TotalTime>0</TotalTime>
  <Words>602</Words>
  <Application>Microsoft Office PowerPoint</Application>
  <PresentationFormat>Widescreen</PresentationFormat>
  <Paragraphs>83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Gill Sans MT</vt:lpstr>
      <vt:lpstr>Wingdings</vt:lpstr>
      <vt:lpstr>Parcel</vt:lpstr>
      <vt:lpstr>Dasar pengantar Pengelolaan keuangan dan unit cost</vt:lpstr>
      <vt:lpstr>Apa yg dipelajari ???</vt:lpstr>
      <vt:lpstr>Dasar akuntansi dan parameter</vt:lpstr>
      <vt:lpstr>Apa guna dari pengelolaan anggaran ?</vt:lpstr>
      <vt:lpstr>Klasifikasi akuntansi pada ekonomi</vt:lpstr>
      <vt:lpstr>Apa itu unit cost ???</vt:lpstr>
      <vt:lpstr>Manfaat mengetahui uc di rs</vt:lpstr>
      <vt:lpstr>Syarat penentuan uc</vt:lpstr>
      <vt:lpstr>Prosedur penentuan unit cost</vt:lpstr>
      <vt:lpstr>Abc (analisis base costing) apa &amp; kenapa ?</vt:lpstr>
      <vt:lpstr>Langkah penentuannya pada organisasi jasa</vt:lpstr>
      <vt:lpstr>Beda Aktifitas primer &amp; sekunder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2020-03-02T02:20:42Z</dcterms:created>
  <dcterms:modified xsi:type="dcterms:W3CDTF">2020-03-02T10:23:41Z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