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2FF65-58F7-4A74-97A0-D2168EC7557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7122E1A-E37B-4A32-BE80-F30A74F26E36}">
      <dgm:prSet phldrT="[Text]" custT="1"/>
      <dgm:spPr/>
      <dgm:t>
        <a:bodyPr/>
        <a:lstStyle/>
        <a:p>
          <a:r>
            <a:rPr lang="en-US" sz="2800" dirty="0" err="1" smtClean="0"/>
            <a:t>Makhluk</a:t>
          </a:r>
          <a:r>
            <a:rPr lang="en-US" sz="2800" dirty="0" smtClean="0"/>
            <a:t> </a:t>
          </a:r>
          <a:r>
            <a:rPr lang="en-US" sz="2800" dirty="0" err="1" smtClean="0"/>
            <a:t>hidup</a:t>
          </a:r>
          <a:r>
            <a:rPr lang="en-US" sz="2800" dirty="0" smtClean="0"/>
            <a:t> </a:t>
          </a:r>
          <a:r>
            <a:rPr lang="en-US" sz="2800" dirty="0" err="1" smtClean="0"/>
            <a:t>mempunyai</a:t>
          </a:r>
          <a:r>
            <a:rPr lang="en-US" sz="2800" dirty="0" smtClean="0"/>
            <a:t> </a:t>
          </a:r>
          <a:r>
            <a:rPr lang="en-US" sz="2800" dirty="0" err="1" smtClean="0"/>
            <a:t>susunan</a:t>
          </a:r>
          <a:r>
            <a:rPr lang="en-US" sz="2800" dirty="0" smtClean="0"/>
            <a:t> </a:t>
          </a:r>
          <a:r>
            <a:rPr lang="en-US" sz="2800" dirty="0" err="1" smtClean="0"/>
            <a:t>kimia</a:t>
          </a:r>
          <a:r>
            <a:rPr lang="en-US" sz="2800" dirty="0" smtClean="0"/>
            <a:t> </a:t>
          </a:r>
          <a:r>
            <a:rPr lang="en-US" sz="2800" dirty="0" err="1" smtClean="0"/>
            <a:t>yg</a:t>
          </a:r>
          <a:r>
            <a:rPr lang="en-US" sz="2800" dirty="0" smtClean="0"/>
            <a:t> </a:t>
          </a:r>
          <a:r>
            <a:rPr lang="en-US" sz="2800" dirty="0" err="1" smtClean="0"/>
            <a:t>kompleks</a:t>
          </a:r>
          <a:endParaRPr lang="id-ID" sz="2800" dirty="0"/>
        </a:p>
      </dgm:t>
    </dgm:pt>
    <dgm:pt modelId="{18E415A2-5B6C-4594-A838-5F7B34610BAF}" type="parTrans" cxnId="{80271E33-1C4B-4200-A561-ACF6F478DC2A}">
      <dgm:prSet/>
      <dgm:spPr/>
      <dgm:t>
        <a:bodyPr/>
        <a:lstStyle/>
        <a:p>
          <a:endParaRPr lang="id-ID" sz="2400"/>
        </a:p>
      </dgm:t>
    </dgm:pt>
    <dgm:pt modelId="{53A45140-FD1F-4C13-92B6-81070D05F797}" type="sibTrans" cxnId="{80271E33-1C4B-4200-A561-ACF6F478DC2A}">
      <dgm:prSet/>
      <dgm:spPr/>
      <dgm:t>
        <a:bodyPr/>
        <a:lstStyle/>
        <a:p>
          <a:endParaRPr lang="id-ID" sz="2400"/>
        </a:p>
      </dgm:t>
    </dgm:pt>
    <dgm:pt modelId="{82B7BABB-514D-411F-9137-3A3781A77225}">
      <dgm:prSet phldrT="[Text]" custT="1"/>
      <dgm:spPr/>
      <dgm:t>
        <a:bodyPr/>
        <a:lstStyle/>
        <a:p>
          <a:r>
            <a:rPr lang="en-US" sz="2800" dirty="0" err="1" smtClean="0"/>
            <a:t>Makhluk</a:t>
          </a:r>
          <a:r>
            <a:rPr lang="en-US" sz="2800" dirty="0" smtClean="0"/>
            <a:t> </a:t>
          </a:r>
          <a:r>
            <a:rPr lang="en-US" sz="2800" dirty="0" err="1" smtClean="0"/>
            <a:t>hidup</a:t>
          </a:r>
          <a:r>
            <a:rPr lang="en-US" sz="2800" dirty="0" smtClean="0"/>
            <a:t> </a:t>
          </a:r>
          <a:r>
            <a:rPr lang="en-US" sz="2800" dirty="0" err="1" smtClean="0"/>
            <a:t>memerlukan</a:t>
          </a:r>
          <a:r>
            <a:rPr lang="en-US" sz="2800" dirty="0" smtClean="0"/>
            <a:t> </a:t>
          </a:r>
          <a:r>
            <a:rPr lang="en-US" sz="2800" dirty="0" err="1" smtClean="0"/>
            <a:t>energi</a:t>
          </a:r>
          <a:endParaRPr lang="id-ID" sz="2800" dirty="0"/>
        </a:p>
      </dgm:t>
    </dgm:pt>
    <dgm:pt modelId="{F2E5D8A3-6B78-4E6A-9F64-0F30C4E74A23}" type="sibTrans" cxnId="{3AD53568-9AD9-426E-BEAD-28BF2D360906}">
      <dgm:prSet/>
      <dgm:spPr/>
      <dgm:t>
        <a:bodyPr/>
        <a:lstStyle/>
        <a:p>
          <a:endParaRPr lang="id-ID" sz="2400"/>
        </a:p>
      </dgm:t>
    </dgm:pt>
    <dgm:pt modelId="{1E0A716D-D00B-430D-A742-FEF18EB86B11}" type="parTrans" cxnId="{3AD53568-9AD9-426E-BEAD-28BF2D360906}">
      <dgm:prSet/>
      <dgm:spPr/>
      <dgm:t>
        <a:bodyPr/>
        <a:lstStyle/>
        <a:p>
          <a:endParaRPr lang="id-ID" sz="2400"/>
        </a:p>
      </dgm:t>
    </dgm:pt>
    <dgm:pt modelId="{036BA8CB-BA6A-4E51-A72C-9C6B6EAD5762}">
      <dgm:prSet phldrT="[Text]" custT="1"/>
      <dgm:spPr/>
      <dgm:t>
        <a:bodyPr/>
        <a:lstStyle/>
        <a:p>
          <a:r>
            <a:rPr lang="en-US" sz="2800" dirty="0" err="1" smtClean="0"/>
            <a:t>Makhluk</a:t>
          </a:r>
          <a:r>
            <a:rPr lang="en-US" sz="2800" dirty="0" smtClean="0"/>
            <a:t> </a:t>
          </a:r>
          <a:r>
            <a:rPr lang="en-US" sz="2800" dirty="0" err="1" smtClean="0"/>
            <a:t>hidup</a:t>
          </a:r>
          <a:r>
            <a:rPr lang="en-US" sz="2800" dirty="0" smtClean="0"/>
            <a:t> </a:t>
          </a:r>
          <a:r>
            <a:rPr lang="en-US" sz="2800" dirty="0" err="1" smtClean="0"/>
            <a:t>melakukan</a:t>
          </a:r>
          <a:r>
            <a:rPr lang="en-US" sz="2800" dirty="0" smtClean="0"/>
            <a:t> </a:t>
          </a:r>
          <a:r>
            <a:rPr lang="en-US" sz="2800" dirty="0" err="1" smtClean="0"/>
            <a:t>pertumbuhan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perkembangan</a:t>
          </a:r>
          <a:endParaRPr lang="id-ID" sz="2800" dirty="0"/>
        </a:p>
      </dgm:t>
    </dgm:pt>
    <dgm:pt modelId="{8F0D39E6-E917-423D-B7B5-31F144724031}" type="sibTrans" cxnId="{5D191DDA-5000-4990-8513-750B82DDAD7A}">
      <dgm:prSet/>
      <dgm:spPr/>
      <dgm:t>
        <a:bodyPr/>
        <a:lstStyle/>
        <a:p>
          <a:endParaRPr lang="id-ID" sz="2400"/>
        </a:p>
      </dgm:t>
    </dgm:pt>
    <dgm:pt modelId="{475858A4-D224-4C3F-A250-C00E460FB30E}" type="parTrans" cxnId="{5D191DDA-5000-4990-8513-750B82DDAD7A}">
      <dgm:prSet/>
      <dgm:spPr/>
      <dgm:t>
        <a:bodyPr/>
        <a:lstStyle/>
        <a:p>
          <a:endParaRPr lang="id-ID" sz="2400"/>
        </a:p>
      </dgm:t>
    </dgm:pt>
    <dgm:pt modelId="{80C9E9D8-1C62-454A-BB50-03B880BC7E2E}">
      <dgm:prSet phldrT="[Text]" custT="1"/>
      <dgm:spPr/>
      <dgm:t>
        <a:bodyPr/>
        <a:lstStyle/>
        <a:p>
          <a:r>
            <a:rPr lang="en-US" sz="2800" dirty="0" err="1" smtClean="0"/>
            <a:t>Makhluk</a:t>
          </a:r>
          <a:r>
            <a:rPr lang="en-US" sz="2800" dirty="0" smtClean="0"/>
            <a:t> </a:t>
          </a:r>
          <a:r>
            <a:rPr lang="en-US" sz="2800" dirty="0" err="1" smtClean="0"/>
            <a:t>hidup</a:t>
          </a:r>
          <a:r>
            <a:rPr lang="en-US" sz="2800" dirty="0" smtClean="0"/>
            <a:t> </a:t>
          </a:r>
          <a:r>
            <a:rPr lang="en-US" sz="2800" dirty="0" err="1" smtClean="0"/>
            <a:t>mempunyai</a:t>
          </a:r>
          <a:r>
            <a:rPr lang="en-US" sz="2800" dirty="0" smtClean="0"/>
            <a:t> </a:t>
          </a:r>
          <a:r>
            <a:rPr lang="en-US" sz="2800" dirty="0" err="1" smtClean="0"/>
            <a:t>kemampuan</a:t>
          </a:r>
          <a:r>
            <a:rPr lang="en-US" sz="2800" dirty="0" smtClean="0"/>
            <a:t> </a:t>
          </a:r>
          <a:r>
            <a:rPr lang="en-US" sz="2800" dirty="0" err="1" smtClean="0"/>
            <a:t>bereproduksi</a:t>
          </a:r>
          <a:endParaRPr lang="id-ID" sz="2800" dirty="0"/>
        </a:p>
      </dgm:t>
    </dgm:pt>
    <dgm:pt modelId="{15986FAE-385F-4576-8F1F-6676C37BC83E}" type="parTrans" cxnId="{8AE88EEB-30EB-4B5D-AF53-FC9C7E72A28B}">
      <dgm:prSet/>
      <dgm:spPr/>
      <dgm:t>
        <a:bodyPr/>
        <a:lstStyle/>
        <a:p>
          <a:endParaRPr lang="id-ID" sz="2400"/>
        </a:p>
      </dgm:t>
    </dgm:pt>
    <dgm:pt modelId="{11BCBF9E-64EC-4544-BC2F-2BDEFC34A67B}" type="sibTrans" cxnId="{8AE88EEB-30EB-4B5D-AF53-FC9C7E72A28B}">
      <dgm:prSet/>
      <dgm:spPr/>
      <dgm:t>
        <a:bodyPr/>
        <a:lstStyle/>
        <a:p>
          <a:endParaRPr lang="id-ID" sz="2400"/>
        </a:p>
      </dgm:t>
    </dgm:pt>
    <dgm:pt modelId="{CDFD7938-E6E9-4285-9584-F174D28D07C2}">
      <dgm:prSet phldrT="[Text]" custT="1"/>
      <dgm:spPr/>
      <dgm:t>
        <a:bodyPr/>
        <a:lstStyle/>
        <a:p>
          <a:r>
            <a:rPr lang="en-US" sz="2800" dirty="0" err="1" smtClean="0"/>
            <a:t>Makhluk</a:t>
          </a:r>
          <a:r>
            <a:rPr lang="en-US" sz="2800" dirty="0" smtClean="0"/>
            <a:t> </a:t>
          </a:r>
          <a:r>
            <a:rPr lang="en-US" sz="2800" dirty="0" err="1" smtClean="0"/>
            <a:t>hidup</a:t>
          </a:r>
          <a:r>
            <a:rPr lang="en-US" sz="2800" dirty="0" smtClean="0"/>
            <a:t> </a:t>
          </a:r>
          <a:r>
            <a:rPr lang="en-US" sz="2800" dirty="0" err="1" smtClean="0"/>
            <a:t>melakukan</a:t>
          </a:r>
          <a:r>
            <a:rPr lang="en-US" sz="2800" dirty="0" smtClean="0"/>
            <a:t> </a:t>
          </a:r>
          <a:r>
            <a:rPr lang="en-US" sz="2800" dirty="0" err="1" smtClean="0"/>
            <a:t>aktifitas</a:t>
          </a:r>
          <a:r>
            <a:rPr lang="en-US" sz="2800" dirty="0" smtClean="0"/>
            <a:t> </a:t>
          </a:r>
          <a:r>
            <a:rPr lang="en-US" sz="2800" dirty="0" err="1" smtClean="0"/>
            <a:t>pertahanan</a:t>
          </a:r>
          <a:r>
            <a:rPr lang="en-US" sz="2800" dirty="0" smtClean="0"/>
            <a:t> </a:t>
          </a:r>
          <a:r>
            <a:rPr lang="en-US" sz="2800" dirty="0" err="1" smtClean="0"/>
            <a:t>diri</a:t>
          </a:r>
          <a:r>
            <a:rPr lang="en-US" sz="2800" dirty="0" smtClean="0"/>
            <a:t>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kehidupan</a:t>
          </a:r>
          <a:endParaRPr lang="id-ID" sz="2800" dirty="0"/>
        </a:p>
      </dgm:t>
    </dgm:pt>
    <dgm:pt modelId="{6E215963-A205-4776-A982-5B3EC37165D3}" type="parTrans" cxnId="{DDCDE98C-F761-4055-8046-02E4F8998325}">
      <dgm:prSet/>
      <dgm:spPr/>
      <dgm:t>
        <a:bodyPr/>
        <a:lstStyle/>
        <a:p>
          <a:endParaRPr lang="id-ID" sz="2400"/>
        </a:p>
      </dgm:t>
    </dgm:pt>
    <dgm:pt modelId="{EEA1F35D-394A-443F-A912-0B06E849DB78}" type="sibTrans" cxnId="{DDCDE98C-F761-4055-8046-02E4F8998325}">
      <dgm:prSet/>
      <dgm:spPr/>
      <dgm:t>
        <a:bodyPr/>
        <a:lstStyle/>
        <a:p>
          <a:endParaRPr lang="id-ID" sz="2400"/>
        </a:p>
      </dgm:t>
    </dgm:pt>
    <dgm:pt modelId="{6887F000-3CD0-443F-9B14-206351B2195F}" type="pres">
      <dgm:prSet presAssocID="{EAA2FF65-58F7-4A74-97A0-D2168EC75576}" presName="linear" presStyleCnt="0">
        <dgm:presLayoutVars>
          <dgm:dir/>
          <dgm:animLvl val="lvl"/>
          <dgm:resizeHandles val="exact"/>
        </dgm:presLayoutVars>
      </dgm:prSet>
      <dgm:spPr/>
    </dgm:pt>
    <dgm:pt modelId="{058C8475-5AFB-412E-AC1F-6EFF03EB96F1}" type="pres">
      <dgm:prSet presAssocID="{37122E1A-E37B-4A32-BE80-F30A74F26E36}" presName="parentLin" presStyleCnt="0"/>
      <dgm:spPr/>
    </dgm:pt>
    <dgm:pt modelId="{4171CE80-FE29-4BDB-BC02-E09CD1FDADC4}" type="pres">
      <dgm:prSet presAssocID="{37122E1A-E37B-4A32-BE80-F30A74F26E36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F6BA1720-E112-4030-8C28-2E5B3418A199}" type="pres">
      <dgm:prSet presAssocID="{37122E1A-E37B-4A32-BE80-F30A74F26E36}" presName="parentText" presStyleLbl="node1" presStyleIdx="0" presStyleCnt="5" custScaleX="126547" custScaleY="12837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B2207B-AD05-4592-906A-1675FE1B26C4}" type="pres">
      <dgm:prSet presAssocID="{37122E1A-E37B-4A32-BE80-F30A74F26E36}" presName="negativeSpace" presStyleCnt="0"/>
      <dgm:spPr/>
    </dgm:pt>
    <dgm:pt modelId="{D7284399-B216-48B4-A5B9-717A591DC988}" type="pres">
      <dgm:prSet presAssocID="{37122E1A-E37B-4A32-BE80-F30A74F26E36}" presName="childText" presStyleLbl="conFgAcc1" presStyleIdx="0" presStyleCnt="5">
        <dgm:presLayoutVars>
          <dgm:bulletEnabled val="1"/>
        </dgm:presLayoutVars>
      </dgm:prSet>
      <dgm:spPr/>
    </dgm:pt>
    <dgm:pt modelId="{515CBE49-250F-45E5-BFCB-43259CE5A7F2}" type="pres">
      <dgm:prSet presAssocID="{53A45140-FD1F-4C13-92B6-81070D05F797}" presName="spaceBetweenRectangles" presStyleCnt="0"/>
      <dgm:spPr/>
    </dgm:pt>
    <dgm:pt modelId="{AFEDC0CC-8637-4B1B-A4D4-1DC1AD515228}" type="pres">
      <dgm:prSet presAssocID="{82B7BABB-514D-411F-9137-3A3781A77225}" presName="parentLin" presStyleCnt="0"/>
      <dgm:spPr/>
    </dgm:pt>
    <dgm:pt modelId="{44FE79F4-69A6-400A-9920-EC1337589DBE}" type="pres">
      <dgm:prSet presAssocID="{82B7BABB-514D-411F-9137-3A3781A77225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B654E2C2-B22E-40DE-B767-9450F5356E5E}" type="pres">
      <dgm:prSet presAssocID="{82B7BABB-514D-411F-9137-3A3781A77225}" presName="parentText" presStyleLbl="node1" presStyleIdx="1" presStyleCnt="5" custScaleX="126547" custScaleY="12837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A398DA-868C-4024-B125-028D2AB0CD3F}" type="pres">
      <dgm:prSet presAssocID="{82B7BABB-514D-411F-9137-3A3781A77225}" presName="negativeSpace" presStyleCnt="0"/>
      <dgm:spPr/>
    </dgm:pt>
    <dgm:pt modelId="{ABDCBEEA-069F-423C-A0E0-A5E8F2D199B5}" type="pres">
      <dgm:prSet presAssocID="{82B7BABB-514D-411F-9137-3A3781A77225}" presName="childText" presStyleLbl="conFgAcc1" presStyleIdx="1" presStyleCnt="5">
        <dgm:presLayoutVars>
          <dgm:bulletEnabled val="1"/>
        </dgm:presLayoutVars>
      </dgm:prSet>
      <dgm:spPr/>
    </dgm:pt>
    <dgm:pt modelId="{F43209BF-65D3-4225-8A29-3D77C51C9054}" type="pres">
      <dgm:prSet presAssocID="{F2E5D8A3-6B78-4E6A-9F64-0F30C4E74A23}" presName="spaceBetweenRectangles" presStyleCnt="0"/>
      <dgm:spPr/>
    </dgm:pt>
    <dgm:pt modelId="{38F977C0-93B5-487A-870F-C474B3BBAA9B}" type="pres">
      <dgm:prSet presAssocID="{036BA8CB-BA6A-4E51-A72C-9C6B6EAD5762}" presName="parentLin" presStyleCnt="0"/>
      <dgm:spPr/>
    </dgm:pt>
    <dgm:pt modelId="{7E29724F-D459-4613-89E0-BD0F55D54BDE}" type="pres">
      <dgm:prSet presAssocID="{036BA8CB-BA6A-4E51-A72C-9C6B6EAD5762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C9E3ACF9-A0E4-472B-9508-1799E29D73DF}" type="pres">
      <dgm:prSet presAssocID="{036BA8CB-BA6A-4E51-A72C-9C6B6EAD5762}" presName="parentText" presStyleLbl="node1" presStyleIdx="2" presStyleCnt="5" custScaleX="126547" custScaleY="12837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4D4579-4BCB-4FB3-A8EB-6B18C016602F}" type="pres">
      <dgm:prSet presAssocID="{036BA8CB-BA6A-4E51-A72C-9C6B6EAD5762}" presName="negativeSpace" presStyleCnt="0"/>
      <dgm:spPr/>
    </dgm:pt>
    <dgm:pt modelId="{6A5312CE-B818-4F23-BD50-7765839826D2}" type="pres">
      <dgm:prSet presAssocID="{036BA8CB-BA6A-4E51-A72C-9C6B6EAD5762}" presName="childText" presStyleLbl="conFgAcc1" presStyleIdx="2" presStyleCnt="5">
        <dgm:presLayoutVars>
          <dgm:bulletEnabled val="1"/>
        </dgm:presLayoutVars>
      </dgm:prSet>
      <dgm:spPr/>
    </dgm:pt>
    <dgm:pt modelId="{0A3B88B7-EBDB-4E7A-BE3C-F28859CDA96C}" type="pres">
      <dgm:prSet presAssocID="{8F0D39E6-E917-423D-B7B5-31F144724031}" presName="spaceBetweenRectangles" presStyleCnt="0"/>
      <dgm:spPr/>
    </dgm:pt>
    <dgm:pt modelId="{39F1F814-0D23-4647-8D38-BCF559972B9E}" type="pres">
      <dgm:prSet presAssocID="{80C9E9D8-1C62-454A-BB50-03B880BC7E2E}" presName="parentLin" presStyleCnt="0"/>
      <dgm:spPr/>
    </dgm:pt>
    <dgm:pt modelId="{35850D42-C917-4209-89A5-5031E27BD50D}" type="pres">
      <dgm:prSet presAssocID="{80C9E9D8-1C62-454A-BB50-03B880BC7E2E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FEC2D127-DFD6-4773-A85B-1B8FD022F0EC}" type="pres">
      <dgm:prSet presAssocID="{80C9E9D8-1C62-454A-BB50-03B880BC7E2E}" presName="parentText" presStyleLbl="node1" presStyleIdx="3" presStyleCnt="5" custScaleX="126547" custScaleY="12837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934BF7-5748-4941-8836-D0D5B50EF34D}" type="pres">
      <dgm:prSet presAssocID="{80C9E9D8-1C62-454A-BB50-03B880BC7E2E}" presName="negativeSpace" presStyleCnt="0"/>
      <dgm:spPr/>
    </dgm:pt>
    <dgm:pt modelId="{2F0EDBF4-6E34-43ED-943A-DE2339CBFE27}" type="pres">
      <dgm:prSet presAssocID="{80C9E9D8-1C62-454A-BB50-03B880BC7E2E}" presName="childText" presStyleLbl="conFgAcc1" presStyleIdx="3" presStyleCnt="5">
        <dgm:presLayoutVars>
          <dgm:bulletEnabled val="1"/>
        </dgm:presLayoutVars>
      </dgm:prSet>
      <dgm:spPr/>
    </dgm:pt>
    <dgm:pt modelId="{404559DA-2419-4025-97E5-94767F98683A}" type="pres">
      <dgm:prSet presAssocID="{11BCBF9E-64EC-4544-BC2F-2BDEFC34A67B}" presName="spaceBetweenRectangles" presStyleCnt="0"/>
      <dgm:spPr/>
    </dgm:pt>
    <dgm:pt modelId="{4E1FFD09-79E8-4F13-9242-F0413A2C0D64}" type="pres">
      <dgm:prSet presAssocID="{CDFD7938-E6E9-4285-9584-F174D28D07C2}" presName="parentLin" presStyleCnt="0"/>
      <dgm:spPr/>
    </dgm:pt>
    <dgm:pt modelId="{7652F332-D46A-45D0-B690-564F655F3F56}" type="pres">
      <dgm:prSet presAssocID="{CDFD7938-E6E9-4285-9584-F174D28D07C2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C739E77B-E1A8-4E9E-A2EB-EB4E8F6F4429}" type="pres">
      <dgm:prSet presAssocID="{CDFD7938-E6E9-4285-9584-F174D28D07C2}" presName="parentText" presStyleLbl="node1" presStyleIdx="4" presStyleCnt="5" custScaleX="126547" custScaleY="12837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EF3FF5-B886-4EDC-A28B-9EC924E05B0C}" type="pres">
      <dgm:prSet presAssocID="{CDFD7938-E6E9-4285-9584-F174D28D07C2}" presName="negativeSpace" presStyleCnt="0"/>
      <dgm:spPr/>
    </dgm:pt>
    <dgm:pt modelId="{7AC90286-3126-4BD9-B662-030A17D14607}" type="pres">
      <dgm:prSet presAssocID="{CDFD7938-E6E9-4285-9584-F174D28D07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AD53568-9AD9-426E-BEAD-28BF2D360906}" srcId="{EAA2FF65-58F7-4A74-97A0-D2168EC75576}" destId="{82B7BABB-514D-411F-9137-3A3781A77225}" srcOrd="1" destOrd="0" parTransId="{1E0A716D-D00B-430D-A742-FEF18EB86B11}" sibTransId="{F2E5D8A3-6B78-4E6A-9F64-0F30C4E74A23}"/>
    <dgm:cxn modelId="{80271E33-1C4B-4200-A561-ACF6F478DC2A}" srcId="{EAA2FF65-58F7-4A74-97A0-D2168EC75576}" destId="{37122E1A-E37B-4A32-BE80-F30A74F26E36}" srcOrd="0" destOrd="0" parTransId="{18E415A2-5B6C-4594-A838-5F7B34610BAF}" sibTransId="{53A45140-FD1F-4C13-92B6-81070D05F797}"/>
    <dgm:cxn modelId="{B25CDA55-2050-4ED7-AED0-9DA65E364F58}" type="presOf" srcId="{37122E1A-E37B-4A32-BE80-F30A74F26E36}" destId="{4171CE80-FE29-4BDB-BC02-E09CD1FDADC4}" srcOrd="0" destOrd="0" presId="urn:microsoft.com/office/officeart/2005/8/layout/list1"/>
    <dgm:cxn modelId="{B460AC03-2D5A-4F12-B6D7-EAF1A8C2FAC5}" type="presOf" srcId="{EAA2FF65-58F7-4A74-97A0-D2168EC75576}" destId="{6887F000-3CD0-443F-9B14-206351B2195F}" srcOrd="0" destOrd="0" presId="urn:microsoft.com/office/officeart/2005/8/layout/list1"/>
    <dgm:cxn modelId="{597D19D5-C1E2-44A9-B093-80BD3497AEF6}" type="presOf" srcId="{CDFD7938-E6E9-4285-9584-F174D28D07C2}" destId="{C739E77B-E1A8-4E9E-A2EB-EB4E8F6F4429}" srcOrd="1" destOrd="0" presId="urn:microsoft.com/office/officeart/2005/8/layout/list1"/>
    <dgm:cxn modelId="{07088A3C-6BEB-4D5E-8E51-C84A652DF09D}" type="presOf" srcId="{036BA8CB-BA6A-4E51-A72C-9C6B6EAD5762}" destId="{C9E3ACF9-A0E4-472B-9508-1799E29D73DF}" srcOrd="1" destOrd="0" presId="urn:microsoft.com/office/officeart/2005/8/layout/list1"/>
    <dgm:cxn modelId="{47D3D44A-7DBA-4A46-99FF-DFF403ACC77B}" type="presOf" srcId="{80C9E9D8-1C62-454A-BB50-03B880BC7E2E}" destId="{FEC2D127-DFD6-4773-A85B-1B8FD022F0EC}" srcOrd="1" destOrd="0" presId="urn:microsoft.com/office/officeart/2005/8/layout/list1"/>
    <dgm:cxn modelId="{301DEAC8-8239-46FF-A925-A783C51BC01F}" type="presOf" srcId="{036BA8CB-BA6A-4E51-A72C-9C6B6EAD5762}" destId="{7E29724F-D459-4613-89E0-BD0F55D54BDE}" srcOrd="0" destOrd="0" presId="urn:microsoft.com/office/officeart/2005/8/layout/list1"/>
    <dgm:cxn modelId="{DDCDE98C-F761-4055-8046-02E4F8998325}" srcId="{EAA2FF65-58F7-4A74-97A0-D2168EC75576}" destId="{CDFD7938-E6E9-4285-9584-F174D28D07C2}" srcOrd="4" destOrd="0" parTransId="{6E215963-A205-4776-A982-5B3EC37165D3}" sibTransId="{EEA1F35D-394A-443F-A912-0B06E849DB78}"/>
    <dgm:cxn modelId="{DD60CC25-58B3-40DD-B5BF-D1157DC76A04}" type="presOf" srcId="{CDFD7938-E6E9-4285-9584-F174D28D07C2}" destId="{7652F332-D46A-45D0-B690-564F655F3F56}" srcOrd="0" destOrd="0" presId="urn:microsoft.com/office/officeart/2005/8/layout/list1"/>
    <dgm:cxn modelId="{8AE88EEB-30EB-4B5D-AF53-FC9C7E72A28B}" srcId="{EAA2FF65-58F7-4A74-97A0-D2168EC75576}" destId="{80C9E9D8-1C62-454A-BB50-03B880BC7E2E}" srcOrd="3" destOrd="0" parTransId="{15986FAE-385F-4576-8F1F-6676C37BC83E}" sibTransId="{11BCBF9E-64EC-4544-BC2F-2BDEFC34A67B}"/>
    <dgm:cxn modelId="{A1F2FBF2-9009-45CE-AEF2-D2CF98A5C3A3}" type="presOf" srcId="{80C9E9D8-1C62-454A-BB50-03B880BC7E2E}" destId="{35850D42-C917-4209-89A5-5031E27BD50D}" srcOrd="0" destOrd="0" presId="urn:microsoft.com/office/officeart/2005/8/layout/list1"/>
    <dgm:cxn modelId="{5D191DDA-5000-4990-8513-750B82DDAD7A}" srcId="{EAA2FF65-58F7-4A74-97A0-D2168EC75576}" destId="{036BA8CB-BA6A-4E51-A72C-9C6B6EAD5762}" srcOrd="2" destOrd="0" parTransId="{475858A4-D224-4C3F-A250-C00E460FB30E}" sibTransId="{8F0D39E6-E917-423D-B7B5-31F144724031}"/>
    <dgm:cxn modelId="{F2872F7E-2CF1-4E54-B35C-4F944F587B53}" type="presOf" srcId="{37122E1A-E37B-4A32-BE80-F30A74F26E36}" destId="{F6BA1720-E112-4030-8C28-2E5B3418A199}" srcOrd="1" destOrd="0" presId="urn:microsoft.com/office/officeart/2005/8/layout/list1"/>
    <dgm:cxn modelId="{FA28EB18-8769-4D87-9A32-D22BD1939617}" type="presOf" srcId="{82B7BABB-514D-411F-9137-3A3781A77225}" destId="{44FE79F4-69A6-400A-9920-EC1337589DBE}" srcOrd="0" destOrd="0" presId="urn:microsoft.com/office/officeart/2005/8/layout/list1"/>
    <dgm:cxn modelId="{6C149706-229B-4388-BFDD-C68A34164A81}" type="presOf" srcId="{82B7BABB-514D-411F-9137-3A3781A77225}" destId="{B654E2C2-B22E-40DE-B767-9450F5356E5E}" srcOrd="1" destOrd="0" presId="urn:microsoft.com/office/officeart/2005/8/layout/list1"/>
    <dgm:cxn modelId="{14470FFE-671E-4319-93CB-A32CBDE77216}" type="presParOf" srcId="{6887F000-3CD0-443F-9B14-206351B2195F}" destId="{058C8475-5AFB-412E-AC1F-6EFF03EB96F1}" srcOrd="0" destOrd="0" presId="urn:microsoft.com/office/officeart/2005/8/layout/list1"/>
    <dgm:cxn modelId="{9E7CC91C-462A-4075-9065-B426EA3C5520}" type="presParOf" srcId="{058C8475-5AFB-412E-AC1F-6EFF03EB96F1}" destId="{4171CE80-FE29-4BDB-BC02-E09CD1FDADC4}" srcOrd="0" destOrd="0" presId="urn:microsoft.com/office/officeart/2005/8/layout/list1"/>
    <dgm:cxn modelId="{9794EA9B-AC88-4BDD-8A0F-D7EB5992EE58}" type="presParOf" srcId="{058C8475-5AFB-412E-AC1F-6EFF03EB96F1}" destId="{F6BA1720-E112-4030-8C28-2E5B3418A199}" srcOrd="1" destOrd="0" presId="urn:microsoft.com/office/officeart/2005/8/layout/list1"/>
    <dgm:cxn modelId="{408299C4-7D6D-4822-B04C-DF35A5AAA72B}" type="presParOf" srcId="{6887F000-3CD0-443F-9B14-206351B2195F}" destId="{28B2207B-AD05-4592-906A-1675FE1B26C4}" srcOrd="1" destOrd="0" presId="urn:microsoft.com/office/officeart/2005/8/layout/list1"/>
    <dgm:cxn modelId="{BEB897EB-FDD1-447D-8CDF-2058831407D2}" type="presParOf" srcId="{6887F000-3CD0-443F-9B14-206351B2195F}" destId="{D7284399-B216-48B4-A5B9-717A591DC988}" srcOrd="2" destOrd="0" presId="urn:microsoft.com/office/officeart/2005/8/layout/list1"/>
    <dgm:cxn modelId="{E99F16B2-6D0C-451B-990B-49419ABB0590}" type="presParOf" srcId="{6887F000-3CD0-443F-9B14-206351B2195F}" destId="{515CBE49-250F-45E5-BFCB-43259CE5A7F2}" srcOrd="3" destOrd="0" presId="urn:microsoft.com/office/officeart/2005/8/layout/list1"/>
    <dgm:cxn modelId="{28AE0409-8106-481A-A088-C26468BBC50A}" type="presParOf" srcId="{6887F000-3CD0-443F-9B14-206351B2195F}" destId="{AFEDC0CC-8637-4B1B-A4D4-1DC1AD515228}" srcOrd="4" destOrd="0" presId="urn:microsoft.com/office/officeart/2005/8/layout/list1"/>
    <dgm:cxn modelId="{4CC38C18-0788-4703-8EEC-3C2FE1C40A1F}" type="presParOf" srcId="{AFEDC0CC-8637-4B1B-A4D4-1DC1AD515228}" destId="{44FE79F4-69A6-400A-9920-EC1337589DBE}" srcOrd="0" destOrd="0" presId="urn:microsoft.com/office/officeart/2005/8/layout/list1"/>
    <dgm:cxn modelId="{4DC76738-52CF-49B8-AE04-1A4B6E69A748}" type="presParOf" srcId="{AFEDC0CC-8637-4B1B-A4D4-1DC1AD515228}" destId="{B654E2C2-B22E-40DE-B767-9450F5356E5E}" srcOrd="1" destOrd="0" presId="urn:microsoft.com/office/officeart/2005/8/layout/list1"/>
    <dgm:cxn modelId="{10558C9F-0464-4D39-AF76-61847471AF11}" type="presParOf" srcId="{6887F000-3CD0-443F-9B14-206351B2195F}" destId="{BEA398DA-868C-4024-B125-028D2AB0CD3F}" srcOrd="5" destOrd="0" presId="urn:microsoft.com/office/officeart/2005/8/layout/list1"/>
    <dgm:cxn modelId="{05918DA5-0EC0-41C2-8452-637C3DB10742}" type="presParOf" srcId="{6887F000-3CD0-443F-9B14-206351B2195F}" destId="{ABDCBEEA-069F-423C-A0E0-A5E8F2D199B5}" srcOrd="6" destOrd="0" presId="urn:microsoft.com/office/officeart/2005/8/layout/list1"/>
    <dgm:cxn modelId="{97B1F69A-966E-4089-B22C-A33FA9864AAF}" type="presParOf" srcId="{6887F000-3CD0-443F-9B14-206351B2195F}" destId="{F43209BF-65D3-4225-8A29-3D77C51C9054}" srcOrd="7" destOrd="0" presId="urn:microsoft.com/office/officeart/2005/8/layout/list1"/>
    <dgm:cxn modelId="{984745BF-B112-48EC-A6DB-9E7ACDC1A355}" type="presParOf" srcId="{6887F000-3CD0-443F-9B14-206351B2195F}" destId="{38F977C0-93B5-487A-870F-C474B3BBAA9B}" srcOrd="8" destOrd="0" presId="urn:microsoft.com/office/officeart/2005/8/layout/list1"/>
    <dgm:cxn modelId="{58A95CA5-9BF0-49C9-8111-E7D5C7D26EA9}" type="presParOf" srcId="{38F977C0-93B5-487A-870F-C474B3BBAA9B}" destId="{7E29724F-D459-4613-89E0-BD0F55D54BDE}" srcOrd="0" destOrd="0" presId="urn:microsoft.com/office/officeart/2005/8/layout/list1"/>
    <dgm:cxn modelId="{BB32B326-F2FD-4236-AF59-A27F5DE836C6}" type="presParOf" srcId="{38F977C0-93B5-487A-870F-C474B3BBAA9B}" destId="{C9E3ACF9-A0E4-472B-9508-1799E29D73DF}" srcOrd="1" destOrd="0" presId="urn:microsoft.com/office/officeart/2005/8/layout/list1"/>
    <dgm:cxn modelId="{440FF69D-4E75-4D40-972F-069286BEF200}" type="presParOf" srcId="{6887F000-3CD0-443F-9B14-206351B2195F}" destId="{784D4579-4BCB-4FB3-A8EB-6B18C016602F}" srcOrd="9" destOrd="0" presId="urn:microsoft.com/office/officeart/2005/8/layout/list1"/>
    <dgm:cxn modelId="{3DE6F7A1-C9CC-4D27-922E-89F7CA1798B6}" type="presParOf" srcId="{6887F000-3CD0-443F-9B14-206351B2195F}" destId="{6A5312CE-B818-4F23-BD50-7765839826D2}" srcOrd="10" destOrd="0" presId="urn:microsoft.com/office/officeart/2005/8/layout/list1"/>
    <dgm:cxn modelId="{62CB1BA9-F1CF-43A1-84F5-6DB8AF415413}" type="presParOf" srcId="{6887F000-3CD0-443F-9B14-206351B2195F}" destId="{0A3B88B7-EBDB-4E7A-BE3C-F28859CDA96C}" srcOrd="11" destOrd="0" presId="urn:microsoft.com/office/officeart/2005/8/layout/list1"/>
    <dgm:cxn modelId="{7712045F-032A-4A73-AAA1-E0EAF61E3723}" type="presParOf" srcId="{6887F000-3CD0-443F-9B14-206351B2195F}" destId="{39F1F814-0D23-4647-8D38-BCF559972B9E}" srcOrd="12" destOrd="0" presId="urn:microsoft.com/office/officeart/2005/8/layout/list1"/>
    <dgm:cxn modelId="{2F1DA920-5C91-4F08-BCE2-C7525E3E1B1F}" type="presParOf" srcId="{39F1F814-0D23-4647-8D38-BCF559972B9E}" destId="{35850D42-C917-4209-89A5-5031E27BD50D}" srcOrd="0" destOrd="0" presId="urn:microsoft.com/office/officeart/2005/8/layout/list1"/>
    <dgm:cxn modelId="{0A3BC8BD-86B2-452F-B57C-2A10F79E9093}" type="presParOf" srcId="{39F1F814-0D23-4647-8D38-BCF559972B9E}" destId="{FEC2D127-DFD6-4773-A85B-1B8FD022F0EC}" srcOrd="1" destOrd="0" presId="urn:microsoft.com/office/officeart/2005/8/layout/list1"/>
    <dgm:cxn modelId="{7BC9D09B-A073-40C9-BC79-ADD01EEA7DDF}" type="presParOf" srcId="{6887F000-3CD0-443F-9B14-206351B2195F}" destId="{BE934BF7-5748-4941-8836-D0D5B50EF34D}" srcOrd="13" destOrd="0" presId="urn:microsoft.com/office/officeart/2005/8/layout/list1"/>
    <dgm:cxn modelId="{5E0E77AE-BC57-462F-8802-C26910FA940F}" type="presParOf" srcId="{6887F000-3CD0-443F-9B14-206351B2195F}" destId="{2F0EDBF4-6E34-43ED-943A-DE2339CBFE27}" srcOrd="14" destOrd="0" presId="urn:microsoft.com/office/officeart/2005/8/layout/list1"/>
    <dgm:cxn modelId="{EB24BB53-6680-408B-B85B-80CA564CD910}" type="presParOf" srcId="{6887F000-3CD0-443F-9B14-206351B2195F}" destId="{404559DA-2419-4025-97E5-94767F98683A}" srcOrd="15" destOrd="0" presId="urn:microsoft.com/office/officeart/2005/8/layout/list1"/>
    <dgm:cxn modelId="{E6A26955-2137-4024-89CE-0CFDB9D414AE}" type="presParOf" srcId="{6887F000-3CD0-443F-9B14-206351B2195F}" destId="{4E1FFD09-79E8-4F13-9242-F0413A2C0D64}" srcOrd="16" destOrd="0" presId="urn:microsoft.com/office/officeart/2005/8/layout/list1"/>
    <dgm:cxn modelId="{410F3267-792F-4173-BBAB-A536A7B01981}" type="presParOf" srcId="{4E1FFD09-79E8-4F13-9242-F0413A2C0D64}" destId="{7652F332-D46A-45D0-B690-564F655F3F56}" srcOrd="0" destOrd="0" presId="urn:microsoft.com/office/officeart/2005/8/layout/list1"/>
    <dgm:cxn modelId="{2EFEA6E7-B7AF-4D68-8DC2-D384ED75DA82}" type="presParOf" srcId="{4E1FFD09-79E8-4F13-9242-F0413A2C0D64}" destId="{C739E77B-E1A8-4E9E-A2EB-EB4E8F6F4429}" srcOrd="1" destOrd="0" presId="urn:microsoft.com/office/officeart/2005/8/layout/list1"/>
    <dgm:cxn modelId="{F6670E96-6AC2-48D4-A6BA-F240698934C0}" type="presParOf" srcId="{6887F000-3CD0-443F-9B14-206351B2195F}" destId="{C4EF3FF5-B886-4EDC-A28B-9EC924E05B0C}" srcOrd="17" destOrd="0" presId="urn:microsoft.com/office/officeart/2005/8/layout/list1"/>
    <dgm:cxn modelId="{C4E37044-A0B5-4E01-ADEA-C2B1DCC6D79B}" type="presParOf" srcId="{6887F000-3CD0-443F-9B14-206351B2195F}" destId="{7AC90286-3126-4BD9-B662-030A17D1460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81CF55-F10A-42F9-9732-09DC45E27CA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D409A1E8-A96A-4CC1-A736-92FD0060C40B}">
      <dgm:prSet phldrT="[Text]"/>
      <dgm:spPr/>
      <dgm:t>
        <a:bodyPr/>
        <a:lstStyle/>
        <a:p>
          <a:r>
            <a:rPr lang="id-ID" dirty="0" smtClean="0"/>
            <a:t>Fungsi</a:t>
          </a:r>
          <a:endParaRPr lang="id-ID" dirty="0"/>
        </a:p>
      </dgm:t>
    </dgm:pt>
    <dgm:pt modelId="{DE0BF8B1-3EBD-4070-BC8F-0C001C9528EF}" type="parTrans" cxnId="{D33B48FB-E89D-4995-8AF9-531C07303A47}">
      <dgm:prSet/>
      <dgm:spPr/>
      <dgm:t>
        <a:bodyPr/>
        <a:lstStyle/>
        <a:p>
          <a:endParaRPr lang="id-ID"/>
        </a:p>
      </dgm:t>
    </dgm:pt>
    <dgm:pt modelId="{AAE0AF9F-D9DF-4171-84E9-F02B82825277}" type="sibTrans" cxnId="{D33B48FB-E89D-4995-8AF9-531C07303A47}">
      <dgm:prSet/>
      <dgm:spPr/>
      <dgm:t>
        <a:bodyPr/>
        <a:lstStyle/>
        <a:p>
          <a:endParaRPr lang="id-ID"/>
        </a:p>
      </dgm:t>
    </dgm:pt>
    <dgm:pt modelId="{A0A0D16F-95E5-48AB-9E6C-7330CBF53370}">
      <dgm:prSet phldrT="[Text]"/>
      <dgm:spPr/>
      <dgm:t>
        <a:bodyPr/>
        <a:lstStyle/>
        <a:p>
          <a:r>
            <a:rPr lang="id-ID" dirty="0" smtClean="0"/>
            <a:t>Perlindungan, dukungan fisik dan komunikasi atau hubungan dengan sel-sel lainnya </a:t>
          </a:r>
          <a:endParaRPr lang="id-ID" dirty="0"/>
        </a:p>
      </dgm:t>
    </dgm:pt>
    <dgm:pt modelId="{B92B923E-57B8-4674-81C9-24E3CA1E4AAE}" type="parTrans" cxnId="{ADDBC4EB-DB59-419D-B4B3-E17539D87183}">
      <dgm:prSet/>
      <dgm:spPr/>
      <dgm:t>
        <a:bodyPr/>
        <a:lstStyle/>
        <a:p>
          <a:endParaRPr lang="id-ID"/>
        </a:p>
      </dgm:t>
    </dgm:pt>
    <dgm:pt modelId="{7A00BE0B-8F2C-485A-A12B-201820524277}" type="sibTrans" cxnId="{ADDBC4EB-DB59-419D-B4B3-E17539D87183}">
      <dgm:prSet/>
      <dgm:spPr/>
      <dgm:t>
        <a:bodyPr/>
        <a:lstStyle/>
        <a:p>
          <a:endParaRPr lang="id-ID"/>
        </a:p>
      </dgm:t>
    </dgm:pt>
    <dgm:pt modelId="{2026A962-C7B4-4864-ADC5-BEDE2728DA29}">
      <dgm:prSet phldrT="[Text]"/>
      <dgm:spPr/>
      <dgm:t>
        <a:bodyPr/>
        <a:lstStyle/>
        <a:p>
          <a:r>
            <a:rPr lang="id-ID" u="none" dirty="0" smtClean="0"/>
            <a:t>Kerangka Pendukung</a:t>
          </a:r>
          <a:endParaRPr lang="id-ID" u="none" dirty="0"/>
        </a:p>
      </dgm:t>
    </dgm:pt>
    <dgm:pt modelId="{037B4573-A477-44D7-9F75-02C0DD62A0D8}" type="parTrans" cxnId="{BAAB6DEA-0AE7-45C4-B052-8FC6E0D6A3D0}">
      <dgm:prSet/>
      <dgm:spPr/>
      <dgm:t>
        <a:bodyPr/>
        <a:lstStyle/>
        <a:p>
          <a:endParaRPr lang="id-ID"/>
        </a:p>
      </dgm:t>
    </dgm:pt>
    <dgm:pt modelId="{FDC5FCA7-DD2A-48FA-BD7B-6694EF6BE085}" type="sibTrans" cxnId="{BAAB6DEA-0AE7-45C4-B052-8FC6E0D6A3D0}">
      <dgm:prSet/>
      <dgm:spPr/>
      <dgm:t>
        <a:bodyPr/>
        <a:lstStyle/>
        <a:p>
          <a:endParaRPr lang="id-ID"/>
        </a:p>
      </dgm:t>
    </dgm:pt>
    <dgm:pt modelId="{D87A72B6-7C20-4F1A-A748-A565EA833398}">
      <dgm:prSet phldrT="[Text]"/>
      <dgm:spPr/>
      <dgm:t>
        <a:bodyPr/>
        <a:lstStyle/>
        <a:p>
          <a:r>
            <a:rPr lang="nn-NO" dirty="0" smtClean="0"/>
            <a:t>Pada tanaman dinding sel yang kaku </a:t>
          </a:r>
          <a:endParaRPr lang="id-ID" dirty="0"/>
        </a:p>
      </dgm:t>
    </dgm:pt>
    <dgm:pt modelId="{16C595F5-2C16-42C4-968D-33F04E105A08}" type="parTrans" cxnId="{BE187606-C097-4F3D-BE49-494DF86A23CA}">
      <dgm:prSet/>
      <dgm:spPr/>
      <dgm:t>
        <a:bodyPr/>
        <a:lstStyle/>
        <a:p>
          <a:endParaRPr lang="id-ID"/>
        </a:p>
      </dgm:t>
    </dgm:pt>
    <dgm:pt modelId="{B6FD3305-3B50-4CC3-AEAE-462657B8B90B}" type="sibTrans" cxnId="{BE187606-C097-4F3D-BE49-494DF86A23CA}">
      <dgm:prSet/>
      <dgm:spPr/>
      <dgm:t>
        <a:bodyPr/>
        <a:lstStyle/>
        <a:p>
          <a:endParaRPr lang="id-ID"/>
        </a:p>
      </dgm:t>
    </dgm:pt>
    <dgm:pt modelId="{063517C5-09F7-4EDB-A8D2-BA77432680E0}">
      <dgm:prSet phldrT="[Text]"/>
      <dgm:spPr/>
      <dgm:t>
        <a:bodyPr/>
        <a:lstStyle/>
        <a:p>
          <a:r>
            <a:rPr lang="id-ID" dirty="0" smtClean="0"/>
            <a:t>Koordinasi Antar Sel</a:t>
          </a:r>
          <a:endParaRPr lang="id-ID" dirty="0"/>
        </a:p>
      </dgm:t>
    </dgm:pt>
    <dgm:pt modelId="{1136EB4B-CF81-4993-BB94-4BF144103AC8}" type="parTrans" cxnId="{D2A29877-CC19-4718-8448-F546AE0AEA5D}">
      <dgm:prSet/>
      <dgm:spPr/>
      <dgm:t>
        <a:bodyPr/>
        <a:lstStyle/>
        <a:p>
          <a:endParaRPr lang="id-ID"/>
        </a:p>
      </dgm:t>
    </dgm:pt>
    <dgm:pt modelId="{37D42AB0-5451-4032-A216-0D8EB4543907}" type="sibTrans" cxnId="{D2A29877-CC19-4718-8448-F546AE0AEA5D}">
      <dgm:prSet/>
      <dgm:spPr/>
      <dgm:t>
        <a:bodyPr/>
        <a:lstStyle/>
        <a:p>
          <a:endParaRPr lang="id-ID"/>
        </a:p>
      </dgm:t>
    </dgm:pt>
    <dgm:pt modelId="{7CF9AE27-8D10-4CEB-9AF1-28775F3B1FF6}">
      <dgm:prSet phldrT="[Text]"/>
      <dgm:spPr/>
      <dgm:t>
        <a:bodyPr/>
        <a:lstStyle/>
        <a:p>
          <a:r>
            <a:rPr lang="id-ID" dirty="0" smtClean="0"/>
            <a:t>Dilakukan melalui struktur yang menghubungkan sel disebut sel junction </a:t>
          </a:r>
          <a:endParaRPr lang="id-ID" dirty="0"/>
        </a:p>
      </dgm:t>
    </dgm:pt>
    <dgm:pt modelId="{5353B4D3-46AC-41BF-BC24-209F2B3D96A5}" type="parTrans" cxnId="{E463ED75-85A6-4107-98A1-4C68F6439040}">
      <dgm:prSet/>
      <dgm:spPr/>
      <dgm:t>
        <a:bodyPr/>
        <a:lstStyle/>
        <a:p>
          <a:endParaRPr lang="id-ID"/>
        </a:p>
      </dgm:t>
    </dgm:pt>
    <dgm:pt modelId="{0A3A0A24-5C3C-4416-B26C-25CD6C2C65D9}" type="sibTrans" cxnId="{E463ED75-85A6-4107-98A1-4C68F6439040}">
      <dgm:prSet/>
      <dgm:spPr/>
      <dgm:t>
        <a:bodyPr/>
        <a:lstStyle/>
        <a:p>
          <a:endParaRPr lang="id-ID"/>
        </a:p>
      </dgm:t>
    </dgm:pt>
    <dgm:pt modelId="{C71403B0-3E99-47E7-8B51-D04FD627DCB9}" type="pres">
      <dgm:prSet presAssocID="{D281CF55-F10A-42F9-9732-09DC45E27C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A162E0F-262F-45D1-A8C7-97D07754E4C4}" type="pres">
      <dgm:prSet presAssocID="{D409A1E8-A96A-4CC1-A736-92FD0060C4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FB6D76-8BA7-4803-BA55-31D6A9A1C2E7}" type="pres">
      <dgm:prSet presAssocID="{D409A1E8-A96A-4CC1-A736-92FD0060C40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0850BF-C9B8-4AC3-B725-2592FD37FB8E}" type="pres">
      <dgm:prSet presAssocID="{2026A962-C7B4-4864-ADC5-BEDE2728DA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9E2F0C-7E7F-46D6-A87E-80A6AD4A3280}" type="pres">
      <dgm:prSet presAssocID="{2026A962-C7B4-4864-ADC5-BEDE2728DA2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A2CAE8-BC3D-45F2-B0E1-22303A81A485}" type="pres">
      <dgm:prSet presAssocID="{063517C5-09F7-4EDB-A8D2-BA77432680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B0E9CC-5EC3-4184-B7E3-383F47DF0822}" type="pres">
      <dgm:prSet presAssocID="{063517C5-09F7-4EDB-A8D2-BA77432680E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5029FAF-1F9F-4331-9A16-DC4B3A419D03}" type="presOf" srcId="{A0A0D16F-95E5-48AB-9E6C-7330CBF53370}" destId="{5CFB6D76-8BA7-4803-BA55-31D6A9A1C2E7}" srcOrd="0" destOrd="0" presId="urn:microsoft.com/office/officeart/2005/8/layout/vList2"/>
    <dgm:cxn modelId="{B01F8693-5592-4A5C-95A3-EE9C0775EE5E}" type="presOf" srcId="{2026A962-C7B4-4864-ADC5-BEDE2728DA29}" destId="{C20850BF-C9B8-4AC3-B725-2592FD37FB8E}" srcOrd="0" destOrd="0" presId="urn:microsoft.com/office/officeart/2005/8/layout/vList2"/>
    <dgm:cxn modelId="{E463ED75-85A6-4107-98A1-4C68F6439040}" srcId="{063517C5-09F7-4EDB-A8D2-BA77432680E0}" destId="{7CF9AE27-8D10-4CEB-9AF1-28775F3B1FF6}" srcOrd="0" destOrd="0" parTransId="{5353B4D3-46AC-41BF-BC24-209F2B3D96A5}" sibTransId="{0A3A0A24-5C3C-4416-B26C-25CD6C2C65D9}"/>
    <dgm:cxn modelId="{BE187606-C097-4F3D-BE49-494DF86A23CA}" srcId="{2026A962-C7B4-4864-ADC5-BEDE2728DA29}" destId="{D87A72B6-7C20-4F1A-A748-A565EA833398}" srcOrd="0" destOrd="0" parTransId="{16C595F5-2C16-42C4-968D-33F04E105A08}" sibTransId="{B6FD3305-3B50-4CC3-AEAE-462657B8B90B}"/>
    <dgm:cxn modelId="{ADDBC4EB-DB59-419D-B4B3-E17539D87183}" srcId="{D409A1E8-A96A-4CC1-A736-92FD0060C40B}" destId="{A0A0D16F-95E5-48AB-9E6C-7330CBF53370}" srcOrd="0" destOrd="0" parTransId="{B92B923E-57B8-4674-81C9-24E3CA1E4AAE}" sibTransId="{7A00BE0B-8F2C-485A-A12B-201820524277}"/>
    <dgm:cxn modelId="{19C84323-61C3-4D9F-AF75-E1B998EA84D6}" type="presOf" srcId="{063517C5-09F7-4EDB-A8D2-BA77432680E0}" destId="{08A2CAE8-BC3D-45F2-B0E1-22303A81A485}" srcOrd="0" destOrd="0" presId="urn:microsoft.com/office/officeart/2005/8/layout/vList2"/>
    <dgm:cxn modelId="{BAAB6DEA-0AE7-45C4-B052-8FC6E0D6A3D0}" srcId="{D281CF55-F10A-42F9-9732-09DC45E27CA6}" destId="{2026A962-C7B4-4864-ADC5-BEDE2728DA29}" srcOrd="1" destOrd="0" parTransId="{037B4573-A477-44D7-9F75-02C0DD62A0D8}" sibTransId="{FDC5FCA7-DD2A-48FA-BD7B-6694EF6BE085}"/>
    <dgm:cxn modelId="{D2A29877-CC19-4718-8448-F546AE0AEA5D}" srcId="{D281CF55-F10A-42F9-9732-09DC45E27CA6}" destId="{063517C5-09F7-4EDB-A8D2-BA77432680E0}" srcOrd="2" destOrd="0" parTransId="{1136EB4B-CF81-4993-BB94-4BF144103AC8}" sibTransId="{37D42AB0-5451-4032-A216-0D8EB4543907}"/>
    <dgm:cxn modelId="{D33B48FB-E89D-4995-8AF9-531C07303A47}" srcId="{D281CF55-F10A-42F9-9732-09DC45E27CA6}" destId="{D409A1E8-A96A-4CC1-A736-92FD0060C40B}" srcOrd="0" destOrd="0" parTransId="{DE0BF8B1-3EBD-4070-BC8F-0C001C9528EF}" sibTransId="{AAE0AF9F-D9DF-4171-84E9-F02B82825277}"/>
    <dgm:cxn modelId="{0B3F3C1F-9385-4297-8657-24B2DEF6C150}" type="presOf" srcId="{7CF9AE27-8D10-4CEB-9AF1-28775F3B1FF6}" destId="{C9B0E9CC-5EC3-4184-B7E3-383F47DF0822}" srcOrd="0" destOrd="0" presId="urn:microsoft.com/office/officeart/2005/8/layout/vList2"/>
    <dgm:cxn modelId="{B537B0C5-853D-4F0C-8727-35B29B75F8B6}" type="presOf" srcId="{D281CF55-F10A-42F9-9732-09DC45E27CA6}" destId="{C71403B0-3E99-47E7-8B51-D04FD627DCB9}" srcOrd="0" destOrd="0" presId="urn:microsoft.com/office/officeart/2005/8/layout/vList2"/>
    <dgm:cxn modelId="{EFC86ED3-0F97-4931-9C84-56E184FCC47D}" type="presOf" srcId="{D87A72B6-7C20-4F1A-A748-A565EA833398}" destId="{869E2F0C-7E7F-46D6-A87E-80A6AD4A3280}" srcOrd="0" destOrd="0" presId="urn:microsoft.com/office/officeart/2005/8/layout/vList2"/>
    <dgm:cxn modelId="{E8C5D142-C2E5-43A5-8243-0054C59FE204}" type="presOf" srcId="{D409A1E8-A96A-4CC1-A736-92FD0060C40B}" destId="{3A162E0F-262F-45D1-A8C7-97D07754E4C4}" srcOrd="0" destOrd="0" presId="urn:microsoft.com/office/officeart/2005/8/layout/vList2"/>
    <dgm:cxn modelId="{1F458A38-403D-48CB-BA0A-10C37995BC11}" type="presParOf" srcId="{C71403B0-3E99-47E7-8B51-D04FD627DCB9}" destId="{3A162E0F-262F-45D1-A8C7-97D07754E4C4}" srcOrd="0" destOrd="0" presId="urn:microsoft.com/office/officeart/2005/8/layout/vList2"/>
    <dgm:cxn modelId="{D3394A8C-37A0-4ADE-8C61-6A35259E0023}" type="presParOf" srcId="{C71403B0-3E99-47E7-8B51-D04FD627DCB9}" destId="{5CFB6D76-8BA7-4803-BA55-31D6A9A1C2E7}" srcOrd="1" destOrd="0" presId="urn:microsoft.com/office/officeart/2005/8/layout/vList2"/>
    <dgm:cxn modelId="{05CB19FA-D0C0-4C54-8C13-7B2D84D71918}" type="presParOf" srcId="{C71403B0-3E99-47E7-8B51-D04FD627DCB9}" destId="{C20850BF-C9B8-4AC3-B725-2592FD37FB8E}" srcOrd="2" destOrd="0" presId="urn:microsoft.com/office/officeart/2005/8/layout/vList2"/>
    <dgm:cxn modelId="{57922A14-3DFC-40C6-BB73-C55DE9038A96}" type="presParOf" srcId="{C71403B0-3E99-47E7-8B51-D04FD627DCB9}" destId="{869E2F0C-7E7F-46D6-A87E-80A6AD4A3280}" srcOrd="3" destOrd="0" presId="urn:microsoft.com/office/officeart/2005/8/layout/vList2"/>
    <dgm:cxn modelId="{8593A315-9380-488F-9688-FDECD131152B}" type="presParOf" srcId="{C71403B0-3E99-47E7-8B51-D04FD627DCB9}" destId="{08A2CAE8-BC3D-45F2-B0E1-22303A81A485}" srcOrd="4" destOrd="0" presId="urn:microsoft.com/office/officeart/2005/8/layout/vList2"/>
    <dgm:cxn modelId="{4E2C0A4F-0869-49A7-9E14-1A509AA1506D}" type="presParOf" srcId="{C71403B0-3E99-47E7-8B51-D04FD627DCB9}" destId="{C9B0E9CC-5EC3-4184-B7E3-383F47DF08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EDE618-D615-4D22-BB08-0C1C040D2D4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DCA8F33-AF33-4BDD-9159-2A9BD283C84C}">
      <dgm:prSet/>
      <dgm:spPr/>
      <dgm:t>
        <a:bodyPr/>
        <a:lstStyle/>
        <a:p>
          <a:pPr rtl="0"/>
          <a:r>
            <a:rPr lang="id-ID" b="0" dirty="0" smtClean="0"/>
            <a:t>Fungsi inti atau nukleus</a:t>
          </a:r>
          <a:endParaRPr lang="id-ID" b="0" dirty="0"/>
        </a:p>
      </dgm:t>
    </dgm:pt>
    <dgm:pt modelId="{5F4B2E1F-D569-4EBC-8CC9-4745A10B27D3}" type="parTrans" cxnId="{A7B18F78-EEE0-4431-9591-F970D482EE4D}">
      <dgm:prSet/>
      <dgm:spPr/>
      <dgm:t>
        <a:bodyPr/>
        <a:lstStyle/>
        <a:p>
          <a:endParaRPr lang="id-ID"/>
        </a:p>
      </dgm:t>
    </dgm:pt>
    <dgm:pt modelId="{DC20B5AC-95B9-423A-B976-C6B0A03C08B5}" type="sibTrans" cxnId="{A7B18F78-EEE0-4431-9591-F970D482EE4D}">
      <dgm:prSet/>
      <dgm:spPr/>
      <dgm:t>
        <a:bodyPr/>
        <a:lstStyle/>
        <a:p>
          <a:endParaRPr lang="id-ID"/>
        </a:p>
      </dgm:t>
    </dgm:pt>
    <dgm:pt modelId="{81F50589-72EE-46F4-868B-3C8F53E69B8E}">
      <dgm:prSet/>
      <dgm:spPr/>
      <dgm:t>
        <a:bodyPr/>
        <a:lstStyle/>
        <a:p>
          <a:pPr rtl="0"/>
          <a:r>
            <a:rPr lang="nb-NO" b="0" dirty="0" smtClean="0"/>
            <a:t>“</a:t>
          </a:r>
          <a:r>
            <a:rPr lang="id-ID" b="0" dirty="0" smtClean="0"/>
            <a:t>B</a:t>
          </a:r>
          <a:r>
            <a:rPr lang="nb-NO" b="0" dirty="0" smtClean="0"/>
            <a:t>lue </a:t>
          </a:r>
          <a:r>
            <a:rPr lang="id-ID" b="0" dirty="0" smtClean="0"/>
            <a:t>P</a:t>
          </a:r>
          <a:r>
            <a:rPr lang="nb-NO" b="0" dirty="0" smtClean="0"/>
            <a:t>rint” </a:t>
          </a:r>
          <a:r>
            <a:rPr lang="id-ID" b="0" dirty="0" smtClean="0">
              <a:sym typeface="Wingdings" panose="05000000000000000000" pitchFamily="2" charset="2"/>
            </a:rPr>
            <a:t> H</a:t>
          </a:r>
          <a:r>
            <a:rPr lang="nb-NO" b="0" dirty="0" smtClean="0"/>
            <a:t>ereditas sel</a:t>
          </a:r>
          <a:endParaRPr lang="id-ID" b="0" dirty="0"/>
        </a:p>
      </dgm:t>
    </dgm:pt>
    <dgm:pt modelId="{779CC37B-9681-4DB5-935B-80E2D7328811}" type="parTrans" cxnId="{47A7674C-EC02-42E8-BCD1-D80B5AA157B7}">
      <dgm:prSet/>
      <dgm:spPr/>
      <dgm:t>
        <a:bodyPr/>
        <a:lstStyle/>
        <a:p>
          <a:endParaRPr lang="id-ID"/>
        </a:p>
      </dgm:t>
    </dgm:pt>
    <dgm:pt modelId="{A7C76198-9E16-42ED-A5CF-B5D9396A05BC}" type="sibTrans" cxnId="{47A7674C-EC02-42E8-BCD1-D80B5AA157B7}">
      <dgm:prSet/>
      <dgm:spPr/>
      <dgm:t>
        <a:bodyPr/>
        <a:lstStyle/>
        <a:p>
          <a:endParaRPr lang="id-ID"/>
        </a:p>
      </dgm:t>
    </dgm:pt>
    <dgm:pt modelId="{D80D968B-DBB6-458F-B02C-3EA230A666FA}">
      <dgm:prSet/>
      <dgm:spPr/>
      <dgm:t>
        <a:bodyPr/>
        <a:lstStyle/>
        <a:p>
          <a:pPr rtl="0"/>
          <a:r>
            <a:rPr lang="id-ID" b="0" dirty="0" smtClean="0"/>
            <a:t>Kromatin</a:t>
          </a:r>
          <a:endParaRPr lang="id-ID" b="0" dirty="0"/>
        </a:p>
      </dgm:t>
    </dgm:pt>
    <dgm:pt modelId="{2B71B796-0D0A-470D-AEEC-57B711A92992}" type="parTrans" cxnId="{4119C0C1-9DD9-4F84-B68C-C359826737ED}">
      <dgm:prSet/>
      <dgm:spPr/>
      <dgm:t>
        <a:bodyPr/>
        <a:lstStyle/>
        <a:p>
          <a:endParaRPr lang="id-ID"/>
        </a:p>
      </dgm:t>
    </dgm:pt>
    <dgm:pt modelId="{7618EDFD-C50A-43E0-932B-BAD7E40E498E}" type="sibTrans" cxnId="{4119C0C1-9DD9-4F84-B68C-C359826737ED}">
      <dgm:prSet/>
      <dgm:spPr/>
      <dgm:t>
        <a:bodyPr/>
        <a:lstStyle/>
        <a:p>
          <a:endParaRPr lang="id-ID"/>
        </a:p>
      </dgm:t>
    </dgm:pt>
    <dgm:pt modelId="{816CE617-176E-43ED-8806-25FE19259278}">
      <dgm:prSet/>
      <dgm:spPr/>
      <dgm:t>
        <a:bodyPr/>
        <a:lstStyle/>
        <a:p>
          <a:pPr rtl="0"/>
          <a:r>
            <a:rPr lang="id-ID" b="0" dirty="0" smtClean="0"/>
            <a:t>Kromosom</a:t>
          </a:r>
          <a:endParaRPr lang="id-ID" b="0" dirty="0"/>
        </a:p>
      </dgm:t>
    </dgm:pt>
    <dgm:pt modelId="{7B904EC3-14B9-4FC5-900C-FA1A4FBBB004}" type="parTrans" cxnId="{A7A95F02-2077-4110-84EB-3DAD0218D59D}">
      <dgm:prSet/>
      <dgm:spPr/>
      <dgm:t>
        <a:bodyPr/>
        <a:lstStyle/>
        <a:p>
          <a:endParaRPr lang="id-ID"/>
        </a:p>
      </dgm:t>
    </dgm:pt>
    <dgm:pt modelId="{5CA9B535-D734-45FC-977E-C2AE3E4A16F2}" type="sibTrans" cxnId="{A7A95F02-2077-4110-84EB-3DAD0218D59D}">
      <dgm:prSet/>
      <dgm:spPr/>
      <dgm:t>
        <a:bodyPr/>
        <a:lstStyle/>
        <a:p>
          <a:endParaRPr lang="id-ID"/>
        </a:p>
      </dgm:t>
    </dgm:pt>
    <dgm:pt modelId="{EA820BC6-0530-4D97-8C88-9BD851F99E7E}">
      <dgm:prSet/>
      <dgm:spPr/>
      <dgm:t>
        <a:bodyPr/>
        <a:lstStyle/>
        <a:p>
          <a:pPr rtl="0"/>
          <a:r>
            <a:rPr lang="id-ID" b="0" dirty="0" smtClean="0"/>
            <a:t>Sebagai pusat pengatur genetik sel </a:t>
          </a:r>
          <a:endParaRPr lang="id-ID" b="0" dirty="0"/>
        </a:p>
      </dgm:t>
    </dgm:pt>
    <dgm:pt modelId="{5A66458F-D9D8-4A12-8CD5-4865B31B354B}" type="parTrans" cxnId="{B0626E99-C57B-4879-82F4-1F3293F3C52D}">
      <dgm:prSet/>
      <dgm:spPr/>
      <dgm:t>
        <a:bodyPr/>
        <a:lstStyle/>
        <a:p>
          <a:endParaRPr lang="id-ID"/>
        </a:p>
      </dgm:t>
    </dgm:pt>
    <dgm:pt modelId="{DB57290D-78FE-422D-9C4A-2E0568070BA1}" type="sibTrans" cxnId="{B0626E99-C57B-4879-82F4-1F3293F3C52D}">
      <dgm:prSet/>
      <dgm:spPr/>
      <dgm:t>
        <a:bodyPr/>
        <a:lstStyle/>
        <a:p>
          <a:endParaRPr lang="id-ID"/>
        </a:p>
      </dgm:t>
    </dgm:pt>
    <dgm:pt modelId="{0EEFDD05-2E73-441E-AA65-ACF2EB51BD2E}">
      <dgm:prSet/>
      <dgm:spPr/>
      <dgm:t>
        <a:bodyPr/>
        <a:lstStyle/>
        <a:p>
          <a:pPr rtl="0"/>
          <a:r>
            <a:rPr lang="id-ID" b="0" dirty="0" smtClean="0"/>
            <a:t>Fungsinya adalah </a:t>
          </a:r>
          <a:r>
            <a:rPr lang="nb-NO" b="0" dirty="0" smtClean="0"/>
            <a:t>mengatur aktivitas sel </a:t>
          </a:r>
          <a:endParaRPr lang="id-ID" b="0" dirty="0"/>
        </a:p>
      </dgm:t>
    </dgm:pt>
    <dgm:pt modelId="{308FF272-02FF-48B2-9688-CB4A4F005E4F}" type="parTrans" cxnId="{02F1FFD2-3B43-4359-A400-A9226E4B4536}">
      <dgm:prSet/>
      <dgm:spPr/>
      <dgm:t>
        <a:bodyPr/>
        <a:lstStyle/>
        <a:p>
          <a:endParaRPr lang="id-ID"/>
        </a:p>
      </dgm:t>
    </dgm:pt>
    <dgm:pt modelId="{6BC96A75-E883-44EA-BC02-6CF61E01ACA9}" type="sibTrans" cxnId="{02F1FFD2-3B43-4359-A400-A9226E4B4536}">
      <dgm:prSet/>
      <dgm:spPr/>
      <dgm:t>
        <a:bodyPr/>
        <a:lstStyle/>
        <a:p>
          <a:endParaRPr lang="id-ID"/>
        </a:p>
      </dgm:t>
    </dgm:pt>
    <dgm:pt modelId="{F7747E23-6A1D-4DCD-9444-0F484DC2DFA9}">
      <dgm:prSet/>
      <dgm:spPr/>
      <dgm:t>
        <a:bodyPr/>
        <a:lstStyle/>
        <a:p>
          <a:pPr rtl="0"/>
          <a:r>
            <a:rPr lang="id-ID" b="0" dirty="0" smtClean="0"/>
            <a:t>Yaitu DNA yg diikat protein membentuk benang panjang</a:t>
          </a:r>
          <a:endParaRPr lang="id-ID" b="0" dirty="0"/>
        </a:p>
      </dgm:t>
    </dgm:pt>
    <dgm:pt modelId="{66581197-2456-4FD1-96CD-9E1A528BB337}" type="parTrans" cxnId="{A456039D-D225-42A1-9C37-852727D2F94E}">
      <dgm:prSet/>
      <dgm:spPr/>
      <dgm:t>
        <a:bodyPr/>
        <a:lstStyle/>
        <a:p>
          <a:endParaRPr lang="id-ID"/>
        </a:p>
      </dgm:t>
    </dgm:pt>
    <dgm:pt modelId="{36FDEE36-D083-4100-B803-CCC3D06D3148}" type="sibTrans" cxnId="{A456039D-D225-42A1-9C37-852727D2F94E}">
      <dgm:prSet/>
      <dgm:spPr/>
      <dgm:t>
        <a:bodyPr/>
        <a:lstStyle/>
        <a:p>
          <a:endParaRPr lang="id-ID"/>
        </a:p>
      </dgm:t>
    </dgm:pt>
    <dgm:pt modelId="{C5736A14-5FC3-49B1-A167-FAAD7249FD52}">
      <dgm:prSet/>
      <dgm:spPr/>
      <dgm:t>
        <a:bodyPr/>
        <a:lstStyle/>
        <a:p>
          <a:pPr rtl="0"/>
          <a:r>
            <a:rPr lang="id-ID" b="0" dirty="0" smtClean="0"/>
            <a:t>Yaitu kromatin bergelung ke dalam struktur selama masa reproduksi sel</a:t>
          </a:r>
          <a:endParaRPr lang="id-ID" b="0" dirty="0"/>
        </a:p>
      </dgm:t>
    </dgm:pt>
    <dgm:pt modelId="{BC3A0261-9B1B-4DFE-BC76-1AC329C9C14E}" type="parTrans" cxnId="{30E592C0-086C-480B-B6AA-000A1B615595}">
      <dgm:prSet/>
      <dgm:spPr/>
      <dgm:t>
        <a:bodyPr/>
        <a:lstStyle/>
        <a:p>
          <a:endParaRPr lang="id-ID"/>
        </a:p>
      </dgm:t>
    </dgm:pt>
    <dgm:pt modelId="{B48C79AA-D789-439A-A24F-A53A041E385C}" type="sibTrans" cxnId="{30E592C0-086C-480B-B6AA-000A1B615595}">
      <dgm:prSet/>
      <dgm:spPr/>
      <dgm:t>
        <a:bodyPr/>
        <a:lstStyle/>
        <a:p>
          <a:endParaRPr lang="id-ID"/>
        </a:p>
      </dgm:t>
    </dgm:pt>
    <dgm:pt modelId="{1FFA8889-42DA-4387-AACD-06B0124A103E}" type="pres">
      <dgm:prSet presAssocID="{7CEDE618-D615-4D22-BB08-0C1C040D2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E167D19-EB19-45EC-B4D4-F1A6688CCFD6}" type="pres">
      <dgm:prSet presAssocID="{BDCA8F33-AF33-4BDD-9159-2A9BD283C84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2E3C19-A27E-4D07-A26B-07A50DE0E470}" type="pres">
      <dgm:prSet presAssocID="{BDCA8F33-AF33-4BDD-9159-2A9BD283C84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F18FD9-BD1D-45F8-885B-DC04C4A537EB}" type="pres">
      <dgm:prSet presAssocID="{81F50589-72EE-46F4-868B-3C8F53E69B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3DFB3F-1EE4-4C1B-8198-B70DA8D6086D}" type="pres">
      <dgm:prSet presAssocID="{81F50589-72EE-46F4-868B-3C8F53E69B8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6B2EB4-8D0C-4221-A709-5D40328DEDF5}" type="pres">
      <dgm:prSet presAssocID="{D80D968B-DBB6-458F-B02C-3EA230A666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6D3849-7A69-42B3-88FC-F741378EE1EC}" type="pres">
      <dgm:prSet presAssocID="{D80D968B-DBB6-458F-B02C-3EA230A666F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CAFA2B-56D8-4652-A2BA-10BFAC7E30EB}" type="pres">
      <dgm:prSet presAssocID="{816CE617-176E-43ED-8806-25FE1925927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545CB1-1606-42B0-9A3E-CED5FE8FB05E}" type="pres">
      <dgm:prSet presAssocID="{816CE617-176E-43ED-8806-25FE1925927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456039D-D225-42A1-9C37-852727D2F94E}" srcId="{D80D968B-DBB6-458F-B02C-3EA230A666FA}" destId="{F7747E23-6A1D-4DCD-9444-0F484DC2DFA9}" srcOrd="0" destOrd="0" parTransId="{66581197-2456-4FD1-96CD-9E1A528BB337}" sibTransId="{36FDEE36-D083-4100-B803-CCC3D06D3148}"/>
    <dgm:cxn modelId="{30E592C0-086C-480B-B6AA-000A1B615595}" srcId="{816CE617-176E-43ED-8806-25FE19259278}" destId="{C5736A14-5FC3-49B1-A167-FAAD7249FD52}" srcOrd="0" destOrd="0" parTransId="{BC3A0261-9B1B-4DFE-BC76-1AC329C9C14E}" sibTransId="{B48C79AA-D789-439A-A24F-A53A041E385C}"/>
    <dgm:cxn modelId="{02F1FFD2-3B43-4359-A400-A9226E4B4536}" srcId="{81F50589-72EE-46F4-868B-3C8F53E69B8E}" destId="{0EEFDD05-2E73-441E-AA65-ACF2EB51BD2E}" srcOrd="0" destOrd="0" parTransId="{308FF272-02FF-48B2-9688-CB4A4F005E4F}" sibTransId="{6BC96A75-E883-44EA-BC02-6CF61E01ACA9}"/>
    <dgm:cxn modelId="{FA3CF08A-F080-4621-9D25-E02E0A1D4CC6}" type="presOf" srcId="{81F50589-72EE-46F4-868B-3C8F53E69B8E}" destId="{2CF18FD9-BD1D-45F8-885B-DC04C4A537EB}" srcOrd="0" destOrd="0" presId="urn:microsoft.com/office/officeart/2005/8/layout/vList2"/>
    <dgm:cxn modelId="{1DA171CE-11EA-4D3C-B7BA-5F6139DD8DD0}" type="presOf" srcId="{F7747E23-6A1D-4DCD-9444-0F484DC2DFA9}" destId="{796D3849-7A69-42B3-88FC-F741378EE1EC}" srcOrd="0" destOrd="0" presId="urn:microsoft.com/office/officeart/2005/8/layout/vList2"/>
    <dgm:cxn modelId="{A7A95F02-2077-4110-84EB-3DAD0218D59D}" srcId="{7CEDE618-D615-4D22-BB08-0C1C040D2D4B}" destId="{816CE617-176E-43ED-8806-25FE19259278}" srcOrd="3" destOrd="0" parTransId="{7B904EC3-14B9-4FC5-900C-FA1A4FBBB004}" sibTransId="{5CA9B535-D734-45FC-977E-C2AE3E4A16F2}"/>
    <dgm:cxn modelId="{E624447D-A892-4BD9-A545-FD90233429E5}" type="presOf" srcId="{BDCA8F33-AF33-4BDD-9159-2A9BD283C84C}" destId="{FE167D19-EB19-45EC-B4D4-F1A6688CCFD6}" srcOrd="0" destOrd="0" presId="urn:microsoft.com/office/officeart/2005/8/layout/vList2"/>
    <dgm:cxn modelId="{8388C431-0FCE-4EE3-894F-CBEA5B3D6B54}" type="presOf" srcId="{D80D968B-DBB6-458F-B02C-3EA230A666FA}" destId="{DE6B2EB4-8D0C-4221-A709-5D40328DEDF5}" srcOrd="0" destOrd="0" presId="urn:microsoft.com/office/officeart/2005/8/layout/vList2"/>
    <dgm:cxn modelId="{47A7674C-EC02-42E8-BCD1-D80B5AA157B7}" srcId="{7CEDE618-D615-4D22-BB08-0C1C040D2D4B}" destId="{81F50589-72EE-46F4-868B-3C8F53E69B8E}" srcOrd="1" destOrd="0" parTransId="{779CC37B-9681-4DB5-935B-80E2D7328811}" sibTransId="{A7C76198-9E16-42ED-A5CF-B5D9396A05BC}"/>
    <dgm:cxn modelId="{12D412A5-BD01-4B82-8131-19FE0C43CFDC}" type="presOf" srcId="{0EEFDD05-2E73-441E-AA65-ACF2EB51BD2E}" destId="{2B3DFB3F-1EE4-4C1B-8198-B70DA8D6086D}" srcOrd="0" destOrd="0" presId="urn:microsoft.com/office/officeart/2005/8/layout/vList2"/>
    <dgm:cxn modelId="{E80005F8-7380-42E4-AC42-95422A79741B}" type="presOf" srcId="{C5736A14-5FC3-49B1-A167-FAAD7249FD52}" destId="{CB545CB1-1606-42B0-9A3E-CED5FE8FB05E}" srcOrd="0" destOrd="0" presId="urn:microsoft.com/office/officeart/2005/8/layout/vList2"/>
    <dgm:cxn modelId="{7817A234-A036-414B-AD47-0B97D3D1D2C8}" type="presOf" srcId="{816CE617-176E-43ED-8806-25FE19259278}" destId="{73CAFA2B-56D8-4652-A2BA-10BFAC7E30EB}" srcOrd="0" destOrd="0" presId="urn:microsoft.com/office/officeart/2005/8/layout/vList2"/>
    <dgm:cxn modelId="{A7B18F78-EEE0-4431-9591-F970D482EE4D}" srcId="{7CEDE618-D615-4D22-BB08-0C1C040D2D4B}" destId="{BDCA8F33-AF33-4BDD-9159-2A9BD283C84C}" srcOrd="0" destOrd="0" parTransId="{5F4B2E1F-D569-4EBC-8CC9-4745A10B27D3}" sibTransId="{DC20B5AC-95B9-423A-B976-C6B0A03C08B5}"/>
    <dgm:cxn modelId="{1430F662-466C-49EC-977F-86692C6A6DA7}" type="presOf" srcId="{EA820BC6-0530-4D97-8C88-9BD851F99E7E}" destId="{402E3C19-A27E-4D07-A26B-07A50DE0E470}" srcOrd="0" destOrd="0" presId="urn:microsoft.com/office/officeart/2005/8/layout/vList2"/>
    <dgm:cxn modelId="{4119C0C1-9DD9-4F84-B68C-C359826737ED}" srcId="{7CEDE618-D615-4D22-BB08-0C1C040D2D4B}" destId="{D80D968B-DBB6-458F-B02C-3EA230A666FA}" srcOrd="2" destOrd="0" parTransId="{2B71B796-0D0A-470D-AEEC-57B711A92992}" sibTransId="{7618EDFD-C50A-43E0-932B-BAD7E40E498E}"/>
    <dgm:cxn modelId="{B0626E99-C57B-4879-82F4-1F3293F3C52D}" srcId="{BDCA8F33-AF33-4BDD-9159-2A9BD283C84C}" destId="{EA820BC6-0530-4D97-8C88-9BD851F99E7E}" srcOrd="0" destOrd="0" parTransId="{5A66458F-D9D8-4A12-8CD5-4865B31B354B}" sibTransId="{DB57290D-78FE-422D-9C4A-2E0568070BA1}"/>
    <dgm:cxn modelId="{5932FB6C-5B9A-4636-9A17-ACD17B998F53}" type="presOf" srcId="{7CEDE618-D615-4D22-BB08-0C1C040D2D4B}" destId="{1FFA8889-42DA-4387-AACD-06B0124A103E}" srcOrd="0" destOrd="0" presId="urn:microsoft.com/office/officeart/2005/8/layout/vList2"/>
    <dgm:cxn modelId="{0C96D610-EF31-4ACF-B3CA-31B6A12D3EC4}" type="presParOf" srcId="{1FFA8889-42DA-4387-AACD-06B0124A103E}" destId="{FE167D19-EB19-45EC-B4D4-F1A6688CCFD6}" srcOrd="0" destOrd="0" presId="urn:microsoft.com/office/officeart/2005/8/layout/vList2"/>
    <dgm:cxn modelId="{A7D02E4F-2C78-4AF2-A05C-8C0106C3090C}" type="presParOf" srcId="{1FFA8889-42DA-4387-AACD-06B0124A103E}" destId="{402E3C19-A27E-4D07-A26B-07A50DE0E470}" srcOrd="1" destOrd="0" presId="urn:microsoft.com/office/officeart/2005/8/layout/vList2"/>
    <dgm:cxn modelId="{E1981472-0236-47C9-A3C5-F31C9E55D815}" type="presParOf" srcId="{1FFA8889-42DA-4387-AACD-06B0124A103E}" destId="{2CF18FD9-BD1D-45F8-885B-DC04C4A537EB}" srcOrd="2" destOrd="0" presId="urn:microsoft.com/office/officeart/2005/8/layout/vList2"/>
    <dgm:cxn modelId="{0CA486AA-124D-4827-9A1A-D62E77C9663E}" type="presParOf" srcId="{1FFA8889-42DA-4387-AACD-06B0124A103E}" destId="{2B3DFB3F-1EE4-4C1B-8198-B70DA8D6086D}" srcOrd="3" destOrd="0" presId="urn:microsoft.com/office/officeart/2005/8/layout/vList2"/>
    <dgm:cxn modelId="{2572D9F6-658F-4731-8C7D-24CA557F15B7}" type="presParOf" srcId="{1FFA8889-42DA-4387-AACD-06B0124A103E}" destId="{DE6B2EB4-8D0C-4221-A709-5D40328DEDF5}" srcOrd="4" destOrd="0" presId="urn:microsoft.com/office/officeart/2005/8/layout/vList2"/>
    <dgm:cxn modelId="{D4FA7C54-5968-4C41-8615-81D6B2B4EB70}" type="presParOf" srcId="{1FFA8889-42DA-4387-AACD-06B0124A103E}" destId="{796D3849-7A69-42B3-88FC-F741378EE1EC}" srcOrd="5" destOrd="0" presId="urn:microsoft.com/office/officeart/2005/8/layout/vList2"/>
    <dgm:cxn modelId="{AF8E54A4-762B-483D-B908-9ED1D79ADA14}" type="presParOf" srcId="{1FFA8889-42DA-4387-AACD-06B0124A103E}" destId="{73CAFA2B-56D8-4652-A2BA-10BFAC7E30EB}" srcOrd="6" destOrd="0" presId="urn:microsoft.com/office/officeart/2005/8/layout/vList2"/>
    <dgm:cxn modelId="{44AF234A-4047-4BBF-9A72-521E6EFB60C7}" type="presParOf" srcId="{1FFA8889-42DA-4387-AACD-06B0124A103E}" destId="{CB545CB1-1606-42B0-9A3E-CED5FE8FB05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E21678-5AE2-4C4C-925E-53A37BEBA8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9F5F362-C03E-4F28-B02C-F8DC950C9913}">
      <dgm:prSet/>
      <dgm:spPr/>
      <dgm:t>
        <a:bodyPr/>
        <a:lstStyle/>
        <a:p>
          <a:pPr rtl="0"/>
          <a:r>
            <a:rPr lang="id-ID" b="0" dirty="0" smtClean="0"/>
            <a:t>Nuclear envelope</a:t>
          </a:r>
          <a:endParaRPr lang="id-ID" b="0" dirty="0"/>
        </a:p>
      </dgm:t>
    </dgm:pt>
    <dgm:pt modelId="{1C5A8145-928A-442A-8979-F06E98FFF782}" type="parTrans" cxnId="{15E26143-43A6-461E-975A-CC90A990BD26}">
      <dgm:prSet/>
      <dgm:spPr/>
      <dgm:t>
        <a:bodyPr/>
        <a:lstStyle/>
        <a:p>
          <a:endParaRPr lang="id-ID"/>
        </a:p>
      </dgm:t>
    </dgm:pt>
    <dgm:pt modelId="{4837E2A7-E751-4149-A880-1A4F4BC67730}" type="sibTrans" cxnId="{15E26143-43A6-461E-975A-CC90A990BD26}">
      <dgm:prSet/>
      <dgm:spPr/>
      <dgm:t>
        <a:bodyPr/>
        <a:lstStyle/>
        <a:p>
          <a:endParaRPr lang="id-ID"/>
        </a:p>
      </dgm:t>
    </dgm:pt>
    <dgm:pt modelId="{DA7D482D-6F7B-405B-B697-EEFC220F9B07}">
      <dgm:prSet/>
      <dgm:spPr/>
      <dgm:t>
        <a:bodyPr/>
        <a:lstStyle/>
        <a:p>
          <a:pPr rtl="0"/>
          <a:r>
            <a:rPr lang="id-ID" b="0" dirty="0" smtClean="0"/>
            <a:t>Fungsinya yaitu dari lubang-lubang tersebut material masuk dan keluar nukleus </a:t>
          </a:r>
          <a:endParaRPr lang="id-ID" b="0" dirty="0"/>
        </a:p>
      </dgm:t>
    </dgm:pt>
    <dgm:pt modelId="{1EDC5294-031A-47B5-9121-81F61330C125}" type="parTrans" cxnId="{DF6516B2-E3B9-4D49-A058-BE806039E0C6}">
      <dgm:prSet/>
      <dgm:spPr/>
      <dgm:t>
        <a:bodyPr/>
        <a:lstStyle/>
        <a:p>
          <a:endParaRPr lang="id-ID"/>
        </a:p>
      </dgm:t>
    </dgm:pt>
    <dgm:pt modelId="{04FA4C4E-9C89-4A1C-A343-535AE4D3CB9F}" type="sibTrans" cxnId="{DF6516B2-E3B9-4D49-A058-BE806039E0C6}">
      <dgm:prSet/>
      <dgm:spPr/>
      <dgm:t>
        <a:bodyPr/>
        <a:lstStyle/>
        <a:p>
          <a:endParaRPr lang="id-ID"/>
        </a:p>
      </dgm:t>
    </dgm:pt>
    <dgm:pt modelId="{2DE6E5B4-BC80-4B9B-88D5-32108963DED6}">
      <dgm:prSet/>
      <dgm:spPr/>
      <dgm:t>
        <a:bodyPr/>
        <a:lstStyle/>
        <a:p>
          <a:pPr rtl="0"/>
          <a:r>
            <a:rPr lang="id-ID" b="0" dirty="0" smtClean="0"/>
            <a:t>Nucleus</a:t>
          </a:r>
          <a:endParaRPr lang="id-ID" b="0" dirty="0"/>
        </a:p>
      </dgm:t>
    </dgm:pt>
    <dgm:pt modelId="{375E3E4C-91AE-4A88-B93A-2FA443DD83D4}" type="parTrans" cxnId="{A2E180BD-FF22-42CE-86FD-884E48928E57}">
      <dgm:prSet/>
      <dgm:spPr/>
    </dgm:pt>
    <dgm:pt modelId="{332DFD6D-5AEA-42DA-B40E-0F590A8B4B90}" type="sibTrans" cxnId="{A2E180BD-FF22-42CE-86FD-884E48928E57}">
      <dgm:prSet/>
      <dgm:spPr/>
    </dgm:pt>
    <dgm:pt modelId="{48207345-862C-4CEE-AEE1-1B48C3CE7587}">
      <dgm:prSet/>
      <dgm:spPr/>
      <dgm:t>
        <a:bodyPr/>
        <a:lstStyle/>
        <a:p>
          <a:pPr rtl="0"/>
          <a:r>
            <a:rPr lang="id-ID" b="0" dirty="0" smtClean="0"/>
            <a:t>Yaitu lapisan luar yang membungkus inti sel</a:t>
          </a:r>
          <a:endParaRPr lang="id-ID" b="0" dirty="0"/>
        </a:p>
      </dgm:t>
    </dgm:pt>
    <dgm:pt modelId="{4ED8E2CA-666C-4E55-9031-DE58E8B1D90D}" type="parTrans" cxnId="{340E4E31-3414-4F0A-ABC1-A6B836DECCE4}">
      <dgm:prSet/>
      <dgm:spPr/>
    </dgm:pt>
    <dgm:pt modelId="{18EB4D13-DDAC-478F-96C2-44DBF5E2F293}" type="sibTrans" cxnId="{340E4E31-3414-4F0A-ABC1-A6B836DECCE4}">
      <dgm:prSet/>
      <dgm:spPr/>
    </dgm:pt>
    <dgm:pt modelId="{F3E72FC2-882D-463A-BC5A-C991304841BF}">
      <dgm:prSet/>
      <dgm:spPr/>
      <dgm:t>
        <a:bodyPr/>
        <a:lstStyle/>
        <a:p>
          <a:pPr rtl="0"/>
          <a:r>
            <a:rPr lang="id-ID" b="0" dirty="0" smtClean="0"/>
            <a:t>Yaitu membran lapis dua yang memiliki lubang-lubang (pore).</a:t>
          </a:r>
          <a:endParaRPr lang="id-ID" b="0" dirty="0"/>
        </a:p>
      </dgm:t>
    </dgm:pt>
    <dgm:pt modelId="{B5915EC7-673B-4CD5-A879-3C533EC0ED4F}" type="parTrans" cxnId="{8EABA801-8601-4F1B-A672-760D64D9D9B8}">
      <dgm:prSet/>
      <dgm:spPr/>
    </dgm:pt>
    <dgm:pt modelId="{1FBBEA7C-B417-48CB-B9CA-F48E539B0369}" type="sibTrans" cxnId="{8EABA801-8601-4F1B-A672-760D64D9D9B8}">
      <dgm:prSet/>
      <dgm:spPr/>
    </dgm:pt>
    <dgm:pt modelId="{87DD6F46-9781-4CEB-90A6-CA6E6A2C664C}" type="pres">
      <dgm:prSet presAssocID="{77E21678-5AE2-4C4C-925E-53A37BEBA8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E55787B-C8D5-429E-ADE2-EB2525CADA36}" type="pres">
      <dgm:prSet presAssocID="{2DE6E5B4-BC80-4B9B-88D5-32108963DE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629F97-A93F-4428-8831-959CB0EE4188}" type="pres">
      <dgm:prSet presAssocID="{2DE6E5B4-BC80-4B9B-88D5-32108963DE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C09A85-6C6F-48C2-8A99-CE3181783E22}" type="pres">
      <dgm:prSet presAssocID="{89F5F362-C03E-4F28-B02C-F8DC950C991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DD6C0E-B854-494D-B737-032E17B79A40}" type="pres">
      <dgm:prSet presAssocID="{89F5F362-C03E-4F28-B02C-F8DC950C991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2E180BD-FF22-42CE-86FD-884E48928E57}" srcId="{77E21678-5AE2-4C4C-925E-53A37BEBA808}" destId="{2DE6E5B4-BC80-4B9B-88D5-32108963DED6}" srcOrd="0" destOrd="0" parTransId="{375E3E4C-91AE-4A88-B93A-2FA443DD83D4}" sibTransId="{332DFD6D-5AEA-42DA-B40E-0F590A8B4B90}"/>
    <dgm:cxn modelId="{340E4E31-3414-4F0A-ABC1-A6B836DECCE4}" srcId="{2DE6E5B4-BC80-4B9B-88D5-32108963DED6}" destId="{48207345-862C-4CEE-AEE1-1B48C3CE7587}" srcOrd="0" destOrd="0" parTransId="{4ED8E2CA-666C-4E55-9031-DE58E8B1D90D}" sibTransId="{18EB4D13-DDAC-478F-96C2-44DBF5E2F293}"/>
    <dgm:cxn modelId="{DF6516B2-E3B9-4D49-A058-BE806039E0C6}" srcId="{89F5F362-C03E-4F28-B02C-F8DC950C9913}" destId="{DA7D482D-6F7B-405B-B697-EEFC220F9B07}" srcOrd="1" destOrd="0" parTransId="{1EDC5294-031A-47B5-9121-81F61330C125}" sibTransId="{04FA4C4E-9C89-4A1C-A343-535AE4D3CB9F}"/>
    <dgm:cxn modelId="{FB4EE441-01C0-4F94-ACA5-DD7416346E0A}" type="presOf" srcId="{2DE6E5B4-BC80-4B9B-88D5-32108963DED6}" destId="{7E55787B-C8D5-429E-ADE2-EB2525CADA36}" srcOrd="0" destOrd="0" presId="urn:microsoft.com/office/officeart/2005/8/layout/vList2"/>
    <dgm:cxn modelId="{8EABA801-8601-4F1B-A672-760D64D9D9B8}" srcId="{89F5F362-C03E-4F28-B02C-F8DC950C9913}" destId="{F3E72FC2-882D-463A-BC5A-C991304841BF}" srcOrd="0" destOrd="0" parTransId="{B5915EC7-673B-4CD5-A879-3C533EC0ED4F}" sibTransId="{1FBBEA7C-B417-48CB-B9CA-F48E539B0369}"/>
    <dgm:cxn modelId="{C751FE22-B12E-4109-8E65-B956EB6A5E05}" type="presOf" srcId="{F3E72FC2-882D-463A-BC5A-C991304841BF}" destId="{EFDD6C0E-B854-494D-B737-032E17B79A40}" srcOrd="0" destOrd="0" presId="urn:microsoft.com/office/officeart/2005/8/layout/vList2"/>
    <dgm:cxn modelId="{82AF2B0C-427B-43ED-A038-F5A8D8A7E65C}" type="presOf" srcId="{DA7D482D-6F7B-405B-B697-EEFC220F9B07}" destId="{EFDD6C0E-B854-494D-B737-032E17B79A40}" srcOrd="0" destOrd="1" presId="urn:microsoft.com/office/officeart/2005/8/layout/vList2"/>
    <dgm:cxn modelId="{3CC4704A-A0DB-492D-901B-ABDCE63AD0BF}" type="presOf" srcId="{48207345-862C-4CEE-AEE1-1B48C3CE7587}" destId="{65629F97-A93F-4428-8831-959CB0EE4188}" srcOrd="0" destOrd="0" presId="urn:microsoft.com/office/officeart/2005/8/layout/vList2"/>
    <dgm:cxn modelId="{3F0DD241-F1A2-4B14-80EB-B8973F0CE930}" type="presOf" srcId="{89F5F362-C03E-4F28-B02C-F8DC950C9913}" destId="{4CC09A85-6C6F-48C2-8A99-CE3181783E22}" srcOrd="0" destOrd="0" presId="urn:microsoft.com/office/officeart/2005/8/layout/vList2"/>
    <dgm:cxn modelId="{8D93178D-17D0-493E-89D4-6A352E716AF9}" type="presOf" srcId="{77E21678-5AE2-4C4C-925E-53A37BEBA808}" destId="{87DD6F46-9781-4CEB-90A6-CA6E6A2C664C}" srcOrd="0" destOrd="0" presId="urn:microsoft.com/office/officeart/2005/8/layout/vList2"/>
    <dgm:cxn modelId="{15E26143-43A6-461E-975A-CC90A990BD26}" srcId="{77E21678-5AE2-4C4C-925E-53A37BEBA808}" destId="{89F5F362-C03E-4F28-B02C-F8DC950C9913}" srcOrd="1" destOrd="0" parTransId="{1C5A8145-928A-442A-8979-F06E98FFF782}" sibTransId="{4837E2A7-E751-4149-A880-1A4F4BC67730}"/>
    <dgm:cxn modelId="{E5F734F6-8AE9-4E5A-9562-1A1933FE6031}" type="presParOf" srcId="{87DD6F46-9781-4CEB-90A6-CA6E6A2C664C}" destId="{7E55787B-C8D5-429E-ADE2-EB2525CADA36}" srcOrd="0" destOrd="0" presId="urn:microsoft.com/office/officeart/2005/8/layout/vList2"/>
    <dgm:cxn modelId="{23D44ACC-2C9E-47D0-839C-1A90E3313D5D}" type="presParOf" srcId="{87DD6F46-9781-4CEB-90A6-CA6E6A2C664C}" destId="{65629F97-A93F-4428-8831-959CB0EE4188}" srcOrd="1" destOrd="0" presId="urn:microsoft.com/office/officeart/2005/8/layout/vList2"/>
    <dgm:cxn modelId="{46C3384E-AABD-4A15-AF2A-377E75AD1B99}" type="presParOf" srcId="{87DD6F46-9781-4CEB-90A6-CA6E6A2C664C}" destId="{4CC09A85-6C6F-48C2-8A99-CE3181783E22}" srcOrd="2" destOrd="0" presId="urn:microsoft.com/office/officeart/2005/8/layout/vList2"/>
    <dgm:cxn modelId="{13A4AA60-59CB-4253-8045-4225FFBF60EC}" type="presParOf" srcId="{87DD6F46-9781-4CEB-90A6-CA6E6A2C664C}" destId="{EFDD6C0E-B854-494D-B737-032E17B79A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F95169-DC31-446B-87DF-1368973FD1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F38E3EC0-F611-4820-A10A-53991BF5AE94}">
      <dgm:prSet/>
      <dgm:spPr/>
      <dgm:t>
        <a:bodyPr/>
        <a:lstStyle/>
        <a:p>
          <a:pPr rtl="0"/>
          <a:r>
            <a:rPr lang="id-ID" b="0" i="0" baseline="0" dirty="0" smtClean="0"/>
            <a:t>Nucleolus</a:t>
          </a:r>
          <a:endParaRPr lang="id-ID" b="0" dirty="0"/>
        </a:p>
      </dgm:t>
    </dgm:pt>
    <dgm:pt modelId="{D0E148C4-09E7-479D-8A1C-664BBB4B09E0}" type="parTrans" cxnId="{8D09CB00-3082-4B94-900C-41D2B04F0945}">
      <dgm:prSet/>
      <dgm:spPr/>
      <dgm:t>
        <a:bodyPr/>
        <a:lstStyle/>
        <a:p>
          <a:endParaRPr lang="id-ID"/>
        </a:p>
      </dgm:t>
    </dgm:pt>
    <dgm:pt modelId="{C8F1407E-92B4-423E-8E89-DD688B94F489}" type="sibTrans" cxnId="{8D09CB00-3082-4B94-900C-41D2B04F0945}">
      <dgm:prSet/>
      <dgm:spPr/>
      <dgm:t>
        <a:bodyPr/>
        <a:lstStyle/>
        <a:p>
          <a:endParaRPr lang="id-ID"/>
        </a:p>
      </dgm:t>
    </dgm:pt>
    <dgm:pt modelId="{2D3CB8C4-5E7C-4778-846C-EAF5F543358C}">
      <dgm:prSet/>
      <dgm:spPr/>
      <dgm:t>
        <a:bodyPr/>
        <a:lstStyle/>
        <a:p>
          <a:pPr rtl="0"/>
          <a:r>
            <a:rPr lang="id-ID" b="0" i="0" baseline="0" dirty="0" smtClean="0"/>
            <a:t>Fungsi Nucleolus</a:t>
          </a:r>
          <a:endParaRPr lang="id-ID" b="0" dirty="0"/>
        </a:p>
      </dgm:t>
    </dgm:pt>
    <dgm:pt modelId="{ED9BCFE1-CB0A-49A9-ABA3-68B88B2E8962}" type="parTrans" cxnId="{E7D8ED4E-193D-4EDB-A13B-211E19097EA8}">
      <dgm:prSet/>
      <dgm:spPr/>
      <dgm:t>
        <a:bodyPr/>
        <a:lstStyle/>
        <a:p>
          <a:endParaRPr lang="id-ID"/>
        </a:p>
      </dgm:t>
    </dgm:pt>
    <dgm:pt modelId="{96A8C4DA-743E-4807-BA60-EE674EE96FFA}" type="sibTrans" cxnId="{E7D8ED4E-193D-4EDB-A13B-211E19097EA8}">
      <dgm:prSet/>
      <dgm:spPr/>
      <dgm:t>
        <a:bodyPr/>
        <a:lstStyle/>
        <a:p>
          <a:endParaRPr lang="id-ID"/>
        </a:p>
      </dgm:t>
    </dgm:pt>
    <dgm:pt modelId="{FBEAE54B-B346-44D6-9BD7-7010C62B6037}">
      <dgm:prSet/>
      <dgm:spPr/>
      <dgm:t>
        <a:bodyPr/>
        <a:lstStyle/>
        <a:p>
          <a:pPr rtl="0"/>
          <a:r>
            <a:rPr lang="id-ID" b="0" i="0" baseline="0" dirty="0" smtClean="0"/>
            <a:t>Isi dari Nucleolus</a:t>
          </a:r>
          <a:endParaRPr lang="id-ID" b="0" dirty="0"/>
        </a:p>
      </dgm:t>
    </dgm:pt>
    <dgm:pt modelId="{AC8891E0-D220-4756-8105-24239446DEAE}" type="parTrans" cxnId="{303FA77E-9DF2-4639-8838-9498252E16B3}">
      <dgm:prSet/>
      <dgm:spPr/>
      <dgm:t>
        <a:bodyPr/>
        <a:lstStyle/>
        <a:p>
          <a:endParaRPr lang="id-ID"/>
        </a:p>
      </dgm:t>
    </dgm:pt>
    <dgm:pt modelId="{7485DD18-80AB-47FF-9DFD-0C0E9353A2CF}" type="sibTrans" cxnId="{303FA77E-9DF2-4639-8838-9498252E16B3}">
      <dgm:prSet/>
      <dgm:spPr/>
      <dgm:t>
        <a:bodyPr/>
        <a:lstStyle/>
        <a:p>
          <a:endParaRPr lang="id-ID"/>
        </a:p>
      </dgm:t>
    </dgm:pt>
    <dgm:pt modelId="{718FDB7E-BA12-422E-8823-FBAB3424DC3A}">
      <dgm:prSet/>
      <dgm:spPr/>
      <dgm:t>
        <a:bodyPr/>
        <a:lstStyle/>
        <a:p>
          <a:pPr rtl="0"/>
          <a:r>
            <a:rPr lang="id-ID" b="0" i="0" baseline="0" dirty="0" smtClean="0"/>
            <a:t>Yaitu inti sel yang terletak di dalam nukleus </a:t>
          </a:r>
          <a:endParaRPr lang="id-ID" b="0" dirty="0"/>
        </a:p>
      </dgm:t>
    </dgm:pt>
    <dgm:pt modelId="{4B6D64E8-4382-4927-A9D3-427D898DD01F}" type="parTrans" cxnId="{B4D6053E-95E4-4CD6-B5C5-9E0A190F76F1}">
      <dgm:prSet/>
      <dgm:spPr/>
      <dgm:t>
        <a:bodyPr/>
        <a:lstStyle/>
        <a:p>
          <a:endParaRPr lang="id-ID"/>
        </a:p>
      </dgm:t>
    </dgm:pt>
    <dgm:pt modelId="{25335DA1-C444-40B9-8B9F-AB32F2E6DBF2}" type="sibTrans" cxnId="{B4D6053E-95E4-4CD6-B5C5-9E0A190F76F1}">
      <dgm:prSet/>
      <dgm:spPr/>
      <dgm:t>
        <a:bodyPr/>
        <a:lstStyle/>
        <a:p>
          <a:endParaRPr lang="id-ID"/>
        </a:p>
      </dgm:t>
    </dgm:pt>
    <dgm:pt modelId="{A1D562FD-D945-4BD7-B9AC-E65B5E8E408D}">
      <dgm:prSet/>
      <dgm:spPr/>
      <dgm:t>
        <a:bodyPr/>
        <a:lstStyle/>
        <a:p>
          <a:pPr rtl="0"/>
          <a:r>
            <a:rPr lang="id-ID" b="0" i="0" baseline="0" dirty="0" smtClean="0"/>
            <a:t>Yaitu tempat pembentukan ribosom </a:t>
          </a:r>
          <a:endParaRPr lang="id-ID" b="0" dirty="0"/>
        </a:p>
      </dgm:t>
    </dgm:pt>
    <dgm:pt modelId="{C7BB9741-745D-47B0-8AB8-7213298FDEB9}" type="parTrans" cxnId="{70863FAD-1581-4B56-BA52-AADA20790F3D}">
      <dgm:prSet/>
      <dgm:spPr/>
      <dgm:t>
        <a:bodyPr/>
        <a:lstStyle/>
        <a:p>
          <a:endParaRPr lang="id-ID"/>
        </a:p>
      </dgm:t>
    </dgm:pt>
    <dgm:pt modelId="{489D1442-DADF-41FB-A166-D216BFE591E8}" type="sibTrans" cxnId="{70863FAD-1581-4B56-BA52-AADA20790F3D}">
      <dgm:prSet/>
      <dgm:spPr/>
      <dgm:t>
        <a:bodyPr/>
        <a:lstStyle/>
        <a:p>
          <a:endParaRPr lang="id-ID"/>
        </a:p>
      </dgm:t>
    </dgm:pt>
    <dgm:pt modelId="{157D8CFD-9245-457C-88D6-B8946EF93A62}">
      <dgm:prSet/>
      <dgm:spPr/>
      <dgm:t>
        <a:bodyPr/>
        <a:lstStyle/>
        <a:p>
          <a:pPr rtl="0"/>
          <a:r>
            <a:rPr lang="id-ID" b="0" i="0" baseline="0" dirty="0" smtClean="0"/>
            <a:t>Terdiri atas bagian kromatin dna dan rna serta protein </a:t>
          </a:r>
          <a:endParaRPr lang="id-ID" b="0" dirty="0"/>
        </a:p>
      </dgm:t>
    </dgm:pt>
    <dgm:pt modelId="{D381FB3D-F9B3-41E1-BCC8-56EA8F800D9B}" type="parTrans" cxnId="{68A7F1E9-0ABA-4440-80CF-6C6E169FB3E2}">
      <dgm:prSet/>
      <dgm:spPr/>
      <dgm:t>
        <a:bodyPr/>
        <a:lstStyle/>
        <a:p>
          <a:endParaRPr lang="id-ID"/>
        </a:p>
      </dgm:t>
    </dgm:pt>
    <dgm:pt modelId="{EF6251EE-F917-4B98-8C49-0FDB644D4C17}" type="sibTrans" cxnId="{68A7F1E9-0ABA-4440-80CF-6C6E169FB3E2}">
      <dgm:prSet/>
      <dgm:spPr/>
      <dgm:t>
        <a:bodyPr/>
        <a:lstStyle/>
        <a:p>
          <a:endParaRPr lang="id-ID"/>
        </a:p>
      </dgm:t>
    </dgm:pt>
    <dgm:pt modelId="{69851DBB-D8BC-4C75-8C86-AE888E977B16}" type="pres">
      <dgm:prSet presAssocID="{99F95169-DC31-446B-87DF-1368973FD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1977CD0-8A1E-4030-9669-36B710624D12}" type="pres">
      <dgm:prSet presAssocID="{F38E3EC0-F611-4820-A10A-53991BF5AE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C72B7D-B8A4-42B0-AFD5-4358C1DB2019}" type="pres">
      <dgm:prSet presAssocID="{F38E3EC0-F611-4820-A10A-53991BF5AE9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6E9AF3-76EE-46D2-B8C1-4D1DEE8B4A82}" type="pres">
      <dgm:prSet presAssocID="{2D3CB8C4-5E7C-4778-846C-EAF5F54335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5362C6-7498-4847-85F7-4B82E819B3F6}" type="pres">
      <dgm:prSet presAssocID="{2D3CB8C4-5E7C-4778-846C-EAF5F543358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864BFC-4C3A-4EDA-AB4B-9622600E4CAE}" type="pres">
      <dgm:prSet presAssocID="{FBEAE54B-B346-44D6-9BD7-7010C62B60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8C6B69-385D-45BF-B2BC-6F71783F8A14}" type="pres">
      <dgm:prSet presAssocID="{FBEAE54B-B346-44D6-9BD7-7010C62B603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E4ABB92-0043-4B89-BA8A-BF7E3211FA52}" type="presOf" srcId="{FBEAE54B-B346-44D6-9BD7-7010C62B6037}" destId="{01864BFC-4C3A-4EDA-AB4B-9622600E4CAE}" srcOrd="0" destOrd="0" presId="urn:microsoft.com/office/officeart/2005/8/layout/vList2"/>
    <dgm:cxn modelId="{303FA77E-9DF2-4639-8838-9498252E16B3}" srcId="{99F95169-DC31-446B-87DF-1368973FD11E}" destId="{FBEAE54B-B346-44D6-9BD7-7010C62B6037}" srcOrd="2" destOrd="0" parTransId="{AC8891E0-D220-4756-8105-24239446DEAE}" sibTransId="{7485DD18-80AB-47FF-9DFD-0C0E9353A2CF}"/>
    <dgm:cxn modelId="{8D09CB00-3082-4B94-900C-41D2B04F0945}" srcId="{99F95169-DC31-446B-87DF-1368973FD11E}" destId="{F38E3EC0-F611-4820-A10A-53991BF5AE94}" srcOrd="0" destOrd="0" parTransId="{D0E148C4-09E7-479D-8A1C-664BBB4B09E0}" sibTransId="{C8F1407E-92B4-423E-8E89-DD688B94F489}"/>
    <dgm:cxn modelId="{C5F236A4-879C-46D7-B476-75CF10EADE23}" type="presOf" srcId="{99F95169-DC31-446B-87DF-1368973FD11E}" destId="{69851DBB-D8BC-4C75-8C86-AE888E977B16}" srcOrd="0" destOrd="0" presId="urn:microsoft.com/office/officeart/2005/8/layout/vList2"/>
    <dgm:cxn modelId="{B9A406F7-7988-4BAE-A16F-7D8FCB000F10}" type="presOf" srcId="{2D3CB8C4-5E7C-4778-846C-EAF5F543358C}" destId="{E46E9AF3-76EE-46D2-B8C1-4D1DEE8B4A82}" srcOrd="0" destOrd="0" presId="urn:microsoft.com/office/officeart/2005/8/layout/vList2"/>
    <dgm:cxn modelId="{68A7F1E9-0ABA-4440-80CF-6C6E169FB3E2}" srcId="{FBEAE54B-B346-44D6-9BD7-7010C62B6037}" destId="{157D8CFD-9245-457C-88D6-B8946EF93A62}" srcOrd="0" destOrd="0" parTransId="{D381FB3D-F9B3-41E1-BCC8-56EA8F800D9B}" sibTransId="{EF6251EE-F917-4B98-8C49-0FDB644D4C17}"/>
    <dgm:cxn modelId="{1189B58C-648C-4C27-A0F0-688EE4AE3680}" type="presOf" srcId="{A1D562FD-D945-4BD7-B9AC-E65B5E8E408D}" destId="{3E5362C6-7498-4847-85F7-4B82E819B3F6}" srcOrd="0" destOrd="0" presId="urn:microsoft.com/office/officeart/2005/8/layout/vList2"/>
    <dgm:cxn modelId="{5C6DEB3B-DC05-48ED-A960-9A1227184C9A}" type="presOf" srcId="{F38E3EC0-F611-4820-A10A-53991BF5AE94}" destId="{A1977CD0-8A1E-4030-9669-36B710624D12}" srcOrd="0" destOrd="0" presId="urn:microsoft.com/office/officeart/2005/8/layout/vList2"/>
    <dgm:cxn modelId="{B4D6053E-95E4-4CD6-B5C5-9E0A190F76F1}" srcId="{F38E3EC0-F611-4820-A10A-53991BF5AE94}" destId="{718FDB7E-BA12-422E-8823-FBAB3424DC3A}" srcOrd="0" destOrd="0" parTransId="{4B6D64E8-4382-4927-A9D3-427D898DD01F}" sibTransId="{25335DA1-C444-40B9-8B9F-AB32F2E6DBF2}"/>
    <dgm:cxn modelId="{70863FAD-1581-4B56-BA52-AADA20790F3D}" srcId="{2D3CB8C4-5E7C-4778-846C-EAF5F543358C}" destId="{A1D562FD-D945-4BD7-B9AC-E65B5E8E408D}" srcOrd="0" destOrd="0" parTransId="{C7BB9741-745D-47B0-8AB8-7213298FDEB9}" sibTransId="{489D1442-DADF-41FB-A166-D216BFE591E8}"/>
    <dgm:cxn modelId="{A56D63D9-DFD5-4700-8F8D-34DB0F3639DF}" type="presOf" srcId="{157D8CFD-9245-457C-88D6-B8946EF93A62}" destId="{EB8C6B69-385D-45BF-B2BC-6F71783F8A14}" srcOrd="0" destOrd="0" presId="urn:microsoft.com/office/officeart/2005/8/layout/vList2"/>
    <dgm:cxn modelId="{E7D8ED4E-193D-4EDB-A13B-211E19097EA8}" srcId="{99F95169-DC31-446B-87DF-1368973FD11E}" destId="{2D3CB8C4-5E7C-4778-846C-EAF5F543358C}" srcOrd="1" destOrd="0" parTransId="{ED9BCFE1-CB0A-49A9-ABA3-68B88B2E8962}" sibTransId="{96A8C4DA-743E-4807-BA60-EE674EE96FFA}"/>
    <dgm:cxn modelId="{19B31B5E-5513-46E6-B462-CFADB3FB7959}" type="presOf" srcId="{718FDB7E-BA12-422E-8823-FBAB3424DC3A}" destId="{9DC72B7D-B8A4-42B0-AFD5-4358C1DB2019}" srcOrd="0" destOrd="0" presId="urn:microsoft.com/office/officeart/2005/8/layout/vList2"/>
    <dgm:cxn modelId="{707CA29C-5192-4A70-AD42-5248950B6E03}" type="presParOf" srcId="{69851DBB-D8BC-4C75-8C86-AE888E977B16}" destId="{A1977CD0-8A1E-4030-9669-36B710624D12}" srcOrd="0" destOrd="0" presId="urn:microsoft.com/office/officeart/2005/8/layout/vList2"/>
    <dgm:cxn modelId="{BA4682A3-D645-4D29-9C8D-10CE279744BF}" type="presParOf" srcId="{69851DBB-D8BC-4C75-8C86-AE888E977B16}" destId="{9DC72B7D-B8A4-42B0-AFD5-4358C1DB2019}" srcOrd="1" destOrd="0" presId="urn:microsoft.com/office/officeart/2005/8/layout/vList2"/>
    <dgm:cxn modelId="{92634205-28C4-423E-89B0-12D27C5685E2}" type="presParOf" srcId="{69851DBB-D8BC-4C75-8C86-AE888E977B16}" destId="{E46E9AF3-76EE-46D2-B8C1-4D1DEE8B4A82}" srcOrd="2" destOrd="0" presId="urn:microsoft.com/office/officeart/2005/8/layout/vList2"/>
    <dgm:cxn modelId="{C9BE307E-F867-4515-9DC1-D7F88921D095}" type="presParOf" srcId="{69851DBB-D8BC-4C75-8C86-AE888E977B16}" destId="{3E5362C6-7498-4847-85F7-4B82E819B3F6}" srcOrd="3" destOrd="0" presId="urn:microsoft.com/office/officeart/2005/8/layout/vList2"/>
    <dgm:cxn modelId="{3F77D8EA-CE82-4433-B2D3-827A5551C1C7}" type="presParOf" srcId="{69851DBB-D8BC-4C75-8C86-AE888E977B16}" destId="{01864BFC-4C3A-4EDA-AB4B-9622600E4CAE}" srcOrd="4" destOrd="0" presId="urn:microsoft.com/office/officeart/2005/8/layout/vList2"/>
    <dgm:cxn modelId="{63DA03F4-5552-46C3-BFEE-046623A6670A}" type="presParOf" srcId="{69851DBB-D8BC-4C75-8C86-AE888E977B16}" destId="{EB8C6B69-385D-45BF-B2BC-6F71783F8A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7F3D31-9064-4CB0-9E4E-B2B1878B23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AC982450-D316-47EB-843D-9CC49AD9B2AE}">
      <dgm:prSet/>
      <dgm:spPr/>
      <dgm:t>
        <a:bodyPr/>
        <a:lstStyle/>
        <a:p>
          <a:pPr rtl="0"/>
          <a:r>
            <a:rPr lang="id-ID" b="0" i="0" baseline="0" dirty="0" smtClean="0"/>
            <a:t>Mitochondria</a:t>
          </a:r>
          <a:endParaRPr lang="id-ID" b="0" dirty="0"/>
        </a:p>
      </dgm:t>
    </dgm:pt>
    <dgm:pt modelId="{A40A0A71-A935-4D0F-B8E5-6FF34F0795F1}" type="parTrans" cxnId="{F7803B28-5B3B-4FAF-9DE9-0F9B42657678}">
      <dgm:prSet/>
      <dgm:spPr/>
      <dgm:t>
        <a:bodyPr/>
        <a:lstStyle/>
        <a:p>
          <a:endParaRPr lang="id-ID"/>
        </a:p>
      </dgm:t>
    </dgm:pt>
    <dgm:pt modelId="{932E4979-AD70-43E1-A4CD-69E0C3A72B6D}" type="sibTrans" cxnId="{F7803B28-5B3B-4FAF-9DE9-0F9B42657678}">
      <dgm:prSet/>
      <dgm:spPr/>
      <dgm:t>
        <a:bodyPr/>
        <a:lstStyle/>
        <a:p>
          <a:endParaRPr lang="id-ID"/>
        </a:p>
      </dgm:t>
    </dgm:pt>
    <dgm:pt modelId="{3DF373B7-18AD-46A1-B9FE-B2E4157EF78C}">
      <dgm:prSet/>
      <dgm:spPr/>
      <dgm:t>
        <a:bodyPr/>
        <a:lstStyle/>
        <a:p>
          <a:pPr rtl="0"/>
          <a:r>
            <a:rPr lang="id-ID" b="0" i="0" baseline="0" dirty="0" smtClean="0"/>
            <a:t>Semakin besar energi yang dibutuhkan, semakin banyak mitokondria </a:t>
          </a:r>
          <a:endParaRPr lang="id-ID" b="0" dirty="0"/>
        </a:p>
      </dgm:t>
    </dgm:pt>
    <dgm:pt modelId="{23E202E5-D4EB-4F9D-A14E-6BFE2B22E05F}" type="parTrans" cxnId="{813DF848-862F-4C6D-B78E-00A40458AD2D}">
      <dgm:prSet/>
      <dgm:spPr/>
      <dgm:t>
        <a:bodyPr/>
        <a:lstStyle/>
        <a:p>
          <a:endParaRPr lang="id-ID"/>
        </a:p>
      </dgm:t>
    </dgm:pt>
    <dgm:pt modelId="{22245E3D-E7A2-45ED-A18C-41512F2A8C45}" type="sibTrans" cxnId="{813DF848-862F-4C6D-B78E-00A40458AD2D}">
      <dgm:prSet/>
      <dgm:spPr/>
      <dgm:t>
        <a:bodyPr/>
        <a:lstStyle/>
        <a:p>
          <a:endParaRPr lang="id-ID"/>
        </a:p>
      </dgm:t>
    </dgm:pt>
    <dgm:pt modelId="{DD2FC844-0A42-4B64-8345-497000E852D0}">
      <dgm:prSet/>
      <dgm:spPr/>
      <dgm:t>
        <a:bodyPr/>
        <a:lstStyle/>
        <a:p>
          <a:pPr rtl="0"/>
          <a:r>
            <a:rPr lang="id-ID" b="0" i="0" baseline="0" dirty="0" smtClean="0"/>
            <a:t>Yaitu bagian sel sebagai sumber energi sel </a:t>
          </a:r>
          <a:endParaRPr lang="id-ID" b="0" dirty="0"/>
        </a:p>
      </dgm:t>
    </dgm:pt>
    <dgm:pt modelId="{7913DEB9-A98B-4B9E-9592-2D7EEA783367}" type="parTrans" cxnId="{51505EF3-7FB4-4358-A301-DBC268E9120A}">
      <dgm:prSet/>
      <dgm:spPr/>
    </dgm:pt>
    <dgm:pt modelId="{513ACDDA-5E1A-4273-855A-3595F203C994}" type="sibTrans" cxnId="{51505EF3-7FB4-4358-A301-DBC268E9120A}">
      <dgm:prSet/>
      <dgm:spPr/>
    </dgm:pt>
    <dgm:pt modelId="{248D124A-6C7B-4EF1-802A-C60DED182E66}">
      <dgm:prSet/>
      <dgm:spPr/>
      <dgm:t>
        <a:bodyPr/>
        <a:lstStyle/>
        <a:p>
          <a:pPr rtl="0"/>
          <a:r>
            <a:rPr lang="id-ID" b="0" dirty="0" smtClean="0"/>
            <a:t>Sifat dan korelasi dari mitochondria dengan aktifitas manusia</a:t>
          </a:r>
          <a:endParaRPr lang="id-ID" b="0" dirty="0"/>
        </a:p>
      </dgm:t>
    </dgm:pt>
    <dgm:pt modelId="{D4AC2D60-A9E4-4FEB-A40E-9419DAD52697}" type="parTrans" cxnId="{E57D2B11-84E4-48CF-9F05-A28F1DE4D521}">
      <dgm:prSet/>
      <dgm:spPr/>
    </dgm:pt>
    <dgm:pt modelId="{F05B8740-6B69-4C1B-93C4-2553FA9C0BA7}" type="sibTrans" cxnId="{E57D2B11-84E4-48CF-9F05-A28F1DE4D521}">
      <dgm:prSet/>
      <dgm:spPr/>
    </dgm:pt>
    <dgm:pt modelId="{51E38951-D016-4B31-BBD6-8A06DBA027F4}" type="pres">
      <dgm:prSet presAssocID="{067F3D31-9064-4CB0-9E4E-B2B1878B23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423B807-BC1E-4DAA-B0CC-809D79D683AA}" type="pres">
      <dgm:prSet presAssocID="{AC982450-D316-47EB-843D-9CC49AD9B2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0827E0-F1AE-4188-A0C0-DD648E5B2168}" type="pres">
      <dgm:prSet presAssocID="{AC982450-D316-47EB-843D-9CC49AD9B2A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2DA3D9-25FE-48AA-8797-C55E06150F06}" type="pres">
      <dgm:prSet presAssocID="{248D124A-6C7B-4EF1-802A-C60DED182E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34EBF9-2D81-49CF-A9D6-54ECB951EF17}" type="pres">
      <dgm:prSet presAssocID="{248D124A-6C7B-4EF1-802A-C60DED182E6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505EF3-7FB4-4358-A301-DBC268E9120A}" srcId="{AC982450-D316-47EB-843D-9CC49AD9B2AE}" destId="{DD2FC844-0A42-4B64-8345-497000E852D0}" srcOrd="0" destOrd="0" parTransId="{7913DEB9-A98B-4B9E-9592-2D7EEA783367}" sibTransId="{513ACDDA-5E1A-4273-855A-3595F203C994}"/>
    <dgm:cxn modelId="{270C4D3F-BF20-49BE-A0E2-C7C818015ACD}" type="presOf" srcId="{DD2FC844-0A42-4B64-8345-497000E852D0}" destId="{520827E0-F1AE-4188-A0C0-DD648E5B2168}" srcOrd="0" destOrd="0" presId="urn:microsoft.com/office/officeart/2005/8/layout/vList2"/>
    <dgm:cxn modelId="{DABB9083-A106-464D-9418-C1BC2910568D}" type="presOf" srcId="{3DF373B7-18AD-46A1-B9FE-B2E4157EF78C}" destId="{0B34EBF9-2D81-49CF-A9D6-54ECB951EF17}" srcOrd="0" destOrd="0" presId="urn:microsoft.com/office/officeart/2005/8/layout/vList2"/>
    <dgm:cxn modelId="{48D9538D-D2A0-4BAD-96F8-7BBDF5707A8D}" type="presOf" srcId="{248D124A-6C7B-4EF1-802A-C60DED182E66}" destId="{4E2DA3D9-25FE-48AA-8797-C55E06150F06}" srcOrd="0" destOrd="0" presId="urn:microsoft.com/office/officeart/2005/8/layout/vList2"/>
    <dgm:cxn modelId="{813DF848-862F-4C6D-B78E-00A40458AD2D}" srcId="{248D124A-6C7B-4EF1-802A-C60DED182E66}" destId="{3DF373B7-18AD-46A1-B9FE-B2E4157EF78C}" srcOrd="0" destOrd="0" parTransId="{23E202E5-D4EB-4F9D-A14E-6BFE2B22E05F}" sibTransId="{22245E3D-E7A2-45ED-A18C-41512F2A8C45}"/>
    <dgm:cxn modelId="{6C687349-6E02-4881-9BC0-7DA4F61F202A}" type="presOf" srcId="{067F3D31-9064-4CB0-9E4E-B2B1878B23DE}" destId="{51E38951-D016-4B31-BBD6-8A06DBA027F4}" srcOrd="0" destOrd="0" presId="urn:microsoft.com/office/officeart/2005/8/layout/vList2"/>
    <dgm:cxn modelId="{E57D2B11-84E4-48CF-9F05-A28F1DE4D521}" srcId="{067F3D31-9064-4CB0-9E4E-B2B1878B23DE}" destId="{248D124A-6C7B-4EF1-802A-C60DED182E66}" srcOrd="1" destOrd="0" parTransId="{D4AC2D60-A9E4-4FEB-A40E-9419DAD52697}" sibTransId="{F05B8740-6B69-4C1B-93C4-2553FA9C0BA7}"/>
    <dgm:cxn modelId="{F7803B28-5B3B-4FAF-9DE9-0F9B42657678}" srcId="{067F3D31-9064-4CB0-9E4E-B2B1878B23DE}" destId="{AC982450-D316-47EB-843D-9CC49AD9B2AE}" srcOrd="0" destOrd="0" parTransId="{A40A0A71-A935-4D0F-B8E5-6FF34F0795F1}" sibTransId="{932E4979-AD70-43E1-A4CD-69E0C3A72B6D}"/>
    <dgm:cxn modelId="{C514B67A-91DB-425F-84E4-C625EC032E0A}" type="presOf" srcId="{AC982450-D316-47EB-843D-9CC49AD9B2AE}" destId="{B423B807-BC1E-4DAA-B0CC-809D79D683AA}" srcOrd="0" destOrd="0" presId="urn:microsoft.com/office/officeart/2005/8/layout/vList2"/>
    <dgm:cxn modelId="{694AE1A0-F138-4130-8BBB-5155695A8B75}" type="presParOf" srcId="{51E38951-D016-4B31-BBD6-8A06DBA027F4}" destId="{B423B807-BC1E-4DAA-B0CC-809D79D683AA}" srcOrd="0" destOrd="0" presId="urn:microsoft.com/office/officeart/2005/8/layout/vList2"/>
    <dgm:cxn modelId="{7F892AEE-C904-4B3E-9132-0C16C286D118}" type="presParOf" srcId="{51E38951-D016-4B31-BBD6-8A06DBA027F4}" destId="{520827E0-F1AE-4188-A0C0-DD648E5B2168}" srcOrd="1" destOrd="0" presId="urn:microsoft.com/office/officeart/2005/8/layout/vList2"/>
    <dgm:cxn modelId="{CC1FB84A-23A6-4FC0-B869-BA2601412DE5}" type="presParOf" srcId="{51E38951-D016-4B31-BBD6-8A06DBA027F4}" destId="{4E2DA3D9-25FE-48AA-8797-C55E06150F06}" srcOrd="2" destOrd="0" presId="urn:microsoft.com/office/officeart/2005/8/layout/vList2"/>
    <dgm:cxn modelId="{65FD9A78-8085-4070-91D5-A48393AD1445}" type="presParOf" srcId="{51E38951-D016-4B31-BBD6-8A06DBA027F4}" destId="{0B34EBF9-2D81-49CF-A9D6-54ECB951EF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4F380E-67B6-4670-847D-B6C54F1BCF5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B360412-FC0C-48C8-9718-07D5D4A0BD24}">
      <dgm:prSet/>
      <dgm:spPr/>
      <dgm:t>
        <a:bodyPr/>
        <a:lstStyle/>
        <a:p>
          <a:pPr rtl="0"/>
          <a:r>
            <a:rPr lang="id-ID" b="0" dirty="0" smtClean="0"/>
            <a:t>Ribosome</a:t>
          </a:r>
          <a:endParaRPr lang="id-ID" b="0" dirty="0"/>
        </a:p>
      </dgm:t>
    </dgm:pt>
    <dgm:pt modelId="{97BB9BD8-E623-440B-8397-32B29413F28C}" type="parTrans" cxnId="{632B9DF5-129B-48DC-B1E9-EB44E62D0A0E}">
      <dgm:prSet/>
      <dgm:spPr/>
      <dgm:t>
        <a:bodyPr/>
        <a:lstStyle/>
        <a:p>
          <a:endParaRPr lang="id-ID"/>
        </a:p>
      </dgm:t>
    </dgm:pt>
    <dgm:pt modelId="{AF68F89F-2DDB-4654-A1F2-96DE8180D3A3}" type="sibTrans" cxnId="{632B9DF5-129B-48DC-B1E9-EB44E62D0A0E}">
      <dgm:prSet/>
      <dgm:spPr/>
      <dgm:t>
        <a:bodyPr/>
        <a:lstStyle/>
        <a:p>
          <a:endParaRPr lang="id-ID"/>
        </a:p>
      </dgm:t>
    </dgm:pt>
    <dgm:pt modelId="{BEEE6F3D-D334-4A0D-BECB-04F163014F35}">
      <dgm:prSet/>
      <dgm:spPr/>
      <dgm:t>
        <a:bodyPr/>
        <a:lstStyle/>
        <a:p>
          <a:pPr rtl="0"/>
          <a:r>
            <a:rPr lang="id-ID" b="0" dirty="0" smtClean="0"/>
            <a:t>Letak ribosome</a:t>
          </a:r>
          <a:endParaRPr lang="id-ID" b="0" dirty="0"/>
        </a:p>
      </dgm:t>
    </dgm:pt>
    <dgm:pt modelId="{E7B7B916-872D-4FA3-B650-0FEE65B322A5}" type="parTrans" cxnId="{5995FF96-E011-43B7-A707-82DABB80DE60}">
      <dgm:prSet/>
      <dgm:spPr/>
      <dgm:t>
        <a:bodyPr/>
        <a:lstStyle/>
        <a:p>
          <a:endParaRPr lang="id-ID"/>
        </a:p>
      </dgm:t>
    </dgm:pt>
    <dgm:pt modelId="{9F60701C-EC5F-4A42-88D8-B0E024B2AFDD}" type="sibTrans" cxnId="{5995FF96-E011-43B7-A707-82DABB80DE60}">
      <dgm:prSet/>
      <dgm:spPr/>
      <dgm:t>
        <a:bodyPr/>
        <a:lstStyle/>
        <a:p>
          <a:endParaRPr lang="id-ID"/>
        </a:p>
      </dgm:t>
    </dgm:pt>
    <dgm:pt modelId="{DE1F71A4-E2F7-4B84-9DE1-4453B489A42A}">
      <dgm:prSet/>
      <dgm:spPr/>
      <dgm:t>
        <a:bodyPr/>
        <a:lstStyle/>
        <a:p>
          <a:pPr rtl="0"/>
          <a:r>
            <a:rPr lang="id-ID" b="0" dirty="0" smtClean="0"/>
            <a:t>Yaitu suatu bagian sel yang berfungsi membentuk protein dari asam amino pada sitoplasma </a:t>
          </a:r>
          <a:r>
            <a:rPr lang="id-ID" b="0" dirty="0" smtClean="0">
              <a:sym typeface="Wingdings" panose="05000000000000000000" pitchFamily="2" charset="2"/>
            </a:rPr>
            <a:t> menjadi dasar pembuatan RNA</a:t>
          </a:r>
          <a:endParaRPr lang="id-ID" b="0" dirty="0"/>
        </a:p>
      </dgm:t>
    </dgm:pt>
    <dgm:pt modelId="{5F6BDD4B-2771-4694-BA59-17EC66E4AFCC}" type="parTrans" cxnId="{2722823E-347C-4E4F-B26A-52CEE5CC1AE5}">
      <dgm:prSet/>
      <dgm:spPr/>
      <dgm:t>
        <a:bodyPr/>
        <a:lstStyle/>
        <a:p>
          <a:endParaRPr lang="id-ID"/>
        </a:p>
      </dgm:t>
    </dgm:pt>
    <dgm:pt modelId="{C43F1868-482B-4F54-8064-A1296756CE3D}" type="sibTrans" cxnId="{2722823E-347C-4E4F-B26A-52CEE5CC1AE5}">
      <dgm:prSet/>
      <dgm:spPr/>
      <dgm:t>
        <a:bodyPr/>
        <a:lstStyle/>
        <a:p>
          <a:endParaRPr lang="id-ID"/>
        </a:p>
      </dgm:t>
    </dgm:pt>
    <dgm:pt modelId="{CF788000-0AE1-4180-AD27-2E575CCF69EC}">
      <dgm:prSet/>
      <dgm:spPr/>
      <dgm:t>
        <a:bodyPr/>
        <a:lstStyle/>
        <a:p>
          <a:pPr rtl="0"/>
          <a:r>
            <a:rPr lang="id-ID" b="0" dirty="0" smtClean="0"/>
            <a:t>Yaitu terdapat bebas di sel atau menempel pada RE (reticulum endoplasma)</a:t>
          </a:r>
          <a:endParaRPr lang="id-ID" b="0" dirty="0"/>
        </a:p>
      </dgm:t>
    </dgm:pt>
    <dgm:pt modelId="{9DCECEEC-3EF3-49D3-9026-9DB71B51CB3E}" type="parTrans" cxnId="{B1BDA7E9-72CA-4474-AE63-A242A13CCDF1}">
      <dgm:prSet/>
      <dgm:spPr/>
      <dgm:t>
        <a:bodyPr/>
        <a:lstStyle/>
        <a:p>
          <a:endParaRPr lang="id-ID"/>
        </a:p>
      </dgm:t>
    </dgm:pt>
    <dgm:pt modelId="{74F11AFA-22B5-4B48-88AD-B5B7B90282D8}" type="sibTrans" cxnId="{B1BDA7E9-72CA-4474-AE63-A242A13CCDF1}">
      <dgm:prSet/>
      <dgm:spPr/>
      <dgm:t>
        <a:bodyPr/>
        <a:lstStyle/>
        <a:p>
          <a:endParaRPr lang="id-ID"/>
        </a:p>
      </dgm:t>
    </dgm:pt>
    <dgm:pt modelId="{3307A25A-FE84-4143-B262-51944BEA3EAF}" type="pres">
      <dgm:prSet presAssocID="{8D4F380E-67B6-4670-847D-B6C54F1BC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9FB9BC-218C-43D2-8FD7-EF9650307781}" type="pres">
      <dgm:prSet presAssocID="{2B360412-FC0C-48C8-9718-07D5D4A0BD2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C0A17D-047C-4A3D-B52C-9DDF5ECD449A}" type="pres">
      <dgm:prSet presAssocID="{2B360412-FC0C-48C8-9718-07D5D4A0BD2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44CEEA-EDB4-465E-912B-D83C02F088F3}" type="pres">
      <dgm:prSet presAssocID="{BEEE6F3D-D334-4A0D-BECB-04F163014F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1A3331-3CCF-4B62-956C-C86D039FE99B}" type="pres">
      <dgm:prSet presAssocID="{BEEE6F3D-D334-4A0D-BECB-04F163014F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995FF96-E011-43B7-A707-82DABB80DE60}" srcId="{8D4F380E-67B6-4670-847D-B6C54F1BCF5F}" destId="{BEEE6F3D-D334-4A0D-BECB-04F163014F35}" srcOrd="1" destOrd="0" parTransId="{E7B7B916-872D-4FA3-B650-0FEE65B322A5}" sibTransId="{9F60701C-EC5F-4A42-88D8-B0E024B2AFDD}"/>
    <dgm:cxn modelId="{58453EA2-C2D7-4E32-9F73-0C560E9B30DB}" type="presOf" srcId="{2B360412-FC0C-48C8-9718-07D5D4A0BD24}" destId="{729FB9BC-218C-43D2-8FD7-EF9650307781}" srcOrd="0" destOrd="0" presId="urn:microsoft.com/office/officeart/2005/8/layout/vList2"/>
    <dgm:cxn modelId="{B1BDA7E9-72CA-4474-AE63-A242A13CCDF1}" srcId="{BEEE6F3D-D334-4A0D-BECB-04F163014F35}" destId="{CF788000-0AE1-4180-AD27-2E575CCF69EC}" srcOrd="0" destOrd="0" parTransId="{9DCECEEC-3EF3-49D3-9026-9DB71B51CB3E}" sibTransId="{74F11AFA-22B5-4B48-88AD-B5B7B90282D8}"/>
    <dgm:cxn modelId="{2D403BB6-BA23-4AB9-9A8F-29E24FF22AB3}" type="presOf" srcId="{CF788000-0AE1-4180-AD27-2E575CCF69EC}" destId="{691A3331-3CCF-4B62-956C-C86D039FE99B}" srcOrd="0" destOrd="0" presId="urn:microsoft.com/office/officeart/2005/8/layout/vList2"/>
    <dgm:cxn modelId="{8F3B4D5C-AA7F-4F04-BE10-8FF65DDC0C1A}" type="presOf" srcId="{BEEE6F3D-D334-4A0D-BECB-04F163014F35}" destId="{B144CEEA-EDB4-465E-912B-D83C02F088F3}" srcOrd="0" destOrd="0" presId="urn:microsoft.com/office/officeart/2005/8/layout/vList2"/>
    <dgm:cxn modelId="{9F192E79-898A-4BA9-A3A9-B38CB97DA49E}" type="presOf" srcId="{DE1F71A4-E2F7-4B84-9DE1-4453B489A42A}" destId="{F0C0A17D-047C-4A3D-B52C-9DDF5ECD449A}" srcOrd="0" destOrd="0" presId="urn:microsoft.com/office/officeart/2005/8/layout/vList2"/>
    <dgm:cxn modelId="{D5670DB0-774C-468D-8A48-3BEA1FF76F8A}" type="presOf" srcId="{8D4F380E-67B6-4670-847D-B6C54F1BCF5F}" destId="{3307A25A-FE84-4143-B262-51944BEA3EAF}" srcOrd="0" destOrd="0" presId="urn:microsoft.com/office/officeart/2005/8/layout/vList2"/>
    <dgm:cxn modelId="{632B9DF5-129B-48DC-B1E9-EB44E62D0A0E}" srcId="{8D4F380E-67B6-4670-847D-B6C54F1BCF5F}" destId="{2B360412-FC0C-48C8-9718-07D5D4A0BD24}" srcOrd="0" destOrd="0" parTransId="{97BB9BD8-E623-440B-8397-32B29413F28C}" sibTransId="{AF68F89F-2DDB-4654-A1F2-96DE8180D3A3}"/>
    <dgm:cxn modelId="{2722823E-347C-4E4F-B26A-52CEE5CC1AE5}" srcId="{2B360412-FC0C-48C8-9718-07D5D4A0BD24}" destId="{DE1F71A4-E2F7-4B84-9DE1-4453B489A42A}" srcOrd="0" destOrd="0" parTransId="{5F6BDD4B-2771-4694-BA59-17EC66E4AFCC}" sibTransId="{C43F1868-482B-4F54-8064-A1296756CE3D}"/>
    <dgm:cxn modelId="{28CDAC51-ED96-40DC-AF3A-F3473C51C2EA}" type="presParOf" srcId="{3307A25A-FE84-4143-B262-51944BEA3EAF}" destId="{729FB9BC-218C-43D2-8FD7-EF9650307781}" srcOrd="0" destOrd="0" presId="urn:microsoft.com/office/officeart/2005/8/layout/vList2"/>
    <dgm:cxn modelId="{C5B475BD-7AC6-4E2B-AD54-D72078ED6A48}" type="presParOf" srcId="{3307A25A-FE84-4143-B262-51944BEA3EAF}" destId="{F0C0A17D-047C-4A3D-B52C-9DDF5ECD449A}" srcOrd="1" destOrd="0" presId="urn:microsoft.com/office/officeart/2005/8/layout/vList2"/>
    <dgm:cxn modelId="{D9D31D36-EF5F-45B0-A4D0-70A362786A0F}" type="presParOf" srcId="{3307A25A-FE84-4143-B262-51944BEA3EAF}" destId="{B144CEEA-EDB4-465E-912B-D83C02F088F3}" srcOrd="2" destOrd="0" presId="urn:microsoft.com/office/officeart/2005/8/layout/vList2"/>
    <dgm:cxn modelId="{70183E4C-FD0E-4B31-A9BC-F958E88B87A8}" type="presParOf" srcId="{3307A25A-FE84-4143-B262-51944BEA3EAF}" destId="{691A3331-3CCF-4B62-956C-C86D039FE9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57ACD8-58AC-4397-AD63-C0801C5E05D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9251DF36-79CD-422F-965B-CBFA89289FF8}">
      <dgm:prSet/>
      <dgm:spPr/>
      <dgm:t>
        <a:bodyPr/>
        <a:lstStyle/>
        <a:p>
          <a:pPr rtl="0"/>
          <a:r>
            <a:rPr lang="id-ID" dirty="0" smtClean="0"/>
            <a:t>Retikulum Endoplasma terbagi menjadi 2 buah</a:t>
          </a:r>
          <a:endParaRPr lang="id-ID" dirty="0"/>
        </a:p>
      </dgm:t>
    </dgm:pt>
    <dgm:pt modelId="{40BB1703-041B-4B98-A192-F0AD030C1361}" type="parTrans" cxnId="{0E6B8460-0670-4C71-9A2D-6B01D084F4BC}">
      <dgm:prSet/>
      <dgm:spPr/>
      <dgm:t>
        <a:bodyPr/>
        <a:lstStyle/>
        <a:p>
          <a:endParaRPr lang="id-ID"/>
        </a:p>
      </dgm:t>
    </dgm:pt>
    <dgm:pt modelId="{016E9D2D-8CEC-4822-AA3A-0A3807B3A93E}" type="sibTrans" cxnId="{0E6B8460-0670-4C71-9A2D-6B01D084F4BC}">
      <dgm:prSet/>
      <dgm:spPr/>
      <dgm:t>
        <a:bodyPr/>
        <a:lstStyle/>
        <a:p>
          <a:endParaRPr lang="id-ID"/>
        </a:p>
      </dgm:t>
    </dgm:pt>
    <dgm:pt modelId="{ED7FB1C9-6691-4982-BAEF-C39A79EF731A}">
      <dgm:prSet/>
      <dgm:spPr/>
      <dgm:t>
        <a:bodyPr/>
        <a:lstStyle/>
        <a:p>
          <a:pPr rtl="0"/>
          <a:r>
            <a:rPr lang="id-ID" dirty="0" smtClean="0"/>
            <a:t>Rough Reticulum Endoplasm</a:t>
          </a:r>
          <a:endParaRPr lang="id-ID" dirty="0"/>
        </a:p>
      </dgm:t>
    </dgm:pt>
    <dgm:pt modelId="{04F9E73E-BBE3-4FFE-AFFF-32DE3F5DA081}" type="parTrans" cxnId="{84864C25-6831-4AAE-86F6-0F78523FA43C}">
      <dgm:prSet/>
      <dgm:spPr/>
      <dgm:t>
        <a:bodyPr/>
        <a:lstStyle/>
        <a:p>
          <a:endParaRPr lang="id-ID"/>
        </a:p>
      </dgm:t>
    </dgm:pt>
    <dgm:pt modelId="{80402573-AB45-4DCD-8BA6-E1D1FC4773AF}" type="sibTrans" cxnId="{84864C25-6831-4AAE-86F6-0F78523FA43C}">
      <dgm:prSet/>
      <dgm:spPr/>
      <dgm:t>
        <a:bodyPr/>
        <a:lstStyle/>
        <a:p>
          <a:endParaRPr lang="id-ID"/>
        </a:p>
      </dgm:t>
    </dgm:pt>
    <dgm:pt modelId="{3A621FC6-4356-4EF0-98FB-C46E5EBA0BA4}">
      <dgm:prSet/>
      <dgm:spPr/>
      <dgm:t>
        <a:bodyPr/>
        <a:lstStyle/>
        <a:p>
          <a:pPr rtl="0"/>
          <a:r>
            <a:rPr lang="nl-NL" dirty="0" smtClean="0"/>
            <a:t>Smooth</a:t>
          </a:r>
          <a:r>
            <a:rPr lang="id-ID" dirty="0" smtClean="0"/>
            <a:t> Reticulum Endoplasm</a:t>
          </a:r>
          <a:endParaRPr lang="id-ID" dirty="0"/>
        </a:p>
      </dgm:t>
    </dgm:pt>
    <dgm:pt modelId="{833F0B3D-751D-4C5D-A622-FF69709C31DC}" type="parTrans" cxnId="{4B206234-8EF0-429E-8AEF-5A06F417E1A6}">
      <dgm:prSet/>
      <dgm:spPr/>
    </dgm:pt>
    <dgm:pt modelId="{AF98937A-A0C2-462C-B3AB-784C113CADE5}" type="sibTrans" cxnId="{4B206234-8EF0-429E-8AEF-5A06F417E1A6}">
      <dgm:prSet/>
      <dgm:spPr/>
    </dgm:pt>
    <dgm:pt modelId="{79DC0CE7-95D8-46E7-9325-5500D79B54D2}">
      <dgm:prSet/>
      <dgm:spPr/>
      <dgm:t>
        <a:bodyPr/>
        <a:lstStyle/>
        <a:p>
          <a:pPr rtl="0"/>
          <a:r>
            <a:rPr lang="id-ID" dirty="0" smtClean="0"/>
            <a:t>RE halus (Smooth Reticulum Endoplasm)</a:t>
          </a:r>
          <a:endParaRPr lang="id-ID" dirty="0"/>
        </a:p>
      </dgm:t>
    </dgm:pt>
    <dgm:pt modelId="{EF4702D7-9451-4E02-A75F-070EF116EB03}" type="parTrans" cxnId="{236AD960-6587-4BEE-8098-E742C2E40111}">
      <dgm:prSet/>
      <dgm:spPr/>
    </dgm:pt>
    <dgm:pt modelId="{23BB5F68-D494-420F-95AD-7235093F027B}" type="sibTrans" cxnId="{236AD960-6587-4BEE-8098-E742C2E40111}">
      <dgm:prSet/>
      <dgm:spPr/>
    </dgm:pt>
    <dgm:pt modelId="{39B9EC3E-1933-4187-93F5-81CF312ACB7A}">
      <dgm:prSet/>
      <dgm:spPr/>
      <dgm:t>
        <a:bodyPr/>
        <a:lstStyle/>
        <a:p>
          <a:pPr rtl="0"/>
          <a:r>
            <a:rPr lang="id-ID" dirty="0" smtClean="0"/>
            <a:t>RE kasar (Rough Reticulum Endoplasm)</a:t>
          </a:r>
          <a:endParaRPr lang="id-ID" dirty="0"/>
        </a:p>
      </dgm:t>
    </dgm:pt>
    <dgm:pt modelId="{242E7222-2B79-4EF4-ABFA-CC40A397F309}" type="parTrans" cxnId="{121E4D91-D04B-4F9D-9092-B980E543C2B5}">
      <dgm:prSet/>
      <dgm:spPr/>
    </dgm:pt>
    <dgm:pt modelId="{6201E0C8-7D98-46C2-AC6D-CEEC8FE66E8B}" type="sibTrans" cxnId="{121E4D91-D04B-4F9D-9092-B980E543C2B5}">
      <dgm:prSet/>
      <dgm:spPr/>
    </dgm:pt>
    <dgm:pt modelId="{4331D165-A8D5-44F6-9C79-C3636DACFF7A}">
      <dgm:prSet/>
      <dgm:spPr/>
      <dgm:t>
        <a:bodyPr/>
        <a:lstStyle/>
        <a:p>
          <a:pPr rtl="0"/>
          <a:r>
            <a:rPr lang="id-ID" dirty="0" smtClean="0"/>
            <a:t>Fungsinya M</a:t>
          </a:r>
          <a:r>
            <a:rPr lang="nl-NL" dirty="0" smtClean="0"/>
            <a:t>embentuk lemak dan karbohidrat </a:t>
          </a:r>
          <a:endParaRPr lang="id-ID" dirty="0"/>
        </a:p>
      </dgm:t>
    </dgm:pt>
    <dgm:pt modelId="{2FF80D69-E9A7-47C5-B6D4-8D580CF28BCE}" type="parTrans" cxnId="{21DA1DC3-71E0-4BEE-AC8A-367A44E2844E}">
      <dgm:prSet/>
      <dgm:spPr/>
    </dgm:pt>
    <dgm:pt modelId="{C32396D4-5D73-412E-9743-D7321DEA8EC4}" type="sibTrans" cxnId="{21DA1DC3-71E0-4BEE-AC8A-367A44E2844E}">
      <dgm:prSet/>
      <dgm:spPr/>
    </dgm:pt>
    <dgm:pt modelId="{5C9422E5-5D9B-4C5E-BBC0-35F1DE8D9FA0}">
      <dgm:prSet/>
      <dgm:spPr/>
      <dgm:t>
        <a:bodyPr/>
        <a:lstStyle/>
        <a:p>
          <a:pPr rtl="0"/>
          <a:r>
            <a:rPr lang="id-ID" dirty="0" smtClean="0"/>
            <a:t>Fungsinya Menyimpan protein yang diproduksi oleh ribosom yang menempel di er </a:t>
          </a:r>
          <a:endParaRPr lang="id-ID" dirty="0"/>
        </a:p>
      </dgm:t>
    </dgm:pt>
    <dgm:pt modelId="{1EE7CABE-79C4-449E-A940-E33C44727C72}" type="parTrans" cxnId="{C8467B30-25BD-4347-A733-53AF21924D35}">
      <dgm:prSet/>
      <dgm:spPr/>
    </dgm:pt>
    <dgm:pt modelId="{49A7B926-EE91-47F7-A4BD-05B557B013DA}" type="sibTrans" cxnId="{C8467B30-25BD-4347-A733-53AF21924D35}">
      <dgm:prSet/>
      <dgm:spPr/>
    </dgm:pt>
    <dgm:pt modelId="{BC970FD9-E128-476B-815C-043073140230}" type="pres">
      <dgm:prSet presAssocID="{E857ACD8-58AC-4397-AD63-C0801C5E05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C7B5D6-2933-4D29-BB37-AE2EA212078A}" type="pres">
      <dgm:prSet presAssocID="{9251DF36-79CD-422F-965B-CBFA89289F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61C3D4-F734-406F-BBDE-9CB2BDDDF6B5}" type="pres">
      <dgm:prSet presAssocID="{9251DF36-79CD-422F-965B-CBFA89289FF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9DAEBC-F528-4A9E-96DC-14376BB08EDB}" type="pres">
      <dgm:prSet presAssocID="{3A621FC6-4356-4EF0-98FB-C46E5EBA0B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66060F-51CA-49F3-B397-33A0E7A1ABB9}" type="pres">
      <dgm:prSet presAssocID="{3A621FC6-4356-4EF0-98FB-C46E5EBA0BA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05D206-87D7-4536-9E92-07F32F81B5C4}" type="pres">
      <dgm:prSet presAssocID="{ED7FB1C9-6691-4982-BAEF-C39A79EF73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B76018-74FC-4A19-9BB2-8DA1388C25CA}" type="pres">
      <dgm:prSet presAssocID="{ED7FB1C9-6691-4982-BAEF-C39A79EF731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21E4D91-D04B-4F9D-9092-B980E543C2B5}" srcId="{9251DF36-79CD-422F-965B-CBFA89289FF8}" destId="{39B9EC3E-1933-4187-93F5-81CF312ACB7A}" srcOrd="1" destOrd="0" parTransId="{242E7222-2B79-4EF4-ABFA-CC40A397F309}" sibTransId="{6201E0C8-7D98-46C2-AC6D-CEEC8FE66E8B}"/>
    <dgm:cxn modelId="{A9AC6B89-511D-4047-AA20-1BE1D7A2DAF8}" type="presOf" srcId="{ED7FB1C9-6691-4982-BAEF-C39A79EF731A}" destId="{9A05D206-87D7-4536-9E92-07F32F81B5C4}" srcOrd="0" destOrd="0" presId="urn:microsoft.com/office/officeart/2005/8/layout/vList2"/>
    <dgm:cxn modelId="{4B206234-8EF0-429E-8AEF-5A06F417E1A6}" srcId="{E857ACD8-58AC-4397-AD63-C0801C5E05D7}" destId="{3A621FC6-4356-4EF0-98FB-C46E5EBA0BA4}" srcOrd="1" destOrd="0" parTransId="{833F0B3D-751D-4C5D-A622-FF69709C31DC}" sibTransId="{AF98937A-A0C2-462C-B3AB-784C113CADE5}"/>
    <dgm:cxn modelId="{5754C104-1800-42E1-8905-C56413AE6544}" type="presOf" srcId="{4331D165-A8D5-44F6-9C79-C3636DACFF7A}" destId="{5E66060F-51CA-49F3-B397-33A0E7A1ABB9}" srcOrd="0" destOrd="0" presId="urn:microsoft.com/office/officeart/2005/8/layout/vList2"/>
    <dgm:cxn modelId="{D29CE340-7699-4FBE-A569-384A320C78CA}" type="presOf" srcId="{39B9EC3E-1933-4187-93F5-81CF312ACB7A}" destId="{FE61C3D4-F734-406F-BBDE-9CB2BDDDF6B5}" srcOrd="0" destOrd="1" presId="urn:microsoft.com/office/officeart/2005/8/layout/vList2"/>
    <dgm:cxn modelId="{236AD960-6587-4BEE-8098-E742C2E40111}" srcId="{9251DF36-79CD-422F-965B-CBFA89289FF8}" destId="{79DC0CE7-95D8-46E7-9325-5500D79B54D2}" srcOrd="0" destOrd="0" parTransId="{EF4702D7-9451-4E02-A75F-070EF116EB03}" sibTransId="{23BB5F68-D494-420F-95AD-7235093F027B}"/>
    <dgm:cxn modelId="{21DA1DC3-71E0-4BEE-AC8A-367A44E2844E}" srcId="{3A621FC6-4356-4EF0-98FB-C46E5EBA0BA4}" destId="{4331D165-A8D5-44F6-9C79-C3636DACFF7A}" srcOrd="0" destOrd="0" parTransId="{2FF80D69-E9A7-47C5-B6D4-8D580CF28BCE}" sibTransId="{C32396D4-5D73-412E-9743-D7321DEA8EC4}"/>
    <dgm:cxn modelId="{0E6B8460-0670-4C71-9A2D-6B01D084F4BC}" srcId="{E857ACD8-58AC-4397-AD63-C0801C5E05D7}" destId="{9251DF36-79CD-422F-965B-CBFA89289FF8}" srcOrd="0" destOrd="0" parTransId="{40BB1703-041B-4B98-A192-F0AD030C1361}" sibTransId="{016E9D2D-8CEC-4822-AA3A-0A3807B3A93E}"/>
    <dgm:cxn modelId="{EEBD4DC6-362E-4B03-9E51-AF1A0FB496F6}" type="presOf" srcId="{79DC0CE7-95D8-46E7-9325-5500D79B54D2}" destId="{FE61C3D4-F734-406F-BBDE-9CB2BDDDF6B5}" srcOrd="0" destOrd="0" presId="urn:microsoft.com/office/officeart/2005/8/layout/vList2"/>
    <dgm:cxn modelId="{63D1E9D5-A10C-49CE-B4A2-EBB4627767E0}" type="presOf" srcId="{3A621FC6-4356-4EF0-98FB-C46E5EBA0BA4}" destId="{BF9DAEBC-F528-4A9E-96DC-14376BB08EDB}" srcOrd="0" destOrd="0" presId="urn:microsoft.com/office/officeart/2005/8/layout/vList2"/>
    <dgm:cxn modelId="{7FC13AE0-4352-4ED4-B41E-650B8CFA63F3}" type="presOf" srcId="{E857ACD8-58AC-4397-AD63-C0801C5E05D7}" destId="{BC970FD9-E128-476B-815C-043073140230}" srcOrd="0" destOrd="0" presId="urn:microsoft.com/office/officeart/2005/8/layout/vList2"/>
    <dgm:cxn modelId="{C8467B30-25BD-4347-A733-53AF21924D35}" srcId="{ED7FB1C9-6691-4982-BAEF-C39A79EF731A}" destId="{5C9422E5-5D9B-4C5E-BBC0-35F1DE8D9FA0}" srcOrd="0" destOrd="0" parTransId="{1EE7CABE-79C4-449E-A940-E33C44727C72}" sibTransId="{49A7B926-EE91-47F7-A4BD-05B557B013DA}"/>
    <dgm:cxn modelId="{84864C25-6831-4AAE-86F6-0F78523FA43C}" srcId="{E857ACD8-58AC-4397-AD63-C0801C5E05D7}" destId="{ED7FB1C9-6691-4982-BAEF-C39A79EF731A}" srcOrd="2" destOrd="0" parTransId="{04F9E73E-BBE3-4FFE-AFFF-32DE3F5DA081}" sibTransId="{80402573-AB45-4DCD-8BA6-E1D1FC4773AF}"/>
    <dgm:cxn modelId="{5E6237E7-E92C-4297-B2BD-833620A6E182}" type="presOf" srcId="{9251DF36-79CD-422F-965B-CBFA89289FF8}" destId="{F5C7B5D6-2933-4D29-BB37-AE2EA212078A}" srcOrd="0" destOrd="0" presId="urn:microsoft.com/office/officeart/2005/8/layout/vList2"/>
    <dgm:cxn modelId="{5B8B0149-3848-4940-8E98-973D673CFAA4}" type="presOf" srcId="{5C9422E5-5D9B-4C5E-BBC0-35F1DE8D9FA0}" destId="{89B76018-74FC-4A19-9BB2-8DA1388C25CA}" srcOrd="0" destOrd="0" presId="urn:microsoft.com/office/officeart/2005/8/layout/vList2"/>
    <dgm:cxn modelId="{01A27E42-4A4F-4CF8-B423-9BD30535D493}" type="presParOf" srcId="{BC970FD9-E128-476B-815C-043073140230}" destId="{F5C7B5D6-2933-4D29-BB37-AE2EA212078A}" srcOrd="0" destOrd="0" presId="urn:microsoft.com/office/officeart/2005/8/layout/vList2"/>
    <dgm:cxn modelId="{0BD9C3C7-482D-4CD9-88F9-D9DDAD74B41E}" type="presParOf" srcId="{BC970FD9-E128-476B-815C-043073140230}" destId="{FE61C3D4-F734-406F-BBDE-9CB2BDDDF6B5}" srcOrd="1" destOrd="0" presId="urn:microsoft.com/office/officeart/2005/8/layout/vList2"/>
    <dgm:cxn modelId="{5770CC76-199E-4D1A-92D9-8A087CEB511C}" type="presParOf" srcId="{BC970FD9-E128-476B-815C-043073140230}" destId="{BF9DAEBC-F528-4A9E-96DC-14376BB08EDB}" srcOrd="2" destOrd="0" presId="urn:microsoft.com/office/officeart/2005/8/layout/vList2"/>
    <dgm:cxn modelId="{D8BD2C3C-8892-4E1E-8BE9-681D087AB6E5}" type="presParOf" srcId="{BC970FD9-E128-476B-815C-043073140230}" destId="{5E66060F-51CA-49F3-B397-33A0E7A1ABB9}" srcOrd="3" destOrd="0" presId="urn:microsoft.com/office/officeart/2005/8/layout/vList2"/>
    <dgm:cxn modelId="{33127EB4-475D-4215-9D02-A9D1BB14772F}" type="presParOf" srcId="{BC970FD9-E128-476B-815C-043073140230}" destId="{9A05D206-87D7-4536-9E92-07F32F81B5C4}" srcOrd="4" destOrd="0" presId="urn:microsoft.com/office/officeart/2005/8/layout/vList2"/>
    <dgm:cxn modelId="{FB4023CE-0070-44B6-BD0D-5A5EBC44125C}" type="presParOf" srcId="{BC970FD9-E128-476B-815C-043073140230}" destId="{89B76018-74FC-4A19-9BB2-8DA1388C25C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C02FA6C-147A-42E0-9931-144CA1F8DF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824ACC9-C143-4FC8-A3DE-94E6F8F5593E}">
      <dgm:prSet/>
      <dgm:spPr/>
      <dgm:t>
        <a:bodyPr/>
        <a:lstStyle/>
        <a:p>
          <a:pPr rtl="0"/>
          <a:r>
            <a:rPr lang="id-ID" b="1" dirty="0" smtClean="0"/>
            <a:t>Fungsi dari Badan Golgi</a:t>
          </a:r>
          <a:endParaRPr lang="id-ID" dirty="0"/>
        </a:p>
      </dgm:t>
    </dgm:pt>
    <dgm:pt modelId="{D8E5E3D8-86CF-4FC5-93C2-3CA50832900D}" type="parTrans" cxnId="{CBC760FB-BDF6-4949-B182-4A39B6C0994D}">
      <dgm:prSet/>
      <dgm:spPr/>
      <dgm:t>
        <a:bodyPr/>
        <a:lstStyle/>
        <a:p>
          <a:endParaRPr lang="id-ID"/>
        </a:p>
      </dgm:t>
    </dgm:pt>
    <dgm:pt modelId="{5CAC9E17-E242-4F2E-AFB1-87858A6AD253}" type="sibTrans" cxnId="{CBC760FB-BDF6-4949-B182-4A39B6C0994D}">
      <dgm:prSet/>
      <dgm:spPr/>
      <dgm:t>
        <a:bodyPr/>
        <a:lstStyle/>
        <a:p>
          <a:endParaRPr lang="id-ID"/>
        </a:p>
      </dgm:t>
    </dgm:pt>
    <dgm:pt modelId="{DBB2DD43-3004-46D5-973E-4C0E784BE7E1}">
      <dgm:prSet/>
      <dgm:spPr/>
      <dgm:t>
        <a:bodyPr/>
        <a:lstStyle/>
        <a:p>
          <a:pPr rtl="0"/>
          <a:r>
            <a:rPr lang="id-ID" b="0" dirty="0" smtClean="0"/>
            <a:t>Menyelesaikan, menyortir, atau memilih dan mengirimkan hasil-hasil sel (sel produk) </a:t>
          </a:r>
          <a:endParaRPr lang="id-ID" b="0" dirty="0"/>
        </a:p>
      </dgm:t>
    </dgm:pt>
    <dgm:pt modelId="{4A57A7F5-CAEB-4855-99F8-C6380B555C79}" type="parTrans" cxnId="{D960D937-EDA5-4FD2-A6EC-2D4DB5384031}">
      <dgm:prSet/>
      <dgm:spPr/>
      <dgm:t>
        <a:bodyPr/>
        <a:lstStyle/>
        <a:p>
          <a:endParaRPr lang="id-ID"/>
        </a:p>
      </dgm:t>
    </dgm:pt>
    <dgm:pt modelId="{B5CA31E6-060F-493A-B036-585BCA68471D}" type="sibTrans" cxnId="{D960D937-EDA5-4FD2-A6EC-2D4DB5384031}">
      <dgm:prSet/>
      <dgm:spPr/>
      <dgm:t>
        <a:bodyPr/>
        <a:lstStyle/>
        <a:p>
          <a:endParaRPr lang="id-ID"/>
        </a:p>
      </dgm:t>
    </dgm:pt>
    <dgm:pt modelId="{62A2729F-40EF-49B5-BB05-7B9678B6DD28}" type="pres">
      <dgm:prSet presAssocID="{EC02FA6C-147A-42E0-9931-144CA1F8D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0448062-A8ED-4B5E-B915-3D96B3C6D5F4}" type="pres">
      <dgm:prSet presAssocID="{8824ACC9-C143-4FC8-A3DE-94E6F8F559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F644E3-374A-4C64-8DA2-2163599AA841}" type="pres">
      <dgm:prSet presAssocID="{8824ACC9-C143-4FC8-A3DE-94E6F8F559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EFA0BE8-A546-4D9C-B8DB-C5AEBFF717EB}" type="presOf" srcId="{8824ACC9-C143-4FC8-A3DE-94E6F8F5593E}" destId="{50448062-A8ED-4B5E-B915-3D96B3C6D5F4}" srcOrd="0" destOrd="0" presId="urn:microsoft.com/office/officeart/2005/8/layout/vList2"/>
    <dgm:cxn modelId="{3AF743D8-7945-44D3-845F-D4D3EE530DAF}" type="presOf" srcId="{EC02FA6C-147A-42E0-9931-144CA1F8DFE4}" destId="{62A2729F-40EF-49B5-BB05-7B9678B6DD28}" srcOrd="0" destOrd="0" presId="urn:microsoft.com/office/officeart/2005/8/layout/vList2"/>
    <dgm:cxn modelId="{D960D937-EDA5-4FD2-A6EC-2D4DB5384031}" srcId="{8824ACC9-C143-4FC8-A3DE-94E6F8F5593E}" destId="{DBB2DD43-3004-46D5-973E-4C0E784BE7E1}" srcOrd="0" destOrd="0" parTransId="{4A57A7F5-CAEB-4855-99F8-C6380B555C79}" sibTransId="{B5CA31E6-060F-493A-B036-585BCA68471D}"/>
    <dgm:cxn modelId="{CBC760FB-BDF6-4949-B182-4A39B6C0994D}" srcId="{EC02FA6C-147A-42E0-9931-144CA1F8DFE4}" destId="{8824ACC9-C143-4FC8-A3DE-94E6F8F5593E}" srcOrd="0" destOrd="0" parTransId="{D8E5E3D8-86CF-4FC5-93C2-3CA50832900D}" sibTransId="{5CAC9E17-E242-4F2E-AFB1-87858A6AD253}"/>
    <dgm:cxn modelId="{E64F9B53-5F32-4868-BEFB-683D9F579286}" type="presOf" srcId="{DBB2DD43-3004-46D5-973E-4C0E784BE7E1}" destId="{AFF644E3-374A-4C64-8DA2-2163599AA841}" srcOrd="0" destOrd="0" presId="urn:microsoft.com/office/officeart/2005/8/layout/vList2"/>
    <dgm:cxn modelId="{0B1FC7F0-E9EA-4EA6-BEEB-2DBD5AD85055}" type="presParOf" srcId="{62A2729F-40EF-49B5-BB05-7B9678B6DD28}" destId="{50448062-A8ED-4B5E-B915-3D96B3C6D5F4}" srcOrd="0" destOrd="0" presId="urn:microsoft.com/office/officeart/2005/8/layout/vList2"/>
    <dgm:cxn modelId="{792D3D60-50B6-48B5-9F8E-2FCBA9B7787E}" type="presParOf" srcId="{62A2729F-40EF-49B5-BB05-7B9678B6DD28}" destId="{AFF644E3-374A-4C64-8DA2-2163599AA8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3DE682-273F-4FF8-88E3-B463779E26E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1B947E9-55A1-4483-AF89-27BC11D3756A}">
      <dgm:prSet/>
      <dgm:spPr/>
      <dgm:t>
        <a:bodyPr/>
        <a:lstStyle/>
        <a:p>
          <a:pPr rtl="0"/>
          <a:r>
            <a:rPr lang="id-ID" b="1" dirty="0" smtClean="0"/>
            <a:t>Lisosom</a:t>
          </a:r>
          <a:endParaRPr lang="id-ID" dirty="0"/>
        </a:p>
      </dgm:t>
    </dgm:pt>
    <dgm:pt modelId="{A8CDFFBF-D0A6-4692-BF42-F16057927278}" type="parTrans" cxnId="{624E09EC-B5EE-4E2A-9359-4F049D4E5B08}">
      <dgm:prSet/>
      <dgm:spPr/>
      <dgm:t>
        <a:bodyPr/>
        <a:lstStyle/>
        <a:p>
          <a:endParaRPr lang="id-ID"/>
        </a:p>
      </dgm:t>
    </dgm:pt>
    <dgm:pt modelId="{ECF0E924-C3E8-44F0-887A-F936E0ECF657}" type="sibTrans" cxnId="{624E09EC-B5EE-4E2A-9359-4F049D4E5B08}">
      <dgm:prSet/>
      <dgm:spPr/>
      <dgm:t>
        <a:bodyPr/>
        <a:lstStyle/>
        <a:p>
          <a:endParaRPr lang="id-ID"/>
        </a:p>
      </dgm:t>
    </dgm:pt>
    <dgm:pt modelId="{211094EB-C7AF-4C43-8093-4F378C4F25CE}">
      <dgm:prSet/>
      <dgm:spPr/>
      <dgm:t>
        <a:bodyPr/>
        <a:lstStyle/>
        <a:p>
          <a:pPr rtl="0"/>
          <a:r>
            <a:rPr lang="en-US" b="1" dirty="0" smtClean="0"/>
            <a:t>Digest worn out cell parts </a:t>
          </a:r>
          <a:endParaRPr lang="id-ID" dirty="0"/>
        </a:p>
      </dgm:t>
    </dgm:pt>
    <dgm:pt modelId="{B0CC0B93-B88A-42A5-813E-CDBCC8A4F9E7}" type="parTrans" cxnId="{5589EFDA-742F-4BE9-8C41-A836EAD01157}">
      <dgm:prSet/>
      <dgm:spPr/>
      <dgm:t>
        <a:bodyPr/>
        <a:lstStyle/>
        <a:p>
          <a:endParaRPr lang="id-ID"/>
        </a:p>
      </dgm:t>
    </dgm:pt>
    <dgm:pt modelId="{81BB88BC-F340-45AA-A7EF-4AF329DDB7B1}" type="sibTrans" cxnId="{5589EFDA-742F-4BE9-8C41-A836EAD01157}">
      <dgm:prSet/>
      <dgm:spPr/>
      <dgm:t>
        <a:bodyPr/>
        <a:lstStyle/>
        <a:p>
          <a:endParaRPr lang="id-ID"/>
        </a:p>
      </dgm:t>
    </dgm:pt>
    <dgm:pt modelId="{8E491CC4-36D2-441C-8C10-85FF4E4909CE}">
      <dgm:prSet/>
      <dgm:spPr/>
      <dgm:t>
        <a:bodyPr/>
        <a:lstStyle/>
        <a:p>
          <a:pPr rtl="0"/>
          <a:r>
            <a:rPr lang="en-US" b="1" dirty="0" smtClean="0"/>
            <a:t>Digest food absorbed by cell </a:t>
          </a:r>
          <a:endParaRPr lang="id-ID" dirty="0"/>
        </a:p>
      </dgm:t>
    </dgm:pt>
    <dgm:pt modelId="{F9E95EEF-94AC-4077-AC50-B44F7FAE2557}" type="parTrans" cxnId="{47AD6931-3DC2-4BF8-8489-B902D4C5AFB2}">
      <dgm:prSet/>
      <dgm:spPr/>
      <dgm:t>
        <a:bodyPr/>
        <a:lstStyle/>
        <a:p>
          <a:endParaRPr lang="id-ID"/>
        </a:p>
      </dgm:t>
    </dgm:pt>
    <dgm:pt modelId="{C3C0C28E-7C69-44F2-8160-6D8B1716A0A4}" type="sibTrans" cxnId="{47AD6931-3DC2-4BF8-8489-B902D4C5AFB2}">
      <dgm:prSet/>
      <dgm:spPr/>
      <dgm:t>
        <a:bodyPr/>
        <a:lstStyle/>
        <a:p>
          <a:endParaRPr lang="id-ID"/>
        </a:p>
      </dgm:t>
    </dgm:pt>
    <dgm:pt modelId="{C2A50BDE-E3E1-4861-A708-838B7D7DBD9A}">
      <dgm:prSet/>
      <dgm:spPr/>
      <dgm:t>
        <a:bodyPr/>
        <a:lstStyle/>
        <a:p>
          <a:pPr rtl="0"/>
          <a:r>
            <a:rPr lang="id-ID" b="1" dirty="0" smtClean="0"/>
            <a:t>Yaitu penggambaran tema pokok struktur sel eukariotik (kompartemenalisasi atau perkamaran) </a:t>
          </a:r>
          <a:endParaRPr lang="id-ID" dirty="0"/>
        </a:p>
      </dgm:t>
    </dgm:pt>
    <dgm:pt modelId="{6568FC9C-F60A-4AA6-8EC3-947171A4E686}" type="parTrans" cxnId="{D9AD05A5-B43D-4EAC-B0B5-93E0EAC67EC0}">
      <dgm:prSet/>
      <dgm:spPr/>
      <dgm:t>
        <a:bodyPr/>
        <a:lstStyle/>
        <a:p>
          <a:endParaRPr lang="id-ID"/>
        </a:p>
      </dgm:t>
    </dgm:pt>
    <dgm:pt modelId="{A461B59B-E140-430E-BFC1-A5C91BCF8427}" type="sibTrans" cxnId="{D9AD05A5-B43D-4EAC-B0B5-93E0EAC67EC0}">
      <dgm:prSet/>
      <dgm:spPr/>
      <dgm:t>
        <a:bodyPr/>
        <a:lstStyle/>
        <a:p>
          <a:endParaRPr lang="id-ID"/>
        </a:p>
      </dgm:t>
    </dgm:pt>
    <dgm:pt modelId="{5648CDB6-FA43-4307-9C6D-49739CAE1E03}">
      <dgm:prSet/>
      <dgm:spPr/>
      <dgm:t>
        <a:bodyPr/>
        <a:lstStyle/>
        <a:p>
          <a:pPr rtl="0"/>
          <a:r>
            <a:rPr lang="id-ID" b="1" dirty="0" smtClean="0"/>
            <a:t>Terdiri atas enzim-enzim pencernaan (hidrolitik) yang dikemas dalam suatu kantung bermembran, yaitu :</a:t>
          </a:r>
          <a:endParaRPr lang="id-ID" dirty="0"/>
        </a:p>
      </dgm:t>
    </dgm:pt>
    <dgm:pt modelId="{56E20111-83CB-40FE-B9E2-D4C83B152C08}" type="parTrans" cxnId="{4B3ADD4E-9663-49D2-9A82-04371A72EE8D}">
      <dgm:prSet/>
      <dgm:spPr/>
      <dgm:t>
        <a:bodyPr/>
        <a:lstStyle/>
        <a:p>
          <a:endParaRPr lang="id-ID"/>
        </a:p>
      </dgm:t>
    </dgm:pt>
    <dgm:pt modelId="{CE437A95-0A00-4F39-8E54-87137E47E218}" type="sibTrans" cxnId="{4B3ADD4E-9663-49D2-9A82-04371A72EE8D}">
      <dgm:prSet/>
      <dgm:spPr/>
      <dgm:t>
        <a:bodyPr/>
        <a:lstStyle/>
        <a:p>
          <a:endParaRPr lang="id-ID"/>
        </a:p>
      </dgm:t>
    </dgm:pt>
    <dgm:pt modelId="{A19B770F-19D6-4557-836E-F85B56B3E4DC}" type="pres">
      <dgm:prSet presAssocID="{E83DE682-273F-4FF8-88E3-B463779E26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2C4EEF1-023D-42FB-AADB-6C37A35A6EF7}" type="pres">
      <dgm:prSet presAssocID="{B1B947E9-55A1-4483-AF89-27BC11D3756A}" presName="parentText" presStyleLbl="node1" presStyleIdx="0" presStyleCnt="2" custScaleY="347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1F3508-1709-448D-8081-4CE45DF1F3B2}" type="pres">
      <dgm:prSet presAssocID="{B1B947E9-55A1-4483-AF89-27BC11D3756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E16C8E-874E-4782-8873-2DC92192DF32}" type="pres">
      <dgm:prSet presAssocID="{5648CDB6-FA43-4307-9C6D-49739CAE1E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71E64E-12D7-44F6-BBDB-E8070C1C77EF}" type="pres">
      <dgm:prSet presAssocID="{5648CDB6-FA43-4307-9C6D-49739CAE1E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589EFDA-742F-4BE9-8C41-A836EAD01157}" srcId="{5648CDB6-FA43-4307-9C6D-49739CAE1E03}" destId="{211094EB-C7AF-4C43-8093-4F378C4F25CE}" srcOrd="0" destOrd="0" parTransId="{B0CC0B93-B88A-42A5-813E-CDBCC8A4F9E7}" sibTransId="{81BB88BC-F340-45AA-A7EF-4AF329DDB7B1}"/>
    <dgm:cxn modelId="{59425238-6E39-47AF-B50A-D08F10011B49}" type="presOf" srcId="{8E491CC4-36D2-441C-8C10-85FF4E4909CE}" destId="{0871E64E-12D7-44F6-BBDB-E8070C1C77EF}" srcOrd="0" destOrd="1" presId="urn:microsoft.com/office/officeart/2005/8/layout/vList2"/>
    <dgm:cxn modelId="{5CDE246B-C820-4533-B744-2F3CB7599BB4}" type="presOf" srcId="{5648CDB6-FA43-4307-9C6D-49739CAE1E03}" destId="{07E16C8E-874E-4782-8873-2DC92192DF32}" srcOrd="0" destOrd="0" presId="urn:microsoft.com/office/officeart/2005/8/layout/vList2"/>
    <dgm:cxn modelId="{4B3ADD4E-9663-49D2-9A82-04371A72EE8D}" srcId="{E83DE682-273F-4FF8-88E3-B463779E26E9}" destId="{5648CDB6-FA43-4307-9C6D-49739CAE1E03}" srcOrd="1" destOrd="0" parTransId="{56E20111-83CB-40FE-B9E2-D4C83B152C08}" sibTransId="{CE437A95-0A00-4F39-8E54-87137E47E218}"/>
    <dgm:cxn modelId="{624E09EC-B5EE-4E2A-9359-4F049D4E5B08}" srcId="{E83DE682-273F-4FF8-88E3-B463779E26E9}" destId="{B1B947E9-55A1-4483-AF89-27BC11D3756A}" srcOrd="0" destOrd="0" parTransId="{A8CDFFBF-D0A6-4692-BF42-F16057927278}" sibTransId="{ECF0E924-C3E8-44F0-887A-F936E0ECF657}"/>
    <dgm:cxn modelId="{80F899AA-8E3B-4021-B99F-D0CE3A0A145E}" type="presOf" srcId="{C2A50BDE-E3E1-4861-A708-838B7D7DBD9A}" destId="{BF1F3508-1709-448D-8081-4CE45DF1F3B2}" srcOrd="0" destOrd="0" presId="urn:microsoft.com/office/officeart/2005/8/layout/vList2"/>
    <dgm:cxn modelId="{D9AD05A5-B43D-4EAC-B0B5-93E0EAC67EC0}" srcId="{B1B947E9-55A1-4483-AF89-27BC11D3756A}" destId="{C2A50BDE-E3E1-4861-A708-838B7D7DBD9A}" srcOrd="0" destOrd="0" parTransId="{6568FC9C-F60A-4AA6-8EC3-947171A4E686}" sibTransId="{A461B59B-E140-430E-BFC1-A5C91BCF8427}"/>
    <dgm:cxn modelId="{47AD6931-3DC2-4BF8-8489-B902D4C5AFB2}" srcId="{5648CDB6-FA43-4307-9C6D-49739CAE1E03}" destId="{8E491CC4-36D2-441C-8C10-85FF4E4909CE}" srcOrd="1" destOrd="0" parTransId="{F9E95EEF-94AC-4077-AC50-B44F7FAE2557}" sibTransId="{C3C0C28E-7C69-44F2-8160-6D8B1716A0A4}"/>
    <dgm:cxn modelId="{BB6B5EC3-D1C6-4912-9F9A-D684663777FD}" type="presOf" srcId="{211094EB-C7AF-4C43-8093-4F378C4F25CE}" destId="{0871E64E-12D7-44F6-BBDB-E8070C1C77EF}" srcOrd="0" destOrd="0" presId="urn:microsoft.com/office/officeart/2005/8/layout/vList2"/>
    <dgm:cxn modelId="{FB55F465-5065-44C4-8616-6E39EB4859E0}" type="presOf" srcId="{B1B947E9-55A1-4483-AF89-27BC11D3756A}" destId="{F2C4EEF1-023D-42FB-AADB-6C37A35A6EF7}" srcOrd="0" destOrd="0" presId="urn:microsoft.com/office/officeart/2005/8/layout/vList2"/>
    <dgm:cxn modelId="{0B8CF15C-662B-441F-AE54-E5BC7D6DA7EC}" type="presOf" srcId="{E83DE682-273F-4FF8-88E3-B463779E26E9}" destId="{A19B770F-19D6-4557-836E-F85B56B3E4DC}" srcOrd="0" destOrd="0" presId="urn:microsoft.com/office/officeart/2005/8/layout/vList2"/>
    <dgm:cxn modelId="{095259D8-4277-4376-A25F-14BA870B60A0}" type="presParOf" srcId="{A19B770F-19D6-4557-836E-F85B56B3E4DC}" destId="{F2C4EEF1-023D-42FB-AADB-6C37A35A6EF7}" srcOrd="0" destOrd="0" presId="urn:microsoft.com/office/officeart/2005/8/layout/vList2"/>
    <dgm:cxn modelId="{4FCA6A8D-F4A7-42B3-8D70-87633B6479FA}" type="presParOf" srcId="{A19B770F-19D6-4557-836E-F85B56B3E4DC}" destId="{BF1F3508-1709-448D-8081-4CE45DF1F3B2}" srcOrd="1" destOrd="0" presId="urn:microsoft.com/office/officeart/2005/8/layout/vList2"/>
    <dgm:cxn modelId="{551E9FDE-A858-4C5F-BDD2-A4B926F615A4}" type="presParOf" srcId="{A19B770F-19D6-4557-836E-F85B56B3E4DC}" destId="{07E16C8E-874E-4782-8873-2DC92192DF32}" srcOrd="2" destOrd="0" presId="urn:microsoft.com/office/officeart/2005/8/layout/vList2"/>
    <dgm:cxn modelId="{05DE3D7A-5CDF-4786-B61D-B17675B89326}" type="presParOf" srcId="{A19B770F-19D6-4557-836E-F85B56B3E4DC}" destId="{0871E64E-12D7-44F6-BBDB-E8070C1C77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739AD7-6665-4D5B-B6C5-BE495EB337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6834E84-7171-4016-AF60-96726100FF09}">
      <dgm:prSet/>
      <dgm:spPr/>
      <dgm:t>
        <a:bodyPr/>
        <a:lstStyle/>
        <a:p>
          <a:pPr rtl="0"/>
          <a:r>
            <a:rPr lang="id-ID" b="1" dirty="0" smtClean="0"/>
            <a:t>Membran lisosom</a:t>
          </a:r>
          <a:endParaRPr lang="id-ID" dirty="0"/>
        </a:p>
      </dgm:t>
    </dgm:pt>
    <dgm:pt modelId="{5B0EE47E-E610-4C19-B447-7E1B5B0A8927}" type="parTrans" cxnId="{77A3A8E0-1C0B-4FEB-B13C-68B356AD74E2}">
      <dgm:prSet/>
      <dgm:spPr/>
      <dgm:t>
        <a:bodyPr/>
        <a:lstStyle/>
        <a:p>
          <a:endParaRPr lang="id-ID"/>
        </a:p>
      </dgm:t>
    </dgm:pt>
    <dgm:pt modelId="{959A2D67-CE9C-4692-8A4F-608A42CC9942}" type="sibTrans" cxnId="{77A3A8E0-1C0B-4FEB-B13C-68B356AD74E2}">
      <dgm:prSet/>
      <dgm:spPr/>
      <dgm:t>
        <a:bodyPr/>
        <a:lstStyle/>
        <a:p>
          <a:endParaRPr lang="id-ID"/>
        </a:p>
      </dgm:t>
    </dgm:pt>
    <dgm:pt modelId="{DDD966A9-E9D2-4922-BAF1-A2A6602FC447}">
      <dgm:prSet/>
      <dgm:spPr/>
      <dgm:t>
        <a:bodyPr/>
        <a:lstStyle/>
        <a:p>
          <a:pPr rtl="0"/>
          <a:r>
            <a:rPr lang="id-ID" b="1" dirty="0" smtClean="0"/>
            <a:t>Cara Lisosom mencerna makanan</a:t>
          </a:r>
          <a:endParaRPr lang="id-ID" dirty="0"/>
        </a:p>
      </dgm:t>
    </dgm:pt>
    <dgm:pt modelId="{85BF65D7-3060-499D-BD04-D843E89C764E}" type="parTrans" cxnId="{ADF18BB4-6F9B-4767-911E-B92A1AF3221F}">
      <dgm:prSet/>
      <dgm:spPr/>
      <dgm:t>
        <a:bodyPr/>
        <a:lstStyle/>
        <a:p>
          <a:endParaRPr lang="id-ID"/>
        </a:p>
      </dgm:t>
    </dgm:pt>
    <dgm:pt modelId="{C28B7BF6-2EFD-4D0D-B25F-BC888273521C}" type="sibTrans" cxnId="{ADF18BB4-6F9B-4767-911E-B92A1AF3221F}">
      <dgm:prSet/>
      <dgm:spPr/>
      <dgm:t>
        <a:bodyPr/>
        <a:lstStyle/>
        <a:p>
          <a:endParaRPr lang="id-ID"/>
        </a:p>
      </dgm:t>
    </dgm:pt>
    <dgm:pt modelId="{ECB6CABC-4168-4411-99C6-2D70089860E6}">
      <dgm:prSet/>
      <dgm:spPr/>
      <dgm:t>
        <a:bodyPr/>
        <a:lstStyle/>
        <a:p>
          <a:pPr rtl="0"/>
          <a:r>
            <a:rPr lang="id-ID" b="1" dirty="0" smtClean="0"/>
            <a:t>Molekul kecil hasilnya meninggalkan lisosom dan digunakan lagi oleh sel</a:t>
          </a:r>
          <a:r>
            <a:rPr lang="id-ID" dirty="0" smtClean="0"/>
            <a:t>. </a:t>
          </a:r>
          <a:endParaRPr lang="id-ID" dirty="0"/>
        </a:p>
      </dgm:t>
    </dgm:pt>
    <dgm:pt modelId="{51F305D4-23D9-459A-944B-27901A194ACE}" type="parTrans" cxnId="{D1C096E1-4F50-4AC5-8C04-3ADB848DF2F5}">
      <dgm:prSet/>
      <dgm:spPr/>
      <dgm:t>
        <a:bodyPr/>
        <a:lstStyle/>
        <a:p>
          <a:endParaRPr lang="id-ID"/>
        </a:p>
      </dgm:t>
    </dgm:pt>
    <dgm:pt modelId="{997A0920-E729-40E7-B5EA-FDBBF18AA7D6}" type="sibTrans" cxnId="{D1C096E1-4F50-4AC5-8C04-3ADB848DF2F5}">
      <dgm:prSet/>
      <dgm:spPr/>
      <dgm:t>
        <a:bodyPr/>
        <a:lstStyle/>
        <a:p>
          <a:endParaRPr lang="id-ID"/>
        </a:p>
      </dgm:t>
    </dgm:pt>
    <dgm:pt modelId="{B46EBB39-32A8-448D-8C38-CEC3BD1482BF}">
      <dgm:prSet/>
      <dgm:spPr/>
      <dgm:t>
        <a:bodyPr/>
        <a:lstStyle/>
        <a:p>
          <a:pPr rtl="0"/>
          <a:r>
            <a:rPr lang="id-ID" b="1" dirty="0" smtClean="0"/>
            <a:t>Yaitu sebagai suatu kompartemen di mana enzim pencernaan disimpan dan secara aman terpisah dari bagian sitoplasma yang lain. </a:t>
          </a:r>
          <a:endParaRPr lang="id-ID" dirty="0"/>
        </a:p>
      </dgm:t>
    </dgm:pt>
    <dgm:pt modelId="{BA03FC97-CFFC-4E62-9DFC-E198548B468F}" type="parTrans" cxnId="{FA705019-21E0-4976-9E32-D9382DA23A10}">
      <dgm:prSet/>
      <dgm:spPr/>
    </dgm:pt>
    <dgm:pt modelId="{8F3B1B6F-FEE7-4D96-BE29-FAF596567B5E}" type="sibTrans" cxnId="{FA705019-21E0-4976-9E32-D9382DA23A10}">
      <dgm:prSet/>
      <dgm:spPr/>
    </dgm:pt>
    <dgm:pt modelId="{696ECB11-0707-4E35-BD91-7441B2AFFEF6}">
      <dgm:prSet/>
      <dgm:spPr/>
      <dgm:t>
        <a:bodyPr/>
        <a:lstStyle/>
        <a:p>
          <a:pPr rtl="0"/>
          <a:r>
            <a:rPr lang="id-ID" b="1" dirty="0" smtClean="0"/>
            <a:t>Lisosom bergabung dengan vakuola makanan sehingga makanan dapat dicerna enzim yang dimiliki lisosom menjadi molekul-molekul kecil </a:t>
          </a:r>
          <a:endParaRPr lang="id-ID" dirty="0"/>
        </a:p>
      </dgm:t>
    </dgm:pt>
    <dgm:pt modelId="{6036BA5A-8AE5-4794-BDB8-9B5453DBD90D}" type="parTrans" cxnId="{9C61032F-94E6-4A59-AC5A-924094784F63}">
      <dgm:prSet/>
      <dgm:spPr/>
    </dgm:pt>
    <dgm:pt modelId="{8986D365-3648-483F-A84B-8D64E87E6D81}" type="sibTrans" cxnId="{9C61032F-94E6-4A59-AC5A-924094784F63}">
      <dgm:prSet/>
      <dgm:spPr/>
    </dgm:pt>
    <dgm:pt modelId="{53F7E159-DCAC-401F-8E8A-8DDAE3FE19D3}" type="pres">
      <dgm:prSet presAssocID="{48739AD7-6665-4D5B-B6C5-BE495EB337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2DC9E5F-2200-4269-9F47-418EDE09C513}" type="pres">
      <dgm:prSet presAssocID="{46834E84-7171-4016-AF60-96726100FF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B5512E-7D98-45D6-ACF8-7401568E1ECC}" type="pres">
      <dgm:prSet presAssocID="{46834E84-7171-4016-AF60-96726100FF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21B02E-10B7-4181-B075-F5B93825B5F9}" type="pres">
      <dgm:prSet presAssocID="{DDD966A9-E9D2-4922-BAF1-A2A6602FC4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C8D810-13D8-4320-BD8C-014D486436AD}" type="pres">
      <dgm:prSet presAssocID="{DDD966A9-E9D2-4922-BAF1-A2A6602FC4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4D96667-26B3-4B37-9BDE-999A8F773E89}" type="presOf" srcId="{46834E84-7171-4016-AF60-96726100FF09}" destId="{32DC9E5F-2200-4269-9F47-418EDE09C513}" srcOrd="0" destOrd="0" presId="urn:microsoft.com/office/officeart/2005/8/layout/vList2"/>
    <dgm:cxn modelId="{11F5A8E4-7A64-4CF7-A83E-722F79F0790A}" type="presOf" srcId="{696ECB11-0707-4E35-BD91-7441B2AFFEF6}" destId="{F5C8D810-13D8-4320-BD8C-014D486436AD}" srcOrd="0" destOrd="0" presId="urn:microsoft.com/office/officeart/2005/8/layout/vList2"/>
    <dgm:cxn modelId="{D1C096E1-4F50-4AC5-8C04-3ADB848DF2F5}" srcId="{DDD966A9-E9D2-4922-BAF1-A2A6602FC447}" destId="{ECB6CABC-4168-4411-99C6-2D70089860E6}" srcOrd="1" destOrd="0" parTransId="{51F305D4-23D9-459A-944B-27901A194ACE}" sibTransId="{997A0920-E729-40E7-B5EA-FDBBF18AA7D6}"/>
    <dgm:cxn modelId="{BAE9056F-6897-4BFF-9C6E-2A5D0F40F2AA}" type="presOf" srcId="{B46EBB39-32A8-448D-8C38-CEC3BD1482BF}" destId="{DBB5512E-7D98-45D6-ACF8-7401568E1ECC}" srcOrd="0" destOrd="0" presId="urn:microsoft.com/office/officeart/2005/8/layout/vList2"/>
    <dgm:cxn modelId="{77A3A8E0-1C0B-4FEB-B13C-68B356AD74E2}" srcId="{48739AD7-6665-4D5B-B6C5-BE495EB33784}" destId="{46834E84-7171-4016-AF60-96726100FF09}" srcOrd="0" destOrd="0" parTransId="{5B0EE47E-E610-4C19-B447-7E1B5B0A8927}" sibTransId="{959A2D67-CE9C-4692-8A4F-608A42CC9942}"/>
    <dgm:cxn modelId="{61D9F1C4-550D-4304-B631-E38346E2FF46}" type="presOf" srcId="{ECB6CABC-4168-4411-99C6-2D70089860E6}" destId="{F5C8D810-13D8-4320-BD8C-014D486436AD}" srcOrd="0" destOrd="1" presId="urn:microsoft.com/office/officeart/2005/8/layout/vList2"/>
    <dgm:cxn modelId="{E31DE856-562B-4C1B-868C-39B7F5089573}" type="presOf" srcId="{DDD966A9-E9D2-4922-BAF1-A2A6602FC447}" destId="{3F21B02E-10B7-4181-B075-F5B93825B5F9}" srcOrd="0" destOrd="0" presId="urn:microsoft.com/office/officeart/2005/8/layout/vList2"/>
    <dgm:cxn modelId="{ADA08056-D854-486F-BFC8-86F9BE6AF8E3}" type="presOf" srcId="{48739AD7-6665-4D5B-B6C5-BE495EB33784}" destId="{53F7E159-DCAC-401F-8E8A-8DDAE3FE19D3}" srcOrd="0" destOrd="0" presId="urn:microsoft.com/office/officeart/2005/8/layout/vList2"/>
    <dgm:cxn modelId="{FA705019-21E0-4976-9E32-D9382DA23A10}" srcId="{46834E84-7171-4016-AF60-96726100FF09}" destId="{B46EBB39-32A8-448D-8C38-CEC3BD1482BF}" srcOrd="0" destOrd="0" parTransId="{BA03FC97-CFFC-4E62-9DFC-E198548B468F}" sibTransId="{8F3B1B6F-FEE7-4D96-BE29-FAF596567B5E}"/>
    <dgm:cxn modelId="{9C61032F-94E6-4A59-AC5A-924094784F63}" srcId="{DDD966A9-E9D2-4922-BAF1-A2A6602FC447}" destId="{696ECB11-0707-4E35-BD91-7441B2AFFEF6}" srcOrd="0" destOrd="0" parTransId="{6036BA5A-8AE5-4794-BDB8-9B5453DBD90D}" sibTransId="{8986D365-3648-483F-A84B-8D64E87E6D81}"/>
    <dgm:cxn modelId="{ADF18BB4-6F9B-4767-911E-B92A1AF3221F}" srcId="{48739AD7-6665-4D5B-B6C5-BE495EB33784}" destId="{DDD966A9-E9D2-4922-BAF1-A2A6602FC447}" srcOrd="1" destOrd="0" parTransId="{85BF65D7-3060-499D-BD04-D843E89C764E}" sibTransId="{C28B7BF6-2EFD-4D0D-B25F-BC888273521C}"/>
    <dgm:cxn modelId="{1710CF9C-3C1F-4DB9-A5B3-0949DC18E5BF}" type="presParOf" srcId="{53F7E159-DCAC-401F-8E8A-8DDAE3FE19D3}" destId="{32DC9E5F-2200-4269-9F47-418EDE09C513}" srcOrd="0" destOrd="0" presId="urn:microsoft.com/office/officeart/2005/8/layout/vList2"/>
    <dgm:cxn modelId="{A01DDF69-03F8-4310-932D-74E7D136F9F1}" type="presParOf" srcId="{53F7E159-DCAC-401F-8E8A-8DDAE3FE19D3}" destId="{DBB5512E-7D98-45D6-ACF8-7401568E1ECC}" srcOrd="1" destOrd="0" presId="urn:microsoft.com/office/officeart/2005/8/layout/vList2"/>
    <dgm:cxn modelId="{DFB70695-A6D8-43E0-9FA8-6364570E7920}" type="presParOf" srcId="{53F7E159-DCAC-401F-8E8A-8DDAE3FE19D3}" destId="{3F21B02E-10B7-4181-B075-F5B93825B5F9}" srcOrd="2" destOrd="0" presId="urn:microsoft.com/office/officeart/2005/8/layout/vList2"/>
    <dgm:cxn modelId="{10CE0499-40ED-4A7B-997F-3F5A77B9F944}" type="presParOf" srcId="{53F7E159-DCAC-401F-8E8A-8DDAE3FE19D3}" destId="{F5C8D810-13D8-4320-BD8C-014D486436A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1D493-EC4E-4836-B9C9-DFDC2182F641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17F8E4C-530E-43E9-A6D5-55C1C9B646CA}">
      <dgm:prSet phldrT="[Text]"/>
      <dgm:spPr>
        <a:xfrm rot="16200000">
          <a:off x="348476" y="1376750"/>
          <a:ext cx="3846194" cy="1092693"/>
        </a:xfrm>
        <a:prstGeom prst="rightArrow">
          <a:avLst>
            <a:gd name="adj1" fmla="val 49830"/>
            <a:gd name="adj2" fmla="val 60660"/>
          </a:avLst>
        </a:prstGeom>
        <a:solidFill>
          <a:srgbClr val="1EB8C1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Konsep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Abiogenesis</a:t>
          </a:r>
          <a:endParaRPr lang="id-ID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B3937813-D60A-4083-9245-BCF9CB22E3E0}" type="parTrans" cxnId="{1B903262-00C3-4301-A0AC-5B06330B363F}">
      <dgm:prSet/>
      <dgm:spPr/>
      <dgm:t>
        <a:bodyPr/>
        <a:lstStyle/>
        <a:p>
          <a:endParaRPr lang="id-ID"/>
        </a:p>
      </dgm:t>
    </dgm:pt>
    <dgm:pt modelId="{AF80BA99-3974-4DEA-A6C3-5C66828FC594}" type="sibTrans" cxnId="{1B903262-00C3-4301-A0AC-5B06330B363F}">
      <dgm:prSet/>
      <dgm:spPr/>
      <dgm:t>
        <a:bodyPr/>
        <a:lstStyle/>
        <a:p>
          <a:endParaRPr lang="id-ID"/>
        </a:p>
      </dgm:t>
    </dgm:pt>
    <dgm:pt modelId="{C8EC5419-1B73-4779-9343-02A1CD55BFA2}">
      <dgm:prSet phldrT="[Text]"/>
      <dgm:spPr>
        <a:xfrm rot="5400000">
          <a:off x="7997328" y="2872493"/>
          <a:ext cx="3846194" cy="1092693"/>
        </a:xfrm>
        <a:prstGeom prst="rightArrow">
          <a:avLst>
            <a:gd name="adj1" fmla="val 49830"/>
            <a:gd name="adj2" fmla="val 60660"/>
          </a:avLst>
        </a:prstGeom>
        <a:solidFill>
          <a:srgbClr val="1EB8C1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Konsep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Biogenesis</a:t>
          </a:r>
          <a:endParaRPr lang="id-ID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1B959542-C228-419A-9ACA-2D221131BA97}" type="parTrans" cxnId="{14CC1457-6A32-4329-8E9E-19B637318ED8}">
      <dgm:prSet/>
      <dgm:spPr/>
      <dgm:t>
        <a:bodyPr/>
        <a:lstStyle/>
        <a:p>
          <a:endParaRPr lang="id-ID"/>
        </a:p>
      </dgm:t>
    </dgm:pt>
    <dgm:pt modelId="{956F7093-D808-47BE-9AD5-2E00E826ABEF}" type="sibTrans" cxnId="{14CC1457-6A32-4329-8E9E-19B637318ED8}">
      <dgm:prSet/>
      <dgm:spPr/>
      <dgm:t>
        <a:bodyPr/>
        <a:lstStyle/>
        <a:p>
          <a:endParaRPr lang="id-ID"/>
        </a:p>
      </dgm:t>
    </dgm:pt>
    <dgm:pt modelId="{C77C1301-1890-4267-B188-147D088FB75A}">
      <dgm:prSet phldrT="[Text]"/>
      <dgm:spPr>
        <a:xfrm>
          <a:off x="3036459" y="1175226"/>
          <a:ext cx="2841002" cy="2991484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Pencetusnya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: Aristoteles &amp; </a:t>
          </a:r>
          <a:r>
            <a:rPr lang="id-ID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John Needham</a:t>
          </a:r>
          <a:endParaRPr lang="id-ID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5F41A504-2CDE-4372-84D1-262E1EFEFB2E}" type="parTrans" cxnId="{EA4F63A3-256C-4D81-A9ED-BAE0CED06BE6}">
      <dgm:prSet/>
      <dgm:spPr/>
      <dgm:t>
        <a:bodyPr/>
        <a:lstStyle/>
        <a:p>
          <a:endParaRPr lang="id-ID"/>
        </a:p>
      </dgm:t>
    </dgm:pt>
    <dgm:pt modelId="{39CF0342-307B-4199-8D59-40CF64445970}" type="sibTrans" cxnId="{EA4F63A3-256C-4D81-A9ED-BAE0CED06BE6}">
      <dgm:prSet/>
      <dgm:spPr/>
      <dgm:t>
        <a:bodyPr/>
        <a:lstStyle/>
        <a:p>
          <a:endParaRPr lang="id-ID"/>
        </a:p>
      </dgm:t>
    </dgm:pt>
    <dgm:pt modelId="{08291CCC-A963-4344-BDCC-6998890EF948}">
      <dgm:prSet phldrT="[Text]"/>
      <dgm:spPr>
        <a:xfrm>
          <a:off x="3036459" y="1175226"/>
          <a:ext cx="2841002" cy="2991484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Yaitu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makhluk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hidup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berasal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dari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benda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mati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(abiogenesis)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yg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terjadi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secara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spontan</a:t>
          </a:r>
          <a:endParaRPr lang="id-ID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3864BB47-B09A-4555-B72E-0C4F0EADC3ED}" type="parTrans" cxnId="{44484C0D-D94A-4AE0-8683-B754818BEEF2}">
      <dgm:prSet/>
      <dgm:spPr/>
      <dgm:t>
        <a:bodyPr/>
        <a:lstStyle/>
        <a:p>
          <a:endParaRPr lang="id-ID"/>
        </a:p>
      </dgm:t>
    </dgm:pt>
    <dgm:pt modelId="{62A58E05-3123-4BA3-B72F-34AA65E1F9B2}" type="sibTrans" cxnId="{44484C0D-D94A-4AE0-8683-B754818BEEF2}">
      <dgm:prSet/>
      <dgm:spPr/>
      <dgm:t>
        <a:bodyPr/>
        <a:lstStyle/>
        <a:p>
          <a:endParaRPr lang="id-ID"/>
        </a:p>
      </dgm:t>
    </dgm:pt>
    <dgm:pt modelId="{E55E50CB-4828-447F-AE57-6C8ABC1ACFA6}">
      <dgm:prSet phldrT="[Text]"/>
      <dgm:spPr>
        <a:xfrm>
          <a:off x="6314538" y="1175226"/>
          <a:ext cx="2841002" cy="2991484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Pencetusnya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: Louis Pasteur</a:t>
          </a:r>
          <a:endParaRPr lang="id-ID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70D76732-619D-4328-B281-C5198CAC4C04}" type="parTrans" cxnId="{650361AA-F30D-4DBA-8E9F-123189BDEB3C}">
      <dgm:prSet/>
      <dgm:spPr/>
      <dgm:t>
        <a:bodyPr/>
        <a:lstStyle/>
        <a:p>
          <a:endParaRPr lang="id-ID"/>
        </a:p>
      </dgm:t>
    </dgm:pt>
    <dgm:pt modelId="{E9CDD3C2-FECD-46BD-BBE8-6FEDC35F692C}" type="sibTrans" cxnId="{650361AA-F30D-4DBA-8E9F-123189BDEB3C}">
      <dgm:prSet/>
      <dgm:spPr/>
      <dgm:t>
        <a:bodyPr/>
        <a:lstStyle/>
        <a:p>
          <a:endParaRPr lang="id-ID"/>
        </a:p>
      </dgm:t>
    </dgm:pt>
    <dgm:pt modelId="{29B92865-46FA-4423-8EAA-A6B1991EAC46}">
      <dgm:prSet phldrT="[Text]"/>
      <dgm:spPr>
        <a:xfrm>
          <a:off x="6314538" y="1175226"/>
          <a:ext cx="2841002" cy="2991484"/>
        </a:xfrm>
        <a:prstGeom prst="rect">
          <a:avLst/>
        </a:prstGeom>
        <a:noFill/>
        <a:ln>
          <a:noFill/>
        </a:ln>
        <a:effectLst/>
        <a:sp3d/>
      </dgm:spPr>
      <dgm:t>
        <a:bodyPr/>
        <a:lstStyle/>
        <a:p>
          <a:r>
            <a:rPr lang="en-US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Yaitu</a:t>
          </a:r>
          <a:r>
            <a:rPr lang="en-US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id-ID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makhluk hidup berasal dari makhluk hidup (biogenesis) dan semua melalui proses dari perkembangbiakan.</a:t>
          </a:r>
          <a:endParaRPr lang="id-ID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gm:t>
    </dgm:pt>
    <dgm:pt modelId="{316B451D-5619-43D4-992A-C517FBF2682C}" type="parTrans" cxnId="{2F7154CC-3460-4C0C-87F8-56E5F5655EFE}">
      <dgm:prSet/>
      <dgm:spPr/>
      <dgm:t>
        <a:bodyPr/>
        <a:lstStyle/>
        <a:p>
          <a:endParaRPr lang="id-ID"/>
        </a:p>
      </dgm:t>
    </dgm:pt>
    <dgm:pt modelId="{50008B72-D754-4D67-B130-7734AD0439C0}" type="sibTrans" cxnId="{2F7154CC-3460-4C0C-87F8-56E5F5655EFE}">
      <dgm:prSet/>
      <dgm:spPr/>
      <dgm:t>
        <a:bodyPr/>
        <a:lstStyle/>
        <a:p>
          <a:endParaRPr lang="id-ID"/>
        </a:p>
      </dgm:t>
    </dgm:pt>
    <dgm:pt modelId="{65B76188-75AB-4BCF-9B34-8EF9B97CD6C8}" type="pres">
      <dgm:prSet presAssocID="{C4F1D493-EC4E-4836-B9C9-DFDC2182F64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0CD876-5597-4BE2-ACA5-01BB4E030373}" type="pres">
      <dgm:prSet presAssocID="{C4F1D493-EC4E-4836-B9C9-DFDC2182F641}" presName="Background" presStyleLbl="node1" presStyleIdx="0" presStyleCnt="1"/>
      <dgm:spPr>
        <a:xfrm>
          <a:off x="2817920" y="908129"/>
          <a:ext cx="6556159" cy="3525678"/>
        </a:xfrm>
        <a:prstGeom prst="round2DiagRect">
          <a:avLst>
            <a:gd name="adj1" fmla="val 0"/>
            <a:gd name="adj2" fmla="val 16670"/>
          </a:avLst>
        </a:prstGeom>
        <a:solidFill>
          <a:srgbClr val="1EB8C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A72D71CC-74B8-44FA-9767-905F7E0AB749}" type="pres">
      <dgm:prSet presAssocID="{C4F1D493-EC4E-4836-B9C9-DFDC2182F641}" presName="Divider" presStyleLbl="callout" presStyleIdx="0" presStyleCnt="1"/>
      <dgm:spPr>
        <a:xfrm>
          <a:off x="6095999" y="1282064"/>
          <a:ext cx="874" cy="2777807"/>
        </a:xfrm>
        <a:prstGeom prst="line">
          <a:avLst/>
        </a:prstGeom>
        <a:solidFill>
          <a:srgbClr val="1EB8C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EB8C1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25BD81FC-C687-4B09-9180-F2A033B45E2A}" type="pres">
      <dgm:prSet presAssocID="{C4F1D493-EC4E-4836-B9C9-DFDC2182F641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8E9DEB-E19A-4A38-A413-A17B0D057E2C}" type="pres">
      <dgm:prSet presAssocID="{C4F1D493-EC4E-4836-B9C9-DFDC2182F641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BD571E-5C79-4D36-80DB-270E8960A5F9}" type="pres">
      <dgm:prSet presAssocID="{C4F1D493-EC4E-4836-B9C9-DFDC2182F641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DCEBA738-1179-4BC9-B58D-67CD64D051FC}" type="pres">
      <dgm:prSet presAssocID="{C4F1D493-EC4E-4836-B9C9-DFDC2182F641}" presName="ParentShape1" presStyleLbl="alignImgPlace1" presStyleIdx="0" presStyleCnt="2">
        <dgm:presLayoutVars/>
      </dgm:prSet>
      <dgm:spPr/>
      <dgm:t>
        <a:bodyPr/>
        <a:lstStyle/>
        <a:p>
          <a:endParaRPr lang="id-ID"/>
        </a:p>
      </dgm:t>
    </dgm:pt>
    <dgm:pt modelId="{932894F1-FAB2-4E9B-9AE4-954DA363C5E4}" type="pres">
      <dgm:prSet presAssocID="{C4F1D493-EC4E-4836-B9C9-DFDC2182F641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d-ID"/>
        </a:p>
      </dgm:t>
    </dgm:pt>
    <dgm:pt modelId="{5419EBFF-D433-45C1-B5A3-FD625DC45439}" type="pres">
      <dgm:prSet presAssocID="{C4F1D493-EC4E-4836-B9C9-DFDC2182F641}" presName="ParentShape2" presStyleLbl="alignImgPlace1" presStyleIdx="1" presStyleCnt="2">
        <dgm:presLayoutVars/>
      </dgm:prSet>
      <dgm:spPr/>
      <dgm:t>
        <a:bodyPr/>
        <a:lstStyle/>
        <a:p>
          <a:endParaRPr lang="id-ID"/>
        </a:p>
      </dgm:t>
    </dgm:pt>
  </dgm:ptLst>
  <dgm:cxnLst>
    <dgm:cxn modelId="{44484C0D-D94A-4AE0-8683-B754818BEEF2}" srcId="{117F8E4C-530E-43E9-A6D5-55C1C9B646CA}" destId="{08291CCC-A963-4344-BDCC-6998890EF948}" srcOrd="1" destOrd="0" parTransId="{3864BB47-B09A-4555-B72E-0C4F0EADC3ED}" sibTransId="{62A58E05-3123-4BA3-B72F-34AA65E1F9B2}"/>
    <dgm:cxn modelId="{1B903262-00C3-4301-A0AC-5B06330B363F}" srcId="{C4F1D493-EC4E-4836-B9C9-DFDC2182F641}" destId="{117F8E4C-530E-43E9-A6D5-55C1C9B646CA}" srcOrd="0" destOrd="0" parTransId="{B3937813-D60A-4083-9245-BCF9CB22E3E0}" sibTransId="{AF80BA99-3974-4DEA-A6C3-5C66828FC594}"/>
    <dgm:cxn modelId="{650361AA-F30D-4DBA-8E9F-123189BDEB3C}" srcId="{C8EC5419-1B73-4779-9343-02A1CD55BFA2}" destId="{E55E50CB-4828-447F-AE57-6C8ABC1ACFA6}" srcOrd="0" destOrd="0" parTransId="{70D76732-619D-4328-B281-C5198CAC4C04}" sibTransId="{E9CDD3C2-FECD-46BD-BBE8-6FEDC35F692C}"/>
    <dgm:cxn modelId="{FD2451FF-23D6-4896-AFB9-EF3F2373FCB0}" type="presOf" srcId="{C77C1301-1890-4267-B188-147D088FB75A}" destId="{25BD81FC-C687-4B09-9180-F2A033B45E2A}" srcOrd="0" destOrd="0" presId="urn:microsoft.com/office/officeart/2009/3/layout/OpposingIdeas"/>
    <dgm:cxn modelId="{D48E7220-B1DE-4FF5-8CA0-E7418E97DF72}" type="presOf" srcId="{117F8E4C-530E-43E9-A6D5-55C1C9B646CA}" destId="{DCEBA738-1179-4BC9-B58D-67CD64D051FC}" srcOrd="1" destOrd="0" presId="urn:microsoft.com/office/officeart/2009/3/layout/OpposingIdeas"/>
    <dgm:cxn modelId="{0CB33DA6-8285-43D9-B1B0-8DF94492E296}" type="presOf" srcId="{C8EC5419-1B73-4779-9343-02A1CD55BFA2}" destId="{5419EBFF-D433-45C1-B5A3-FD625DC45439}" srcOrd="1" destOrd="0" presId="urn:microsoft.com/office/officeart/2009/3/layout/OpposingIdeas"/>
    <dgm:cxn modelId="{5404E414-EA25-4CBD-9896-0F2CC748391F}" type="presOf" srcId="{C4F1D493-EC4E-4836-B9C9-DFDC2182F641}" destId="{65B76188-75AB-4BCF-9B34-8EF9B97CD6C8}" srcOrd="0" destOrd="0" presId="urn:microsoft.com/office/officeart/2009/3/layout/OpposingIdeas"/>
    <dgm:cxn modelId="{EA4F63A3-256C-4D81-A9ED-BAE0CED06BE6}" srcId="{117F8E4C-530E-43E9-A6D5-55C1C9B646CA}" destId="{C77C1301-1890-4267-B188-147D088FB75A}" srcOrd="0" destOrd="0" parTransId="{5F41A504-2CDE-4372-84D1-262E1EFEFB2E}" sibTransId="{39CF0342-307B-4199-8D59-40CF64445970}"/>
    <dgm:cxn modelId="{C9B7E01F-1533-4E37-8969-9D7E255E474F}" type="presOf" srcId="{29B92865-46FA-4423-8EAA-A6B1991EAC46}" destId="{D68E9DEB-E19A-4A38-A413-A17B0D057E2C}" srcOrd="0" destOrd="1" presId="urn:microsoft.com/office/officeart/2009/3/layout/OpposingIdeas"/>
    <dgm:cxn modelId="{8F6E142C-1568-4E97-9572-7897AE990928}" type="presOf" srcId="{08291CCC-A963-4344-BDCC-6998890EF948}" destId="{25BD81FC-C687-4B09-9180-F2A033B45E2A}" srcOrd="0" destOrd="1" presId="urn:microsoft.com/office/officeart/2009/3/layout/OpposingIdeas"/>
    <dgm:cxn modelId="{4B575BFB-7E2E-43E6-B461-825D46D60E1D}" type="presOf" srcId="{E55E50CB-4828-447F-AE57-6C8ABC1ACFA6}" destId="{D68E9DEB-E19A-4A38-A413-A17B0D057E2C}" srcOrd="0" destOrd="0" presId="urn:microsoft.com/office/officeart/2009/3/layout/OpposingIdeas"/>
    <dgm:cxn modelId="{2F7154CC-3460-4C0C-87F8-56E5F5655EFE}" srcId="{C8EC5419-1B73-4779-9343-02A1CD55BFA2}" destId="{29B92865-46FA-4423-8EAA-A6B1991EAC46}" srcOrd="1" destOrd="0" parTransId="{316B451D-5619-43D4-992A-C517FBF2682C}" sibTransId="{50008B72-D754-4D67-B130-7734AD0439C0}"/>
    <dgm:cxn modelId="{7F2843CF-FA9F-4C2A-AF0A-F51E889B96F6}" type="presOf" srcId="{117F8E4C-530E-43E9-A6D5-55C1C9B646CA}" destId="{0DBD571E-5C79-4D36-80DB-270E8960A5F9}" srcOrd="0" destOrd="0" presId="urn:microsoft.com/office/officeart/2009/3/layout/OpposingIdeas"/>
    <dgm:cxn modelId="{2EC79914-F5B7-4129-8FCC-07E58EE0C063}" type="presOf" srcId="{C8EC5419-1B73-4779-9343-02A1CD55BFA2}" destId="{932894F1-FAB2-4E9B-9AE4-954DA363C5E4}" srcOrd="0" destOrd="0" presId="urn:microsoft.com/office/officeart/2009/3/layout/OpposingIdeas"/>
    <dgm:cxn modelId="{14CC1457-6A32-4329-8E9E-19B637318ED8}" srcId="{C4F1D493-EC4E-4836-B9C9-DFDC2182F641}" destId="{C8EC5419-1B73-4779-9343-02A1CD55BFA2}" srcOrd="1" destOrd="0" parTransId="{1B959542-C228-419A-9ACA-2D221131BA97}" sibTransId="{956F7093-D808-47BE-9AD5-2E00E826ABEF}"/>
    <dgm:cxn modelId="{1B717D8A-3E36-4B04-9AB9-33E80D65837F}" type="presParOf" srcId="{65B76188-75AB-4BCF-9B34-8EF9B97CD6C8}" destId="{090CD876-5597-4BE2-ACA5-01BB4E030373}" srcOrd="0" destOrd="0" presId="urn:microsoft.com/office/officeart/2009/3/layout/OpposingIdeas"/>
    <dgm:cxn modelId="{2B94D39C-580B-4A18-A540-FF970B42A066}" type="presParOf" srcId="{65B76188-75AB-4BCF-9B34-8EF9B97CD6C8}" destId="{A72D71CC-74B8-44FA-9767-905F7E0AB749}" srcOrd="1" destOrd="0" presId="urn:microsoft.com/office/officeart/2009/3/layout/OpposingIdeas"/>
    <dgm:cxn modelId="{93F1C283-CE76-42CA-AD38-78DDD305DE62}" type="presParOf" srcId="{65B76188-75AB-4BCF-9B34-8EF9B97CD6C8}" destId="{25BD81FC-C687-4B09-9180-F2A033B45E2A}" srcOrd="2" destOrd="0" presId="urn:microsoft.com/office/officeart/2009/3/layout/OpposingIdeas"/>
    <dgm:cxn modelId="{CC230616-1672-4F76-B90D-8424B09F618F}" type="presParOf" srcId="{65B76188-75AB-4BCF-9B34-8EF9B97CD6C8}" destId="{D68E9DEB-E19A-4A38-A413-A17B0D057E2C}" srcOrd="3" destOrd="0" presId="urn:microsoft.com/office/officeart/2009/3/layout/OpposingIdeas"/>
    <dgm:cxn modelId="{90B2D7F0-E905-4A18-B8D0-B44366DB57EE}" type="presParOf" srcId="{65B76188-75AB-4BCF-9B34-8EF9B97CD6C8}" destId="{0DBD571E-5C79-4D36-80DB-270E8960A5F9}" srcOrd="4" destOrd="0" presId="urn:microsoft.com/office/officeart/2009/3/layout/OpposingIdeas"/>
    <dgm:cxn modelId="{6C94AAE6-EC53-45CE-A7A1-D46EDB7F4DE6}" type="presParOf" srcId="{65B76188-75AB-4BCF-9B34-8EF9B97CD6C8}" destId="{DCEBA738-1179-4BC9-B58D-67CD64D051FC}" srcOrd="5" destOrd="0" presId="urn:microsoft.com/office/officeart/2009/3/layout/OpposingIdeas"/>
    <dgm:cxn modelId="{193C4D8C-C2C6-4597-81BA-168D586BCBFE}" type="presParOf" srcId="{65B76188-75AB-4BCF-9B34-8EF9B97CD6C8}" destId="{932894F1-FAB2-4E9B-9AE4-954DA363C5E4}" srcOrd="6" destOrd="0" presId="urn:microsoft.com/office/officeart/2009/3/layout/OpposingIdeas"/>
    <dgm:cxn modelId="{F213B4F0-2078-4DAB-AB72-8F5A1325050F}" type="presParOf" srcId="{65B76188-75AB-4BCF-9B34-8EF9B97CD6C8}" destId="{5419EBFF-D433-45C1-B5A3-FD625DC4543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1C9EAEC-241F-4D93-9701-C1D2951AB36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D310E0F-B359-4E0F-8CD2-FBB35E7A0479}">
      <dgm:prSet/>
      <dgm:spPr/>
      <dgm:t>
        <a:bodyPr/>
        <a:lstStyle/>
        <a:p>
          <a:pPr rtl="0"/>
          <a:r>
            <a:rPr lang="id-ID" b="1" dirty="0" smtClean="0"/>
            <a:t>Pertahanan diri Lisosom</a:t>
          </a:r>
          <a:endParaRPr lang="id-ID" dirty="0"/>
        </a:p>
      </dgm:t>
    </dgm:pt>
    <dgm:pt modelId="{AAEB3F9D-6155-4223-BD26-9C962FA4F3FB}" type="parTrans" cxnId="{5BCC48F2-0D8F-4BC2-A509-1593248AE75A}">
      <dgm:prSet/>
      <dgm:spPr/>
      <dgm:t>
        <a:bodyPr/>
        <a:lstStyle/>
        <a:p>
          <a:endParaRPr lang="id-ID"/>
        </a:p>
      </dgm:t>
    </dgm:pt>
    <dgm:pt modelId="{59C35742-0A21-4869-B68E-087211183EA5}" type="sibTrans" cxnId="{5BCC48F2-0D8F-4BC2-A509-1593248AE75A}">
      <dgm:prSet/>
      <dgm:spPr/>
      <dgm:t>
        <a:bodyPr/>
        <a:lstStyle/>
        <a:p>
          <a:endParaRPr lang="id-ID"/>
        </a:p>
      </dgm:t>
    </dgm:pt>
    <dgm:pt modelId="{D716A423-09B4-41F2-9C81-35C66A70E6BB}">
      <dgm:prSet/>
      <dgm:spPr/>
      <dgm:t>
        <a:bodyPr/>
        <a:lstStyle/>
        <a:p>
          <a:pPr rtl="0"/>
          <a:r>
            <a:rPr lang="id-ID" b="1" dirty="0" smtClean="0"/>
            <a:t>Mekanisme pertahanan diri Lisosom</a:t>
          </a:r>
          <a:endParaRPr lang="id-ID" dirty="0"/>
        </a:p>
      </dgm:t>
    </dgm:pt>
    <dgm:pt modelId="{B2FD009D-4C8F-4852-96DB-8A42571C26AB}" type="parTrans" cxnId="{F6F94B9E-9F02-4C78-B071-09A367737B8C}">
      <dgm:prSet/>
      <dgm:spPr/>
      <dgm:t>
        <a:bodyPr/>
        <a:lstStyle/>
        <a:p>
          <a:endParaRPr lang="id-ID"/>
        </a:p>
      </dgm:t>
    </dgm:pt>
    <dgm:pt modelId="{48F05BD2-543E-4FEB-8E0F-85310C24C7BB}" type="sibTrans" cxnId="{F6F94B9E-9F02-4C78-B071-09A367737B8C}">
      <dgm:prSet/>
      <dgm:spPr/>
      <dgm:t>
        <a:bodyPr/>
        <a:lstStyle/>
        <a:p>
          <a:endParaRPr lang="id-ID"/>
        </a:p>
      </dgm:t>
    </dgm:pt>
    <dgm:pt modelId="{B5BB24C2-6A13-4BFE-B83C-338CFBA424B5}">
      <dgm:prSet/>
      <dgm:spPr/>
      <dgm:t>
        <a:bodyPr/>
        <a:lstStyle/>
        <a:p>
          <a:pPr rtl="0"/>
          <a:r>
            <a:rPr lang="id-ID" b="1" dirty="0" smtClean="0"/>
            <a:t>Fungsi Lisosom lainnya</a:t>
          </a:r>
          <a:endParaRPr lang="id-ID" dirty="0"/>
        </a:p>
      </dgm:t>
    </dgm:pt>
    <dgm:pt modelId="{D249D56C-B269-40A1-A7E8-A6F28276D1E4}" type="parTrans" cxnId="{B3BEC680-5897-430F-AA4B-B5B8D684550F}">
      <dgm:prSet/>
      <dgm:spPr/>
      <dgm:t>
        <a:bodyPr/>
        <a:lstStyle/>
        <a:p>
          <a:endParaRPr lang="id-ID"/>
        </a:p>
      </dgm:t>
    </dgm:pt>
    <dgm:pt modelId="{8B17A1FB-6B98-4421-8E4E-B752E28020EC}" type="sibTrans" cxnId="{B3BEC680-5897-430F-AA4B-B5B8D684550F}">
      <dgm:prSet/>
      <dgm:spPr/>
      <dgm:t>
        <a:bodyPr/>
        <a:lstStyle/>
        <a:p>
          <a:endParaRPr lang="id-ID"/>
        </a:p>
      </dgm:t>
    </dgm:pt>
    <dgm:pt modelId="{0414421A-BB92-4E78-A3DF-40FE0F9DC53C}">
      <dgm:prSet/>
      <dgm:spPr/>
      <dgm:t>
        <a:bodyPr/>
        <a:lstStyle/>
        <a:p>
          <a:pPr rtl="0"/>
          <a:r>
            <a:rPr lang="id-ID" b="1" dirty="0" smtClean="0"/>
            <a:t>Contohnya, enzim lisosom menghancurkan sel-sel selaput yang menghubungkan antara jari-jari pada tahapan perkembangan awal manusia </a:t>
          </a:r>
          <a:endParaRPr lang="id-ID" dirty="0"/>
        </a:p>
      </dgm:t>
    </dgm:pt>
    <dgm:pt modelId="{5A47AB56-7067-4027-88F1-10288DDF123D}" type="parTrans" cxnId="{5930FCF6-B16D-408E-8239-F6D08AC62D9F}">
      <dgm:prSet/>
      <dgm:spPr/>
      <dgm:t>
        <a:bodyPr/>
        <a:lstStyle/>
        <a:p>
          <a:endParaRPr lang="id-ID"/>
        </a:p>
      </dgm:t>
    </dgm:pt>
    <dgm:pt modelId="{F8E423B9-E809-47EA-86A0-531421E54617}" type="sibTrans" cxnId="{5930FCF6-B16D-408E-8239-F6D08AC62D9F}">
      <dgm:prSet/>
      <dgm:spPr/>
      <dgm:t>
        <a:bodyPr/>
        <a:lstStyle/>
        <a:p>
          <a:endParaRPr lang="id-ID"/>
        </a:p>
      </dgm:t>
    </dgm:pt>
    <dgm:pt modelId="{0ED32326-8BE3-4AE4-8591-0D520852FB6D}">
      <dgm:prSet/>
      <dgm:spPr/>
      <dgm:t>
        <a:bodyPr/>
        <a:lstStyle/>
        <a:p>
          <a:pPr rtl="0"/>
          <a:r>
            <a:rPr lang="id-ID" b="1" dirty="0" smtClean="0"/>
            <a:t>Permasalahan pada Lisosom</a:t>
          </a:r>
          <a:endParaRPr lang="id-ID" dirty="0"/>
        </a:p>
      </dgm:t>
    </dgm:pt>
    <dgm:pt modelId="{E68F23E8-1301-4211-8F1E-73BE08658318}" type="parTrans" cxnId="{DEAA6387-CD87-44B3-ABEF-0230767D8A26}">
      <dgm:prSet/>
      <dgm:spPr/>
      <dgm:t>
        <a:bodyPr/>
        <a:lstStyle/>
        <a:p>
          <a:endParaRPr lang="id-ID"/>
        </a:p>
      </dgm:t>
    </dgm:pt>
    <dgm:pt modelId="{0EEB53D9-91E0-4E9A-A03B-2001DA94F0A6}" type="sibTrans" cxnId="{DEAA6387-CD87-44B3-ABEF-0230767D8A26}">
      <dgm:prSet/>
      <dgm:spPr/>
      <dgm:t>
        <a:bodyPr/>
        <a:lstStyle/>
        <a:p>
          <a:endParaRPr lang="id-ID"/>
        </a:p>
      </dgm:t>
    </dgm:pt>
    <dgm:pt modelId="{44B0B741-6605-4E9F-AA5C-2A29428E0792}">
      <dgm:prSet/>
      <dgm:spPr/>
      <dgm:t>
        <a:bodyPr/>
        <a:lstStyle/>
        <a:p>
          <a:pPr rtl="0"/>
          <a:r>
            <a:rPr lang="id-ID" b="1" dirty="0" smtClean="0"/>
            <a:t>Fungsinya yaitu menghancurkan bakteri yang membahayakan. </a:t>
          </a:r>
          <a:endParaRPr lang="id-ID" dirty="0"/>
        </a:p>
      </dgm:t>
    </dgm:pt>
    <dgm:pt modelId="{26CE8F93-4031-4D03-9175-A89A7AFF2079}" type="parTrans" cxnId="{B3004669-2B3E-4707-96ED-F0C6FFE7577C}">
      <dgm:prSet/>
      <dgm:spPr/>
    </dgm:pt>
    <dgm:pt modelId="{9AC12E6B-129E-422E-A39F-15FEDD4D4900}" type="sibTrans" cxnId="{B3004669-2B3E-4707-96ED-F0C6FFE7577C}">
      <dgm:prSet/>
      <dgm:spPr/>
    </dgm:pt>
    <dgm:pt modelId="{E95CAC34-1E03-47F4-B3C5-AED619C6A47E}">
      <dgm:prSet/>
      <dgm:spPr/>
      <dgm:t>
        <a:bodyPr/>
        <a:lstStyle/>
        <a:p>
          <a:pPr rtl="0"/>
          <a:r>
            <a:rPr lang="id-ID" b="1" dirty="0" smtClean="0"/>
            <a:t>Sel darah putih memasukkan bakteri ke dalam vakuola sel </a:t>
          </a:r>
          <a:r>
            <a:rPr lang="id-ID" b="1" dirty="0" smtClean="0">
              <a:sym typeface="Wingdings" panose="05000000000000000000" pitchFamily="2" charset="2"/>
            </a:rPr>
            <a:t></a:t>
          </a:r>
          <a:r>
            <a:rPr lang="id-ID" b="1" dirty="0" smtClean="0"/>
            <a:t> organel lisosom sel darah putih memasukkan enzimnya ke dalam vakuola untuk mencernakan dinding sel bakteri </a:t>
          </a:r>
          <a:endParaRPr lang="id-ID" dirty="0"/>
        </a:p>
      </dgm:t>
    </dgm:pt>
    <dgm:pt modelId="{7BCA4F09-BA85-4B4C-B005-DFB6ADBFE008}" type="parTrans" cxnId="{FDFF5765-2DD5-41AB-8C9B-C5F8A7D1E871}">
      <dgm:prSet/>
      <dgm:spPr/>
    </dgm:pt>
    <dgm:pt modelId="{5365800E-ED73-49AE-96D3-2FB34C4C681D}" type="sibTrans" cxnId="{FDFF5765-2DD5-41AB-8C9B-C5F8A7D1E871}">
      <dgm:prSet/>
      <dgm:spPr/>
    </dgm:pt>
    <dgm:pt modelId="{E09A8EED-4C7D-4BA6-AF41-A2A93A2407F3}">
      <dgm:prSet/>
      <dgm:spPr/>
      <dgm:t>
        <a:bodyPr/>
        <a:lstStyle/>
        <a:p>
          <a:pPr rtl="0"/>
          <a:r>
            <a:rPr lang="id-ID" b="1" dirty="0" smtClean="0"/>
            <a:t>Mempengaruhi perkembangan embrio manusia</a:t>
          </a:r>
          <a:endParaRPr lang="id-ID" dirty="0"/>
        </a:p>
      </dgm:t>
    </dgm:pt>
    <dgm:pt modelId="{32D3EA3D-437C-4297-84CC-E68802DF6C16}" type="parTrans" cxnId="{966ED0DC-0C6E-424E-9527-3EDBD87B98B9}">
      <dgm:prSet/>
      <dgm:spPr/>
    </dgm:pt>
    <dgm:pt modelId="{2CB90B2B-AABB-4350-A57A-6A7EC99DCC73}" type="sibTrans" cxnId="{966ED0DC-0C6E-424E-9527-3EDBD87B98B9}">
      <dgm:prSet/>
      <dgm:spPr/>
    </dgm:pt>
    <dgm:pt modelId="{2D32C4C9-8DB0-4A90-B4D4-98F6C9A5D94D}">
      <dgm:prSet/>
      <dgm:spPr/>
      <dgm:t>
        <a:bodyPr/>
        <a:lstStyle/>
        <a:p>
          <a:pPr rtl="0"/>
          <a:r>
            <a:rPr lang="id-ID" b="1" dirty="0" smtClean="0"/>
            <a:t>Lisosom yang abnormal menyebabkan penyakit yang fatal atau menyebabkan kematian (Lysis)</a:t>
          </a:r>
          <a:r>
            <a:rPr lang="id-ID" dirty="0" smtClean="0"/>
            <a:t> </a:t>
          </a:r>
          <a:endParaRPr lang="id-ID" dirty="0"/>
        </a:p>
      </dgm:t>
    </dgm:pt>
    <dgm:pt modelId="{9D36937A-1B8A-433B-A0F2-1647A0063243}" type="parTrans" cxnId="{27100F39-8265-4469-A27C-B24859D340BD}">
      <dgm:prSet/>
      <dgm:spPr/>
    </dgm:pt>
    <dgm:pt modelId="{813E0CF8-B99C-4350-9FFC-AC394F34991A}" type="sibTrans" cxnId="{27100F39-8265-4469-A27C-B24859D340BD}">
      <dgm:prSet/>
      <dgm:spPr/>
    </dgm:pt>
    <dgm:pt modelId="{2A57C66A-7E07-4211-AEC1-E0229D63454F}" type="pres">
      <dgm:prSet presAssocID="{71C9EAEC-241F-4D93-9701-C1D2951AB3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EAC2417-C879-4135-A29C-3FD306B7A643}" type="pres">
      <dgm:prSet presAssocID="{5D310E0F-B359-4E0F-8CD2-FBB35E7A04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7C3D06-7AA0-4491-A0D3-3679A9F79ADE}" type="pres">
      <dgm:prSet presAssocID="{5D310E0F-B359-4E0F-8CD2-FBB35E7A047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F4BBBB-2240-4404-88CC-C5B87655B149}" type="pres">
      <dgm:prSet presAssocID="{D716A423-09B4-41F2-9C81-35C66A70E6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2448CA-5F93-4A5B-BC7F-3DD966F71E63}" type="pres">
      <dgm:prSet presAssocID="{D716A423-09B4-41F2-9C81-35C66A70E6B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41B0EE-B1F5-46EF-9353-49F1D8C530D2}" type="pres">
      <dgm:prSet presAssocID="{B5BB24C2-6A13-4BFE-B83C-338CFBA424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1FB9A4-CA50-4A05-A437-32CD4FBB5F96}" type="pres">
      <dgm:prSet presAssocID="{B5BB24C2-6A13-4BFE-B83C-338CFBA424B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E57943-C138-4D78-997E-A7FD14970101}" type="pres">
      <dgm:prSet presAssocID="{0ED32326-8BE3-4AE4-8591-0D520852FB6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4D4E32-B094-4EE3-9343-4676BBC6521A}" type="pres">
      <dgm:prSet presAssocID="{0ED32326-8BE3-4AE4-8591-0D520852FB6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3004669-2B3E-4707-96ED-F0C6FFE7577C}" srcId="{5D310E0F-B359-4E0F-8CD2-FBB35E7A0479}" destId="{44B0B741-6605-4E9F-AA5C-2A29428E0792}" srcOrd="0" destOrd="0" parTransId="{26CE8F93-4031-4D03-9175-A89A7AFF2079}" sibTransId="{9AC12E6B-129E-422E-A39F-15FEDD4D4900}"/>
    <dgm:cxn modelId="{CFF83402-406A-46B6-A829-7F652AE37751}" type="presOf" srcId="{71C9EAEC-241F-4D93-9701-C1D2951AB36A}" destId="{2A57C66A-7E07-4211-AEC1-E0229D63454F}" srcOrd="0" destOrd="0" presId="urn:microsoft.com/office/officeart/2005/8/layout/vList2"/>
    <dgm:cxn modelId="{DEAA6387-CD87-44B3-ABEF-0230767D8A26}" srcId="{71C9EAEC-241F-4D93-9701-C1D2951AB36A}" destId="{0ED32326-8BE3-4AE4-8591-0D520852FB6D}" srcOrd="3" destOrd="0" parTransId="{E68F23E8-1301-4211-8F1E-73BE08658318}" sibTransId="{0EEB53D9-91E0-4E9A-A03B-2001DA94F0A6}"/>
    <dgm:cxn modelId="{DDE8D4E2-02D8-48E2-A377-781C136F6EF7}" type="presOf" srcId="{B5BB24C2-6A13-4BFE-B83C-338CFBA424B5}" destId="{EE41B0EE-B1F5-46EF-9353-49F1D8C530D2}" srcOrd="0" destOrd="0" presId="urn:microsoft.com/office/officeart/2005/8/layout/vList2"/>
    <dgm:cxn modelId="{5930FCF6-B16D-408E-8239-F6D08AC62D9F}" srcId="{B5BB24C2-6A13-4BFE-B83C-338CFBA424B5}" destId="{0414421A-BB92-4E78-A3DF-40FE0F9DC53C}" srcOrd="1" destOrd="0" parTransId="{5A47AB56-7067-4027-88F1-10288DDF123D}" sibTransId="{F8E423B9-E809-47EA-86A0-531421E54617}"/>
    <dgm:cxn modelId="{B3BEC680-5897-430F-AA4B-B5B8D684550F}" srcId="{71C9EAEC-241F-4D93-9701-C1D2951AB36A}" destId="{B5BB24C2-6A13-4BFE-B83C-338CFBA424B5}" srcOrd="2" destOrd="0" parTransId="{D249D56C-B269-40A1-A7E8-A6F28276D1E4}" sibTransId="{8B17A1FB-6B98-4421-8E4E-B752E28020EC}"/>
    <dgm:cxn modelId="{F6F94B9E-9F02-4C78-B071-09A367737B8C}" srcId="{71C9EAEC-241F-4D93-9701-C1D2951AB36A}" destId="{D716A423-09B4-41F2-9C81-35C66A70E6BB}" srcOrd="1" destOrd="0" parTransId="{B2FD009D-4C8F-4852-96DB-8A42571C26AB}" sibTransId="{48F05BD2-543E-4FEB-8E0F-85310C24C7BB}"/>
    <dgm:cxn modelId="{BAB9D2F3-BADF-4B12-BBC8-7FB62026809D}" type="presOf" srcId="{0ED32326-8BE3-4AE4-8591-0D520852FB6D}" destId="{E7E57943-C138-4D78-997E-A7FD14970101}" srcOrd="0" destOrd="0" presId="urn:microsoft.com/office/officeart/2005/8/layout/vList2"/>
    <dgm:cxn modelId="{3383BB81-8C28-4E9E-989F-5BB21C67AC2F}" type="presOf" srcId="{E09A8EED-4C7D-4BA6-AF41-A2A93A2407F3}" destId="{681FB9A4-CA50-4A05-A437-32CD4FBB5F96}" srcOrd="0" destOrd="0" presId="urn:microsoft.com/office/officeart/2005/8/layout/vList2"/>
    <dgm:cxn modelId="{5BCC48F2-0D8F-4BC2-A509-1593248AE75A}" srcId="{71C9EAEC-241F-4D93-9701-C1D2951AB36A}" destId="{5D310E0F-B359-4E0F-8CD2-FBB35E7A0479}" srcOrd="0" destOrd="0" parTransId="{AAEB3F9D-6155-4223-BD26-9C962FA4F3FB}" sibTransId="{59C35742-0A21-4869-B68E-087211183EA5}"/>
    <dgm:cxn modelId="{E1D70B88-4D9F-4C83-BE3D-AC0C24CDE6EE}" type="presOf" srcId="{44B0B741-6605-4E9F-AA5C-2A29428E0792}" destId="{647C3D06-7AA0-4491-A0D3-3679A9F79ADE}" srcOrd="0" destOrd="0" presId="urn:microsoft.com/office/officeart/2005/8/layout/vList2"/>
    <dgm:cxn modelId="{6D3940F1-6856-448E-B4F2-61B1D4CB2CCA}" type="presOf" srcId="{E95CAC34-1E03-47F4-B3C5-AED619C6A47E}" destId="{232448CA-5F93-4A5B-BC7F-3DD966F71E63}" srcOrd="0" destOrd="0" presId="urn:microsoft.com/office/officeart/2005/8/layout/vList2"/>
    <dgm:cxn modelId="{27100F39-8265-4469-A27C-B24859D340BD}" srcId="{0ED32326-8BE3-4AE4-8591-0D520852FB6D}" destId="{2D32C4C9-8DB0-4A90-B4D4-98F6C9A5D94D}" srcOrd="0" destOrd="0" parTransId="{9D36937A-1B8A-433B-A0F2-1647A0063243}" sibTransId="{813E0CF8-B99C-4350-9FFC-AC394F34991A}"/>
    <dgm:cxn modelId="{966ED0DC-0C6E-424E-9527-3EDBD87B98B9}" srcId="{B5BB24C2-6A13-4BFE-B83C-338CFBA424B5}" destId="{E09A8EED-4C7D-4BA6-AF41-A2A93A2407F3}" srcOrd="0" destOrd="0" parTransId="{32D3EA3D-437C-4297-84CC-E68802DF6C16}" sibTransId="{2CB90B2B-AABB-4350-A57A-6A7EC99DCC73}"/>
    <dgm:cxn modelId="{F14FCD29-98F2-4B88-82BB-7B8182B9C3E6}" type="presOf" srcId="{2D32C4C9-8DB0-4A90-B4D4-98F6C9A5D94D}" destId="{E24D4E32-B094-4EE3-9343-4676BBC6521A}" srcOrd="0" destOrd="0" presId="urn:microsoft.com/office/officeart/2005/8/layout/vList2"/>
    <dgm:cxn modelId="{3B261AF9-F96B-483A-95EA-6605A91DCE43}" type="presOf" srcId="{5D310E0F-B359-4E0F-8CD2-FBB35E7A0479}" destId="{5EAC2417-C879-4135-A29C-3FD306B7A643}" srcOrd="0" destOrd="0" presId="urn:microsoft.com/office/officeart/2005/8/layout/vList2"/>
    <dgm:cxn modelId="{0F4276E8-6E21-4117-914F-A47989DA97F7}" type="presOf" srcId="{0414421A-BB92-4E78-A3DF-40FE0F9DC53C}" destId="{681FB9A4-CA50-4A05-A437-32CD4FBB5F96}" srcOrd="0" destOrd="1" presId="urn:microsoft.com/office/officeart/2005/8/layout/vList2"/>
    <dgm:cxn modelId="{FDFF5765-2DD5-41AB-8C9B-C5F8A7D1E871}" srcId="{D716A423-09B4-41F2-9C81-35C66A70E6BB}" destId="{E95CAC34-1E03-47F4-B3C5-AED619C6A47E}" srcOrd="0" destOrd="0" parTransId="{7BCA4F09-BA85-4B4C-B005-DFB6ADBFE008}" sibTransId="{5365800E-ED73-49AE-96D3-2FB34C4C681D}"/>
    <dgm:cxn modelId="{7DC03B63-740E-47F8-8D78-96DDC2194E50}" type="presOf" srcId="{D716A423-09B4-41F2-9C81-35C66A70E6BB}" destId="{26F4BBBB-2240-4404-88CC-C5B87655B149}" srcOrd="0" destOrd="0" presId="urn:microsoft.com/office/officeart/2005/8/layout/vList2"/>
    <dgm:cxn modelId="{5C006D3A-970C-42C7-9EE7-E74FC9B84CEA}" type="presParOf" srcId="{2A57C66A-7E07-4211-AEC1-E0229D63454F}" destId="{5EAC2417-C879-4135-A29C-3FD306B7A643}" srcOrd="0" destOrd="0" presId="urn:microsoft.com/office/officeart/2005/8/layout/vList2"/>
    <dgm:cxn modelId="{E1D62890-8611-4B58-9F04-DA430F979023}" type="presParOf" srcId="{2A57C66A-7E07-4211-AEC1-E0229D63454F}" destId="{647C3D06-7AA0-4491-A0D3-3679A9F79ADE}" srcOrd="1" destOrd="0" presId="urn:microsoft.com/office/officeart/2005/8/layout/vList2"/>
    <dgm:cxn modelId="{E5E5B86F-EE7B-4F6D-8E8A-8525CB2B7A9A}" type="presParOf" srcId="{2A57C66A-7E07-4211-AEC1-E0229D63454F}" destId="{26F4BBBB-2240-4404-88CC-C5B87655B149}" srcOrd="2" destOrd="0" presId="urn:microsoft.com/office/officeart/2005/8/layout/vList2"/>
    <dgm:cxn modelId="{EF9256C9-184A-4B74-B3AF-5B26119F735A}" type="presParOf" srcId="{2A57C66A-7E07-4211-AEC1-E0229D63454F}" destId="{232448CA-5F93-4A5B-BC7F-3DD966F71E63}" srcOrd="3" destOrd="0" presId="urn:microsoft.com/office/officeart/2005/8/layout/vList2"/>
    <dgm:cxn modelId="{C5C5E264-AA37-4FCA-97F7-B5F8FED3CFE7}" type="presParOf" srcId="{2A57C66A-7E07-4211-AEC1-E0229D63454F}" destId="{EE41B0EE-B1F5-46EF-9353-49F1D8C530D2}" srcOrd="4" destOrd="0" presId="urn:microsoft.com/office/officeart/2005/8/layout/vList2"/>
    <dgm:cxn modelId="{3DE289EA-C79E-44DD-910C-102812BA89AC}" type="presParOf" srcId="{2A57C66A-7E07-4211-AEC1-E0229D63454F}" destId="{681FB9A4-CA50-4A05-A437-32CD4FBB5F96}" srcOrd="5" destOrd="0" presId="urn:microsoft.com/office/officeart/2005/8/layout/vList2"/>
    <dgm:cxn modelId="{43A9E0A2-B805-490F-93DC-B007A4A259C5}" type="presParOf" srcId="{2A57C66A-7E07-4211-AEC1-E0229D63454F}" destId="{E7E57943-C138-4D78-997E-A7FD14970101}" srcOrd="6" destOrd="0" presId="urn:microsoft.com/office/officeart/2005/8/layout/vList2"/>
    <dgm:cxn modelId="{21153F41-2A1E-4A50-9E43-627F8196D088}" type="presParOf" srcId="{2A57C66A-7E07-4211-AEC1-E0229D63454F}" destId="{E24D4E32-B094-4EE3-9343-4676BBC6521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D3A55AB-2064-482C-9EEA-FE44B7EC24B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9A3B859-ADB7-4E7C-B6BC-F404C65262E6}">
      <dgm:prSet/>
      <dgm:spPr/>
      <dgm:t>
        <a:bodyPr/>
        <a:lstStyle/>
        <a:p>
          <a:pPr rtl="0"/>
          <a:r>
            <a:rPr lang="id-ID" b="1" dirty="0" smtClean="0"/>
            <a:t>Menghubungkan dua budle tub pada sel </a:t>
          </a:r>
          <a:endParaRPr lang="id-ID" dirty="0"/>
        </a:p>
      </dgm:t>
    </dgm:pt>
    <dgm:pt modelId="{EAB7E0EB-C95B-4412-91A1-6976778A7278}" type="parTrans" cxnId="{977A77F8-E7A5-47EA-8347-772E041F10AE}">
      <dgm:prSet/>
      <dgm:spPr/>
      <dgm:t>
        <a:bodyPr/>
        <a:lstStyle/>
        <a:p>
          <a:endParaRPr lang="id-ID"/>
        </a:p>
      </dgm:t>
    </dgm:pt>
    <dgm:pt modelId="{1B3E21F8-C6F7-4469-959F-C4F9987351D2}" type="sibTrans" cxnId="{977A77F8-E7A5-47EA-8347-772E041F10AE}">
      <dgm:prSet/>
      <dgm:spPr/>
      <dgm:t>
        <a:bodyPr/>
        <a:lstStyle/>
        <a:p>
          <a:endParaRPr lang="id-ID"/>
        </a:p>
      </dgm:t>
    </dgm:pt>
    <dgm:pt modelId="{502E91C5-110E-4DE4-8405-2E9C97E9A6E1}">
      <dgm:prSet/>
      <dgm:spPr/>
      <dgm:t>
        <a:bodyPr/>
        <a:lstStyle/>
        <a:p>
          <a:pPr rtl="0"/>
          <a:r>
            <a:rPr lang="id-ID" b="1" dirty="0" smtClean="0"/>
            <a:t>Mengatur pembelahan sel </a:t>
          </a:r>
          <a:endParaRPr lang="id-ID" dirty="0"/>
        </a:p>
      </dgm:t>
    </dgm:pt>
    <dgm:pt modelId="{05738892-D7E0-4D97-8FE1-27E46F9850FF}" type="parTrans" cxnId="{C316F945-EC33-4FA8-A3D3-0CBE027EECF1}">
      <dgm:prSet/>
      <dgm:spPr/>
      <dgm:t>
        <a:bodyPr/>
        <a:lstStyle/>
        <a:p>
          <a:endParaRPr lang="id-ID"/>
        </a:p>
      </dgm:t>
    </dgm:pt>
    <dgm:pt modelId="{483FC7D1-AB15-4A26-8AA8-EBF94B24F908}" type="sibTrans" cxnId="{C316F945-EC33-4FA8-A3D3-0CBE027EECF1}">
      <dgm:prSet/>
      <dgm:spPr/>
      <dgm:t>
        <a:bodyPr/>
        <a:lstStyle/>
        <a:p>
          <a:endParaRPr lang="id-ID"/>
        </a:p>
      </dgm:t>
    </dgm:pt>
    <dgm:pt modelId="{58725311-07CE-4A2A-BBCA-1AE060014B44}">
      <dgm:prSet/>
      <dgm:spPr/>
      <dgm:t>
        <a:bodyPr/>
        <a:lstStyle/>
        <a:p>
          <a:pPr rtl="0"/>
          <a:r>
            <a:rPr lang="id-ID" dirty="0" smtClean="0"/>
            <a:t>Fungsi dari Centrioles :</a:t>
          </a:r>
          <a:endParaRPr lang="id-ID" dirty="0"/>
        </a:p>
      </dgm:t>
    </dgm:pt>
    <dgm:pt modelId="{6EA701A2-3EFA-41CA-8B2E-6BD901152121}" type="parTrans" cxnId="{F0464D8D-7591-4252-9A38-E8D9EFE0909C}">
      <dgm:prSet/>
      <dgm:spPr/>
      <dgm:t>
        <a:bodyPr/>
        <a:lstStyle/>
        <a:p>
          <a:endParaRPr lang="id-ID"/>
        </a:p>
      </dgm:t>
    </dgm:pt>
    <dgm:pt modelId="{C8D68F11-34C0-4A60-AF35-62510B04727B}" type="sibTrans" cxnId="{F0464D8D-7591-4252-9A38-E8D9EFE0909C}">
      <dgm:prSet/>
      <dgm:spPr/>
      <dgm:t>
        <a:bodyPr/>
        <a:lstStyle/>
        <a:p>
          <a:endParaRPr lang="id-ID"/>
        </a:p>
      </dgm:t>
    </dgm:pt>
    <dgm:pt modelId="{ACC04A60-CADE-43CC-AA94-15132D6EADCF}" type="pres">
      <dgm:prSet presAssocID="{CD3A55AB-2064-482C-9EEA-FE44B7EC24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88FB5FF-0145-4D67-93A0-7378898EF7C0}" type="pres">
      <dgm:prSet presAssocID="{58725311-07CE-4A2A-BBCA-1AE060014B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CD75D-3F42-4D6C-B84C-2E92C67EFDF2}" type="pres">
      <dgm:prSet presAssocID="{58725311-07CE-4A2A-BBCA-1AE060014B4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E5BE839-D631-46CC-ADFD-3D245427D9BC}" type="presOf" srcId="{502E91C5-110E-4DE4-8405-2E9C97E9A6E1}" destId="{A96CD75D-3F42-4D6C-B84C-2E92C67EFDF2}" srcOrd="0" destOrd="1" presId="urn:microsoft.com/office/officeart/2005/8/layout/vList2"/>
    <dgm:cxn modelId="{C316F945-EC33-4FA8-A3D3-0CBE027EECF1}" srcId="{58725311-07CE-4A2A-BBCA-1AE060014B44}" destId="{502E91C5-110E-4DE4-8405-2E9C97E9A6E1}" srcOrd="1" destOrd="0" parTransId="{05738892-D7E0-4D97-8FE1-27E46F9850FF}" sibTransId="{483FC7D1-AB15-4A26-8AA8-EBF94B24F908}"/>
    <dgm:cxn modelId="{F0464D8D-7591-4252-9A38-E8D9EFE0909C}" srcId="{CD3A55AB-2064-482C-9EEA-FE44B7EC24BD}" destId="{58725311-07CE-4A2A-BBCA-1AE060014B44}" srcOrd="0" destOrd="0" parTransId="{6EA701A2-3EFA-41CA-8B2E-6BD901152121}" sibTransId="{C8D68F11-34C0-4A60-AF35-62510B04727B}"/>
    <dgm:cxn modelId="{F3942ECD-39EC-4222-8C05-358557840DE4}" type="presOf" srcId="{58725311-07CE-4A2A-BBCA-1AE060014B44}" destId="{588FB5FF-0145-4D67-93A0-7378898EF7C0}" srcOrd="0" destOrd="0" presId="urn:microsoft.com/office/officeart/2005/8/layout/vList2"/>
    <dgm:cxn modelId="{3F0C4170-020E-40CB-B9BA-07B738B3FBB5}" type="presOf" srcId="{B9A3B859-ADB7-4E7C-B6BC-F404C65262E6}" destId="{A96CD75D-3F42-4D6C-B84C-2E92C67EFDF2}" srcOrd="0" destOrd="0" presId="urn:microsoft.com/office/officeart/2005/8/layout/vList2"/>
    <dgm:cxn modelId="{977A77F8-E7A5-47EA-8347-772E041F10AE}" srcId="{58725311-07CE-4A2A-BBCA-1AE060014B44}" destId="{B9A3B859-ADB7-4E7C-B6BC-F404C65262E6}" srcOrd="0" destOrd="0" parTransId="{EAB7E0EB-C95B-4412-91A1-6976778A7278}" sibTransId="{1B3E21F8-C6F7-4469-959F-C4F9987351D2}"/>
    <dgm:cxn modelId="{7309AF0D-02E7-476D-84F0-6B96538B02F2}" type="presOf" srcId="{CD3A55AB-2064-482C-9EEA-FE44B7EC24BD}" destId="{ACC04A60-CADE-43CC-AA94-15132D6EADCF}" srcOrd="0" destOrd="0" presId="urn:microsoft.com/office/officeart/2005/8/layout/vList2"/>
    <dgm:cxn modelId="{D2BEA410-F360-4290-8318-1E4D5B4FA31F}" type="presParOf" srcId="{ACC04A60-CADE-43CC-AA94-15132D6EADCF}" destId="{588FB5FF-0145-4D67-93A0-7378898EF7C0}" srcOrd="0" destOrd="0" presId="urn:microsoft.com/office/officeart/2005/8/layout/vList2"/>
    <dgm:cxn modelId="{38291FF2-235D-4821-87C4-A96EFFB2CBAF}" type="presParOf" srcId="{ACC04A60-CADE-43CC-AA94-15132D6EADCF}" destId="{A96CD75D-3F42-4D6C-B84C-2E92C67EFD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61F744-5DFA-42F6-85E1-15F78016F2A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D97528A9-AF1F-48FE-9727-4960886DB2BB}">
      <dgm:prSet/>
      <dgm:spPr/>
      <dgm:t>
        <a:bodyPr/>
        <a:lstStyle/>
        <a:p>
          <a:pPr rtl="0"/>
          <a:r>
            <a:rPr lang="id-ID" b="1" dirty="0" smtClean="0"/>
            <a:t>Pengertian Sitoskeleton</a:t>
          </a:r>
          <a:endParaRPr lang="id-ID" dirty="0"/>
        </a:p>
      </dgm:t>
    </dgm:pt>
    <dgm:pt modelId="{481867A7-C240-4880-A22F-27E198DC4C35}" type="parTrans" cxnId="{D9BE3E74-B48C-49B7-A736-521B688B61B8}">
      <dgm:prSet/>
      <dgm:spPr/>
      <dgm:t>
        <a:bodyPr/>
        <a:lstStyle/>
        <a:p>
          <a:endParaRPr lang="id-ID"/>
        </a:p>
      </dgm:t>
    </dgm:pt>
    <dgm:pt modelId="{2F1BE9FC-6354-48E4-8A23-1FB0B6455E11}" type="sibTrans" cxnId="{D9BE3E74-B48C-49B7-A736-521B688B61B8}">
      <dgm:prSet/>
      <dgm:spPr/>
      <dgm:t>
        <a:bodyPr/>
        <a:lstStyle/>
        <a:p>
          <a:endParaRPr lang="id-ID"/>
        </a:p>
      </dgm:t>
    </dgm:pt>
    <dgm:pt modelId="{E569DCBB-1350-451D-BD16-8D8A50A62762}">
      <dgm:prSet/>
      <dgm:spPr/>
      <dgm:t>
        <a:bodyPr/>
        <a:lstStyle/>
        <a:p>
          <a:pPr rtl="0"/>
          <a:r>
            <a:rPr lang="id-ID" b="1" dirty="0" smtClean="0"/>
            <a:t>Terbuat dari mikrotubulus </a:t>
          </a:r>
          <a:endParaRPr lang="id-ID" dirty="0"/>
        </a:p>
      </dgm:t>
    </dgm:pt>
    <dgm:pt modelId="{EEB214DA-F03A-4EDD-B2B2-94EFACEBA0D2}" type="parTrans" cxnId="{89F36487-3FC3-43CD-8491-FED7B474CD98}">
      <dgm:prSet/>
      <dgm:spPr/>
      <dgm:t>
        <a:bodyPr/>
        <a:lstStyle/>
        <a:p>
          <a:endParaRPr lang="id-ID"/>
        </a:p>
      </dgm:t>
    </dgm:pt>
    <dgm:pt modelId="{FDF6B2E1-A89A-472C-B2C8-92E2E5945F56}" type="sibTrans" cxnId="{89F36487-3FC3-43CD-8491-FED7B474CD98}">
      <dgm:prSet/>
      <dgm:spPr/>
      <dgm:t>
        <a:bodyPr/>
        <a:lstStyle/>
        <a:p>
          <a:endParaRPr lang="id-ID"/>
        </a:p>
      </dgm:t>
    </dgm:pt>
    <dgm:pt modelId="{66B102D7-186D-46F4-8BB9-37DFA24AA0F1}">
      <dgm:prSet/>
      <dgm:spPr/>
      <dgm:t>
        <a:bodyPr/>
        <a:lstStyle/>
        <a:p>
          <a:pPr rtl="0"/>
          <a:r>
            <a:rPr lang="id-ID" b="1" dirty="0" smtClean="0"/>
            <a:t>Ditemukan di seluruh sitoplasma </a:t>
          </a:r>
          <a:endParaRPr lang="id-ID" dirty="0"/>
        </a:p>
      </dgm:t>
    </dgm:pt>
    <dgm:pt modelId="{07EC8398-B101-4439-9F62-3D99EEEE7985}" type="parTrans" cxnId="{B62EDE79-BB6F-4DD1-96F4-F7FA1A1D037F}">
      <dgm:prSet/>
      <dgm:spPr/>
      <dgm:t>
        <a:bodyPr/>
        <a:lstStyle/>
        <a:p>
          <a:endParaRPr lang="id-ID"/>
        </a:p>
      </dgm:t>
    </dgm:pt>
    <dgm:pt modelId="{84569860-6281-4585-881E-E582BCE08575}" type="sibTrans" cxnId="{B62EDE79-BB6F-4DD1-96F4-F7FA1A1D037F}">
      <dgm:prSet/>
      <dgm:spPr/>
      <dgm:t>
        <a:bodyPr/>
        <a:lstStyle/>
        <a:p>
          <a:endParaRPr lang="id-ID"/>
        </a:p>
      </dgm:t>
    </dgm:pt>
    <dgm:pt modelId="{2AAB69B4-4FEE-4EB3-9448-DD82A4C9D44F}">
      <dgm:prSet/>
      <dgm:spPr/>
      <dgm:t>
        <a:bodyPr/>
        <a:lstStyle/>
        <a:p>
          <a:pPr rtl="0"/>
          <a:r>
            <a:rPr lang="id-ID" b="1" dirty="0" smtClean="0"/>
            <a:t>M</a:t>
          </a:r>
          <a:r>
            <a:rPr lang="it-IT" b="1" dirty="0" smtClean="0"/>
            <a:t>emberi bentuk pada sel &amp; organel bergerak di sekitar di dalam </a:t>
          </a:r>
          <a:endParaRPr lang="id-ID" dirty="0"/>
        </a:p>
      </dgm:t>
    </dgm:pt>
    <dgm:pt modelId="{4A608B4C-B2E7-48ED-8221-DFE2579F289F}" type="parTrans" cxnId="{6C989AD9-8B92-4E5F-9C5B-A4E296FA607B}">
      <dgm:prSet/>
      <dgm:spPr/>
      <dgm:t>
        <a:bodyPr/>
        <a:lstStyle/>
        <a:p>
          <a:endParaRPr lang="id-ID"/>
        </a:p>
      </dgm:t>
    </dgm:pt>
    <dgm:pt modelId="{8CA68A5A-43C1-4E1D-9F6B-CF42C9149A1C}" type="sibTrans" cxnId="{6C989AD9-8B92-4E5F-9C5B-A4E296FA607B}">
      <dgm:prSet/>
      <dgm:spPr/>
      <dgm:t>
        <a:bodyPr/>
        <a:lstStyle/>
        <a:p>
          <a:endParaRPr lang="id-ID"/>
        </a:p>
      </dgm:t>
    </dgm:pt>
    <dgm:pt modelId="{A21F55D2-206B-48A2-AC30-C418FA46F838}">
      <dgm:prSet/>
      <dgm:spPr/>
      <dgm:t>
        <a:bodyPr/>
        <a:lstStyle/>
        <a:p>
          <a:pPr rtl="0"/>
          <a:r>
            <a:rPr lang="id-ID" b="1" dirty="0" smtClean="0"/>
            <a:t>Yaitu kerangka internal sel, yang merupakan kumpulan serabut atau filamen globular, serabut protein </a:t>
          </a:r>
          <a:endParaRPr lang="id-ID" dirty="0"/>
        </a:p>
      </dgm:t>
    </dgm:pt>
    <dgm:pt modelId="{FEF23A2C-30BC-428B-90E4-ECDC38D4A45D}" type="parTrans" cxnId="{7D818D63-2BAB-4102-86D9-9F791030C958}">
      <dgm:prSet/>
      <dgm:spPr/>
      <dgm:t>
        <a:bodyPr/>
        <a:lstStyle/>
        <a:p>
          <a:endParaRPr lang="id-ID"/>
        </a:p>
      </dgm:t>
    </dgm:pt>
    <dgm:pt modelId="{70441314-3AB3-4324-AE5A-ED3374DD1BAD}" type="sibTrans" cxnId="{7D818D63-2BAB-4102-86D9-9F791030C958}">
      <dgm:prSet/>
      <dgm:spPr/>
      <dgm:t>
        <a:bodyPr/>
        <a:lstStyle/>
        <a:p>
          <a:endParaRPr lang="id-ID"/>
        </a:p>
      </dgm:t>
    </dgm:pt>
    <dgm:pt modelId="{DC903D23-4430-420D-A2DB-B001E48EFF2E}">
      <dgm:prSet/>
      <dgm:spPr/>
      <dgm:t>
        <a:bodyPr/>
        <a:lstStyle/>
        <a:p>
          <a:pPr rtl="0"/>
          <a:r>
            <a:rPr lang="id-ID" dirty="0" smtClean="0"/>
            <a:t>Ciri dan Fungsi dari Sitoskeleton :</a:t>
          </a:r>
          <a:endParaRPr lang="id-ID" dirty="0"/>
        </a:p>
      </dgm:t>
    </dgm:pt>
    <dgm:pt modelId="{8672DCFE-50D4-440F-ACA2-8C7E31754A86}" type="parTrans" cxnId="{BA6722D3-8C35-4539-A278-65DAA3F738E9}">
      <dgm:prSet/>
      <dgm:spPr/>
      <dgm:t>
        <a:bodyPr/>
        <a:lstStyle/>
        <a:p>
          <a:endParaRPr lang="id-ID"/>
        </a:p>
      </dgm:t>
    </dgm:pt>
    <dgm:pt modelId="{8B679008-94E7-426B-B679-8FBED9189588}" type="sibTrans" cxnId="{BA6722D3-8C35-4539-A278-65DAA3F738E9}">
      <dgm:prSet/>
      <dgm:spPr/>
      <dgm:t>
        <a:bodyPr/>
        <a:lstStyle/>
        <a:p>
          <a:endParaRPr lang="id-ID"/>
        </a:p>
      </dgm:t>
    </dgm:pt>
    <dgm:pt modelId="{EDC30ACD-7D61-4E59-A817-CCB3C3640C01}" type="pres">
      <dgm:prSet presAssocID="{1461F744-5DFA-42F6-85E1-15F78016F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12B9D38-29A3-4B7E-96E4-5E01452A83FF}" type="pres">
      <dgm:prSet presAssocID="{D97528A9-AF1F-48FE-9727-4960886DB2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5BF614-EE06-49FE-B096-8A68A29866E4}" type="pres">
      <dgm:prSet presAssocID="{D97528A9-AF1F-48FE-9727-4960886DB2B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5A389C-CDB2-4CC4-BDC5-71F5FC2AE375}" type="pres">
      <dgm:prSet presAssocID="{DC903D23-4430-420D-A2DB-B001E48EFF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8FDA20-8BA4-46FB-9A80-60B3673CB8D3}" type="pres">
      <dgm:prSet presAssocID="{DC903D23-4430-420D-A2DB-B001E48EFF2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33BB949-6697-412C-B8E6-C76CB3D3F31A}" type="presOf" srcId="{2AAB69B4-4FEE-4EB3-9448-DD82A4C9D44F}" destId="{BB8FDA20-8BA4-46FB-9A80-60B3673CB8D3}" srcOrd="0" destOrd="2" presId="urn:microsoft.com/office/officeart/2005/8/layout/vList2"/>
    <dgm:cxn modelId="{C4247C07-C844-4BBD-A54D-348E06596CEA}" type="presOf" srcId="{D97528A9-AF1F-48FE-9727-4960886DB2BB}" destId="{912B9D38-29A3-4B7E-96E4-5E01452A83FF}" srcOrd="0" destOrd="0" presId="urn:microsoft.com/office/officeart/2005/8/layout/vList2"/>
    <dgm:cxn modelId="{B62EDE79-BB6F-4DD1-96F4-F7FA1A1D037F}" srcId="{DC903D23-4430-420D-A2DB-B001E48EFF2E}" destId="{66B102D7-186D-46F4-8BB9-37DFA24AA0F1}" srcOrd="1" destOrd="0" parTransId="{07EC8398-B101-4439-9F62-3D99EEEE7985}" sibTransId="{84569860-6281-4585-881E-E582BCE08575}"/>
    <dgm:cxn modelId="{EF68F17E-A855-4C28-935E-57388F15FCD5}" type="presOf" srcId="{66B102D7-186D-46F4-8BB9-37DFA24AA0F1}" destId="{BB8FDA20-8BA4-46FB-9A80-60B3673CB8D3}" srcOrd="0" destOrd="1" presId="urn:microsoft.com/office/officeart/2005/8/layout/vList2"/>
    <dgm:cxn modelId="{89F36487-3FC3-43CD-8491-FED7B474CD98}" srcId="{DC903D23-4430-420D-A2DB-B001E48EFF2E}" destId="{E569DCBB-1350-451D-BD16-8D8A50A62762}" srcOrd="0" destOrd="0" parTransId="{EEB214DA-F03A-4EDD-B2B2-94EFACEBA0D2}" sibTransId="{FDF6B2E1-A89A-472C-B2C8-92E2E5945F56}"/>
    <dgm:cxn modelId="{6C989AD9-8B92-4E5F-9C5B-A4E296FA607B}" srcId="{DC903D23-4430-420D-A2DB-B001E48EFF2E}" destId="{2AAB69B4-4FEE-4EB3-9448-DD82A4C9D44F}" srcOrd="2" destOrd="0" parTransId="{4A608B4C-B2E7-48ED-8221-DFE2579F289F}" sibTransId="{8CA68A5A-43C1-4E1D-9F6B-CF42C9149A1C}"/>
    <dgm:cxn modelId="{3BD52CA6-B3BB-40E9-8B5E-119696953F50}" type="presOf" srcId="{DC903D23-4430-420D-A2DB-B001E48EFF2E}" destId="{BF5A389C-CDB2-4CC4-BDC5-71F5FC2AE375}" srcOrd="0" destOrd="0" presId="urn:microsoft.com/office/officeart/2005/8/layout/vList2"/>
    <dgm:cxn modelId="{37F2BAE8-6FA1-4FAA-8844-3B4292F93365}" type="presOf" srcId="{A21F55D2-206B-48A2-AC30-C418FA46F838}" destId="{C35BF614-EE06-49FE-B096-8A68A29866E4}" srcOrd="0" destOrd="0" presId="urn:microsoft.com/office/officeart/2005/8/layout/vList2"/>
    <dgm:cxn modelId="{BA6722D3-8C35-4539-A278-65DAA3F738E9}" srcId="{1461F744-5DFA-42F6-85E1-15F78016F2AA}" destId="{DC903D23-4430-420D-A2DB-B001E48EFF2E}" srcOrd="1" destOrd="0" parTransId="{8672DCFE-50D4-440F-ACA2-8C7E31754A86}" sibTransId="{8B679008-94E7-426B-B679-8FBED9189588}"/>
    <dgm:cxn modelId="{7D818D63-2BAB-4102-86D9-9F791030C958}" srcId="{D97528A9-AF1F-48FE-9727-4960886DB2BB}" destId="{A21F55D2-206B-48A2-AC30-C418FA46F838}" srcOrd="0" destOrd="0" parTransId="{FEF23A2C-30BC-428B-90E4-ECDC38D4A45D}" sibTransId="{70441314-3AB3-4324-AE5A-ED3374DD1BAD}"/>
    <dgm:cxn modelId="{3ADEDDB5-09A7-4B61-84D6-47BD730C7E00}" type="presOf" srcId="{E569DCBB-1350-451D-BD16-8D8A50A62762}" destId="{BB8FDA20-8BA4-46FB-9A80-60B3673CB8D3}" srcOrd="0" destOrd="0" presId="urn:microsoft.com/office/officeart/2005/8/layout/vList2"/>
    <dgm:cxn modelId="{63CA0008-6CDB-4B86-B79E-0756C4407F61}" type="presOf" srcId="{1461F744-5DFA-42F6-85E1-15F78016F2AA}" destId="{EDC30ACD-7D61-4E59-A817-CCB3C3640C01}" srcOrd="0" destOrd="0" presId="urn:microsoft.com/office/officeart/2005/8/layout/vList2"/>
    <dgm:cxn modelId="{D9BE3E74-B48C-49B7-A736-521B688B61B8}" srcId="{1461F744-5DFA-42F6-85E1-15F78016F2AA}" destId="{D97528A9-AF1F-48FE-9727-4960886DB2BB}" srcOrd="0" destOrd="0" parTransId="{481867A7-C240-4880-A22F-27E198DC4C35}" sibTransId="{2F1BE9FC-6354-48E4-8A23-1FB0B6455E11}"/>
    <dgm:cxn modelId="{D1C31E08-CBEF-431F-B8C7-8021BBBEAE48}" type="presParOf" srcId="{EDC30ACD-7D61-4E59-A817-CCB3C3640C01}" destId="{912B9D38-29A3-4B7E-96E4-5E01452A83FF}" srcOrd="0" destOrd="0" presId="urn:microsoft.com/office/officeart/2005/8/layout/vList2"/>
    <dgm:cxn modelId="{091B6B97-9D88-498F-AC92-C072B485E664}" type="presParOf" srcId="{EDC30ACD-7D61-4E59-A817-CCB3C3640C01}" destId="{C35BF614-EE06-49FE-B096-8A68A29866E4}" srcOrd="1" destOrd="0" presId="urn:microsoft.com/office/officeart/2005/8/layout/vList2"/>
    <dgm:cxn modelId="{367129E2-587A-4116-8A63-B97BC38DAEBB}" type="presParOf" srcId="{EDC30ACD-7D61-4E59-A817-CCB3C3640C01}" destId="{BF5A389C-CDB2-4CC4-BDC5-71F5FC2AE375}" srcOrd="2" destOrd="0" presId="urn:microsoft.com/office/officeart/2005/8/layout/vList2"/>
    <dgm:cxn modelId="{065BE53A-72BF-4B02-A9C7-86E69081CE54}" type="presParOf" srcId="{EDC30ACD-7D61-4E59-A817-CCB3C3640C01}" destId="{BB8FDA20-8BA4-46FB-9A80-60B3673CB8D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F66913C-37F3-4967-8312-7CC9753EA1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6D3FFAC-7867-4B45-85F9-C8D528E5DCFC}">
      <dgm:prSet/>
      <dgm:spPr/>
      <dgm:t>
        <a:bodyPr/>
        <a:lstStyle/>
        <a:p>
          <a:pPr rtl="0"/>
          <a:r>
            <a:rPr lang="id-ID" b="1" dirty="0" smtClean="0"/>
            <a:t>Jenis dari Sitoskeleton: </a:t>
          </a:r>
          <a:endParaRPr lang="id-ID" dirty="0"/>
        </a:p>
      </dgm:t>
    </dgm:pt>
    <dgm:pt modelId="{6F40B1B5-6F10-4F04-9D30-A2307749C14D}" type="parTrans" cxnId="{F5AD2C02-30F6-4F92-A7D6-75553A0C9AF2}">
      <dgm:prSet/>
      <dgm:spPr/>
      <dgm:t>
        <a:bodyPr/>
        <a:lstStyle/>
        <a:p>
          <a:endParaRPr lang="id-ID"/>
        </a:p>
      </dgm:t>
    </dgm:pt>
    <dgm:pt modelId="{D3D65A1E-7002-4994-A4F4-42777A5FD524}" type="sibTrans" cxnId="{F5AD2C02-30F6-4F92-A7D6-75553A0C9AF2}">
      <dgm:prSet/>
      <dgm:spPr/>
      <dgm:t>
        <a:bodyPr/>
        <a:lstStyle/>
        <a:p>
          <a:endParaRPr lang="id-ID"/>
        </a:p>
      </dgm:t>
    </dgm:pt>
    <dgm:pt modelId="{FF625C55-7365-4B01-B48F-AC97A90F3132}">
      <dgm:prSet/>
      <dgm:spPr/>
      <dgm:t>
        <a:bodyPr/>
        <a:lstStyle/>
        <a:p>
          <a:pPr rtl="0"/>
          <a:r>
            <a:rPr lang="id-ID" b="1" dirty="0" smtClean="0"/>
            <a:t>Mikrofilamen (struktur mirip “rod” yang berupa protein globular) </a:t>
          </a:r>
          <a:endParaRPr lang="id-ID" dirty="0"/>
        </a:p>
      </dgm:t>
    </dgm:pt>
    <dgm:pt modelId="{5F7542BC-DEE4-4F2F-AA75-730474D6C4A6}" type="parTrans" cxnId="{4882FF51-9AEB-421B-A069-6879A7B8E54E}">
      <dgm:prSet/>
      <dgm:spPr/>
      <dgm:t>
        <a:bodyPr/>
        <a:lstStyle/>
        <a:p>
          <a:endParaRPr lang="id-ID"/>
        </a:p>
      </dgm:t>
    </dgm:pt>
    <dgm:pt modelId="{F8B96611-B9A9-4B6B-94C2-E614230BA02B}" type="sibTrans" cxnId="{4882FF51-9AEB-421B-A069-6879A7B8E54E}">
      <dgm:prSet/>
      <dgm:spPr/>
      <dgm:t>
        <a:bodyPr/>
        <a:lstStyle/>
        <a:p>
          <a:endParaRPr lang="id-ID"/>
        </a:p>
      </dgm:t>
    </dgm:pt>
    <dgm:pt modelId="{E4D7AFCA-3909-4CB0-B168-7A6D981BFB28}">
      <dgm:prSet/>
      <dgm:spPr/>
      <dgm:t>
        <a:bodyPr/>
        <a:lstStyle/>
        <a:p>
          <a:pPr rtl="0"/>
          <a:r>
            <a:rPr lang="id-ID" b="1" dirty="0" smtClean="0"/>
            <a:t>Filamen intermediate (protein serabut) </a:t>
          </a:r>
          <a:endParaRPr lang="id-ID" dirty="0"/>
        </a:p>
      </dgm:t>
    </dgm:pt>
    <dgm:pt modelId="{7539A39B-9F80-4888-863B-C1D67F11E9FE}" type="parTrans" cxnId="{68DE8B46-0771-4EFC-AC33-42CEB5132130}">
      <dgm:prSet/>
      <dgm:spPr/>
      <dgm:t>
        <a:bodyPr/>
        <a:lstStyle/>
        <a:p>
          <a:endParaRPr lang="id-ID"/>
        </a:p>
      </dgm:t>
    </dgm:pt>
    <dgm:pt modelId="{B6BAA1C9-7DC5-4115-9483-E743CCAC45B0}" type="sibTrans" cxnId="{68DE8B46-0771-4EFC-AC33-42CEB5132130}">
      <dgm:prSet/>
      <dgm:spPr/>
      <dgm:t>
        <a:bodyPr/>
        <a:lstStyle/>
        <a:p>
          <a:endParaRPr lang="id-ID"/>
        </a:p>
      </dgm:t>
    </dgm:pt>
    <dgm:pt modelId="{C54DD40C-AEE3-403D-906C-AB35AB8CF83C}">
      <dgm:prSet/>
      <dgm:spPr/>
      <dgm:t>
        <a:bodyPr/>
        <a:lstStyle/>
        <a:p>
          <a:pPr rtl="0"/>
          <a:r>
            <a:rPr lang="id-ID" b="1" dirty="0" smtClean="0"/>
            <a:t>Mikrotubul (tabung berlubang terdiri atas protein globular) </a:t>
          </a:r>
          <a:endParaRPr lang="id-ID" dirty="0"/>
        </a:p>
      </dgm:t>
    </dgm:pt>
    <dgm:pt modelId="{07A8ED88-3358-43DB-967C-707895DBAE08}" type="parTrans" cxnId="{20CB8A57-B563-46FF-A9A3-B5CC657FE5F0}">
      <dgm:prSet/>
      <dgm:spPr/>
      <dgm:t>
        <a:bodyPr/>
        <a:lstStyle/>
        <a:p>
          <a:endParaRPr lang="id-ID"/>
        </a:p>
      </dgm:t>
    </dgm:pt>
    <dgm:pt modelId="{6B12F456-7334-4922-8B29-8BFDD62CCBF3}" type="sibTrans" cxnId="{20CB8A57-B563-46FF-A9A3-B5CC657FE5F0}">
      <dgm:prSet/>
      <dgm:spPr/>
      <dgm:t>
        <a:bodyPr/>
        <a:lstStyle/>
        <a:p>
          <a:endParaRPr lang="id-ID"/>
        </a:p>
      </dgm:t>
    </dgm:pt>
    <dgm:pt modelId="{B6B8A980-4B45-4D33-AFFB-B452B36C5DF7}" type="pres">
      <dgm:prSet presAssocID="{3F66913C-37F3-4967-8312-7CC9753EA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1CF5277-0224-4052-B694-8886DCEE6B7F}" type="pres">
      <dgm:prSet presAssocID="{B6D3FFAC-7867-4B45-85F9-C8D528E5DC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04AEDD-94E7-4756-98D1-0875FF5F5D2F}" type="pres">
      <dgm:prSet presAssocID="{B6D3FFAC-7867-4B45-85F9-C8D528E5DC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D7E4A21-35D6-4238-BA46-C85D027258DA}" type="presOf" srcId="{FF625C55-7365-4B01-B48F-AC97A90F3132}" destId="{0904AEDD-94E7-4756-98D1-0875FF5F5D2F}" srcOrd="0" destOrd="0" presId="urn:microsoft.com/office/officeart/2005/8/layout/vList2"/>
    <dgm:cxn modelId="{565AF7B6-5DF7-43BD-92D4-C0ACEBBF7DF1}" type="presOf" srcId="{C54DD40C-AEE3-403D-906C-AB35AB8CF83C}" destId="{0904AEDD-94E7-4756-98D1-0875FF5F5D2F}" srcOrd="0" destOrd="2" presId="urn:microsoft.com/office/officeart/2005/8/layout/vList2"/>
    <dgm:cxn modelId="{61A8778E-7002-4E23-B293-6F6C6680DADC}" type="presOf" srcId="{3F66913C-37F3-4967-8312-7CC9753EA1BF}" destId="{B6B8A980-4B45-4D33-AFFB-B452B36C5DF7}" srcOrd="0" destOrd="0" presId="urn:microsoft.com/office/officeart/2005/8/layout/vList2"/>
    <dgm:cxn modelId="{832BC1EF-17E1-473F-8AEB-BC4B76CD2E56}" type="presOf" srcId="{B6D3FFAC-7867-4B45-85F9-C8D528E5DCFC}" destId="{91CF5277-0224-4052-B694-8886DCEE6B7F}" srcOrd="0" destOrd="0" presId="urn:microsoft.com/office/officeart/2005/8/layout/vList2"/>
    <dgm:cxn modelId="{B55DF968-6AA6-4529-9982-28374A6F3D54}" type="presOf" srcId="{E4D7AFCA-3909-4CB0-B168-7A6D981BFB28}" destId="{0904AEDD-94E7-4756-98D1-0875FF5F5D2F}" srcOrd="0" destOrd="1" presId="urn:microsoft.com/office/officeart/2005/8/layout/vList2"/>
    <dgm:cxn modelId="{68DE8B46-0771-4EFC-AC33-42CEB5132130}" srcId="{B6D3FFAC-7867-4B45-85F9-C8D528E5DCFC}" destId="{E4D7AFCA-3909-4CB0-B168-7A6D981BFB28}" srcOrd="1" destOrd="0" parTransId="{7539A39B-9F80-4888-863B-C1D67F11E9FE}" sibTransId="{B6BAA1C9-7DC5-4115-9483-E743CCAC45B0}"/>
    <dgm:cxn modelId="{4882FF51-9AEB-421B-A069-6879A7B8E54E}" srcId="{B6D3FFAC-7867-4B45-85F9-C8D528E5DCFC}" destId="{FF625C55-7365-4B01-B48F-AC97A90F3132}" srcOrd="0" destOrd="0" parTransId="{5F7542BC-DEE4-4F2F-AA75-730474D6C4A6}" sibTransId="{F8B96611-B9A9-4B6B-94C2-E614230BA02B}"/>
    <dgm:cxn modelId="{20CB8A57-B563-46FF-A9A3-B5CC657FE5F0}" srcId="{B6D3FFAC-7867-4B45-85F9-C8D528E5DCFC}" destId="{C54DD40C-AEE3-403D-906C-AB35AB8CF83C}" srcOrd="2" destOrd="0" parTransId="{07A8ED88-3358-43DB-967C-707895DBAE08}" sibTransId="{6B12F456-7334-4922-8B29-8BFDD62CCBF3}"/>
    <dgm:cxn modelId="{F5AD2C02-30F6-4F92-A7D6-75553A0C9AF2}" srcId="{3F66913C-37F3-4967-8312-7CC9753EA1BF}" destId="{B6D3FFAC-7867-4B45-85F9-C8D528E5DCFC}" srcOrd="0" destOrd="0" parTransId="{6F40B1B5-6F10-4F04-9D30-A2307749C14D}" sibTransId="{D3D65A1E-7002-4994-A4F4-42777A5FD524}"/>
    <dgm:cxn modelId="{47920BE8-656E-4302-89B7-254CF015D588}" type="presParOf" srcId="{B6B8A980-4B45-4D33-AFFB-B452B36C5DF7}" destId="{91CF5277-0224-4052-B694-8886DCEE6B7F}" srcOrd="0" destOrd="0" presId="urn:microsoft.com/office/officeart/2005/8/layout/vList2"/>
    <dgm:cxn modelId="{B6F43A5B-F542-41CA-9AC9-2DADF79A9508}" type="presParOf" srcId="{B6B8A980-4B45-4D33-AFFB-B452B36C5DF7}" destId="{0904AEDD-94E7-4756-98D1-0875FF5F5D2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31521-A532-40C0-B174-A95F8B7D9D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CBE8C85-99A3-4934-B1C2-D24CBF0D138B}">
      <dgm:prSet phldrT="[Text]"/>
      <dgm:spPr/>
      <dgm:t>
        <a:bodyPr/>
        <a:lstStyle/>
        <a:p>
          <a:r>
            <a:rPr lang="en-US" smtClean="0"/>
            <a:t>Ada lalat pada bangkai </a:t>
          </a:r>
          <a:r>
            <a:rPr lang="en-US" smtClean="0">
              <a:sym typeface="Wingdings" panose="05000000000000000000" pitchFamily="2" charset="2"/>
            </a:rPr>
            <a:t> mereka tidaktahu kalua lalat berasal dari telur jadi larva yg dimana lalat bertelur di daging membusuk</a:t>
          </a:r>
          <a:endParaRPr lang="id-ID"/>
        </a:p>
      </dgm:t>
    </dgm:pt>
    <dgm:pt modelId="{BDA3489F-900E-428D-B728-EFE878EEBC41}" type="parTrans" cxnId="{63F96AE0-BF6B-4CCD-A42A-6ACE4877C821}">
      <dgm:prSet/>
      <dgm:spPr/>
      <dgm:t>
        <a:bodyPr/>
        <a:lstStyle/>
        <a:p>
          <a:endParaRPr lang="id-ID"/>
        </a:p>
      </dgm:t>
    </dgm:pt>
    <dgm:pt modelId="{4D5CEFB2-3779-465F-934B-EBE599C02DAB}" type="sibTrans" cxnId="{63F96AE0-BF6B-4CCD-A42A-6ACE4877C821}">
      <dgm:prSet/>
      <dgm:spPr/>
      <dgm:t>
        <a:bodyPr/>
        <a:lstStyle/>
        <a:p>
          <a:endParaRPr lang="id-ID"/>
        </a:p>
      </dgm:t>
    </dgm:pt>
    <dgm:pt modelId="{EB6B1B02-3C7F-4C59-B783-ED9DC74F4332}">
      <dgm:prSet phldrT="[Text]"/>
      <dgm:spPr/>
      <dgm:t>
        <a:bodyPr/>
        <a:lstStyle/>
        <a:p>
          <a:r>
            <a:rPr lang="en-US" dirty="0" smtClean="0"/>
            <a:t>Ada </a:t>
          </a:r>
          <a:r>
            <a:rPr lang="en-US" dirty="0" err="1" smtClean="0"/>
            <a:t>ikan</a:t>
          </a:r>
          <a:r>
            <a:rPr lang="en-US" dirty="0" smtClean="0"/>
            <a:t> &amp; </a:t>
          </a:r>
          <a:r>
            <a:rPr lang="en-US" dirty="0" err="1" smtClean="0"/>
            <a:t>katak</a:t>
          </a:r>
          <a:r>
            <a:rPr lang="en-US" dirty="0" smtClean="0"/>
            <a:t> di </a:t>
          </a:r>
          <a:r>
            <a:rPr lang="en-US" dirty="0" err="1" smtClean="0"/>
            <a:t>perairan</a:t>
          </a:r>
          <a:r>
            <a:rPr lang="en-US" dirty="0" smtClean="0"/>
            <a:t> </a:t>
          </a:r>
          <a:r>
            <a:rPr lang="en-US" dirty="0" err="1" smtClean="0"/>
            <a:t>terbuka</a:t>
          </a:r>
          <a:r>
            <a:rPr lang="en-US" dirty="0" smtClean="0"/>
            <a:t> </a:t>
          </a:r>
          <a:r>
            <a:rPr lang="en-US" dirty="0" smtClean="0">
              <a:sym typeface="Wingdings" panose="05000000000000000000" pitchFamily="2" charset="2"/>
            </a:rPr>
            <a:t></a:t>
          </a:r>
          <a:r>
            <a:rPr lang="en-US" dirty="0" err="1" smtClean="0">
              <a:sym typeface="Wingdings" panose="05000000000000000000" pitchFamily="2" charset="2"/>
            </a:rPr>
            <a:t>mereka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berpendapat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hewan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tsb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dari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awan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selama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ada</a:t>
          </a:r>
          <a:r>
            <a:rPr lang="en-US" dirty="0" smtClean="0">
              <a:sym typeface="Wingdings" panose="05000000000000000000" pitchFamily="2" charset="2"/>
            </a:rPr>
            <a:t> angina rebut, Guntur </a:t>
          </a:r>
          <a:r>
            <a:rPr lang="en-US" dirty="0" err="1" smtClean="0">
              <a:sym typeface="Wingdings" panose="05000000000000000000" pitchFamily="2" charset="2"/>
            </a:rPr>
            <a:t>yg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jatuh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kebumi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selama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hujan</a:t>
          </a:r>
          <a:endParaRPr lang="id-ID" dirty="0"/>
        </a:p>
      </dgm:t>
    </dgm:pt>
    <dgm:pt modelId="{73A461FD-1B5C-4AFB-87B7-6CA63AD50714}" type="parTrans" cxnId="{4362CDC3-C166-4810-A23C-86DC2E4FD752}">
      <dgm:prSet/>
      <dgm:spPr/>
      <dgm:t>
        <a:bodyPr/>
        <a:lstStyle/>
        <a:p>
          <a:endParaRPr lang="id-ID"/>
        </a:p>
      </dgm:t>
    </dgm:pt>
    <dgm:pt modelId="{426F0AC2-02D4-4EBC-8097-2599D2E27335}" type="sibTrans" cxnId="{4362CDC3-C166-4810-A23C-86DC2E4FD752}">
      <dgm:prSet/>
      <dgm:spPr/>
      <dgm:t>
        <a:bodyPr/>
        <a:lstStyle/>
        <a:p>
          <a:endParaRPr lang="id-ID"/>
        </a:p>
      </dgm:t>
    </dgm:pt>
    <dgm:pt modelId="{50C46144-AB8B-41DA-942A-B1270A0C8085}">
      <dgm:prSet phldrT="[Text]"/>
      <dgm:spPr/>
      <dgm:t>
        <a:bodyPr/>
        <a:lstStyle/>
        <a:p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mikroskop</a:t>
          </a:r>
          <a:r>
            <a:rPr lang="en-US" dirty="0" smtClean="0"/>
            <a:t> </a:t>
          </a:r>
          <a:r>
            <a:rPr lang="en-US" dirty="0" smtClean="0">
              <a:sym typeface="Wingdings" panose="05000000000000000000" pitchFamily="2" charset="2"/>
            </a:rPr>
            <a:t> </a:t>
          </a:r>
          <a:r>
            <a:rPr lang="en-US" dirty="0" err="1" smtClean="0">
              <a:sym typeface="Wingdings" panose="05000000000000000000" pitchFamily="2" charset="2"/>
            </a:rPr>
            <a:t>ditemukan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banyak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mikroba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dari</a:t>
          </a:r>
          <a:r>
            <a:rPr lang="en-US" dirty="0" smtClean="0">
              <a:sym typeface="Wingdings" panose="05000000000000000000" pitchFamily="2" charset="2"/>
            </a:rPr>
            <a:t> air </a:t>
          </a:r>
          <a:r>
            <a:rPr lang="en-US" dirty="0" err="1" smtClean="0">
              <a:sym typeface="Wingdings" panose="05000000000000000000" pitchFamily="2" charset="2"/>
            </a:rPr>
            <a:t>rendaman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jerami</a:t>
          </a:r>
          <a:r>
            <a:rPr lang="en-US" dirty="0" smtClean="0">
              <a:sym typeface="Wingdings" panose="05000000000000000000" pitchFamily="2" charset="2"/>
            </a:rPr>
            <a:t> &amp; </a:t>
          </a:r>
          <a:r>
            <a:rPr lang="en-US" dirty="0" err="1" smtClean="0">
              <a:sym typeface="Wingdings" panose="05000000000000000000" pitchFamily="2" charset="2"/>
            </a:rPr>
            <a:t>mereka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menganggap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bahwa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mikroba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tsb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berasal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dari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rendaman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jerami</a:t>
          </a:r>
          <a:endParaRPr lang="id-ID" dirty="0"/>
        </a:p>
      </dgm:t>
    </dgm:pt>
    <dgm:pt modelId="{5007FE81-99F7-4E29-BDB1-218613AED7BA}" type="parTrans" cxnId="{29B95565-42CA-40FC-AA05-0CAEEAE87C66}">
      <dgm:prSet/>
      <dgm:spPr/>
      <dgm:t>
        <a:bodyPr/>
        <a:lstStyle/>
        <a:p>
          <a:endParaRPr lang="id-ID"/>
        </a:p>
      </dgm:t>
    </dgm:pt>
    <dgm:pt modelId="{11E62AB0-DEC1-4B59-BA82-B459BB9AEFAF}" type="sibTrans" cxnId="{29B95565-42CA-40FC-AA05-0CAEEAE87C66}">
      <dgm:prSet/>
      <dgm:spPr/>
      <dgm:t>
        <a:bodyPr/>
        <a:lstStyle/>
        <a:p>
          <a:endParaRPr lang="id-ID"/>
        </a:p>
      </dgm:t>
    </dgm:pt>
    <dgm:pt modelId="{7292F792-2A39-452C-A015-3454CEFAE0B5}" type="pres">
      <dgm:prSet presAssocID="{BAC31521-A532-40C0-B174-A95F8B7D9D56}" presName="linear" presStyleCnt="0">
        <dgm:presLayoutVars>
          <dgm:animLvl val="lvl"/>
          <dgm:resizeHandles val="exact"/>
        </dgm:presLayoutVars>
      </dgm:prSet>
      <dgm:spPr/>
    </dgm:pt>
    <dgm:pt modelId="{B5337D11-2758-4F21-8F30-9C8F4DC667F1}" type="pres">
      <dgm:prSet presAssocID="{3CBE8C85-99A3-4934-B1C2-D24CBF0D13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BF1FB1-5487-4EB3-949A-30B7D2A1DF9F}" type="pres">
      <dgm:prSet presAssocID="{4D5CEFB2-3779-465F-934B-EBE599C02DAB}" presName="spacer" presStyleCnt="0"/>
      <dgm:spPr/>
    </dgm:pt>
    <dgm:pt modelId="{E61DB11A-A63C-4159-B974-3E20B446947F}" type="pres">
      <dgm:prSet presAssocID="{EB6B1B02-3C7F-4C59-B783-ED9DC74F43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0AE9A7-1512-46BA-84D5-1D5ED235C408}" type="pres">
      <dgm:prSet presAssocID="{426F0AC2-02D4-4EBC-8097-2599D2E27335}" presName="spacer" presStyleCnt="0"/>
      <dgm:spPr/>
    </dgm:pt>
    <dgm:pt modelId="{60DA8674-E4F7-4E70-B02C-211E2394C575}" type="pres">
      <dgm:prSet presAssocID="{50C46144-AB8B-41DA-942A-B1270A0C808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3F96AE0-BF6B-4CCD-A42A-6ACE4877C821}" srcId="{BAC31521-A532-40C0-B174-A95F8B7D9D56}" destId="{3CBE8C85-99A3-4934-B1C2-D24CBF0D138B}" srcOrd="0" destOrd="0" parTransId="{BDA3489F-900E-428D-B728-EFE878EEBC41}" sibTransId="{4D5CEFB2-3779-465F-934B-EBE599C02DAB}"/>
    <dgm:cxn modelId="{A0970AF3-67D2-4077-B59F-0463FA7534F2}" type="presOf" srcId="{EB6B1B02-3C7F-4C59-B783-ED9DC74F4332}" destId="{E61DB11A-A63C-4159-B974-3E20B446947F}" srcOrd="0" destOrd="0" presId="urn:microsoft.com/office/officeart/2005/8/layout/vList2"/>
    <dgm:cxn modelId="{6A29737A-6279-4726-99C4-8A7925DD2931}" type="presOf" srcId="{50C46144-AB8B-41DA-942A-B1270A0C8085}" destId="{60DA8674-E4F7-4E70-B02C-211E2394C575}" srcOrd="0" destOrd="0" presId="urn:microsoft.com/office/officeart/2005/8/layout/vList2"/>
    <dgm:cxn modelId="{4362CDC3-C166-4810-A23C-86DC2E4FD752}" srcId="{BAC31521-A532-40C0-B174-A95F8B7D9D56}" destId="{EB6B1B02-3C7F-4C59-B783-ED9DC74F4332}" srcOrd="1" destOrd="0" parTransId="{73A461FD-1B5C-4AFB-87B7-6CA63AD50714}" sibTransId="{426F0AC2-02D4-4EBC-8097-2599D2E27335}"/>
    <dgm:cxn modelId="{29B95565-42CA-40FC-AA05-0CAEEAE87C66}" srcId="{BAC31521-A532-40C0-B174-A95F8B7D9D56}" destId="{50C46144-AB8B-41DA-942A-B1270A0C8085}" srcOrd="2" destOrd="0" parTransId="{5007FE81-99F7-4E29-BDB1-218613AED7BA}" sibTransId="{11E62AB0-DEC1-4B59-BA82-B459BB9AEFAF}"/>
    <dgm:cxn modelId="{3CEB2775-AF0D-4FDE-A893-368CFF45A367}" type="presOf" srcId="{3CBE8C85-99A3-4934-B1C2-D24CBF0D138B}" destId="{B5337D11-2758-4F21-8F30-9C8F4DC667F1}" srcOrd="0" destOrd="0" presId="urn:microsoft.com/office/officeart/2005/8/layout/vList2"/>
    <dgm:cxn modelId="{9846DDD4-267B-40E7-8859-1A7EE6E0D03F}" type="presOf" srcId="{BAC31521-A532-40C0-B174-A95F8B7D9D56}" destId="{7292F792-2A39-452C-A015-3454CEFAE0B5}" srcOrd="0" destOrd="0" presId="urn:microsoft.com/office/officeart/2005/8/layout/vList2"/>
    <dgm:cxn modelId="{059A01E1-CF15-44CB-A924-9936D03D852C}" type="presParOf" srcId="{7292F792-2A39-452C-A015-3454CEFAE0B5}" destId="{B5337D11-2758-4F21-8F30-9C8F4DC667F1}" srcOrd="0" destOrd="0" presId="urn:microsoft.com/office/officeart/2005/8/layout/vList2"/>
    <dgm:cxn modelId="{AD64D84E-D986-49ED-85BC-B9A83E8D7F98}" type="presParOf" srcId="{7292F792-2A39-452C-A015-3454CEFAE0B5}" destId="{3EBF1FB1-5487-4EB3-949A-30B7D2A1DF9F}" srcOrd="1" destOrd="0" presId="urn:microsoft.com/office/officeart/2005/8/layout/vList2"/>
    <dgm:cxn modelId="{8624053A-BDC9-4DE3-B0E2-D0510E45C9FF}" type="presParOf" srcId="{7292F792-2A39-452C-A015-3454CEFAE0B5}" destId="{E61DB11A-A63C-4159-B974-3E20B446947F}" srcOrd="2" destOrd="0" presId="urn:microsoft.com/office/officeart/2005/8/layout/vList2"/>
    <dgm:cxn modelId="{832CC813-C2E9-4328-A8D9-DE2D0E7ED57A}" type="presParOf" srcId="{7292F792-2A39-452C-A015-3454CEFAE0B5}" destId="{C80AE9A7-1512-46BA-84D5-1D5ED235C408}" srcOrd="3" destOrd="0" presId="urn:microsoft.com/office/officeart/2005/8/layout/vList2"/>
    <dgm:cxn modelId="{51F2379C-AC27-45FE-AC5D-9532CE9F55E1}" type="presParOf" srcId="{7292F792-2A39-452C-A015-3454CEFAE0B5}" destId="{60DA8674-E4F7-4E70-B02C-211E2394C5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D2035-31F9-46FF-8116-8C933D856B23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ED73E2FB-2E46-4403-B2AD-8AAD828710DC}">
      <dgm:prSet phldrT="[Text]"/>
      <dgm:spPr/>
      <dgm:t>
        <a:bodyPr/>
        <a:lstStyle/>
        <a:p>
          <a:r>
            <a:rPr lang="en-US" dirty="0" err="1" smtClean="0"/>
            <a:t>Percobaan</a:t>
          </a:r>
          <a:r>
            <a:rPr lang="en-US" dirty="0" smtClean="0"/>
            <a:t> </a:t>
          </a:r>
          <a:r>
            <a:rPr lang="en-US" dirty="0" err="1" smtClean="0"/>
            <a:t>sayatan</a:t>
          </a:r>
          <a:r>
            <a:rPr lang="en-US" dirty="0" smtClean="0"/>
            <a:t> </a:t>
          </a:r>
          <a:r>
            <a:rPr lang="en-US" dirty="0" err="1" smtClean="0"/>
            <a:t>daging</a:t>
          </a:r>
          <a:r>
            <a:rPr lang="en-US" dirty="0" smtClean="0"/>
            <a:t> </a:t>
          </a:r>
          <a:r>
            <a:rPr lang="en-US" dirty="0" err="1" smtClean="0"/>
            <a:t>diletakkan</a:t>
          </a:r>
          <a:r>
            <a:rPr lang="en-US" dirty="0" smtClean="0"/>
            <a:t> di </a:t>
          </a:r>
          <a:r>
            <a:rPr lang="en-US" dirty="0" err="1" smtClean="0"/>
            <a:t>botol</a:t>
          </a:r>
          <a:r>
            <a:rPr lang="en-US" dirty="0" smtClean="0"/>
            <a:t> </a:t>
          </a:r>
          <a:r>
            <a:rPr lang="en-US" dirty="0" err="1" smtClean="0"/>
            <a:t>tertutup</a:t>
          </a:r>
          <a:r>
            <a:rPr lang="en-US" dirty="0" smtClean="0"/>
            <a:t> &amp; </a:t>
          </a:r>
          <a:r>
            <a:rPr lang="en-US" dirty="0" err="1" smtClean="0"/>
            <a:t>terbuka</a:t>
          </a:r>
          <a:r>
            <a:rPr lang="en-US" dirty="0" smtClean="0"/>
            <a:t> </a:t>
          </a:r>
          <a:r>
            <a:rPr lang="en-US" dirty="0" smtClean="0">
              <a:sym typeface="Wingdings" panose="05000000000000000000" pitchFamily="2" charset="2"/>
            </a:rPr>
            <a:t> </a:t>
          </a:r>
          <a:r>
            <a:rPr lang="en-US" dirty="0" err="1" smtClean="0">
              <a:sym typeface="Wingdings" panose="05000000000000000000" pitchFamily="2" charset="2"/>
            </a:rPr>
            <a:t>dibiarkan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beberapa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hari</a:t>
          </a:r>
          <a:r>
            <a:rPr lang="en-US" dirty="0" smtClean="0">
              <a:sym typeface="Wingdings" panose="05000000000000000000" pitchFamily="2" charset="2"/>
            </a:rPr>
            <a:t>  </a:t>
          </a:r>
          <a:r>
            <a:rPr lang="en-US" dirty="0" err="1" smtClean="0">
              <a:sym typeface="Wingdings" panose="05000000000000000000" pitchFamily="2" charset="2"/>
            </a:rPr>
            <a:t>yg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botol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terbuka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ada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belatung</a:t>
          </a:r>
          <a:r>
            <a:rPr lang="en-US" dirty="0" smtClean="0">
              <a:sym typeface="Wingdings" panose="05000000000000000000" pitchFamily="2" charset="2"/>
            </a:rPr>
            <a:t> &amp; </a:t>
          </a:r>
          <a:r>
            <a:rPr lang="en-US" dirty="0" err="1" smtClean="0">
              <a:sym typeface="Wingdings" panose="05000000000000000000" pitchFamily="2" charset="2"/>
            </a:rPr>
            <a:t>yg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tertutup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tidak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ada</a:t>
          </a:r>
          <a:r>
            <a:rPr lang="en-US" dirty="0" smtClean="0">
              <a:sym typeface="Wingdings" panose="05000000000000000000" pitchFamily="2" charset="2"/>
            </a:rPr>
            <a:t>. </a:t>
          </a:r>
          <a:r>
            <a:rPr lang="en-US" dirty="0" err="1" smtClean="0">
              <a:sym typeface="Wingdings" panose="05000000000000000000" pitchFamily="2" charset="2"/>
            </a:rPr>
            <a:t>Tapi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keduanya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daging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membusuk</a:t>
          </a:r>
          <a:r>
            <a:rPr lang="en-US" dirty="0" smtClean="0">
              <a:sym typeface="Wingdings" panose="05000000000000000000" pitchFamily="2" charset="2"/>
            </a:rPr>
            <a:t>.</a:t>
          </a:r>
          <a:endParaRPr lang="id-ID" dirty="0"/>
        </a:p>
      </dgm:t>
    </dgm:pt>
    <dgm:pt modelId="{42EC7C71-220C-4A08-B6CB-A655B61033F6}" type="parTrans" cxnId="{195A27B3-4AF3-482B-9E65-5FA85817E5F4}">
      <dgm:prSet/>
      <dgm:spPr/>
      <dgm:t>
        <a:bodyPr/>
        <a:lstStyle/>
        <a:p>
          <a:endParaRPr lang="id-ID"/>
        </a:p>
      </dgm:t>
    </dgm:pt>
    <dgm:pt modelId="{6AF3B4D7-1827-48C6-8520-8A0DA193E213}" type="sibTrans" cxnId="{195A27B3-4AF3-482B-9E65-5FA85817E5F4}">
      <dgm:prSet/>
      <dgm:spPr/>
      <dgm:t>
        <a:bodyPr/>
        <a:lstStyle/>
        <a:p>
          <a:endParaRPr lang="id-ID"/>
        </a:p>
      </dgm:t>
    </dgm:pt>
    <dgm:pt modelId="{7F7040C3-60AD-427B-89E3-B33CA4815A96}">
      <dgm:prSet phldrT="[Text]"/>
      <dgm:spPr/>
      <dgm:t>
        <a:bodyPr/>
        <a:lstStyle/>
        <a:p>
          <a:r>
            <a:rPr lang="en-US" dirty="0" err="1" smtClean="0"/>
            <a:t>Daging</a:t>
          </a:r>
          <a:r>
            <a:rPr lang="en-US" dirty="0" smtClean="0"/>
            <a:t> </a:t>
          </a:r>
          <a:r>
            <a:rPr lang="en-US" dirty="0" err="1" smtClean="0"/>
            <a:t>dipotong</a:t>
          </a:r>
          <a:r>
            <a:rPr lang="en-US" dirty="0" smtClean="0"/>
            <a:t> </a:t>
          </a:r>
          <a:r>
            <a:rPr lang="en-US" dirty="0" smtClean="0">
              <a:sym typeface="Wingdings" panose="05000000000000000000" pitchFamily="2" charset="2"/>
            </a:rPr>
            <a:t></a:t>
          </a:r>
          <a:r>
            <a:rPr lang="en-US" dirty="0" err="1" smtClean="0">
              <a:sym typeface="Wingdings" panose="05000000000000000000" pitchFamily="2" charset="2"/>
            </a:rPr>
            <a:t>masukkan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ke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dalam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botol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tertutup</a:t>
          </a:r>
          <a:r>
            <a:rPr lang="en-US" dirty="0" smtClean="0">
              <a:sym typeface="Wingdings" panose="05000000000000000000" pitchFamily="2" charset="2"/>
            </a:rPr>
            <a:t> &amp; </a:t>
          </a:r>
          <a:r>
            <a:rPr lang="en-US" dirty="0" err="1" smtClean="0">
              <a:sym typeface="Wingdings" panose="05000000000000000000" pitchFamily="2" charset="2"/>
            </a:rPr>
            <a:t>dikasih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substrat</a:t>
          </a:r>
          <a:r>
            <a:rPr lang="en-US" dirty="0" smtClean="0">
              <a:sym typeface="Wingdings" panose="05000000000000000000" pitchFamily="2" charset="2"/>
            </a:rPr>
            <a:t> (</a:t>
          </a:r>
          <a:r>
            <a:rPr lang="en-US" dirty="0" err="1" smtClean="0">
              <a:sym typeface="Wingdings" panose="05000000000000000000" pitchFamily="2" charset="2"/>
            </a:rPr>
            <a:t>penyeteril</a:t>
          </a:r>
          <a:r>
            <a:rPr lang="en-US" dirty="0" smtClean="0">
              <a:sym typeface="Wingdings" panose="05000000000000000000" pitchFamily="2" charset="2"/>
            </a:rPr>
            <a:t>)  </a:t>
          </a:r>
          <a:r>
            <a:rPr lang="en-US" dirty="0" err="1" smtClean="0">
              <a:sym typeface="Wingdings" panose="05000000000000000000" pitchFamily="2" charset="2"/>
            </a:rPr>
            <a:t>tidak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ada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kehidupan</a:t>
          </a:r>
          <a:r>
            <a:rPr lang="en-US" dirty="0" smtClean="0">
              <a:sym typeface="Wingdings" panose="05000000000000000000" pitchFamily="2" charset="2"/>
            </a:rPr>
            <a:t> </a:t>
          </a:r>
          <a:r>
            <a:rPr lang="en-US" dirty="0" err="1" smtClean="0">
              <a:sym typeface="Wingdings" panose="05000000000000000000" pitchFamily="2" charset="2"/>
            </a:rPr>
            <a:t>disana</a:t>
          </a:r>
          <a:r>
            <a:rPr lang="en-US" dirty="0" smtClean="0">
              <a:sym typeface="Wingdings" panose="05000000000000000000" pitchFamily="2" charset="2"/>
            </a:rPr>
            <a:t>.</a:t>
          </a:r>
          <a:endParaRPr lang="id-ID" dirty="0"/>
        </a:p>
      </dgm:t>
    </dgm:pt>
    <dgm:pt modelId="{EF0BC473-B191-405C-BAF6-6261F0FFF969}" type="parTrans" cxnId="{0632B073-FA58-4A23-825E-25D4385B97FE}">
      <dgm:prSet/>
      <dgm:spPr/>
      <dgm:t>
        <a:bodyPr/>
        <a:lstStyle/>
        <a:p>
          <a:endParaRPr lang="id-ID"/>
        </a:p>
      </dgm:t>
    </dgm:pt>
    <dgm:pt modelId="{EDBA65EA-8137-4E28-9FFB-7CA5E806D72F}" type="sibTrans" cxnId="{0632B073-FA58-4A23-825E-25D4385B97FE}">
      <dgm:prSet/>
      <dgm:spPr/>
      <dgm:t>
        <a:bodyPr/>
        <a:lstStyle/>
        <a:p>
          <a:endParaRPr lang="id-ID"/>
        </a:p>
      </dgm:t>
    </dgm:pt>
    <dgm:pt modelId="{7477DB86-13F2-4D1F-A974-9EDABA0CC512}" type="pres">
      <dgm:prSet presAssocID="{2FBD2035-31F9-46FF-8116-8C933D856B23}" presName="Name0" presStyleCnt="0">
        <dgm:presLayoutVars>
          <dgm:dir/>
          <dgm:resizeHandles val="exact"/>
        </dgm:presLayoutVars>
      </dgm:prSet>
      <dgm:spPr/>
    </dgm:pt>
    <dgm:pt modelId="{3E28F8A9-7285-4023-A701-5CABE0A8D180}" type="pres">
      <dgm:prSet presAssocID="{ED73E2FB-2E46-4403-B2AD-8AAD828710DC}" presName="composite" presStyleCnt="0"/>
      <dgm:spPr/>
    </dgm:pt>
    <dgm:pt modelId="{7918D187-E324-4E71-85EE-6B115E2C82DB}" type="pres">
      <dgm:prSet presAssocID="{ED73E2FB-2E46-4403-B2AD-8AAD828710DC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389B6E-6C17-4C46-936B-048C7169B1A6}" type="pres">
      <dgm:prSet presAssocID="{ED73E2FB-2E46-4403-B2AD-8AAD828710DC}" presName="rect2" presStyleLbl="fgImgPlace1" presStyleIdx="0" presStyleCnt="2"/>
      <dgm:spPr/>
    </dgm:pt>
    <dgm:pt modelId="{9C089BD5-02F6-4D60-8328-F729EBD77F1D}" type="pres">
      <dgm:prSet presAssocID="{6AF3B4D7-1827-48C6-8520-8A0DA193E213}" presName="sibTrans" presStyleCnt="0"/>
      <dgm:spPr/>
    </dgm:pt>
    <dgm:pt modelId="{1734E860-1169-4BDE-A932-3E5ECA1B5BB5}" type="pres">
      <dgm:prSet presAssocID="{7F7040C3-60AD-427B-89E3-B33CA4815A96}" presName="composite" presStyleCnt="0"/>
      <dgm:spPr/>
    </dgm:pt>
    <dgm:pt modelId="{18B165D1-D5E9-43B5-9221-2086FB084018}" type="pres">
      <dgm:prSet presAssocID="{7F7040C3-60AD-427B-89E3-B33CA4815A96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9757CA-B28C-47E4-8648-F694547749B1}" type="pres">
      <dgm:prSet presAssocID="{7F7040C3-60AD-427B-89E3-B33CA4815A96}" presName="rect2" presStyleLbl="fgImgPlace1" presStyleIdx="1" presStyleCnt="2"/>
      <dgm:spPr/>
    </dgm:pt>
  </dgm:ptLst>
  <dgm:cxnLst>
    <dgm:cxn modelId="{979075D5-83D5-4405-B3BB-B0FDE1998EEA}" type="presOf" srcId="{7F7040C3-60AD-427B-89E3-B33CA4815A96}" destId="{18B165D1-D5E9-43B5-9221-2086FB084018}" srcOrd="0" destOrd="0" presId="urn:microsoft.com/office/officeart/2008/layout/PictureStrips"/>
    <dgm:cxn modelId="{195A27B3-4AF3-482B-9E65-5FA85817E5F4}" srcId="{2FBD2035-31F9-46FF-8116-8C933D856B23}" destId="{ED73E2FB-2E46-4403-B2AD-8AAD828710DC}" srcOrd="0" destOrd="0" parTransId="{42EC7C71-220C-4A08-B6CB-A655B61033F6}" sibTransId="{6AF3B4D7-1827-48C6-8520-8A0DA193E213}"/>
    <dgm:cxn modelId="{B3E66F24-A45B-4DE3-825B-F140A317B635}" type="presOf" srcId="{ED73E2FB-2E46-4403-B2AD-8AAD828710DC}" destId="{7918D187-E324-4E71-85EE-6B115E2C82DB}" srcOrd="0" destOrd="0" presId="urn:microsoft.com/office/officeart/2008/layout/PictureStrips"/>
    <dgm:cxn modelId="{0632B073-FA58-4A23-825E-25D4385B97FE}" srcId="{2FBD2035-31F9-46FF-8116-8C933D856B23}" destId="{7F7040C3-60AD-427B-89E3-B33CA4815A96}" srcOrd="1" destOrd="0" parTransId="{EF0BC473-B191-405C-BAF6-6261F0FFF969}" sibTransId="{EDBA65EA-8137-4E28-9FFB-7CA5E806D72F}"/>
    <dgm:cxn modelId="{1C175556-06FE-4A4E-9BAB-3AFAA808639F}" type="presOf" srcId="{2FBD2035-31F9-46FF-8116-8C933D856B23}" destId="{7477DB86-13F2-4D1F-A974-9EDABA0CC512}" srcOrd="0" destOrd="0" presId="urn:microsoft.com/office/officeart/2008/layout/PictureStrips"/>
    <dgm:cxn modelId="{09BD3421-752E-4887-AF9D-6D5C1C6DA9CB}" type="presParOf" srcId="{7477DB86-13F2-4D1F-A974-9EDABA0CC512}" destId="{3E28F8A9-7285-4023-A701-5CABE0A8D180}" srcOrd="0" destOrd="0" presId="urn:microsoft.com/office/officeart/2008/layout/PictureStrips"/>
    <dgm:cxn modelId="{793A38C9-6509-44FA-A844-8B03D6267172}" type="presParOf" srcId="{3E28F8A9-7285-4023-A701-5CABE0A8D180}" destId="{7918D187-E324-4E71-85EE-6B115E2C82DB}" srcOrd="0" destOrd="0" presId="urn:microsoft.com/office/officeart/2008/layout/PictureStrips"/>
    <dgm:cxn modelId="{66E3BFE4-4AD3-424D-895E-52A409E74A51}" type="presParOf" srcId="{3E28F8A9-7285-4023-A701-5CABE0A8D180}" destId="{12389B6E-6C17-4C46-936B-048C7169B1A6}" srcOrd="1" destOrd="0" presId="urn:microsoft.com/office/officeart/2008/layout/PictureStrips"/>
    <dgm:cxn modelId="{6B928064-AD55-4467-BD2C-B76224C03577}" type="presParOf" srcId="{7477DB86-13F2-4D1F-A974-9EDABA0CC512}" destId="{9C089BD5-02F6-4D60-8328-F729EBD77F1D}" srcOrd="1" destOrd="0" presId="urn:microsoft.com/office/officeart/2008/layout/PictureStrips"/>
    <dgm:cxn modelId="{DD810444-DC7B-475C-8232-7FD948B5BA30}" type="presParOf" srcId="{7477DB86-13F2-4D1F-A974-9EDABA0CC512}" destId="{1734E860-1169-4BDE-A932-3E5ECA1B5BB5}" srcOrd="2" destOrd="0" presId="urn:microsoft.com/office/officeart/2008/layout/PictureStrips"/>
    <dgm:cxn modelId="{A3D62F8E-ADC1-41F7-B4E5-FE8264E2270C}" type="presParOf" srcId="{1734E860-1169-4BDE-A932-3E5ECA1B5BB5}" destId="{18B165D1-D5E9-43B5-9221-2086FB084018}" srcOrd="0" destOrd="0" presId="urn:microsoft.com/office/officeart/2008/layout/PictureStrips"/>
    <dgm:cxn modelId="{BE950B4A-B7B0-4FEF-8B6C-28B5DBD18C19}" type="presParOf" srcId="{1734E860-1169-4BDE-A932-3E5ECA1B5BB5}" destId="{8C9757CA-B28C-47E4-8648-F694547749B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CAF8D-2071-4176-B566-26B293C61F9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0CFB9983-FFCC-44D7-9081-53DE9046AE34}">
      <dgm:prSet phldrT="[Text]"/>
      <dgm:spPr/>
      <dgm:t>
        <a:bodyPr/>
        <a:lstStyle/>
        <a:p>
          <a:r>
            <a:rPr lang="en-US" smtClean="0"/>
            <a:t>Manusia adalah makhluk yg kompleks </a:t>
          </a:r>
          <a:r>
            <a:rPr lang="en-US" smtClean="0">
              <a:sym typeface="Wingdings" panose="05000000000000000000" pitchFamily="2" charset="2"/>
            </a:rPr>
            <a:t> fisik, psikis, sosial</a:t>
          </a:r>
          <a:endParaRPr lang="id-ID" dirty="0"/>
        </a:p>
      </dgm:t>
    </dgm:pt>
    <dgm:pt modelId="{AD96AEB4-F510-4938-9947-D50126D8E58C}" type="parTrans" cxnId="{E5ECA049-596E-4406-BEB8-146BB261E1F7}">
      <dgm:prSet/>
      <dgm:spPr/>
      <dgm:t>
        <a:bodyPr/>
        <a:lstStyle/>
        <a:p>
          <a:endParaRPr lang="id-ID"/>
        </a:p>
      </dgm:t>
    </dgm:pt>
    <dgm:pt modelId="{5187FC84-76C7-4F8F-BF84-B532EB9D1974}" type="sibTrans" cxnId="{E5ECA049-596E-4406-BEB8-146BB261E1F7}">
      <dgm:prSet/>
      <dgm:spPr/>
      <dgm:t>
        <a:bodyPr/>
        <a:lstStyle/>
        <a:p>
          <a:endParaRPr lang="id-ID"/>
        </a:p>
      </dgm:t>
    </dgm:pt>
    <dgm:pt modelId="{C1BAEC86-933E-4915-AACE-D5E922B82648}">
      <dgm:prSet phldrT="[Text]"/>
      <dgm:spPr/>
      <dgm:t>
        <a:bodyPr/>
        <a:lstStyle/>
        <a:p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bergantung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 (</a:t>
          </a:r>
          <a:r>
            <a:rPr lang="en-US" dirty="0" err="1" smtClean="0"/>
            <a:t>dgn</a:t>
          </a:r>
          <a:r>
            <a:rPr lang="en-US" dirty="0" smtClean="0"/>
            <a:t> </a:t>
          </a:r>
          <a:r>
            <a:rPr lang="en-US" dirty="0" err="1" smtClean="0"/>
            <a:t>makhluk</a:t>
          </a:r>
          <a:r>
            <a:rPr lang="en-US" dirty="0" smtClean="0"/>
            <a:t> </a:t>
          </a:r>
          <a:r>
            <a:rPr lang="en-US" dirty="0" err="1" smtClean="0"/>
            <a:t>diluar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smtClean="0">
              <a:sym typeface="Wingdings" panose="05000000000000000000" pitchFamily="2" charset="2"/>
            </a:rPr>
            <a:t> </a:t>
          </a:r>
          <a:r>
            <a:rPr lang="en-US" dirty="0" err="1" smtClean="0">
              <a:sym typeface="Wingdings" panose="05000000000000000000" pitchFamily="2" charset="2"/>
            </a:rPr>
            <a:t>biotik</a:t>
          </a:r>
          <a:r>
            <a:rPr lang="en-US" dirty="0" smtClean="0">
              <a:sym typeface="Wingdings" panose="05000000000000000000" pitchFamily="2" charset="2"/>
            </a:rPr>
            <a:t> &amp; abiotic</a:t>
          </a:r>
          <a:endParaRPr lang="id-ID" dirty="0"/>
        </a:p>
      </dgm:t>
    </dgm:pt>
    <dgm:pt modelId="{1B237012-A2F9-4A6B-950F-EBC73287D173}" type="parTrans" cxnId="{614DA0D4-FB6D-4008-86F3-A4CEC8C73DCA}">
      <dgm:prSet/>
      <dgm:spPr/>
      <dgm:t>
        <a:bodyPr/>
        <a:lstStyle/>
        <a:p>
          <a:endParaRPr lang="id-ID"/>
        </a:p>
      </dgm:t>
    </dgm:pt>
    <dgm:pt modelId="{DABB2F2F-A340-4F78-AABA-80B879837367}" type="sibTrans" cxnId="{614DA0D4-FB6D-4008-86F3-A4CEC8C73DCA}">
      <dgm:prSet/>
      <dgm:spPr/>
      <dgm:t>
        <a:bodyPr/>
        <a:lstStyle/>
        <a:p>
          <a:endParaRPr lang="id-ID"/>
        </a:p>
      </dgm:t>
    </dgm:pt>
    <dgm:pt modelId="{F4A6F7AA-F840-42A0-B92E-125578E7EE90}">
      <dgm:prSet phldrT="[Text]"/>
      <dgm:spPr/>
      <dgm:t>
        <a:bodyPr/>
        <a:lstStyle/>
        <a:p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berinteraksi</a:t>
          </a:r>
          <a:r>
            <a:rPr lang="en-US" dirty="0" smtClean="0"/>
            <a:t> </a:t>
          </a:r>
          <a:r>
            <a:rPr lang="en-US" dirty="0" err="1" smtClean="0"/>
            <a:t>dgn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 </a:t>
          </a:r>
          <a:r>
            <a:rPr lang="en-US" dirty="0" err="1" smtClean="0"/>
            <a:t>butuh</a:t>
          </a:r>
          <a:r>
            <a:rPr lang="en-US" dirty="0" smtClean="0"/>
            <a:t> </a:t>
          </a:r>
          <a:r>
            <a:rPr lang="en-US" dirty="0" err="1" smtClean="0"/>
            <a:t>sekali</a:t>
          </a:r>
          <a:r>
            <a:rPr lang="en-US" dirty="0" smtClean="0"/>
            <a:t> </a:t>
          </a:r>
          <a:r>
            <a:rPr lang="en-US" dirty="0" err="1" smtClean="0"/>
            <a:t>psikilogi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endParaRPr lang="id-ID" dirty="0"/>
        </a:p>
      </dgm:t>
    </dgm:pt>
    <dgm:pt modelId="{2A9B9012-A364-423E-8953-7DF0E683C7B0}" type="parTrans" cxnId="{80C358A2-F3A0-4783-83C0-0B16F46513EE}">
      <dgm:prSet/>
      <dgm:spPr/>
      <dgm:t>
        <a:bodyPr/>
        <a:lstStyle/>
        <a:p>
          <a:endParaRPr lang="id-ID"/>
        </a:p>
      </dgm:t>
    </dgm:pt>
    <dgm:pt modelId="{E0375221-A03A-401C-BC32-5ECC5131385B}" type="sibTrans" cxnId="{80C358A2-F3A0-4783-83C0-0B16F46513EE}">
      <dgm:prSet/>
      <dgm:spPr/>
      <dgm:t>
        <a:bodyPr/>
        <a:lstStyle/>
        <a:p>
          <a:endParaRPr lang="id-ID"/>
        </a:p>
      </dgm:t>
    </dgm:pt>
    <dgm:pt modelId="{46F98BA0-3719-4D77-82DE-4C3B37BA63D1}" type="pres">
      <dgm:prSet presAssocID="{2D7CAF8D-2071-4176-B566-26B293C61F96}" presName="Name0" presStyleCnt="0">
        <dgm:presLayoutVars>
          <dgm:dir/>
          <dgm:resizeHandles val="exact"/>
        </dgm:presLayoutVars>
      </dgm:prSet>
      <dgm:spPr/>
    </dgm:pt>
    <dgm:pt modelId="{27959D6E-F088-453B-9D1A-62771B28A9AE}" type="pres">
      <dgm:prSet presAssocID="{0CFB9983-FFCC-44D7-9081-53DE9046AE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61DF03-CD66-452C-8285-E9FBC0F320BB}" type="pres">
      <dgm:prSet presAssocID="{5187FC84-76C7-4F8F-BF84-B532EB9D1974}" presName="sibTrans" presStyleCnt="0"/>
      <dgm:spPr/>
    </dgm:pt>
    <dgm:pt modelId="{38C8C46B-03A4-412B-859B-5E7903390369}" type="pres">
      <dgm:prSet presAssocID="{C1BAEC86-933E-4915-AACE-D5E922B826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C23668-AADE-4AB2-B7E9-D7CA064C9F91}" type="pres">
      <dgm:prSet presAssocID="{DABB2F2F-A340-4F78-AABA-80B879837367}" presName="sibTrans" presStyleCnt="0"/>
      <dgm:spPr/>
    </dgm:pt>
    <dgm:pt modelId="{7C52FC3B-9C12-4D82-B2B4-5096F85C4F96}" type="pres">
      <dgm:prSet presAssocID="{F4A6F7AA-F840-42A0-B92E-125578E7EE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0DFF98E-09B1-4EE5-9F9D-5972A90F3246}" type="presOf" srcId="{F4A6F7AA-F840-42A0-B92E-125578E7EE90}" destId="{7C52FC3B-9C12-4D82-B2B4-5096F85C4F96}" srcOrd="0" destOrd="0" presId="urn:microsoft.com/office/officeart/2005/8/layout/hList6"/>
    <dgm:cxn modelId="{E5ECA049-596E-4406-BEB8-146BB261E1F7}" srcId="{2D7CAF8D-2071-4176-B566-26B293C61F96}" destId="{0CFB9983-FFCC-44D7-9081-53DE9046AE34}" srcOrd="0" destOrd="0" parTransId="{AD96AEB4-F510-4938-9947-D50126D8E58C}" sibTransId="{5187FC84-76C7-4F8F-BF84-B532EB9D1974}"/>
    <dgm:cxn modelId="{614DA0D4-FB6D-4008-86F3-A4CEC8C73DCA}" srcId="{2D7CAF8D-2071-4176-B566-26B293C61F96}" destId="{C1BAEC86-933E-4915-AACE-D5E922B82648}" srcOrd="1" destOrd="0" parTransId="{1B237012-A2F9-4A6B-950F-EBC73287D173}" sibTransId="{DABB2F2F-A340-4F78-AABA-80B879837367}"/>
    <dgm:cxn modelId="{D4BC23D8-48D6-4703-A56C-3B42D8A66300}" type="presOf" srcId="{2D7CAF8D-2071-4176-B566-26B293C61F96}" destId="{46F98BA0-3719-4D77-82DE-4C3B37BA63D1}" srcOrd="0" destOrd="0" presId="urn:microsoft.com/office/officeart/2005/8/layout/hList6"/>
    <dgm:cxn modelId="{22E48B40-8CE6-45BC-9282-9DE19776ED4B}" type="presOf" srcId="{C1BAEC86-933E-4915-AACE-D5E922B82648}" destId="{38C8C46B-03A4-412B-859B-5E7903390369}" srcOrd="0" destOrd="0" presId="urn:microsoft.com/office/officeart/2005/8/layout/hList6"/>
    <dgm:cxn modelId="{B20249C7-F48D-4ECA-BA39-AF9BBEEEA4BA}" type="presOf" srcId="{0CFB9983-FFCC-44D7-9081-53DE9046AE34}" destId="{27959D6E-F088-453B-9D1A-62771B28A9AE}" srcOrd="0" destOrd="0" presId="urn:microsoft.com/office/officeart/2005/8/layout/hList6"/>
    <dgm:cxn modelId="{80C358A2-F3A0-4783-83C0-0B16F46513EE}" srcId="{2D7CAF8D-2071-4176-B566-26B293C61F96}" destId="{F4A6F7AA-F840-42A0-B92E-125578E7EE90}" srcOrd="2" destOrd="0" parTransId="{2A9B9012-A364-423E-8953-7DF0E683C7B0}" sibTransId="{E0375221-A03A-401C-BC32-5ECC5131385B}"/>
    <dgm:cxn modelId="{0F493B14-C444-4134-A53A-E16A818364EC}" type="presParOf" srcId="{46F98BA0-3719-4D77-82DE-4C3B37BA63D1}" destId="{27959D6E-F088-453B-9D1A-62771B28A9AE}" srcOrd="0" destOrd="0" presId="urn:microsoft.com/office/officeart/2005/8/layout/hList6"/>
    <dgm:cxn modelId="{EFB69FEA-1EF0-43DA-BAB0-187DF64D2179}" type="presParOf" srcId="{46F98BA0-3719-4D77-82DE-4C3B37BA63D1}" destId="{1861DF03-CD66-452C-8285-E9FBC0F320BB}" srcOrd="1" destOrd="0" presId="urn:microsoft.com/office/officeart/2005/8/layout/hList6"/>
    <dgm:cxn modelId="{AC89FD43-D451-4095-B3BF-27609E500DCF}" type="presParOf" srcId="{46F98BA0-3719-4D77-82DE-4C3B37BA63D1}" destId="{38C8C46B-03A4-412B-859B-5E7903390369}" srcOrd="2" destOrd="0" presId="urn:microsoft.com/office/officeart/2005/8/layout/hList6"/>
    <dgm:cxn modelId="{3A469144-5FAF-498B-8DED-9944A7FCD14F}" type="presParOf" srcId="{46F98BA0-3719-4D77-82DE-4C3B37BA63D1}" destId="{6FC23668-AADE-4AB2-B7E9-D7CA064C9F91}" srcOrd="3" destOrd="0" presId="urn:microsoft.com/office/officeart/2005/8/layout/hList6"/>
    <dgm:cxn modelId="{31FCC227-D883-4C0C-9BC0-DE918E47AB5F}" type="presParOf" srcId="{46F98BA0-3719-4D77-82DE-4C3B37BA63D1}" destId="{7C52FC3B-9C12-4D82-B2B4-5096F85C4F9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177A88-BC48-4C29-8508-4D89343AAAB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2A49BFB-D191-45A5-943B-66E7422A9285}">
      <dgm:prSet phldrT="[Text]"/>
      <dgm:spPr/>
      <dgm:t>
        <a:bodyPr/>
        <a:lstStyle/>
        <a:p>
          <a:r>
            <a:rPr lang="en-US" smtClean="0"/>
            <a:t>Komponen biologik</a:t>
          </a:r>
          <a:endParaRPr lang="id-ID" dirty="0"/>
        </a:p>
      </dgm:t>
    </dgm:pt>
    <dgm:pt modelId="{3803AC1A-A5AA-4241-BE5D-6BC474F3B801}" type="parTrans" cxnId="{AA9B82C9-4098-4E0B-9D1E-070F42795CE7}">
      <dgm:prSet/>
      <dgm:spPr/>
      <dgm:t>
        <a:bodyPr/>
        <a:lstStyle/>
        <a:p>
          <a:endParaRPr lang="id-ID"/>
        </a:p>
      </dgm:t>
    </dgm:pt>
    <dgm:pt modelId="{0AB3BADC-83C8-4C68-A70D-6D047EBC3E20}" type="sibTrans" cxnId="{AA9B82C9-4098-4E0B-9D1E-070F42795CE7}">
      <dgm:prSet/>
      <dgm:spPr/>
      <dgm:t>
        <a:bodyPr/>
        <a:lstStyle/>
        <a:p>
          <a:endParaRPr lang="id-ID"/>
        </a:p>
      </dgm:t>
    </dgm:pt>
    <dgm:pt modelId="{70C7A0CE-ED1B-4992-962F-F60AD976A522}">
      <dgm:prSet phldrT="[Text]"/>
      <dgm:spPr/>
      <dgm:t>
        <a:bodyPr/>
        <a:lstStyle/>
        <a:p>
          <a:r>
            <a:rPr lang="en-US" dirty="0" err="1" smtClean="0"/>
            <a:t>Anatomi</a:t>
          </a:r>
          <a:r>
            <a:rPr lang="en-US" dirty="0" smtClean="0"/>
            <a:t> – </a:t>
          </a:r>
          <a:r>
            <a:rPr lang="en-US" dirty="0" err="1" smtClean="0"/>
            <a:t>Fisiologi</a:t>
          </a:r>
          <a:r>
            <a:rPr lang="en-US" dirty="0" smtClean="0"/>
            <a:t> </a:t>
          </a:r>
          <a:r>
            <a:rPr lang="en-US" dirty="0" err="1" smtClean="0"/>
            <a:t>Tubuh</a:t>
          </a:r>
          <a:endParaRPr lang="id-ID" dirty="0"/>
        </a:p>
      </dgm:t>
    </dgm:pt>
    <dgm:pt modelId="{5EBB9D98-4FB5-434F-AAE3-EFD5C04A2DA2}" type="parTrans" cxnId="{E9268E21-3EA0-4C64-9386-AAC164B0C000}">
      <dgm:prSet/>
      <dgm:spPr/>
      <dgm:t>
        <a:bodyPr/>
        <a:lstStyle/>
        <a:p>
          <a:endParaRPr lang="id-ID"/>
        </a:p>
      </dgm:t>
    </dgm:pt>
    <dgm:pt modelId="{DD1EB2AD-4357-4B3B-8390-280C0E40C67A}" type="sibTrans" cxnId="{E9268E21-3EA0-4C64-9386-AAC164B0C000}">
      <dgm:prSet/>
      <dgm:spPr/>
      <dgm:t>
        <a:bodyPr/>
        <a:lstStyle/>
        <a:p>
          <a:endParaRPr lang="id-ID"/>
        </a:p>
      </dgm:t>
    </dgm:pt>
    <dgm:pt modelId="{4F7CE371-20DC-4738-A9A9-76042B6C0B3F}">
      <dgm:prSet phldrT="[Text]"/>
      <dgm:spPr/>
      <dgm:t>
        <a:bodyPr/>
        <a:lstStyle/>
        <a:p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Psikologi</a:t>
          </a:r>
          <a:endParaRPr lang="id-ID" dirty="0"/>
        </a:p>
      </dgm:t>
    </dgm:pt>
    <dgm:pt modelId="{2D21CA30-9FED-427B-8FD4-93340C9E66CA}" type="parTrans" cxnId="{3BEE605A-3FD0-4790-B17F-336217AFD0FF}">
      <dgm:prSet/>
      <dgm:spPr/>
      <dgm:t>
        <a:bodyPr/>
        <a:lstStyle/>
        <a:p>
          <a:endParaRPr lang="id-ID"/>
        </a:p>
      </dgm:t>
    </dgm:pt>
    <dgm:pt modelId="{C7CD23A9-606D-4304-B9CA-90EE72493213}" type="sibTrans" cxnId="{3BEE605A-3FD0-4790-B17F-336217AFD0FF}">
      <dgm:prSet/>
      <dgm:spPr/>
      <dgm:t>
        <a:bodyPr/>
        <a:lstStyle/>
        <a:p>
          <a:endParaRPr lang="id-ID"/>
        </a:p>
      </dgm:t>
    </dgm:pt>
    <dgm:pt modelId="{5631EDF3-FEA3-4FE6-9931-DF4D8B18232A}">
      <dgm:prSet phldrT="[Text]"/>
      <dgm:spPr/>
      <dgm:t>
        <a:bodyPr/>
        <a:lstStyle/>
        <a:p>
          <a:r>
            <a:rPr lang="en-US" dirty="0" err="1" smtClean="0"/>
            <a:t>Kejiwaan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endParaRPr lang="id-ID" dirty="0"/>
        </a:p>
      </dgm:t>
    </dgm:pt>
    <dgm:pt modelId="{5618FB3F-A306-42CA-9508-4BC008E82B9F}" type="parTrans" cxnId="{302707A8-8228-47AA-88A7-3C431AE5D3CE}">
      <dgm:prSet/>
      <dgm:spPr/>
      <dgm:t>
        <a:bodyPr/>
        <a:lstStyle/>
        <a:p>
          <a:endParaRPr lang="id-ID"/>
        </a:p>
      </dgm:t>
    </dgm:pt>
    <dgm:pt modelId="{44CD505C-A8E6-4EFD-ABBB-A5976834AE73}" type="sibTrans" cxnId="{302707A8-8228-47AA-88A7-3C431AE5D3CE}">
      <dgm:prSet/>
      <dgm:spPr/>
      <dgm:t>
        <a:bodyPr/>
        <a:lstStyle/>
        <a:p>
          <a:endParaRPr lang="id-ID"/>
        </a:p>
      </dgm:t>
    </dgm:pt>
    <dgm:pt modelId="{8578DD22-EEFD-45D1-BD1F-48F88559237A}">
      <dgm:prSet phldrT="[Text]"/>
      <dgm:spPr/>
      <dgm:t>
        <a:bodyPr/>
        <a:lstStyle/>
        <a:p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endParaRPr lang="id-ID" dirty="0"/>
        </a:p>
      </dgm:t>
    </dgm:pt>
    <dgm:pt modelId="{3603AE3E-8FFE-4C83-A788-9BF7D73ED551}" type="parTrans" cxnId="{346A0A99-8BBF-4972-888B-53C25CF51414}">
      <dgm:prSet/>
      <dgm:spPr/>
      <dgm:t>
        <a:bodyPr/>
        <a:lstStyle/>
        <a:p>
          <a:endParaRPr lang="id-ID"/>
        </a:p>
      </dgm:t>
    </dgm:pt>
    <dgm:pt modelId="{E22A723E-EA8C-47C2-9E3C-0FE63485AEEA}" type="sibTrans" cxnId="{346A0A99-8BBF-4972-888B-53C25CF51414}">
      <dgm:prSet/>
      <dgm:spPr/>
      <dgm:t>
        <a:bodyPr/>
        <a:lstStyle/>
        <a:p>
          <a:endParaRPr lang="id-ID"/>
        </a:p>
      </dgm:t>
    </dgm:pt>
    <dgm:pt modelId="{B1AC0DC8-B00B-4A70-8A53-EF0BB5A8891E}">
      <dgm:prSet phldrT="[Text]"/>
      <dgm:spPr/>
      <dgm:t>
        <a:bodyPr/>
        <a:lstStyle/>
        <a:p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 </a:t>
          </a:r>
          <a:r>
            <a:rPr lang="en-US" dirty="0" err="1" smtClean="0"/>
            <a:t>Sekitar</a:t>
          </a:r>
          <a:endParaRPr lang="id-ID" dirty="0"/>
        </a:p>
      </dgm:t>
    </dgm:pt>
    <dgm:pt modelId="{F0D82C31-CE54-4C37-ABB6-A7AAA7429E5B}" type="parTrans" cxnId="{21671416-C12D-4154-97C1-793A2974296A}">
      <dgm:prSet/>
      <dgm:spPr/>
      <dgm:t>
        <a:bodyPr/>
        <a:lstStyle/>
        <a:p>
          <a:endParaRPr lang="id-ID"/>
        </a:p>
      </dgm:t>
    </dgm:pt>
    <dgm:pt modelId="{826F0E02-4112-4D0B-AE2A-5C4A2E34E1DF}" type="sibTrans" cxnId="{21671416-C12D-4154-97C1-793A2974296A}">
      <dgm:prSet/>
      <dgm:spPr/>
      <dgm:t>
        <a:bodyPr/>
        <a:lstStyle/>
        <a:p>
          <a:endParaRPr lang="id-ID"/>
        </a:p>
      </dgm:t>
    </dgm:pt>
    <dgm:pt modelId="{0E836F53-40F5-428B-9C13-A7E07B89363E}">
      <dgm:prSet phldrT="[Text]"/>
      <dgm:spPr/>
      <dgm:t>
        <a:bodyPr/>
        <a:lstStyle/>
        <a:p>
          <a:r>
            <a:rPr lang="en-US" dirty="0" err="1" smtClean="0"/>
            <a:t>Komponen</a:t>
          </a:r>
          <a:r>
            <a:rPr lang="en-US" dirty="0" smtClean="0"/>
            <a:t> </a:t>
          </a:r>
          <a:r>
            <a:rPr lang="en-US" dirty="0" err="1" smtClean="0"/>
            <a:t>Kultural</a:t>
          </a:r>
          <a:endParaRPr lang="id-ID" dirty="0"/>
        </a:p>
      </dgm:t>
    </dgm:pt>
    <dgm:pt modelId="{7767F208-648B-4241-81E4-F8F0FDFE765D}" type="parTrans" cxnId="{354F66D2-A475-488D-AE9C-7B47F9A9A692}">
      <dgm:prSet/>
      <dgm:spPr/>
      <dgm:t>
        <a:bodyPr/>
        <a:lstStyle/>
        <a:p>
          <a:endParaRPr lang="id-ID"/>
        </a:p>
      </dgm:t>
    </dgm:pt>
    <dgm:pt modelId="{A36FD130-5AC4-4F0D-89A4-45CFF1F3BA36}" type="sibTrans" cxnId="{354F66D2-A475-488D-AE9C-7B47F9A9A692}">
      <dgm:prSet/>
      <dgm:spPr/>
      <dgm:t>
        <a:bodyPr/>
        <a:lstStyle/>
        <a:p>
          <a:endParaRPr lang="id-ID"/>
        </a:p>
      </dgm:t>
    </dgm:pt>
    <dgm:pt modelId="{D66A7F79-ACDE-4ABD-8688-9CDD1B1BFD67}">
      <dgm:prSet phldrT="[Text]"/>
      <dgm:spPr/>
      <dgm:t>
        <a:bodyPr/>
        <a:lstStyle/>
        <a:p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endParaRPr lang="id-ID" dirty="0"/>
        </a:p>
      </dgm:t>
    </dgm:pt>
    <dgm:pt modelId="{70F3494D-93DD-4CBE-A883-CEEDD43C51F3}" type="parTrans" cxnId="{18EC28B3-0280-4553-9FC2-54A75FF92129}">
      <dgm:prSet/>
      <dgm:spPr/>
      <dgm:t>
        <a:bodyPr/>
        <a:lstStyle/>
        <a:p>
          <a:endParaRPr lang="id-ID"/>
        </a:p>
      </dgm:t>
    </dgm:pt>
    <dgm:pt modelId="{C5546F0E-C93A-4B6A-84AF-23E1CA1A8205}" type="sibTrans" cxnId="{18EC28B3-0280-4553-9FC2-54A75FF92129}">
      <dgm:prSet/>
      <dgm:spPr/>
      <dgm:t>
        <a:bodyPr/>
        <a:lstStyle/>
        <a:p>
          <a:endParaRPr lang="id-ID"/>
        </a:p>
      </dgm:t>
    </dgm:pt>
    <dgm:pt modelId="{4538A759-A467-4970-A79A-63FABF82A8B4}">
      <dgm:prSet phldrT="[Text]"/>
      <dgm:spPr/>
      <dgm:t>
        <a:bodyPr/>
        <a:lstStyle/>
        <a:p>
          <a:r>
            <a:rPr lang="en-US" dirty="0" err="1" smtClean="0"/>
            <a:t>Komponen</a:t>
          </a:r>
          <a:r>
            <a:rPr lang="en-US" dirty="0" smtClean="0"/>
            <a:t> Spiritual</a:t>
          </a:r>
          <a:endParaRPr lang="id-ID" dirty="0"/>
        </a:p>
      </dgm:t>
    </dgm:pt>
    <dgm:pt modelId="{9733B36C-0EC6-48A8-935F-F3B34623B9D0}" type="parTrans" cxnId="{88D3D136-5775-4821-A124-00700C46436E}">
      <dgm:prSet/>
      <dgm:spPr/>
      <dgm:t>
        <a:bodyPr/>
        <a:lstStyle/>
        <a:p>
          <a:endParaRPr lang="id-ID"/>
        </a:p>
      </dgm:t>
    </dgm:pt>
    <dgm:pt modelId="{E8A990F7-B2CF-4486-89A4-F4DF4B39B29C}" type="sibTrans" cxnId="{88D3D136-5775-4821-A124-00700C46436E}">
      <dgm:prSet/>
      <dgm:spPr/>
      <dgm:t>
        <a:bodyPr/>
        <a:lstStyle/>
        <a:p>
          <a:endParaRPr lang="id-ID"/>
        </a:p>
      </dgm:t>
    </dgm:pt>
    <dgm:pt modelId="{ADDACB69-BE40-4955-81C4-DAB0EDCB2614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agama &amp; </a:t>
          </a:r>
          <a:r>
            <a:rPr lang="en-US" dirty="0" err="1" smtClean="0"/>
            <a:t>kepercayaan</a:t>
          </a:r>
          <a:endParaRPr lang="id-ID" dirty="0"/>
        </a:p>
      </dgm:t>
    </dgm:pt>
    <dgm:pt modelId="{E95FB470-95A4-4154-A6AE-2E1E542B9062}" type="parTrans" cxnId="{67BC5C3D-7BE9-49A4-BC83-581073351182}">
      <dgm:prSet/>
      <dgm:spPr/>
      <dgm:t>
        <a:bodyPr/>
        <a:lstStyle/>
        <a:p>
          <a:endParaRPr lang="id-ID"/>
        </a:p>
      </dgm:t>
    </dgm:pt>
    <dgm:pt modelId="{917552C1-CD97-463D-9965-CF9D65E1BE64}" type="sibTrans" cxnId="{67BC5C3D-7BE9-49A4-BC83-581073351182}">
      <dgm:prSet/>
      <dgm:spPr/>
      <dgm:t>
        <a:bodyPr/>
        <a:lstStyle/>
        <a:p>
          <a:endParaRPr lang="id-ID"/>
        </a:p>
      </dgm:t>
    </dgm:pt>
    <dgm:pt modelId="{BA8F50CF-C53A-4ADC-AC88-8857040C4A37}" type="pres">
      <dgm:prSet presAssocID="{AF177A88-BC48-4C29-8508-4D89343AAABE}" presName="Name0" presStyleCnt="0">
        <dgm:presLayoutVars>
          <dgm:dir/>
          <dgm:animLvl val="lvl"/>
          <dgm:resizeHandles val="exact"/>
        </dgm:presLayoutVars>
      </dgm:prSet>
      <dgm:spPr/>
    </dgm:pt>
    <dgm:pt modelId="{82D8C27D-B46B-4113-8028-CAF8CB038EAD}" type="pres">
      <dgm:prSet presAssocID="{52A49BFB-D191-45A5-943B-66E7422A9285}" presName="composite" presStyleCnt="0"/>
      <dgm:spPr/>
    </dgm:pt>
    <dgm:pt modelId="{C0AE7398-409B-480A-BDD0-5950D77CD2D5}" type="pres">
      <dgm:prSet presAssocID="{52A49BFB-D191-45A5-943B-66E7422A928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F08422-5DFF-4A3C-8EB8-07E76FBAE7D1}" type="pres">
      <dgm:prSet presAssocID="{52A49BFB-D191-45A5-943B-66E7422A928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A2DD25-3EA5-4EB5-BAB7-46B9CCC08298}" type="pres">
      <dgm:prSet presAssocID="{0AB3BADC-83C8-4C68-A70D-6D047EBC3E20}" presName="space" presStyleCnt="0"/>
      <dgm:spPr/>
    </dgm:pt>
    <dgm:pt modelId="{635E9CCF-E167-4504-873D-2B8DE6A44797}" type="pres">
      <dgm:prSet presAssocID="{4F7CE371-20DC-4738-A9A9-76042B6C0B3F}" presName="composite" presStyleCnt="0"/>
      <dgm:spPr/>
    </dgm:pt>
    <dgm:pt modelId="{FCCF3BCE-935E-44A1-8FBD-9796F619140E}" type="pres">
      <dgm:prSet presAssocID="{4F7CE371-20DC-4738-A9A9-76042B6C0B3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002CEF-1369-4F83-A655-B3CF0946C155}" type="pres">
      <dgm:prSet presAssocID="{4F7CE371-20DC-4738-A9A9-76042B6C0B3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2C2ABB-DE7C-4E26-B72A-941518CBAF9F}" type="pres">
      <dgm:prSet presAssocID="{C7CD23A9-606D-4304-B9CA-90EE72493213}" presName="space" presStyleCnt="0"/>
      <dgm:spPr/>
    </dgm:pt>
    <dgm:pt modelId="{1B1A014D-10FB-4450-9F2E-6C587CA1A179}" type="pres">
      <dgm:prSet presAssocID="{8578DD22-EEFD-45D1-BD1F-48F88559237A}" presName="composite" presStyleCnt="0"/>
      <dgm:spPr/>
    </dgm:pt>
    <dgm:pt modelId="{AC544B18-ECC9-483B-B2A2-DC997F1FA17A}" type="pres">
      <dgm:prSet presAssocID="{8578DD22-EEFD-45D1-BD1F-48F88559237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5F0E5A-3EB5-4C23-95AE-D2E94253FBE3}" type="pres">
      <dgm:prSet presAssocID="{8578DD22-EEFD-45D1-BD1F-48F88559237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A97AED-39D9-418C-8441-FA5D418B63B5}" type="pres">
      <dgm:prSet presAssocID="{E22A723E-EA8C-47C2-9E3C-0FE63485AEEA}" presName="space" presStyleCnt="0"/>
      <dgm:spPr/>
    </dgm:pt>
    <dgm:pt modelId="{A7757803-E7DA-4939-9CD1-CC7B2275F44A}" type="pres">
      <dgm:prSet presAssocID="{0E836F53-40F5-428B-9C13-A7E07B89363E}" presName="composite" presStyleCnt="0"/>
      <dgm:spPr/>
    </dgm:pt>
    <dgm:pt modelId="{D91264AB-D909-4A53-A86E-6EEF72D27481}" type="pres">
      <dgm:prSet presAssocID="{0E836F53-40F5-428B-9C13-A7E07B89363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0101AA-D8D4-41F7-94B1-631CB04F29A2}" type="pres">
      <dgm:prSet presAssocID="{0E836F53-40F5-428B-9C13-A7E07B89363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64AF0C-0B8B-4B8E-B015-B876A78286BF}" type="pres">
      <dgm:prSet presAssocID="{A36FD130-5AC4-4F0D-89A4-45CFF1F3BA36}" presName="space" presStyleCnt="0"/>
      <dgm:spPr/>
    </dgm:pt>
    <dgm:pt modelId="{F6C41B86-28D5-4493-A861-69669DEC0FC6}" type="pres">
      <dgm:prSet presAssocID="{4538A759-A467-4970-A79A-63FABF82A8B4}" presName="composite" presStyleCnt="0"/>
      <dgm:spPr/>
    </dgm:pt>
    <dgm:pt modelId="{BE96E7D2-3531-45F3-9188-1B41564EB3AA}" type="pres">
      <dgm:prSet presAssocID="{4538A759-A467-4970-A79A-63FABF82A8B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83713D-C322-4812-81FB-287B8CB9FF39}" type="pres">
      <dgm:prSet presAssocID="{4538A759-A467-4970-A79A-63FABF82A8B4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1668FC-39B9-4C8B-A08B-97BA60FDB57A}" type="presOf" srcId="{8578DD22-EEFD-45D1-BD1F-48F88559237A}" destId="{AC544B18-ECC9-483B-B2A2-DC997F1FA17A}" srcOrd="0" destOrd="0" presId="urn:microsoft.com/office/officeart/2005/8/layout/hList1"/>
    <dgm:cxn modelId="{69EEF19C-9C8E-4EFD-A861-441664957241}" type="presOf" srcId="{4F7CE371-20DC-4738-A9A9-76042B6C0B3F}" destId="{FCCF3BCE-935E-44A1-8FBD-9796F619140E}" srcOrd="0" destOrd="0" presId="urn:microsoft.com/office/officeart/2005/8/layout/hList1"/>
    <dgm:cxn modelId="{21671416-C12D-4154-97C1-793A2974296A}" srcId="{8578DD22-EEFD-45D1-BD1F-48F88559237A}" destId="{B1AC0DC8-B00B-4A70-8A53-EF0BB5A8891E}" srcOrd="0" destOrd="0" parTransId="{F0D82C31-CE54-4C37-ABB6-A7AAA7429E5B}" sibTransId="{826F0E02-4112-4D0B-AE2A-5C4A2E34E1DF}"/>
    <dgm:cxn modelId="{042DB586-BCC2-4B5A-A1F6-658F9AA225E2}" type="presOf" srcId="{0E836F53-40F5-428B-9C13-A7E07B89363E}" destId="{D91264AB-D909-4A53-A86E-6EEF72D27481}" srcOrd="0" destOrd="0" presId="urn:microsoft.com/office/officeart/2005/8/layout/hList1"/>
    <dgm:cxn modelId="{354F66D2-A475-488D-AE9C-7B47F9A9A692}" srcId="{AF177A88-BC48-4C29-8508-4D89343AAABE}" destId="{0E836F53-40F5-428B-9C13-A7E07B89363E}" srcOrd="3" destOrd="0" parTransId="{7767F208-648B-4241-81E4-F8F0FDFE765D}" sibTransId="{A36FD130-5AC4-4F0D-89A4-45CFF1F3BA36}"/>
    <dgm:cxn modelId="{AA9B82C9-4098-4E0B-9D1E-070F42795CE7}" srcId="{AF177A88-BC48-4C29-8508-4D89343AAABE}" destId="{52A49BFB-D191-45A5-943B-66E7422A9285}" srcOrd="0" destOrd="0" parTransId="{3803AC1A-A5AA-4241-BE5D-6BC474F3B801}" sibTransId="{0AB3BADC-83C8-4C68-A70D-6D047EBC3E20}"/>
    <dgm:cxn modelId="{3BEE605A-3FD0-4790-B17F-336217AFD0FF}" srcId="{AF177A88-BC48-4C29-8508-4D89343AAABE}" destId="{4F7CE371-20DC-4738-A9A9-76042B6C0B3F}" srcOrd="1" destOrd="0" parTransId="{2D21CA30-9FED-427B-8FD4-93340C9E66CA}" sibTransId="{C7CD23A9-606D-4304-B9CA-90EE72493213}"/>
    <dgm:cxn modelId="{E9268E21-3EA0-4C64-9386-AAC164B0C000}" srcId="{52A49BFB-D191-45A5-943B-66E7422A9285}" destId="{70C7A0CE-ED1B-4992-962F-F60AD976A522}" srcOrd="0" destOrd="0" parTransId="{5EBB9D98-4FB5-434F-AAE3-EFD5C04A2DA2}" sibTransId="{DD1EB2AD-4357-4B3B-8390-280C0E40C67A}"/>
    <dgm:cxn modelId="{017FC7CD-71B9-443D-A8AC-D7375FB7C3F3}" type="presOf" srcId="{D66A7F79-ACDE-4ABD-8688-9CDD1B1BFD67}" destId="{9A0101AA-D8D4-41F7-94B1-631CB04F29A2}" srcOrd="0" destOrd="0" presId="urn:microsoft.com/office/officeart/2005/8/layout/hList1"/>
    <dgm:cxn modelId="{67BC5C3D-7BE9-49A4-BC83-581073351182}" srcId="{4538A759-A467-4970-A79A-63FABF82A8B4}" destId="{ADDACB69-BE40-4955-81C4-DAB0EDCB2614}" srcOrd="0" destOrd="0" parTransId="{E95FB470-95A4-4154-A6AE-2E1E542B9062}" sibTransId="{917552C1-CD97-463D-9965-CF9D65E1BE64}"/>
    <dgm:cxn modelId="{88D3D136-5775-4821-A124-00700C46436E}" srcId="{AF177A88-BC48-4C29-8508-4D89343AAABE}" destId="{4538A759-A467-4970-A79A-63FABF82A8B4}" srcOrd="4" destOrd="0" parTransId="{9733B36C-0EC6-48A8-935F-F3B34623B9D0}" sibTransId="{E8A990F7-B2CF-4486-89A4-F4DF4B39B29C}"/>
    <dgm:cxn modelId="{72646090-A642-4BA5-9583-AAB3728EB59F}" type="presOf" srcId="{4538A759-A467-4970-A79A-63FABF82A8B4}" destId="{BE96E7D2-3531-45F3-9188-1B41564EB3AA}" srcOrd="0" destOrd="0" presId="urn:microsoft.com/office/officeart/2005/8/layout/hList1"/>
    <dgm:cxn modelId="{346A0A99-8BBF-4972-888B-53C25CF51414}" srcId="{AF177A88-BC48-4C29-8508-4D89343AAABE}" destId="{8578DD22-EEFD-45D1-BD1F-48F88559237A}" srcOrd="2" destOrd="0" parTransId="{3603AE3E-8FFE-4C83-A788-9BF7D73ED551}" sibTransId="{E22A723E-EA8C-47C2-9E3C-0FE63485AEEA}"/>
    <dgm:cxn modelId="{07B71A8F-7803-4B0E-9BEA-469CB6BEB860}" type="presOf" srcId="{ADDACB69-BE40-4955-81C4-DAB0EDCB2614}" destId="{2683713D-C322-4812-81FB-287B8CB9FF39}" srcOrd="0" destOrd="0" presId="urn:microsoft.com/office/officeart/2005/8/layout/hList1"/>
    <dgm:cxn modelId="{18EC28B3-0280-4553-9FC2-54A75FF92129}" srcId="{0E836F53-40F5-428B-9C13-A7E07B89363E}" destId="{D66A7F79-ACDE-4ABD-8688-9CDD1B1BFD67}" srcOrd="0" destOrd="0" parTransId="{70F3494D-93DD-4CBE-A883-CEEDD43C51F3}" sibTransId="{C5546F0E-C93A-4B6A-84AF-23E1CA1A8205}"/>
    <dgm:cxn modelId="{E4F6E365-3E57-4A31-91D3-EE3F441D43F4}" type="presOf" srcId="{B1AC0DC8-B00B-4A70-8A53-EF0BB5A8891E}" destId="{5A5F0E5A-3EB5-4C23-95AE-D2E94253FBE3}" srcOrd="0" destOrd="0" presId="urn:microsoft.com/office/officeart/2005/8/layout/hList1"/>
    <dgm:cxn modelId="{87C79095-920B-4815-92E8-0E5D0024D048}" type="presOf" srcId="{52A49BFB-D191-45A5-943B-66E7422A9285}" destId="{C0AE7398-409B-480A-BDD0-5950D77CD2D5}" srcOrd="0" destOrd="0" presId="urn:microsoft.com/office/officeart/2005/8/layout/hList1"/>
    <dgm:cxn modelId="{77D65299-986F-4BB0-A626-004151C0A4C9}" type="presOf" srcId="{5631EDF3-FEA3-4FE6-9931-DF4D8B18232A}" destId="{88002CEF-1369-4F83-A655-B3CF0946C155}" srcOrd="0" destOrd="0" presId="urn:microsoft.com/office/officeart/2005/8/layout/hList1"/>
    <dgm:cxn modelId="{6D15DAA4-F780-4EC9-A00A-5C08463EBBD1}" type="presOf" srcId="{70C7A0CE-ED1B-4992-962F-F60AD976A522}" destId="{D3F08422-5DFF-4A3C-8EB8-07E76FBAE7D1}" srcOrd="0" destOrd="0" presId="urn:microsoft.com/office/officeart/2005/8/layout/hList1"/>
    <dgm:cxn modelId="{302707A8-8228-47AA-88A7-3C431AE5D3CE}" srcId="{4F7CE371-20DC-4738-A9A9-76042B6C0B3F}" destId="{5631EDF3-FEA3-4FE6-9931-DF4D8B18232A}" srcOrd="0" destOrd="0" parTransId="{5618FB3F-A306-42CA-9508-4BC008E82B9F}" sibTransId="{44CD505C-A8E6-4EFD-ABBB-A5976834AE73}"/>
    <dgm:cxn modelId="{7A530B72-A149-47FE-9AB8-A3F469D3CE59}" type="presOf" srcId="{AF177A88-BC48-4C29-8508-4D89343AAABE}" destId="{BA8F50CF-C53A-4ADC-AC88-8857040C4A37}" srcOrd="0" destOrd="0" presId="urn:microsoft.com/office/officeart/2005/8/layout/hList1"/>
    <dgm:cxn modelId="{6D004007-38C3-4C78-BD58-3F173EEA934A}" type="presParOf" srcId="{BA8F50CF-C53A-4ADC-AC88-8857040C4A37}" destId="{82D8C27D-B46B-4113-8028-CAF8CB038EAD}" srcOrd="0" destOrd="0" presId="urn:microsoft.com/office/officeart/2005/8/layout/hList1"/>
    <dgm:cxn modelId="{50D5A364-DA50-41F3-B4F6-7062CE7063D3}" type="presParOf" srcId="{82D8C27D-B46B-4113-8028-CAF8CB038EAD}" destId="{C0AE7398-409B-480A-BDD0-5950D77CD2D5}" srcOrd="0" destOrd="0" presId="urn:microsoft.com/office/officeart/2005/8/layout/hList1"/>
    <dgm:cxn modelId="{4FE7B7CE-C9BD-46B8-B294-424DCC8FD9C9}" type="presParOf" srcId="{82D8C27D-B46B-4113-8028-CAF8CB038EAD}" destId="{D3F08422-5DFF-4A3C-8EB8-07E76FBAE7D1}" srcOrd="1" destOrd="0" presId="urn:microsoft.com/office/officeart/2005/8/layout/hList1"/>
    <dgm:cxn modelId="{4CA0719A-990D-459F-BB5B-73C95CA13A9F}" type="presParOf" srcId="{BA8F50CF-C53A-4ADC-AC88-8857040C4A37}" destId="{A2A2DD25-3EA5-4EB5-BAB7-46B9CCC08298}" srcOrd="1" destOrd="0" presId="urn:microsoft.com/office/officeart/2005/8/layout/hList1"/>
    <dgm:cxn modelId="{9E2CAFD5-984F-44D5-A06F-BCC341A2A470}" type="presParOf" srcId="{BA8F50CF-C53A-4ADC-AC88-8857040C4A37}" destId="{635E9CCF-E167-4504-873D-2B8DE6A44797}" srcOrd="2" destOrd="0" presId="urn:microsoft.com/office/officeart/2005/8/layout/hList1"/>
    <dgm:cxn modelId="{5CE8EBC5-412B-4B33-A5E8-1555553E3E26}" type="presParOf" srcId="{635E9CCF-E167-4504-873D-2B8DE6A44797}" destId="{FCCF3BCE-935E-44A1-8FBD-9796F619140E}" srcOrd="0" destOrd="0" presId="urn:microsoft.com/office/officeart/2005/8/layout/hList1"/>
    <dgm:cxn modelId="{821A76AB-5481-44F3-8F11-40AB95B9F1ED}" type="presParOf" srcId="{635E9CCF-E167-4504-873D-2B8DE6A44797}" destId="{88002CEF-1369-4F83-A655-B3CF0946C155}" srcOrd="1" destOrd="0" presId="urn:microsoft.com/office/officeart/2005/8/layout/hList1"/>
    <dgm:cxn modelId="{E693E3FA-3B33-4FA7-9CF0-2BB2E6202623}" type="presParOf" srcId="{BA8F50CF-C53A-4ADC-AC88-8857040C4A37}" destId="{732C2ABB-DE7C-4E26-B72A-941518CBAF9F}" srcOrd="3" destOrd="0" presId="urn:microsoft.com/office/officeart/2005/8/layout/hList1"/>
    <dgm:cxn modelId="{5962EF0B-37AD-41E7-8ED5-4BBD4A39B1AE}" type="presParOf" srcId="{BA8F50CF-C53A-4ADC-AC88-8857040C4A37}" destId="{1B1A014D-10FB-4450-9F2E-6C587CA1A179}" srcOrd="4" destOrd="0" presId="urn:microsoft.com/office/officeart/2005/8/layout/hList1"/>
    <dgm:cxn modelId="{D01693D9-4BE5-4FCE-91CB-F9336ADA8786}" type="presParOf" srcId="{1B1A014D-10FB-4450-9F2E-6C587CA1A179}" destId="{AC544B18-ECC9-483B-B2A2-DC997F1FA17A}" srcOrd="0" destOrd="0" presId="urn:microsoft.com/office/officeart/2005/8/layout/hList1"/>
    <dgm:cxn modelId="{6A58259B-EDF5-4E70-BEA0-EBE5EA18AA87}" type="presParOf" srcId="{1B1A014D-10FB-4450-9F2E-6C587CA1A179}" destId="{5A5F0E5A-3EB5-4C23-95AE-D2E94253FBE3}" srcOrd="1" destOrd="0" presId="urn:microsoft.com/office/officeart/2005/8/layout/hList1"/>
    <dgm:cxn modelId="{83CD30A5-3C02-4DB4-A4C7-1EC0381B9DFE}" type="presParOf" srcId="{BA8F50CF-C53A-4ADC-AC88-8857040C4A37}" destId="{96A97AED-39D9-418C-8441-FA5D418B63B5}" srcOrd="5" destOrd="0" presId="urn:microsoft.com/office/officeart/2005/8/layout/hList1"/>
    <dgm:cxn modelId="{2BE82B84-0400-430A-8832-96F3890E03E2}" type="presParOf" srcId="{BA8F50CF-C53A-4ADC-AC88-8857040C4A37}" destId="{A7757803-E7DA-4939-9CD1-CC7B2275F44A}" srcOrd="6" destOrd="0" presId="urn:microsoft.com/office/officeart/2005/8/layout/hList1"/>
    <dgm:cxn modelId="{290A2CFD-7C22-4D80-9918-5400C816F353}" type="presParOf" srcId="{A7757803-E7DA-4939-9CD1-CC7B2275F44A}" destId="{D91264AB-D909-4A53-A86E-6EEF72D27481}" srcOrd="0" destOrd="0" presId="urn:microsoft.com/office/officeart/2005/8/layout/hList1"/>
    <dgm:cxn modelId="{F568DF4D-E2A2-404E-8539-D1B961785E42}" type="presParOf" srcId="{A7757803-E7DA-4939-9CD1-CC7B2275F44A}" destId="{9A0101AA-D8D4-41F7-94B1-631CB04F29A2}" srcOrd="1" destOrd="0" presId="urn:microsoft.com/office/officeart/2005/8/layout/hList1"/>
    <dgm:cxn modelId="{8D794247-0C0E-4F34-9026-6B7B78161645}" type="presParOf" srcId="{BA8F50CF-C53A-4ADC-AC88-8857040C4A37}" destId="{0D64AF0C-0B8B-4B8E-B015-B876A78286BF}" srcOrd="7" destOrd="0" presId="urn:microsoft.com/office/officeart/2005/8/layout/hList1"/>
    <dgm:cxn modelId="{68BBA3A5-3674-4885-84A0-C358D7BBEEA7}" type="presParOf" srcId="{BA8F50CF-C53A-4ADC-AC88-8857040C4A37}" destId="{F6C41B86-28D5-4493-A861-69669DEC0FC6}" srcOrd="8" destOrd="0" presId="urn:microsoft.com/office/officeart/2005/8/layout/hList1"/>
    <dgm:cxn modelId="{051ED453-5C25-4574-A885-1F287CA8203C}" type="presParOf" srcId="{F6C41B86-28D5-4493-A861-69669DEC0FC6}" destId="{BE96E7D2-3531-45F3-9188-1B41564EB3AA}" srcOrd="0" destOrd="0" presId="urn:microsoft.com/office/officeart/2005/8/layout/hList1"/>
    <dgm:cxn modelId="{FE04BBD8-EF7B-4597-A842-AF40FE166F90}" type="presParOf" srcId="{F6C41B86-28D5-4493-A861-69669DEC0FC6}" destId="{2683713D-C322-4812-81FB-287B8CB9FF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B45285-3341-4F5A-8F0C-C8B73B04EA3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1D97997-F404-4687-AD84-2EB1AF8A1851}">
      <dgm:prSet/>
      <dgm:spPr/>
      <dgm:t>
        <a:bodyPr/>
        <a:lstStyle/>
        <a:p>
          <a:pPr rtl="0"/>
          <a:r>
            <a:rPr lang="id-ID" dirty="0" smtClean="0"/>
            <a:t>Theodor Schwann (1810-1883)</a:t>
          </a:r>
          <a:endParaRPr lang="id-ID" dirty="0"/>
        </a:p>
      </dgm:t>
    </dgm:pt>
    <dgm:pt modelId="{6EF31A05-289F-4455-9C93-5A9B6E79054F}" type="parTrans" cxnId="{242B298E-3171-4233-AF98-9C891180C0AD}">
      <dgm:prSet/>
      <dgm:spPr/>
      <dgm:t>
        <a:bodyPr/>
        <a:lstStyle/>
        <a:p>
          <a:endParaRPr lang="id-ID"/>
        </a:p>
      </dgm:t>
    </dgm:pt>
    <dgm:pt modelId="{18EB4CC6-D51C-4935-9DC4-A6FD4D47DE3D}" type="sibTrans" cxnId="{242B298E-3171-4233-AF98-9C891180C0AD}">
      <dgm:prSet/>
      <dgm:spPr/>
      <dgm:t>
        <a:bodyPr/>
        <a:lstStyle/>
        <a:p>
          <a:endParaRPr lang="id-ID"/>
        </a:p>
      </dgm:t>
    </dgm:pt>
    <dgm:pt modelId="{407F2127-CF12-4741-BE1E-3768FEC55E19}">
      <dgm:prSet/>
      <dgm:spPr/>
      <dgm:t>
        <a:bodyPr/>
        <a:lstStyle/>
        <a:p>
          <a:pPr rtl="0"/>
          <a:r>
            <a:rPr lang="id-ID" dirty="0" smtClean="0"/>
            <a:t>Rudolf Virchow (1821-1902)</a:t>
          </a:r>
          <a:endParaRPr lang="id-ID" dirty="0"/>
        </a:p>
      </dgm:t>
    </dgm:pt>
    <dgm:pt modelId="{6DD64F8C-266B-40B6-897E-9EBB4E901D00}" type="parTrans" cxnId="{70735A83-5D3A-4FD3-8461-1903FE294914}">
      <dgm:prSet/>
      <dgm:spPr/>
      <dgm:t>
        <a:bodyPr/>
        <a:lstStyle/>
        <a:p>
          <a:endParaRPr lang="id-ID"/>
        </a:p>
      </dgm:t>
    </dgm:pt>
    <dgm:pt modelId="{5FDA2835-B805-4B44-9085-860DF1B719E9}" type="sibTrans" cxnId="{70735A83-5D3A-4FD3-8461-1903FE294914}">
      <dgm:prSet/>
      <dgm:spPr/>
      <dgm:t>
        <a:bodyPr/>
        <a:lstStyle/>
        <a:p>
          <a:endParaRPr lang="id-ID"/>
        </a:p>
      </dgm:t>
    </dgm:pt>
    <dgm:pt modelId="{10042306-9EEE-4759-8BD7-E2B7256A1DB1}">
      <dgm:prSet/>
      <dgm:spPr/>
      <dgm:t>
        <a:bodyPr/>
        <a:lstStyle/>
        <a:p>
          <a:pPr rtl="0"/>
          <a:r>
            <a:rPr lang="id-ID" dirty="0" smtClean="0"/>
            <a:t>Sel membelah menjadi 2 sel, dan tiap sel berasal dari sel yang sudah ada.</a:t>
          </a:r>
          <a:endParaRPr lang="id-ID" dirty="0"/>
        </a:p>
      </dgm:t>
    </dgm:pt>
    <dgm:pt modelId="{ED6F8081-0FAC-463B-9D3E-3190CD59CF37}" type="parTrans" cxnId="{CD4502B7-5491-4142-B447-8107D6C1685E}">
      <dgm:prSet/>
      <dgm:spPr/>
      <dgm:t>
        <a:bodyPr/>
        <a:lstStyle/>
        <a:p>
          <a:endParaRPr lang="id-ID"/>
        </a:p>
      </dgm:t>
    </dgm:pt>
    <dgm:pt modelId="{CD503FFE-4F5B-4DE6-83F0-0D54353C8B2E}" type="sibTrans" cxnId="{CD4502B7-5491-4142-B447-8107D6C1685E}">
      <dgm:prSet/>
      <dgm:spPr/>
      <dgm:t>
        <a:bodyPr/>
        <a:lstStyle/>
        <a:p>
          <a:endParaRPr lang="id-ID"/>
        </a:p>
      </dgm:t>
    </dgm:pt>
    <dgm:pt modelId="{F8CC0DA6-DFAB-4AE3-9F30-E945FAF1C3D6}">
      <dgm:prSet/>
      <dgm:spPr/>
      <dgm:t>
        <a:bodyPr/>
        <a:lstStyle/>
        <a:p>
          <a:pPr rtl="0"/>
          <a:r>
            <a:rPr lang="id-ID" dirty="0" smtClean="0"/>
            <a:t>Sel adalah unit terkecil yang memiliki semua persyaratan hidup.</a:t>
          </a:r>
          <a:endParaRPr lang="id-ID" dirty="0"/>
        </a:p>
      </dgm:t>
    </dgm:pt>
    <dgm:pt modelId="{94D3AC53-9DB3-4547-9FC0-7A7D2196EBC6}" type="parTrans" cxnId="{EFAFA4F7-5763-4903-989E-74EAEB700436}">
      <dgm:prSet/>
      <dgm:spPr/>
      <dgm:t>
        <a:bodyPr/>
        <a:lstStyle/>
        <a:p>
          <a:endParaRPr lang="id-ID"/>
        </a:p>
      </dgm:t>
    </dgm:pt>
    <dgm:pt modelId="{349935A2-A397-4F4D-8AB0-106E5850A851}" type="sibTrans" cxnId="{EFAFA4F7-5763-4903-989E-74EAEB700436}">
      <dgm:prSet/>
      <dgm:spPr/>
      <dgm:t>
        <a:bodyPr/>
        <a:lstStyle/>
        <a:p>
          <a:endParaRPr lang="id-ID"/>
        </a:p>
      </dgm:t>
    </dgm:pt>
    <dgm:pt modelId="{E948F9D2-2233-4E6F-96AC-D6A9B7D9DAA1}">
      <dgm:prSet/>
      <dgm:spPr/>
      <dgm:t>
        <a:bodyPr/>
        <a:lstStyle/>
        <a:p>
          <a:pPr rtl="0"/>
          <a:r>
            <a:rPr lang="id-ID" dirty="0" smtClean="0"/>
            <a:t>Sel adalah bagian dari organisme. </a:t>
          </a:r>
          <a:endParaRPr lang="id-ID" dirty="0"/>
        </a:p>
      </dgm:t>
    </dgm:pt>
    <dgm:pt modelId="{B08B5EAF-2CE9-4EA4-9D15-3537CD064F1D}" type="parTrans" cxnId="{68A2A2B4-BB63-4B9C-A106-437FF3D0CB9C}">
      <dgm:prSet/>
      <dgm:spPr/>
      <dgm:t>
        <a:bodyPr/>
        <a:lstStyle/>
        <a:p>
          <a:endParaRPr lang="id-ID"/>
        </a:p>
      </dgm:t>
    </dgm:pt>
    <dgm:pt modelId="{F9C266C1-8CA9-49BA-834E-37EA85E16E74}" type="sibTrans" cxnId="{68A2A2B4-BB63-4B9C-A106-437FF3D0CB9C}">
      <dgm:prSet/>
      <dgm:spPr/>
      <dgm:t>
        <a:bodyPr/>
        <a:lstStyle/>
        <a:p>
          <a:endParaRPr lang="id-ID"/>
        </a:p>
      </dgm:t>
    </dgm:pt>
    <dgm:pt modelId="{69123F9B-EA0F-4E2E-8B30-D31572DFF152}">
      <dgm:prSet/>
      <dgm:spPr/>
      <dgm:t>
        <a:bodyPr/>
        <a:lstStyle/>
        <a:p>
          <a:pPr rtl="0"/>
          <a:r>
            <a:rPr lang="id-ID" smtClean="0"/>
            <a:t>Semua </a:t>
          </a:r>
          <a:r>
            <a:rPr lang="id-ID" dirty="0" smtClean="0"/>
            <a:t>organisme tersusun atas 1 atau lebih sel.</a:t>
          </a:r>
          <a:endParaRPr lang="id-ID" dirty="0"/>
        </a:p>
      </dgm:t>
    </dgm:pt>
    <dgm:pt modelId="{C14D06C5-F9B1-4278-8FE0-8DEBCCC1A773}" type="parTrans" cxnId="{F0E9AB47-076D-4139-8D60-5A9BEC649493}">
      <dgm:prSet/>
      <dgm:spPr/>
      <dgm:t>
        <a:bodyPr/>
        <a:lstStyle/>
        <a:p>
          <a:endParaRPr lang="id-ID"/>
        </a:p>
      </dgm:t>
    </dgm:pt>
    <dgm:pt modelId="{4357D39D-2D6C-44FA-8AD8-03E49BD7D2D3}" type="sibTrans" cxnId="{F0E9AB47-076D-4139-8D60-5A9BEC649493}">
      <dgm:prSet/>
      <dgm:spPr/>
      <dgm:t>
        <a:bodyPr/>
        <a:lstStyle/>
        <a:p>
          <a:endParaRPr lang="id-ID"/>
        </a:p>
      </dgm:t>
    </dgm:pt>
    <dgm:pt modelId="{0148EB7C-8990-40C4-889E-22AE719B5218}">
      <dgm:prSet/>
      <dgm:spPr/>
      <dgm:t>
        <a:bodyPr/>
        <a:lstStyle/>
        <a:p>
          <a:pPr rtl="0"/>
          <a:r>
            <a:rPr lang="id-ID" dirty="0" smtClean="0"/>
            <a:t>Robert Hooke</a:t>
          </a:r>
          <a:endParaRPr lang="id-ID" dirty="0"/>
        </a:p>
      </dgm:t>
    </dgm:pt>
    <dgm:pt modelId="{78F47279-6010-4EC5-AA6C-0E2029771FD6}" type="parTrans" cxnId="{92CD5726-9076-4304-BD3D-9092FD0111A2}">
      <dgm:prSet/>
      <dgm:spPr/>
      <dgm:t>
        <a:bodyPr/>
        <a:lstStyle/>
        <a:p>
          <a:endParaRPr lang="id-ID"/>
        </a:p>
      </dgm:t>
    </dgm:pt>
    <dgm:pt modelId="{AF9856AB-11FD-4765-BDD2-A5EAD45B72EE}" type="sibTrans" cxnId="{92CD5726-9076-4304-BD3D-9092FD0111A2}">
      <dgm:prSet/>
      <dgm:spPr/>
      <dgm:t>
        <a:bodyPr/>
        <a:lstStyle/>
        <a:p>
          <a:endParaRPr lang="id-ID"/>
        </a:p>
      </dgm:t>
    </dgm:pt>
    <dgm:pt modelId="{D3DC503F-DF05-4FF3-A3AE-8DD48E33E6BC}">
      <dgm:prSet/>
      <dgm:spPr/>
      <dgm:t>
        <a:bodyPr/>
        <a:lstStyle/>
        <a:p>
          <a:pPr rtl="0"/>
          <a:r>
            <a:rPr lang="id-ID" dirty="0" smtClean="0"/>
            <a:t>Sel berasal dari kata latin </a:t>
          </a:r>
          <a:r>
            <a:rPr lang="id-ID" b="1" i="1" dirty="0" smtClean="0"/>
            <a:t>cella </a:t>
          </a:r>
          <a:r>
            <a:rPr lang="id-ID" b="0" i="0" dirty="0" smtClean="0">
              <a:sym typeface="Wingdings" panose="05000000000000000000" pitchFamily="2" charset="2"/>
            </a:rPr>
            <a:t>Berarti ruangan kecil (pada saat pengamatan terhadap sayatan gabus  terdapat ruangan-ruangan kecil yang menyusun gabus tsb </a:t>
          </a:r>
          <a:endParaRPr lang="id-ID" dirty="0"/>
        </a:p>
      </dgm:t>
    </dgm:pt>
    <dgm:pt modelId="{37B0B9C3-6888-44FE-8294-CD40DEF5130F}" type="parTrans" cxnId="{C1216CBF-131B-4B43-836F-0D41D6E98AFD}">
      <dgm:prSet/>
      <dgm:spPr/>
      <dgm:t>
        <a:bodyPr/>
        <a:lstStyle/>
        <a:p>
          <a:endParaRPr lang="id-ID"/>
        </a:p>
      </dgm:t>
    </dgm:pt>
    <dgm:pt modelId="{7A649798-CFEC-4F3B-9174-2800355D2243}" type="sibTrans" cxnId="{C1216CBF-131B-4B43-836F-0D41D6E98AFD}">
      <dgm:prSet/>
      <dgm:spPr/>
      <dgm:t>
        <a:bodyPr/>
        <a:lstStyle/>
        <a:p>
          <a:endParaRPr lang="id-ID"/>
        </a:p>
      </dgm:t>
    </dgm:pt>
    <dgm:pt modelId="{F4BCC0DE-8A3C-48C9-AA81-A2C1911888E3}" type="pres">
      <dgm:prSet presAssocID="{FEB45285-3341-4F5A-8F0C-C8B73B04EA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1988A9-92BC-466A-9E29-0A2F857BBE64}" type="pres">
      <dgm:prSet presAssocID="{51D97997-F404-4687-AD84-2EB1AF8A18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2A1D2E-4CA0-4662-B317-CDAB4CBA7BF9}" type="pres">
      <dgm:prSet presAssocID="{51D97997-F404-4687-AD84-2EB1AF8A185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AC6E13-72B0-478E-BE2A-B2F2A1C8D355}" type="pres">
      <dgm:prSet presAssocID="{407F2127-CF12-4741-BE1E-3768FEC55E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B85E38-AABD-475D-A2CD-90061A6AB923}" type="pres">
      <dgm:prSet presAssocID="{407F2127-CF12-4741-BE1E-3768FEC55E1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5BA9F6-12FA-452A-86E3-6DEEB6838073}" type="pres">
      <dgm:prSet presAssocID="{0148EB7C-8990-40C4-889E-22AE719B52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AA50F9-9AAB-405F-901D-4983FFADF516}" type="pres">
      <dgm:prSet presAssocID="{0148EB7C-8990-40C4-889E-22AE719B521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9A00041-AAAC-44CA-B101-C5EC705DCA61}" type="presOf" srcId="{E948F9D2-2233-4E6F-96AC-D6A9B7D9DAA1}" destId="{662A1D2E-4CA0-4662-B317-CDAB4CBA7BF9}" srcOrd="0" destOrd="0" presId="urn:microsoft.com/office/officeart/2005/8/layout/vList2"/>
    <dgm:cxn modelId="{4AE3867C-B848-4A0A-8980-A444E0DE17E6}" type="presOf" srcId="{FEB45285-3341-4F5A-8F0C-C8B73B04EA3D}" destId="{F4BCC0DE-8A3C-48C9-AA81-A2C1911888E3}" srcOrd="0" destOrd="0" presId="urn:microsoft.com/office/officeart/2005/8/layout/vList2"/>
    <dgm:cxn modelId="{517889E6-89FB-41AA-9593-6DB67C04ACA2}" type="presOf" srcId="{F8CC0DA6-DFAB-4AE3-9F30-E945FAF1C3D6}" destId="{AEB85E38-AABD-475D-A2CD-90061A6AB923}" srcOrd="0" destOrd="1" presId="urn:microsoft.com/office/officeart/2005/8/layout/vList2"/>
    <dgm:cxn modelId="{E77505ED-3897-4968-9324-9A1D2A0AF245}" type="presOf" srcId="{407F2127-CF12-4741-BE1E-3768FEC55E19}" destId="{EDAC6E13-72B0-478E-BE2A-B2F2A1C8D355}" srcOrd="0" destOrd="0" presId="urn:microsoft.com/office/officeart/2005/8/layout/vList2"/>
    <dgm:cxn modelId="{68A2A2B4-BB63-4B9C-A106-437FF3D0CB9C}" srcId="{51D97997-F404-4687-AD84-2EB1AF8A1851}" destId="{E948F9D2-2233-4E6F-96AC-D6A9B7D9DAA1}" srcOrd="0" destOrd="0" parTransId="{B08B5EAF-2CE9-4EA4-9D15-3537CD064F1D}" sibTransId="{F9C266C1-8CA9-49BA-834E-37EA85E16E74}"/>
    <dgm:cxn modelId="{CD4502B7-5491-4142-B447-8107D6C1685E}" srcId="{407F2127-CF12-4741-BE1E-3768FEC55E19}" destId="{10042306-9EEE-4759-8BD7-E2B7256A1DB1}" srcOrd="0" destOrd="0" parTransId="{ED6F8081-0FAC-463B-9D3E-3190CD59CF37}" sibTransId="{CD503FFE-4F5B-4DE6-83F0-0D54353C8B2E}"/>
    <dgm:cxn modelId="{D4294A45-5235-4B63-8EA5-93C0EBA80C8C}" type="presOf" srcId="{69123F9B-EA0F-4E2E-8B30-D31572DFF152}" destId="{662A1D2E-4CA0-4662-B317-CDAB4CBA7BF9}" srcOrd="0" destOrd="1" presId="urn:microsoft.com/office/officeart/2005/8/layout/vList2"/>
    <dgm:cxn modelId="{4DFB77D9-7C10-43D0-990E-F2705BE96349}" type="presOf" srcId="{10042306-9EEE-4759-8BD7-E2B7256A1DB1}" destId="{AEB85E38-AABD-475D-A2CD-90061A6AB923}" srcOrd="0" destOrd="0" presId="urn:microsoft.com/office/officeart/2005/8/layout/vList2"/>
    <dgm:cxn modelId="{C57A58D5-D920-4A4C-96DD-C75F7C70736A}" type="presOf" srcId="{0148EB7C-8990-40C4-889E-22AE719B5218}" destId="{E15BA9F6-12FA-452A-86E3-6DEEB6838073}" srcOrd="0" destOrd="0" presId="urn:microsoft.com/office/officeart/2005/8/layout/vList2"/>
    <dgm:cxn modelId="{C1216CBF-131B-4B43-836F-0D41D6E98AFD}" srcId="{0148EB7C-8990-40C4-889E-22AE719B5218}" destId="{D3DC503F-DF05-4FF3-A3AE-8DD48E33E6BC}" srcOrd="0" destOrd="0" parTransId="{37B0B9C3-6888-44FE-8294-CD40DEF5130F}" sibTransId="{7A649798-CFEC-4F3B-9174-2800355D2243}"/>
    <dgm:cxn modelId="{BFCEFB47-D87D-473F-9818-DA165F8DEB9C}" type="presOf" srcId="{D3DC503F-DF05-4FF3-A3AE-8DD48E33E6BC}" destId="{A2AA50F9-9AAB-405F-901D-4983FFADF516}" srcOrd="0" destOrd="0" presId="urn:microsoft.com/office/officeart/2005/8/layout/vList2"/>
    <dgm:cxn modelId="{D122013D-95F8-4F23-8D85-F4D2C773591A}" type="presOf" srcId="{51D97997-F404-4687-AD84-2EB1AF8A1851}" destId="{511988A9-92BC-466A-9E29-0A2F857BBE64}" srcOrd="0" destOrd="0" presId="urn:microsoft.com/office/officeart/2005/8/layout/vList2"/>
    <dgm:cxn modelId="{242B298E-3171-4233-AF98-9C891180C0AD}" srcId="{FEB45285-3341-4F5A-8F0C-C8B73B04EA3D}" destId="{51D97997-F404-4687-AD84-2EB1AF8A1851}" srcOrd="0" destOrd="0" parTransId="{6EF31A05-289F-4455-9C93-5A9B6E79054F}" sibTransId="{18EB4CC6-D51C-4935-9DC4-A6FD4D47DE3D}"/>
    <dgm:cxn modelId="{70735A83-5D3A-4FD3-8461-1903FE294914}" srcId="{FEB45285-3341-4F5A-8F0C-C8B73B04EA3D}" destId="{407F2127-CF12-4741-BE1E-3768FEC55E19}" srcOrd="1" destOrd="0" parTransId="{6DD64F8C-266B-40B6-897E-9EBB4E901D00}" sibTransId="{5FDA2835-B805-4B44-9085-860DF1B719E9}"/>
    <dgm:cxn modelId="{F0E9AB47-076D-4139-8D60-5A9BEC649493}" srcId="{51D97997-F404-4687-AD84-2EB1AF8A1851}" destId="{69123F9B-EA0F-4E2E-8B30-D31572DFF152}" srcOrd="1" destOrd="0" parTransId="{C14D06C5-F9B1-4278-8FE0-8DEBCCC1A773}" sibTransId="{4357D39D-2D6C-44FA-8AD8-03E49BD7D2D3}"/>
    <dgm:cxn modelId="{92CD5726-9076-4304-BD3D-9092FD0111A2}" srcId="{FEB45285-3341-4F5A-8F0C-C8B73B04EA3D}" destId="{0148EB7C-8990-40C4-889E-22AE719B5218}" srcOrd="2" destOrd="0" parTransId="{78F47279-6010-4EC5-AA6C-0E2029771FD6}" sibTransId="{AF9856AB-11FD-4765-BDD2-A5EAD45B72EE}"/>
    <dgm:cxn modelId="{EFAFA4F7-5763-4903-989E-74EAEB700436}" srcId="{407F2127-CF12-4741-BE1E-3768FEC55E19}" destId="{F8CC0DA6-DFAB-4AE3-9F30-E945FAF1C3D6}" srcOrd="1" destOrd="0" parTransId="{94D3AC53-9DB3-4547-9FC0-7A7D2196EBC6}" sibTransId="{349935A2-A397-4F4D-8AB0-106E5850A851}"/>
    <dgm:cxn modelId="{F081B267-2700-4F29-B392-C7A79BCE35BE}" type="presParOf" srcId="{F4BCC0DE-8A3C-48C9-AA81-A2C1911888E3}" destId="{511988A9-92BC-466A-9E29-0A2F857BBE64}" srcOrd="0" destOrd="0" presId="urn:microsoft.com/office/officeart/2005/8/layout/vList2"/>
    <dgm:cxn modelId="{C1A40BD6-FB17-4B8C-B4DF-56D451B77B45}" type="presParOf" srcId="{F4BCC0DE-8A3C-48C9-AA81-A2C1911888E3}" destId="{662A1D2E-4CA0-4662-B317-CDAB4CBA7BF9}" srcOrd="1" destOrd="0" presId="urn:microsoft.com/office/officeart/2005/8/layout/vList2"/>
    <dgm:cxn modelId="{D6653B6E-ED16-4149-A7F1-92205B992031}" type="presParOf" srcId="{F4BCC0DE-8A3C-48C9-AA81-A2C1911888E3}" destId="{EDAC6E13-72B0-478E-BE2A-B2F2A1C8D355}" srcOrd="2" destOrd="0" presId="urn:microsoft.com/office/officeart/2005/8/layout/vList2"/>
    <dgm:cxn modelId="{9A03F9F1-C6D2-4FD5-8A5E-C4347A6F69CA}" type="presParOf" srcId="{F4BCC0DE-8A3C-48C9-AA81-A2C1911888E3}" destId="{AEB85E38-AABD-475D-A2CD-90061A6AB923}" srcOrd="3" destOrd="0" presId="urn:microsoft.com/office/officeart/2005/8/layout/vList2"/>
    <dgm:cxn modelId="{5395ABF8-F72E-448C-B27E-F230C0746F0F}" type="presParOf" srcId="{F4BCC0DE-8A3C-48C9-AA81-A2C1911888E3}" destId="{E15BA9F6-12FA-452A-86E3-6DEEB6838073}" srcOrd="4" destOrd="0" presId="urn:microsoft.com/office/officeart/2005/8/layout/vList2"/>
    <dgm:cxn modelId="{8C81DCD7-3A91-421C-B564-F4F2992FFF0A}" type="presParOf" srcId="{F4BCC0DE-8A3C-48C9-AA81-A2C1911888E3}" destId="{A2AA50F9-9AAB-405F-901D-4983FFADF51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054543-E0C2-47EE-A8C2-29E19A69524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7073FAD7-FA99-4B54-B977-992AE6EC62C9}">
      <dgm:prSet phldrT="[Text]" custT="1"/>
      <dgm:spPr/>
      <dgm:t>
        <a:bodyPr/>
        <a:lstStyle/>
        <a:p>
          <a:r>
            <a:rPr lang="id-ID" sz="3200" dirty="0" smtClean="0"/>
            <a:t>Definisi Sel</a:t>
          </a:r>
          <a:endParaRPr lang="id-ID" sz="3200" dirty="0"/>
        </a:p>
      </dgm:t>
    </dgm:pt>
    <dgm:pt modelId="{91A26DAE-F41D-405F-AB7E-33034A96C2FF}" type="parTrans" cxnId="{BA96028A-1DCE-4CBC-95B8-FFF89AB6D771}">
      <dgm:prSet/>
      <dgm:spPr/>
      <dgm:t>
        <a:bodyPr/>
        <a:lstStyle/>
        <a:p>
          <a:endParaRPr lang="id-ID" sz="2400"/>
        </a:p>
      </dgm:t>
    </dgm:pt>
    <dgm:pt modelId="{A16A6BDE-5378-457B-9BAB-6D75AA5DDFE1}" type="sibTrans" cxnId="{BA96028A-1DCE-4CBC-95B8-FFF89AB6D771}">
      <dgm:prSet/>
      <dgm:spPr/>
      <dgm:t>
        <a:bodyPr/>
        <a:lstStyle/>
        <a:p>
          <a:endParaRPr lang="id-ID" sz="2400"/>
        </a:p>
      </dgm:t>
    </dgm:pt>
    <dgm:pt modelId="{7AC34DEB-736A-4871-9B56-DBF911AE1ABF}">
      <dgm:prSet phldrT="[Text]" custT="1"/>
      <dgm:spPr/>
      <dgm:t>
        <a:bodyPr/>
        <a:lstStyle/>
        <a:p>
          <a:r>
            <a:rPr lang="id-ID" sz="2000" dirty="0" smtClean="0"/>
            <a:t>Suatu ruangan kecil yang bibatasi oleh membran, yang didalamnya terdapat cairan (protoplasma)</a:t>
          </a:r>
          <a:endParaRPr lang="id-ID" sz="2000" dirty="0"/>
        </a:p>
      </dgm:t>
    </dgm:pt>
    <dgm:pt modelId="{62BCDB0D-5E7E-44C5-86B3-B17D15FA030F}" type="parTrans" cxnId="{C607A100-4B54-4969-A5A7-AD3408553049}">
      <dgm:prSet/>
      <dgm:spPr/>
      <dgm:t>
        <a:bodyPr/>
        <a:lstStyle/>
        <a:p>
          <a:endParaRPr lang="id-ID" sz="2400"/>
        </a:p>
      </dgm:t>
    </dgm:pt>
    <dgm:pt modelId="{86336BBF-D2C5-47E6-9928-62A1B9CB6E74}" type="sibTrans" cxnId="{C607A100-4B54-4969-A5A7-AD3408553049}">
      <dgm:prSet/>
      <dgm:spPr/>
      <dgm:t>
        <a:bodyPr/>
        <a:lstStyle/>
        <a:p>
          <a:endParaRPr lang="id-ID" sz="2400"/>
        </a:p>
      </dgm:t>
    </dgm:pt>
    <dgm:pt modelId="{FE2B3630-289D-4CDF-8AF2-68E51943857B}">
      <dgm:prSet phldrT="[Text]" custT="1"/>
      <dgm:spPr/>
      <dgm:t>
        <a:bodyPr/>
        <a:lstStyle/>
        <a:p>
          <a:r>
            <a:rPr lang="id-ID" sz="3200" dirty="0" smtClean="0"/>
            <a:t>Protoplasma</a:t>
          </a:r>
          <a:endParaRPr lang="id-ID" sz="3200" dirty="0"/>
        </a:p>
      </dgm:t>
    </dgm:pt>
    <dgm:pt modelId="{252FA60E-4AC1-44C4-9F0C-CED44AD2099A}" type="parTrans" cxnId="{4CC7D6D5-7A85-44B0-A71A-1638299B83E2}">
      <dgm:prSet/>
      <dgm:spPr/>
      <dgm:t>
        <a:bodyPr/>
        <a:lstStyle/>
        <a:p>
          <a:endParaRPr lang="id-ID" sz="2400"/>
        </a:p>
      </dgm:t>
    </dgm:pt>
    <dgm:pt modelId="{57F01D13-1842-4DCA-91BE-47660FB0B3C2}" type="sibTrans" cxnId="{4CC7D6D5-7A85-44B0-A71A-1638299B83E2}">
      <dgm:prSet/>
      <dgm:spPr/>
      <dgm:t>
        <a:bodyPr/>
        <a:lstStyle/>
        <a:p>
          <a:endParaRPr lang="id-ID" sz="2400"/>
        </a:p>
      </dgm:t>
    </dgm:pt>
    <dgm:pt modelId="{0024064C-B566-4098-B919-ED45B9AD95CB}">
      <dgm:prSet phldrT="[Text]" custT="1"/>
      <dgm:spPr/>
      <dgm:t>
        <a:bodyPr/>
        <a:lstStyle/>
        <a:p>
          <a:r>
            <a:rPr lang="id-ID" sz="2800" b="0" i="0" u="none" strike="noStrike" baseline="0" dirty="0" smtClean="0">
              <a:latin typeface="Times New Roman" panose="02020603050405020304" pitchFamily="18" charset="0"/>
            </a:rPr>
            <a:t>Terdiri dari plasma sel (sitoplasma) dan inti sel (nukleus). Di dalam inti sel terdapat plasma inti atau nukleoplasma.</a:t>
          </a:r>
          <a:endParaRPr lang="id-ID" sz="2800" dirty="0"/>
        </a:p>
      </dgm:t>
    </dgm:pt>
    <dgm:pt modelId="{3A82A4E6-B5C4-4307-AB4C-FD590B5CDF79}" type="parTrans" cxnId="{744F81B5-8E51-493F-89BB-C881C452FFE4}">
      <dgm:prSet/>
      <dgm:spPr/>
      <dgm:t>
        <a:bodyPr/>
        <a:lstStyle/>
        <a:p>
          <a:endParaRPr lang="id-ID" sz="2400"/>
        </a:p>
      </dgm:t>
    </dgm:pt>
    <dgm:pt modelId="{C200EB70-11A0-4219-83F7-49B617BBAA94}" type="sibTrans" cxnId="{744F81B5-8E51-493F-89BB-C881C452FFE4}">
      <dgm:prSet/>
      <dgm:spPr/>
      <dgm:t>
        <a:bodyPr/>
        <a:lstStyle/>
        <a:p>
          <a:endParaRPr lang="id-ID" sz="2400"/>
        </a:p>
      </dgm:t>
    </dgm:pt>
    <dgm:pt modelId="{F8BEED2C-BB6C-4040-AC8E-C2100B5CAA2B}">
      <dgm:prSet phldrT="[Text]" custT="1"/>
      <dgm:spPr/>
      <dgm:t>
        <a:bodyPr/>
        <a:lstStyle/>
        <a:p>
          <a:r>
            <a:rPr lang="id-ID" sz="3200" dirty="0" smtClean="0"/>
            <a:t>Sel merupakan satuan terkecil makhluk hidup yg dapat melaksanakan kehidupan</a:t>
          </a:r>
          <a:endParaRPr lang="id-ID" sz="3200" dirty="0"/>
        </a:p>
      </dgm:t>
    </dgm:pt>
    <dgm:pt modelId="{489106E3-5AB2-49E4-8F89-752F5A548A6D}" type="parTrans" cxnId="{8B027E09-EF57-4F66-88FD-2461BF42DF2B}">
      <dgm:prSet/>
      <dgm:spPr/>
      <dgm:t>
        <a:bodyPr/>
        <a:lstStyle/>
        <a:p>
          <a:endParaRPr lang="id-ID" sz="2400"/>
        </a:p>
      </dgm:t>
    </dgm:pt>
    <dgm:pt modelId="{7461DD04-BD21-48FD-8149-089762733586}" type="sibTrans" cxnId="{8B027E09-EF57-4F66-88FD-2461BF42DF2B}">
      <dgm:prSet/>
      <dgm:spPr/>
      <dgm:t>
        <a:bodyPr/>
        <a:lstStyle/>
        <a:p>
          <a:endParaRPr lang="id-ID" sz="2400"/>
        </a:p>
      </dgm:t>
    </dgm:pt>
    <dgm:pt modelId="{7584DF0D-982C-49BF-80F1-01971EE6896C}">
      <dgm:prSet phldrT="[Text]" custT="1"/>
      <dgm:spPr/>
      <dgm:t>
        <a:bodyPr/>
        <a:lstStyle/>
        <a:p>
          <a:r>
            <a:rPr lang="id-ID" sz="2800" dirty="0" smtClean="0"/>
            <a:t>Secara struktural : </a:t>
          </a:r>
          <a:r>
            <a:rPr lang="id-ID" sz="2800" b="0" i="0" u="none" strike="noStrike" baseline="0" dirty="0" smtClean="0">
              <a:latin typeface="Times New Roman" panose="02020603050405020304" pitchFamily="18" charset="0"/>
            </a:rPr>
            <a:t>Merupakan unit terkecil penyusun makhluk hidup</a:t>
          </a:r>
          <a:endParaRPr lang="id-ID" sz="2800" dirty="0"/>
        </a:p>
      </dgm:t>
    </dgm:pt>
    <dgm:pt modelId="{AD487D42-2F05-4837-A104-39C17A0A2168}" type="parTrans" cxnId="{36C4B822-7D53-4AB2-856D-83003B1818F7}">
      <dgm:prSet/>
      <dgm:spPr/>
      <dgm:t>
        <a:bodyPr/>
        <a:lstStyle/>
        <a:p>
          <a:endParaRPr lang="id-ID" sz="2400"/>
        </a:p>
      </dgm:t>
    </dgm:pt>
    <dgm:pt modelId="{AF7A4816-0050-465B-9F41-53915FAD77C2}" type="sibTrans" cxnId="{36C4B822-7D53-4AB2-856D-83003B1818F7}">
      <dgm:prSet/>
      <dgm:spPr/>
      <dgm:t>
        <a:bodyPr/>
        <a:lstStyle/>
        <a:p>
          <a:endParaRPr lang="id-ID" sz="2400"/>
        </a:p>
      </dgm:t>
    </dgm:pt>
    <dgm:pt modelId="{CD6547DC-B1EE-4095-8017-423644E2A19E}">
      <dgm:prSet phldrT="[Text]" custT="1"/>
      <dgm:spPr/>
      <dgm:t>
        <a:bodyPr/>
        <a:lstStyle/>
        <a:p>
          <a:r>
            <a:rPr lang="id-ID" sz="2800" smtClean="0"/>
            <a:t>Secara fungsional : S</a:t>
          </a:r>
          <a:r>
            <a:rPr lang="id-ID" sz="2800" b="0" i="0" u="none" strike="noStrike" baseline="0" smtClean="0">
              <a:latin typeface="Times New Roman" panose="02020603050405020304" pitchFamily="18" charset="0"/>
            </a:rPr>
            <a:t>el berfungsi untuk menjalankan fungsi kehidupan (menyelenggarakan kehidupan jika sel-sel penyusunnya berfungsi)</a:t>
          </a:r>
          <a:r>
            <a:rPr lang="id-ID" sz="2800" b="0" i="0" u="none" strike="noStrike" smtClean="0">
              <a:latin typeface="Times New Roman" panose="02020603050405020304" pitchFamily="18" charset="0"/>
            </a:rPr>
            <a:t> </a:t>
          </a:r>
          <a:r>
            <a:rPr lang="id-ID" sz="2800" b="0" i="0" u="none" strike="noStrike" smtClean="0">
              <a:latin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id-ID" sz="2800" b="0" i="0" u="none" strike="noStrike" baseline="0" smtClean="0">
              <a:latin typeface="Times New Roman" panose="02020603050405020304" pitchFamily="18" charset="0"/>
            </a:rPr>
            <a:t>kemudian membentuk organisme.Sel berkembang biak dengan cara membelah diri (secara mitosis).</a:t>
          </a:r>
          <a:endParaRPr lang="id-ID" sz="2800" dirty="0"/>
        </a:p>
      </dgm:t>
    </dgm:pt>
    <dgm:pt modelId="{4BF9E125-92BF-458E-A2C1-4EAE8C3FF0DC}" type="parTrans" cxnId="{565E721F-8CD2-4C9E-BFDC-A491D655B21D}">
      <dgm:prSet/>
      <dgm:spPr/>
      <dgm:t>
        <a:bodyPr/>
        <a:lstStyle/>
        <a:p>
          <a:endParaRPr lang="id-ID" sz="2400"/>
        </a:p>
      </dgm:t>
    </dgm:pt>
    <dgm:pt modelId="{EB8AEC95-24EC-4983-B53B-0A2B08D4D384}" type="sibTrans" cxnId="{565E721F-8CD2-4C9E-BFDC-A491D655B21D}">
      <dgm:prSet/>
      <dgm:spPr/>
      <dgm:t>
        <a:bodyPr/>
        <a:lstStyle/>
        <a:p>
          <a:endParaRPr lang="id-ID" sz="2400"/>
        </a:p>
      </dgm:t>
    </dgm:pt>
    <dgm:pt modelId="{18420442-3E18-4730-A55F-CF5E81BE3329}">
      <dgm:prSet phldrT="[Text]" custT="1"/>
      <dgm:spPr/>
      <dgm:t>
        <a:bodyPr/>
        <a:lstStyle/>
        <a:p>
          <a:r>
            <a:rPr lang="id-ID" sz="2800" dirty="0" smtClean="0"/>
            <a:t>Mengandung materi genetik : Materi penentu sifat-sifat makhluk hidup </a:t>
          </a:r>
          <a:r>
            <a:rPr lang="id-ID" sz="2800" dirty="0" smtClean="0">
              <a:sym typeface="Wingdings" panose="05000000000000000000" pitchFamily="2" charset="2"/>
            </a:rPr>
            <a:t></a:t>
          </a:r>
          <a:r>
            <a:rPr lang="id-ID" sz="2800" dirty="0" smtClean="0"/>
            <a:t> maka sifat makhluk hidup </a:t>
          </a:r>
          <a:r>
            <a:rPr lang="id-ID" sz="2800" b="1" dirty="0" smtClean="0"/>
            <a:t>dapat diwariskan </a:t>
          </a:r>
          <a:r>
            <a:rPr lang="id-ID" sz="2800" dirty="0" smtClean="0"/>
            <a:t>kepada keturunannya.</a:t>
          </a:r>
          <a:endParaRPr lang="id-ID" sz="2800" dirty="0"/>
        </a:p>
      </dgm:t>
    </dgm:pt>
    <dgm:pt modelId="{A338DA92-FEFA-4C55-8F72-35298142009B}" type="parTrans" cxnId="{E4275CFF-F41E-4793-8DE8-8B064E3C8525}">
      <dgm:prSet/>
      <dgm:spPr/>
      <dgm:t>
        <a:bodyPr/>
        <a:lstStyle/>
        <a:p>
          <a:endParaRPr lang="id-ID" sz="2400"/>
        </a:p>
      </dgm:t>
    </dgm:pt>
    <dgm:pt modelId="{75DE0FA4-AF33-4E57-8F20-26AD1CD27D4A}" type="sibTrans" cxnId="{E4275CFF-F41E-4793-8DE8-8B064E3C8525}">
      <dgm:prSet/>
      <dgm:spPr/>
      <dgm:t>
        <a:bodyPr/>
        <a:lstStyle/>
        <a:p>
          <a:endParaRPr lang="id-ID" sz="2400"/>
        </a:p>
      </dgm:t>
    </dgm:pt>
    <dgm:pt modelId="{28EB1E22-0E42-4151-9D6F-586EB2DFBC29}" type="pres">
      <dgm:prSet presAssocID="{D3054543-E0C2-47EE-A8C2-29E19A695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8CB0943-F413-4E90-98C8-33BB6310CFFE}" type="pres">
      <dgm:prSet presAssocID="{7073FAD7-FA99-4B54-B977-992AE6EC62C9}" presName="parentText" presStyleLbl="node1" presStyleIdx="0" presStyleCnt="3" custScaleY="5140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FF9CAA-C601-4CD0-905F-57F7A4284D46}" type="pres">
      <dgm:prSet presAssocID="{7073FAD7-FA99-4B54-B977-992AE6EC62C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FBA327-01C3-48E6-92A9-AA467CC8058B}" type="pres">
      <dgm:prSet presAssocID="{FE2B3630-289D-4CDF-8AF2-68E51943857B}" presName="parentText" presStyleLbl="node1" presStyleIdx="1" presStyleCnt="3" custScaleY="43835" custLinFactNeighborY="-1556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59ACD0-F178-4797-8552-85A5587979D3}" type="pres">
      <dgm:prSet presAssocID="{FE2B3630-289D-4CDF-8AF2-68E51943857B}" presName="childText" presStyleLbl="revTx" presStyleIdx="1" presStyleCnt="3" custLinFactNeighborY="194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698F0F-523A-432F-8D99-C425BF438150}" type="pres">
      <dgm:prSet presAssocID="{F8BEED2C-BB6C-4040-AC8E-C2100B5CAA2B}" presName="parentText" presStyleLbl="node1" presStyleIdx="2" presStyleCnt="3" custScaleY="84407" custLinFactNeighborY="-227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31F8EB-FACB-42D8-A6F0-A76BB8DC8D75}" type="pres">
      <dgm:prSet presAssocID="{F8BEED2C-BB6C-4040-AC8E-C2100B5CAA2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02868F9-62F5-4315-9D1C-85B28F992615}" type="presOf" srcId="{CD6547DC-B1EE-4095-8017-423644E2A19E}" destId="{E731F8EB-FACB-42D8-A6F0-A76BB8DC8D75}" srcOrd="0" destOrd="1" presId="urn:microsoft.com/office/officeart/2005/8/layout/vList2"/>
    <dgm:cxn modelId="{DB660EA9-D167-4365-AE7C-53DCB51ADAE3}" type="presOf" srcId="{F8BEED2C-BB6C-4040-AC8E-C2100B5CAA2B}" destId="{4F698F0F-523A-432F-8D99-C425BF438150}" srcOrd="0" destOrd="0" presId="urn:microsoft.com/office/officeart/2005/8/layout/vList2"/>
    <dgm:cxn modelId="{E0EFE156-E766-4542-97EC-115845F787B4}" type="presOf" srcId="{7584DF0D-982C-49BF-80F1-01971EE6896C}" destId="{E731F8EB-FACB-42D8-A6F0-A76BB8DC8D75}" srcOrd="0" destOrd="0" presId="urn:microsoft.com/office/officeart/2005/8/layout/vList2"/>
    <dgm:cxn modelId="{565E721F-8CD2-4C9E-BFDC-A491D655B21D}" srcId="{F8BEED2C-BB6C-4040-AC8E-C2100B5CAA2B}" destId="{CD6547DC-B1EE-4095-8017-423644E2A19E}" srcOrd="1" destOrd="0" parTransId="{4BF9E125-92BF-458E-A2C1-4EAE8C3FF0DC}" sibTransId="{EB8AEC95-24EC-4983-B53B-0A2B08D4D384}"/>
    <dgm:cxn modelId="{F8B48145-DE10-426B-9D36-CB0C33D4BF9E}" type="presOf" srcId="{7073FAD7-FA99-4B54-B977-992AE6EC62C9}" destId="{F8CB0943-F413-4E90-98C8-33BB6310CFFE}" srcOrd="0" destOrd="0" presId="urn:microsoft.com/office/officeart/2005/8/layout/vList2"/>
    <dgm:cxn modelId="{98E135B1-9135-4355-AB99-8576081947BA}" type="presOf" srcId="{18420442-3E18-4730-A55F-CF5E81BE3329}" destId="{E731F8EB-FACB-42D8-A6F0-A76BB8DC8D75}" srcOrd="0" destOrd="2" presId="urn:microsoft.com/office/officeart/2005/8/layout/vList2"/>
    <dgm:cxn modelId="{C607A100-4B54-4969-A5A7-AD3408553049}" srcId="{7073FAD7-FA99-4B54-B977-992AE6EC62C9}" destId="{7AC34DEB-736A-4871-9B56-DBF911AE1ABF}" srcOrd="0" destOrd="0" parTransId="{62BCDB0D-5E7E-44C5-86B3-B17D15FA030F}" sibTransId="{86336BBF-D2C5-47E6-9928-62A1B9CB6E74}"/>
    <dgm:cxn modelId="{4CC7D6D5-7A85-44B0-A71A-1638299B83E2}" srcId="{D3054543-E0C2-47EE-A8C2-29E19A69524F}" destId="{FE2B3630-289D-4CDF-8AF2-68E51943857B}" srcOrd="1" destOrd="0" parTransId="{252FA60E-4AC1-44C4-9F0C-CED44AD2099A}" sibTransId="{57F01D13-1842-4DCA-91BE-47660FB0B3C2}"/>
    <dgm:cxn modelId="{36C4B822-7D53-4AB2-856D-83003B1818F7}" srcId="{F8BEED2C-BB6C-4040-AC8E-C2100B5CAA2B}" destId="{7584DF0D-982C-49BF-80F1-01971EE6896C}" srcOrd="0" destOrd="0" parTransId="{AD487D42-2F05-4837-A104-39C17A0A2168}" sibTransId="{AF7A4816-0050-465B-9F41-53915FAD77C2}"/>
    <dgm:cxn modelId="{BA96028A-1DCE-4CBC-95B8-FFF89AB6D771}" srcId="{D3054543-E0C2-47EE-A8C2-29E19A69524F}" destId="{7073FAD7-FA99-4B54-B977-992AE6EC62C9}" srcOrd="0" destOrd="0" parTransId="{91A26DAE-F41D-405F-AB7E-33034A96C2FF}" sibTransId="{A16A6BDE-5378-457B-9BAB-6D75AA5DDFE1}"/>
    <dgm:cxn modelId="{8B027E09-EF57-4F66-88FD-2461BF42DF2B}" srcId="{D3054543-E0C2-47EE-A8C2-29E19A69524F}" destId="{F8BEED2C-BB6C-4040-AC8E-C2100B5CAA2B}" srcOrd="2" destOrd="0" parTransId="{489106E3-5AB2-49E4-8F89-752F5A548A6D}" sibTransId="{7461DD04-BD21-48FD-8149-089762733586}"/>
    <dgm:cxn modelId="{F4FE0FB6-96C6-4051-9ABA-11582DA058E7}" type="presOf" srcId="{0024064C-B566-4098-B919-ED45B9AD95CB}" destId="{D259ACD0-F178-4797-8552-85A5587979D3}" srcOrd="0" destOrd="0" presId="urn:microsoft.com/office/officeart/2005/8/layout/vList2"/>
    <dgm:cxn modelId="{C4A48A3E-331E-4847-B0AD-C697A01DCC95}" type="presOf" srcId="{7AC34DEB-736A-4871-9B56-DBF911AE1ABF}" destId="{69FF9CAA-C601-4CD0-905F-57F7A4284D46}" srcOrd="0" destOrd="0" presId="urn:microsoft.com/office/officeart/2005/8/layout/vList2"/>
    <dgm:cxn modelId="{E4275CFF-F41E-4793-8DE8-8B064E3C8525}" srcId="{F8BEED2C-BB6C-4040-AC8E-C2100B5CAA2B}" destId="{18420442-3E18-4730-A55F-CF5E81BE3329}" srcOrd="2" destOrd="0" parTransId="{A338DA92-FEFA-4C55-8F72-35298142009B}" sibTransId="{75DE0FA4-AF33-4E57-8F20-26AD1CD27D4A}"/>
    <dgm:cxn modelId="{A846B254-950A-433A-9EE0-516C2C68DC4E}" type="presOf" srcId="{FE2B3630-289D-4CDF-8AF2-68E51943857B}" destId="{D9FBA327-01C3-48E6-92A9-AA467CC8058B}" srcOrd="0" destOrd="0" presId="urn:microsoft.com/office/officeart/2005/8/layout/vList2"/>
    <dgm:cxn modelId="{CC6BEC52-D5D9-4178-A8E8-56C4D84D8880}" type="presOf" srcId="{D3054543-E0C2-47EE-A8C2-29E19A69524F}" destId="{28EB1E22-0E42-4151-9D6F-586EB2DFBC29}" srcOrd="0" destOrd="0" presId="urn:microsoft.com/office/officeart/2005/8/layout/vList2"/>
    <dgm:cxn modelId="{744F81B5-8E51-493F-89BB-C881C452FFE4}" srcId="{FE2B3630-289D-4CDF-8AF2-68E51943857B}" destId="{0024064C-B566-4098-B919-ED45B9AD95CB}" srcOrd="0" destOrd="0" parTransId="{3A82A4E6-B5C4-4307-AB4C-FD590B5CDF79}" sibTransId="{C200EB70-11A0-4219-83F7-49B617BBAA94}"/>
    <dgm:cxn modelId="{98CF822A-E7A1-4B48-86E7-077897064262}" type="presParOf" srcId="{28EB1E22-0E42-4151-9D6F-586EB2DFBC29}" destId="{F8CB0943-F413-4E90-98C8-33BB6310CFFE}" srcOrd="0" destOrd="0" presId="urn:microsoft.com/office/officeart/2005/8/layout/vList2"/>
    <dgm:cxn modelId="{1894B8BC-DA4B-4055-AEB2-8E6DA87A28BD}" type="presParOf" srcId="{28EB1E22-0E42-4151-9D6F-586EB2DFBC29}" destId="{69FF9CAA-C601-4CD0-905F-57F7A4284D46}" srcOrd="1" destOrd="0" presId="urn:microsoft.com/office/officeart/2005/8/layout/vList2"/>
    <dgm:cxn modelId="{D37D112F-42FC-4036-8923-FC2B24F6FE44}" type="presParOf" srcId="{28EB1E22-0E42-4151-9D6F-586EB2DFBC29}" destId="{D9FBA327-01C3-48E6-92A9-AA467CC8058B}" srcOrd="2" destOrd="0" presId="urn:microsoft.com/office/officeart/2005/8/layout/vList2"/>
    <dgm:cxn modelId="{928BEC20-C14C-4DC3-99CF-7BE5C222F14A}" type="presParOf" srcId="{28EB1E22-0E42-4151-9D6F-586EB2DFBC29}" destId="{D259ACD0-F178-4797-8552-85A5587979D3}" srcOrd="3" destOrd="0" presId="urn:microsoft.com/office/officeart/2005/8/layout/vList2"/>
    <dgm:cxn modelId="{1785A2D5-BF35-401F-931B-5270EDBCC786}" type="presParOf" srcId="{28EB1E22-0E42-4151-9D6F-586EB2DFBC29}" destId="{4F698F0F-523A-432F-8D99-C425BF438150}" srcOrd="4" destOrd="0" presId="urn:microsoft.com/office/officeart/2005/8/layout/vList2"/>
    <dgm:cxn modelId="{3F06ECC3-7EF5-4C3F-9309-F7412365FA7A}" type="presParOf" srcId="{28EB1E22-0E42-4151-9D6F-586EB2DFBC29}" destId="{E731F8EB-FACB-42D8-A6F0-A76BB8DC8D7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C11C7F-C0E8-436C-A1E4-D5A0E79BABB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A6141CCC-92C8-4489-A9E2-9F9939992C2A}">
      <dgm:prSet phldrT="[Text]"/>
      <dgm:spPr/>
      <dgm:t>
        <a:bodyPr/>
        <a:lstStyle/>
        <a:p>
          <a:r>
            <a:rPr lang="id-ID" dirty="0" smtClean="0"/>
            <a:t>Sel Prokariot</a:t>
          </a:r>
          <a:endParaRPr lang="id-ID" dirty="0"/>
        </a:p>
      </dgm:t>
    </dgm:pt>
    <dgm:pt modelId="{751D6AC0-9E5B-4E5B-8765-8A0B36FDD197}" type="parTrans" cxnId="{3A499C5F-4566-4522-8B42-0C74B98F4AD5}">
      <dgm:prSet/>
      <dgm:spPr/>
      <dgm:t>
        <a:bodyPr/>
        <a:lstStyle/>
        <a:p>
          <a:endParaRPr lang="id-ID"/>
        </a:p>
      </dgm:t>
    </dgm:pt>
    <dgm:pt modelId="{58857E3A-EF88-4C3E-9061-3B2EA2408965}" type="sibTrans" cxnId="{3A499C5F-4566-4522-8B42-0C74B98F4AD5}">
      <dgm:prSet/>
      <dgm:spPr/>
      <dgm:t>
        <a:bodyPr/>
        <a:lstStyle/>
        <a:p>
          <a:endParaRPr lang="id-ID"/>
        </a:p>
      </dgm:t>
    </dgm:pt>
    <dgm:pt modelId="{B8C64703-DA29-401C-A7CB-C43B388A2FBF}">
      <dgm:prSet phldrT="[Text]"/>
      <dgm:spPr/>
      <dgm:t>
        <a:bodyPr/>
        <a:lstStyle/>
        <a:p>
          <a:r>
            <a:rPr lang="id-ID" dirty="0" smtClean="0"/>
            <a:t>Tidak mempunyai membran inti</a:t>
          </a:r>
          <a:endParaRPr lang="id-ID" dirty="0"/>
        </a:p>
      </dgm:t>
    </dgm:pt>
    <dgm:pt modelId="{B8B2D396-9702-46D2-B909-E1CD50B79EA4}" type="parTrans" cxnId="{4E1EE3CF-06D4-4C0D-9A57-BE5E48395B2D}">
      <dgm:prSet/>
      <dgm:spPr/>
      <dgm:t>
        <a:bodyPr/>
        <a:lstStyle/>
        <a:p>
          <a:endParaRPr lang="id-ID"/>
        </a:p>
      </dgm:t>
    </dgm:pt>
    <dgm:pt modelId="{6D45810F-09EB-4F34-9C6B-EB7B23CF64A8}" type="sibTrans" cxnId="{4E1EE3CF-06D4-4C0D-9A57-BE5E48395B2D}">
      <dgm:prSet/>
      <dgm:spPr/>
      <dgm:t>
        <a:bodyPr/>
        <a:lstStyle/>
        <a:p>
          <a:endParaRPr lang="id-ID"/>
        </a:p>
      </dgm:t>
    </dgm:pt>
    <dgm:pt modelId="{D2705649-37DA-425F-80F1-4895301296EE}">
      <dgm:prSet phldrT="[Text]"/>
      <dgm:spPr/>
      <dgm:t>
        <a:bodyPr/>
        <a:lstStyle/>
        <a:p>
          <a:r>
            <a:rPr lang="id-ID" dirty="0" smtClean="0"/>
            <a:t>Sel Eukariot</a:t>
          </a:r>
          <a:endParaRPr lang="id-ID" dirty="0"/>
        </a:p>
      </dgm:t>
    </dgm:pt>
    <dgm:pt modelId="{5447D266-1613-4E01-A4F2-B79AD99B70FA}" type="parTrans" cxnId="{C0A2A36D-0BF1-458D-ABED-A6549B9EF6F7}">
      <dgm:prSet/>
      <dgm:spPr/>
      <dgm:t>
        <a:bodyPr/>
        <a:lstStyle/>
        <a:p>
          <a:endParaRPr lang="id-ID"/>
        </a:p>
      </dgm:t>
    </dgm:pt>
    <dgm:pt modelId="{6446B1B8-C210-4CC8-9A0B-B7CA915D9B31}" type="sibTrans" cxnId="{C0A2A36D-0BF1-458D-ABED-A6549B9EF6F7}">
      <dgm:prSet/>
      <dgm:spPr/>
      <dgm:t>
        <a:bodyPr/>
        <a:lstStyle/>
        <a:p>
          <a:endParaRPr lang="id-ID"/>
        </a:p>
      </dgm:t>
    </dgm:pt>
    <dgm:pt modelId="{C684940A-E8A9-46FF-8092-4A18BE6631FF}">
      <dgm:prSet phldrT="[Text]"/>
      <dgm:spPr/>
      <dgm:t>
        <a:bodyPr/>
        <a:lstStyle/>
        <a:p>
          <a:r>
            <a:rPr lang="id-ID" dirty="0" smtClean="0"/>
            <a:t>Mempunyai membran inti</a:t>
          </a:r>
          <a:endParaRPr lang="id-ID" dirty="0"/>
        </a:p>
      </dgm:t>
    </dgm:pt>
    <dgm:pt modelId="{ABA00813-9129-463F-AA0A-DAE3026C1F84}" type="parTrans" cxnId="{72444257-CC15-44D8-AA7A-E9A24FBFE944}">
      <dgm:prSet/>
      <dgm:spPr/>
      <dgm:t>
        <a:bodyPr/>
        <a:lstStyle/>
        <a:p>
          <a:endParaRPr lang="id-ID"/>
        </a:p>
      </dgm:t>
    </dgm:pt>
    <dgm:pt modelId="{FEEE6C73-AFC9-40D6-9BF8-6279F8F91AC6}" type="sibTrans" cxnId="{72444257-CC15-44D8-AA7A-E9A24FBFE944}">
      <dgm:prSet/>
      <dgm:spPr/>
      <dgm:t>
        <a:bodyPr/>
        <a:lstStyle/>
        <a:p>
          <a:endParaRPr lang="id-ID"/>
        </a:p>
      </dgm:t>
    </dgm:pt>
    <dgm:pt modelId="{A8230B16-1D25-41EC-8A0A-0E9A5B71AE50}" type="pres">
      <dgm:prSet presAssocID="{74C11C7F-C0E8-436C-A1E4-D5A0E79BAB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51D3EAA-D370-465B-8AC5-A38362033ABE}" type="pres">
      <dgm:prSet presAssocID="{A6141CCC-92C8-4489-A9E2-9F9939992C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CA90EC-8BA3-4973-9756-1F8CC0087C2A}" type="pres">
      <dgm:prSet presAssocID="{A6141CCC-92C8-4489-A9E2-9F9939992C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197692-64B9-4F9C-A60C-07EA9E22A066}" type="pres">
      <dgm:prSet presAssocID="{D2705649-37DA-425F-80F1-4895301296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0851F5-2B49-4787-8425-46174C7CE0F5}" type="pres">
      <dgm:prSet presAssocID="{D2705649-37DA-425F-80F1-4895301296E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BD3804B-7BDD-4BC8-8273-50A7D4DB4DD3}" type="presOf" srcId="{B8C64703-DA29-401C-A7CB-C43B388A2FBF}" destId="{04CA90EC-8BA3-4973-9756-1F8CC0087C2A}" srcOrd="0" destOrd="0" presId="urn:microsoft.com/office/officeart/2005/8/layout/vList2"/>
    <dgm:cxn modelId="{167ADF7E-E66C-4951-B129-2A7F9033109A}" type="presOf" srcId="{C684940A-E8A9-46FF-8092-4A18BE6631FF}" destId="{940851F5-2B49-4787-8425-46174C7CE0F5}" srcOrd="0" destOrd="0" presId="urn:microsoft.com/office/officeart/2005/8/layout/vList2"/>
    <dgm:cxn modelId="{3A499C5F-4566-4522-8B42-0C74B98F4AD5}" srcId="{74C11C7F-C0E8-436C-A1E4-D5A0E79BABBD}" destId="{A6141CCC-92C8-4489-A9E2-9F9939992C2A}" srcOrd="0" destOrd="0" parTransId="{751D6AC0-9E5B-4E5B-8765-8A0B36FDD197}" sibTransId="{58857E3A-EF88-4C3E-9061-3B2EA2408965}"/>
    <dgm:cxn modelId="{EC853BD4-953D-4DBE-BEE2-B31FB1418168}" type="presOf" srcId="{74C11C7F-C0E8-436C-A1E4-D5A0E79BABBD}" destId="{A8230B16-1D25-41EC-8A0A-0E9A5B71AE50}" srcOrd="0" destOrd="0" presId="urn:microsoft.com/office/officeart/2005/8/layout/vList2"/>
    <dgm:cxn modelId="{4E1EE3CF-06D4-4C0D-9A57-BE5E48395B2D}" srcId="{A6141CCC-92C8-4489-A9E2-9F9939992C2A}" destId="{B8C64703-DA29-401C-A7CB-C43B388A2FBF}" srcOrd="0" destOrd="0" parTransId="{B8B2D396-9702-46D2-B909-E1CD50B79EA4}" sibTransId="{6D45810F-09EB-4F34-9C6B-EB7B23CF64A8}"/>
    <dgm:cxn modelId="{C0A2A36D-0BF1-458D-ABED-A6549B9EF6F7}" srcId="{74C11C7F-C0E8-436C-A1E4-D5A0E79BABBD}" destId="{D2705649-37DA-425F-80F1-4895301296EE}" srcOrd="1" destOrd="0" parTransId="{5447D266-1613-4E01-A4F2-B79AD99B70FA}" sibTransId="{6446B1B8-C210-4CC8-9A0B-B7CA915D9B31}"/>
    <dgm:cxn modelId="{EFC782C6-4E4A-4935-8A5D-048590752515}" type="presOf" srcId="{A6141CCC-92C8-4489-A9E2-9F9939992C2A}" destId="{151D3EAA-D370-465B-8AC5-A38362033ABE}" srcOrd="0" destOrd="0" presId="urn:microsoft.com/office/officeart/2005/8/layout/vList2"/>
    <dgm:cxn modelId="{72444257-CC15-44D8-AA7A-E9A24FBFE944}" srcId="{D2705649-37DA-425F-80F1-4895301296EE}" destId="{C684940A-E8A9-46FF-8092-4A18BE6631FF}" srcOrd="0" destOrd="0" parTransId="{ABA00813-9129-463F-AA0A-DAE3026C1F84}" sibTransId="{FEEE6C73-AFC9-40D6-9BF8-6279F8F91AC6}"/>
    <dgm:cxn modelId="{F16697A9-5282-4F9C-8E3C-EFD96C22D98B}" type="presOf" srcId="{D2705649-37DA-425F-80F1-4895301296EE}" destId="{25197692-64B9-4F9C-A60C-07EA9E22A066}" srcOrd="0" destOrd="0" presId="urn:microsoft.com/office/officeart/2005/8/layout/vList2"/>
    <dgm:cxn modelId="{563DCBC4-9398-4FC0-92BB-514469D3AAC2}" type="presParOf" srcId="{A8230B16-1D25-41EC-8A0A-0E9A5B71AE50}" destId="{151D3EAA-D370-465B-8AC5-A38362033ABE}" srcOrd="0" destOrd="0" presId="urn:microsoft.com/office/officeart/2005/8/layout/vList2"/>
    <dgm:cxn modelId="{FCFB197C-EE45-4B05-B6AE-913F7CAF1633}" type="presParOf" srcId="{A8230B16-1D25-41EC-8A0A-0E9A5B71AE50}" destId="{04CA90EC-8BA3-4973-9756-1F8CC0087C2A}" srcOrd="1" destOrd="0" presId="urn:microsoft.com/office/officeart/2005/8/layout/vList2"/>
    <dgm:cxn modelId="{C66A4A92-32EB-4166-BFA5-7660E3298EA1}" type="presParOf" srcId="{A8230B16-1D25-41EC-8A0A-0E9A5B71AE50}" destId="{25197692-64B9-4F9C-A60C-07EA9E22A066}" srcOrd="2" destOrd="0" presId="urn:microsoft.com/office/officeart/2005/8/layout/vList2"/>
    <dgm:cxn modelId="{4E0EF715-125E-4C5D-B8B0-7BCF6ECF2C15}" type="presParOf" srcId="{A8230B16-1D25-41EC-8A0A-0E9A5B71AE50}" destId="{940851F5-2B49-4787-8425-46174C7CE0F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84399-B216-48B4-A5B9-717A591DC988}">
      <dsp:nvSpPr>
        <dsp:cNvPr id="0" name=""/>
        <dsp:cNvSpPr/>
      </dsp:nvSpPr>
      <dsp:spPr>
        <a:xfrm>
          <a:off x="0" y="536986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A1720-E112-4030-8C28-2E5B3418A199}">
      <dsp:nvSpPr>
        <dsp:cNvPr id="0" name=""/>
        <dsp:cNvSpPr/>
      </dsp:nvSpPr>
      <dsp:spPr>
        <a:xfrm>
          <a:off x="609600" y="74290"/>
          <a:ext cx="10800027" cy="757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Makhluk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hidup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mempunyai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susunan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kimia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yg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kompleks</a:t>
          </a:r>
          <a:endParaRPr lang="id-ID" sz="2800" kern="1200" dirty="0"/>
        </a:p>
      </dsp:txBody>
      <dsp:txXfrm>
        <a:off x="646597" y="111287"/>
        <a:ext cx="10726033" cy="683902"/>
      </dsp:txXfrm>
    </dsp:sp>
    <dsp:sp modelId="{ABDCBEEA-069F-423C-A0E0-A5E8F2D199B5}">
      <dsp:nvSpPr>
        <dsp:cNvPr id="0" name=""/>
        <dsp:cNvSpPr/>
      </dsp:nvSpPr>
      <dsp:spPr>
        <a:xfrm>
          <a:off x="0" y="1611683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4E2C2-B22E-40DE-B767-9450F5356E5E}">
      <dsp:nvSpPr>
        <dsp:cNvPr id="0" name=""/>
        <dsp:cNvSpPr/>
      </dsp:nvSpPr>
      <dsp:spPr>
        <a:xfrm>
          <a:off x="609600" y="1148986"/>
          <a:ext cx="10800027" cy="7578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Makhluk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hidup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memerlukan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energi</a:t>
          </a:r>
          <a:endParaRPr lang="id-ID" sz="2800" kern="1200" dirty="0"/>
        </a:p>
      </dsp:txBody>
      <dsp:txXfrm>
        <a:off x="646597" y="1185983"/>
        <a:ext cx="10726033" cy="683902"/>
      </dsp:txXfrm>
    </dsp:sp>
    <dsp:sp modelId="{6A5312CE-B818-4F23-BD50-7765839826D2}">
      <dsp:nvSpPr>
        <dsp:cNvPr id="0" name=""/>
        <dsp:cNvSpPr/>
      </dsp:nvSpPr>
      <dsp:spPr>
        <a:xfrm>
          <a:off x="0" y="2686379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3ACF9-A0E4-472B-9508-1799E29D73DF}">
      <dsp:nvSpPr>
        <dsp:cNvPr id="0" name=""/>
        <dsp:cNvSpPr/>
      </dsp:nvSpPr>
      <dsp:spPr>
        <a:xfrm>
          <a:off x="609600" y="2223683"/>
          <a:ext cx="10800027" cy="7578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Makhluk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hidup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melakukan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pertumbuhan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perkembangan</a:t>
          </a:r>
          <a:endParaRPr lang="id-ID" sz="2800" kern="1200" dirty="0"/>
        </a:p>
      </dsp:txBody>
      <dsp:txXfrm>
        <a:off x="646597" y="2260680"/>
        <a:ext cx="10726033" cy="683902"/>
      </dsp:txXfrm>
    </dsp:sp>
    <dsp:sp modelId="{2F0EDBF4-6E34-43ED-943A-DE2339CBFE27}">
      <dsp:nvSpPr>
        <dsp:cNvPr id="0" name=""/>
        <dsp:cNvSpPr/>
      </dsp:nvSpPr>
      <dsp:spPr>
        <a:xfrm>
          <a:off x="0" y="3761076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2D127-DFD6-4773-A85B-1B8FD022F0EC}">
      <dsp:nvSpPr>
        <dsp:cNvPr id="0" name=""/>
        <dsp:cNvSpPr/>
      </dsp:nvSpPr>
      <dsp:spPr>
        <a:xfrm>
          <a:off x="609600" y="3298379"/>
          <a:ext cx="10800027" cy="7578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Makhluk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hidup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mempunyai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kemampuan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bereproduksi</a:t>
          </a:r>
          <a:endParaRPr lang="id-ID" sz="2800" kern="1200" dirty="0"/>
        </a:p>
      </dsp:txBody>
      <dsp:txXfrm>
        <a:off x="646597" y="3335376"/>
        <a:ext cx="10726033" cy="683902"/>
      </dsp:txXfrm>
    </dsp:sp>
    <dsp:sp modelId="{7AC90286-3126-4BD9-B662-030A17D14607}">
      <dsp:nvSpPr>
        <dsp:cNvPr id="0" name=""/>
        <dsp:cNvSpPr/>
      </dsp:nvSpPr>
      <dsp:spPr>
        <a:xfrm>
          <a:off x="0" y="4835772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9E77B-E1A8-4E9E-A2EB-EB4E8F6F4429}">
      <dsp:nvSpPr>
        <dsp:cNvPr id="0" name=""/>
        <dsp:cNvSpPr/>
      </dsp:nvSpPr>
      <dsp:spPr>
        <a:xfrm>
          <a:off x="609600" y="4373076"/>
          <a:ext cx="10800027" cy="7578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Makhluk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hidup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melakukan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aktifitas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pertahanan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kehidupan</a:t>
          </a:r>
          <a:endParaRPr lang="id-ID" sz="2800" kern="1200" dirty="0"/>
        </a:p>
      </dsp:txBody>
      <dsp:txXfrm>
        <a:off x="646597" y="4410073"/>
        <a:ext cx="10726033" cy="6839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62E0F-262F-45D1-A8C7-97D07754E4C4}">
      <dsp:nvSpPr>
        <dsp:cNvPr id="0" name=""/>
        <dsp:cNvSpPr/>
      </dsp:nvSpPr>
      <dsp:spPr>
        <a:xfrm>
          <a:off x="0" y="146368"/>
          <a:ext cx="6468979" cy="839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Fungsi</a:t>
          </a:r>
          <a:endParaRPr lang="id-ID" sz="3500" kern="1200" dirty="0"/>
        </a:p>
      </dsp:txBody>
      <dsp:txXfrm>
        <a:off x="40980" y="187348"/>
        <a:ext cx="6387019" cy="757514"/>
      </dsp:txXfrm>
    </dsp:sp>
    <dsp:sp modelId="{5CFB6D76-8BA7-4803-BA55-31D6A9A1C2E7}">
      <dsp:nvSpPr>
        <dsp:cNvPr id="0" name=""/>
        <dsp:cNvSpPr/>
      </dsp:nvSpPr>
      <dsp:spPr>
        <a:xfrm>
          <a:off x="0" y="985843"/>
          <a:ext cx="6468979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Perlindungan, dukungan fisik dan komunikasi atau hubungan dengan sel-sel lainnya </a:t>
          </a:r>
          <a:endParaRPr lang="id-ID" sz="2700" kern="1200" dirty="0"/>
        </a:p>
      </dsp:txBody>
      <dsp:txXfrm>
        <a:off x="0" y="985843"/>
        <a:ext cx="6468979" cy="1231650"/>
      </dsp:txXfrm>
    </dsp:sp>
    <dsp:sp modelId="{C20850BF-C9B8-4AC3-B725-2592FD37FB8E}">
      <dsp:nvSpPr>
        <dsp:cNvPr id="0" name=""/>
        <dsp:cNvSpPr/>
      </dsp:nvSpPr>
      <dsp:spPr>
        <a:xfrm>
          <a:off x="0" y="2217493"/>
          <a:ext cx="6468979" cy="839474"/>
        </a:xfrm>
        <a:prstGeom prst="roundRect">
          <a:avLst/>
        </a:prstGeom>
        <a:solidFill>
          <a:schemeClr val="accent4">
            <a:hueOff val="5258335"/>
            <a:satOff val="-546"/>
            <a:lumOff val="1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u="none" kern="1200" dirty="0" smtClean="0"/>
            <a:t>Kerangka Pendukung</a:t>
          </a:r>
          <a:endParaRPr lang="id-ID" sz="3500" u="none" kern="1200" dirty="0"/>
        </a:p>
      </dsp:txBody>
      <dsp:txXfrm>
        <a:off x="40980" y="2258473"/>
        <a:ext cx="6387019" cy="757514"/>
      </dsp:txXfrm>
    </dsp:sp>
    <dsp:sp modelId="{869E2F0C-7E7F-46D6-A87E-80A6AD4A3280}">
      <dsp:nvSpPr>
        <dsp:cNvPr id="0" name=""/>
        <dsp:cNvSpPr/>
      </dsp:nvSpPr>
      <dsp:spPr>
        <a:xfrm>
          <a:off x="0" y="3056968"/>
          <a:ext cx="646897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n-NO" sz="2700" kern="1200" dirty="0" smtClean="0"/>
            <a:t>Pada tanaman dinding sel yang kaku </a:t>
          </a:r>
          <a:endParaRPr lang="id-ID" sz="2700" kern="1200" dirty="0"/>
        </a:p>
      </dsp:txBody>
      <dsp:txXfrm>
        <a:off x="0" y="3056968"/>
        <a:ext cx="6468979" cy="579600"/>
      </dsp:txXfrm>
    </dsp:sp>
    <dsp:sp modelId="{08A2CAE8-BC3D-45F2-B0E1-22303A81A485}">
      <dsp:nvSpPr>
        <dsp:cNvPr id="0" name=""/>
        <dsp:cNvSpPr/>
      </dsp:nvSpPr>
      <dsp:spPr>
        <a:xfrm>
          <a:off x="0" y="3636568"/>
          <a:ext cx="6468979" cy="839474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Koordinasi Antar Sel</a:t>
          </a:r>
          <a:endParaRPr lang="id-ID" sz="3500" kern="1200" dirty="0"/>
        </a:p>
      </dsp:txBody>
      <dsp:txXfrm>
        <a:off x="40980" y="3677548"/>
        <a:ext cx="6387019" cy="757514"/>
      </dsp:txXfrm>
    </dsp:sp>
    <dsp:sp modelId="{C9B0E9CC-5EC3-4184-B7E3-383F47DF0822}">
      <dsp:nvSpPr>
        <dsp:cNvPr id="0" name=""/>
        <dsp:cNvSpPr/>
      </dsp:nvSpPr>
      <dsp:spPr>
        <a:xfrm>
          <a:off x="0" y="4476043"/>
          <a:ext cx="6468979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Dilakukan melalui struktur yang menghubungkan sel disebut sel junction </a:t>
          </a:r>
          <a:endParaRPr lang="id-ID" sz="2700" kern="1200" dirty="0"/>
        </a:p>
      </dsp:txBody>
      <dsp:txXfrm>
        <a:off x="0" y="4476043"/>
        <a:ext cx="6468979" cy="8512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67D19-EB19-45EC-B4D4-F1A6688CCFD6}">
      <dsp:nvSpPr>
        <dsp:cNvPr id="0" name=""/>
        <dsp:cNvSpPr/>
      </dsp:nvSpPr>
      <dsp:spPr>
        <a:xfrm>
          <a:off x="0" y="8647"/>
          <a:ext cx="60960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0" kern="1200" dirty="0" smtClean="0"/>
            <a:t>Fungsi inti atau nukleus</a:t>
          </a:r>
          <a:endParaRPr lang="id-ID" sz="3200" b="0" kern="1200" dirty="0"/>
        </a:p>
      </dsp:txBody>
      <dsp:txXfrm>
        <a:off x="37467" y="46114"/>
        <a:ext cx="6021066" cy="692586"/>
      </dsp:txXfrm>
    </dsp:sp>
    <dsp:sp modelId="{402E3C19-A27E-4D07-A26B-07A50DE0E470}">
      <dsp:nvSpPr>
        <dsp:cNvPr id="0" name=""/>
        <dsp:cNvSpPr/>
      </dsp:nvSpPr>
      <dsp:spPr>
        <a:xfrm>
          <a:off x="0" y="776167"/>
          <a:ext cx="60960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0" kern="1200" dirty="0" smtClean="0"/>
            <a:t>Sebagai pusat pengatur genetik sel </a:t>
          </a:r>
          <a:endParaRPr lang="id-ID" sz="2500" b="0" kern="1200" dirty="0"/>
        </a:p>
      </dsp:txBody>
      <dsp:txXfrm>
        <a:off x="0" y="776167"/>
        <a:ext cx="6096000" cy="529920"/>
      </dsp:txXfrm>
    </dsp:sp>
    <dsp:sp modelId="{2CF18FD9-BD1D-45F8-885B-DC04C4A537EB}">
      <dsp:nvSpPr>
        <dsp:cNvPr id="0" name=""/>
        <dsp:cNvSpPr/>
      </dsp:nvSpPr>
      <dsp:spPr>
        <a:xfrm>
          <a:off x="0" y="1306087"/>
          <a:ext cx="6096000" cy="767520"/>
        </a:xfrm>
        <a:prstGeom prst="roundRect">
          <a:avLst/>
        </a:prstGeom>
        <a:solidFill>
          <a:schemeClr val="accent3">
            <a:hueOff val="99431"/>
            <a:satOff val="14485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b="0" kern="1200" dirty="0" smtClean="0"/>
            <a:t>“</a:t>
          </a:r>
          <a:r>
            <a:rPr lang="id-ID" sz="3200" b="0" kern="1200" dirty="0" smtClean="0"/>
            <a:t>B</a:t>
          </a:r>
          <a:r>
            <a:rPr lang="nb-NO" sz="3200" b="0" kern="1200" dirty="0" smtClean="0"/>
            <a:t>lue </a:t>
          </a:r>
          <a:r>
            <a:rPr lang="id-ID" sz="3200" b="0" kern="1200" dirty="0" smtClean="0"/>
            <a:t>P</a:t>
          </a:r>
          <a:r>
            <a:rPr lang="nb-NO" sz="3200" b="0" kern="1200" dirty="0" smtClean="0"/>
            <a:t>rint” </a:t>
          </a:r>
          <a:r>
            <a:rPr lang="id-ID" sz="3200" b="0" kern="1200" dirty="0" smtClean="0">
              <a:sym typeface="Wingdings" panose="05000000000000000000" pitchFamily="2" charset="2"/>
            </a:rPr>
            <a:t> H</a:t>
          </a:r>
          <a:r>
            <a:rPr lang="nb-NO" sz="3200" b="0" kern="1200" dirty="0" smtClean="0"/>
            <a:t>ereditas sel</a:t>
          </a:r>
          <a:endParaRPr lang="id-ID" sz="3200" b="0" kern="1200" dirty="0"/>
        </a:p>
      </dsp:txBody>
      <dsp:txXfrm>
        <a:off x="37467" y="1343554"/>
        <a:ext cx="6021066" cy="692586"/>
      </dsp:txXfrm>
    </dsp:sp>
    <dsp:sp modelId="{2B3DFB3F-1EE4-4C1B-8198-B70DA8D6086D}">
      <dsp:nvSpPr>
        <dsp:cNvPr id="0" name=""/>
        <dsp:cNvSpPr/>
      </dsp:nvSpPr>
      <dsp:spPr>
        <a:xfrm>
          <a:off x="0" y="2073607"/>
          <a:ext cx="60960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0" kern="1200" dirty="0" smtClean="0"/>
            <a:t>Fungsinya adalah </a:t>
          </a:r>
          <a:r>
            <a:rPr lang="nb-NO" sz="2500" b="0" kern="1200" dirty="0" smtClean="0"/>
            <a:t>mengatur aktivitas sel </a:t>
          </a:r>
          <a:endParaRPr lang="id-ID" sz="2500" b="0" kern="1200" dirty="0"/>
        </a:p>
      </dsp:txBody>
      <dsp:txXfrm>
        <a:off x="0" y="2073607"/>
        <a:ext cx="6096000" cy="529920"/>
      </dsp:txXfrm>
    </dsp:sp>
    <dsp:sp modelId="{DE6B2EB4-8D0C-4221-A709-5D40328DEDF5}">
      <dsp:nvSpPr>
        <dsp:cNvPr id="0" name=""/>
        <dsp:cNvSpPr/>
      </dsp:nvSpPr>
      <dsp:spPr>
        <a:xfrm>
          <a:off x="0" y="2603527"/>
          <a:ext cx="6096000" cy="767520"/>
        </a:xfrm>
        <a:prstGeom prst="roundRect">
          <a:avLst/>
        </a:prstGeom>
        <a:solidFill>
          <a:schemeClr val="accent3">
            <a:hueOff val="198862"/>
            <a:satOff val="28970"/>
            <a:lumOff val="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0" kern="1200" dirty="0" smtClean="0"/>
            <a:t>Kromatin</a:t>
          </a:r>
          <a:endParaRPr lang="id-ID" sz="3200" b="0" kern="1200" dirty="0"/>
        </a:p>
      </dsp:txBody>
      <dsp:txXfrm>
        <a:off x="37467" y="2640994"/>
        <a:ext cx="6021066" cy="692586"/>
      </dsp:txXfrm>
    </dsp:sp>
    <dsp:sp modelId="{796D3849-7A69-42B3-88FC-F741378EE1EC}">
      <dsp:nvSpPr>
        <dsp:cNvPr id="0" name=""/>
        <dsp:cNvSpPr/>
      </dsp:nvSpPr>
      <dsp:spPr>
        <a:xfrm>
          <a:off x="0" y="3371047"/>
          <a:ext cx="6096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0" kern="1200" dirty="0" smtClean="0"/>
            <a:t>Yaitu DNA yg diikat protein membentuk benang panjang</a:t>
          </a:r>
          <a:endParaRPr lang="id-ID" sz="2500" b="0" kern="1200" dirty="0"/>
        </a:p>
      </dsp:txBody>
      <dsp:txXfrm>
        <a:off x="0" y="3371047"/>
        <a:ext cx="6096000" cy="794880"/>
      </dsp:txXfrm>
    </dsp:sp>
    <dsp:sp modelId="{73CAFA2B-56D8-4652-A2BA-10BFAC7E30EB}">
      <dsp:nvSpPr>
        <dsp:cNvPr id="0" name=""/>
        <dsp:cNvSpPr/>
      </dsp:nvSpPr>
      <dsp:spPr>
        <a:xfrm>
          <a:off x="0" y="4165927"/>
          <a:ext cx="6096000" cy="767520"/>
        </a:xfrm>
        <a:prstGeom prst="roundRect">
          <a:avLst/>
        </a:prstGeom>
        <a:solidFill>
          <a:schemeClr val="accent3">
            <a:hueOff val="298293"/>
            <a:satOff val="43455"/>
            <a:lumOff val="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0" kern="1200" dirty="0" smtClean="0"/>
            <a:t>Kromosom</a:t>
          </a:r>
          <a:endParaRPr lang="id-ID" sz="3200" b="0" kern="1200" dirty="0"/>
        </a:p>
      </dsp:txBody>
      <dsp:txXfrm>
        <a:off x="37467" y="4203394"/>
        <a:ext cx="6021066" cy="692586"/>
      </dsp:txXfrm>
    </dsp:sp>
    <dsp:sp modelId="{CB545CB1-1606-42B0-9A3E-CED5FE8FB05E}">
      <dsp:nvSpPr>
        <dsp:cNvPr id="0" name=""/>
        <dsp:cNvSpPr/>
      </dsp:nvSpPr>
      <dsp:spPr>
        <a:xfrm>
          <a:off x="0" y="4933447"/>
          <a:ext cx="6096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0" kern="1200" dirty="0" smtClean="0"/>
            <a:t>Yaitu kromatin bergelung ke dalam struktur selama masa reproduksi sel</a:t>
          </a:r>
          <a:endParaRPr lang="id-ID" sz="2500" b="0" kern="1200" dirty="0"/>
        </a:p>
      </dsp:txBody>
      <dsp:txXfrm>
        <a:off x="0" y="4933447"/>
        <a:ext cx="6096000" cy="79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787B-C8D5-429E-ADE2-EB2525CADA36}">
      <dsp:nvSpPr>
        <dsp:cNvPr id="0" name=""/>
        <dsp:cNvSpPr/>
      </dsp:nvSpPr>
      <dsp:spPr>
        <a:xfrm>
          <a:off x="0" y="59143"/>
          <a:ext cx="5787188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0" kern="1200" dirty="0" smtClean="0"/>
            <a:t>Nucleus</a:t>
          </a:r>
          <a:endParaRPr lang="id-ID" sz="3900" b="0" kern="1200" dirty="0"/>
        </a:p>
      </dsp:txBody>
      <dsp:txXfrm>
        <a:off x="45663" y="104806"/>
        <a:ext cx="5695862" cy="844089"/>
      </dsp:txXfrm>
    </dsp:sp>
    <dsp:sp modelId="{65629F97-A93F-4428-8831-959CB0EE4188}">
      <dsp:nvSpPr>
        <dsp:cNvPr id="0" name=""/>
        <dsp:cNvSpPr/>
      </dsp:nvSpPr>
      <dsp:spPr>
        <a:xfrm>
          <a:off x="0" y="994558"/>
          <a:ext cx="5787188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43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b="0" kern="1200" dirty="0" smtClean="0"/>
            <a:t>Yaitu lapisan luar yang membungkus inti sel</a:t>
          </a:r>
          <a:endParaRPr lang="id-ID" sz="3000" b="0" kern="1200" dirty="0"/>
        </a:p>
      </dsp:txBody>
      <dsp:txXfrm>
        <a:off x="0" y="994558"/>
        <a:ext cx="5787188" cy="948577"/>
      </dsp:txXfrm>
    </dsp:sp>
    <dsp:sp modelId="{4CC09A85-6C6F-48C2-8A99-CE3181783E22}">
      <dsp:nvSpPr>
        <dsp:cNvPr id="0" name=""/>
        <dsp:cNvSpPr/>
      </dsp:nvSpPr>
      <dsp:spPr>
        <a:xfrm>
          <a:off x="0" y="1943136"/>
          <a:ext cx="5787188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900" b="0" kern="1200" dirty="0" smtClean="0"/>
            <a:t>Nuclear envelope</a:t>
          </a:r>
          <a:endParaRPr lang="id-ID" sz="3900" b="0" kern="1200" dirty="0"/>
        </a:p>
      </dsp:txBody>
      <dsp:txXfrm>
        <a:off x="45663" y="1988799"/>
        <a:ext cx="5695862" cy="844089"/>
      </dsp:txXfrm>
    </dsp:sp>
    <dsp:sp modelId="{EFDD6C0E-B854-494D-B737-032E17B79A40}">
      <dsp:nvSpPr>
        <dsp:cNvPr id="0" name=""/>
        <dsp:cNvSpPr/>
      </dsp:nvSpPr>
      <dsp:spPr>
        <a:xfrm>
          <a:off x="0" y="2878551"/>
          <a:ext cx="5787188" cy="230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43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b="0" kern="1200" dirty="0" smtClean="0"/>
            <a:t>Yaitu membran lapis dua yang memiliki lubang-lubang (pore).</a:t>
          </a:r>
          <a:endParaRPr lang="id-ID" sz="3000" b="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b="0" kern="1200" dirty="0" smtClean="0"/>
            <a:t>Fungsinya yaitu dari lubang-lubang tersebut material masuk dan keluar nukleus </a:t>
          </a:r>
          <a:endParaRPr lang="id-ID" sz="3000" b="0" kern="1200" dirty="0"/>
        </a:p>
      </dsp:txBody>
      <dsp:txXfrm>
        <a:off x="0" y="2878551"/>
        <a:ext cx="5787188" cy="23008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77CD0-8A1E-4030-9669-36B710624D12}">
      <dsp:nvSpPr>
        <dsp:cNvPr id="0" name=""/>
        <dsp:cNvSpPr/>
      </dsp:nvSpPr>
      <dsp:spPr>
        <a:xfrm>
          <a:off x="0" y="52989"/>
          <a:ext cx="5877879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0" i="0" kern="1200" baseline="0" dirty="0" smtClean="0"/>
            <a:t>Nucleolus</a:t>
          </a:r>
          <a:endParaRPr lang="id-ID" sz="3700" b="0" kern="1200" dirty="0"/>
        </a:p>
      </dsp:txBody>
      <dsp:txXfrm>
        <a:off x="43321" y="96310"/>
        <a:ext cx="5791237" cy="800803"/>
      </dsp:txXfrm>
    </dsp:sp>
    <dsp:sp modelId="{9DC72B7D-B8A4-42B0-AFD5-4358C1DB2019}">
      <dsp:nvSpPr>
        <dsp:cNvPr id="0" name=""/>
        <dsp:cNvSpPr/>
      </dsp:nvSpPr>
      <dsp:spPr>
        <a:xfrm>
          <a:off x="0" y="940434"/>
          <a:ext cx="5877879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23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b="0" i="0" kern="1200" baseline="0" dirty="0" smtClean="0"/>
            <a:t>Yaitu inti sel yang terletak di dalam nukleus </a:t>
          </a:r>
          <a:endParaRPr lang="id-ID" sz="2900" b="0" kern="1200" dirty="0"/>
        </a:p>
      </dsp:txBody>
      <dsp:txXfrm>
        <a:off x="0" y="940434"/>
        <a:ext cx="5877879" cy="919080"/>
      </dsp:txXfrm>
    </dsp:sp>
    <dsp:sp modelId="{E46E9AF3-76EE-46D2-B8C1-4D1DEE8B4A82}">
      <dsp:nvSpPr>
        <dsp:cNvPr id="0" name=""/>
        <dsp:cNvSpPr/>
      </dsp:nvSpPr>
      <dsp:spPr>
        <a:xfrm>
          <a:off x="0" y="1859514"/>
          <a:ext cx="5877879" cy="887445"/>
        </a:xfrm>
        <a:prstGeom prst="roundRect">
          <a:avLst/>
        </a:prstGeom>
        <a:solidFill>
          <a:schemeClr val="accent2">
            <a:hueOff val="-5426362"/>
            <a:satOff val="-1216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0" i="0" kern="1200" baseline="0" dirty="0" smtClean="0"/>
            <a:t>Fungsi Nucleolus</a:t>
          </a:r>
          <a:endParaRPr lang="id-ID" sz="3700" b="0" kern="1200" dirty="0"/>
        </a:p>
      </dsp:txBody>
      <dsp:txXfrm>
        <a:off x="43321" y="1902835"/>
        <a:ext cx="5791237" cy="800803"/>
      </dsp:txXfrm>
    </dsp:sp>
    <dsp:sp modelId="{3E5362C6-7498-4847-85F7-4B82E819B3F6}">
      <dsp:nvSpPr>
        <dsp:cNvPr id="0" name=""/>
        <dsp:cNvSpPr/>
      </dsp:nvSpPr>
      <dsp:spPr>
        <a:xfrm>
          <a:off x="0" y="2746960"/>
          <a:ext cx="5877879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23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b="0" i="0" kern="1200" baseline="0" dirty="0" smtClean="0"/>
            <a:t>Yaitu tempat pembentukan ribosom </a:t>
          </a:r>
          <a:endParaRPr lang="id-ID" sz="2900" b="0" kern="1200" dirty="0"/>
        </a:p>
      </dsp:txBody>
      <dsp:txXfrm>
        <a:off x="0" y="2746960"/>
        <a:ext cx="5877879" cy="919080"/>
      </dsp:txXfrm>
    </dsp:sp>
    <dsp:sp modelId="{01864BFC-4C3A-4EDA-AB4B-9622600E4CAE}">
      <dsp:nvSpPr>
        <dsp:cNvPr id="0" name=""/>
        <dsp:cNvSpPr/>
      </dsp:nvSpPr>
      <dsp:spPr>
        <a:xfrm>
          <a:off x="0" y="3666040"/>
          <a:ext cx="5877879" cy="887445"/>
        </a:xfrm>
        <a:prstGeom prst="roundRect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b="0" i="0" kern="1200" baseline="0" dirty="0" smtClean="0"/>
            <a:t>Isi dari Nucleolus</a:t>
          </a:r>
          <a:endParaRPr lang="id-ID" sz="3700" b="0" kern="1200" dirty="0"/>
        </a:p>
      </dsp:txBody>
      <dsp:txXfrm>
        <a:off x="43321" y="3709361"/>
        <a:ext cx="5791237" cy="800803"/>
      </dsp:txXfrm>
    </dsp:sp>
    <dsp:sp modelId="{EB8C6B69-385D-45BF-B2BC-6F71783F8A14}">
      <dsp:nvSpPr>
        <dsp:cNvPr id="0" name=""/>
        <dsp:cNvSpPr/>
      </dsp:nvSpPr>
      <dsp:spPr>
        <a:xfrm>
          <a:off x="0" y="4553485"/>
          <a:ext cx="5877879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23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b="0" i="0" kern="1200" baseline="0" dirty="0" smtClean="0"/>
            <a:t>Terdiri atas bagian kromatin dna dan rna serta protein </a:t>
          </a:r>
          <a:endParaRPr lang="id-ID" sz="2900" b="0" kern="1200" dirty="0"/>
        </a:p>
      </dsp:txBody>
      <dsp:txXfrm>
        <a:off x="0" y="4553485"/>
        <a:ext cx="5877879" cy="9190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3B807-BC1E-4DAA-B0CC-809D79D683AA}">
      <dsp:nvSpPr>
        <dsp:cNvPr id="0" name=""/>
        <dsp:cNvSpPr/>
      </dsp:nvSpPr>
      <dsp:spPr>
        <a:xfrm>
          <a:off x="0" y="240698"/>
          <a:ext cx="5688106" cy="171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0" i="0" kern="1200" baseline="0" dirty="0" smtClean="0"/>
            <a:t>Mitochondria</a:t>
          </a:r>
          <a:endParaRPr lang="id-ID" sz="3100" b="0" kern="1200" dirty="0"/>
        </a:p>
      </dsp:txBody>
      <dsp:txXfrm>
        <a:off x="83935" y="324633"/>
        <a:ext cx="5520236" cy="1551554"/>
      </dsp:txXfrm>
    </dsp:sp>
    <dsp:sp modelId="{520827E0-F1AE-4188-A0C0-DD648E5B2168}">
      <dsp:nvSpPr>
        <dsp:cNvPr id="0" name=""/>
        <dsp:cNvSpPr/>
      </dsp:nvSpPr>
      <dsp:spPr>
        <a:xfrm>
          <a:off x="0" y="1960123"/>
          <a:ext cx="5688106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9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b="0" i="0" kern="1200" baseline="0" dirty="0" smtClean="0"/>
            <a:t>Yaitu bagian sel sebagai sumber energi sel </a:t>
          </a:r>
          <a:endParaRPr lang="id-ID" sz="2400" b="0" kern="1200" dirty="0"/>
        </a:p>
      </dsp:txBody>
      <dsp:txXfrm>
        <a:off x="0" y="1960123"/>
        <a:ext cx="5688106" cy="753997"/>
      </dsp:txXfrm>
    </dsp:sp>
    <dsp:sp modelId="{4E2DA3D9-25FE-48AA-8797-C55E06150F06}">
      <dsp:nvSpPr>
        <dsp:cNvPr id="0" name=""/>
        <dsp:cNvSpPr/>
      </dsp:nvSpPr>
      <dsp:spPr>
        <a:xfrm>
          <a:off x="0" y="2714120"/>
          <a:ext cx="5688106" cy="1719424"/>
        </a:xfrm>
        <a:prstGeom prst="roundRect">
          <a:avLst/>
        </a:prstGeom>
        <a:solidFill>
          <a:schemeClr val="accent5">
            <a:hueOff val="-9109884"/>
            <a:satOff val="6491"/>
            <a:lumOff val="-276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0" kern="1200" dirty="0" smtClean="0"/>
            <a:t>Sifat dan korelasi dari mitochondria dengan aktifitas manusia</a:t>
          </a:r>
          <a:endParaRPr lang="id-ID" sz="3100" b="0" kern="1200" dirty="0"/>
        </a:p>
      </dsp:txBody>
      <dsp:txXfrm>
        <a:off x="83935" y="2798055"/>
        <a:ext cx="5520236" cy="1551554"/>
      </dsp:txXfrm>
    </dsp:sp>
    <dsp:sp modelId="{0B34EBF9-2D81-49CF-A9D6-54ECB951EF17}">
      <dsp:nvSpPr>
        <dsp:cNvPr id="0" name=""/>
        <dsp:cNvSpPr/>
      </dsp:nvSpPr>
      <dsp:spPr>
        <a:xfrm>
          <a:off x="0" y="4433545"/>
          <a:ext cx="5688106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9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b="0" i="0" kern="1200" baseline="0" dirty="0" smtClean="0"/>
            <a:t>Semakin besar energi yang dibutuhkan, semakin banyak mitokondria </a:t>
          </a:r>
          <a:endParaRPr lang="id-ID" sz="2400" b="0" kern="1200" dirty="0"/>
        </a:p>
      </dsp:txBody>
      <dsp:txXfrm>
        <a:off x="0" y="4433545"/>
        <a:ext cx="5688106" cy="7539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FB9BC-218C-43D2-8FD7-EF9650307781}">
      <dsp:nvSpPr>
        <dsp:cNvPr id="0" name=""/>
        <dsp:cNvSpPr/>
      </dsp:nvSpPr>
      <dsp:spPr>
        <a:xfrm>
          <a:off x="0" y="30453"/>
          <a:ext cx="5181600" cy="91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b="0" kern="1200" dirty="0" smtClean="0"/>
            <a:t>Ribosome</a:t>
          </a:r>
          <a:endParaRPr lang="id-ID" sz="3800" b="0" kern="1200" dirty="0"/>
        </a:p>
      </dsp:txBody>
      <dsp:txXfrm>
        <a:off x="44492" y="74945"/>
        <a:ext cx="5092616" cy="822446"/>
      </dsp:txXfrm>
    </dsp:sp>
    <dsp:sp modelId="{F0C0A17D-047C-4A3D-B52C-9DDF5ECD449A}">
      <dsp:nvSpPr>
        <dsp:cNvPr id="0" name=""/>
        <dsp:cNvSpPr/>
      </dsp:nvSpPr>
      <dsp:spPr>
        <a:xfrm>
          <a:off x="0" y="941883"/>
          <a:ext cx="5181600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48260" rIns="270256" bIns="482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b="0" kern="1200" dirty="0" smtClean="0"/>
            <a:t>Yaitu suatu bagian sel yang berfungsi membentuk protein dari asam amino pada sitoplasma </a:t>
          </a:r>
          <a:r>
            <a:rPr lang="id-ID" sz="3000" b="0" kern="1200" dirty="0" smtClean="0">
              <a:sym typeface="Wingdings" panose="05000000000000000000" pitchFamily="2" charset="2"/>
            </a:rPr>
            <a:t> menjadi dasar pembuatan RNA</a:t>
          </a:r>
          <a:endParaRPr lang="id-ID" sz="3000" b="0" kern="1200" dirty="0"/>
        </a:p>
      </dsp:txBody>
      <dsp:txXfrm>
        <a:off x="0" y="941883"/>
        <a:ext cx="5181600" cy="2202480"/>
      </dsp:txXfrm>
    </dsp:sp>
    <dsp:sp modelId="{B144CEEA-EDB4-465E-912B-D83C02F088F3}">
      <dsp:nvSpPr>
        <dsp:cNvPr id="0" name=""/>
        <dsp:cNvSpPr/>
      </dsp:nvSpPr>
      <dsp:spPr>
        <a:xfrm>
          <a:off x="0" y="3144364"/>
          <a:ext cx="5181600" cy="911430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b="0" kern="1200" dirty="0" smtClean="0"/>
            <a:t>Letak ribosome</a:t>
          </a:r>
          <a:endParaRPr lang="id-ID" sz="3800" b="0" kern="1200" dirty="0"/>
        </a:p>
      </dsp:txBody>
      <dsp:txXfrm>
        <a:off x="44492" y="3188856"/>
        <a:ext cx="5092616" cy="822446"/>
      </dsp:txXfrm>
    </dsp:sp>
    <dsp:sp modelId="{691A3331-3CCF-4B62-956C-C86D039FE99B}">
      <dsp:nvSpPr>
        <dsp:cNvPr id="0" name=""/>
        <dsp:cNvSpPr/>
      </dsp:nvSpPr>
      <dsp:spPr>
        <a:xfrm>
          <a:off x="0" y="4055794"/>
          <a:ext cx="5181600" cy="137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48260" rIns="270256" bIns="482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000" b="0" kern="1200" dirty="0" smtClean="0"/>
            <a:t>Yaitu terdapat bebas di sel atau menempel pada RE (reticulum endoplasma)</a:t>
          </a:r>
          <a:endParaRPr lang="id-ID" sz="3000" b="0" kern="1200" dirty="0"/>
        </a:p>
      </dsp:txBody>
      <dsp:txXfrm>
        <a:off x="0" y="4055794"/>
        <a:ext cx="5181600" cy="13765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7B5D6-2933-4D29-BB37-AE2EA212078A}">
      <dsp:nvSpPr>
        <dsp:cNvPr id="0" name=""/>
        <dsp:cNvSpPr/>
      </dsp:nvSpPr>
      <dsp:spPr>
        <a:xfrm>
          <a:off x="0" y="68092"/>
          <a:ext cx="5181600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Retikulum Endoplasma terbagi menjadi 2 buah</a:t>
          </a:r>
          <a:endParaRPr lang="id-ID" sz="2500" kern="1200" dirty="0"/>
        </a:p>
      </dsp:txBody>
      <dsp:txXfrm>
        <a:off x="48547" y="116639"/>
        <a:ext cx="5084506" cy="897406"/>
      </dsp:txXfrm>
    </dsp:sp>
    <dsp:sp modelId="{FE61C3D4-F734-406F-BBDE-9CB2BDDDF6B5}">
      <dsp:nvSpPr>
        <dsp:cNvPr id="0" name=""/>
        <dsp:cNvSpPr/>
      </dsp:nvSpPr>
      <dsp:spPr>
        <a:xfrm>
          <a:off x="0" y="1062592"/>
          <a:ext cx="5181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RE halus (Smooth Reticulum Endoplasm)</a:t>
          </a:r>
          <a:endParaRPr lang="id-ID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RE kasar (Rough Reticulum Endoplasm)</a:t>
          </a:r>
          <a:endParaRPr lang="id-ID" sz="2000" kern="1200" dirty="0"/>
        </a:p>
      </dsp:txBody>
      <dsp:txXfrm>
        <a:off x="0" y="1062592"/>
        <a:ext cx="5181600" cy="685687"/>
      </dsp:txXfrm>
    </dsp:sp>
    <dsp:sp modelId="{BF9DAEBC-F528-4A9E-96DC-14376BB08EDB}">
      <dsp:nvSpPr>
        <dsp:cNvPr id="0" name=""/>
        <dsp:cNvSpPr/>
      </dsp:nvSpPr>
      <dsp:spPr>
        <a:xfrm>
          <a:off x="0" y="1748280"/>
          <a:ext cx="5181600" cy="994500"/>
        </a:xfrm>
        <a:prstGeom prst="roundRect">
          <a:avLst/>
        </a:prstGeom>
        <a:solidFill>
          <a:schemeClr val="accent4">
            <a:hueOff val="5258335"/>
            <a:satOff val="-546"/>
            <a:lumOff val="1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Smooth</a:t>
          </a:r>
          <a:r>
            <a:rPr lang="id-ID" sz="2500" kern="1200" dirty="0" smtClean="0"/>
            <a:t> Reticulum Endoplasm</a:t>
          </a:r>
          <a:endParaRPr lang="id-ID" sz="2500" kern="1200" dirty="0"/>
        </a:p>
      </dsp:txBody>
      <dsp:txXfrm>
        <a:off x="48547" y="1796827"/>
        <a:ext cx="5084506" cy="897406"/>
      </dsp:txXfrm>
    </dsp:sp>
    <dsp:sp modelId="{5E66060F-51CA-49F3-B397-33A0E7A1ABB9}">
      <dsp:nvSpPr>
        <dsp:cNvPr id="0" name=""/>
        <dsp:cNvSpPr/>
      </dsp:nvSpPr>
      <dsp:spPr>
        <a:xfrm>
          <a:off x="0" y="2742780"/>
          <a:ext cx="51816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Fungsinya M</a:t>
          </a:r>
          <a:r>
            <a:rPr lang="nl-NL" sz="2000" kern="1200" dirty="0" smtClean="0"/>
            <a:t>embentuk lemak dan karbohidrat </a:t>
          </a:r>
          <a:endParaRPr lang="id-ID" sz="2000" kern="1200" dirty="0"/>
        </a:p>
      </dsp:txBody>
      <dsp:txXfrm>
        <a:off x="0" y="2742780"/>
        <a:ext cx="5181600" cy="633937"/>
      </dsp:txXfrm>
    </dsp:sp>
    <dsp:sp modelId="{9A05D206-87D7-4536-9E92-07F32F81B5C4}">
      <dsp:nvSpPr>
        <dsp:cNvPr id="0" name=""/>
        <dsp:cNvSpPr/>
      </dsp:nvSpPr>
      <dsp:spPr>
        <a:xfrm>
          <a:off x="0" y="3376717"/>
          <a:ext cx="5181600" cy="994500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Rough Reticulum Endoplasm</a:t>
          </a:r>
          <a:endParaRPr lang="id-ID" sz="2500" kern="1200" dirty="0"/>
        </a:p>
      </dsp:txBody>
      <dsp:txXfrm>
        <a:off x="48547" y="3425264"/>
        <a:ext cx="5084506" cy="897406"/>
      </dsp:txXfrm>
    </dsp:sp>
    <dsp:sp modelId="{89B76018-74FC-4A19-9BB2-8DA1388C25CA}">
      <dsp:nvSpPr>
        <dsp:cNvPr id="0" name=""/>
        <dsp:cNvSpPr/>
      </dsp:nvSpPr>
      <dsp:spPr>
        <a:xfrm>
          <a:off x="0" y="4371217"/>
          <a:ext cx="5181600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Fungsinya Menyimpan protein yang diproduksi oleh ribosom yang menempel di er </a:t>
          </a:r>
          <a:endParaRPr lang="id-ID" sz="2000" kern="1200" dirty="0"/>
        </a:p>
      </dsp:txBody>
      <dsp:txXfrm>
        <a:off x="0" y="4371217"/>
        <a:ext cx="5181600" cy="9056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8062-A8ED-4B5E-B915-3D96B3C6D5F4}">
      <dsp:nvSpPr>
        <dsp:cNvPr id="0" name=""/>
        <dsp:cNvSpPr/>
      </dsp:nvSpPr>
      <dsp:spPr>
        <a:xfrm>
          <a:off x="0" y="178702"/>
          <a:ext cx="5394159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Fungsi dari Badan Golgi</a:t>
          </a:r>
          <a:endParaRPr lang="id-ID" sz="3600" kern="1200" dirty="0"/>
        </a:p>
      </dsp:txBody>
      <dsp:txXfrm>
        <a:off x="42151" y="220853"/>
        <a:ext cx="5309857" cy="779158"/>
      </dsp:txXfrm>
    </dsp:sp>
    <dsp:sp modelId="{AFF644E3-374A-4C64-8DA2-2163599AA841}">
      <dsp:nvSpPr>
        <dsp:cNvPr id="0" name=""/>
        <dsp:cNvSpPr/>
      </dsp:nvSpPr>
      <dsp:spPr>
        <a:xfrm>
          <a:off x="0" y="1042162"/>
          <a:ext cx="5394159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65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b="0" kern="1200" dirty="0" smtClean="0"/>
            <a:t>Menyelesaikan, menyortir, atau memilih dan mengirimkan hasil-hasil sel (sel produk) </a:t>
          </a:r>
          <a:endParaRPr lang="id-ID" sz="2800" b="0" kern="1200" dirty="0"/>
        </a:p>
      </dsp:txBody>
      <dsp:txXfrm>
        <a:off x="0" y="1042162"/>
        <a:ext cx="5394159" cy="12668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4EEF1-023D-42FB-AADB-6C37A35A6EF7}">
      <dsp:nvSpPr>
        <dsp:cNvPr id="0" name=""/>
        <dsp:cNvSpPr/>
      </dsp:nvSpPr>
      <dsp:spPr>
        <a:xfrm>
          <a:off x="0" y="276639"/>
          <a:ext cx="5370095" cy="7336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Lisosom</a:t>
          </a:r>
          <a:endParaRPr lang="id-ID" sz="3000" kern="1200" dirty="0"/>
        </a:p>
      </dsp:txBody>
      <dsp:txXfrm>
        <a:off x="35814" y="312453"/>
        <a:ext cx="5298467" cy="662029"/>
      </dsp:txXfrm>
    </dsp:sp>
    <dsp:sp modelId="{BF1F3508-1709-448D-8081-4CE45DF1F3B2}">
      <dsp:nvSpPr>
        <dsp:cNvPr id="0" name=""/>
        <dsp:cNvSpPr/>
      </dsp:nvSpPr>
      <dsp:spPr>
        <a:xfrm>
          <a:off x="0" y="1010297"/>
          <a:ext cx="5370095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0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b="1" kern="1200" dirty="0" smtClean="0"/>
            <a:t>Yaitu penggambaran tema pokok struktur sel eukariotik (kompartemenalisasi atau perkamaran) </a:t>
          </a:r>
          <a:endParaRPr lang="id-ID" sz="2300" kern="1200" dirty="0"/>
        </a:p>
      </dsp:txBody>
      <dsp:txXfrm>
        <a:off x="0" y="1010297"/>
        <a:ext cx="5370095" cy="1366200"/>
      </dsp:txXfrm>
    </dsp:sp>
    <dsp:sp modelId="{07E16C8E-874E-4782-8873-2DC92192DF32}">
      <dsp:nvSpPr>
        <dsp:cNvPr id="0" name=""/>
        <dsp:cNvSpPr/>
      </dsp:nvSpPr>
      <dsp:spPr>
        <a:xfrm>
          <a:off x="0" y="2376497"/>
          <a:ext cx="5370095" cy="2113678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Terdiri atas enzim-enzim pencernaan (hidrolitik) yang dikemas dalam suatu kantung bermembran, yaitu :</a:t>
          </a:r>
          <a:endParaRPr lang="id-ID" sz="3000" kern="1200" dirty="0"/>
        </a:p>
      </dsp:txBody>
      <dsp:txXfrm>
        <a:off x="103181" y="2479678"/>
        <a:ext cx="5163733" cy="1907316"/>
      </dsp:txXfrm>
    </dsp:sp>
    <dsp:sp modelId="{0871E64E-12D7-44F6-BBDB-E8070C1C77EF}">
      <dsp:nvSpPr>
        <dsp:cNvPr id="0" name=""/>
        <dsp:cNvSpPr/>
      </dsp:nvSpPr>
      <dsp:spPr>
        <a:xfrm>
          <a:off x="0" y="4490175"/>
          <a:ext cx="5370095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0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/>
            <a:t>Digest worn out cell parts </a:t>
          </a:r>
          <a:endParaRPr lang="id-ID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/>
            <a:t>Digest food absorbed by cell </a:t>
          </a:r>
          <a:endParaRPr lang="id-ID" sz="2300" kern="1200" dirty="0"/>
        </a:p>
      </dsp:txBody>
      <dsp:txXfrm>
        <a:off x="0" y="4490175"/>
        <a:ext cx="5370095" cy="7917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C9E5F-2200-4269-9F47-418EDE09C513}">
      <dsp:nvSpPr>
        <dsp:cNvPr id="0" name=""/>
        <dsp:cNvSpPr/>
      </dsp:nvSpPr>
      <dsp:spPr>
        <a:xfrm>
          <a:off x="0" y="236722"/>
          <a:ext cx="5963654" cy="7195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Membran lisosom</a:t>
          </a:r>
          <a:endParaRPr lang="id-ID" sz="3000" kern="1200" dirty="0"/>
        </a:p>
      </dsp:txBody>
      <dsp:txXfrm>
        <a:off x="35125" y="271847"/>
        <a:ext cx="5893404" cy="649299"/>
      </dsp:txXfrm>
    </dsp:sp>
    <dsp:sp modelId="{DBB5512E-7D98-45D6-ACF8-7401568E1ECC}">
      <dsp:nvSpPr>
        <dsp:cNvPr id="0" name=""/>
        <dsp:cNvSpPr/>
      </dsp:nvSpPr>
      <dsp:spPr>
        <a:xfrm>
          <a:off x="0" y="956272"/>
          <a:ext cx="5963654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46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b="1" kern="1200" dirty="0" smtClean="0"/>
            <a:t>Yaitu sebagai suatu kompartemen di mana enzim pencernaan disimpan dan secara aman terpisah dari bagian sitoplasma yang lain. </a:t>
          </a:r>
          <a:endParaRPr lang="id-ID" sz="2300" kern="1200" dirty="0"/>
        </a:p>
      </dsp:txBody>
      <dsp:txXfrm>
        <a:off x="0" y="956272"/>
        <a:ext cx="5963654" cy="1366200"/>
      </dsp:txXfrm>
    </dsp:sp>
    <dsp:sp modelId="{3F21B02E-10B7-4181-B075-F5B93825B5F9}">
      <dsp:nvSpPr>
        <dsp:cNvPr id="0" name=""/>
        <dsp:cNvSpPr/>
      </dsp:nvSpPr>
      <dsp:spPr>
        <a:xfrm>
          <a:off x="0" y="2322472"/>
          <a:ext cx="5963654" cy="719549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/>
            <a:t>Cara Lisosom mencerna makanan</a:t>
          </a:r>
          <a:endParaRPr lang="id-ID" sz="3000" kern="1200" dirty="0"/>
        </a:p>
      </dsp:txBody>
      <dsp:txXfrm>
        <a:off x="35125" y="2357597"/>
        <a:ext cx="5893404" cy="649299"/>
      </dsp:txXfrm>
    </dsp:sp>
    <dsp:sp modelId="{F5C8D810-13D8-4320-BD8C-014D486436AD}">
      <dsp:nvSpPr>
        <dsp:cNvPr id="0" name=""/>
        <dsp:cNvSpPr/>
      </dsp:nvSpPr>
      <dsp:spPr>
        <a:xfrm>
          <a:off x="0" y="3042023"/>
          <a:ext cx="5963654" cy="211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46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b="1" kern="1200" dirty="0" smtClean="0"/>
            <a:t>Lisosom bergabung dengan vakuola makanan sehingga makanan dapat dicerna enzim yang dimiliki lisosom menjadi molekul-molekul kecil </a:t>
          </a:r>
          <a:endParaRPr lang="id-ID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300" b="1" kern="1200" dirty="0" smtClean="0"/>
            <a:t>Molekul kecil hasilnya meninggalkan lisosom dan digunakan lagi oleh sel</a:t>
          </a:r>
          <a:r>
            <a:rPr lang="id-ID" sz="2300" kern="1200" dirty="0" smtClean="0"/>
            <a:t>. </a:t>
          </a:r>
          <a:endParaRPr lang="id-ID" sz="2300" kern="1200" dirty="0"/>
        </a:p>
      </dsp:txBody>
      <dsp:txXfrm>
        <a:off x="0" y="3042023"/>
        <a:ext cx="5963654" cy="2111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CD876-5597-4BE2-ACA5-01BB4E030373}">
      <dsp:nvSpPr>
        <dsp:cNvPr id="0" name=""/>
        <dsp:cNvSpPr/>
      </dsp:nvSpPr>
      <dsp:spPr>
        <a:xfrm>
          <a:off x="2817920" y="908129"/>
          <a:ext cx="6556159" cy="3525678"/>
        </a:xfrm>
        <a:prstGeom prst="round2DiagRect">
          <a:avLst>
            <a:gd name="adj1" fmla="val 0"/>
            <a:gd name="adj2" fmla="val 16670"/>
          </a:avLst>
        </a:prstGeom>
        <a:solidFill>
          <a:srgbClr val="1EB8C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D71CC-74B8-44FA-9767-905F7E0AB749}">
      <dsp:nvSpPr>
        <dsp:cNvPr id="0" name=""/>
        <dsp:cNvSpPr/>
      </dsp:nvSpPr>
      <dsp:spPr>
        <a:xfrm>
          <a:off x="6095999" y="1282064"/>
          <a:ext cx="874" cy="2777807"/>
        </a:xfrm>
        <a:prstGeom prst="line">
          <a:avLst/>
        </a:prstGeom>
        <a:solidFill>
          <a:srgbClr val="1EB8C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EB8C1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D81FC-C687-4B09-9180-F2A033B45E2A}">
      <dsp:nvSpPr>
        <dsp:cNvPr id="0" name=""/>
        <dsp:cNvSpPr/>
      </dsp:nvSpPr>
      <dsp:spPr>
        <a:xfrm>
          <a:off x="3036459" y="1175226"/>
          <a:ext cx="2841002" cy="29914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Pencetusnya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: Aristoteles &amp; </a:t>
          </a:r>
          <a:r>
            <a:rPr lang="id-ID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John Needham</a:t>
          </a:r>
          <a:endParaRPr lang="id-ID" sz="22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Yaitu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makhluk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hidup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berasal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dari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benda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mati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(abiogenesis)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yg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terjadi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secara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spontan</a:t>
          </a:r>
          <a:endParaRPr lang="id-ID" sz="22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3036459" y="1175226"/>
        <a:ext cx="2841002" cy="2991484"/>
      </dsp:txXfrm>
    </dsp:sp>
    <dsp:sp modelId="{D68E9DEB-E19A-4A38-A413-A17B0D057E2C}">
      <dsp:nvSpPr>
        <dsp:cNvPr id="0" name=""/>
        <dsp:cNvSpPr/>
      </dsp:nvSpPr>
      <dsp:spPr>
        <a:xfrm>
          <a:off x="6314538" y="1175226"/>
          <a:ext cx="2841002" cy="29914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Pencetusnya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: Louis Pasteur</a:t>
          </a:r>
          <a:endParaRPr lang="id-ID" sz="22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Yaitu</a:t>
          </a:r>
          <a:r>
            <a:rPr lang="en-US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</a:t>
          </a:r>
          <a:r>
            <a:rPr lang="id-ID" sz="22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makhluk hidup berasal dari makhluk hidup (biogenesis) dan semua melalui proses dari perkembangbiakan.</a:t>
          </a:r>
          <a:endParaRPr lang="id-ID" sz="22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6314538" y="1175226"/>
        <a:ext cx="2841002" cy="2991484"/>
      </dsp:txXfrm>
    </dsp:sp>
    <dsp:sp modelId="{DCEBA738-1179-4BC9-B58D-67CD64D051FC}">
      <dsp:nvSpPr>
        <dsp:cNvPr id="0" name=""/>
        <dsp:cNvSpPr/>
      </dsp:nvSpPr>
      <dsp:spPr>
        <a:xfrm rot="16200000">
          <a:off x="348476" y="1376750"/>
          <a:ext cx="3846194" cy="1092693"/>
        </a:xfrm>
        <a:prstGeom prst="rightArrow">
          <a:avLst>
            <a:gd name="adj1" fmla="val 49830"/>
            <a:gd name="adj2" fmla="val 60660"/>
          </a:avLst>
        </a:prstGeom>
        <a:solidFill>
          <a:srgbClr val="1EB8C1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Konsep</a:t>
          </a:r>
          <a:r>
            <a:rPr lang="en-US" sz="24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Abiogenesis</a:t>
          </a:r>
          <a:endParaRPr lang="id-ID" sz="24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513620" y="1815996"/>
        <a:ext cx="3515907" cy="544489"/>
      </dsp:txXfrm>
    </dsp:sp>
    <dsp:sp modelId="{5419EBFF-D433-45C1-B5A3-FD625DC45439}">
      <dsp:nvSpPr>
        <dsp:cNvPr id="0" name=""/>
        <dsp:cNvSpPr/>
      </dsp:nvSpPr>
      <dsp:spPr>
        <a:xfrm rot="5400000">
          <a:off x="7997328" y="2872493"/>
          <a:ext cx="3846194" cy="1092693"/>
        </a:xfrm>
        <a:prstGeom prst="rightArrow">
          <a:avLst>
            <a:gd name="adj1" fmla="val 49830"/>
            <a:gd name="adj2" fmla="val 60660"/>
          </a:avLst>
        </a:prstGeom>
        <a:solidFill>
          <a:srgbClr val="1EB8C1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Konsep</a:t>
          </a:r>
          <a:r>
            <a:rPr lang="en-US" sz="2400" kern="1200" dirty="0" smtClean="0">
              <a:solidFill>
                <a:srgbClr val="595959">
                  <a:hueOff val="0"/>
                  <a:satOff val="0"/>
                  <a:lumOff val="0"/>
                  <a:alphaOff val="0"/>
                </a:srgbClr>
              </a:solidFill>
              <a:latin typeface="Book Antiqua"/>
              <a:ea typeface="+mn-ea"/>
              <a:cs typeface="+mn-cs"/>
            </a:rPr>
            <a:t> Biogenesis</a:t>
          </a:r>
          <a:endParaRPr lang="id-ID" sz="2400" kern="1200" dirty="0">
            <a:solidFill>
              <a:srgbClr val="595959">
                <a:hueOff val="0"/>
                <a:satOff val="0"/>
                <a:lumOff val="0"/>
                <a:alphaOff val="0"/>
              </a:srgbClr>
            </a:solidFill>
            <a:latin typeface="Book Antiqua"/>
            <a:ea typeface="+mn-ea"/>
            <a:cs typeface="+mn-cs"/>
          </a:endParaRPr>
        </a:p>
      </dsp:txBody>
      <dsp:txXfrm>
        <a:off x="8162472" y="2981452"/>
        <a:ext cx="3515907" cy="5444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C2417-C879-4135-A29C-3FD306B7A643}">
      <dsp:nvSpPr>
        <dsp:cNvPr id="0" name=""/>
        <dsp:cNvSpPr/>
      </dsp:nvSpPr>
      <dsp:spPr>
        <a:xfrm>
          <a:off x="0" y="60454"/>
          <a:ext cx="5798379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/>
            <a:t>Pertahanan diri Lisosom</a:t>
          </a:r>
          <a:endParaRPr lang="id-ID" sz="2200" kern="1200" dirty="0"/>
        </a:p>
      </dsp:txBody>
      <dsp:txXfrm>
        <a:off x="25759" y="86213"/>
        <a:ext cx="5746861" cy="476152"/>
      </dsp:txXfrm>
    </dsp:sp>
    <dsp:sp modelId="{647C3D06-7AA0-4491-A0D3-3679A9F79ADE}">
      <dsp:nvSpPr>
        <dsp:cNvPr id="0" name=""/>
        <dsp:cNvSpPr/>
      </dsp:nvSpPr>
      <dsp:spPr>
        <a:xfrm>
          <a:off x="0" y="588124"/>
          <a:ext cx="5798379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9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b="1" kern="1200" dirty="0" smtClean="0"/>
            <a:t>Fungsinya yaitu menghancurkan bakteri yang membahayakan. </a:t>
          </a:r>
          <a:endParaRPr lang="id-ID" sz="1700" kern="1200" dirty="0"/>
        </a:p>
      </dsp:txBody>
      <dsp:txXfrm>
        <a:off x="0" y="588124"/>
        <a:ext cx="5798379" cy="535095"/>
      </dsp:txXfrm>
    </dsp:sp>
    <dsp:sp modelId="{26F4BBBB-2240-4404-88CC-C5B87655B149}">
      <dsp:nvSpPr>
        <dsp:cNvPr id="0" name=""/>
        <dsp:cNvSpPr/>
      </dsp:nvSpPr>
      <dsp:spPr>
        <a:xfrm>
          <a:off x="0" y="1123219"/>
          <a:ext cx="5798379" cy="527670"/>
        </a:xfrm>
        <a:prstGeom prst="roundRect">
          <a:avLst/>
        </a:prstGeom>
        <a:solidFill>
          <a:schemeClr val="accent4">
            <a:hueOff val="3505557"/>
            <a:satOff val="-364"/>
            <a:lumOff val="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/>
            <a:t>Mekanisme pertahanan diri Lisosom</a:t>
          </a:r>
          <a:endParaRPr lang="id-ID" sz="2200" kern="1200" dirty="0"/>
        </a:p>
      </dsp:txBody>
      <dsp:txXfrm>
        <a:off x="25759" y="1148978"/>
        <a:ext cx="5746861" cy="476152"/>
      </dsp:txXfrm>
    </dsp:sp>
    <dsp:sp modelId="{232448CA-5F93-4A5B-BC7F-3DD966F71E63}">
      <dsp:nvSpPr>
        <dsp:cNvPr id="0" name=""/>
        <dsp:cNvSpPr/>
      </dsp:nvSpPr>
      <dsp:spPr>
        <a:xfrm>
          <a:off x="0" y="1650889"/>
          <a:ext cx="5798379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9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b="1" kern="1200" dirty="0" smtClean="0"/>
            <a:t>Sel darah putih memasukkan bakteri ke dalam vakuola sel </a:t>
          </a:r>
          <a:r>
            <a:rPr lang="id-ID" sz="1700" b="1" kern="1200" dirty="0" smtClean="0">
              <a:sym typeface="Wingdings" panose="05000000000000000000" pitchFamily="2" charset="2"/>
            </a:rPr>
            <a:t></a:t>
          </a:r>
          <a:r>
            <a:rPr lang="id-ID" sz="1700" b="1" kern="1200" dirty="0" smtClean="0"/>
            <a:t> organel lisosom sel darah putih memasukkan enzimnya ke dalam vakuola untuk mencernakan dinding sel bakteri </a:t>
          </a:r>
          <a:endParaRPr lang="id-ID" sz="1700" kern="1200" dirty="0"/>
        </a:p>
      </dsp:txBody>
      <dsp:txXfrm>
        <a:off x="0" y="1650889"/>
        <a:ext cx="5798379" cy="1024650"/>
      </dsp:txXfrm>
    </dsp:sp>
    <dsp:sp modelId="{EE41B0EE-B1F5-46EF-9353-49F1D8C530D2}">
      <dsp:nvSpPr>
        <dsp:cNvPr id="0" name=""/>
        <dsp:cNvSpPr/>
      </dsp:nvSpPr>
      <dsp:spPr>
        <a:xfrm>
          <a:off x="0" y="2675539"/>
          <a:ext cx="5798379" cy="527670"/>
        </a:xfrm>
        <a:prstGeom prst="roundRect">
          <a:avLst/>
        </a:prstGeom>
        <a:solidFill>
          <a:schemeClr val="accent4">
            <a:hueOff val="7011113"/>
            <a:satOff val="-727"/>
            <a:lumOff val="169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/>
            <a:t>Fungsi Lisosom lainnya</a:t>
          </a:r>
          <a:endParaRPr lang="id-ID" sz="2200" kern="1200" dirty="0"/>
        </a:p>
      </dsp:txBody>
      <dsp:txXfrm>
        <a:off x="25759" y="2701298"/>
        <a:ext cx="5746861" cy="476152"/>
      </dsp:txXfrm>
    </dsp:sp>
    <dsp:sp modelId="{681FB9A4-CA50-4A05-A437-32CD4FBB5F96}">
      <dsp:nvSpPr>
        <dsp:cNvPr id="0" name=""/>
        <dsp:cNvSpPr/>
      </dsp:nvSpPr>
      <dsp:spPr>
        <a:xfrm>
          <a:off x="0" y="3203209"/>
          <a:ext cx="5798379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9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b="1" kern="1200" dirty="0" smtClean="0"/>
            <a:t>Mempengaruhi perkembangan embrio manusia</a:t>
          </a:r>
          <a:endParaRPr lang="id-ID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b="1" kern="1200" dirty="0" smtClean="0"/>
            <a:t>Contohnya, enzim lisosom menghancurkan sel-sel selaput yang menghubungkan antara jari-jari pada tahapan perkembangan awal manusia </a:t>
          </a:r>
          <a:endParaRPr lang="id-ID" sz="1700" kern="1200" dirty="0"/>
        </a:p>
      </dsp:txBody>
      <dsp:txXfrm>
        <a:off x="0" y="3203209"/>
        <a:ext cx="5798379" cy="1070190"/>
      </dsp:txXfrm>
    </dsp:sp>
    <dsp:sp modelId="{E7E57943-C138-4D78-997E-A7FD14970101}">
      <dsp:nvSpPr>
        <dsp:cNvPr id="0" name=""/>
        <dsp:cNvSpPr/>
      </dsp:nvSpPr>
      <dsp:spPr>
        <a:xfrm>
          <a:off x="0" y="4273399"/>
          <a:ext cx="5798379" cy="527670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kern="1200" dirty="0" smtClean="0"/>
            <a:t>Permasalahan pada Lisosom</a:t>
          </a:r>
          <a:endParaRPr lang="id-ID" sz="2200" kern="1200" dirty="0"/>
        </a:p>
      </dsp:txBody>
      <dsp:txXfrm>
        <a:off x="25759" y="4299158"/>
        <a:ext cx="5746861" cy="476152"/>
      </dsp:txXfrm>
    </dsp:sp>
    <dsp:sp modelId="{E24D4E32-B094-4EE3-9343-4676BBC6521A}">
      <dsp:nvSpPr>
        <dsp:cNvPr id="0" name=""/>
        <dsp:cNvSpPr/>
      </dsp:nvSpPr>
      <dsp:spPr>
        <a:xfrm>
          <a:off x="0" y="4801069"/>
          <a:ext cx="5798379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9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b="1" kern="1200" dirty="0" smtClean="0"/>
            <a:t>Lisosom yang abnormal menyebabkan penyakit yang fatal atau menyebabkan kematian (Lysis)</a:t>
          </a:r>
          <a:r>
            <a:rPr lang="id-ID" sz="1700" kern="1200" dirty="0" smtClean="0"/>
            <a:t> </a:t>
          </a:r>
          <a:endParaRPr lang="id-ID" sz="1700" kern="1200" dirty="0"/>
        </a:p>
      </dsp:txBody>
      <dsp:txXfrm>
        <a:off x="0" y="4801069"/>
        <a:ext cx="5798379" cy="53509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FB5FF-0145-4D67-93A0-7378898EF7C0}">
      <dsp:nvSpPr>
        <dsp:cNvPr id="0" name=""/>
        <dsp:cNvSpPr/>
      </dsp:nvSpPr>
      <dsp:spPr>
        <a:xfrm>
          <a:off x="0" y="31442"/>
          <a:ext cx="5786607" cy="22674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700" kern="1200" dirty="0" smtClean="0"/>
            <a:t>Fungsi dari Centrioles :</a:t>
          </a:r>
          <a:endParaRPr lang="id-ID" sz="5700" kern="1200" dirty="0"/>
        </a:p>
      </dsp:txBody>
      <dsp:txXfrm>
        <a:off x="110688" y="142130"/>
        <a:ext cx="5565231" cy="2046084"/>
      </dsp:txXfrm>
    </dsp:sp>
    <dsp:sp modelId="{A96CD75D-3F42-4D6C-B84C-2E92C67EFDF2}">
      <dsp:nvSpPr>
        <dsp:cNvPr id="0" name=""/>
        <dsp:cNvSpPr/>
      </dsp:nvSpPr>
      <dsp:spPr>
        <a:xfrm>
          <a:off x="0" y="2298902"/>
          <a:ext cx="5786607" cy="336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25" tIns="72390" rIns="405384" bIns="72390" numCol="1" spcCol="1270" anchor="t" anchorCtr="0">
          <a:noAutofit/>
        </a:bodyPr>
        <a:lstStyle/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400" b="1" kern="1200" dirty="0" smtClean="0"/>
            <a:t>Menghubungkan dua budle tub pada sel </a:t>
          </a:r>
          <a:endParaRPr lang="id-ID" sz="4400" kern="1200" dirty="0"/>
        </a:p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400" b="1" kern="1200" dirty="0" smtClean="0"/>
            <a:t>Mengatur pembelahan sel </a:t>
          </a:r>
          <a:endParaRPr lang="id-ID" sz="4400" kern="1200" dirty="0"/>
        </a:p>
      </dsp:txBody>
      <dsp:txXfrm>
        <a:off x="0" y="2298902"/>
        <a:ext cx="5786607" cy="33627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B9D38-29A3-4B7E-96E4-5E01452A83FF}">
      <dsp:nvSpPr>
        <dsp:cNvPr id="0" name=""/>
        <dsp:cNvSpPr/>
      </dsp:nvSpPr>
      <dsp:spPr>
        <a:xfrm>
          <a:off x="0" y="112521"/>
          <a:ext cx="549041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/>
            <a:t>Pengertian Sitoskeleton</a:t>
          </a:r>
          <a:endParaRPr lang="id-ID" sz="3200" kern="1200" dirty="0"/>
        </a:p>
      </dsp:txBody>
      <dsp:txXfrm>
        <a:off x="62055" y="174576"/>
        <a:ext cx="5366300" cy="1147095"/>
      </dsp:txXfrm>
    </dsp:sp>
    <dsp:sp modelId="{C35BF614-EE06-49FE-B096-8A68A29866E4}">
      <dsp:nvSpPr>
        <dsp:cNvPr id="0" name=""/>
        <dsp:cNvSpPr/>
      </dsp:nvSpPr>
      <dsp:spPr>
        <a:xfrm>
          <a:off x="0" y="1383726"/>
          <a:ext cx="549041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2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1" kern="1200" dirty="0" smtClean="0"/>
            <a:t>Yaitu kerangka internal sel, yang merupakan kumpulan serabut atau filamen globular, serabut protein </a:t>
          </a:r>
          <a:endParaRPr lang="id-ID" sz="2500" kern="1200" dirty="0"/>
        </a:p>
      </dsp:txBody>
      <dsp:txXfrm>
        <a:off x="0" y="1383726"/>
        <a:ext cx="5490410" cy="1159200"/>
      </dsp:txXfrm>
    </dsp:sp>
    <dsp:sp modelId="{BF5A389C-CDB2-4CC4-BDC5-71F5FC2AE375}">
      <dsp:nvSpPr>
        <dsp:cNvPr id="0" name=""/>
        <dsp:cNvSpPr/>
      </dsp:nvSpPr>
      <dsp:spPr>
        <a:xfrm>
          <a:off x="0" y="2542926"/>
          <a:ext cx="5490410" cy="1271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Ciri dan Fungsi dari Sitoskeleton :</a:t>
          </a:r>
          <a:endParaRPr lang="id-ID" sz="3200" kern="1200" dirty="0"/>
        </a:p>
      </dsp:txBody>
      <dsp:txXfrm>
        <a:off x="62055" y="2604981"/>
        <a:ext cx="5366300" cy="1147095"/>
      </dsp:txXfrm>
    </dsp:sp>
    <dsp:sp modelId="{BB8FDA20-8BA4-46FB-9A80-60B3673CB8D3}">
      <dsp:nvSpPr>
        <dsp:cNvPr id="0" name=""/>
        <dsp:cNvSpPr/>
      </dsp:nvSpPr>
      <dsp:spPr>
        <a:xfrm>
          <a:off x="0" y="3814131"/>
          <a:ext cx="5490410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2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1" kern="1200" dirty="0" smtClean="0"/>
            <a:t>Terbuat dari mikrotubulus </a:t>
          </a:r>
          <a:endParaRPr lang="id-ID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1" kern="1200" dirty="0" smtClean="0"/>
            <a:t>Ditemukan di seluruh sitoplasma </a:t>
          </a:r>
          <a:endParaRPr lang="id-ID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500" b="1" kern="1200" dirty="0" smtClean="0"/>
            <a:t>M</a:t>
          </a:r>
          <a:r>
            <a:rPr lang="it-IT" sz="2500" b="1" kern="1200" dirty="0" smtClean="0"/>
            <a:t>emberi bentuk pada sel &amp; organel bergerak di sekitar di dalam </a:t>
          </a:r>
          <a:endParaRPr lang="id-ID" sz="2500" kern="1200" dirty="0"/>
        </a:p>
      </dsp:txBody>
      <dsp:txXfrm>
        <a:off x="0" y="3814131"/>
        <a:ext cx="5490410" cy="1656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5277-0224-4052-B694-8886DCEE6B7F}">
      <dsp:nvSpPr>
        <dsp:cNvPr id="0" name=""/>
        <dsp:cNvSpPr/>
      </dsp:nvSpPr>
      <dsp:spPr>
        <a:xfrm>
          <a:off x="0" y="88673"/>
          <a:ext cx="5715000" cy="1670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b="1" kern="1200" dirty="0" smtClean="0"/>
            <a:t>Jenis dari Sitoskeleton: </a:t>
          </a:r>
          <a:endParaRPr lang="id-ID" sz="4200" kern="1200" dirty="0"/>
        </a:p>
      </dsp:txBody>
      <dsp:txXfrm>
        <a:off x="81560" y="170233"/>
        <a:ext cx="5551880" cy="1507639"/>
      </dsp:txXfrm>
    </dsp:sp>
    <dsp:sp modelId="{0904AEDD-94E7-4756-98D1-0875FF5F5D2F}">
      <dsp:nvSpPr>
        <dsp:cNvPr id="0" name=""/>
        <dsp:cNvSpPr/>
      </dsp:nvSpPr>
      <dsp:spPr>
        <a:xfrm>
          <a:off x="0" y="1759433"/>
          <a:ext cx="5715000" cy="3999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51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b="1" kern="1200" dirty="0" smtClean="0"/>
            <a:t>Mikrofilamen (struktur mirip “rod” yang berupa protein globular) </a:t>
          </a:r>
          <a:endParaRPr lang="id-ID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b="1" kern="1200" dirty="0" smtClean="0"/>
            <a:t>Filamen intermediate (protein serabut) </a:t>
          </a:r>
          <a:endParaRPr lang="id-ID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300" b="1" kern="1200" dirty="0" smtClean="0"/>
            <a:t>Mikrotubul (tabung berlubang terdiri atas protein globular) </a:t>
          </a:r>
          <a:endParaRPr lang="id-ID" sz="3300" kern="1200" dirty="0"/>
        </a:p>
      </dsp:txBody>
      <dsp:txXfrm>
        <a:off x="0" y="1759433"/>
        <a:ext cx="5715000" cy="3999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37D11-2758-4F21-8F30-9C8F4DC667F1}">
      <dsp:nvSpPr>
        <dsp:cNvPr id="0" name=""/>
        <dsp:cNvSpPr/>
      </dsp:nvSpPr>
      <dsp:spPr>
        <a:xfrm>
          <a:off x="0" y="80189"/>
          <a:ext cx="1170622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Ada lalat pada bangkai </a:t>
          </a:r>
          <a:r>
            <a:rPr lang="en-US" sz="3200" kern="1200" smtClean="0">
              <a:sym typeface="Wingdings" panose="05000000000000000000" pitchFamily="2" charset="2"/>
            </a:rPr>
            <a:t> mereka tidaktahu kalua lalat berasal dari telur jadi larva yg dimana lalat bertelur di daging membusuk</a:t>
          </a:r>
          <a:endParaRPr lang="id-ID" sz="3200" kern="1200"/>
        </a:p>
      </dsp:txBody>
      <dsp:txXfrm>
        <a:off x="87385" y="167574"/>
        <a:ext cx="11531455" cy="1615330"/>
      </dsp:txXfrm>
    </dsp:sp>
    <dsp:sp modelId="{E61DB11A-A63C-4159-B974-3E20B446947F}">
      <dsp:nvSpPr>
        <dsp:cNvPr id="0" name=""/>
        <dsp:cNvSpPr/>
      </dsp:nvSpPr>
      <dsp:spPr>
        <a:xfrm>
          <a:off x="0" y="1962450"/>
          <a:ext cx="11706225" cy="1790100"/>
        </a:xfrm>
        <a:prstGeom prst="roundRect">
          <a:avLst/>
        </a:prstGeom>
        <a:solidFill>
          <a:schemeClr val="accent2">
            <a:hueOff val="-5426362"/>
            <a:satOff val="-1216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Ada </a:t>
          </a:r>
          <a:r>
            <a:rPr lang="en-US" sz="3200" kern="1200" dirty="0" err="1" smtClean="0"/>
            <a:t>ikan</a:t>
          </a:r>
          <a:r>
            <a:rPr lang="en-US" sz="3200" kern="1200" dirty="0" smtClean="0"/>
            <a:t> &amp; </a:t>
          </a:r>
          <a:r>
            <a:rPr lang="en-US" sz="3200" kern="1200" dirty="0" err="1" smtClean="0"/>
            <a:t>katak</a:t>
          </a:r>
          <a:r>
            <a:rPr lang="en-US" sz="3200" kern="1200" dirty="0" smtClean="0"/>
            <a:t> di </a:t>
          </a:r>
          <a:r>
            <a:rPr lang="en-US" sz="3200" kern="1200" dirty="0" err="1" smtClean="0"/>
            <a:t>perairan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terbuka</a:t>
          </a:r>
          <a:r>
            <a:rPr lang="en-US" sz="3200" kern="1200" dirty="0" smtClean="0"/>
            <a:t> </a:t>
          </a:r>
          <a:r>
            <a:rPr lang="en-US" sz="3200" kern="1200" dirty="0" smtClean="0">
              <a:sym typeface="Wingdings" panose="05000000000000000000" pitchFamily="2" charset="2"/>
            </a:rPr>
            <a:t></a:t>
          </a:r>
          <a:r>
            <a:rPr lang="en-US" sz="3200" kern="1200" dirty="0" err="1" smtClean="0">
              <a:sym typeface="Wingdings" panose="05000000000000000000" pitchFamily="2" charset="2"/>
            </a:rPr>
            <a:t>mereka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berpendapat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hewan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tsb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dari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awan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selama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ada</a:t>
          </a:r>
          <a:r>
            <a:rPr lang="en-US" sz="3200" kern="1200" dirty="0" smtClean="0">
              <a:sym typeface="Wingdings" panose="05000000000000000000" pitchFamily="2" charset="2"/>
            </a:rPr>
            <a:t> angina rebut, Guntur </a:t>
          </a:r>
          <a:r>
            <a:rPr lang="en-US" sz="3200" kern="1200" dirty="0" err="1" smtClean="0">
              <a:sym typeface="Wingdings" panose="05000000000000000000" pitchFamily="2" charset="2"/>
            </a:rPr>
            <a:t>yg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jatuh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kebumi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selama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hujan</a:t>
          </a:r>
          <a:endParaRPr lang="id-ID" sz="3200" kern="1200" dirty="0"/>
        </a:p>
      </dsp:txBody>
      <dsp:txXfrm>
        <a:off x="87385" y="2049835"/>
        <a:ext cx="11531455" cy="1615330"/>
      </dsp:txXfrm>
    </dsp:sp>
    <dsp:sp modelId="{60DA8674-E4F7-4E70-B02C-211E2394C575}">
      <dsp:nvSpPr>
        <dsp:cNvPr id="0" name=""/>
        <dsp:cNvSpPr/>
      </dsp:nvSpPr>
      <dsp:spPr>
        <a:xfrm>
          <a:off x="0" y="3844710"/>
          <a:ext cx="11706225" cy="1790100"/>
        </a:xfrm>
        <a:prstGeom prst="roundRect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Setelah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ada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mikroskop</a:t>
          </a:r>
          <a:r>
            <a:rPr lang="en-US" sz="3200" kern="1200" dirty="0" smtClean="0"/>
            <a:t> </a:t>
          </a:r>
          <a:r>
            <a:rPr lang="en-US" sz="3200" kern="1200" dirty="0" smtClean="0">
              <a:sym typeface="Wingdings" panose="05000000000000000000" pitchFamily="2" charset="2"/>
            </a:rPr>
            <a:t> </a:t>
          </a:r>
          <a:r>
            <a:rPr lang="en-US" sz="3200" kern="1200" dirty="0" err="1" smtClean="0">
              <a:sym typeface="Wingdings" panose="05000000000000000000" pitchFamily="2" charset="2"/>
            </a:rPr>
            <a:t>ditemukan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banyak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mikroba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dari</a:t>
          </a:r>
          <a:r>
            <a:rPr lang="en-US" sz="3200" kern="1200" dirty="0" smtClean="0">
              <a:sym typeface="Wingdings" panose="05000000000000000000" pitchFamily="2" charset="2"/>
            </a:rPr>
            <a:t> air </a:t>
          </a:r>
          <a:r>
            <a:rPr lang="en-US" sz="3200" kern="1200" dirty="0" err="1" smtClean="0">
              <a:sym typeface="Wingdings" panose="05000000000000000000" pitchFamily="2" charset="2"/>
            </a:rPr>
            <a:t>rendaman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jerami</a:t>
          </a:r>
          <a:r>
            <a:rPr lang="en-US" sz="3200" kern="1200" dirty="0" smtClean="0">
              <a:sym typeface="Wingdings" panose="05000000000000000000" pitchFamily="2" charset="2"/>
            </a:rPr>
            <a:t> &amp; </a:t>
          </a:r>
          <a:r>
            <a:rPr lang="en-US" sz="3200" kern="1200" dirty="0" err="1" smtClean="0">
              <a:sym typeface="Wingdings" panose="05000000000000000000" pitchFamily="2" charset="2"/>
            </a:rPr>
            <a:t>mereka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menganggap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bahwa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mikroba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tsb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berasal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dari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rendaman</a:t>
          </a:r>
          <a:r>
            <a:rPr lang="en-US" sz="3200" kern="1200" dirty="0" smtClean="0">
              <a:sym typeface="Wingdings" panose="05000000000000000000" pitchFamily="2" charset="2"/>
            </a:rPr>
            <a:t> </a:t>
          </a:r>
          <a:r>
            <a:rPr lang="en-US" sz="3200" kern="1200" dirty="0" err="1" smtClean="0">
              <a:sym typeface="Wingdings" panose="05000000000000000000" pitchFamily="2" charset="2"/>
            </a:rPr>
            <a:t>jerami</a:t>
          </a:r>
          <a:endParaRPr lang="id-ID" sz="3200" kern="1200" dirty="0"/>
        </a:p>
      </dsp:txBody>
      <dsp:txXfrm>
        <a:off x="87385" y="3932095"/>
        <a:ext cx="11531455" cy="1615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8D187-E324-4E71-85EE-6B115E2C82DB}">
      <dsp:nvSpPr>
        <dsp:cNvPr id="0" name=""/>
        <dsp:cNvSpPr/>
      </dsp:nvSpPr>
      <dsp:spPr>
        <a:xfrm>
          <a:off x="2449144" y="363528"/>
          <a:ext cx="7017793" cy="21930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433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Percobaan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sayatan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daging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diletakkan</a:t>
          </a:r>
          <a:r>
            <a:rPr lang="en-US" sz="2600" kern="1200" dirty="0" smtClean="0"/>
            <a:t> di </a:t>
          </a:r>
          <a:r>
            <a:rPr lang="en-US" sz="2600" kern="1200" dirty="0" err="1" smtClean="0"/>
            <a:t>botol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tertutup</a:t>
          </a:r>
          <a:r>
            <a:rPr lang="en-US" sz="2600" kern="1200" dirty="0" smtClean="0"/>
            <a:t> &amp; </a:t>
          </a:r>
          <a:r>
            <a:rPr lang="en-US" sz="2600" kern="1200" dirty="0" err="1" smtClean="0"/>
            <a:t>terbuka</a:t>
          </a:r>
          <a:r>
            <a:rPr lang="en-US" sz="2600" kern="1200" dirty="0" smtClean="0"/>
            <a:t> </a:t>
          </a:r>
          <a:r>
            <a:rPr lang="en-US" sz="2600" kern="1200" dirty="0" smtClean="0">
              <a:sym typeface="Wingdings" panose="05000000000000000000" pitchFamily="2" charset="2"/>
            </a:rPr>
            <a:t> </a:t>
          </a:r>
          <a:r>
            <a:rPr lang="en-US" sz="2600" kern="1200" dirty="0" err="1" smtClean="0">
              <a:sym typeface="Wingdings" panose="05000000000000000000" pitchFamily="2" charset="2"/>
            </a:rPr>
            <a:t>dibiarkan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beberapa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hari</a:t>
          </a:r>
          <a:r>
            <a:rPr lang="en-US" sz="2600" kern="1200" dirty="0" smtClean="0">
              <a:sym typeface="Wingdings" panose="05000000000000000000" pitchFamily="2" charset="2"/>
            </a:rPr>
            <a:t>  </a:t>
          </a:r>
          <a:r>
            <a:rPr lang="en-US" sz="2600" kern="1200" dirty="0" err="1" smtClean="0">
              <a:sym typeface="Wingdings" panose="05000000000000000000" pitchFamily="2" charset="2"/>
            </a:rPr>
            <a:t>yg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botol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terbuka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ada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belatung</a:t>
          </a:r>
          <a:r>
            <a:rPr lang="en-US" sz="2600" kern="1200" dirty="0" smtClean="0">
              <a:sym typeface="Wingdings" panose="05000000000000000000" pitchFamily="2" charset="2"/>
            </a:rPr>
            <a:t> &amp; </a:t>
          </a:r>
          <a:r>
            <a:rPr lang="en-US" sz="2600" kern="1200" dirty="0" err="1" smtClean="0">
              <a:sym typeface="Wingdings" panose="05000000000000000000" pitchFamily="2" charset="2"/>
            </a:rPr>
            <a:t>yg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tertutup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tidak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ada</a:t>
          </a:r>
          <a:r>
            <a:rPr lang="en-US" sz="2600" kern="1200" dirty="0" smtClean="0">
              <a:sym typeface="Wingdings" panose="05000000000000000000" pitchFamily="2" charset="2"/>
            </a:rPr>
            <a:t>. </a:t>
          </a:r>
          <a:r>
            <a:rPr lang="en-US" sz="2600" kern="1200" dirty="0" err="1" smtClean="0">
              <a:sym typeface="Wingdings" panose="05000000000000000000" pitchFamily="2" charset="2"/>
            </a:rPr>
            <a:t>Tapi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keduanya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daging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membusuk</a:t>
          </a:r>
          <a:r>
            <a:rPr lang="en-US" sz="2600" kern="1200" dirty="0" smtClean="0">
              <a:sym typeface="Wingdings" panose="05000000000000000000" pitchFamily="2" charset="2"/>
            </a:rPr>
            <a:t>.</a:t>
          </a:r>
          <a:endParaRPr lang="id-ID" sz="2600" kern="1200" dirty="0"/>
        </a:p>
      </dsp:txBody>
      <dsp:txXfrm>
        <a:off x="2449144" y="363528"/>
        <a:ext cx="7017793" cy="2193060"/>
      </dsp:txXfrm>
    </dsp:sp>
    <dsp:sp modelId="{12389B6E-6C17-4C46-936B-048C7169B1A6}">
      <dsp:nvSpPr>
        <dsp:cNvPr id="0" name=""/>
        <dsp:cNvSpPr/>
      </dsp:nvSpPr>
      <dsp:spPr>
        <a:xfrm>
          <a:off x="2156736" y="46753"/>
          <a:ext cx="1535142" cy="230271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165D1-D5E9-43B5-9221-2086FB084018}">
      <dsp:nvSpPr>
        <dsp:cNvPr id="0" name=""/>
        <dsp:cNvSpPr/>
      </dsp:nvSpPr>
      <dsp:spPr>
        <a:xfrm>
          <a:off x="2449144" y="3124348"/>
          <a:ext cx="7017793" cy="21930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433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Daging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dipotong</a:t>
          </a:r>
          <a:r>
            <a:rPr lang="en-US" sz="2600" kern="1200" dirty="0" smtClean="0"/>
            <a:t> </a:t>
          </a:r>
          <a:r>
            <a:rPr lang="en-US" sz="2600" kern="1200" dirty="0" smtClean="0">
              <a:sym typeface="Wingdings" panose="05000000000000000000" pitchFamily="2" charset="2"/>
            </a:rPr>
            <a:t></a:t>
          </a:r>
          <a:r>
            <a:rPr lang="en-US" sz="2600" kern="1200" dirty="0" err="1" smtClean="0">
              <a:sym typeface="Wingdings" panose="05000000000000000000" pitchFamily="2" charset="2"/>
            </a:rPr>
            <a:t>masukkan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ke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dalam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botol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tertutup</a:t>
          </a:r>
          <a:r>
            <a:rPr lang="en-US" sz="2600" kern="1200" dirty="0" smtClean="0">
              <a:sym typeface="Wingdings" panose="05000000000000000000" pitchFamily="2" charset="2"/>
            </a:rPr>
            <a:t> &amp; </a:t>
          </a:r>
          <a:r>
            <a:rPr lang="en-US" sz="2600" kern="1200" dirty="0" err="1" smtClean="0">
              <a:sym typeface="Wingdings" panose="05000000000000000000" pitchFamily="2" charset="2"/>
            </a:rPr>
            <a:t>dikasih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substrat</a:t>
          </a:r>
          <a:r>
            <a:rPr lang="en-US" sz="2600" kern="1200" dirty="0" smtClean="0">
              <a:sym typeface="Wingdings" panose="05000000000000000000" pitchFamily="2" charset="2"/>
            </a:rPr>
            <a:t> (</a:t>
          </a:r>
          <a:r>
            <a:rPr lang="en-US" sz="2600" kern="1200" dirty="0" err="1" smtClean="0">
              <a:sym typeface="Wingdings" panose="05000000000000000000" pitchFamily="2" charset="2"/>
            </a:rPr>
            <a:t>penyeteril</a:t>
          </a:r>
          <a:r>
            <a:rPr lang="en-US" sz="2600" kern="1200" dirty="0" smtClean="0">
              <a:sym typeface="Wingdings" panose="05000000000000000000" pitchFamily="2" charset="2"/>
            </a:rPr>
            <a:t>)  </a:t>
          </a:r>
          <a:r>
            <a:rPr lang="en-US" sz="2600" kern="1200" dirty="0" err="1" smtClean="0">
              <a:sym typeface="Wingdings" panose="05000000000000000000" pitchFamily="2" charset="2"/>
            </a:rPr>
            <a:t>tidak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ada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kehidupan</a:t>
          </a:r>
          <a:r>
            <a:rPr lang="en-US" sz="2600" kern="1200" dirty="0" smtClean="0">
              <a:sym typeface="Wingdings" panose="05000000000000000000" pitchFamily="2" charset="2"/>
            </a:rPr>
            <a:t> </a:t>
          </a:r>
          <a:r>
            <a:rPr lang="en-US" sz="2600" kern="1200" dirty="0" err="1" smtClean="0">
              <a:sym typeface="Wingdings" panose="05000000000000000000" pitchFamily="2" charset="2"/>
            </a:rPr>
            <a:t>disana</a:t>
          </a:r>
          <a:r>
            <a:rPr lang="en-US" sz="2600" kern="1200" dirty="0" smtClean="0">
              <a:sym typeface="Wingdings" panose="05000000000000000000" pitchFamily="2" charset="2"/>
            </a:rPr>
            <a:t>.</a:t>
          </a:r>
          <a:endParaRPr lang="id-ID" sz="2600" kern="1200" dirty="0"/>
        </a:p>
      </dsp:txBody>
      <dsp:txXfrm>
        <a:off x="2449144" y="3124348"/>
        <a:ext cx="7017793" cy="2193060"/>
      </dsp:txXfrm>
    </dsp:sp>
    <dsp:sp modelId="{8C9757CA-B28C-47E4-8648-F694547749B1}">
      <dsp:nvSpPr>
        <dsp:cNvPr id="0" name=""/>
        <dsp:cNvSpPr/>
      </dsp:nvSpPr>
      <dsp:spPr>
        <a:xfrm>
          <a:off x="2156736" y="2807572"/>
          <a:ext cx="1535142" cy="2302713"/>
        </a:xfrm>
        <a:prstGeom prst="rect">
          <a:avLst/>
        </a:prstGeom>
        <a:solidFill>
          <a:schemeClr val="accent3">
            <a:tint val="50000"/>
            <a:hueOff val="-60574"/>
            <a:satOff val="40953"/>
            <a:lumOff val="5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59D6E-F088-453B-9D1A-62771B28A9AE}">
      <dsp:nvSpPr>
        <dsp:cNvPr id="0" name=""/>
        <dsp:cNvSpPr/>
      </dsp:nvSpPr>
      <dsp:spPr>
        <a:xfrm rot="16200000">
          <a:off x="-853324" y="854756"/>
          <a:ext cx="5432425" cy="372291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128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Manusia adalah makhluk yg kompleks </a:t>
          </a:r>
          <a:r>
            <a:rPr lang="en-US" sz="3500" kern="1200" smtClean="0">
              <a:sym typeface="Wingdings" panose="05000000000000000000" pitchFamily="2" charset="2"/>
            </a:rPr>
            <a:t> fisik, psikis, sosial</a:t>
          </a:r>
          <a:endParaRPr lang="id-ID" sz="3500" kern="1200" dirty="0"/>
        </a:p>
      </dsp:txBody>
      <dsp:txXfrm rot="5400000">
        <a:off x="1433" y="1086484"/>
        <a:ext cx="3722912" cy="3259455"/>
      </dsp:txXfrm>
    </dsp:sp>
    <dsp:sp modelId="{38C8C46B-03A4-412B-859B-5E7903390369}">
      <dsp:nvSpPr>
        <dsp:cNvPr id="0" name=""/>
        <dsp:cNvSpPr/>
      </dsp:nvSpPr>
      <dsp:spPr>
        <a:xfrm rot="16200000">
          <a:off x="3148805" y="854756"/>
          <a:ext cx="5432425" cy="372291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128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Manusia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sangat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bergantung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satu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sama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lainnya</a:t>
          </a:r>
          <a:r>
            <a:rPr lang="en-US" sz="3500" kern="1200" dirty="0" smtClean="0"/>
            <a:t> (</a:t>
          </a:r>
          <a:r>
            <a:rPr lang="en-US" sz="3500" kern="1200" dirty="0" err="1" smtClean="0"/>
            <a:t>dgn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makhluk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diluar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manusia</a:t>
          </a:r>
          <a:r>
            <a:rPr lang="en-US" sz="3500" kern="1200" dirty="0" smtClean="0"/>
            <a:t> </a:t>
          </a:r>
          <a:r>
            <a:rPr lang="en-US" sz="3500" kern="1200" dirty="0" smtClean="0">
              <a:sym typeface="Wingdings" panose="05000000000000000000" pitchFamily="2" charset="2"/>
            </a:rPr>
            <a:t> </a:t>
          </a:r>
          <a:r>
            <a:rPr lang="en-US" sz="3500" kern="1200" dirty="0" err="1" smtClean="0">
              <a:sym typeface="Wingdings" panose="05000000000000000000" pitchFamily="2" charset="2"/>
            </a:rPr>
            <a:t>biotik</a:t>
          </a:r>
          <a:r>
            <a:rPr lang="en-US" sz="3500" kern="1200" dirty="0" smtClean="0">
              <a:sym typeface="Wingdings" panose="05000000000000000000" pitchFamily="2" charset="2"/>
            </a:rPr>
            <a:t> &amp; abiotic</a:t>
          </a:r>
          <a:endParaRPr lang="id-ID" sz="3500" kern="1200" dirty="0"/>
        </a:p>
      </dsp:txBody>
      <dsp:txXfrm rot="5400000">
        <a:off x="4003562" y="1086484"/>
        <a:ext cx="3722912" cy="3259455"/>
      </dsp:txXfrm>
    </dsp:sp>
    <dsp:sp modelId="{7C52FC3B-9C12-4D82-B2B4-5096F85C4F96}">
      <dsp:nvSpPr>
        <dsp:cNvPr id="0" name=""/>
        <dsp:cNvSpPr/>
      </dsp:nvSpPr>
      <dsp:spPr>
        <a:xfrm rot="16200000">
          <a:off x="7150936" y="854756"/>
          <a:ext cx="5432425" cy="372291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5128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Manusia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dlm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berinteraksi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dgn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lainnya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butuh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sekali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psikilogi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manusia</a:t>
          </a:r>
          <a:endParaRPr lang="id-ID" sz="3500" kern="1200" dirty="0"/>
        </a:p>
      </dsp:txBody>
      <dsp:txXfrm rot="5400000">
        <a:off x="8005693" y="1086484"/>
        <a:ext cx="3722912" cy="3259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E7398-409B-480A-BDD0-5950D77CD2D5}">
      <dsp:nvSpPr>
        <dsp:cNvPr id="0" name=""/>
        <dsp:cNvSpPr/>
      </dsp:nvSpPr>
      <dsp:spPr>
        <a:xfrm>
          <a:off x="5412" y="1600116"/>
          <a:ext cx="2074936" cy="8299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Komponen biologik</a:t>
          </a:r>
          <a:endParaRPr lang="id-ID" sz="2300" kern="1200" dirty="0"/>
        </a:p>
      </dsp:txBody>
      <dsp:txXfrm>
        <a:off x="5412" y="1600116"/>
        <a:ext cx="2074936" cy="829974"/>
      </dsp:txXfrm>
    </dsp:sp>
    <dsp:sp modelId="{D3F08422-5DFF-4A3C-8EB8-07E76FBAE7D1}">
      <dsp:nvSpPr>
        <dsp:cNvPr id="0" name=""/>
        <dsp:cNvSpPr/>
      </dsp:nvSpPr>
      <dsp:spPr>
        <a:xfrm>
          <a:off x="5412" y="2430091"/>
          <a:ext cx="2074936" cy="1294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Anatomi</a:t>
          </a:r>
          <a:r>
            <a:rPr lang="en-US" sz="2300" kern="1200" dirty="0" smtClean="0"/>
            <a:t> – </a:t>
          </a:r>
          <a:r>
            <a:rPr lang="en-US" sz="2300" kern="1200" dirty="0" err="1" smtClean="0"/>
            <a:t>Fisiologi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Tubuh</a:t>
          </a:r>
          <a:endParaRPr lang="id-ID" sz="2300" kern="1200" dirty="0"/>
        </a:p>
      </dsp:txBody>
      <dsp:txXfrm>
        <a:off x="5412" y="2430091"/>
        <a:ext cx="2074936" cy="1294267"/>
      </dsp:txXfrm>
    </dsp:sp>
    <dsp:sp modelId="{FCCF3BCE-935E-44A1-8FBD-9796F619140E}">
      <dsp:nvSpPr>
        <dsp:cNvPr id="0" name=""/>
        <dsp:cNvSpPr/>
      </dsp:nvSpPr>
      <dsp:spPr>
        <a:xfrm>
          <a:off x="2370840" y="1600116"/>
          <a:ext cx="2074936" cy="8299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Komponen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Psikologi</a:t>
          </a:r>
          <a:endParaRPr lang="id-ID" sz="2300" kern="1200" dirty="0"/>
        </a:p>
      </dsp:txBody>
      <dsp:txXfrm>
        <a:off x="2370840" y="1600116"/>
        <a:ext cx="2074936" cy="829974"/>
      </dsp:txXfrm>
    </dsp:sp>
    <dsp:sp modelId="{88002CEF-1369-4F83-A655-B3CF0946C155}">
      <dsp:nvSpPr>
        <dsp:cNvPr id="0" name=""/>
        <dsp:cNvSpPr/>
      </dsp:nvSpPr>
      <dsp:spPr>
        <a:xfrm>
          <a:off x="2370840" y="2430091"/>
          <a:ext cx="2074936" cy="12942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Kejiwaan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Manusia</a:t>
          </a:r>
          <a:endParaRPr lang="id-ID" sz="2300" kern="1200" dirty="0"/>
        </a:p>
      </dsp:txBody>
      <dsp:txXfrm>
        <a:off x="2370840" y="2430091"/>
        <a:ext cx="2074936" cy="1294267"/>
      </dsp:txXfrm>
    </dsp:sp>
    <dsp:sp modelId="{AC544B18-ECC9-483B-B2A2-DC997F1FA17A}">
      <dsp:nvSpPr>
        <dsp:cNvPr id="0" name=""/>
        <dsp:cNvSpPr/>
      </dsp:nvSpPr>
      <dsp:spPr>
        <a:xfrm>
          <a:off x="4736269" y="1600116"/>
          <a:ext cx="2074936" cy="8299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Komponen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Sosial</a:t>
          </a:r>
          <a:endParaRPr lang="id-ID" sz="2300" kern="1200" dirty="0"/>
        </a:p>
      </dsp:txBody>
      <dsp:txXfrm>
        <a:off x="4736269" y="1600116"/>
        <a:ext cx="2074936" cy="829974"/>
      </dsp:txXfrm>
    </dsp:sp>
    <dsp:sp modelId="{5A5F0E5A-3EB5-4C23-95AE-D2E94253FBE3}">
      <dsp:nvSpPr>
        <dsp:cNvPr id="0" name=""/>
        <dsp:cNvSpPr/>
      </dsp:nvSpPr>
      <dsp:spPr>
        <a:xfrm>
          <a:off x="4736269" y="2430091"/>
          <a:ext cx="2074936" cy="12942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Lingkungan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Masyarakat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Sekitar</a:t>
          </a:r>
          <a:endParaRPr lang="id-ID" sz="2300" kern="1200" dirty="0"/>
        </a:p>
      </dsp:txBody>
      <dsp:txXfrm>
        <a:off x="4736269" y="2430091"/>
        <a:ext cx="2074936" cy="1294267"/>
      </dsp:txXfrm>
    </dsp:sp>
    <dsp:sp modelId="{D91264AB-D909-4A53-A86E-6EEF72D27481}">
      <dsp:nvSpPr>
        <dsp:cNvPr id="0" name=""/>
        <dsp:cNvSpPr/>
      </dsp:nvSpPr>
      <dsp:spPr>
        <a:xfrm>
          <a:off x="7101697" y="1600116"/>
          <a:ext cx="2074936" cy="829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Komponen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Kultural</a:t>
          </a:r>
          <a:endParaRPr lang="id-ID" sz="2300" kern="1200" dirty="0"/>
        </a:p>
      </dsp:txBody>
      <dsp:txXfrm>
        <a:off x="7101697" y="1600116"/>
        <a:ext cx="2074936" cy="829974"/>
      </dsp:txXfrm>
    </dsp:sp>
    <dsp:sp modelId="{9A0101AA-D8D4-41F7-94B1-631CB04F29A2}">
      <dsp:nvSpPr>
        <dsp:cNvPr id="0" name=""/>
        <dsp:cNvSpPr/>
      </dsp:nvSpPr>
      <dsp:spPr>
        <a:xfrm>
          <a:off x="7101697" y="2430091"/>
          <a:ext cx="2074936" cy="12942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Nilai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Budaya</a:t>
          </a:r>
          <a:endParaRPr lang="id-ID" sz="2300" kern="1200" dirty="0"/>
        </a:p>
      </dsp:txBody>
      <dsp:txXfrm>
        <a:off x="7101697" y="2430091"/>
        <a:ext cx="2074936" cy="1294267"/>
      </dsp:txXfrm>
    </dsp:sp>
    <dsp:sp modelId="{BE96E7D2-3531-45F3-9188-1B41564EB3AA}">
      <dsp:nvSpPr>
        <dsp:cNvPr id="0" name=""/>
        <dsp:cNvSpPr/>
      </dsp:nvSpPr>
      <dsp:spPr>
        <a:xfrm>
          <a:off x="9467125" y="1600116"/>
          <a:ext cx="2074936" cy="8299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Komponen</a:t>
          </a:r>
          <a:r>
            <a:rPr lang="en-US" sz="2300" kern="1200" dirty="0" smtClean="0"/>
            <a:t> Spiritual</a:t>
          </a:r>
          <a:endParaRPr lang="id-ID" sz="2300" kern="1200" dirty="0"/>
        </a:p>
      </dsp:txBody>
      <dsp:txXfrm>
        <a:off x="9467125" y="1600116"/>
        <a:ext cx="2074936" cy="829974"/>
      </dsp:txXfrm>
    </dsp:sp>
    <dsp:sp modelId="{2683713D-C322-4812-81FB-287B8CB9FF39}">
      <dsp:nvSpPr>
        <dsp:cNvPr id="0" name=""/>
        <dsp:cNvSpPr/>
      </dsp:nvSpPr>
      <dsp:spPr>
        <a:xfrm>
          <a:off x="9467125" y="2430091"/>
          <a:ext cx="2074936" cy="129426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Faktor</a:t>
          </a:r>
          <a:r>
            <a:rPr lang="en-US" sz="2300" kern="1200" dirty="0" smtClean="0"/>
            <a:t> agama &amp; </a:t>
          </a:r>
          <a:r>
            <a:rPr lang="en-US" sz="2300" kern="1200" dirty="0" err="1" smtClean="0"/>
            <a:t>kepercayaan</a:t>
          </a:r>
          <a:endParaRPr lang="id-ID" sz="2300" kern="1200" dirty="0"/>
        </a:p>
      </dsp:txBody>
      <dsp:txXfrm>
        <a:off x="9467125" y="2430091"/>
        <a:ext cx="2074936" cy="12942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988A9-92BC-466A-9E29-0A2F857BBE64}">
      <dsp:nvSpPr>
        <dsp:cNvPr id="0" name=""/>
        <dsp:cNvSpPr/>
      </dsp:nvSpPr>
      <dsp:spPr>
        <a:xfrm>
          <a:off x="0" y="32839"/>
          <a:ext cx="121920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Theodor Schwann (1810-1883)</a:t>
          </a:r>
          <a:endParaRPr lang="id-ID" sz="3300" kern="1200" dirty="0"/>
        </a:p>
      </dsp:txBody>
      <dsp:txXfrm>
        <a:off x="38638" y="71477"/>
        <a:ext cx="12114724" cy="714229"/>
      </dsp:txXfrm>
    </dsp:sp>
    <dsp:sp modelId="{662A1D2E-4CA0-4662-B317-CDAB4CBA7BF9}">
      <dsp:nvSpPr>
        <dsp:cNvPr id="0" name=""/>
        <dsp:cNvSpPr/>
      </dsp:nvSpPr>
      <dsp:spPr>
        <a:xfrm>
          <a:off x="0" y="824344"/>
          <a:ext cx="12192000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Sel adalah bagian dari organisme. </a:t>
          </a:r>
          <a:endParaRPr lang="id-ID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smtClean="0"/>
            <a:t>Semua </a:t>
          </a:r>
          <a:r>
            <a:rPr lang="id-ID" sz="2600" kern="1200" dirty="0" smtClean="0"/>
            <a:t>organisme tersusun atas 1 atau lebih sel.</a:t>
          </a:r>
          <a:endParaRPr lang="id-ID" sz="2600" kern="1200" dirty="0"/>
        </a:p>
      </dsp:txBody>
      <dsp:txXfrm>
        <a:off x="0" y="824344"/>
        <a:ext cx="12192000" cy="905107"/>
      </dsp:txXfrm>
    </dsp:sp>
    <dsp:sp modelId="{EDAC6E13-72B0-478E-BE2A-B2F2A1C8D355}">
      <dsp:nvSpPr>
        <dsp:cNvPr id="0" name=""/>
        <dsp:cNvSpPr/>
      </dsp:nvSpPr>
      <dsp:spPr>
        <a:xfrm>
          <a:off x="0" y="1729452"/>
          <a:ext cx="1219200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Rudolf Virchow (1821-1902)</a:t>
          </a:r>
          <a:endParaRPr lang="id-ID" sz="3300" kern="1200" dirty="0"/>
        </a:p>
      </dsp:txBody>
      <dsp:txXfrm>
        <a:off x="38638" y="1768090"/>
        <a:ext cx="12114724" cy="714229"/>
      </dsp:txXfrm>
    </dsp:sp>
    <dsp:sp modelId="{AEB85E38-AABD-475D-A2CD-90061A6AB923}">
      <dsp:nvSpPr>
        <dsp:cNvPr id="0" name=""/>
        <dsp:cNvSpPr/>
      </dsp:nvSpPr>
      <dsp:spPr>
        <a:xfrm>
          <a:off x="0" y="2520957"/>
          <a:ext cx="12192000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Sel membelah menjadi 2 sel, dan tiap sel berasal dari sel yang sudah ada.</a:t>
          </a:r>
          <a:endParaRPr lang="id-ID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Sel adalah unit terkecil yang memiliki semua persyaratan hidup.</a:t>
          </a:r>
          <a:endParaRPr lang="id-ID" sz="2600" kern="1200" dirty="0"/>
        </a:p>
      </dsp:txBody>
      <dsp:txXfrm>
        <a:off x="0" y="2520957"/>
        <a:ext cx="12192000" cy="905107"/>
      </dsp:txXfrm>
    </dsp:sp>
    <dsp:sp modelId="{E15BA9F6-12FA-452A-86E3-6DEEB6838073}">
      <dsp:nvSpPr>
        <dsp:cNvPr id="0" name=""/>
        <dsp:cNvSpPr/>
      </dsp:nvSpPr>
      <dsp:spPr>
        <a:xfrm>
          <a:off x="0" y="3426064"/>
          <a:ext cx="121920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Robert Hooke</a:t>
          </a:r>
          <a:endParaRPr lang="id-ID" sz="3300" kern="1200" dirty="0"/>
        </a:p>
      </dsp:txBody>
      <dsp:txXfrm>
        <a:off x="38638" y="3464702"/>
        <a:ext cx="12114724" cy="714229"/>
      </dsp:txXfrm>
    </dsp:sp>
    <dsp:sp modelId="{A2AA50F9-9AAB-405F-901D-4983FFADF516}">
      <dsp:nvSpPr>
        <dsp:cNvPr id="0" name=""/>
        <dsp:cNvSpPr/>
      </dsp:nvSpPr>
      <dsp:spPr>
        <a:xfrm>
          <a:off x="0" y="4217569"/>
          <a:ext cx="12192000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Sel berasal dari kata latin </a:t>
          </a:r>
          <a:r>
            <a:rPr lang="id-ID" sz="2600" b="1" i="1" kern="1200" dirty="0" smtClean="0"/>
            <a:t>cella </a:t>
          </a:r>
          <a:r>
            <a:rPr lang="id-ID" sz="2600" b="0" i="0" kern="1200" dirty="0" smtClean="0">
              <a:sym typeface="Wingdings" panose="05000000000000000000" pitchFamily="2" charset="2"/>
            </a:rPr>
            <a:t>Berarti ruangan kecil (pada saat pengamatan terhadap sayatan gabus  terdapat ruangan-ruangan kecil yang menyusun gabus tsb </a:t>
          </a:r>
          <a:endParaRPr lang="id-ID" sz="2600" kern="1200" dirty="0"/>
        </a:p>
      </dsp:txBody>
      <dsp:txXfrm>
        <a:off x="0" y="4217569"/>
        <a:ext cx="12192000" cy="11954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B0943-F413-4E90-98C8-33BB6310CFFE}">
      <dsp:nvSpPr>
        <dsp:cNvPr id="0" name=""/>
        <dsp:cNvSpPr/>
      </dsp:nvSpPr>
      <dsp:spPr>
        <a:xfrm>
          <a:off x="0" y="656"/>
          <a:ext cx="12192000" cy="64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Definisi Sel</a:t>
          </a:r>
          <a:endParaRPr lang="id-ID" sz="3200" kern="1200" dirty="0"/>
        </a:p>
      </dsp:txBody>
      <dsp:txXfrm>
        <a:off x="31633" y="32289"/>
        <a:ext cx="12128734" cy="584734"/>
      </dsp:txXfrm>
    </dsp:sp>
    <dsp:sp modelId="{69FF9CAA-C601-4CD0-905F-57F7A4284D46}">
      <dsp:nvSpPr>
        <dsp:cNvPr id="0" name=""/>
        <dsp:cNvSpPr/>
      </dsp:nvSpPr>
      <dsp:spPr>
        <a:xfrm>
          <a:off x="0" y="648656"/>
          <a:ext cx="121920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Suatu ruangan kecil yang bibatasi oleh membran, yang didalamnya terdapat cairan (protoplasma)</a:t>
          </a:r>
          <a:endParaRPr lang="id-ID" sz="2000" kern="1200" dirty="0"/>
        </a:p>
      </dsp:txBody>
      <dsp:txXfrm>
        <a:off x="0" y="648656"/>
        <a:ext cx="12192000" cy="563040"/>
      </dsp:txXfrm>
    </dsp:sp>
    <dsp:sp modelId="{D9FBA327-01C3-48E6-92A9-AA467CC8058B}">
      <dsp:nvSpPr>
        <dsp:cNvPr id="0" name=""/>
        <dsp:cNvSpPr/>
      </dsp:nvSpPr>
      <dsp:spPr>
        <a:xfrm>
          <a:off x="0" y="1080240"/>
          <a:ext cx="12192000" cy="552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Protoplasma</a:t>
          </a:r>
          <a:endParaRPr lang="id-ID" sz="3200" kern="1200" dirty="0"/>
        </a:p>
      </dsp:txBody>
      <dsp:txXfrm>
        <a:off x="26973" y="1107213"/>
        <a:ext cx="12138054" cy="498606"/>
      </dsp:txXfrm>
    </dsp:sp>
    <dsp:sp modelId="{D259ACD0-F178-4797-8552-85A5587979D3}">
      <dsp:nvSpPr>
        <dsp:cNvPr id="0" name=""/>
        <dsp:cNvSpPr/>
      </dsp:nvSpPr>
      <dsp:spPr>
        <a:xfrm>
          <a:off x="0" y="1788703"/>
          <a:ext cx="12192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b="0" i="0" u="none" strike="noStrike" kern="1200" baseline="0" dirty="0" smtClean="0">
              <a:latin typeface="Times New Roman" panose="02020603050405020304" pitchFamily="18" charset="0"/>
            </a:rPr>
            <a:t>Terdiri dari plasma sel (sitoplasma) dan inti sel (nukleus). Di dalam inti sel terdapat plasma inti atau nukleoplasma.</a:t>
          </a:r>
          <a:endParaRPr lang="id-ID" sz="2800" kern="1200" dirty="0"/>
        </a:p>
      </dsp:txBody>
      <dsp:txXfrm>
        <a:off x="0" y="1788703"/>
        <a:ext cx="12192000" cy="844560"/>
      </dsp:txXfrm>
    </dsp:sp>
    <dsp:sp modelId="{4F698F0F-523A-432F-8D99-C425BF438150}">
      <dsp:nvSpPr>
        <dsp:cNvPr id="0" name=""/>
        <dsp:cNvSpPr/>
      </dsp:nvSpPr>
      <dsp:spPr>
        <a:xfrm>
          <a:off x="0" y="2541561"/>
          <a:ext cx="12192000" cy="10639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Sel merupakan satuan terkecil makhluk hidup yg dapat melaksanakan kehidupan</a:t>
          </a:r>
          <a:endParaRPr lang="id-ID" sz="3200" kern="1200" dirty="0"/>
        </a:p>
      </dsp:txBody>
      <dsp:txXfrm>
        <a:off x="51939" y="2593500"/>
        <a:ext cx="12088122" cy="960096"/>
      </dsp:txXfrm>
    </dsp:sp>
    <dsp:sp modelId="{E731F8EB-FACB-42D8-A6F0-A76BB8DC8D75}">
      <dsp:nvSpPr>
        <dsp:cNvPr id="0" name=""/>
        <dsp:cNvSpPr/>
      </dsp:nvSpPr>
      <dsp:spPr>
        <a:xfrm>
          <a:off x="0" y="3672783"/>
          <a:ext cx="12192000" cy="295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dirty="0" smtClean="0"/>
            <a:t>Secara struktural : </a:t>
          </a:r>
          <a:r>
            <a:rPr lang="id-ID" sz="2800" b="0" i="0" u="none" strike="noStrike" kern="1200" baseline="0" dirty="0" smtClean="0">
              <a:latin typeface="Times New Roman" panose="02020603050405020304" pitchFamily="18" charset="0"/>
            </a:rPr>
            <a:t>Merupakan unit terkecil penyusun makhluk hidup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smtClean="0"/>
            <a:t>Secara fungsional : S</a:t>
          </a:r>
          <a:r>
            <a:rPr lang="id-ID" sz="2800" b="0" i="0" u="none" strike="noStrike" kern="1200" baseline="0" smtClean="0">
              <a:latin typeface="Times New Roman" panose="02020603050405020304" pitchFamily="18" charset="0"/>
            </a:rPr>
            <a:t>el berfungsi untuk menjalankan fungsi kehidupan (menyelenggarakan kehidupan jika sel-sel penyusunnya berfungsi)</a:t>
          </a:r>
          <a:r>
            <a:rPr lang="id-ID" sz="2800" b="0" i="0" u="none" strike="noStrike" kern="1200" smtClean="0">
              <a:latin typeface="Times New Roman" panose="02020603050405020304" pitchFamily="18" charset="0"/>
            </a:rPr>
            <a:t> </a:t>
          </a:r>
          <a:r>
            <a:rPr lang="id-ID" sz="2800" b="0" i="0" u="none" strike="noStrike" kern="1200" smtClean="0">
              <a:latin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id-ID" sz="2800" b="0" i="0" u="none" strike="noStrike" kern="1200" baseline="0" smtClean="0">
              <a:latin typeface="Times New Roman" panose="02020603050405020304" pitchFamily="18" charset="0"/>
            </a:rPr>
            <a:t>kemudian membentuk organisme.Sel berkembang biak dengan cara membelah diri (secara mitosis).</a:t>
          </a:r>
          <a:endParaRPr lang="id-ID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800" kern="1200" dirty="0" smtClean="0"/>
            <a:t>Mengandung materi genetik : Materi penentu sifat-sifat makhluk hidup </a:t>
          </a:r>
          <a:r>
            <a:rPr lang="id-ID" sz="2800" kern="1200" dirty="0" smtClean="0">
              <a:sym typeface="Wingdings" panose="05000000000000000000" pitchFamily="2" charset="2"/>
            </a:rPr>
            <a:t></a:t>
          </a:r>
          <a:r>
            <a:rPr lang="id-ID" sz="2800" kern="1200" dirty="0" smtClean="0"/>
            <a:t> maka sifat makhluk hidup </a:t>
          </a:r>
          <a:r>
            <a:rPr lang="id-ID" sz="2800" b="1" kern="1200" dirty="0" smtClean="0"/>
            <a:t>dapat diwariskan </a:t>
          </a:r>
          <a:r>
            <a:rPr lang="id-ID" sz="2800" kern="1200" dirty="0" smtClean="0"/>
            <a:t>kepada keturunannya.</a:t>
          </a:r>
          <a:endParaRPr lang="id-ID" sz="2800" kern="1200" dirty="0"/>
        </a:p>
      </dsp:txBody>
      <dsp:txXfrm>
        <a:off x="0" y="3672783"/>
        <a:ext cx="12192000" cy="2955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3EAA-D370-465B-8AC5-A38362033ABE}">
      <dsp:nvSpPr>
        <dsp:cNvPr id="0" name=""/>
        <dsp:cNvSpPr/>
      </dsp:nvSpPr>
      <dsp:spPr>
        <a:xfrm>
          <a:off x="0" y="34738"/>
          <a:ext cx="8013700" cy="14151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900" kern="1200" dirty="0" smtClean="0"/>
            <a:t>Sel Prokariot</a:t>
          </a:r>
          <a:endParaRPr lang="id-ID" sz="5900" kern="1200" dirty="0"/>
        </a:p>
      </dsp:txBody>
      <dsp:txXfrm>
        <a:off x="69080" y="103818"/>
        <a:ext cx="7875540" cy="1276954"/>
      </dsp:txXfrm>
    </dsp:sp>
    <dsp:sp modelId="{04CA90EC-8BA3-4973-9756-1F8CC0087C2A}">
      <dsp:nvSpPr>
        <dsp:cNvPr id="0" name=""/>
        <dsp:cNvSpPr/>
      </dsp:nvSpPr>
      <dsp:spPr>
        <a:xfrm>
          <a:off x="0" y="1449853"/>
          <a:ext cx="8013700" cy="1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35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600" kern="1200" dirty="0" smtClean="0"/>
            <a:t>Tidak mempunyai membran inti</a:t>
          </a:r>
          <a:endParaRPr lang="id-ID" sz="4600" kern="1200" dirty="0"/>
        </a:p>
      </dsp:txBody>
      <dsp:txXfrm>
        <a:off x="0" y="1449853"/>
        <a:ext cx="8013700" cy="1435027"/>
      </dsp:txXfrm>
    </dsp:sp>
    <dsp:sp modelId="{25197692-64B9-4F9C-A60C-07EA9E22A066}">
      <dsp:nvSpPr>
        <dsp:cNvPr id="0" name=""/>
        <dsp:cNvSpPr/>
      </dsp:nvSpPr>
      <dsp:spPr>
        <a:xfrm>
          <a:off x="0" y="2884881"/>
          <a:ext cx="8013700" cy="1415114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900" kern="1200" dirty="0" smtClean="0"/>
            <a:t>Sel Eukariot</a:t>
          </a:r>
          <a:endParaRPr lang="id-ID" sz="5900" kern="1200" dirty="0"/>
        </a:p>
      </dsp:txBody>
      <dsp:txXfrm>
        <a:off x="69080" y="2953961"/>
        <a:ext cx="7875540" cy="1276954"/>
      </dsp:txXfrm>
    </dsp:sp>
    <dsp:sp modelId="{940851F5-2B49-4787-8425-46174C7CE0F5}">
      <dsp:nvSpPr>
        <dsp:cNvPr id="0" name=""/>
        <dsp:cNvSpPr/>
      </dsp:nvSpPr>
      <dsp:spPr>
        <a:xfrm>
          <a:off x="0" y="4299996"/>
          <a:ext cx="80137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435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4600" kern="1200" dirty="0" smtClean="0"/>
            <a:t>Mempunyai membran inti</a:t>
          </a:r>
          <a:endParaRPr lang="id-ID" sz="4600" kern="1200" dirty="0"/>
        </a:p>
      </dsp:txBody>
      <dsp:txXfrm>
        <a:off x="0" y="4299996"/>
        <a:ext cx="8013700" cy="97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1AD92-5A28-42A3-BF7D-DA59AE77D477}" type="datetimeFigureOut">
              <a:rPr lang="id-ID" smtClean="0"/>
              <a:t>08/09/2019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F97A-ECAA-4719-951E-D2A0AFC4C9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93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362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Sitoplasma =</a:t>
            </a:r>
            <a:r>
              <a:rPr lang="id-ID" baseline="0" dirty="0" smtClean="0"/>
              <a:t> cairan dlm sel</a:t>
            </a:r>
          </a:p>
          <a:p>
            <a:r>
              <a:rPr lang="id-ID" baseline="0" dirty="0" smtClean="0"/>
              <a:t>DNA = dlm 1 lingkaran besar</a:t>
            </a:r>
          </a:p>
          <a:p>
            <a:r>
              <a:rPr lang="id-ID" baseline="0" dirty="0" smtClean="0"/>
              <a:t>Pilli = melekatkan sesuatu</a:t>
            </a:r>
          </a:p>
          <a:p>
            <a:r>
              <a:rPr lang="id-ID" baseline="0" dirty="0" smtClean="0"/>
              <a:t>Flagela = bergerak</a:t>
            </a:r>
          </a:p>
          <a:p>
            <a:r>
              <a:rPr lang="id-ID" baseline="0" dirty="0" smtClean="0"/>
              <a:t>Ribosome = pembentukan protein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450E-BCD2-42DE-9A70-2348729E19A1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827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4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e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4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em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diagramLayout" Target="../diagrams/layout17.xml"/><Relationship Id="rId7" Type="http://schemas.openxmlformats.org/officeDocument/2006/relationships/image" Target="../media/image14.em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4.em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4.em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4.em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Sel dan Kehidupan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 : FAIK AGIWAHYUANTO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28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0"/>
            <a:ext cx="9371949" cy="1183566"/>
          </a:xfrm>
        </p:spPr>
        <p:txBody>
          <a:bodyPr>
            <a:normAutofit/>
          </a:bodyPr>
          <a:lstStyle/>
          <a:p>
            <a:r>
              <a:rPr lang="id-ID" sz="6600" dirty="0" smtClean="0"/>
              <a:t>Teori Sel</a:t>
            </a:r>
            <a:endParaRPr lang="id-ID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83566"/>
          <a:ext cx="12192000" cy="544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6FC-5B8B-42CF-A50C-393CCF0520D0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56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7A8CD-56DE-46E2-BB06-92D1361D3213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86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337"/>
          </a:xfrm>
        </p:spPr>
        <p:txBody>
          <a:bodyPr>
            <a:noAutofit/>
          </a:bodyPr>
          <a:lstStyle/>
          <a:p>
            <a:r>
              <a:rPr lang="id-ID" sz="6000" b="1" dirty="0" smtClean="0"/>
              <a:t>Ukuran Sel</a:t>
            </a:r>
            <a:endParaRPr lang="id-ID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0337"/>
            <a:ext cx="12192000" cy="573906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373F-F436-4834-B963-A1899EF1CAD0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33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866274"/>
          </a:xfrm>
        </p:spPr>
        <p:txBody>
          <a:bodyPr>
            <a:noAutofit/>
          </a:bodyPr>
          <a:lstStyle/>
          <a:p>
            <a:r>
              <a:rPr lang="id-ID" sz="5400" b="1" dirty="0" smtClean="0"/>
              <a:t>Macam Sel</a:t>
            </a:r>
            <a:endParaRPr lang="id-ID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6275"/>
            <a:ext cx="12192000" cy="576312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BCDC-36C7-432F-9832-0092399077A4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4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35714"/>
            <a:ext cx="9371949" cy="1047128"/>
          </a:xfrm>
        </p:spPr>
        <p:txBody>
          <a:bodyPr>
            <a:normAutofit fontScale="90000"/>
          </a:bodyPr>
          <a:lstStyle/>
          <a:p>
            <a:r>
              <a:rPr lang="id-ID" sz="6600" b="1" dirty="0" smtClean="0"/>
              <a:t>Jenis Sel</a:t>
            </a:r>
            <a:endParaRPr lang="id-ID" sz="6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17625"/>
          <a:ext cx="8013700" cy="531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132" y="1536867"/>
            <a:ext cx="3876567" cy="375702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EE00-61D4-4559-9826-9BF60563AE9B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32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10515600" cy="866274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chemeClr val="accent2">
                    <a:lumMod val="75000"/>
                  </a:schemeClr>
                </a:solidFill>
              </a:rPr>
              <a:t>SEL PROKARIOT (Tidak punya membran inti)</a:t>
            </a:r>
            <a:endParaRPr lang="id-ID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0401" y="1035424"/>
            <a:ext cx="5994195" cy="5606008"/>
          </a:xfrm>
        </p:spPr>
        <p:txBody>
          <a:bodyPr>
            <a:normAutofit/>
          </a:bodyPr>
          <a:lstStyle/>
          <a:p>
            <a:r>
              <a:rPr lang="id-ID" sz="2800" dirty="0" smtClean="0"/>
              <a:t>Ukuran relatif kecil (diameter 0,5-1 mikrometer)</a:t>
            </a:r>
          </a:p>
          <a:p>
            <a:r>
              <a:rPr lang="id-ID" sz="2800" dirty="0" smtClean="0"/>
              <a:t>Tidak memiliki membran nukleus (inti sel)</a:t>
            </a:r>
          </a:p>
          <a:p>
            <a:r>
              <a:rPr lang="id-ID" sz="2800" dirty="0" smtClean="0"/>
              <a:t>DNA-nya kontak dgn sitoplasma scr tak langsung</a:t>
            </a:r>
          </a:p>
          <a:p>
            <a:r>
              <a:rPr lang="id-ID" sz="2800" dirty="0" smtClean="0"/>
              <a:t>Sitoplasmanya mengandung ribosom</a:t>
            </a:r>
          </a:p>
          <a:p>
            <a:r>
              <a:rPr lang="id-ID" sz="2800" dirty="0" smtClean="0"/>
              <a:t>Sel dibungkus oleh plasma membran, dinding luar sel yg kompleks, pili, kadang berflagela</a:t>
            </a:r>
          </a:p>
          <a:p>
            <a:r>
              <a:rPr lang="id-ID" sz="2800" dirty="0" smtClean="0"/>
              <a:t>Contoh = bakteri &amp; ganggang biru</a:t>
            </a:r>
            <a:endParaRPr lang="id-ID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4597" y="1395319"/>
            <a:ext cx="5069914" cy="42940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4A9E-52B1-41DF-BCC9-BC4C55C58D35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22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1"/>
            <a:ext cx="11474137" cy="739587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Struktur Sel Eukariotik (Punya membran inti)</a:t>
            </a:r>
            <a:endParaRPr lang="id-ID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011" y="914401"/>
            <a:ext cx="11806989" cy="5715000"/>
          </a:xfrm>
        </p:spPr>
        <p:txBody>
          <a:bodyPr>
            <a:normAutofit/>
          </a:bodyPr>
          <a:lstStyle/>
          <a:p>
            <a:r>
              <a:rPr lang="id-ID" sz="2400" dirty="0" smtClean="0"/>
              <a:t>Punya organel-organel bermembran = RE (Retikulum Endoplasma), Badan golgi, Mitokondria, Lisosom</a:t>
            </a:r>
          </a:p>
          <a:p>
            <a:r>
              <a:rPr lang="id-ID" sz="2400" dirty="0" smtClean="0"/>
              <a:t>Membran plasma tersusun dari molekul lemak </a:t>
            </a:r>
            <a:r>
              <a:rPr lang="id-ID" sz="2400" dirty="0" smtClean="0">
                <a:sym typeface="Wingdings" panose="05000000000000000000" pitchFamily="2" charset="2"/>
              </a:rPr>
              <a:t> menyusun tepi luar &amp; dlm membran; ada protein yg menembus ke dlm 2 lapisan lemak (protein integral). Fungsi membran plasma = menjaga kehidupan sel</a:t>
            </a:r>
          </a:p>
          <a:p>
            <a:r>
              <a:rPr lang="id-ID" sz="2400" dirty="0" smtClean="0">
                <a:sym typeface="Wingdings" panose="05000000000000000000" pitchFamily="2" charset="2"/>
              </a:rPr>
              <a:t>Sitoplama  plasma sel, yg berfungsi menyimpan bahan kimia yg penting bg metabolisme sel.</a:t>
            </a:r>
          </a:p>
          <a:p>
            <a:r>
              <a:rPr lang="id-ID" sz="2400" dirty="0" smtClean="0">
                <a:sym typeface="Wingdings" panose="05000000000000000000" pitchFamily="2" charset="2"/>
              </a:rPr>
              <a:t>Nukleus  organel terbesar yg berada dlm sel, yg trsusun atas protein &amp; DNA untuk menyampaikan informasi genetik &amp; sintesis protein.</a:t>
            </a:r>
          </a:p>
          <a:p>
            <a:r>
              <a:rPr lang="id-ID" sz="2400" dirty="0" smtClean="0">
                <a:sym typeface="Wingdings" panose="05000000000000000000" pitchFamily="2" charset="2"/>
              </a:rPr>
              <a:t>Ukuran relatif besar = diameter 10-100 mikrometer.</a:t>
            </a:r>
          </a:p>
          <a:p>
            <a:r>
              <a:rPr lang="id-ID" sz="2400" dirty="0" smtClean="0">
                <a:sym typeface="Wingdings" panose="05000000000000000000" pitchFamily="2" charset="2"/>
              </a:rPr>
              <a:t>Bagian dlm sangat kompleks dgn organel2 yg dibatasi membran/maupun yg tak dibatasi membran</a:t>
            </a:r>
          </a:p>
          <a:p>
            <a:r>
              <a:rPr lang="id-ID" sz="2400" dirty="0" smtClean="0">
                <a:sym typeface="Wingdings" panose="05000000000000000000" pitchFamily="2" charset="2"/>
              </a:rPr>
              <a:t>Memiliki inti sejati yg dibatasi membran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BD66-B863-427F-AB61-ABE51BCEE0AD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5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9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B61-90F6-4F9E-9A51-DC23D53BF980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02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"/>
            <a:ext cx="10515600" cy="914400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Membran Cell (Bagian Permukaan Sel)</a:t>
            </a:r>
            <a:endParaRPr lang="id-ID" sz="44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-1" y="1155700"/>
          <a:ext cx="6468979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468979" y="914401"/>
            <a:ext cx="5723021" cy="5346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57D6-97BA-4F12-B441-6142BF6D0127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337"/>
          </a:xfrm>
        </p:spPr>
        <p:txBody>
          <a:bodyPr>
            <a:normAutofit fontScale="90000"/>
          </a:bodyPr>
          <a:lstStyle/>
          <a:p>
            <a:r>
              <a:rPr lang="id-ID" sz="5400" b="1" dirty="0" smtClean="0"/>
              <a:t>Sistem Endomembran</a:t>
            </a:r>
            <a:endParaRPr lang="id-ID" sz="5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26" y="890336"/>
            <a:ext cx="10926474" cy="5751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10DE-1DBA-4AA3-A72A-F0763E554FC1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89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dirty="0" smtClean="0"/>
              <a:t>Apa Saja yg dipelajari ???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2045367"/>
            <a:ext cx="9371948" cy="4141315"/>
          </a:xfrm>
        </p:spPr>
        <p:txBody>
          <a:bodyPr>
            <a:normAutofit/>
          </a:bodyPr>
          <a:lstStyle/>
          <a:p>
            <a:r>
              <a:rPr lang="id-ID" sz="3200" dirty="0" smtClean="0"/>
              <a:t>Konsep Biotik dan Abiotik</a:t>
            </a:r>
          </a:p>
          <a:p>
            <a:r>
              <a:rPr lang="id-ID" sz="3200" dirty="0" smtClean="0"/>
              <a:t>Komponen Manusia sebagai Sistem</a:t>
            </a:r>
          </a:p>
          <a:p>
            <a:r>
              <a:rPr lang="id-ID" sz="3200" dirty="0" smtClean="0"/>
              <a:t>Sel dan Komponen Pembentuk Tubuh</a:t>
            </a:r>
          </a:p>
          <a:p>
            <a:r>
              <a:rPr lang="id-ID" sz="3200" dirty="0" smtClean="0"/>
              <a:t>Latihan Soal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614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Membran Cell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6299"/>
            <a:ext cx="10995212" cy="5390664"/>
          </a:xfrm>
        </p:spPr>
        <p:txBody>
          <a:bodyPr/>
          <a:lstStyle/>
          <a:p>
            <a:r>
              <a:rPr lang="en-US" b="1" dirty="0"/>
              <a:t>Most abundant lipid </a:t>
            </a:r>
            <a:endParaRPr lang="id-ID" b="1" dirty="0" smtClean="0"/>
          </a:p>
          <a:p>
            <a:r>
              <a:rPr lang="en-US" b="1" dirty="0" smtClean="0"/>
              <a:t>Polar/hydrophilic head</a:t>
            </a:r>
            <a:r>
              <a:rPr lang="id-ID" b="1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attracted to water) </a:t>
            </a:r>
            <a:endParaRPr lang="en-US" dirty="0"/>
          </a:p>
          <a:p>
            <a:r>
              <a:rPr lang="en-US" b="1" dirty="0"/>
              <a:t>Pair of nonpolar/hydrophobic </a:t>
            </a:r>
            <a:r>
              <a:rPr lang="en-US" b="1" dirty="0" smtClean="0"/>
              <a:t>tails</a:t>
            </a:r>
            <a:r>
              <a:rPr lang="id-ID" b="1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repelled by water)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14186"/>
            <a:ext cx="11201401" cy="395505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943D-29BA-4C06-87C1-257679441574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94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8565"/>
          </a:xfrm>
        </p:spPr>
        <p:txBody>
          <a:bodyPr/>
          <a:lstStyle/>
          <a:p>
            <a:r>
              <a:rPr lang="id-ID" b="1" dirty="0" smtClean="0"/>
              <a:t>Nucleus (Inti Sel sebagai Pusat Pengatur Genetik Sel)</a:t>
            </a:r>
            <a:endParaRPr lang="id-ID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892426"/>
          <a:ext cx="6096000" cy="57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884892" y="892426"/>
            <a:ext cx="5294641" cy="52677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096000" y="3309730"/>
            <a:ext cx="2201780" cy="433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BDFA-19D1-4543-8601-41BEC1F48576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95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Nucleus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176" y="0"/>
            <a:ext cx="763314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7FA0-98C9-4AFD-B46E-8EDDAEF93F81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8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8463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Nukleus</a:t>
            </a:r>
            <a:endParaRPr lang="id-ID" sz="4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1651" y="730135"/>
            <a:ext cx="5550349" cy="520478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9245" y="975973"/>
          <a:ext cx="5787189" cy="523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96FE-6CAD-4DBF-BC06-F2069BB61349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3844"/>
          </a:xfrm>
        </p:spPr>
        <p:txBody>
          <a:bodyPr>
            <a:normAutofit/>
          </a:bodyPr>
          <a:lstStyle/>
          <a:p>
            <a:r>
              <a:rPr lang="id-ID" sz="6600" b="1" dirty="0" smtClean="0"/>
              <a:t>Nukleolus</a:t>
            </a:r>
            <a:endParaRPr lang="id-ID" sz="66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103844"/>
          <a:ext cx="5877879" cy="55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209845" y="366505"/>
            <a:ext cx="5723021" cy="56939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960659" y="2364899"/>
            <a:ext cx="845984" cy="433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CC5C-42C9-4D92-97F0-08787FC49B92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57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593"/>
            <a:ext cx="7516906" cy="1183566"/>
          </a:xfrm>
        </p:spPr>
        <p:txBody>
          <a:bodyPr>
            <a:normAutofit/>
          </a:bodyPr>
          <a:lstStyle/>
          <a:p>
            <a:r>
              <a:rPr lang="id-ID" sz="6600" b="1" dirty="0" smtClean="0"/>
              <a:t>Mitochondria</a:t>
            </a:r>
            <a:endParaRPr lang="id-ID" sz="66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201158"/>
          <a:ext cx="5688106" cy="542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320992" y="339137"/>
            <a:ext cx="5681451" cy="583782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283388" y="1252735"/>
            <a:ext cx="878329" cy="433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F06A-D4E4-4B81-9965-9F5E83F64935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7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41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20DF-0846-40A8-834A-CC334F09F00E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1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154271" cy="818147"/>
          </a:xfrm>
        </p:spPr>
        <p:txBody>
          <a:bodyPr>
            <a:noAutofit/>
          </a:bodyPr>
          <a:lstStyle/>
          <a:p>
            <a:r>
              <a:rPr lang="id-ID" sz="6000" b="1" dirty="0" smtClean="0"/>
              <a:t>Ribosome</a:t>
            </a:r>
            <a:endParaRPr lang="id-ID" sz="60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63349" y="1082381"/>
          <a:ext cx="5181600" cy="546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408820" y="339137"/>
            <a:ext cx="5657265" cy="583782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762565" y="1797316"/>
            <a:ext cx="844718" cy="433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7100046" y="4272257"/>
            <a:ext cx="1121533" cy="433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B231-DB05-43D5-B942-BF6F184377EC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44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983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Ribosome</a:t>
            </a:r>
            <a:endParaRPr lang="id-ID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38463"/>
            <a:ext cx="10515600" cy="55909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4E08-6CA1-463F-8DA3-8FA2F8E3356D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0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2526"/>
          </a:xfrm>
        </p:spPr>
        <p:txBody>
          <a:bodyPr/>
          <a:lstStyle/>
          <a:p>
            <a:r>
              <a:rPr lang="id-ID" b="1" dirty="0" smtClean="0"/>
              <a:t>Reticulum Endoplasma (RE)</a:t>
            </a:r>
            <a:endParaRPr lang="id-ID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58067" y="1251284"/>
          <a:ext cx="5181600" cy="534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310376" y="878305"/>
            <a:ext cx="5662459" cy="563369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794376" y="2279631"/>
            <a:ext cx="1063733" cy="601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7411453" y="3695152"/>
            <a:ext cx="1014662" cy="601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6497053" y="4417047"/>
            <a:ext cx="914400" cy="601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4A58-C022-40A1-8540-E4A01F664783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38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5957"/>
            <a:ext cx="9371949" cy="1183566"/>
          </a:xfrm>
        </p:spPr>
        <p:txBody>
          <a:bodyPr/>
          <a:lstStyle/>
          <a:p>
            <a:r>
              <a:rPr lang="id-ID" sz="6000" dirty="0" smtClean="0"/>
              <a:t>Makhluk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01" y="1259545"/>
            <a:ext cx="11694695" cy="5063399"/>
          </a:xfrm>
        </p:spPr>
        <p:txBody>
          <a:bodyPr>
            <a:noAutofit/>
          </a:bodyPr>
          <a:lstStyle/>
          <a:p>
            <a:r>
              <a:rPr lang="en-US" sz="3200" dirty="0" err="1"/>
              <a:t>Makhluk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sesuatu</a:t>
            </a:r>
            <a:r>
              <a:rPr lang="en-US" sz="3200" dirty="0"/>
              <a:t> yang </a:t>
            </a:r>
            <a:r>
              <a:rPr lang="en-US" sz="3200" dirty="0" err="1"/>
              <a:t>dijadikan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yang </a:t>
            </a:r>
            <a:r>
              <a:rPr lang="en-US" sz="3200" dirty="0" err="1"/>
              <a:t>diciptakan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Tuhan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, </a:t>
            </a:r>
            <a:r>
              <a:rPr lang="en-US" sz="3200" dirty="0" err="1"/>
              <a:t>tumbuhan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hewan</a:t>
            </a:r>
            <a:r>
              <a:rPr lang="en-US" sz="3200" dirty="0"/>
              <a:t> (</a:t>
            </a:r>
            <a:r>
              <a:rPr lang="en-US" sz="3200" dirty="0" err="1"/>
              <a:t>Sumber</a:t>
            </a:r>
            <a:r>
              <a:rPr lang="en-US" sz="3200" dirty="0"/>
              <a:t> : KBBI).</a:t>
            </a:r>
          </a:p>
          <a:p>
            <a:r>
              <a:rPr lang="en-US" sz="3200" dirty="0" err="1"/>
              <a:t>Makhluk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>
                <a:sym typeface="Wingdings" panose="05000000000000000000" pitchFamily="2" charset="2"/>
              </a:rPr>
              <a:t>apabila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merujuk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kepada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manusia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hewan</a:t>
            </a:r>
            <a:r>
              <a:rPr lang="en-US" sz="3200" dirty="0">
                <a:sym typeface="Wingdings" panose="05000000000000000000" pitchFamily="2" charset="2"/>
              </a:rPr>
              <a:t>, </a:t>
            </a:r>
            <a:r>
              <a:rPr lang="en-US" sz="3200" dirty="0" err="1">
                <a:sym typeface="Wingdings" panose="05000000000000000000" pitchFamily="2" charset="2"/>
              </a:rPr>
              <a:t>maka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memiliki</a:t>
            </a:r>
            <a:r>
              <a:rPr lang="en-US" sz="3200" dirty="0">
                <a:sym typeface="Wingdings" panose="05000000000000000000" pitchFamily="2" charset="2"/>
              </a:rPr>
              <a:t> 2 </a:t>
            </a:r>
            <a:r>
              <a:rPr lang="en-US" sz="3200" dirty="0" err="1">
                <a:sym typeface="Wingdings" panose="05000000000000000000" pitchFamily="2" charset="2"/>
              </a:rPr>
              <a:t>sifat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yaitu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sifat</a:t>
            </a:r>
            <a:r>
              <a:rPr lang="en-US" sz="3200" dirty="0">
                <a:sym typeface="Wingdings" panose="05000000000000000000" pitchFamily="2" charset="2"/>
              </a:rPr>
              <a:t>  social </a:t>
            </a:r>
            <a:r>
              <a:rPr lang="en-US" sz="3200" dirty="0" err="1">
                <a:sym typeface="Wingdings" panose="05000000000000000000" pitchFamily="2" charset="2"/>
              </a:rPr>
              <a:t>dan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individu</a:t>
            </a:r>
            <a:r>
              <a:rPr lang="en-US" sz="3200" dirty="0">
                <a:sym typeface="Wingdings" panose="05000000000000000000" pitchFamily="2" charset="2"/>
              </a:rPr>
              <a:t>. </a:t>
            </a:r>
            <a:r>
              <a:rPr lang="en-US" sz="3200" dirty="0" err="1">
                <a:sym typeface="Wingdings" panose="05000000000000000000" pitchFamily="2" charset="2"/>
              </a:rPr>
              <a:t>Sedangkan</a:t>
            </a:r>
            <a:r>
              <a:rPr lang="en-US" sz="3200" dirty="0">
                <a:sym typeface="Wingdings" panose="05000000000000000000" pitchFamily="2" charset="2"/>
              </a:rPr>
              <a:t>, </a:t>
            </a:r>
            <a:r>
              <a:rPr lang="en-US" sz="3200" dirty="0" err="1">
                <a:sym typeface="Wingdings" panose="05000000000000000000" pitchFamily="2" charset="2"/>
              </a:rPr>
              <a:t>untuk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tumbuhan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hanya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memiliki</a:t>
            </a:r>
            <a:r>
              <a:rPr lang="en-US" sz="3200" dirty="0">
                <a:sym typeface="Wingdings" panose="05000000000000000000" pitchFamily="2" charset="2"/>
              </a:rPr>
              <a:t> 1 </a:t>
            </a:r>
            <a:r>
              <a:rPr lang="en-US" sz="3200" dirty="0" err="1">
                <a:sym typeface="Wingdings" panose="05000000000000000000" pitchFamily="2" charset="2"/>
              </a:rPr>
              <a:t>sifat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yaitu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individu</a:t>
            </a:r>
            <a:r>
              <a:rPr lang="en-US" sz="3200" dirty="0">
                <a:sym typeface="Wingdings" panose="05000000000000000000" pitchFamily="2" charset="2"/>
              </a:rPr>
              <a:t>, </a:t>
            </a:r>
            <a:r>
              <a:rPr lang="en-US" sz="3200" dirty="0" err="1">
                <a:sym typeface="Wingdings" panose="05000000000000000000" pitchFamily="2" charset="2"/>
              </a:rPr>
              <a:t>karena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dilihat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dari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berbagai</a:t>
            </a:r>
            <a:r>
              <a:rPr lang="en-US" sz="3200" dirty="0">
                <a:sym typeface="Wingdings" panose="05000000000000000000" pitchFamily="2" charset="2"/>
              </a:rPr>
              <a:t> factor.</a:t>
            </a:r>
          </a:p>
          <a:p>
            <a:r>
              <a:rPr lang="en-US" sz="3200" dirty="0" err="1">
                <a:sym typeface="Wingdings" panose="05000000000000000000" pitchFamily="2" charset="2"/>
              </a:rPr>
              <a:t>Makhluk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hidup</a:t>
            </a:r>
            <a:r>
              <a:rPr lang="en-US" sz="3200" dirty="0">
                <a:sym typeface="Wingdings" panose="05000000000000000000" pitchFamily="2" charset="2"/>
              </a:rPr>
              <a:t>  </a:t>
            </a:r>
            <a:r>
              <a:rPr lang="en-US" sz="3200" dirty="0" err="1">
                <a:sym typeface="Wingdings" panose="05000000000000000000" pitchFamily="2" charset="2"/>
              </a:rPr>
              <a:t>memiliki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fase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kehidupannya</a:t>
            </a:r>
            <a:r>
              <a:rPr lang="en-US" sz="3200" dirty="0">
                <a:sym typeface="Wingdings" panose="05000000000000000000" pitchFamily="2" charset="2"/>
              </a:rPr>
              <a:t> :</a:t>
            </a:r>
          </a:p>
          <a:p>
            <a:pPr lvl="1"/>
            <a:r>
              <a:rPr lang="en-US" sz="2800" dirty="0" err="1">
                <a:sym typeface="Wingdings" panose="05000000000000000000" pitchFamily="2" charset="2"/>
              </a:rPr>
              <a:t>Fase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dalam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kandungan</a:t>
            </a:r>
            <a:r>
              <a:rPr lang="en-US" sz="2800" dirty="0">
                <a:sym typeface="Wingdings" panose="05000000000000000000" pitchFamily="2" charset="2"/>
              </a:rPr>
              <a:t> (</a:t>
            </a:r>
            <a:r>
              <a:rPr lang="en-US" sz="2800" dirty="0" err="1">
                <a:sym typeface="Wingdings" panose="05000000000000000000" pitchFamily="2" charset="2"/>
              </a:rPr>
              <a:t>Janin</a:t>
            </a:r>
            <a:r>
              <a:rPr lang="en-US" sz="28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800" dirty="0" err="1">
                <a:sym typeface="Wingdings" panose="05000000000000000000" pitchFamily="2" charset="2"/>
              </a:rPr>
              <a:t>Fase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dilahirkan</a:t>
            </a:r>
            <a:r>
              <a:rPr lang="en-US" sz="2800" dirty="0">
                <a:sym typeface="Wingdings" panose="05000000000000000000" pitchFamily="2" charset="2"/>
              </a:rPr>
              <a:t> di </a:t>
            </a:r>
            <a:r>
              <a:rPr lang="en-US" sz="2800" dirty="0" err="1">
                <a:sym typeface="Wingdings" panose="05000000000000000000" pitchFamily="2" charset="2"/>
              </a:rPr>
              <a:t>dunia</a:t>
            </a:r>
            <a:r>
              <a:rPr lang="en-US" sz="2800" dirty="0"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ym typeface="Wingdings" panose="05000000000000000000" pitchFamily="2" charset="2"/>
              </a:rPr>
              <a:t>Bayi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dirty="0" err="1">
                <a:sym typeface="Wingdings" panose="05000000000000000000" pitchFamily="2" charset="2"/>
              </a:rPr>
              <a:t>Fase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pertumbuhan</a:t>
            </a:r>
            <a:r>
              <a:rPr lang="en-US" sz="2800" dirty="0"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ym typeface="Wingdings" panose="05000000000000000000" pitchFamily="2" charset="2"/>
              </a:rPr>
              <a:t>bayi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anak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remaja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dewasa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lansia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dirty="0" err="1">
                <a:sym typeface="Wingdings" panose="05000000000000000000" pitchFamily="2" charset="2"/>
              </a:rPr>
              <a:t>Fase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kematian</a:t>
            </a:r>
            <a:r>
              <a:rPr lang="en-US" sz="2800" dirty="0">
                <a:sym typeface="Wingdings" panose="05000000000000000000" pitchFamily="2" charset="2"/>
              </a:rPr>
              <a:t>  </a:t>
            </a:r>
            <a:r>
              <a:rPr lang="en-US" sz="2800" dirty="0" err="1">
                <a:sym typeface="Wingdings" panose="05000000000000000000" pitchFamily="2" charset="2"/>
              </a:rPr>
              <a:t>mati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mengalami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pembusukan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oleh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jasad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renik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167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Badan Golgi (Golgi Complex)</a:t>
            </a:r>
            <a:endParaRPr lang="id-ID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05062" y="914400"/>
          <a:ext cx="5394159" cy="248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192252" y="914401"/>
            <a:ext cx="5767137" cy="5737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64" y="3254188"/>
            <a:ext cx="5394158" cy="339805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901953" y="4427622"/>
            <a:ext cx="699247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C3DA-8282-4099-8F54-E956E9D8DF06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56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5483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LYSOSOMES</a:t>
            </a:r>
            <a:endParaRPr lang="id-ID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49705" y="818147"/>
          <a:ext cx="5370095" cy="555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465372" y="818147"/>
            <a:ext cx="5386178" cy="53588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51E9-BF2D-4993-991F-E00063D2A54E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31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046" y="3229954"/>
            <a:ext cx="71939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9587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LYSOSOMES PRODUCT</a:t>
            </a:r>
            <a:endParaRPr lang="id-ID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82843"/>
            <a:ext cx="10515600" cy="54767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0E29-798A-4582-A095-C1C417E081EB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100432"/>
            <a:ext cx="10515600" cy="910222"/>
          </a:xfrm>
        </p:spPr>
        <p:txBody>
          <a:bodyPr/>
          <a:lstStyle/>
          <a:p>
            <a:r>
              <a:rPr lang="id-ID" b="1" dirty="0" smtClean="0"/>
              <a:t>LYSOSOMES</a:t>
            </a:r>
            <a:endParaRPr lang="id-ID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934" y="1239255"/>
            <a:ext cx="5652665" cy="5402322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19799" y="1010654"/>
          <a:ext cx="5963654" cy="539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A1D0-7201-408E-8E54-A890A0DDEAA0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2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8565"/>
          </a:xfrm>
        </p:spPr>
        <p:txBody>
          <a:bodyPr/>
          <a:lstStyle/>
          <a:p>
            <a:r>
              <a:rPr lang="id-ID" b="1" dirty="0" smtClean="0"/>
              <a:t>LYSOSOMES SEBAGAI PERTAHANAN DIRI</a:t>
            </a:r>
            <a:endParaRPr lang="id-ID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403" y="1013636"/>
            <a:ext cx="5239926" cy="4611227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09845" y="1004180"/>
          <a:ext cx="5798379" cy="539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F4E-3B31-403A-8C45-FEDA8D4EF70A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81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2211"/>
          </a:xfrm>
        </p:spPr>
        <p:txBody>
          <a:bodyPr>
            <a:noAutofit/>
          </a:bodyPr>
          <a:lstStyle/>
          <a:p>
            <a:r>
              <a:rPr lang="id-ID" sz="5400" b="1" dirty="0" smtClean="0"/>
              <a:t>CENTRIOLES</a:t>
            </a:r>
            <a:endParaRPr lang="id-ID" sz="5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05201" y="842211"/>
          <a:ext cx="5786608" cy="56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657876" y="842211"/>
            <a:ext cx="5361991" cy="53347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363326" y="4644189"/>
            <a:ext cx="1155032" cy="649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F88C-805A-4C4A-8DE2-8F872B75FAD3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3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5999" cy="938463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CYTOSKELETON</a:t>
            </a:r>
            <a:endParaRPr lang="id-ID" sz="5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6937" y="938462"/>
          <a:ext cx="5490410" cy="558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019800" y="333345"/>
            <a:ext cx="5815263" cy="578572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095999" y="3826042"/>
            <a:ext cx="1002633" cy="6256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FD2B-D1F7-443C-8D91-FC32EC0C2A7E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83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id-ID" sz="6000" b="1" dirty="0" smtClean="0"/>
              <a:t>CYTOSKELETON</a:t>
            </a:r>
            <a:endParaRPr lang="id-ID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5004" y="1085661"/>
            <a:ext cx="5798338" cy="5291075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697832"/>
          <a:ext cx="5715000" cy="584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B266-6AC8-4315-9D4F-FA7AD632DCA6}" type="datetime1">
              <a:rPr lang="en-US" smtClean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1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201" y="161077"/>
            <a:ext cx="9371949" cy="633007"/>
          </a:xfrm>
        </p:spPr>
        <p:txBody>
          <a:bodyPr/>
          <a:lstStyle/>
          <a:p>
            <a:r>
              <a:rPr lang="id-ID" dirty="0" smtClean="0"/>
              <a:t>Soal Latihan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5201" y="794084"/>
            <a:ext cx="11706061" cy="5835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&amp; </a:t>
            </a:r>
            <a:r>
              <a:rPr lang="en-US" dirty="0" err="1"/>
              <a:t>berkembang</a:t>
            </a:r>
            <a:r>
              <a:rPr lang="en-US" dirty="0"/>
              <a:t> di Rahim </a:t>
            </a:r>
            <a:r>
              <a:rPr lang="en-US" dirty="0" err="1"/>
              <a:t>selama</a:t>
            </a:r>
            <a:r>
              <a:rPr lang="en-US" dirty="0"/>
              <a:t> 9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ovum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energy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kehidupannya</a:t>
            </a:r>
            <a:r>
              <a:rPr lang="en-US" dirty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biak</a:t>
            </a:r>
            <a:r>
              <a:rPr lang="en-US" dirty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Apa beda dari jenis sel eukariot dan prokariot ? Jelaskan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Gambarkan sel sesuai dengan kemampuan anda, kemudian tuliskan nama bagian-bagiannya, serta dibawah gambar sel tsb tuliskan fungsi dari nama anatomi sel tsb !</a:t>
            </a:r>
          </a:p>
          <a:p>
            <a:pPr marL="0" indent="0">
              <a:buNone/>
            </a:pPr>
            <a:r>
              <a:rPr lang="id-ID" dirty="0" smtClean="0"/>
              <a:t>Format jawaban no. 2 </a:t>
            </a:r>
            <a:r>
              <a:rPr lang="id-ID" dirty="0" smtClean="0">
                <a:sym typeface="Wingdings" panose="05000000000000000000" pitchFamily="2" charset="2"/>
              </a:rPr>
              <a:t> 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38</a:t>
            </a:fld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35" y="4887308"/>
            <a:ext cx="8151058" cy="123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0" y="5381725"/>
            <a:ext cx="2018297" cy="12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0"/>
            <a:ext cx="9371949" cy="1010653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Ciri</a:t>
            </a:r>
            <a:r>
              <a:rPr lang="en-US" sz="6000" b="1" dirty="0"/>
              <a:t> </a:t>
            </a:r>
            <a:r>
              <a:rPr lang="en-US" sz="6000" b="1" dirty="0" err="1"/>
              <a:t>dari</a:t>
            </a:r>
            <a:r>
              <a:rPr lang="en-US" sz="6000" b="1" dirty="0"/>
              <a:t> </a:t>
            </a:r>
            <a:r>
              <a:rPr lang="en-US" sz="6000" b="1" dirty="0" err="1"/>
              <a:t>Makhluk</a:t>
            </a:r>
            <a:r>
              <a:rPr lang="en-US" sz="6000" b="1" dirty="0"/>
              <a:t> </a:t>
            </a:r>
            <a:r>
              <a:rPr lang="en-US" sz="6000" b="1" dirty="0" err="1"/>
              <a:t>Hidup</a:t>
            </a:r>
            <a:endParaRPr lang="id-ID" sz="5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27651"/>
              </p:ext>
            </p:extLst>
          </p:nvPr>
        </p:nvGraphicFramePr>
        <p:xfrm>
          <a:off x="0" y="1215337"/>
          <a:ext cx="12192000" cy="541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161077"/>
            <a:ext cx="11778252" cy="753323"/>
          </a:xfrm>
        </p:spPr>
        <p:txBody>
          <a:bodyPr>
            <a:normAutofit fontScale="90000"/>
          </a:bodyPr>
          <a:lstStyle/>
          <a:p>
            <a:r>
              <a:rPr lang="id-ID" sz="4400" dirty="0" smtClean="0"/>
              <a:t>Konsep tentang Daur Kehidupan</a:t>
            </a: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630834"/>
              </p:ext>
            </p:extLst>
          </p:nvPr>
        </p:nvGraphicFramePr>
        <p:xfrm>
          <a:off x="113845" y="1287463"/>
          <a:ext cx="12192000" cy="534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7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161077"/>
            <a:ext cx="11706062" cy="753323"/>
          </a:xfrm>
        </p:spPr>
        <p:txBody>
          <a:bodyPr>
            <a:normAutofit/>
          </a:bodyPr>
          <a:lstStyle/>
          <a:p>
            <a:r>
              <a:rPr lang="id-ID" sz="4000" dirty="0" smtClean="0"/>
              <a:t>Timbulnya Pandangan Abiogenesis</a:t>
            </a:r>
            <a:endParaRPr lang="id-ID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588206"/>
              </p:ext>
            </p:extLst>
          </p:nvPr>
        </p:nvGraphicFramePr>
        <p:xfrm>
          <a:off x="204788" y="914400"/>
          <a:ext cx="1170622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" y="0"/>
            <a:ext cx="11622506" cy="847197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Bukti</a:t>
            </a:r>
            <a:r>
              <a:rPr lang="en-US" sz="4800" b="1" dirty="0"/>
              <a:t> </a:t>
            </a:r>
            <a:r>
              <a:rPr lang="en-US" sz="4800" b="1" dirty="0" err="1"/>
              <a:t>Pendukung</a:t>
            </a:r>
            <a:r>
              <a:rPr lang="en-US" sz="4800" b="1" dirty="0"/>
              <a:t> Biogenesis</a:t>
            </a:r>
            <a:endParaRPr lang="id-ID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952299"/>
              </p:ext>
            </p:extLst>
          </p:nvPr>
        </p:nvGraphicFramePr>
        <p:xfrm>
          <a:off x="215900" y="1084263"/>
          <a:ext cx="11623675" cy="53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0"/>
            <a:ext cx="9371949" cy="847197"/>
          </a:xfrm>
        </p:spPr>
        <p:txBody>
          <a:bodyPr>
            <a:normAutofit/>
          </a:bodyPr>
          <a:lstStyle/>
          <a:p>
            <a:r>
              <a:rPr lang="en-US" sz="4800" dirty="0" err="1"/>
              <a:t>Manusia</a:t>
            </a:r>
            <a:r>
              <a:rPr lang="en-US" sz="4800" dirty="0"/>
              <a:t> </a:t>
            </a:r>
            <a:r>
              <a:rPr lang="en-US" sz="4800" dirty="0" err="1"/>
              <a:t>sebagai</a:t>
            </a:r>
            <a:r>
              <a:rPr lang="en-US" sz="4800" dirty="0"/>
              <a:t> </a:t>
            </a:r>
            <a:r>
              <a:rPr lang="en-US" sz="4800" dirty="0" err="1"/>
              <a:t>Sistem</a:t>
            </a:r>
            <a:endParaRPr lang="id-ID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980435"/>
              </p:ext>
            </p:extLst>
          </p:nvPr>
        </p:nvGraphicFramePr>
        <p:xfrm>
          <a:off x="204788" y="1016000"/>
          <a:ext cx="11730037" cy="54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161077"/>
            <a:ext cx="11754188" cy="962207"/>
          </a:xfrm>
        </p:spPr>
        <p:txBody>
          <a:bodyPr>
            <a:normAutofit/>
          </a:bodyPr>
          <a:lstStyle/>
          <a:p>
            <a:r>
              <a:rPr lang="en-US" sz="5400" dirty="0" err="1"/>
              <a:t>Manusia</a:t>
            </a:r>
            <a:r>
              <a:rPr lang="en-US" sz="5400" dirty="0"/>
              <a:t> </a:t>
            </a:r>
            <a:r>
              <a:rPr lang="en-US" sz="5400" dirty="0" err="1"/>
              <a:t>merupakan</a:t>
            </a:r>
            <a:r>
              <a:rPr lang="en-US" sz="5400" dirty="0"/>
              <a:t> system </a:t>
            </a:r>
            <a:r>
              <a:rPr lang="en-US" sz="5400" dirty="0" err="1"/>
              <a:t>terbuka</a:t>
            </a:r>
            <a:endParaRPr lang="id-ID" sz="4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357926"/>
              </p:ext>
            </p:extLst>
          </p:nvPr>
        </p:nvGraphicFramePr>
        <p:xfrm>
          <a:off x="411163" y="1123950"/>
          <a:ext cx="11547475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. Ecologi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Ecologi Theme" id="{896BD7C7-DB32-4C0C-9510-2B6F5C623FE0}" vid="{F28D9A9D-E69D-40EE-8A80-7CC9E4739E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Ecologi Theme</Template>
  <TotalTime>55</TotalTime>
  <Words>1631</Words>
  <Application>Microsoft Office PowerPoint</Application>
  <PresentationFormat>Widescreen</PresentationFormat>
  <Paragraphs>313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Book Antiqua</vt:lpstr>
      <vt:lpstr>Calibri</vt:lpstr>
      <vt:lpstr>Corbel</vt:lpstr>
      <vt:lpstr>Times New Roman</vt:lpstr>
      <vt:lpstr>Wingdings</vt:lpstr>
      <vt:lpstr>1. Ecologi Theme</vt:lpstr>
      <vt:lpstr>Sel dan Kehidupan</vt:lpstr>
      <vt:lpstr>Apa Saja yg dipelajari ???</vt:lpstr>
      <vt:lpstr>Makhluk</vt:lpstr>
      <vt:lpstr>Ciri dari Makhluk Hidup</vt:lpstr>
      <vt:lpstr>Konsep tentang Daur Kehidupan</vt:lpstr>
      <vt:lpstr>Timbulnya Pandangan Abiogenesis</vt:lpstr>
      <vt:lpstr>Bukti Pendukung Biogenesis</vt:lpstr>
      <vt:lpstr>Manusia sebagai Sistem</vt:lpstr>
      <vt:lpstr>Manusia merupakan system terbuka</vt:lpstr>
      <vt:lpstr>Teori Sel</vt:lpstr>
      <vt:lpstr>PowerPoint Presentation</vt:lpstr>
      <vt:lpstr>Ukuran Sel</vt:lpstr>
      <vt:lpstr>Macam Sel</vt:lpstr>
      <vt:lpstr>Jenis Sel</vt:lpstr>
      <vt:lpstr>SEL PROKARIOT (Tidak punya membran inti)</vt:lpstr>
      <vt:lpstr>Struktur Sel Eukariotik (Punya membran inti)</vt:lpstr>
      <vt:lpstr>PowerPoint Presentation</vt:lpstr>
      <vt:lpstr>Membran Cell (Bagian Permukaan Sel)</vt:lpstr>
      <vt:lpstr>Sistem Endomembran</vt:lpstr>
      <vt:lpstr>Membran Cell</vt:lpstr>
      <vt:lpstr>Nucleus (Inti Sel sebagai Pusat Pengatur Genetik Sel)</vt:lpstr>
      <vt:lpstr>The Nucleus</vt:lpstr>
      <vt:lpstr>Nukleus</vt:lpstr>
      <vt:lpstr>Nukleolus</vt:lpstr>
      <vt:lpstr>Mitochondria</vt:lpstr>
      <vt:lpstr>PowerPoint Presentation</vt:lpstr>
      <vt:lpstr>Ribosome</vt:lpstr>
      <vt:lpstr>Ribosome</vt:lpstr>
      <vt:lpstr>Reticulum Endoplasma (RE)</vt:lpstr>
      <vt:lpstr>Badan Golgi (Golgi Complex)</vt:lpstr>
      <vt:lpstr>LYSOSOMES</vt:lpstr>
      <vt:lpstr>LYSOSOMES PRODUCT</vt:lpstr>
      <vt:lpstr>LYSOSOMES</vt:lpstr>
      <vt:lpstr>LYSOSOMES SEBAGAI PERTAHANAN DIRI</vt:lpstr>
      <vt:lpstr>CENTRIOLES</vt:lpstr>
      <vt:lpstr>CYTOSKELETON</vt:lpstr>
      <vt:lpstr>CYTOSKELETON</vt:lpstr>
      <vt:lpstr>Soal Latihan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dan Kehidupan</dc:title>
  <dc:creator>Faik</dc:creator>
  <cp:lastModifiedBy>Faik</cp:lastModifiedBy>
  <cp:revision>6</cp:revision>
  <dcterms:created xsi:type="dcterms:W3CDTF">2019-09-08T14:52:04Z</dcterms:created>
  <dcterms:modified xsi:type="dcterms:W3CDTF">2019-09-08T15:47:34Z</dcterms:modified>
</cp:coreProperties>
</file>