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11874500" cy="7772400"/>
  <p:notesSz cx="11874500" cy="7772400"/>
  <p:defaultTextStyle>
    <a:defPPr>
      <a:defRPr lang="en-US"/>
    </a:defPPr>
    <a:lvl1pPr marL="0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3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5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8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1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3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16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9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21" algn="l" defTabSz="914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7941" y="6063223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94771" y="5500533"/>
            <a:ext cx="10983913" cy="1385358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94771" y="4404360"/>
            <a:ext cx="10983913" cy="1036320"/>
          </a:xfrm>
        </p:spPr>
        <p:txBody>
          <a:bodyPr anchor="b"/>
          <a:lstStyle>
            <a:lvl1pPr marL="0" indent="0" algn="l">
              <a:buNone/>
              <a:defRPr sz="2900">
                <a:solidFill>
                  <a:schemeClr val="tx2">
                    <a:shade val="75000"/>
                  </a:schemeClr>
                </a:solidFill>
              </a:defRPr>
            </a:lvl1pPr>
            <a:lvl2pPr marL="561304" indent="0" algn="ctr">
              <a:buNone/>
            </a:lvl2pPr>
            <a:lvl3pPr marL="1122609" indent="0" algn="ctr">
              <a:buNone/>
            </a:lvl3pPr>
            <a:lvl4pPr marL="1683913" indent="0" algn="ctr">
              <a:buNone/>
            </a:lvl4pPr>
            <a:lvl5pPr marL="2245218" indent="0" algn="ctr">
              <a:buNone/>
            </a:lvl5pPr>
            <a:lvl6pPr marL="2806522" indent="0" algn="ctr">
              <a:buNone/>
            </a:lvl6pPr>
            <a:lvl7pPr marL="3367827" indent="0" algn="ctr">
              <a:buNone/>
            </a:lvl7pPr>
            <a:lvl8pPr marL="3929131" indent="0" algn="ctr">
              <a:buNone/>
            </a:lvl8pPr>
            <a:lvl9pPr marL="449043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687050" y="7337146"/>
            <a:ext cx="985584" cy="27980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5875" y="622514"/>
            <a:ext cx="2374900" cy="663172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622514"/>
            <a:ext cx="8114242" cy="663172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650846" y="86361"/>
            <a:ext cx="3760258" cy="32744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687050" y="7337146"/>
            <a:ext cx="985584" cy="27980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7941" y="3904223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4771" y="1899920"/>
            <a:ext cx="10983913" cy="1381760"/>
          </a:xfrm>
        </p:spPr>
        <p:txBody>
          <a:bodyPr anchor="b"/>
          <a:lstStyle>
            <a:lvl1pPr marL="0" indent="0" algn="r">
              <a:buNone/>
              <a:defRPr sz="2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4367" y="3340030"/>
            <a:ext cx="11280775" cy="134280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91859" y="518160"/>
            <a:ext cx="11280775" cy="9534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5817" y="1813560"/>
            <a:ext cx="5442479" cy="535432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36204" y="1813560"/>
            <a:ext cx="5640388" cy="535432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5817" y="6131560"/>
            <a:ext cx="11181821" cy="100033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486" y="755650"/>
            <a:ext cx="5571764" cy="725064"/>
          </a:xfrm>
        </p:spPr>
        <p:txBody>
          <a:bodyPr anchor="ctr"/>
          <a:lstStyle>
            <a:lvl1pPr marL="0" indent="0">
              <a:buNone/>
              <a:defRPr sz="2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032082" y="755650"/>
            <a:ext cx="5573952" cy="725064"/>
          </a:xfrm>
        </p:spPr>
        <p:txBody>
          <a:bodyPr anchor="ctr"/>
          <a:lstStyle>
            <a:lvl1pPr marL="0" indent="0">
              <a:buNone/>
              <a:defRPr sz="22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5486" y="1491509"/>
            <a:ext cx="5571764" cy="446733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036892" y="1491509"/>
            <a:ext cx="5569141" cy="446733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87050" y="7340600"/>
            <a:ext cx="989542" cy="279806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67941" y="6822441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91859" y="518160"/>
            <a:ext cx="11280775" cy="9534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67941" y="6629000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3725" y="6217920"/>
            <a:ext cx="10983913" cy="590127"/>
          </a:xfrm>
        </p:spPr>
        <p:txBody>
          <a:bodyPr anchor="ctr"/>
          <a:lstStyle>
            <a:lvl1pPr algn="l">
              <a:buNone/>
              <a:defRPr sz="2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93725" y="690880"/>
            <a:ext cx="3906629" cy="544068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642600" y="690880"/>
            <a:ext cx="6935038" cy="544068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551892" y="698852"/>
            <a:ext cx="6530975" cy="414528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94771" y="5659595"/>
            <a:ext cx="7619471" cy="591926"/>
          </a:xfrm>
        </p:spPr>
        <p:txBody>
          <a:bodyPr anchor="ctr"/>
          <a:lstStyle>
            <a:lvl1pPr algn="l">
              <a:buNone/>
              <a:defRPr sz="2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94771" y="6270980"/>
            <a:ext cx="7619471" cy="870797"/>
          </a:xfrm>
        </p:spPr>
        <p:txBody>
          <a:bodyPr lIns="134713" tIns="0"/>
          <a:lstStyle>
            <a:lvl1pPr marL="0" indent="0">
              <a:buNone/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67941" y="1191019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817" y="1761384"/>
            <a:ext cx="11280775" cy="5129425"/>
          </a:xfrm>
          <a:prstGeom prst="rect">
            <a:avLst/>
          </a:prstGeom>
        </p:spPr>
        <p:txBody>
          <a:bodyPr vert="horz" lIns="112261" tIns="56130" rIns="112261" bIns="5613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411104" y="86361"/>
            <a:ext cx="3265488" cy="327448"/>
          </a:xfrm>
          <a:prstGeom prst="rect">
            <a:avLst/>
          </a:prstGeom>
        </p:spPr>
        <p:txBody>
          <a:bodyPr vert="horz" lIns="112261" tIns="56130" rIns="112261" bIns="56130"/>
          <a:lstStyle>
            <a:lvl1pPr algn="l" eaLnBrk="1" latinLnBrk="0" hangingPunct="1">
              <a:defRPr kumimoji="0" sz="15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3/6/2017</a:t>
            </a:fld>
            <a:endParaRPr lang="en-US" smtClean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057121" y="86361"/>
            <a:ext cx="4353983" cy="327448"/>
          </a:xfrm>
          <a:prstGeom prst="rect">
            <a:avLst/>
          </a:prstGeom>
        </p:spPr>
        <p:txBody>
          <a:bodyPr vert="horz" lIns="112261" tIns="56130" rIns="112261" bIns="56130"/>
          <a:lstStyle>
            <a:lvl1pPr algn="r" eaLnBrk="1" latinLnBrk="0" hangingPunct="1">
              <a:defRPr kumimoji="0" sz="15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687050" y="7340600"/>
            <a:ext cx="989542" cy="277072"/>
          </a:xfrm>
          <a:prstGeom prst="rect">
            <a:avLst/>
          </a:prstGeom>
        </p:spPr>
        <p:txBody>
          <a:bodyPr vert="horz" lIns="112261" tIns="56130" rIns="112261" bIns="56130"/>
          <a:lstStyle>
            <a:lvl1pPr algn="r" eaLnBrk="1" latinLnBrk="0" hangingPunct="1">
              <a:defRPr kumimoji="0" sz="15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95817" y="518160"/>
            <a:ext cx="11280775" cy="949960"/>
          </a:xfrm>
          <a:prstGeom prst="rect">
            <a:avLst/>
          </a:prstGeom>
        </p:spPr>
        <p:txBody>
          <a:bodyPr vert="horz" lIns="112261" tIns="56130" rIns="112261" bIns="5613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67941" y="1191019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67941" y="1199052"/>
            <a:ext cx="11206559" cy="269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2261" tIns="56130" rIns="112261" bIns="5613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20978" indent="-42097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900" kern="1200">
          <a:solidFill>
            <a:schemeClr val="tx2"/>
          </a:solidFill>
          <a:latin typeface="+mn-lt"/>
          <a:ea typeface="+mn-ea"/>
          <a:cs typeface="+mn-cs"/>
        </a:defRPr>
      </a:lvl1pPr>
      <a:lvl2pPr marL="912120" indent="-35081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2pPr>
      <a:lvl3pPr marL="1403261" indent="-28065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3pPr>
      <a:lvl4pPr marL="1964566" indent="-28065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4pPr>
      <a:lvl5pPr marL="2525870" indent="-28065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3087174" indent="-28065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6pPr>
      <a:lvl7pPr marL="3648479" indent="-28065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4209783" indent="-28065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771088" indent="-28065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7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13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22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839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065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678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29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904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1450" y="1524000"/>
            <a:ext cx="9296400" cy="1336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80780" marR="12696" indent="-2468085" algn="ctr"/>
            <a:r>
              <a:rPr sz="4400" dirty="0">
                <a:latin typeface="Arial"/>
                <a:cs typeface="Arial"/>
              </a:rPr>
              <a:t>PE</a:t>
            </a:r>
            <a:r>
              <a:rPr sz="4400" spc="-1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5" dirty="0">
                <a:latin typeface="Arial"/>
                <a:cs typeface="Arial"/>
              </a:rPr>
              <a:t>J</a:t>
            </a:r>
            <a:r>
              <a:rPr sz="4400" spc="-1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 smtClean="0">
                <a:latin typeface="Arial"/>
                <a:cs typeface="Arial"/>
              </a:rPr>
              <a:t>P</a:t>
            </a:r>
            <a:r>
              <a:rPr sz="4400" dirty="0" smtClean="0">
                <a:latin typeface="Arial"/>
                <a:cs typeface="Arial"/>
              </a:rPr>
              <a:t>E</a:t>
            </a:r>
            <a:r>
              <a:rPr sz="4400" spc="-5" dirty="0" smtClean="0">
                <a:latin typeface="Arial"/>
                <a:cs typeface="Arial"/>
              </a:rPr>
              <a:t>R</a:t>
            </a:r>
            <a:r>
              <a:rPr sz="4400" dirty="0" smtClean="0">
                <a:latin typeface="Arial"/>
                <a:cs typeface="Arial"/>
              </a:rPr>
              <a:t>A</a:t>
            </a:r>
            <a:r>
              <a:rPr sz="4400" spc="-15" dirty="0" smtClean="0">
                <a:latin typeface="Arial"/>
                <a:cs typeface="Arial"/>
              </a:rPr>
              <a:t>N</a:t>
            </a:r>
            <a:r>
              <a:rPr sz="4400" spc="-10" dirty="0" smtClean="0">
                <a:latin typeface="Arial"/>
                <a:cs typeface="Arial"/>
              </a:rPr>
              <a:t>G</a:t>
            </a:r>
            <a:r>
              <a:rPr sz="4400" dirty="0" smtClean="0">
                <a:latin typeface="Arial"/>
                <a:cs typeface="Arial"/>
              </a:rPr>
              <a:t>KAT</a:t>
            </a:r>
            <a:r>
              <a:rPr lang="en-US" sz="4400" dirty="0" smtClean="0">
                <a:latin typeface="Arial"/>
                <a:cs typeface="Arial"/>
              </a:rPr>
              <a:t> L</a:t>
            </a:r>
            <a:r>
              <a:rPr sz="4400" spc="-5" dirty="0" smtClean="0">
                <a:latin typeface="Arial"/>
                <a:cs typeface="Arial"/>
              </a:rPr>
              <a:t>UN</a:t>
            </a:r>
            <a:r>
              <a:rPr sz="4400" spc="-15" dirty="0" smtClean="0">
                <a:latin typeface="Arial"/>
                <a:cs typeface="Arial"/>
              </a:rPr>
              <a:t>A</a:t>
            </a:r>
            <a:r>
              <a:rPr sz="4400" dirty="0" smtClean="0">
                <a:latin typeface="Arial"/>
                <a:cs typeface="Arial"/>
              </a:rPr>
              <a:t>K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5" y="2301747"/>
            <a:ext cx="5666740" cy="3773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320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y</a:t>
            </a:r>
            <a:r>
              <a:rPr sz="3200" dirty="0">
                <a:latin typeface="Century Gothic"/>
                <a:cs typeface="Century Gothic"/>
              </a:rPr>
              <a:t>a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me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g</a:t>
            </a:r>
            <a:r>
              <a:rPr sz="3200" spc="-5" dirty="0">
                <a:latin typeface="Century Gothic"/>
                <a:cs typeface="Century Gothic"/>
              </a:rPr>
              <a:t>k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5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k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…</a:t>
            </a:r>
            <a:r>
              <a:rPr sz="3200" dirty="0">
                <a:latin typeface="Century Gothic"/>
                <a:cs typeface="Century Gothic"/>
              </a:rPr>
              <a:t>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Fa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spc="5" dirty="0">
                <a:latin typeface="Century Gothic"/>
                <a:cs typeface="Century Gothic"/>
              </a:rPr>
              <a:t>l</a:t>
            </a:r>
            <a:r>
              <a:rPr sz="3200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v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d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ce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6"/>
              </a:spcBef>
              <a:buFont typeface="Century Gothic"/>
              <a:buChar char="•"/>
            </a:pPr>
            <a:endParaRPr sz="600"/>
          </a:p>
          <a:p>
            <a:pPr marL="756042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ah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/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Fa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spc="5" dirty="0">
                <a:latin typeface="Century Gothic"/>
                <a:cs typeface="Century Gothic"/>
              </a:rPr>
              <a:t>l</a:t>
            </a:r>
            <a:r>
              <a:rPr sz="3200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10" dirty="0">
                <a:latin typeface="Century Gothic"/>
                <a:cs typeface="Century Gothic"/>
              </a:rPr>
              <a:t>D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2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c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dirty="0">
                <a:latin typeface="Century Gothic"/>
                <a:cs typeface="Century Gothic"/>
              </a:rPr>
              <a:t>on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6"/>
              </a:spcBef>
              <a:buFont typeface="Century Gothic"/>
              <a:buChar char="•"/>
            </a:pPr>
            <a:endParaRPr sz="600"/>
          </a:p>
          <a:p>
            <a:pPr marL="756042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/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Fa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spc="5" dirty="0">
                <a:latin typeface="Century Gothic"/>
                <a:cs typeface="Century Gothic"/>
              </a:rPr>
              <a:t>l</a:t>
            </a:r>
            <a:r>
              <a:rPr sz="3200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To</a:t>
            </a:r>
            <a:r>
              <a:rPr sz="3200" spc="-10" dirty="0">
                <a:latin typeface="Century Gothic"/>
                <a:cs typeface="Century Gothic"/>
              </a:rPr>
              <a:t>l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c</a:t>
            </a:r>
            <a:r>
              <a:rPr sz="3200" dirty="0">
                <a:latin typeface="Century Gothic"/>
                <a:cs typeface="Century Gothic"/>
              </a:rPr>
              <a:t>e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7"/>
              </a:spcBef>
              <a:buFont typeface="Century Gothic"/>
              <a:buChar char="•"/>
            </a:pPr>
            <a:endParaRPr sz="600"/>
          </a:p>
          <a:p>
            <a:pPr marL="756042" lvl="1" indent="-286928">
              <a:lnSpc>
                <a:spcPts val="3300"/>
              </a:lnSpc>
              <a:buFont typeface="Century Gothic"/>
              <a:buChar char="•"/>
              <a:tabLst>
                <a:tab pos="756042" algn="l"/>
              </a:tabLst>
            </a:pP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ma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1282921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KEA</a:t>
            </a:r>
            <a:r>
              <a:rPr sz="4500" dirty="0">
                <a:latin typeface="Arial"/>
                <a:cs typeface="Arial"/>
              </a:rPr>
              <a:t>ND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spc="5" dirty="0">
                <a:latin typeface="Arial"/>
                <a:cs typeface="Arial"/>
              </a:rPr>
              <a:t>L</a:t>
            </a:r>
            <a:r>
              <a:rPr sz="4500" spc="-1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 P</a:t>
            </a:r>
            <a:r>
              <a:rPr sz="4500" dirty="0">
                <a:latin typeface="Arial"/>
                <a:cs typeface="Arial"/>
              </a:rPr>
              <a:t>L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357" rIns="0" bIns="0" rtlCol="0">
            <a:noAutofit/>
          </a:bodyPr>
          <a:lstStyle/>
          <a:p>
            <a:pPr marL="1700616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KEA</a:t>
            </a:r>
            <a:r>
              <a:rPr sz="4500" dirty="0">
                <a:latin typeface="Arial"/>
                <a:cs typeface="Arial"/>
              </a:rPr>
              <a:t>ND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spc="5" dirty="0">
                <a:latin typeface="Arial"/>
                <a:cs typeface="Arial"/>
              </a:rPr>
              <a:t>L</a:t>
            </a:r>
            <a:r>
              <a:rPr sz="4500" spc="-1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 P</a:t>
            </a:r>
            <a:r>
              <a:rPr sz="4500" dirty="0">
                <a:latin typeface="Arial"/>
                <a:cs typeface="Arial"/>
              </a:rPr>
              <a:t>L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81700" y="5326382"/>
            <a:ext cx="12191" cy="21335"/>
          </a:xfrm>
          <a:custGeom>
            <a:avLst/>
            <a:gdLst/>
            <a:ahLst/>
            <a:cxnLst/>
            <a:rect l="l" t="t" r="r" b="b"/>
            <a:pathLst>
              <a:path w="12191" h="21335">
                <a:moveTo>
                  <a:pt x="12191" y="0"/>
                </a:moveTo>
                <a:lnTo>
                  <a:pt x="6095" y="0"/>
                </a:lnTo>
                <a:lnTo>
                  <a:pt x="0" y="15239"/>
                </a:lnTo>
                <a:lnTo>
                  <a:pt x="6095" y="21335"/>
                </a:lnTo>
                <a:lnTo>
                  <a:pt x="12191" y="0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4876" y="5326382"/>
            <a:ext cx="10667" cy="21335"/>
          </a:xfrm>
          <a:custGeom>
            <a:avLst/>
            <a:gdLst/>
            <a:ahLst/>
            <a:cxnLst/>
            <a:rect l="l" t="t" r="r" b="b"/>
            <a:pathLst>
              <a:path w="10667" h="21335">
                <a:moveTo>
                  <a:pt x="10667" y="15239"/>
                </a:moveTo>
                <a:lnTo>
                  <a:pt x="6095" y="0"/>
                </a:lnTo>
                <a:lnTo>
                  <a:pt x="0" y="0"/>
                </a:lnTo>
                <a:lnTo>
                  <a:pt x="6095" y="21335"/>
                </a:lnTo>
                <a:lnTo>
                  <a:pt x="10667" y="15239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5485" y="4994148"/>
            <a:ext cx="1447799" cy="458723"/>
          </a:xfrm>
          <a:custGeom>
            <a:avLst/>
            <a:gdLst/>
            <a:ahLst/>
            <a:cxnLst/>
            <a:rect l="l" t="t" r="r" b="b"/>
            <a:pathLst>
              <a:path w="1447799" h="458723">
                <a:moveTo>
                  <a:pt x="1447799" y="76199"/>
                </a:moveTo>
                <a:lnTo>
                  <a:pt x="1435935" y="36121"/>
                </a:lnTo>
                <a:lnTo>
                  <a:pt x="1405459" y="8293"/>
                </a:lnTo>
                <a:lnTo>
                  <a:pt x="76199" y="0"/>
                </a:lnTo>
                <a:lnTo>
                  <a:pt x="61534" y="1413"/>
                </a:lnTo>
                <a:lnTo>
                  <a:pt x="24503" y="20334"/>
                </a:lnTo>
                <a:lnTo>
                  <a:pt x="2951" y="55307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371599" y="458723"/>
                </a:lnTo>
                <a:lnTo>
                  <a:pt x="1385846" y="457366"/>
                </a:lnTo>
                <a:lnTo>
                  <a:pt x="1422694" y="438926"/>
                </a:lnTo>
                <a:lnTo>
                  <a:pt x="1444733" y="403960"/>
                </a:lnTo>
                <a:lnTo>
                  <a:pt x="1447799" y="76199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5485" y="4994148"/>
            <a:ext cx="1447799" cy="458723"/>
          </a:xfrm>
          <a:custGeom>
            <a:avLst/>
            <a:gdLst/>
            <a:ahLst/>
            <a:cxnLst/>
            <a:rect l="l" t="t" r="r" b="b"/>
            <a:pathLst>
              <a:path w="1447799" h="458723">
                <a:moveTo>
                  <a:pt x="76199" y="0"/>
                </a:moveTo>
                <a:lnTo>
                  <a:pt x="35446" y="11864"/>
                </a:lnTo>
                <a:lnTo>
                  <a:pt x="8016" y="42340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371599" y="458723"/>
                </a:lnTo>
                <a:lnTo>
                  <a:pt x="1385846" y="457366"/>
                </a:lnTo>
                <a:lnTo>
                  <a:pt x="1422694" y="438926"/>
                </a:lnTo>
                <a:lnTo>
                  <a:pt x="1444733" y="403960"/>
                </a:lnTo>
                <a:lnTo>
                  <a:pt x="1447799" y="76199"/>
                </a:lnTo>
                <a:lnTo>
                  <a:pt x="1446386" y="61953"/>
                </a:lnTo>
                <a:lnTo>
                  <a:pt x="1427465" y="25105"/>
                </a:lnTo>
                <a:lnTo>
                  <a:pt x="1392492" y="3066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3594" y="5094222"/>
            <a:ext cx="66802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Te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s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15485" y="1793749"/>
            <a:ext cx="1600199" cy="457199"/>
          </a:xfrm>
          <a:custGeom>
            <a:avLst/>
            <a:gdLst/>
            <a:ahLst/>
            <a:cxnLst/>
            <a:rect l="l" t="t" r="r" b="b"/>
            <a:pathLst>
              <a:path w="16001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523999" y="457199"/>
                </a:lnTo>
                <a:lnTo>
                  <a:pt x="1538246" y="455842"/>
                </a:lnTo>
                <a:lnTo>
                  <a:pt x="1575094" y="437402"/>
                </a:lnTo>
                <a:lnTo>
                  <a:pt x="1597133" y="402436"/>
                </a:lnTo>
                <a:lnTo>
                  <a:pt x="1600199" y="76199"/>
                </a:lnTo>
                <a:lnTo>
                  <a:pt x="1598786" y="61534"/>
                </a:lnTo>
                <a:lnTo>
                  <a:pt x="1579865" y="24503"/>
                </a:lnTo>
                <a:lnTo>
                  <a:pt x="15448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36893" y="1893823"/>
            <a:ext cx="1352550" cy="243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lnSpc>
                <a:spcPts val="1910"/>
              </a:lnSpc>
            </a:pP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ult </a:t>
            </a:r>
            <a:r>
              <a:rPr sz="1600" b="1" spc="-25" dirty="0">
                <a:latin typeface="Times New Roman"/>
                <a:cs typeface="Times New Roman"/>
              </a:rPr>
              <a:t>H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d</a:t>
            </a:r>
            <a:r>
              <a:rPr sz="1600" b="1" spc="-10" dirty="0">
                <a:latin typeface="Times New Roman"/>
                <a:cs typeface="Times New Roman"/>
              </a:rPr>
              <a:t>ling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53285" y="2784349"/>
            <a:ext cx="1600199" cy="457199"/>
          </a:xfrm>
          <a:custGeom>
            <a:avLst/>
            <a:gdLst/>
            <a:ahLst/>
            <a:cxnLst/>
            <a:rect l="l" t="t" r="r" b="b"/>
            <a:pathLst>
              <a:path w="16001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523999" y="457199"/>
                </a:lnTo>
                <a:lnTo>
                  <a:pt x="1538246" y="455842"/>
                </a:lnTo>
                <a:lnTo>
                  <a:pt x="1575094" y="437402"/>
                </a:lnTo>
                <a:lnTo>
                  <a:pt x="1597133" y="402436"/>
                </a:lnTo>
                <a:lnTo>
                  <a:pt x="1600199" y="76199"/>
                </a:lnTo>
                <a:lnTo>
                  <a:pt x="1598786" y="61534"/>
                </a:lnTo>
                <a:lnTo>
                  <a:pt x="1579865" y="24503"/>
                </a:lnTo>
                <a:lnTo>
                  <a:pt x="15448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25926" y="2884422"/>
            <a:ext cx="145224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ult </a:t>
            </a:r>
            <a:r>
              <a:rPr sz="1600" b="1" spc="-20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vo</a:t>
            </a:r>
            <a:r>
              <a:rPr sz="1600" b="1" spc="-10" dirty="0">
                <a:latin typeface="Times New Roman"/>
                <a:cs typeface="Times New Roman"/>
              </a:rPr>
              <a:t>id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-15" dirty="0">
                <a:latin typeface="Times New Roman"/>
                <a:cs typeface="Times New Roman"/>
              </a:rPr>
              <a:t>c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1085" y="2784349"/>
            <a:ext cx="1600199" cy="457199"/>
          </a:xfrm>
          <a:custGeom>
            <a:avLst/>
            <a:gdLst/>
            <a:ahLst/>
            <a:cxnLst/>
            <a:rect l="l" t="t" r="r" b="b"/>
            <a:pathLst>
              <a:path w="16001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523999" y="457199"/>
                </a:lnTo>
                <a:lnTo>
                  <a:pt x="1538246" y="455842"/>
                </a:lnTo>
                <a:lnTo>
                  <a:pt x="1575094" y="437402"/>
                </a:lnTo>
                <a:lnTo>
                  <a:pt x="1597133" y="402436"/>
                </a:lnTo>
                <a:lnTo>
                  <a:pt x="1600199" y="76199"/>
                </a:lnTo>
                <a:lnTo>
                  <a:pt x="1598786" y="61534"/>
                </a:lnTo>
                <a:lnTo>
                  <a:pt x="1579865" y="24503"/>
                </a:lnTo>
                <a:lnTo>
                  <a:pt x="15448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06585" y="2762502"/>
            <a:ext cx="1407794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ult 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5" dirty="0">
                <a:latin typeface="Times New Roman"/>
                <a:cs typeface="Times New Roman"/>
              </a:rPr>
              <a:t>l</a:t>
            </a:r>
            <a:r>
              <a:rPr sz="1600" b="1" spc="-15" dirty="0">
                <a:latin typeface="Times New Roman"/>
                <a:cs typeface="Times New Roman"/>
              </a:rPr>
              <a:t>er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-15" dirty="0">
                <a:latin typeface="Times New Roman"/>
                <a:cs typeface="Times New Roman"/>
              </a:rPr>
              <a:t>c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91685" y="2784349"/>
            <a:ext cx="1600199" cy="457199"/>
          </a:xfrm>
          <a:custGeom>
            <a:avLst/>
            <a:gdLst/>
            <a:ahLst/>
            <a:cxnLst/>
            <a:rect l="l" t="t" r="r" b="b"/>
            <a:pathLst>
              <a:path w="16001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523999" y="457199"/>
                </a:lnTo>
                <a:lnTo>
                  <a:pt x="1538246" y="455842"/>
                </a:lnTo>
                <a:lnTo>
                  <a:pt x="1575094" y="437402"/>
                </a:lnTo>
                <a:lnTo>
                  <a:pt x="1597133" y="402436"/>
                </a:lnTo>
                <a:lnTo>
                  <a:pt x="1600199" y="76199"/>
                </a:lnTo>
                <a:lnTo>
                  <a:pt x="1598786" y="61534"/>
                </a:lnTo>
                <a:lnTo>
                  <a:pt x="1579865" y="24503"/>
                </a:lnTo>
                <a:lnTo>
                  <a:pt x="15448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08521" y="2884422"/>
            <a:ext cx="1365251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ult </a:t>
            </a:r>
            <a:r>
              <a:rPr sz="1600" b="1" spc="-5" dirty="0">
                <a:latin typeface="Times New Roman"/>
                <a:cs typeface="Times New Roman"/>
              </a:rPr>
              <a:t>D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t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c</a:t>
            </a:r>
            <a:r>
              <a:rPr sz="1600" b="1" spc="-5" dirty="0">
                <a:latin typeface="Times New Roman"/>
                <a:cs typeface="Times New Roman"/>
              </a:rPr>
              <a:t>tio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11085" y="4991102"/>
            <a:ext cx="1447799" cy="458723"/>
          </a:xfrm>
          <a:custGeom>
            <a:avLst/>
            <a:gdLst/>
            <a:ahLst/>
            <a:cxnLst/>
            <a:rect l="l" t="t" r="r" b="b"/>
            <a:pathLst>
              <a:path w="1447799" h="458723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371599" y="458723"/>
                </a:lnTo>
                <a:lnTo>
                  <a:pt x="1385846" y="457366"/>
                </a:lnTo>
                <a:lnTo>
                  <a:pt x="1422694" y="438926"/>
                </a:lnTo>
                <a:lnTo>
                  <a:pt x="1444733" y="403960"/>
                </a:lnTo>
                <a:lnTo>
                  <a:pt x="1447799" y="76199"/>
                </a:lnTo>
                <a:lnTo>
                  <a:pt x="1446386" y="61534"/>
                </a:lnTo>
                <a:lnTo>
                  <a:pt x="1427465" y="24503"/>
                </a:lnTo>
                <a:lnTo>
                  <a:pt x="13924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52890" y="5091174"/>
            <a:ext cx="96202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20" dirty="0">
                <a:latin typeface="Times New Roman"/>
                <a:cs typeface="Times New Roman"/>
              </a:rPr>
              <a:t>D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bu</a:t>
            </a:r>
            <a:r>
              <a:rPr sz="1600" b="1" spc="-5" dirty="0">
                <a:latin typeface="Times New Roman"/>
                <a:cs typeface="Times New Roman"/>
              </a:rPr>
              <a:t>gg</a:t>
            </a:r>
            <a:r>
              <a:rPr sz="1600" b="1" spc="-10" dirty="0"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1485" y="5986271"/>
            <a:ext cx="1295400" cy="458723"/>
          </a:xfrm>
          <a:custGeom>
            <a:avLst/>
            <a:gdLst/>
            <a:ahLst/>
            <a:cxnLst/>
            <a:rect l="l" t="t" r="r" b="b"/>
            <a:pathLst>
              <a:path w="1295399" h="458723">
                <a:moveTo>
                  <a:pt x="1295399" y="76199"/>
                </a:moveTo>
                <a:lnTo>
                  <a:pt x="1283535" y="36121"/>
                </a:lnTo>
                <a:lnTo>
                  <a:pt x="1253059" y="8293"/>
                </a:lnTo>
                <a:lnTo>
                  <a:pt x="76199" y="0"/>
                </a:lnTo>
                <a:lnTo>
                  <a:pt x="61534" y="1413"/>
                </a:lnTo>
                <a:lnTo>
                  <a:pt x="24503" y="20334"/>
                </a:lnTo>
                <a:lnTo>
                  <a:pt x="2951" y="55307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219199" y="458723"/>
                </a:lnTo>
                <a:lnTo>
                  <a:pt x="1233446" y="457366"/>
                </a:lnTo>
                <a:lnTo>
                  <a:pt x="1270294" y="438926"/>
                </a:lnTo>
                <a:lnTo>
                  <a:pt x="1292333" y="403960"/>
                </a:lnTo>
                <a:lnTo>
                  <a:pt x="1295399" y="76199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1485" y="5986271"/>
            <a:ext cx="1295400" cy="458723"/>
          </a:xfrm>
          <a:custGeom>
            <a:avLst/>
            <a:gdLst/>
            <a:ahLst/>
            <a:cxnLst/>
            <a:rect l="l" t="t" r="r" b="b"/>
            <a:pathLst>
              <a:path w="1295399" h="458723">
                <a:moveTo>
                  <a:pt x="76199" y="0"/>
                </a:moveTo>
                <a:lnTo>
                  <a:pt x="35446" y="11864"/>
                </a:lnTo>
                <a:lnTo>
                  <a:pt x="8016" y="42340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219199" y="458723"/>
                </a:lnTo>
                <a:lnTo>
                  <a:pt x="1233446" y="457366"/>
                </a:lnTo>
                <a:lnTo>
                  <a:pt x="1270294" y="438926"/>
                </a:lnTo>
                <a:lnTo>
                  <a:pt x="1292333" y="403960"/>
                </a:lnTo>
                <a:lnTo>
                  <a:pt x="1295399" y="76199"/>
                </a:lnTo>
                <a:lnTo>
                  <a:pt x="1293986" y="61953"/>
                </a:lnTo>
                <a:lnTo>
                  <a:pt x="1275065" y="25105"/>
                </a:lnTo>
                <a:lnTo>
                  <a:pt x="1240092" y="3066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03396" y="5964488"/>
            <a:ext cx="668020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30768">
              <a:lnSpc>
                <a:spcPct val="100600"/>
              </a:lnSpc>
            </a:pPr>
            <a:r>
              <a:rPr sz="1600" b="1" spc="-20" dirty="0">
                <a:solidFill>
                  <a:srgbClr val="BBE0E3"/>
                </a:solidFill>
                <a:latin typeface="Times New Roman"/>
                <a:cs typeface="Times New Roman"/>
              </a:rPr>
              <a:t>U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nit T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s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63085" y="5984747"/>
            <a:ext cx="1219198" cy="458723"/>
          </a:xfrm>
          <a:custGeom>
            <a:avLst/>
            <a:gdLst/>
            <a:ahLst/>
            <a:cxnLst/>
            <a:rect l="l" t="t" r="r" b="b"/>
            <a:pathLst>
              <a:path w="1219199" h="458723">
                <a:moveTo>
                  <a:pt x="1219199" y="76199"/>
                </a:moveTo>
                <a:lnTo>
                  <a:pt x="1207335" y="36121"/>
                </a:lnTo>
                <a:lnTo>
                  <a:pt x="1176859" y="8293"/>
                </a:lnTo>
                <a:lnTo>
                  <a:pt x="76199" y="0"/>
                </a:lnTo>
                <a:lnTo>
                  <a:pt x="61534" y="1413"/>
                </a:lnTo>
                <a:lnTo>
                  <a:pt x="24503" y="20334"/>
                </a:lnTo>
                <a:lnTo>
                  <a:pt x="2951" y="55307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142999" y="458723"/>
                </a:lnTo>
                <a:lnTo>
                  <a:pt x="1157246" y="457366"/>
                </a:lnTo>
                <a:lnTo>
                  <a:pt x="1194094" y="438926"/>
                </a:lnTo>
                <a:lnTo>
                  <a:pt x="1216133" y="403960"/>
                </a:lnTo>
                <a:lnTo>
                  <a:pt x="1219199" y="76199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3085" y="5984747"/>
            <a:ext cx="1219198" cy="458723"/>
          </a:xfrm>
          <a:custGeom>
            <a:avLst/>
            <a:gdLst/>
            <a:ahLst/>
            <a:cxnLst/>
            <a:rect l="l" t="t" r="r" b="b"/>
            <a:pathLst>
              <a:path w="1219199" h="458723">
                <a:moveTo>
                  <a:pt x="76199" y="0"/>
                </a:moveTo>
                <a:lnTo>
                  <a:pt x="35446" y="11864"/>
                </a:lnTo>
                <a:lnTo>
                  <a:pt x="8016" y="42340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142999" y="458723"/>
                </a:lnTo>
                <a:lnTo>
                  <a:pt x="1157246" y="457366"/>
                </a:lnTo>
                <a:lnTo>
                  <a:pt x="1194094" y="438926"/>
                </a:lnTo>
                <a:lnTo>
                  <a:pt x="1216133" y="403960"/>
                </a:lnTo>
                <a:lnTo>
                  <a:pt x="1219199" y="76199"/>
                </a:lnTo>
                <a:lnTo>
                  <a:pt x="1217786" y="61953"/>
                </a:lnTo>
                <a:lnTo>
                  <a:pt x="1198865" y="25105"/>
                </a:lnTo>
                <a:lnTo>
                  <a:pt x="1163892" y="3066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67732" y="5962964"/>
            <a:ext cx="1008381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552" marR="12696" indent="-169490">
              <a:lnSpc>
                <a:spcPct val="100600"/>
              </a:lnSpc>
            </a:pP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In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te</a:t>
            </a:r>
            <a:r>
              <a:rPr sz="1600" b="1" spc="-5" dirty="0">
                <a:solidFill>
                  <a:srgbClr val="BBE0E3"/>
                </a:solidFill>
                <a:latin typeface="Times New Roman"/>
                <a:cs typeface="Times New Roman"/>
              </a:rPr>
              <a:t>g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r</a:t>
            </a:r>
            <a:r>
              <a:rPr sz="1600" b="1" spc="5" dirty="0">
                <a:solidFill>
                  <a:srgbClr val="BBE0E3"/>
                </a:solidFill>
                <a:latin typeface="Times New Roman"/>
                <a:cs typeface="Times New Roman"/>
              </a:rPr>
              <a:t>a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srgbClr val="BBE0E3"/>
                </a:solidFill>
                <a:latin typeface="Times New Roman"/>
                <a:cs typeface="Times New Roman"/>
              </a:rPr>
              <a:t>io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n T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s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34685" y="5984747"/>
            <a:ext cx="1142999" cy="458723"/>
          </a:xfrm>
          <a:custGeom>
            <a:avLst/>
            <a:gdLst/>
            <a:ahLst/>
            <a:cxnLst/>
            <a:rect l="l" t="t" r="r" b="b"/>
            <a:pathLst>
              <a:path w="1142999" h="458723">
                <a:moveTo>
                  <a:pt x="1142999" y="76199"/>
                </a:moveTo>
                <a:lnTo>
                  <a:pt x="1131135" y="36121"/>
                </a:lnTo>
                <a:lnTo>
                  <a:pt x="1100659" y="8293"/>
                </a:lnTo>
                <a:lnTo>
                  <a:pt x="76199" y="0"/>
                </a:lnTo>
                <a:lnTo>
                  <a:pt x="61534" y="1413"/>
                </a:lnTo>
                <a:lnTo>
                  <a:pt x="24503" y="20334"/>
                </a:lnTo>
                <a:lnTo>
                  <a:pt x="2951" y="55307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066799" y="458723"/>
                </a:lnTo>
                <a:lnTo>
                  <a:pt x="1081046" y="457366"/>
                </a:lnTo>
                <a:lnTo>
                  <a:pt x="1117894" y="438926"/>
                </a:lnTo>
                <a:lnTo>
                  <a:pt x="1139933" y="403960"/>
                </a:lnTo>
                <a:lnTo>
                  <a:pt x="1142999" y="76199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34685" y="5984747"/>
            <a:ext cx="1142999" cy="458723"/>
          </a:xfrm>
          <a:custGeom>
            <a:avLst/>
            <a:gdLst/>
            <a:ahLst/>
            <a:cxnLst/>
            <a:rect l="l" t="t" r="r" b="b"/>
            <a:pathLst>
              <a:path w="1142999" h="458723">
                <a:moveTo>
                  <a:pt x="76199" y="0"/>
                </a:moveTo>
                <a:lnTo>
                  <a:pt x="35446" y="11864"/>
                </a:lnTo>
                <a:lnTo>
                  <a:pt x="8016" y="42340"/>
                </a:lnTo>
                <a:lnTo>
                  <a:pt x="0" y="382523"/>
                </a:lnTo>
                <a:lnTo>
                  <a:pt x="1357" y="397189"/>
                </a:lnTo>
                <a:lnTo>
                  <a:pt x="19797" y="434220"/>
                </a:lnTo>
                <a:lnTo>
                  <a:pt x="54763" y="455772"/>
                </a:lnTo>
                <a:lnTo>
                  <a:pt x="1066799" y="458723"/>
                </a:lnTo>
                <a:lnTo>
                  <a:pt x="1081046" y="457366"/>
                </a:lnTo>
                <a:lnTo>
                  <a:pt x="1117894" y="438926"/>
                </a:lnTo>
                <a:lnTo>
                  <a:pt x="1139933" y="403960"/>
                </a:lnTo>
                <a:lnTo>
                  <a:pt x="1142999" y="76199"/>
                </a:lnTo>
                <a:lnTo>
                  <a:pt x="1141586" y="61953"/>
                </a:lnTo>
                <a:lnTo>
                  <a:pt x="1122665" y="25105"/>
                </a:lnTo>
                <a:lnTo>
                  <a:pt x="1087692" y="3066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70394" y="5962964"/>
            <a:ext cx="668020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2061">
              <a:lnSpc>
                <a:spcPct val="100600"/>
              </a:lnSpc>
            </a:pP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S</a:t>
            </a:r>
            <a:r>
              <a:rPr sz="1600" b="1" spc="-5" dirty="0">
                <a:solidFill>
                  <a:srgbClr val="BBE0E3"/>
                </a:solidFill>
                <a:latin typeface="Times New Roman"/>
                <a:cs typeface="Times New Roman"/>
              </a:rPr>
              <a:t>y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s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BBE0E3"/>
                </a:solidFill>
                <a:latin typeface="Times New Roman"/>
                <a:cs typeface="Times New Roman"/>
              </a:rPr>
              <a:t>e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m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 T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s</a:t>
            </a:r>
            <a:r>
              <a:rPr sz="1600" b="1" spc="-15" dirty="0">
                <a:solidFill>
                  <a:srgbClr val="BBE0E3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BBE0E3"/>
                </a:solidFill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33291" y="3241549"/>
            <a:ext cx="188975" cy="1752599"/>
          </a:xfrm>
          <a:custGeom>
            <a:avLst/>
            <a:gdLst/>
            <a:ahLst/>
            <a:cxnLst/>
            <a:rect l="l" t="t" r="r" b="b"/>
            <a:pathLst>
              <a:path w="188975" h="1752599">
                <a:moveTo>
                  <a:pt x="157394" y="76721"/>
                </a:moveTo>
                <a:lnTo>
                  <a:pt x="145156" y="75742"/>
                </a:lnTo>
                <a:lnTo>
                  <a:pt x="0" y="1752599"/>
                </a:lnTo>
                <a:lnTo>
                  <a:pt x="12191" y="1752599"/>
                </a:lnTo>
                <a:lnTo>
                  <a:pt x="157394" y="76721"/>
                </a:lnTo>
                <a:close/>
              </a:path>
              <a:path w="188975" h="1752599">
                <a:moveTo>
                  <a:pt x="188975" y="79247"/>
                </a:moveTo>
                <a:lnTo>
                  <a:pt x="158495" y="0"/>
                </a:lnTo>
                <a:lnTo>
                  <a:pt x="112775" y="73151"/>
                </a:lnTo>
                <a:lnTo>
                  <a:pt x="145156" y="75742"/>
                </a:lnTo>
                <a:lnTo>
                  <a:pt x="146303" y="62483"/>
                </a:lnTo>
                <a:lnTo>
                  <a:pt x="158495" y="64007"/>
                </a:lnTo>
                <a:lnTo>
                  <a:pt x="158495" y="76809"/>
                </a:lnTo>
                <a:lnTo>
                  <a:pt x="188975" y="79247"/>
                </a:lnTo>
                <a:close/>
              </a:path>
              <a:path w="188975" h="1752599">
                <a:moveTo>
                  <a:pt x="158495" y="64007"/>
                </a:moveTo>
                <a:lnTo>
                  <a:pt x="146303" y="62483"/>
                </a:lnTo>
                <a:lnTo>
                  <a:pt x="145156" y="75742"/>
                </a:lnTo>
                <a:lnTo>
                  <a:pt x="157394" y="76721"/>
                </a:lnTo>
                <a:lnTo>
                  <a:pt x="158495" y="64007"/>
                </a:lnTo>
                <a:close/>
              </a:path>
              <a:path w="188975" h="1752599">
                <a:moveTo>
                  <a:pt x="158495" y="76809"/>
                </a:moveTo>
                <a:lnTo>
                  <a:pt x="158495" y="64007"/>
                </a:lnTo>
                <a:lnTo>
                  <a:pt x="157394" y="76721"/>
                </a:lnTo>
                <a:lnTo>
                  <a:pt x="158495" y="76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91785" y="3241549"/>
            <a:ext cx="2746247" cy="1754123"/>
          </a:xfrm>
          <a:custGeom>
            <a:avLst/>
            <a:gdLst/>
            <a:ahLst/>
            <a:cxnLst/>
            <a:rect l="l" t="t" r="r" b="b"/>
            <a:pathLst>
              <a:path w="2746247" h="1754123">
                <a:moveTo>
                  <a:pt x="83819" y="9143"/>
                </a:moveTo>
                <a:lnTo>
                  <a:pt x="0" y="0"/>
                </a:lnTo>
                <a:lnTo>
                  <a:pt x="42671" y="73151"/>
                </a:lnTo>
                <a:lnTo>
                  <a:pt x="50291" y="61298"/>
                </a:lnTo>
                <a:lnTo>
                  <a:pt x="50291" y="39623"/>
                </a:lnTo>
                <a:lnTo>
                  <a:pt x="56387" y="28955"/>
                </a:lnTo>
                <a:lnTo>
                  <a:pt x="66812" y="35600"/>
                </a:lnTo>
                <a:lnTo>
                  <a:pt x="83819" y="9143"/>
                </a:lnTo>
                <a:close/>
              </a:path>
              <a:path w="2746247" h="1754123">
                <a:moveTo>
                  <a:pt x="66812" y="35600"/>
                </a:moveTo>
                <a:lnTo>
                  <a:pt x="56387" y="28955"/>
                </a:lnTo>
                <a:lnTo>
                  <a:pt x="50291" y="39623"/>
                </a:lnTo>
                <a:lnTo>
                  <a:pt x="60174" y="45926"/>
                </a:lnTo>
                <a:lnTo>
                  <a:pt x="66812" y="35600"/>
                </a:lnTo>
                <a:close/>
              </a:path>
              <a:path w="2746247" h="1754123">
                <a:moveTo>
                  <a:pt x="60174" y="45926"/>
                </a:moveTo>
                <a:lnTo>
                  <a:pt x="50291" y="39623"/>
                </a:lnTo>
                <a:lnTo>
                  <a:pt x="50291" y="61298"/>
                </a:lnTo>
                <a:lnTo>
                  <a:pt x="60174" y="45926"/>
                </a:lnTo>
                <a:close/>
              </a:path>
              <a:path w="2746247" h="1754123">
                <a:moveTo>
                  <a:pt x="2746247" y="1743455"/>
                </a:moveTo>
                <a:lnTo>
                  <a:pt x="66812" y="35600"/>
                </a:lnTo>
                <a:lnTo>
                  <a:pt x="60174" y="45926"/>
                </a:lnTo>
                <a:lnTo>
                  <a:pt x="2738627" y="1754123"/>
                </a:lnTo>
                <a:lnTo>
                  <a:pt x="2746247" y="1743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36135" y="5440681"/>
            <a:ext cx="1603247" cy="551687"/>
          </a:xfrm>
          <a:custGeom>
            <a:avLst/>
            <a:gdLst/>
            <a:ahLst/>
            <a:cxnLst/>
            <a:rect l="l" t="t" r="r" b="b"/>
            <a:pathLst>
              <a:path w="1603247" h="551687">
                <a:moveTo>
                  <a:pt x="1532077" y="42519"/>
                </a:moveTo>
                <a:lnTo>
                  <a:pt x="1527962" y="30175"/>
                </a:lnTo>
                <a:lnTo>
                  <a:pt x="0" y="539495"/>
                </a:lnTo>
                <a:lnTo>
                  <a:pt x="4571" y="551687"/>
                </a:lnTo>
                <a:lnTo>
                  <a:pt x="1532077" y="42519"/>
                </a:lnTo>
                <a:close/>
              </a:path>
              <a:path w="1603247" h="551687">
                <a:moveTo>
                  <a:pt x="1603247" y="12191"/>
                </a:moveTo>
                <a:lnTo>
                  <a:pt x="1517903" y="0"/>
                </a:lnTo>
                <a:lnTo>
                  <a:pt x="1527962" y="30175"/>
                </a:lnTo>
                <a:lnTo>
                  <a:pt x="1540763" y="25907"/>
                </a:lnTo>
                <a:lnTo>
                  <a:pt x="1545335" y="38099"/>
                </a:lnTo>
                <a:lnTo>
                  <a:pt x="1545335" y="70103"/>
                </a:lnTo>
                <a:lnTo>
                  <a:pt x="1603247" y="12191"/>
                </a:lnTo>
                <a:close/>
              </a:path>
              <a:path w="1603247" h="551687">
                <a:moveTo>
                  <a:pt x="1545335" y="38099"/>
                </a:moveTo>
                <a:lnTo>
                  <a:pt x="1540763" y="25907"/>
                </a:lnTo>
                <a:lnTo>
                  <a:pt x="1527962" y="30175"/>
                </a:lnTo>
                <a:lnTo>
                  <a:pt x="1532077" y="42519"/>
                </a:lnTo>
                <a:lnTo>
                  <a:pt x="1545335" y="38099"/>
                </a:lnTo>
                <a:close/>
              </a:path>
              <a:path w="1603247" h="551687">
                <a:moveTo>
                  <a:pt x="1545335" y="70103"/>
                </a:moveTo>
                <a:lnTo>
                  <a:pt x="1545335" y="38099"/>
                </a:lnTo>
                <a:lnTo>
                  <a:pt x="1532077" y="42519"/>
                </a:lnTo>
                <a:lnTo>
                  <a:pt x="1542287" y="73151"/>
                </a:lnTo>
                <a:lnTo>
                  <a:pt x="1545335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66590" y="5452873"/>
            <a:ext cx="272795" cy="534923"/>
          </a:xfrm>
          <a:custGeom>
            <a:avLst/>
            <a:gdLst/>
            <a:ahLst/>
            <a:cxnLst/>
            <a:rect l="l" t="t" r="r" b="b"/>
            <a:pathLst>
              <a:path w="272795" h="534923">
                <a:moveTo>
                  <a:pt x="243986" y="71259"/>
                </a:moveTo>
                <a:lnTo>
                  <a:pt x="231770" y="65287"/>
                </a:lnTo>
                <a:lnTo>
                  <a:pt x="0" y="528827"/>
                </a:lnTo>
                <a:lnTo>
                  <a:pt x="10667" y="534923"/>
                </a:lnTo>
                <a:lnTo>
                  <a:pt x="243986" y="71259"/>
                </a:lnTo>
                <a:close/>
              </a:path>
              <a:path w="272795" h="534923">
                <a:moveTo>
                  <a:pt x="272795" y="85343"/>
                </a:moveTo>
                <a:lnTo>
                  <a:pt x="272795" y="0"/>
                </a:lnTo>
                <a:lnTo>
                  <a:pt x="204215" y="51815"/>
                </a:lnTo>
                <a:lnTo>
                  <a:pt x="231770" y="65287"/>
                </a:lnTo>
                <a:lnTo>
                  <a:pt x="237743" y="53339"/>
                </a:lnTo>
                <a:lnTo>
                  <a:pt x="249935" y="59435"/>
                </a:lnTo>
                <a:lnTo>
                  <a:pt x="249935" y="74167"/>
                </a:lnTo>
                <a:lnTo>
                  <a:pt x="272795" y="85343"/>
                </a:lnTo>
                <a:close/>
              </a:path>
              <a:path w="272795" h="534923">
                <a:moveTo>
                  <a:pt x="249935" y="59435"/>
                </a:moveTo>
                <a:lnTo>
                  <a:pt x="237743" y="53339"/>
                </a:lnTo>
                <a:lnTo>
                  <a:pt x="231770" y="65287"/>
                </a:lnTo>
                <a:lnTo>
                  <a:pt x="243986" y="71259"/>
                </a:lnTo>
                <a:lnTo>
                  <a:pt x="249935" y="59435"/>
                </a:lnTo>
                <a:close/>
              </a:path>
              <a:path w="272795" h="534923">
                <a:moveTo>
                  <a:pt x="249935" y="74167"/>
                </a:moveTo>
                <a:lnTo>
                  <a:pt x="249935" y="59435"/>
                </a:lnTo>
                <a:lnTo>
                  <a:pt x="243986" y="71259"/>
                </a:lnTo>
                <a:lnTo>
                  <a:pt x="249935" y="74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9384" y="5452871"/>
            <a:ext cx="1069846" cy="537971"/>
          </a:xfrm>
          <a:custGeom>
            <a:avLst/>
            <a:gdLst/>
            <a:ahLst/>
            <a:cxnLst/>
            <a:rect l="l" t="t" r="r" b="b"/>
            <a:pathLst>
              <a:path w="1069847" h="537971">
                <a:moveTo>
                  <a:pt x="85343" y="0"/>
                </a:moveTo>
                <a:lnTo>
                  <a:pt x="0" y="0"/>
                </a:lnTo>
                <a:lnTo>
                  <a:pt x="50291" y="68579"/>
                </a:lnTo>
                <a:lnTo>
                  <a:pt x="53339" y="62616"/>
                </a:lnTo>
                <a:lnTo>
                  <a:pt x="53339" y="33527"/>
                </a:lnTo>
                <a:lnTo>
                  <a:pt x="59435" y="22859"/>
                </a:lnTo>
                <a:lnTo>
                  <a:pt x="70775" y="28503"/>
                </a:lnTo>
                <a:lnTo>
                  <a:pt x="85343" y="0"/>
                </a:lnTo>
                <a:close/>
              </a:path>
              <a:path w="1069847" h="537971">
                <a:moveTo>
                  <a:pt x="70775" y="28503"/>
                </a:moveTo>
                <a:lnTo>
                  <a:pt x="59435" y="22859"/>
                </a:lnTo>
                <a:lnTo>
                  <a:pt x="53339" y="33527"/>
                </a:lnTo>
                <a:lnTo>
                  <a:pt x="65184" y="39441"/>
                </a:lnTo>
                <a:lnTo>
                  <a:pt x="70775" y="28503"/>
                </a:lnTo>
                <a:close/>
              </a:path>
              <a:path w="1069847" h="537971">
                <a:moveTo>
                  <a:pt x="65184" y="39441"/>
                </a:moveTo>
                <a:lnTo>
                  <a:pt x="53339" y="33527"/>
                </a:lnTo>
                <a:lnTo>
                  <a:pt x="53339" y="62616"/>
                </a:lnTo>
                <a:lnTo>
                  <a:pt x="65184" y="39441"/>
                </a:lnTo>
                <a:close/>
              </a:path>
              <a:path w="1069847" h="537971">
                <a:moveTo>
                  <a:pt x="1069847" y="525779"/>
                </a:moveTo>
                <a:lnTo>
                  <a:pt x="70775" y="28503"/>
                </a:lnTo>
                <a:lnTo>
                  <a:pt x="65184" y="39441"/>
                </a:lnTo>
                <a:lnTo>
                  <a:pt x="1063751" y="537971"/>
                </a:lnTo>
                <a:lnTo>
                  <a:pt x="1069847" y="525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88151" y="2250949"/>
            <a:ext cx="109727" cy="534923"/>
          </a:xfrm>
          <a:custGeom>
            <a:avLst/>
            <a:gdLst/>
            <a:ahLst/>
            <a:cxnLst/>
            <a:rect l="l" t="t" r="r" b="b"/>
            <a:pathLst>
              <a:path w="109727" h="534923">
                <a:moveTo>
                  <a:pt x="76199" y="70103"/>
                </a:moveTo>
                <a:lnTo>
                  <a:pt x="27431" y="0"/>
                </a:lnTo>
                <a:lnTo>
                  <a:pt x="0" y="80771"/>
                </a:lnTo>
                <a:lnTo>
                  <a:pt x="28955" y="76718"/>
                </a:lnTo>
                <a:lnTo>
                  <a:pt x="28955" y="64007"/>
                </a:lnTo>
                <a:lnTo>
                  <a:pt x="42671" y="62483"/>
                </a:lnTo>
                <a:lnTo>
                  <a:pt x="44396" y="74556"/>
                </a:lnTo>
                <a:lnTo>
                  <a:pt x="76199" y="70103"/>
                </a:lnTo>
                <a:close/>
              </a:path>
              <a:path w="109727" h="534923">
                <a:moveTo>
                  <a:pt x="44396" y="74556"/>
                </a:moveTo>
                <a:lnTo>
                  <a:pt x="42671" y="62483"/>
                </a:lnTo>
                <a:lnTo>
                  <a:pt x="28955" y="64007"/>
                </a:lnTo>
                <a:lnTo>
                  <a:pt x="30770" y="76464"/>
                </a:lnTo>
                <a:lnTo>
                  <a:pt x="44396" y="74556"/>
                </a:lnTo>
                <a:close/>
              </a:path>
              <a:path w="109727" h="534923">
                <a:moveTo>
                  <a:pt x="30770" y="76464"/>
                </a:moveTo>
                <a:lnTo>
                  <a:pt x="28955" y="64007"/>
                </a:lnTo>
                <a:lnTo>
                  <a:pt x="28955" y="76718"/>
                </a:lnTo>
                <a:lnTo>
                  <a:pt x="30770" y="76464"/>
                </a:lnTo>
                <a:close/>
              </a:path>
              <a:path w="109727" h="534923">
                <a:moveTo>
                  <a:pt x="109727" y="531875"/>
                </a:moveTo>
                <a:lnTo>
                  <a:pt x="44396" y="74556"/>
                </a:lnTo>
                <a:lnTo>
                  <a:pt x="30770" y="76464"/>
                </a:lnTo>
                <a:lnTo>
                  <a:pt x="97535" y="534923"/>
                </a:lnTo>
                <a:lnTo>
                  <a:pt x="109727" y="531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5583" y="2228088"/>
            <a:ext cx="2895599" cy="562355"/>
          </a:xfrm>
          <a:custGeom>
            <a:avLst/>
            <a:gdLst/>
            <a:ahLst/>
            <a:cxnLst/>
            <a:rect l="l" t="t" r="r" b="b"/>
            <a:pathLst>
              <a:path w="2895599" h="562355">
                <a:moveTo>
                  <a:pt x="80771" y="0"/>
                </a:moveTo>
                <a:lnTo>
                  <a:pt x="0" y="22859"/>
                </a:lnTo>
                <a:lnTo>
                  <a:pt x="60959" y="69965"/>
                </a:lnTo>
                <a:lnTo>
                  <a:pt x="60959" y="41147"/>
                </a:lnTo>
                <a:lnTo>
                  <a:pt x="62483" y="28955"/>
                </a:lnTo>
                <a:lnTo>
                  <a:pt x="75029" y="31264"/>
                </a:lnTo>
                <a:lnTo>
                  <a:pt x="80771" y="0"/>
                </a:lnTo>
                <a:close/>
              </a:path>
              <a:path w="2895599" h="562355">
                <a:moveTo>
                  <a:pt x="75029" y="31264"/>
                </a:moveTo>
                <a:lnTo>
                  <a:pt x="62483" y="28955"/>
                </a:lnTo>
                <a:lnTo>
                  <a:pt x="60959" y="41147"/>
                </a:lnTo>
                <a:lnTo>
                  <a:pt x="72813" y="43328"/>
                </a:lnTo>
                <a:lnTo>
                  <a:pt x="75029" y="31264"/>
                </a:lnTo>
                <a:close/>
              </a:path>
              <a:path w="2895599" h="562355">
                <a:moveTo>
                  <a:pt x="72813" y="43328"/>
                </a:moveTo>
                <a:lnTo>
                  <a:pt x="60959" y="41147"/>
                </a:lnTo>
                <a:lnTo>
                  <a:pt x="60959" y="69965"/>
                </a:lnTo>
                <a:lnTo>
                  <a:pt x="67055" y="74675"/>
                </a:lnTo>
                <a:lnTo>
                  <a:pt x="72813" y="43328"/>
                </a:lnTo>
                <a:close/>
              </a:path>
              <a:path w="2895599" h="562355">
                <a:moveTo>
                  <a:pt x="2895599" y="550163"/>
                </a:moveTo>
                <a:lnTo>
                  <a:pt x="75029" y="31264"/>
                </a:lnTo>
                <a:lnTo>
                  <a:pt x="72813" y="43328"/>
                </a:lnTo>
                <a:lnTo>
                  <a:pt x="2894075" y="562355"/>
                </a:lnTo>
                <a:lnTo>
                  <a:pt x="2895599" y="550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51861" y="2231135"/>
            <a:ext cx="2363723" cy="559307"/>
          </a:xfrm>
          <a:custGeom>
            <a:avLst/>
            <a:gdLst/>
            <a:ahLst/>
            <a:cxnLst/>
            <a:rect l="l" t="t" r="r" b="b"/>
            <a:pathLst>
              <a:path w="2363723" h="559307">
                <a:moveTo>
                  <a:pt x="2289662" y="42584"/>
                </a:moveTo>
                <a:lnTo>
                  <a:pt x="2286856" y="30337"/>
                </a:lnTo>
                <a:lnTo>
                  <a:pt x="0" y="547115"/>
                </a:lnTo>
                <a:lnTo>
                  <a:pt x="3047" y="559307"/>
                </a:lnTo>
                <a:lnTo>
                  <a:pt x="2289662" y="42584"/>
                </a:lnTo>
                <a:close/>
              </a:path>
              <a:path w="2363723" h="559307">
                <a:moveTo>
                  <a:pt x="2363723" y="19811"/>
                </a:moveTo>
                <a:lnTo>
                  <a:pt x="2279903" y="0"/>
                </a:lnTo>
                <a:lnTo>
                  <a:pt x="2286856" y="30337"/>
                </a:lnTo>
                <a:lnTo>
                  <a:pt x="2299715" y="27431"/>
                </a:lnTo>
                <a:lnTo>
                  <a:pt x="2302763" y="39623"/>
                </a:lnTo>
                <a:lnTo>
                  <a:pt x="2302763" y="68302"/>
                </a:lnTo>
                <a:lnTo>
                  <a:pt x="2363723" y="19811"/>
                </a:lnTo>
                <a:close/>
              </a:path>
              <a:path w="2363723" h="559307">
                <a:moveTo>
                  <a:pt x="2302763" y="39623"/>
                </a:moveTo>
                <a:lnTo>
                  <a:pt x="2299715" y="27431"/>
                </a:lnTo>
                <a:lnTo>
                  <a:pt x="2286856" y="30337"/>
                </a:lnTo>
                <a:lnTo>
                  <a:pt x="2289662" y="42584"/>
                </a:lnTo>
                <a:lnTo>
                  <a:pt x="2302763" y="39623"/>
                </a:lnTo>
                <a:close/>
              </a:path>
              <a:path w="2363723" h="559307">
                <a:moveTo>
                  <a:pt x="2302763" y="68302"/>
                </a:moveTo>
                <a:lnTo>
                  <a:pt x="2302763" y="39623"/>
                </a:lnTo>
                <a:lnTo>
                  <a:pt x="2289662" y="42584"/>
                </a:lnTo>
                <a:lnTo>
                  <a:pt x="2296667" y="73151"/>
                </a:lnTo>
                <a:lnTo>
                  <a:pt x="2302763" y="68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72284" y="4460750"/>
            <a:ext cx="1219198" cy="457199"/>
          </a:xfrm>
          <a:custGeom>
            <a:avLst/>
            <a:gdLst/>
            <a:ahLst/>
            <a:cxnLst/>
            <a:rect l="l" t="t" r="r" b="b"/>
            <a:pathLst>
              <a:path w="12191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142999" y="457199"/>
                </a:lnTo>
                <a:lnTo>
                  <a:pt x="1157246" y="455842"/>
                </a:lnTo>
                <a:lnTo>
                  <a:pt x="1194094" y="437402"/>
                </a:lnTo>
                <a:lnTo>
                  <a:pt x="1216133" y="402436"/>
                </a:lnTo>
                <a:lnTo>
                  <a:pt x="1219199" y="76199"/>
                </a:lnTo>
                <a:lnTo>
                  <a:pt x="1217786" y="61534"/>
                </a:lnTo>
                <a:lnTo>
                  <a:pt x="1198865" y="24503"/>
                </a:lnTo>
                <a:lnTo>
                  <a:pt x="11638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47975" y="4560823"/>
            <a:ext cx="106680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20" dirty="0">
                <a:latin typeface="Times New Roman"/>
                <a:cs typeface="Times New Roman"/>
              </a:rPr>
              <a:t>V</a:t>
            </a:r>
            <a:r>
              <a:rPr sz="1600" b="1" spc="-15" dirty="0">
                <a:latin typeface="Times New Roman"/>
                <a:cs typeface="Times New Roman"/>
              </a:rPr>
              <a:t>er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5" dirty="0">
                <a:latin typeface="Times New Roman"/>
                <a:cs typeface="Times New Roman"/>
              </a:rPr>
              <a:t>c</a:t>
            </a:r>
            <a:r>
              <a:rPr sz="1600" b="1" spc="-5" dirty="0">
                <a:latin typeface="Times New Roman"/>
                <a:cs typeface="Times New Roman"/>
              </a:rPr>
              <a:t>atio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75790" y="3241549"/>
            <a:ext cx="579120" cy="1222247"/>
          </a:xfrm>
          <a:custGeom>
            <a:avLst/>
            <a:gdLst/>
            <a:ahLst/>
            <a:cxnLst/>
            <a:rect l="l" t="t" r="r" b="b"/>
            <a:pathLst>
              <a:path w="579119" h="1222247">
                <a:moveTo>
                  <a:pt x="550974" y="72209"/>
                </a:moveTo>
                <a:lnTo>
                  <a:pt x="538638" y="66452"/>
                </a:lnTo>
                <a:lnTo>
                  <a:pt x="0" y="1216151"/>
                </a:lnTo>
                <a:lnTo>
                  <a:pt x="10667" y="1222247"/>
                </a:lnTo>
                <a:lnTo>
                  <a:pt x="550974" y="72209"/>
                </a:lnTo>
                <a:close/>
              </a:path>
              <a:path w="579119" h="1222247">
                <a:moveTo>
                  <a:pt x="579119" y="85343"/>
                </a:moveTo>
                <a:lnTo>
                  <a:pt x="577595" y="0"/>
                </a:lnTo>
                <a:lnTo>
                  <a:pt x="510539" y="53339"/>
                </a:lnTo>
                <a:lnTo>
                  <a:pt x="538638" y="66452"/>
                </a:lnTo>
                <a:lnTo>
                  <a:pt x="544067" y="54863"/>
                </a:lnTo>
                <a:lnTo>
                  <a:pt x="556259" y="60959"/>
                </a:lnTo>
                <a:lnTo>
                  <a:pt x="556259" y="74675"/>
                </a:lnTo>
                <a:lnTo>
                  <a:pt x="579119" y="85343"/>
                </a:lnTo>
                <a:close/>
              </a:path>
              <a:path w="579119" h="1222247">
                <a:moveTo>
                  <a:pt x="556259" y="60959"/>
                </a:moveTo>
                <a:lnTo>
                  <a:pt x="544067" y="54863"/>
                </a:lnTo>
                <a:lnTo>
                  <a:pt x="538638" y="66452"/>
                </a:lnTo>
                <a:lnTo>
                  <a:pt x="550974" y="72209"/>
                </a:lnTo>
                <a:lnTo>
                  <a:pt x="556259" y="60959"/>
                </a:lnTo>
                <a:close/>
              </a:path>
              <a:path w="579119" h="1222247">
                <a:moveTo>
                  <a:pt x="556259" y="74675"/>
                </a:moveTo>
                <a:lnTo>
                  <a:pt x="556259" y="60959"/>
                </a:lnTo>
                <a:lnTo>
                  <a:pt x="550974" y="72209"/>
                </a:lnTo>
                <a:lnTo>
                  <a:pt x="556259" y="7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67685" y="4460750"/>
            <a:ext cx="1295400" cy="457199"/>
          </a:xfrm>
          <a:custGeom>
            <a:avLst/>
            <a:gdLst/>
            <a:ahLst/>
            <a:cxnLst/>
            <a:rect l="l" t="t" r="r" b="b"/>
            <a:pathLst>
              <a:path w="12953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219199" y="457199"/>
                </a:lnTo>
                <a:lnTo>
                  <a:pt x="1233446" y="455842"/>
                </a:lnTo>
                <a:lnTo>
                  <a:pt x="1270294" y="437402"/>
                </a:lnTo>
                <a:lnTo>
                  <a:pt x="1292333" y="402436"/>
                </a:lnTo>
                <a:lnTo>
                  <a:pt x="1295399" y="76199"/>
                </a:lnTo>
                <a:lnTo>
                  <a:pt x="1293986" y="61534"/>
                </a:lnTo>
                <a:lnTo>
                  <a:pt x="1275065" y="24503"/>
                </a:lnTo>
                <a:lnTo>
                  <a:pt x="12400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86986" y="4437439"/>
            <a:ext cx="1257300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399" marR="12696" indent="-45705">
              <a:lnSpc>
                <a:spcPct val="100600"/>
              </a:lnSpc>
            </a:pPr>
            <a:r>
              <a:rPr sz="1600" b="1" spc="-20" dirty="0">
                <a:latin typeface="Times New Roman"/>
                <a:cs typeface="Times New Roman"/>
              </a:rPr>
              <a:t>C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ig</a:t>
            </a:r>
            <a:r>
              <a:rPr sz="1600" b="1" spc="-10" dirty="0">
                <a:latin typeface="Times New Roman"/>
                <a:cs typeface="Times New Roman"/>
              </a:rPr>
              <a:t>u</a:t>
            </a:r>
            <a:r>
              <a:rPr sz="1600" b="1" spc="-1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atio</a:t>
            </a:r>
            <a:r>
              <a:rPr sz="1600" b="1" spc="-10" dirty="0">
                <a:latin typeface="Times New Roman"/>
                <a:cs typeface="Times New Roman"/>
              </a:rPr>
              <a:t>n M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-5" dirty="0">
                <a:latin typeface="Times New Roman"/>
                <a:cs typeface="Times New Roman"/>
              </a:rPr>
              <a:t>ag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-41" dirty="0">
                <a:latin typeface="Times New Roman"/>
                <a:cs typeface="Times New Roman"/>
              </a:rPr>
              <a:t>m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n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53386" y="3241549"/>
            <a:ext cx="766571" cy="1222247"/>
          </a:xfrm>
          <a:custGeom>
            <a:avLst/>
            <a:gdLst/>
            <a:ahLst/>
            <a:cxnLst/>
            <a:rect l="l" t="t" r="r" b="b"/>
            <a:pathLst>
              <a:path w="766571" h="1222247">
                <a:moveTo>
                  <a:pt x="71627" y="44195"/>
                </a:moveTo>
                <a:lnTo>
                  <a:pt x="0" y="0"/>
                </a:lnTo>
                <a:lnTo>
                  <a:pt x="7619" y="85343"/>
                </a:lnTo>
                <a:lnTo>
                  <a:pt x="27431" y="72607"/>
                </a:lnTo>
                <a:lnTo>
                  <a:pt x="27431" y="57911"/>
                </a:lnTo>
                <a:lnTo>
                  <a:pt x="38099" y="50291"/>
                </a:lnTo>
                <a:lnTo>
                  <a:pt x="44990" y="61319"/>
                </a:lnTo>
                <a:lnTo>
                  <a:pt x="71627" y="44195"/>
                </a:lnTo>
                <a:close/>
              </a:path>
              <a:path w="766571" h="1222247">
                <a:moveTo>
                  <a:pt x="44990" y="61319"/>
                </a:moveTo>
                <a:lnTo>
                  <a:pt x="38099" y="50291"/>
                </a:lnTo>
                <a:lnTo>
                  <a:pt x="27431" y="57911"/>
                </a:lnTo>
                <a:lnTo>
                  <a:pt x="33989" y="68392"/>
                </a:lnTo>
                <a:lnTo>
                  <a:pt x="44990" y="61319"/>
                </a:lnTo>
                <a:close/>
              </a:path>
              <a:path w="766571" h="1222247">
                <a:moveTo>
                  <a:pt x="33989" y="68392"/>
                </a:moveTo>
                <a:lnTo>
                  <a:pt x="27431" y="57911"/>
                </a:lnTo>
                <a:lnTo>
                  <a:pt x="27431" y="72607"/>
                </a:lnTo>
                <a:lnTo>
                  <a:pt x="33989" y="68392"/>
                </a:lnTo>
                <a:close/>
              </a:path>
              <a:path w="766571" h="1222247">
                <a:moveTo>
                  <a:pt x="766571" y="1216151"/>
                </a:moveTo>
                <a:lnTo>
                  <a:pt x="44990" y="61319"/>
                </a:lnTo>
                <a:lnTo>
                  <a:pt x="33989" y="68392"/>
                </a:lnTo>
                <a:lnTo>
                  <a:pt x="755903" y="1222247"/>
                </a:lnTo>
                <a:lnTo>
                  <a:pt x="766571" y="121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3886" y="3774949"/>
            <a:ext cx="1447799" cy="457199"/>
          </a:xfrm>
          <a:custGeom>
            <a:avLst/>
            <a:gdLst/>
            <a:ahLst/>
            <a:cxnLst/>
            <a:rect l="l" t="t" r="r" b="b"/>
            <a:pathLst>
              <a:path w="1447799" h="457199">
                <a:moveTo>
                  <a:pt x="1447799" y="76199"/>
                </a:moveTo>
                <a:lnTo>
                  <a:pt x="1435935" y="35446"/>
                </a:lnTo>
                <a:lnTo>
                  <a:pt x="1405459" y="8016"/>
                </a:lnTo>
                <a:lnTo>
                  <a:pt x="76199" y="0"/>
                </a:lnTo>
                <a:lnTo>
                  <a:pt x="61534" y="1357"/>
                </a:lnTo>
                <a:lnTo>
                  <a:pt x="24503" y="19797"/>
                </a:lnTo>
                <a:lnTo>
                  <a:pt x="2951" y="54763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371599" y="457199"/>
                </a:lnTo>
                <a:lnTo>
                  <a:pt x="1385846" y="455842"/>
                </a:lnTo>
                <a:lnTo>
                  <a:pt x="1422694" y="437402"/>
                </a:lnTo>
                <a:lnTo>
                  <a:pt x="1444733" y="402436"/>
                </a:lnTo>
                <a:lnTo>
                  <a:pt x="1447799" y="7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53886" y="3774949"/>
            <a:ext cx="1447799" cy="457199"/>
          </a:xfrm>
          <a:custGeom>
            <a:avLst/>
            <a:gdLst/>
            <a:ahLst/>
            <a:cxnLst/>
            <a:rect l="l" t="t" r="r" b="b"/>
            <a:pathLst>
              <a:path w="14477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371599" y="457199"/>
                </a:lnTo>
                <a:lnTo>
                  <a:pt x="1385846" y="455842"/>
                </a:lnTo>
                <a:lnTo>
                  <a:pt x="1422694" y="437402"/>
                </a:lnTo>
                <a:lnTo>
                  <a:pt x="1444733" y="402436"/>
                </a:lnTo>
                <a:lnTo>
                  <a:pt x="1447799" y="76199"/>
                </a:lnTo>
                <a:lnTo>
                  <a:pt x="1446386" y="61534"/>
                </a:lnTo>
                <a:lnTo>
                  <a:pt x="1427465" y="24503"/>
                </a:lnTo>
                <a:lnTo>
                  <a:pt x="13924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599678" y="3751641"/>
            <a:ext cx="1154430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246299">
              <a:lnSpc>
                <a:spcPct val="100600"/>
              </a:lnSpc>
            </a:pPr>
            <a:r>
              <a:rPr sz="1600" b="1" spc="-20" dirty="0">
                <a:latin typeface="Times New Roman"/>
                <a:cs typeface="Times New Roman"/>
              </a:rPr>
              <a:t>A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5" dirty="0">
                <a:latin typeface="Times New Roman"/>
                <a:cs typeface="Times New Roman"/>
              </a:rPr>
              <a:t>o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0" dirty="0">
                <a:latin typeface="Times New Roman"/>
                <a:cs typeface="Times New Roman"/>
              </a:rPr>
              <a:t>c T</a:t>
            </a:r>
            <a:r>
              <a:rPr sz="1600" b="1" spc="-1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ns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5" dirty="0">
                <a:latin typeface="Times New Roman"/>
                <a:cs typeface="Times New Roman"/>
              </a:rPr>
              <a:t>ct</a:t>
            </a:r>
            <a:r>
              <a:rPr sz="1600" b="1" spc="-5" dirty="0">
                <a:latin typeface="Times New Roman"/>
                <a:cs typeface="Times New Roman"/>
              </a:rPr>
              <a:t>io</a:t>
            </a:r>
            <a:r>
              <a:rPr sz="1600" b="1" spc="-10" dirty="0">
                <a:latin typeface="Times New Roman"/>
                <a:cs typeface="Times New Roman"/>
              </a:rPr>
              <a:t>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54085" y="3774949"/>
            <a:ext cx="1447799" cy="457199"/>
          </a:xfrm>
          <a:custGeom>
            <a:avLst/>
            <a:gdLst/>
            <a:ahLst/>
            <a:cxnLst/>
            <a:rect l="l" t="t" r="r" b="b"/>
            <a:pathLst>
              <a:path w="14477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371599" y="457199"/>
                </a:lnTo>
                <a:lnTo>
                  <a:pt x="1385846" y="455842"/>
                </a:lnTo>
                <a:lnTo>
                  <a:pt x="1422694" y="437402"/>
                </a:lnTo>
                <a:lnTo>
                  <a:pt x="1444733" y="402436"/>
                </a:lnTo>
                <a:lnTo>
                  <a:pt x="1447799" y="76199"/>
                </a:lnTo>
                <a:lnTo>
                  <a:pt x="1446386" y="61534"/>
                </a:lnTo>
                <a:lnTo>
                  <a:pt x="1427465" y="24503"/>
                </a:lnTo>
                <a:lnTo>
                  <a:pt x="13924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216644" y="3751641"/>
            <a:ext cx="1119505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64411">
              <a:lnSpc>
                <a:spcPct val="100600"/>
              </a:lnSpc>
            </a:pP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dul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R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dund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-15" dirty="0">
                <a:latin typeface="Times New Roman"/>
                <a:cs typeface="Times New Roman"/>
              </a:rPr>
              <a:t>c</a:t>
            </a:r>
            <a:r>
              <a:rPr sz="1600" b="1" spc="-10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711184" y="3241549"/>
            <a:ext cx="1069846" cy="539495"/>
          </a:xfrm>
          <a:custGeom>
            <a:avLst/>
            <a:gdLst/>
            <a:ahLst/>
            <a:cxnLst/>
            <a:rect l="l" t="t" r="r" b="b"/>
            <a:pathLst>
              <a:path w="1069847" h="539495">
                <a:moveTo>
                  <a:pt x="85343" y="0"/>
                </a:moveTo>
                <a:lnTo>
                  <a:pt x="0" y="0"/>
                </a:lnTo>
                <a:lnTo>
                  <a:pt x="50291" y="68579"/>
                </a:lnTo>
                <a:lnTo>
                  <a:pt x="53339" y="62616"/>
                </a:lnTo>
                <a:lnTo>
                  <a:pt x="53339" y="33527"/>
                </a:lnTo>
                <a:lnTo>
                  <a:pt x="59435" y="22859"/>
                </a:lnTo>
                <a:lnTo>
                  <a:pt x="70768" y="28517"/>
                </a:lnTo>
                <a:lnTo>
                  <a:pt x="85343" y="0"/>
                </a:lnTo>
                <a:close/>
              </a:path>
              <a:path w="1069847" h="539495">
                <a:moveTo>
                  <a:pt x="70768" y="28517"/>
                </a:moveTo>
                <a:lnTo>
                  <a:pt x="59435" y="22859"/>
                </a:lnTo>
                <a:lnTo>
                  <a:pt x="53339" y="33527"/>
                </a:lnTo>
                <a:lnTo>
                  <a:pt x="65177" y="39455"/>
                </a:lnTo>
                <a:lnTo>
                  <a:pt x="70768" y="28517"/>
                </a:lnTo>
                <a:close/>
              </a:path>
              <a:path w="1069847" h="539495">
                <a:moveTo>
                  <a:pt x="65177" y="39455"/>
                </a:moveTo>
                <a:lnTo>
                  <a:pt x="53339" y="33527"/>
                </a:lnTo>
                <a:lnTo>
                  <a:pt x="53339" y="62616"/>
                </a:lnTo>
                <a:lnTo>
                  <a:pt x="65177" y="39455"/>
                </a:lnTo>
                <a:close/>
              </a:path>
              <a:path w="1069847" h="539495">
                <a:moveTo>
                  <a:pt x="1069847" y="527303"/>
                </a:moveTo>
                <a:lnTo>
                  <a:pt x="70768" y="28517"/>
                </a:lnTo>
                <a:lnTo>
                  <a:pt x="65177" y="39455"/>
                </a:lnTo>
                <a:lnTo>
                  <a:pt x="1063751" y="539495"/>
                </a:lnTo>
                <a:lnTo>
                  <a:pt x="1069847" y="527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73212" y="3241547"/>
            <a:ext cx="537970" cy="537971"/>
          </a:xfrm>
          <a:custGeom>
            <a:avLst/>
            <a:gdLst/>
            <a:ahLst/>
            <a:cxnLst/>
            <a:rect l="l" t="t" r="r" b="b"/>
            <a:pathLst>
              <a:path w="537971" h="537971">
                <a:moveTo>
                  <a:pt x="487694" y="57926"/>
                </a:moveTo>
                <a:lnTo>
                  <a:pt x="479297" y="49529"/>
                </a:lnTo>
                <a:lnTo>
                  <a:pt x="0" y="528827"/>
                </a:lnTo>
                <a:lnTo>
                  <a:pt x="9143" y="537971"/>
                </a:lnTo>
                <a:lnTo>
                  <a:pt x="487694" y="57926"/>
                </a:lnTo>
                <a:close/>
              </a:path>
              <a:path w="537971" h="537971">
                <a:moveTo>
                  <a:pt x="537971" y="0"/>
                </a:moveTo>
                <a:lnTo>
                  <a:pt x="457199" y="27431"/>
                </a:lnTo>
                <a:lnTo>
                  <a:pt x="479297" y="49529"/>
                </a:lnTo>
                <a:lnTo>
                  <a:pt x="487679" y="41147"/>
                </a:lnTo>
                <a:lnTo>
                  <a:pt x="496823" y="48767"/>
                </a:lnTo>
                <a:lnTo>
                  <a:pt x="496823" y="67055"/>
                </a:lnTo>
                <a:lnTo>
                  <a:pt x="510539" y="80771"/>
                </a:lnTo>
                <a:lnTo>
                  <a:pt x="537971" y="0"/>
                </a:lnTo>
                <a:close/>
              </a:path>
              <a:path w="537971" h="537971">
                <a:moveTo>
                  <a:pt x="496823" y="48767"/>
                </a:moveTo>
                <a:lnTo>
                  <a:pt x="487679" y="41147"/>
                </a:lnTo>
                <a:lnTo>
                  <a:pt x="479297" y="49529"/>
                </a:lnTo>
                <a:lnTo>
                  <a:pt x="487694" y="57926"/>
                </a:lnTo>
                <a:lnTo>
                  <a:pt x="496823" y="48767"/>
                </a:lnTo>
                <a:close/>
              </a:path>
              <a:path w="537971" h="537971">
                <a:moveTo>
                  <a:pt x="496823" y="67055"/>
                </a:moveTo>
                <a:lnTo>
                  <a:pt x="496823" y="48767"/>
                </a:lnTo>
                <a:lnTo>
                  <a:pt x="487694" y="57926"/>
                </a:lnTo>
                <a:lnTo>
                  <a:pt x="496823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06285" y="5983225"/>
            <a:ext cx="1295400" cy="457199"/>
          </a:xfrm>
          <a:custGeom>
            <a:avLst/>
            <a:gdLst/>
            <a:ahLst/>
            <a:cxnLst/>
            <a:rect l="l" t="t" r="r" b="b"/>
            <a:pathLst>
              <a:path w="12953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219199" y="457199"/>
                </a:lnTo>
                <a:lnTo>
                  <a:pt x="1233446" y="455842"/>
                </a:lnTo>
                <a:lnTo>
                  <a:pt x="1270294" y="437402"/>
                </a:lnTo>
                <a:lnTo>
                  <a:pt x="1292333" y="402436"/>
                </a:lnTo>
                <a:lnTo>
                  <a:pt x="1295399" y="76199"/>
                </a:lnTo>
                <a:lnTo>
                  <a:pt x="1293986" y="61534"/>
                </a:lnTo>
                <a:lnTo>
                  <a:pt x="1275065" y="24503"/>
                </a:lnTo>
                <a:lnTo>
                  <a:pt x="12400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720072" y="5961378"/>
            <a:ext cx="1062990" cy="499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114" marR="12696" indent="-52052"/>
            <a:r>
              <a:rPr sz="1600" b="1" spc="-20" dirty="0">
                <a:latin typeface="Times New Roman"/>
                <a:cs typeface="Times New Roman"/>
              </a:rPr>
              <a:t>C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15" dirty="0">
                <a:latin typeface="Times New Roman"/>
                <a:cs typeface="Times New Roman"/>
              </a:rPr>
              <a:t>rre</a:t>
            </a:r>
            <a:r>
              <a:rPr sz="1600" b="1" dirty="0">
                <a:latin typeface="Times New Roman"/>
                <a:cs typeface="Times New Roman"/>
              </a:rPr>
              <a:t>c</a:t>
            </a:r>
            <a:r>
              <a:rPr sz="1600" b="1" spc="-15" dirty="0">
                <a:latin typeface="Times New Roman"/>
                <a:cs typeface="Times New Roman"/>
              </a:rPr>
              <a:t>t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ss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D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bu</a:t>
            </a:r>
            <a:r>
              <a:rPr sz="1600" b="1" spc="-5" dirty="0">
                <a:latin typeface="Times New Roman"/>
                <a:cs typeface="Times New Roman"/>
              </a:rPr>
              <a:t>gg</a:t>
            </a:r>
            <a:r>
              <a:rPr sz="1600" b="1" spc="-10" dirty="0"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054083" y="5983225"/>
            <a:ext cx="1295400" cy="457199"/>
          </a:xfrm>
          <a:custGeom>
            <a:avLst/>
            <a:gdLst/>
            <a:ahLst/>
            <a:cxnLst/>
            <a:rect l="l" t="t" r="r" b="b"/>
            <a:pathLst>
              <a:path w="12953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219199" y="457199"/>
                </a:lnTo>
                <a:lnTo>
                  <a:pt x="1233446" y="455842"/>
                </a:lnTo>
                <a:lnTo>
                  <a:pt x="1270294" y="437402"/>
                </a:lnTo>
                <a:lnTo>
                  <a:pt x="1292333" y="402436"/>
                </a:lnTo>
                <a:lnTo>
                  <a:pt x="1295399" y="76199"/>
                </a:lnTo>
                <a:lnTo>
                  <a:pt x="1293986" y="61534"/>
                </a:lnTo>
                <a:lnTo>
                  <a:pt x="1275065" y="24503"/>
                </a:lnTo>
                <a:lnTo>
                  <a:pt x="12400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123677" y="5961378"/>
            <a:ext cx="1155065" cy="499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551" marR="12696" indent="-96490"/>
            <a:r>
              <a:rPr sz="1600" b="1" spc="-15" dirty="0">
                <a:latin typeface="Times New Roman"/>
                <a:cs typeface="Times New Roman"/>
              </a:rPr>
              <a:t>Pe</a:t>
            </a:r>
            <a:r>
              <a:rPr sz="1600" b="1" dirty="0">
                <a:latin typeface="Times New Roman"/>
                <a:cs typeface="Times New Roman"/>
              </a:rPr>
              <a:t>r</a:t>
            </a:r>
            <a:r>
              <a:rPr sz="1600" b="1" spc="-15" dirty="0">
                <a:latin typeface="Times New Roman"/>
                <a:cs typeface="Times New Roman"/>
              </a:rPr>
              <a:t>f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dirty="0">
                <a:latin typeface="Times New Roman"/>
                <a:cs typeface="Times New Roman"/>
              </a:rPr>
              <a:t>r</a:t>
            </a:r>
            <a:r>
              <a:rPr sz="1600" b="1" spc="-2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c</a:t>
            </a:r>
            <a:r>
              <a:rPr sz="1600" b="1" spc="-10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D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bu</a:t>
            </a:r>
            <a:r>
              <a:rPr sz="1600" b="1" spc="-5" dirty="0">
                <a:latin typeface="Times New Roman"/>
                <a:cs typeface="Times New Roman"/>
              </a:rPr>
              <a:t>gg</a:t>
            </a:r>
            <a:r>
              <a:rPr sz="1600" b="1" spc="-10" dirty="0">
                <a:latin typeface="Times New Roman"/>
                <a:cs typeface="Times New Roman"/>
              </a:rPr>
              <a:t>ing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247888" y="5449824"/>
            <a:ext cx="387095" cy="536447"/>
          </a:xfrm>
          <a:custGeom>
            <a:avLst/>
            <a:gdLst/>
            <a:ahLst/>
            <a:cxnLst/>
            <a:rect l="l" t="t" r="r" b="b"/>
            <a:pathLst>
              <a:path w="387095" h="536447">
                <a:moveTo>
                  <a:pt x="347483" y="65502"/>
                </a:moveTo>
                <a:lnTo>
                  <a:pt x="336795" y="57943"/>
                </a:lnTo>
                <a:lnTo>
                  <a:pt x="0" y="530351"/>
                </a:lnTo>
                <a:lnTo>
                  <a:pt x="10667" y="536447"/>
                </a:lnTo>
                <a:lnTo>
                  <a:pt x="347483" y="65502"/>
                </a:lnTo>
                <a:close/>
              </a:path>
              <a:path w="387095" h="536447">
                <a:moveTo>
                  <a:pt x="387095" y="0"/>
                </a:moveTo>
                <a:lnTo>
                  <a:pt x="310895" y="39623"/>
                </a:lnTo>
                <a:lnTo>
                  <a:pt x="336795" y="57943"/>
                </a:lnTo>
                <a:lnTo>
                  <a:pt x="344423" y="47243"/>
                </a:lnTo>
                <a:lnTo>
                  <a:pt x="355091" y="54863"/>
                </a:lnTo>
                <a:lnTo>
                  <a:pt x="355091" y="70884"/>
                </a:lnTo>
                <a:lnTo>
                  <a:pt x="373379" y="83819"/>
                </a:lnTo>
                <a:lnTo>
                  <a:pt x="387095" y="0"/>
                </a:lnTo>
                <a:close/>
              </a:path>
              <a:path w="387095" h="536447">
                <a:moveTo>
                  <a:pt x="355091" y="54863"/>
                </a:moveTo>
                <a:lnTo>
                  <a:pt x="344423" y="47243"/>
                </a:lnTo>
                <a:lnTo>
                  <a:pt x="336795" y="57943"/>
                </a:lnTo>
                <a:lnTo>
                  <a:pt x="347483" y="65502"/>
                </a:lnTo>
                <a:lnTo>
                  <a:pt x="355091" y="54863"/>
                </a:lnTo>
                <a:close/>
              </a:path>
              <a:path w="387095" h="536447">
                <a:moveTo>
                  <a:pt x="355091" y="70884"/>
                </a:moveTo>
                <a:lnTo>
                  <a:pt x="355091" y="54863"/>
                </a:lnTo>
                <a:lnTo>
                  <a:pt x="347483" y="65502"/>
                </a:lnTo>
                <a:lnTo>
                  <a:pt x="355091" y="70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34984" y="5449825"/>
            <a:ext cx="1069846" cy="539495"/>
          </a:xfrm>
          <a:custGeom>
            <a:avLst/>
            <a:gdLst/>
            <a:ahLst/>
            <a:cxnLst/>
            <a:rect l="l" t="t" r="r" b="b"/>
            <a:pathLst>
              <a:path w="1069847" h="539495">
                <a:moveTo>
                  <a:pt x="85343" y="0"/>
                </a:moveTo>
                <a:lnTo>
                  <a:pt x="0" y="0"/>
                </a:lnTo>
                <a:lnTo>
                  <a:pt x="50291" y="68579"/>
                </a:lnTo>
                <a:lnTo>
                  <a:pt x="53339" y="62616"/>
                </a:lnTo>
                <a:lnTo>
                  <a:pt x="53339" y="33527"/>
                </a:lnTo>
                <a:lnTo>
                  <a:pt x="59435" y="22859"/>
                </a:lnTo>
                <a:lnTo>
                  <a:pt x="70768" y="28517"/>
                </a:lnTo>
                <a:lnTo>
                  <a:pt x="85343" y="0"/>
                </a:lnTo>
                <a:close/>
              </a:path>
              <a:path w="1069847" h="539495">
                <a:moveTo>
                  <a:pt x="70768" y="28517"/>
                </a:moveTo>
                <a:lnTo>
                  <a:pt x="59435" y="22859"/>
                </a:lnTo>
                <a:lnTo>
                  <a:pt x="53339" y="33527"/>
                </a:lnTo>
                <a:lnTo>
                  <a:pt x="65177" y="39455"/>
                </a:lnTo>
                <a:lnTo>
                  <a:pt x="70768" y="28517"/>
                </a:lnTo>
                <a:close/>
              </a:path>
              <a:path w="1069847" h="539495">
                <a:moveTo>
                  <a:pt x="65177" y="39455"/>
                </a:moveTo>
                <a:lnTo>
                  <a:pt x="53339" y="33527"/>
                </a:lnTo>
                <a:lnTo>
                  <a:pt x="53339" y="62616"/>
                </a:lnTo>
                <a:lnTo>
                  <a:pt x="65177" y="39455"/>
                </a:lnTo>
                <a:close/>
              </a:path>
              <a:path w="1069847" h="539495">
                <a:moveTo>
                  <a:pt x="1069847" y="527303"/>
                </a:moveTo>
                <a:lnTo>
                  <a:pt x="70768" y="28517"/>
                </a:lnTo>
                <a:lnTo>
                  <a:pt x="65177" y="39455"/>
                </a:lnTo>
                <a:lnTo>
                  <a:pt x="1063751" y="539495"/>
                </a:lnTo>
                <a:lnTo>
                  <a:pt x="1069847" y="527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01085" y="3774949"/>
            <a:ext cx="1142999" cy="457199"/>
          </a:xfrm>
          <a:custGeom>
            <a:avLst/>
            <a:gdLst/>
            <a:ahLst/>
            <a:cxnLst/>
            <a:rect l="l" t="t" r="r" b="b"/>
            <a:pathLst>
              <a:path w="1142999" h="457199">
                <a:moveTo>
                  <a:pt x="1142999" y="76199"/>
                </a:moveTo>
                <a:lnTo>
                  <a:pt x="1131135" y="35446"/>
                </a:lnTo>
                <a:lnTo>
                  <a:pt x="1100659" y="8016"/>
                </a:lnTo>
                <a:lnTo>
                  <a:pt x="76199" y="0"/>
                </a:lnTo>
                <a:lnTo>
                  <a:pt x="61534" y="1357"/>
                </a:lnTo>
                <a:lnTo>
                  <a:pt x="24503" y="19797"/>
                </a:lnTo>
                <a:lnTo>
                  <a:pt x="2951" y="54763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066799" y="457199"/>
                </a:lnTo>
                <a:lnTo>
                  <a:pt x="1081046" y="455842"/>
                </a:lnTo>
                <a:lnTo>
                  <a:pt x="1117894" y="437402"/>
                </a:lnTo>
                <a:lnTo>
                  <a:pt x="1139933" y="402436"/>
                </a:lnTo>
                <a:lnTo>
                  <a:pt x="1142999" y="7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01085" y="3774949"/>
            <a:ext cx="1142999" cy="457199"/>
          </a:xfrm>
          <a:custGeom>
            <a:avLst/>
            <a:gdLst/>
            <a:ahLst/>
            <a:cxnLst/>
            <a:rect l="l" t="t" r="r" b="b"/>
            <a:pathLst>
              <a:path w="11429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066799" y="457199"/>
                </a:lnTo>
                <a:lnTo>
                  <a:pt x="1081046" y="455842"/>
                </a:lnTo>
                <a:lnTo>
                  <a:pt x="1117894" y="437402"/>
                </a:lnTo>
                <a:lnTo>
                  <a:pt x="1139933" y="402436"/>
                </a:lnTo>
                <a:lnTo>
                  <a:pt x="1142999" y="76199"/>
                </a:lnTo>
                <a:lnTo>
                  <a:pt x="1141586" y="61534"/>
                </a:lnTo>
                <a:lnTo>
                  <a:pt x="1122665" y="24503"/>
                </a:lnTo>
                <a:lnTo>
                  <a:pt x="10876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303266" y="3875022"/>
            <a:ext cx="73850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b="1" spc="-20" dirty="0">
                <a:latin typeface="Times New Roman"/>
                <a:cs typeface="Times New Roman"/>
              </a:rPr>
              <a:t>R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vi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5" dirty="0">
                <a:latin typeface="Times New Roman"/>
                <a:cs typeface="Times New Roman"/>
              </a:rPr>
              <a:t>w</a:t>
            </a:r>
            <a:r>
              <a:rPr sz="1600" b="1" spc="-1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53385" y="3236977"/>
            <a:ext cx="1220723" cy="544067"/>
          </a:xfrm>
          <a:custGeom>
            <a:avLst/>
            <a:gdLst/>
            <a:ahLst/>
            <a:cxnLst/>
            <a:rect l="l" t="t" r="r" b="b"/>
            <a:pathLst>
              <a:path w="1220723" h="544067">
                <a:moveTo>
                  <a:pt x="85343" y="0"/>
                </a:moveTo>
                <a:lnTo>
                  <a:pt x="0" y="4571"/>
                </a:lnTo>
                <a:lnTo>
                  <a:pt x="54863" y="70103"/>
                </a:lnTo>
                <a:lnTo>
                  <a:pt x="54863" y="36575"/>
                </a:lnTo>
                <a:lnTo>
                  <a:pt x="60959" y="24383"/>
                </a:lnTo>
                <a:lnTo>
                  <a:pt x="72539" y="29450"/>
                </a:lnTo>
                <a:lnTo>
                  <a:pt x="85343" y="0"/>
                </a:lnTo>
                <a:close/>
              </a:path>
              <a:path w="1220723" h="544067">
                <a:moveTo>
                  <a:pt x="72539" y="29450"/>
                </a:moveTo>
                <a:lnTo>
                  <a:pt x="60959" y="24383"/>
                </a:lnTo>
                <a:lnTo>
                  <a:pt x="54863" y="36575"/>
                </a:lnTo>
                <a:lnTo>
                  <a:pt x="67113" y="41929"/>
                </a:lnTo>
                <a:lnTo>
                  <a:pt x="72539" y="29450"/>
                </a:lnTo>
                <a:close/>
              </a:path>
              <a:path w="1220723" h="544067">
                <a:moveTo>
                  <a:pt x="67113" y="41929"/>
                </a:moveTo>
                <a:lnTo>
                  <a:pt x="54863" y="36575"/>
                </a:lnTo>
                <a:lnTo>
                  <a:pt x="54863" y="70103"/>
                </a:lnTo>
                <a:lnTo>
                  <a:pt x="67113" y="41929"/>
                </a:lnTo>
                <a:close/>
              </a:path>
              <a:path w="1220723" h="544067">
                <a:moveTo>
                  <a:pt x="1220723" y="531875"/>
                </a:moveTo>
                <a:lnTo>
                  <a:pt x="72539" y="29450"/>
                </a:lnTo>
                <a:lnTo>
                  <a:pt x="67113" y="41929"/>
                </a:lnTo>
                <a:lnTo>
                  <a:pt x="1216151" y="544067"/>
                </a:lnTo>
                <a:lnTo>
                  <a:pt x="1220723" y="531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62685" y="3774949"/>
            <a:ext cx="1295400" cy="457199"/>
          </a:xfrm>
          <a:custGeom>
            <a:avLst/>
            <a:gdLst/>
            <a:ahLst/>
            <a:cxnLst/>
            <a:rect l="l" t="t" r="r" b="b"/>
            <a:pathLst>
              <a:path w="1295399" h="457199">
                <a:moveTo>
                  <a:pt x="1295399" y="76199"/>
                </a:moveTo>
                <a:lnTo>
                  <a:pt x="1283535" y="35446"/>
                </a:lnTo>
                <a:lnTo>
                  <a:pt x="1253059" y="8016"/>
                </a:lnTo>
                <a:lnTo>
                  <a:pt x="76199" y="0"/>
                </a:lnTo>
                <a:lnTo>
                  <a:pt x="61534" y="1357"/>
                </a:lnTo>
                <a:lnTo>
                  <a:pt x="24503" y="19797"/>
                </a:lnTo>
                <a:lnTo>
                  <a:pt x="2951" y="54763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219199" y="457199"/>
                </a:lnTo>
                <a:lnTo>
                  <a:pt x="1233446" y="455842"/>
                </a:lnTo>
                <a:lnTo>
                  <a:pt x="1270294" y="437402"/>
                </a:lnTo>
                <a:lnTo>
                  <a:pt x="1292333" y="402436"/>
                </a:lnTo>
                <a:lnTo>
                  <a:pt x="1295399" y="7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62685" y="3774949"/>
            <a:ext cx="1295400" cy="457199"/>
          </a:xfrm>
          <a:custGeom>
            <a:avLst/>
            <a:gdLst/>
            <a:ahLst/>
            <a:cxnLst/>
            <a:rect l="l" t="t" r="r" b="b"/>
            <a:pathLst>
              <a:path w="1295399" h="457199">
                <a:moveTo>
                  <a:pt x="76199" y="0"/>
                </a:moveTo>
                <a:lnTo>
                  <a:pt x="35446" y="11495"/>
                </a:lnTo>
                <a:lnTo>
                  <a:pt x="8016" y="41670"/>
                </a:lnTo>
                <a:lnTo>
                  <a:pt x="0" y="380999"/>
                </a:lnTo>
                <a:lnTo>
                  <a:pt x="1357" y="395665"/>
                </a:lnTo>
                <a:lnTo>
                  <a:pt x="19797" y="432696"/>
                </a:lnTo>
                <a:lnTo>
                  <a:pt x="54763" y="454248"/>
                </a:lnTo>
                <a:lnTo>
                  <a:pt x="1219199" y="457199"/>
                </a:lnTo>
                <a:lnTo>
                  <a:pt x="1233446" y="455842"/>
                </a:lnTo>
                <a:lnTo>
                  <a:pt x="1270294" y="437402"/>
                </a:lnTo>
                <a:lnTo>
                  <a:pt x="1292333" y="402436"/>
                </a:lnTo>
                <a:lnTo>
                  <a:pt x="1295399" y="76199"/>
                </a:lnTo>
                <a:lnTo>
                  <a:pt x="1293986" y="61534"/>
                </a:lnTo>
                <a:lnTo>
                  <a:pt x="1275065" y="24503"/>
                </a:lnTo>
                <a:lnTo>
                  <a:pt x="1240092" y="2951"/>
                </a:lnTo>
                <a:lnTo>
                  <a:pt x="761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727707" y="3751641"/>
            <a:ext cx="1166496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249474">
              <a:lnSpc>
                <a:spcPct val="100600"/>
              </a:lnSpc>
            </a:pPr>
            <a:r>
              <a:rPr sz="1600" b="1" spc="-20" dirty="0">
                <a:latin typeface="Times New Roman"/>
                <a:cs typeface="Times New Roman"/>
              </a:rPr>
              <a:t>D</a:t>
            </a:r>
            <a:r>
              <a:rPr sz="1600" b="1" spc="-15" dirty="0">
                <a:latin typeface="Times New Roman"/>
                <a:cs typeface="Times New Roman"/>
              </a:rPr>
              <a:t>e</a:t>
            </a:r>
            <a:r>
              <a:rPr sz="1600" b="1" spc="-10" dirty="0">
                <a:latin typeface="Times New Roman"/>
                <a:cs typeface="Times New Roman"/>
              </a:rPr>
              <a:t>si</a:t>
            </a:r>
            <a:r>
              <a:rPr sz="1600" b="1" spc="-5" dirty="0">
                <a:latin typeface="Times New Roman"/>
                <a:cs typeface="Times New Roman"/>
              </a:rPr>
              <a:t>g</a:t>
            </a:r>
            <a:r>
              <a:rPr sz="1600" b="1" spc="-10" dirty="0">
                <a:latin typeface="Times New Roman"/>
                <a:cs typeface="Times New Roman"/>
              </a:rPr>
              <a:t>n M</a:t>
            </a:r>
            <a:r>
              <a:rPr sz="1600" b="1" spc="-15" dirty="0">
                <a:latin typeface="Times New Roman"/>
                <a:cs typeface="Times New Roman"/>
              </a:rPr>
              <a:t>et</a:t>
            </a:r>
            <a:r>
              <a:rPr sz="1600" b="1" spc="-10" dirty="0">
                <a:latin typeface="Times New Roman"/>
                <a:cs typeface="Times New Roman"/>
              </a:rPr>
              <a:t>h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olog</a:t>
            </a:r>
            <a:r>
              <a:rPr sz="1600" b="1" spc="-10" dirty="0">
                <a:latin typeface="Times New Roman"/>
                <a:cs typeface="Times New Roman"/>
              </a:rPr>
              <a:t>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07338" y="3240023"/>
            <a:ext cx="1146046" cy="541019"/>
          </a:xfrm>
          <a:custGeom>
            <a:avLst/>
            <a:gdLst/>
            <a:ahLst/>
            <a:cxnLst/>
            <a:rect l="l" t="t" r="r" b="b"/>
            <a:pathLst>
              <a:path w="1146047" h="541019">
                <a:moveTo>
                  <a:pt x="1079004" y="39216"/>
                </a:moveTo>
                <a:lnTo>
                  <a:pt x="1073823" y="28112"/>
                </a:lnTo>
                <a:lnTo>
                  <a:pt x="0" y="528827"/>
                </a:lnTo>
                <a:lnTo>
                  <a:pt x="4571" y="541019"/>
                </a:lnTo>
                <a:lnTo>
                  <a:pt x="1079004" y="39216"/>
                </a:lnTo>
                <a:close/>
              </a:path>
              <a:path w="1146047" h="541019">
                <a:moveTo>
                  <a:pt x="1146047" y="1523"/>
                </a:moveTo>
                <a:lnTo>
                  <a:pt x="1060703" y="0"/>
                </a:lnTo>
                <a:lnTo>
                  <a:pt x="1073823" y="28112"/>
                </a:lnTo>
                <a:lnTo>
                  <a:pt x="1085087" y="22859"/>
                </a:lnTo>
                <a:lnTo>
                  <a:pt x="1091183" y="33527"/>
                </a:lnTo>
                <a:lnTo>
                  <a:pt x="1091183" y="65314"/>
                </a:lnTo>
                <a:lnTo>
                  <a:pt x="1092707" y="68579"/>
                </a:lnTo>
                <a:lnTo>
                  <a:pt x="1146047" y="1523"/>
                </a:lnTo>
                <a:close/>
              </a:path>
              <a:path w="1146047" h="541019">
                <a:moveTo>
                  <a:pt x="1091183" y="33527"/>
                </a:moveTo>
                <a:lnTo>
                  <a:pt x="1085087" y="22859"/>
                </a:lnTo>
                <a:lnTo>
                  <a:pt x="1073823" y="28112"/>
                </a:lnTo>
                <a:lnTo>
                  <a:pt x="1079004" y="39216"/>
                </a:lnTo>
                <a:lnTo>
                  <a:pt x="1091183" y="33527"/>
                </a:lnTo>
                <a:close/>
              </a:path>
              <a:path w="1146047" h="541019">
                <a:moveTo>
                  <a:pt x="1091183" y="65314"/>
                </a:moveTo>
                <a:lnTo>
                  <a:pt x="1091183" y="33527"/>
                </a:lnTo>
                <a:lnTo>
                  <a:pt x="1079004" y="39216"/>
                </a:lnTo>
                <a:lnTo>
                  <a:pt x="1091183" y="65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4873" y="3075433"/>
            <a:ext cx="7613902" cy="2490216"/>
          </a:xfrm>
          <a:custGeom>
            <a:avLst/>
            <a:gdLst/>
            <a:ahLst/>
            <a:cxnLst/>
            <a:rect l="l" t="t" r="r" b="b"/>
            <a:pathLst>
              <a:path w="7613903" h="2490215">
                <a:moveTo>
                  <a:pt x="0" y="0"/>
                </a:moveTo>
                <a:lnTo>
                  <a:pt x="0" y="2490215"/>
                </a:lnTo>
                <a:lnTo>
                  <a:pt x="7613903" y="2490215"/>
                </a:lnTo>
                <a:lnTo>
                  <a:pt x="7613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8674" y="2999232"/>
            <a:ext cx="7613902" cy="2490216"/>
          </a:xfrm>
          <a:custGeom>
            <a:avLst/>
            <a:gdLst/>
            <a:ahLst/>
            <a:cxnLst/>
            <a:rect l="l" t="t" r="r" b="b"/>
            <a:pathLst>
              <a:path w="7613903" h="2490215">
                <a:moveTo>
                  <a:pt x="0" y="0"/>
                </a:moveTo>
                <a:lnTo>
                  <a:pt x="0" y="2490215"/>
                </a:lnTo>
                <a:lnTo>
                  <a:pt x="7613903" y="2490215"/>
                </a:lnTo>
                <a:lnTo>
                  <a:pt x="7613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0025" y="2301749"/>
            <a:ext cx="7089140" cy="2678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3200" spc="-5" dirty="0">
                <a:latin typeface="Century Gothic"/>
                <a:cs typeface="Century Gothic"/>
              </a:rPr>
              <a:t>Pr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0" dirty="0">
                <a:latin typeface="Century Gothic"/>
                <a:cs typeface="Century Gothic"/>
              </a:rPr>
              <a:t>s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20" dirty="0">
                <a:latin typeface="Century Gothic"/>
                <a:cs typeface="Century Gothic"/>
              </a:rPr>
              <a:t>m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 (</a:t>
            </a:r>
            <a:r>
              <a:rPr sz="3200" spc="-5" dirty="0">
                <a:latin typeface="Century Gothic"/>
                <a:cs typeface="Century Gothic"/>
              </a:rPr>
              <a:t>20</a:t>
            </a:r>
            <a:r>
              <a:rPr sz="3200" spc="-15" dirty="0">
                <a:latin typeface="Century Gothic"/>
                <a:cs typeface="Century Gothic"/>
              </a:rPr>
              <a:t>0</a:t>
            </a:r>
            <a:r>
              <a:rPr sz="3200" spc="-5" dirty="0">
                <a:latin typeface="Century Gothic"/>
                <a:cs typeface="Century Gothic"/>
              </a:rPr>
              <a:t>5</a:t>
            </a:r>
            <a:r>
              <a:rPr sz="3200" dirty="0">
                <a:latin typeface="Century Gothic"/>
                <a:cs typeface="Century Gothic"/>
              </a:rPr>
              <a:t>)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 marL="688753" marR="12696">
              <a:lnSpc>
                <a:spcPct val="100099"/>
              </a:lnSpc>
            </a:pPr>
            <a:r>
              <a:rPr sz="2800" b="1" spc="-2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jian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ekse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ram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iri</a:t>
            </a:r>
            <a:r>
              <a:rPr sz="2800" b="1" spc="-29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1856141">
              <a:lnSpc>
                <a:spcPts val="5353"/>
              </a:lnSpc>
            </a:pPr>
            <a:r>
              <a:rPr sz="4500" dirty="0">
                <a:latin typeface="Arial"/>
                <a:cs typeface="Arial"/>
              </a:rPr>
              <a:t>D</a:t>
            </a:r>
            <a:r>
              <a:rPr sz="4500" spc="-5" dirty="0">
                <a:latin typeface="Arial"/>
                <a:cs typeface="Arial"/>
              </a:rPr>
              <a:t>EFI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IS</a:t>
            </a:r>
            <a:r>
              <a:rPr sz="4500" dirty="0">
                <a:latin typeface="Arial"/>
                <a:cs typeface="Arial"/>
              </a:rPr>
              <a:t>I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dirty="0">
                <a:latin typeface="Arial"/>
                <a:cs typeface="Arial"/>
              </a:rPr>
              <a:t>(</a:t>
            </a:r>
            <a:r>
              <a:rPr sz="4500" spc="5" dirty="0">
                <a:latin typeface="Arial"/>
                <a:cs typeface="Arial"/>
              </a:rPr>
              <a:t>1</a:t>
            </a:r>
            <a:r>
              <a:rPr sz="4500" dirty="0">
                <a:latin typeface="Arial"/>
                <a:cs typeface="Arial"/>
              </a:rPr>
              <a:t>)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789" y="2140711"/>
            <a:ext cx="8184515" cy="3909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140" dirty="0">
                <a:latin typeface="Century Gothic"/>
                <a:cs typeface="Century Gothic"/>
              </a:rPr>
              <a:t>I</a:t>
            </a:r>
            <a:r>
              <a:rPr sz="2800" spc="-65" dirty="0">
                <a:latin typeface="Century Gothic"/>
                <a:cs typeface="Century Gothic"/>
              </a:rPr>
              <a:t>EE</a:t>
            </a:r>
            <a:r>
              <a:rPr sz="2800" spc="-60" dirty="0">
                <a:latin typeface="Century Gothic"/>
                <a:cs typeface="Century Gothic"/>
              </a:rPr>
              <a:t>E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36"/>
              </a:spcBef>
            </a:pPr>
            <a:endParaRPr sz="700"/>
          </a:p>
          <a:p>
            <a:pPr marL="622100" marR="29836" indent="-609403">
              <a:lnSpc>
                <a:spcPct val="90100"/>
              </a:lnSpc>
              <a:tabLst>
                <a:tab pos="621465" algn="l"/>
              </a:tabLst>
            </a:pPr>
            <a:r>
              <a:rPr sz="3200" spc="-10" dirty="0">
                <a:latin typeface="Arial"/>
                <a:cs typeface="Arial"/>
              </a:rPr>
              <a:t>1</a:t>
            </a:r>
            <a:r>
              <a:rPr sz="3200" dirty="0">
                <a:latin typeface="Arial"/>
                <a:cs typeface="Arial"/>
              </a:rPr>
              <a:t>)	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 pengo</a:t>
            </a:r>
            <a:r>
              <a:rPr sz="3200" spc="-2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 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ompo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da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ond</a:t>
            </a:r>
            <a:r>
              <a:rPr sz="3200" spc="-20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, </a:t>
            </a:r>
            <a:r>
              <a:rPr sz="3200" spc="-10" dirty="0">
                <a:latin typeface="Arial"/>
                <a:cs typeface="Arial"/>
              </a:rPr>
              <a:t>mengama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 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 me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ka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ha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da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 </a:t>
            </a:r>
            <a:r>
              <a:rPr sz="3200" spc="-10" dirty="0">
                <a:latin typeface="Arial"/>
                <a:cs typeface="Arial"/>
              </a:rPr>
              <a:t>penga</a:t>
            </a:r>
            <a:r>
              <a:rPr sz="3200" spc="-2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e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ua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6"/>
              </a:spcBef>
            </a:pPr>
            <a:endParaRPr sz="600"/>
          </a:p>
          <a:p>
            <a:pPr marL="622100" marR="12696" indent="-609403">
              <a:lnSpc>
                <a:spcPct val="90400"/>
              </a:lnSpc>
              <a:tabLst>
                <a:tab pos="621465" algn="l"/>
              </a:tabLst>
            </a:pPr>
            <a:r>
              <a:rPr sz="2800" spc="-15" dirty="0">
                <a:latin typeface="Arial"/>
                <a:cs typeface="Arial"/>
              </a:rPr>
              <a:t>2)	</a:t>
            </a:r>
            <a:r>
              <a:rPr sz="2800" spc="-29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ro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9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enganali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item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9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ft</a:t>
            </a:r>
            <a:r>
              <a:rPr sz="2800" spc="-29" dirty="0">
                <a:latin typeface="Arial"/>
                <a:cs typeface="Arial"/>
              </a:rPr>
              <a:t>w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untuk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9" dirty="0">
                <a:latin typeface="Arial"/>
                <a:cs typeface="Arial"/>
              </a:rPr>
              <a:t>m</a:t>
            </a: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spc="-10" dirty="0">
                <a:latin typeface="Arial"/>
                <a:cs typeface="Arial"/>
              </a:rPr>
              <a:t>ksi </a:t>
            </a:r>
            <a:r>
              <a:rPr sz="2800" spc="-15" dirty="0">
                <a:latin typeface="Arial"/>
                <a:cs typeface="Arial"/>
              </a:rPr>
              <a:t>perbedaan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antara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ondi</a:t>
            </a:r>
            <a:r>
              <a:rPr sz="2800" spc="-10" dirty="0">
                <a:latin typeface="Arial"/>
                <a:cs typeface="Arial"/>
              </a:rPr>
              <a:t>si y</a:t>
            </a:r>
            <a:r>
              <a:rPr sz="2800" spc="-20" dirty="0">
                <a:latin typeface="Arial"/>
                <a:cs typeface="Arial"/>
              </a:rPr>
              <a:t>ang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9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5" dirty="0">
                <a:latin typeface="Arial"/>
                <a:cs typeface="Arial"/>
              </a:rPr>
              <a:t> dan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diingin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9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nge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alu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si fitur </a:t>
            </a:r>
            <a:r>
              <a:rPr sz="2800" spc="-15" dirty="0">
                <a:latin typeface="Arial"/>
                <a:cs typeface="Arial"/>
              </a:rPr>
              <a:t>dari item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per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at lunak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1839001"/>
            <a:r>
              <a:rPr sz="4500" dirty="0">
                <a:latin typeface="Arial"/>
                <a:cs typeface="Arial"/>
              </a:rPr>
              <a:t>D</a:t>
            </a:r>
            <a:r>
              <a:rPr sz="4500" spc="-5" dirty="0">
                <a:latin typeface="Arial"/>
                <a:cs typeface="Arial"/>
              </a:rPr>
              <a:t>EFI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IS</a:t>
            </a:r>
            <a:r>
              <a:rPr sz="4500" dirty="0">
                <a:latin typeface="Arial"/>
                <a:cs typeface="Arial"/>
              </a:rPr>
              <a:t>I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dirty="0">
                <a:latin typeface="Arial"/>
                <a:cs typeface="Arial"/>
              </a:rPr>
              <a:t>(</a:t>
            </a:r>
            <a:r>
              <a:rPr sz="4500" spc="5" dirty="0">
                <a:latin typeface="Arial"/>
                <a:cs typeface="Arial"/>
              </a:rPr>
              <a:t>2</a:t>
            </a:r>
            <a:r>
              <a:rPr sz="4500" dirty="0">
                <a:latin typeface="Arial"/>
                <a:cs typeface="Arial"/>
              </a:rPr>
              <a:t>)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19" y="2303778"/>
            <a:ext cx="7959725" cy="3665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622100" indent="-342790"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ul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0" dirty="0">
                <a:latin typeface="Century Gothic"/>
                <a:cs typeface="Century Gothic"/>
              </a:rPr>
              <a:t> mu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 d</a:t>
            </a:r>
            <a:r>
              <a:rPr sz="2800" spc="-25" dirty="0">
                <a:latin typeface="Century Gothic"/>
                <a:cs typeface="Century Gothic"/>
              </a:rPr>
              <a:t>ar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0"/>
              </a:spcBef>
              <a:buFont typeface="Century Gothic"/>
              <a:buChar char="•"/>
            </a:pPr>
            <a:endParaRPr sz="600"/>
          </a:p>
          <a:p>
            <a:pPr marL="355485" marR="330729" indent="-342790">
              <a:lnSpc>
                <a:spcPct val="100400"/>
              </a:lnSpc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mbua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PL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80" dirty="0">
                <a:latin typeface="Century Gothic"/>
                <a:cs typeface="Century Gothic"/>
              </a:rPr>
              <a:t>b</a:t>
            </a:r>
            <a:r>
              <a:rPr sz="2800" spc="-45" dirty="0">
                <a:latin typeface="Century Gothic"/>
                <a:cs typeface="Century Gothic"/>
              </a:rPr>
              <a:t>e</a:t>
            </a:r>
            <a:r>
              <a:rPr sz="2800" spc="55" dirty="0">
                <a:latin typeface="Century Gothic"/>
                <a:cs typeface="Century Gothic"/>
              </a:rPr>
              <a:t>r</a:t>
            </a:r>
            <a:r>
              <a:rPr sz="2800" spc="204" dirty="0">
                <a:latin typeface="Century Gothic"/>
                <a:cs typeface="Century Gothic"/>
              </a:rPr>
              <a:t>k</a:t>
            </a:r>
            <a:r>
              <a:rPr sz="2800" spc="-36" dirty="0">
                <a:latin typeface="Century Gothic"/>
                <a:cs typeface="Century Gothic"/>
              </a:rPr>
              <a:t>u</a:t>
            </a:r>
            <a:r>
              <a:rPr sz="2800" spc="-80" dirty="0">
                <a:latin typeface="Century Gothic"/>
                <a:cs typeface="Century Gothic"/>
              </a:rPr>
              <a:t>a</a:t>
            </a:r>
            <a:r>
              <a:rPr sz="2800" spc="106" dirty="0">
                <a:latin typeface="Century Gothic"/>
                <a:cs typeface="Century Gothic"/>
              </a:rPr>
              <a:t>li</a:t>
            </a:r>
            <a:r>
              <a:rPr sz="2800" spc="-114" dirty="0">
                <a:latin typeface="Century Gothic"/>
                <a:cs typeface="Century Gothic"/>
              </a:rPr>
              <a:t>t</a:t>
            </a:r>
            <a:r>
              <a:rPr sz="2800" spc="-85" dirty="0">
                <a:latin typeface="Century Gothic"/>
                <a:cs typeface="Century Gothic"/>
              </a:rPr>
              <a:t>a</a:t>
            </a:r>
            <a:r>
              <a:rPr sz="2800" spc="140" dirty="0">
                <a:latin typeface="Century Gothic"/>
                <a:cs typeface="Century Gothic"/>
              </a:rPr>
              <a:t>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9"/>
              </a:spcBef>
              <a:buFont typeface="Century Gothic"/>
              <a:buChar char="•"/>
            </a:pPr>
            <a:endParaRPr sz="600"/>
          </a:p>
          <a:p>
            <a:pPr marL="355485" marR="600516" indent="-342790"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f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f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  <a:buFont typeface="Century Gothic"/>
              <a:buChar char="•"/>
            </a:pPr>
            <a:endParaRPr sz="600"/>
          </a:p>
          <a:p>
            <a:pPr marL="355485" marR="12696" indent="-342790"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gumpulk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ya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gg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na</a:t>
            </a:r>
            <a:r>
              <a:rPr sz="2800" spc="-15" dirty="0">
                <a:latin typeface="Century Gothic"/>
                <a:cs typeface="Century Gothic"/>
              </a:rPr>
              <a:t>ka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y</a:t>
            </a:r>
            <a:r>
              <a:rPr sz="2800" spc="-20" dirty="0">
                <a:latin typeface="Century Gothic"/>
                <a:cs typeface="Century Gothic"/>
              </a:rPr>
              <a:t>a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tuk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ve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f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474193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T</a:t>
            </a:r>
            <a:r>
              <a:rPr sz="4500" dirty="0">
                <a:latin typeface="Arial"/>
                <a:cs typeface="Arial"/>
              </a:rPr>
              <a:t>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15" dirty="0">
                <a:latin typeface="Arial"/>
                <a:cs typeface="Arial"/>
              </a:rPr>
              <a:t>U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 PE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15" dirty="0">
                <a:latin typeface="Arial"/>
                <a:cs typeface="Arial"/>
              </a:rPr>
              <a:t>G</a:t>
            </a:r>
            <a:r>
              <a:rPr sz="4500" dirty="0">
                <a:latin typeface="Arial"/>
                <a:cs typeface="Arial"/>
              </a:rPr>
              <a:t>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spc="-1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 P</a:t>
            </a:r>
            <a:r>
              <a:rPr sz="4500" dirty="0">
                <a:latin typeface="Arial"/>
                <a:cs typeface="Arial"/>
              </a:rPr>
              <a:t>L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6378" y="1888795"/>
            <a:ext cx="3356231" cy="2236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6342" y="3750566"/>
            <a:ext cx="2240279" cy="1408175"/>
          </a:xfrm>
          <a:custGeom>
            <a:avLst/>
            <a:gdLst/>
            <a:ahLst/>
            <a:cxnLst/>
            <a:rect l="l" t="t" r="r" b="b"/>
            <a:pathLst>
              <a:path w="2240279" h="1408175">
                <a:moveTo>
                  <a:pt x="2240279" y="1408175"/>
                </a:moveTo>
                <a:lnTo>
                  <a:pt x="1680971" y="0"/>
                </a:lnTo>
                <a:lnTo>
                  <a:pt x="0" y="0"/>
                </a:lnTo>
                <a:lnTo>
                  <a:pt x="353567" y="1408175"/>
                </a:lnTo>
                <a:lnTo>
                  <a:pt x="2240279" y="1408175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6340" y="3750557"/>
            <a:ext cx="2240274" cy="1408169"/>
          </a:xfrm>
          <a:custGeom>
            <a:avLst/>
            <a:gdLst/>
            <a:ahLst/>
            <a:cxnLst/>
            <a:rect l="l" t="t" r="r" b="b"/>
            <a:pathLst>
              <a:path w="2240274" h="1408169">
                <a:moveTo>
                  <a:pt x="353562" y="1408169"/>
                </a:moveTo>
                <a:lnTo>
                  <a:pt x="2240274" y="1408169"/>
                </a:lnTo>
                <a:lnTo>
                  <a:pt x="1680972" y="0"/>
                </a:lnTo>
                <a:lnTo>
                  <a:pt x="0" y="0"/>
                </a:lnTo>
                <a:lnTo>
                  <a:pt x="353562" y="1408169"/>
                </a:lnTo>
                <a:close/>
              </a:path>
            </a:pathLst>
          </a:custGeom>
          <a:ln w="140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5107" y="3934967"/>
            <a:ext cx="1790699" cy="213359"/>
          </a:xfrm>
          <a:custGeom>
            <a:avLst/>
            <a:gdLst/>
            <a:ahLst/>
            <a:cxnLst/>
            <a:rect l="l" t="t" r="r" b="b"/>
            <a:pathLst>
              <a:path w="1790699" h="213359">
                <a:moveTo>
                  <a:pt x="1790699" y="213359"/>
                </a:moveTo>
                <a:lnTo>
                  <a:pt x="1705355" y="0"/>
                </a:lnTo>
                <a:lnTo>
                  <a:pt x="0" y="0"/>
                </a:lnTo>
                <a:lnTo>
                  <a:pt x="51815" y="213359"/>
                </a:lnTo>
                <a:lnTo>
                  <a:pt x="1790699" y="213359"/>
                </a:lnTo>
                <a:close/>
              </a:path>
            </a:pathLst>
          </a:custGeom>
          <a:solidFill>
            <a:srgbClr val="B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5105" y="3934953"/>
            <a:ext cx="1790706" cy="213355"/>
          </a:xfrm>
          <a:custGeom>
            <a:avLst/>
            <a:gdLst/>
            <a:ahLst/>
            <a:cxnLst/>
            <a:rect l="l" t="t" r="r" b="b"/>
            <a:pathLst>
              <a:path w="1790706" h="213354">
                <a:moveTo>
                  <a:pt x="0" y="0"/>
                </a:moveTo>
                <a:lnTo>
                  <a:pt x="1705362" y="0"/>
                </a:lnTo>
                <a:lnTo>
                  <a:pt x="1790706" y="213354"/>
                </a:lnTo>
                <a:lnTo>
                  <a:pt x="51816" y="213354"/>
                </a:lnTo>
                <a:lnTo>
                  <a:pt x="0" y="0"/>
                </a:lnTo>
                <a:close/>
              </a:path>
            </a:pathLst>
          </a:custGeom>
          <a:ln w="142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4170" y="4335780"/>
            <a:ext cx="1848611" cy="210312"/>
          </a:xfrm>
          <a:custGeom>
            <a:avLst/>
            <a:gdLst/>
            <a:ahLst/>
            <a:cxnLst/>
            <a:rect l="l" t="t" r="r" b="b"/>
            <a:pathLst>
              <a:path w="1848611" h="210311">
                <a:moveTo>
                  <a:pt x="1848611" y="210311"/>
                </a:moveTo>
                <a:lnTo>
                  <a:pt x="1764791" y="0"/>
                </a:lnTo>
                <a:lnTo>
                  <a:pt x="0" y="0"/>
                </a:lnTo>
                <a:lnTo>
                  <a:pt x="51815" y="210311"/>
                </a:lnTo>
                <a:lnTo>
                  <a:pt x="1848611" y="210311"/>
                </a:lnTo>
                <a:close/>
              </a:path>
            </a:pathLst>
          </a:custGeom>
          <a:solidFill>
            <a:srgbClr val="B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4162" y="4335769"/>
            <a:ext cx="1848624" cy="210312"/>
          </a:xfrm>
          <a:custGeom>
            <a:avLst/>
            <a:gdLst/>
            <a:ahLst/>
            <a:cxnLst/>
            <a:rect l="l" t="t" r="r" b="b"/>
            <a:pathLst>
              <a:path w="1848623" h="210311">
                <a:moveTo>
                  <a:pt x="0" y="0"/>
                </a:moveTo>
                <a:lnTo>
                  <a:pt x="1764790" y="0"/>
                </a:lnTo>
                <a:lnTo>
                  <a:pt x="1848623" y="210311"/>
                </a:lnTo>
                <a:lnTo>
                  <a:pt x="51816" y="210311"/>
                </a:lnTo>
                <a:lnTo>
                  <a:pt x="0" y="0"/>
                </a:lnTo>
                <a:close/>
              </a:path>
            </a:pathLst>
          </a:custGeom>
          <a:ln w="142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4753" y="4728974"/>
            <a:ext cx="1906523" cy="214883"/>
          </a:xfrm>
          <a:custGeom>
            <a:avLst/>
            <a:gdLst/>
            <a:ahLst/>
            <a:cxnLst/>
            <a:rect l="l" t="t" r="r" b="b"/>
            <a:pathLst>
              <a:path w="1906523" h="214883">
                <a:moveTo>
                  <a:pt x="1906523" y="214883"/>
                </a:moveTo>
                <a:lnTo>
                  <a:pt x="1822703" y="0"/>
                </a:lnTo>
                <a:lnTo>
                  <a:pt x="0" y="0"/>
                </a:lnTo>
                <a:lnTo>
                  <a:pt x="50291" y="214883"/>
                </a:lnTo>
                <a:lnTo>
                  <a:pt x="1906523" y="214883"/>
                </a:lnTo>
                <a:close/>
              </a:path>
            </a:pathLst>
          </a:custGeom>
          <a:solidFill>
            <a:srgbClr val="B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4742" y="4728957"/>
            <a:ext cx="1906526" cy="214891"/>
          </a:xfrm>
          <a:custGeom>
            <a:avLst/>
            <a:gdLst/>
            <a:ahLst/>
            <a:cxnLst/>
            <a:rect l="l" t="t" r="r" b="b"/>
            <a:pathLst>
              <a:path w="1906526" h="214891">
                <a:moveTo>
                  <a:pt x="0" y="0"/>
                </a:moveTo>
                <a:lnTo>
                  <a:pt x="1822708" y="0"/>
                </a:lnTo>
                <a:lnTo>
                  <a:pt x="1906526" y="214891"/>
                </a:lnTo>
                <a:lnTo>
                  <a:pt x="50305" y="214891"/>
                </a:lnTo>
                <a:lnTo>
                  <a:pt x="0" y="0"/>
                </a:lnTo>
                <a:close/>
              </a:path>
            </a:pathLst>
          </a:custGeom>
          <a:ln w="142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3783" y="3864867"/>
            <a:ext cx="32003" cy="35051"/>
          </a:xfrm>
          <a:custGeom>
            <a:avLst/>
            <a:gdLst/>
            <a:ahLst/>
            <a:cxnLst/>
            <a:rect l="l" t="t" r="r" b="b"/>
            <a:pathLst>
              <a:path w="32003" h="35051">
                <a:moveTo>
                  <a:pt x="32003" y="21335"/>
                </a:moveTo>
                <a:lnTo>
                  <a:pt x="32003" y="16763"/>
                </a:lnTo>
                <a:lnTo>
                  <a:pt x="30479" y="12191"/>
                </a:lnTo>
                <a:lnTo>
                  <a:pt x="30479" y="10667"/>
                </a:lnTo>
                <a:lnTo>
                  <a:pt x="28955" y="7619"/>
                </a:lnTo>
                <a:lnTo>
                  <a:pt x="22859" y="1523"/>
                </a:lnTo>
                <a:lnTo>
                  <a:pt x="19811" y="1523"/>
                </a:lnTo>
                <a:lnTo>
                  <a:pt x="18287" y="0"/>
                </a:lnTo>
                <a:lnTo>
                  <a:pt x="12191" y="0"/>
                </a:lnTo>
                <a:lnTo>
                  <a:pt x="7619" y="1523"/>
                </a:lnTo>
                <a:lnTo>
                  <a:pt x="1523" y="7619"/>
                </a:lnTo>
                <a:lnTo>
                  <a:pt x="0" y="10667"/>
                </a:lnTo>
                <a:lnTo>
                  <a:pt x="0" y="22859"/>
                </a:lnTo>
                <a:lnTo>
                  <a:pt x="1523" y="25907"/>
                </a:lnTo>
                <a:lnTo>
                  <a:pt x="1523" y="28955"/>
                </a:lnTo>
                <a:lnTo>
                  <a:pt x="3047" y="30479"/>
                </a:lnTo>
                <a:lnTo>
                  <a:pt x="6095" y="32003"/>
                </a:lnTo>
                <a:lnTo>
                  <a:pt x="9143" y="35051"/>
                </a:lnTo>
                <a:lnTo>
                  <a:pt x="21335" y="35051"/>
                </a:lnTo>
                <a:lnTo>
                  <a:pt x="25907" y="32003"/>
                </a:lnTo>
                <a:lnTo>
                  <a:pt x="27431" y="30479"/>
                </a:lnTo>
                <a:lnTo>
                  <a:pt x="28955" y="27431"/>
                </a:lnTo>
                <a:lnTo>
                  <a:pt x="30479" y="25907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16267" y="4029458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2003" y="25907"/>
                </a:moveTo>
                <a:lnTo>
                  <a:pt x="32003" y="7619"/>
                </a:lnTo>
                <a:lnTo>
                  <a:pt x="28955" y="4571"/>
                </a:lnTo>
                <a:lnTo>
                  <a:pt x="25907" y="3047"/>
                </a:lnTo>
                <a:lnTo>
                  <a:pt x="24383" y="1523"/>
                </a:lnTo>
                <a:lnTo>
                  <a:pt x="21335" y="0"/>
                </a:lnTo>
                <a:lnTo>
                  <a:pt x="12191" y="0"/>
                </a:lnTo>
                <a:lnTo>
                  <a:pt x="9143" y="1523"/>
                </a:lnTo>
                <a:lnTo>
                  <a:pt x="7619" y="1523"/>
                </a:lnTo>
                <a:lnTo>
                  <a:pt x="0" y="9143"/>
                </a:lnTo>
                <a:lnTo>
                  <a:pt x="0" y="22859"/>
                </a:lnTo>
                <a:lnTo>
                  <a:pt x="1523" y="24383"/>
                </a:lnTo>
                <a:lnTo>
                  <a:pt x="4571" y="25907"/>
                </a:lnTo>
                <a:lnTo>
                  <a:pt x="7619" y="32003"/>
                </a:lnTo>
                <a:lnTo>
                  <a:pt x="10667" y="33527"/>
                </a:lnTo>
                <a:lnTo>
                  <a:pt x="21335" y="33527"/>
                </a:lnTo>
                <a:lnTo>
                  <a:pt x="24383" y="32003"/>
                </a:lnTo>
                <a:lnTo>
                  <a:pt x="25907" y="30479"/>
                </a:lnTo>
                <a:lnTo>
                  <a:pt x="28955" y="28955"/>
                </a:lnTo>
                <a:lnTo>
                  <a:pt x="32003" y="25907"/>
                </a:lnTo>
                <a:close/>
              </a:path>
              <a:path w="33527" h="33527">
                <a:moveTo>
                  <a:pt x="33527" y="21335"/>
                </a:moveTo>
                <a:lnTo>
                  <a:pt x="33527" y="12191"/>
                </a:lnTo>
                <a:lnTo>
                  <a:pt x="32003" y="9143"/>
                </a:lnTo>
                <a:lnTo>
                  <a:pt x="32003" y="22859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0276" y="4181858"/>
            <a:ext cx="32003" cy="35051"/>
          </a:xfrm>
          <a:custGeom>
            <a:avLst/>
            <a:gdLst/>
            <a:ahLst/>
            <a:cxnLst/>
            <a:rect l="l" t="t" r="r" b="b"/>
            <a:pathLst>
              <a:path w="32003" h="35051">
                <a:moveTo>
                  <a:pt x="32003" y="24383"/>
                </a:moveTo>
                <a:lnTo>
                  <a:pt x="32003" y="9143"/>
                </a:lnTo>
                <a:lnTo>
                  <a:pt x="27431" y="4571"/>
                </a:lnTo>
                <a:lnTo>
                  <a:pt x="24383" y="0"/>
                </a:lnTo>
                <a:lnTo>
                  <a:pt x="10667" y="0"/>
                </a:lnTo>
                <a:lnTo>
                  <a:pt x="7619" y="3047"/>
                </a:lnTo>
                <a:lnTo>
                  <a:pt x="4571" y="4571"/>
                </a:lnTo>
                <a:lnTo>
                  <a:pt x="1523" y="7619"/>
                </a:lnTo>
                <a:lnTo>
                  <a:pt x="1523" y="9143"/>
                </a:lnTo>
                <a:lnTo>
                  <a:pt x="0" y="13715"/>
                </a:lnTo>
                <a:lnTo>
                  <a:pt x="0" y="24383"/>
                </a:lnTo>
                <a:lnTo>
                  <a:pt x="4571" y="28955"/>
                </a:lnTo>
                <a:lnTo>
                  <a:pt x="9143" y="32003"/>
                </a:lnTo>
                <a:lnTo>
                  <a:pt x="10667" y="32003"/>
                </a:lnTo>
                <a:lnTo>
                  <a:pt x="12191" y="35051"/>
                </a:lnTo>
                <a:lnTo>
                  <a:pt x="21335" y="35051"/>
                </a:lnTo>
                <a:lnTo>
                  <a:pt x="25907" y="30479"/>
                </a:lnTo>
                <a:lnTo>
                  <a:pt x="28955" y="28955"/>
                </a:lnTo>
                <a:lnTo>
                  <a:pt x="30479" y="27431"/>
                </a:lnTo>
                <a:lnTo>
                  <a:pt x="32003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4283" y="4344925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2003" y="24383"/>
                </a:moveTo>
                <a:lnTo>
                  <a:pt x="32003" y="10667"/>
                </a:lnTo>
                <a:lnTo>
                  <a:pt x="30479" y="6095"/>
                </a:lnTo>
                <a:lnTo>
                  <a:pt x="27431" y="3047"/>
                </a:lnTo>
                <a:lnTo>
                  <a:pt x="22859" y="1523"/>
                </a:lnTo>
                <a:lnTo>
                  <a:pt x="21335" y="1523"/>
                </a:lnTo>
                <a:lnTo>
                  <a:pt x="18287" y="0"/>
                </a:lnTo>
                <a:lnTo>
                  <a:pt x="13715" y="0"/>
                </a:lnTo>
                <a:lnTo>
                  <a:pt x="9143" y="1523"/>
                </a:lnTo>
                <a:lnTo>
                  <a:pt x="6095" y="3047"/>
                </a:lnTo>
                <a:lnTo>
                  <a:pt x="3047" y="6095"/>
                </a:lnTo>
                <a:lnTo>
                  <a:pt x="1523" y="10667"/>
                </a:lnTo>
                <a:lnTo>
                  <a:pt x="0" y="13715"/>
                </a:lnTo>
                <a:lnTo>
                  <a:pt x="0" y="22859"/>
                </a:lnTo>
                <a:lnTo>
                  <a:pt x="1523" y="24383"/>
                </a:lnTo>
                <a:lnTo>
                  <a:pt x="3047" y="28955"/>
                </a:lnTo>
                <a:lnTo>
                  <a:pt x="4571" y="30479"/>
                </a:lnTo>
                <a:lnTo>
                  <a:pt x="7619" y="32003"/>
                </a:lnTo>
                <a:lnTo>
                  <a:pt x="9143" y="33527"/>
                </a:lnTo>
                <a:lnTo>
                  <a:pt x="22859" y="33527"/>
                </a:lnTo>
                <a:lnTo>
                  <a:pt x="27431" y="32003"/>
                </a:lnTo>
                <a:lnTo>
                  <a:pt x="28955" y="30479"/>
                </a:lnTo>
                <a:lnTo>
                  <a:pt x="30479" y="25907"/>
                </a:lnTo>
                <a:lnTo>
                  <a:pt x="32003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2864" y="4507994"/>
            <a:ext cx="33528" cy="35051"/>
          </a:xfrm>
          <a:custGeom>
            <a:avLst/>
            <a:gdLst/>
            <a:ahLst/>
            <a:cxnLst/>
            <a:rect l="l" t="t" r="r" b="b"/>
            <a:pathLst>
              <a:path w="33527" h="35051">
                <a:moveTo>
                  <a:pt x="33527" y="21335"/>
                </a:moveTo>
                <a:lnTo>
                  <a:pt x="33527" y="15239"/>
                </a:lnTo>
                <a:lnTo>
                  <a:pt x="32003" y="13715"/>
                </a:lnTo>
                <a:lnTo>
                  <a:pt x="32003" y="9143"/>
                </a:lnTo>
                <a:lnTo>
                  <a:pt x="25907" y="3047"/>
                </a:lnTo>
                <a:lnTo>
                  <a:pt x="21335" y="0"/>
                </a:lnTo>
                <a:lnTo>
                  <a:pt x="13715" y="0"/>
                </a:lnTo>
                <a:lnTo>
                  <a:pt x="10667" y="3047"/>
                </a:lnTo>
                <a:lnTo>
                  <a:pt x="6095" y="3047"/>
                </a:lnTo>
                <a:lnTo>
                  <a:pt x="4571" y="6095"/>
                </a:lnTo>
                <a:lnTo>
                  <a:pt x="1523" y="9143"/>
                </a:lnTo>
                <a:lnTo>
                  <a:pt x="0" y="15239"/>
                </a:lnTo>
                <a:lnTo>
                  <a:pt x="0" y="19811"/>
                </a:lnTo>
                <a:lnTo>
                  <a:pt x="1523" y="24383"/>
                </a:lnTo>
                <a:lnTo>
                  <a:pt x="1523" y="25907"/>
                </a:lnTo>
                <a:lnTo>
                  <a:pt x="10667" y="35051"/>
                </a:lnTo>
                <a:lnTo>
                  <a:pt x="19811" y="35051"/>
                </a:lnTo>
                <a:lnTo>
                  <a:pt x="24383" y="32003"/>
                </a:lnTo>
                <a:lnTo>
                  <a:pt x="27431" y="32003"/>
                </a:lnTo>
                <a:lnTo>
                  <a:pt x="28955" y="28955"/>
                </a:lnTo>
                <a:lnTo>
                  <a:pt x="30479" y="27431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5350" y="4666490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>
                <a:moveTo>
                  <a:pt x="35051" y="21335"/>
                </a:moveTo>
                <a:lnTo>
                  <a:pt x="35051" y="15239"/>
                </a:lnTo>
                <a:lnTo>
                  <a:pt x="33527" y="13715"/>
                </a:lnTo>
                <a:lnTo>
                  <a:pt x="33527" y="9143"/>
                </a:lnTo>
                <a:lnTo>
                  <a:pt x="30479" y="6095"/>
                </a:lnTo>
                <a:lnTo>
                  <a:pt x="27431" y="4571"/>
                </a:lnTo>
                <a:lnTo>
                  <a:pt x="25907" y="0"/>
                </a:lnTo>
                <a:lnTo>
                  <a:pt x="10667" y="0"/>
                </a:lnTo>
                <a:lnTo>
                  <a:pt x="6095" y="4571"/>
                </a:lnTo>
                <a:lnTo>
                  <a:pt x="4571" y="7619"/>
                </a:lnTo>
                <a:lnTo>
                  <a:pt x="3047" y="9143"/>
                </a:lnTo>
                <a:lnTo>
                  <a:pt x="0" y="13715"/>
                </a:lnTo>
                <a:lnTo>
                  <a:pt x="0" y="19811"/>
                </a:lnTo>
                <a:lnTo>
                  <a:pt x="3047" y="24383"/>
                </a:lnTo>
                <a:lnTo>
                  <a:pt x="3047" y="25907"/>
                </a:lnTo>
                <a:lnTo>
                  <a:pt x="9143" y="32003"/>
                </a:lnTo>
                <a:lnTo>
                  <a:pt x="10667" y="32003"/>
                </a:lnTo>
                <a:lnTo>
                  <a:pt x="13715" y="35051"/>
                </a:lnTo>
                <a:lnTo>
                  <a:pt x="21335" y="35051"/>
                </a:lnTo>
                <a:lnTo>
                  <a:pt x="24383" y="32003"/>
                </a:lnTo>
                <a:lnTo>
                  <a:pt x="30479" y="28955"/>
                </a:lnTo>
                <a:lnTo>
                  <a:pt x="32003" y="27431"/>
                </a:lnTo>
                <a:lnTo>
                  <a:pt x="35051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45452" y="4829557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1335"/>
                </a:moveTo>
                <a:lnTo>
                  <a:pt x="33527" y="15239"/>
                </a:lnTo>
                <a:lnTo>
                  <a:pt x="32003" y="12191"/>
                </a:lnTo>
                <a:lnTo>
                  <a:pt x="32003" y="10667"/>
                </a:lnTo>
                <a:lnTo>
                  <a:pt x="30479" y="6095"/>
                </a:lnTo>
                <a:lnTo>
                  <a:pt x="27431" y="3047"/>
                </a:lnTo>
                <a:lnTo>
                  <a:pt x="24383" y="1523"/>
                </a:lnTo>
                <a:lnTo>
                  <a:pt x="21335" y="1523"/>
                </a:lnTo>
                <a:lnTo>
                  <a:pt x="19811" y="0"/>
                </a:lnTo>
                <a:lnTo>
                  <a:pt x="13715" y="0"/>
                </a:lnTo>
                <a:lnTo>
                  <a:pt x="9143" y="1523"/>
                </a:lnTo>
                <a:lnTo>
                  <a:pt x="6095" y="3047"/>
                </a:lnTo>
                <a:lnTo>
                  <a:pt x="3047" y="6095"/>
                </a:lnTo>
                <a:lnTo>
                  <a:pt x="1523" y="10667"/>
                </a:lnTo>
                <a:lnTo>
                  <a:pt x="0" y="13715"/>
                </a:lnTo>
                <a:lnTo>
                  <a:pt x="0" y="19811"/>
                </a:lnTo>
                <a:lnTo>
                  <a:pt x="1523" y="22859"/>
                </a:lnTo>
                <a:lnTo>
                  <a:pt x="3047" y="24383"/>
                </a:lnTo>
                <a:lnTo>
                  <a:pt x="3047" y="28955"/>
                </a:lnTo>
                <a:lnTo>
                  <a:pt x="4571" y="30479"/>
                </a:lnTo>
                <a:lnTo>
                  <a:pt x="10667" y="33527"/>
                </a:lnTo>
                <a:lnTo>
                  <a:pt x="22859" y="33527"/>
                </a:lnTo>
                <a:lnTo>
                  <a:pt x="27431" y="32003"/>
                </a:lnTo>
                <a:lnTo>
                  <a:pt x="28955" y="30479"/>
                </a:lnTo>
                <a:lnTo>
                  <a:pt x="30479" y="25907"/>
                </a:lnTo>
                <a:lnTo>
                  <a:pt x="32003" y="24383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9459" y="4992625"/>
            <a:ext cx="33528" cy="35051"/>
          </a:xfrm>
          <a:custGeom>
            <a:avLst/>
            <a:gdLst/>
            <a:ahLst/>
            <a:cxnLst/>
            <a:rect l="l" t="t" r="r" b="b"/>
            <a:pathLst>
              <a:path w="33527" h="35051">
                <a:moveTo>
                  <a:pt x="32003" y="27431"/>
                </a:moveTo>
                <a:lnTo>
                  <a:pt x="32003" y="7619"/>
                </a:lnTo>
                <a:lnTo>
                  <a:pt x="25907" y="4571"/>
                </a:lnTo>
                <a:lnTo>
                  <a:pt x="21335" y="0"/>
                </a:lnTo>
                <a:lnTo>
                  <a:pt x="12191" y="0"/>
                </a:lnTo>
                <a:lnTo>
                  <a:pt x="9143" y="3047"/>
                </a:lnTo>
                <a:lnTo>
                  <a:pt x="7619" y="3047"/>
                </a:lnTo>
                <a:lnTo>
                  <a:pt x="6095" y="4571"/>
                </a:lnTo>
                <a:lnTo>
                  <a:pt x="1523" y="7619"/>
                </a:lnTo>
                <a:lnTo>
                  <a:pt x="0" y="9143"/>
                </a:lnTo>
                <a:lnTo>
                  <a:pt x="0" y="24383"/>
                </a:lnTo>
                <a:lnTo>
                  <a:pt x="1523" y="25907"/>
                </a:lnTo>
                <a:lnTo>
                  <a:pt x="1523" y="27431"/>
                </a:lnTo>
                <a:lnTo>
                  <a:pt x="6095" y="28955"/>
                </a:lnTo>
                <a:lnTo>
                  <a:pt x="7619" y="32003"/>
                </a:lnTo>
                <a:lnTo>
                  <a:pt x="10667" y="35051"/>
                </a:lnTo>
                <a:lnTo>
                  <a:pt x="19811" y="35051"/>
                </a:lnTo>
                <a:lnTo>
                  <a:pt x="24383" y="32003"/>
                </a:lnTo>
                <a:lnTo>
                  <a:pt x="25907" y="30479"/>
                </a:lnTo>
                <a:lnTo>
                  <a:pt x="32003" y="27431"/>
                </a:lnTo>
                <a:close/>
              </a:path>
              <a:path w="33527" h="35051">
                <a:moveTo>
                  <a:pt x="33527" y="21335"/>
                </a:moveTo>
                <a:lnTo>
                  <a:pt x="33527" y="13715"/>
                </a:lnTo>
                <a:lnTo>
                  <a:pt x="32003" y="9143"/>
                </a:lnTo>
                <a:lnTo>
                  <a:pt x="32003" y="24383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05400" y="3886203"/>
            <a:ext cx="32003" cy="35051"/>
          </a:xfrm>
          <a:custGeom>
            <a:avLst/>
            <a:gdLst/>
            <a:ahLst/>
            <a:cxnLst/>
            <a:rect l="l" t="t" r="r" b="b"/>
            <a:pathLst>
              <a:path w="32003" h="35051">
                <a:moveTo>
                  <a:pt x="32003" y="24383"/>
                </a:moveTo>
                <a:lnTo>
                  <a:pt x="32003" y="9143"/>
                </a:lnTo>
                <a:lnTo>
                  <a:pt x="22859" y="0"/>
                </a:lnTo>
                <a:lnTo>
                  <a:pt x="9143" y="0"/>
                </a:lnTo>
                <a:lnTo>
                  <a:pt x="6095" y="1523"/>
                </a:lnTo>
                <a:lnTo>
                  <a:pt x="4571" y="4571"/>
                </a:lnTo>
                <a:lnTo>
                  <a:pt x="1523" y="7619"/>
                </a:lnTo>
                <a:lnTo>
                  <a:pt x="1523" y="9143"/>
                </a:lnTo>
                <a:lnTo>
                  <a:pt x="0" y="13715"/>
                </a:lnTo>
                <a:lnTo>
                  <a:pt x="0" y="24383"/>
                </a:lnTo>
                <a:lnTo>
                  <a:pt x="7619" y="32003"/>
                </a:lnTo>
                <a:lnTo>
                  <a:pt x="9143" y="32003"/>
                </a:lnTo>
                <a:lnTo>
                  <a:pt x="10667" y="35051"/>
                </a:lnTo>
                <a:lnTo>
                  <a:pt x="19811" y="35051"/>
                </a:lnTo>
                <a:lnTo>
                  <a:pt x="24383" y="30479"/>
                </a:lnTo>
                <a:lnTo>
                  <a:pt x="28955" y="28955"/>
                </a:lnTo>
                <a:lnTo>
                  <a:pt x="30479" y="27431"/>
                </a:lnTo>
                <a:lnTo>
                  <a:pt x="32003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9597" y="4043173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8955"/>
                </a:moveTo>
                <a:lnTo>
                  <a:pt x="30479" y="7619"/>
                </a:lnTo>
                <a:lnTo>
                  <a:pt x="28955" y="6095"/>
                </a:lnTo>
                <a:lnTo>
                  <a:pt x="25907" y="4571"/>
                </a:lnTo>
                <a:lnTo>
                  <a:pt x="24383" y="1523"/>
                </a:lnTo>
                <a:lnTo>
                  <a:pt x="19811" y="1523"/>
                </a:lnTo>
                <a:lnTo>
                  <a:pt x="18287" y="0"/>
                </a:lnTo>
                <a:lnTo>
                  <a:pt x="12191" y="0"/>
                </a:lnTo>
                <a:lnTo>
                  <a:pt x="7619" y="1523"/>
                </a:lnTo>
                <a:lnTo>
                  <a:pt x="6095" y="4571"/>
                </a:lnTo>
                <a:lnTo>
                  <a:pt x="4571" y="6095"/>
                </a:lnTo>
                <a:lnTo>
                  <a:pt x="1523" y="7619"/>
                </a:lnTo>
                <a:lnTo>
                  <a:pt x="0" y="10667"/>
                </a:lnTo>
                <a:lnTo>
                  <a:pt x="0" y="22859"/>
                </a:lnTo>
                <a:lnTo>
                  <a:pt x="1523" y="25907"/>
                </a:lnTo>
                <a:lnTo>
                  <a:pt x="1523" y="28955"/>
                </a:lnTo>
                <a:lnTo>
                  <a:pt x="4571" y="30479"/>
                </a:lnTo>
                <a:lnTo>
                  <a:pt x="6095" y="32003"/>
                </a:lnTo>
                <a:lnTo>
                  <a:pt x="10667" y="33527"/>
                </a:lnTo>
                <a:lnTo>
                  <a:pt x="24383" y="33527"/>
                </a:lnTo>
                <a:lnTo>
                  <a:pt x="25907" y="32003"/>
                </a:lnTo>
                <a:lnTo>
                  <a:pt x="28955" y="30479"/>
                </a:lnTo>
                <a:lnTo>
                  <a:pt x="30479" y="28955"/>
                </a:lnTo>
                <a:close/>
              </a:path>
              <a:path w="32003" h="33527">
                <a:moveTo>
                  <a:pt x="32003" y="21335"/>
                </a:moveTo>
                <a:lnTo>
                  <a:pt x="32003" y="12191"/>
                </a:lnTo>
                <a:lnTo>
                  <a:pt x="30479" y="10667"/>
                </a:lnTo>
                <a:lnTo>
                  <a:pt x="30479" y="25907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6841" y="4201670"/>
            <a:ext cx="35051" cy="33527"/>
          </a:xfrm>
          <a:custGeom>
            <a:avLst/>
            <a:gdLst/>
            <a:ahLst/>
            <a:cxnLst/>
            <a:rect l="l" t="t" r="r" b="b"/>
            <a:pathLst>
              <a:path w="35051" h="33527">
                <a:moveTo>
                  <a:pt x="35051" y="21335"/>
                </a:moveTo>
                <a:lnTo>
                  <a:pt x="35051" y="15239"/>
                </a:lnTo>
                <a:lnTo>
                  <a:pt x="33527" y="12191"/>
                </a:lnTo>
                <a:lnTo>
                  <a:pt x="33527" y="10667"/>
                </a:lnTo>
                <a:lnTo>
                  <a:pt x="32003" y="7619"/>
                </a:lnTo>
                <a:lnTo>
                  <a:pt x="30479" y="6095"/>
                </a:lnTo>
                <a:lnTo>
                  <a:pt x="27431" y="4571"/>
                </a:lnTo>
                <a:lnTo>
                  <a:pt x="25907" y="1523"/>
                </a:lnTo>
                <a:lnTo>
                  <a:pt x="22859" y="1523"/>
                </a:lnTo>
                <a:lnTo>
                  <a:pt x="19811" y="0"/>
                </a:lnTo>
                <a:lnTo>
                  <a:pt x="13715" y="0"/>
                </a:lnTo>
                <a:lnTo>
                  <a:pt x="10667" y="1523"/>
                </a:lnTo>
                <a:lnTo>
                  <a:pt x="4571" y="7619"/>
                </a:lnTo>
                <a:lnTo>
                  <a:pt x="3047" y="10667"/>
                </a:lnTo>
                <a:lnTo>
                  <a:pt x="0" y="15239"/>
                </a:lnTo>
                <a:lnTo>
                  <a:pt x="0" y="19811"/>
                </a:lnTo>
                <a:lnTo>
                  <a:pt x="3047" y="22859"/>
                </a:lnTo>
                <a:lnTo>
                  <a:pt x="3047" y="25907"/>
                </a:lnTo>
                <a:lnTo>
                  <a:pt x="4571" y="28955"/>
                </a:lnTo>
                <a:lnTo>
                  <a:pt x="6095" y="30479"/>
                </a:lnTo>
                <a:lnTo>
                  <a:pt x="9143" y="32003"/>
                </a:lnTo>
                <a:lnTo>
                  <a:pt x="10667" y="33527"/>
                </a:lnTo>
                <a:lnTo>
                  <a:pt x="21335" y="33527"/>
                </a:lnTo>
                <a:lnTo>
                  <a:pt x="24383" y="32003"/>
                </a:lnTo>
                <a:lnTo>
                  <a:pt x="27431" y="32003"/>
                </a:lnTo>
                <a:lnTo>
                  <a:pt x="30479" y="30479"/>
                </a:lnTo>
                <a:lnTo>
                  <a:pt x="32003" y="27431"/>
                </a:lnTo>
                <a:lnTo>
                  <a:pt x="33527" y="22859"/>
                </a:lnTo>
                <a:lnTo>
                  <a:pt x="35051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6465" y="4355593"/>
            <a:ext cx="35051" cy="33527"/>
          </a:xfrm>
          <a:custGeom>
            <a:avLst/>
            <a:gdLst/>
            <a:ahLst/>
            <a:cxnLst/>
            <a:rect l="l" t="t" r="r" b="b"/>
            <a:pathLst>
              <a:path w="35051" h="33527">
                <a:moveTo>
                  <a:pt x="35051" y="21335"/>
                </a:moveTo>
                <a:lnTo>
                  <a:pt x="35051" y="13715"/>
                </a:lnTo>
                <a:lnTo>
                  <a:pt x="33527" y="12191"/>
                </a:lnTo>
                <a:lnTo>
                  <a:pt x="33527" y="9143"/>
                </a:lnTo>
                <a:lnTo>
                  <a:pt x="32003" y="6095"/>
                </a:lnTo>
                <a:lnTo>
                  <a:pt x="28955" y="4571"/>
                </a:lnTo>
                <a:lnTo>
                  <a:pt x="25907" y="1523"/>
                </a:lnTo>
                <a:lnTo>
                  <a:pt x="22859" y="0"/>
                </a:lnTo>
                <a:lnTo>
                  <a:pt x="13715" y="0"/>
                </a:lnTo>
                <a:lnTo>
                  <a:pt x="7619" y="3047"/>
                </a:lnTo>
                <a:lnTo>
                  <a:pt x="1523" y="9143"/>
                </a:lnTo>
                <a:lnTo>
                  <a:pt x="0" y="13715"/>
                </a:lnTo>
                <a:lnTo>
                  <a:pt x="0" y="19811"/>
                </a:lnTo>
                <a:lnTo>
                  <a:pt x="1523" y="22859"/>
                </a:lnTo>
                <a:lnTo>
                  <a:pt x="1523" y="24383"/>
                </a:lnTo>
                <a:lnTo>
                  <a:pt x="4571" y="28955"/>
                </a:lnTo>
                <a:lnTo>
                  <a:pt x="6095" y="30479"/>
                </a:lnTo>
                <a:lnTo>
                  <a:pt x="9143" y="32003"/>
                </a:lnTo>
                <a:lnTo>
                  <a:pt x="10667" y="33527"/>
                </a:lnTo>
                <a:lnTo>
                  <a:pt x="21335" y="33527"/>
                </a:lnTo>
                <a:lnTo>
                  <a:pt x="24383" y="32003"/>
                </a:lnTo>
                <a:lnTo>
                  <a:pt x="27431" y="32003"/>
                </a:lnTo>
                <a:lnTo>
                  <a:pt x="28955" y="30479"/>
                </a:lnTo>
                <a:lnTo>
                  <a:pt x="32003" y="25907"/>
                </a:lnTo>
                <a:lnTo>
                  <a:pt x="33527" y="22859"/>
                </a:lnTo>
                <a:lnTo>
                  <a:pt x="35051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6088" y="4514090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2859"/>
                </a:moveTo>
                <a:lnTo>
                  <a:pt x="33527" y="9143"/>
                </a:lnTo>
                <a:lnTo>
                  <a:pt x="27431" y="3047"/>
                </a:lnTo>
                <a:lnTo>
                  <a:pt x="24383" y="1523"/>
                </a:lnTo>
                <a:lnTo>
                  <a:pt x="22859" y="0"/>
                </a:lnTo>
                <a:lnTo>
                  <a:pt x="13715" y="0"/>
                </a:lnTo>
                <a:lnTo>
                  <a:pt x="10667" y="1523"/>
                </a:lnTo>
                <a:lnTo>
                  <a:pt x="7619" y="1523"/>
                </a:lnTo>
                <a:lnTo>
                  <a:pt x="6095" y="3047"/>
                </a:lnTo>
                <a:lnTo>
                  <a:pt x="3047" y="7619"/>
                </a:lnTo>
                <a:lnTo>
                  <a:pt x="1523" y="9143"/>
                </a:lnTo>
                <a:lnTo>
                  <a:pt x="0" y="12191"/>
                </a:lnTo>
                <a:lnTo>
                  <a:pt x="0" y="22859"/>
                </a:lnTo>
                <a:lnTo>
                  <a:pt x="9143" y="32003"/>
                </a:lnTo>
                <a:lnTo>
                  <a:pt x="10667" y="32003"/>
                </a:lnTo>
                <a:lnTo>
                  <a:pt x="13715" y="33527"/>
                </a:lnTo>
                <a:lnTo>
                  <a:pt x="21335" y="33527"/>
                </a:lnTo>
                <a:lnTo>
                  <a:pt x="27431" y="30479"/>
                </a:lnTo>
                <a:lnTo>
                  <a:pt x="32003" y="25907"/>
                </a:lnTo>
                <a:lnTo>
                  <a:pt x="33527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1807" y="4681729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5907"/>
                </a:moveTo>
                <a:lnTo>
                  <a:pt x="30479" y="6095"/>
                </a:lnTo>
                <a:lnTo>
                  <a:pt x="27431" y="3047"/>
                </a:lnTo>
                <a:lnTo>
                  <a:pt x="22859" y="1523"/>
                </a:lnTo>
                <a:lnTo>
                  <a:pt x="19811" y="1523"/>
                </a:lnTo>
                <a:lnTo>
                  <a:pt x="18287" y="0"/>
                </a:lnTo>
                <a:lnTo>
                  <a:pt x="10667" y="0"/>
                </a:lnTo>
                <a:lnTo>
                  <a:pt x="9143" y="1523"/>
                </a:lnTo>
                <a:lnTo>
                  <a:pt x="6095" y="3047"/>
                </a:lnTo>
                <a:lnTo>
                  <a:pt x="4571" y="4571"/>
                </a:lnTo>
                <a:lnTo>
                  <a:pt x="1523" y="6095"/>
                </a:lnTo>
                <a:lnTo>
                  <a:pt x="1523" y="10667"/>
                </a:lnTo>
                <a:lnTo>
                  <a:pt x="0" y="13715"/>
                </a:lnTo>
                <a:lnTo>
                  <a:pt x="0" y="22859"/>
                </a:lnTo>
                <a:lnTo>
                  <a:pt x="1523" y="24383"/>
                </a:lnTo>
                <a:lnTo>
                  <a:pt x="4571" y="30479"/>
                </a:lnTo>
                <a:lnTo>
                  <a:pt x="7619" y="32003"/>
                </a:lnTo>
                <a:lnTo>
                  <a:pt x="9143" y="33527"/>
                </a:lnTo>
                <a:lnTo>
                  <a:pt x="22859" y="33527"/>
                </a:lnTo>
                <a:lnTo>
                  <a:pt x="24383" y="32003"/>
                </a:lnTo>
                <a:lnTo>
                  <a:pt x="28955" y="30479"/>
                </a:lnTo>
                <a:lnTo>
                  <a:pt x="30479" y="25907"/>
                </a:lnTo>
                <a:close/>
              </a:path>
              <a:path w="32003" h="33527">
                <a:moveTo>
                  <a:pt x="32003" y="21335"/>
                </a:moveTo>
                <a:lnTo>
                  <a:pt x="32003" y="12191"/>
                </a:lnTo>
                <a:lnTo>
                  <a:pt x="30479" y="10667"/>
                </a:lnTo>
                <a:lnTo>
                  <a:pt x="30479" y="24383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55336" y="4834129"/>
            <a:ext cx="32003" cy="35051"/>
          </a:xfrm>
          <a:custGeom>
            <a:avLst/>
            <a:gdLst/>
            <a:ahLst/>
            <a:cxnLst/>
            <a:rect l="l" t="t" r="r" b="b"/>
            <a:pathLst>
              <a:path w="32003" h="35051">
                <a:moveTo>
                  <a:pt x="32003" y="24383"/>
                </a:moveTo>
                <a:lnTo>
                  <a:pt x="32003" y="10667"/>
                </a:lnTo>
                <a:lnTo>
                  <a:pt x="30479" y="7619"/>
                </a:lnTo>
                <a:lnTo>
                  <a:pt x="24383" y="1523"/>
                </a:lnTo>
                <a:lnTo>
                  <a:pt x="21335" y="1523"/>
                </a:lnTo>
                <a:lnTo>
                  <a:pt x="18287" y="0"/>
                </a:lnTo>
                <a:lnTo>
                  <a:pt x="12191" y="0"/>
                </a:lnTo>
                <a:lnTo>
                  <a:pt x="7619" y="4571"/>
                </a:lnTo>
                <a:lnTo>
                  <a:pt x="1523" y="7619"/>
                </a:lnTo>
                <a:lnTo>
                  <a:pt x="1523" y="10667"/>
                </a:lnTo>
                <a:lnTo>
                  <a:pt x="0" y="15239"/>
                </a:lnTo>
                <a:lnTo>
                  <a:pt x="0" y="24383"/>
                </a:lnTo>
                <a:lnTo>
                  <a:pt x="1523" y="25907"/>
                </a:lnTo>
                <a:lnTo>
                  <a:pt x="3047" y="28955"/>
                </a:lnTo>
                <a:lnTo>
                  <a:pt x="4571" y="30479"/>
                </a:lnTo>
                <a:lnTo>
                  <a:pt x="9143" y="32003"/>
                </a:lnTo>
                <a:lnTo>
                  <a:pt x="10667" y="35051"/>
                </a:lnTo>
                <a:lnTo>
                  <a:pt x="21335" y="35051"/>
                </a:lnTo>
                <a:lnTo>
                  <a:pt x="24383" y="32003"/>
                </a:lnTo>
                <a:lnTo>
                  <a:pt x="25907" y="32003"/>
                </a:lnTo>
                <a:lnTo>
                  <a:pt x="28955" y="30479"/>
                </a:lnTo>
                <a:lnTo>
                  <a:pt x="32003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5627" y="5003293"/>
            <a:ext cx="32003" cy="35051"/>
          </a:xfrm>
          <a:custGeom>
            <a:avLst/>
            <a:gdLst/>
            <a:ahLst/>
            <a:cxnLst/>
            <a:rect l="l" t="t" r="r" b="b"/>
            <a:pathLst>
              <a:path w="32003" h="35051">
                <a:moveTo>
                  <a:pt x="32003" y="19811"/>
                </a:moveTo>
                <a:lnTo>
                  <a:pt x="32003" y="15239"/>
                </a:lnTo>
                <a:lnTo>
                  <a:pt x="30479" y="10667"/>
                </a:lnTo>
                <a:lnTo>
                  <a:pt x="30479" y="9143"/>
                </a:lnTo>
                <a:lnTo>
                  <a:pt x="27431" y="6095"/>
                </a:lnTo>
                <a:lnTo>
                  <a:pt x="25907" y="3047"/>
                </a:lnTo>
                <a:lnTo>
                  <a:pt x="22859" y="0"/>
                </a:lnTo>
                <a:lnTo>
                  <a:pt x="7619" y="0"/>
                </a:lnTo>
                <a:lnTo>
                  <a:pt x="3047" y="4571"/>
                </a:lnTo>
                <a:lnTo>
                  <a:pt x="1523" y="7619"/>
                </a:lnTo>
                <a:lnTo>
                  <a:pt x="0" y="9143"/>
                </a:lnTo>
                <a:lnTo>
                  <a:pt x="0" y="24383"/>
                </a:lnTo>
                <a:lnTo>
                  <a:pt x="1523" y="25907"/>
                </a:lnTo>
                <a:lnTo>
                  <a:pt x="1523" y="27431"/>
                </a:lnTo>
                <a:lnTo>
                  <a:pt x="6095" y="32003"/>
                </a:lnTo>
                <a:lnTo>
                  <a:pt x="9143" y="32003"/>
                </a:lnTo>
                <a:lnTo>
                  <a:pt x="12191" y="35051"/>
                </a:lnTo>
                <a:lnTo>
                  <a:pt x="18287" y="35051"/>
                </a:lnTo>
                <a:lnTo>
                  <a:pt x="21335" y="32003"/>
                </a:lnTo>
                <a:lnTo>
                  <a:pt x="25907" y="30479"/>
                </a:lnTo>
                <a:lnTo>
                  <a:pt x="28955" y="27431"/>
                </a:lnTo>
                <a:lnTo>
                  <a:pt x="30479" y="24383"/>
                </a:lnTo>
                <a:lnTo>
                  <a:pt x="32003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1158" y="2069593"/>
            <a:ext cx="208787" cy="96011"/>
          </a:xfrm>
          <a:custGeom>
            <a:avLst/>
            <a:gdLst/>
            <a:ahLst/>
            <a:cxnLst/>
            <a:rect l="l" t="t" r="r" b="b"/>
            <a:pathLst>
              <a:path w="208787" h="96011">
                <a:moveTo>
                  <a:pt x="208787" y="96011"/>
                </a:moveTo>
                <a:lnTo>
                  <a:pt x="184403" y="0"/>
                </a:lnTo>
                <a:lnTo>
                  <a:pt x="0" y="96011"/>
                </a:lnTo>
                <a:lnTo>
                  <a:pt x="208787" y="96011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91164" y="2069584"/>
            <a:ext cx="208775" cy="96011"/>
          </a:xfrm>
          <a:custGeom>
            <a:avLst/>
            <a:gdLst/>
            <a:ahLst/>
            <a:cxnLst/>
            <a:rect l="l" t="t" r="r" b="b"/>
            <a:pathLst>
              <a:path w="208775" h="96011">
                <a:moveTo>
                  <a:pt x="184400" y="0"/>
                </a:moveTo>
                <a:lnTo>
                  <a:pt x="0" y="96011"/>
                </a:lnTo>
                <a:lnTo>
                  <a:pt x="208775" y="96011"/>
                </a:lnTo>
                <a:lnTo>
                  <a:pt x="184400" y="0"/>
                </a:lnTo>
                <a:close/>
              </a:path>
            </a:pathLst>
          </a:custGeom>
          <a:ln w="141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63367" y="2084832"/>
            <a:ext cx="4571" cy="1523"/>
          </a:xfrm>
          <a:custGeom>
            <a:avLst/>
            <a:gdLst/>
            <a:ahLst/>
            <a:cxnLst/>
            <a:rect l="l" t="t" r="r" b="b"/>
            <a:pathLst>
              <a:path w="4571" h="1523">
                <a:moveTo>
                  <a:pt x="2285" y="0"/>
                </a:moveTo>
                <a:lnTo>
                  <a:pt x="2285" y="1523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43556" y="2093975"/>
            <a:ext cx="4571" cy="6095"/>
          </a:xfrm>
          <a:custGeom>
            <a:avLst/>
            <a:gdLst/>
            <a:ahLst/>
            <a:cxnLst/>
            <a:rect l="l" t="t" r="r" b="b"/>
            <a:pathLst>
              <a:path w="4571" h="6095">
                <a:moveTo>
                  <a:pt x="4571" y="6095"/>
                </a:moveTo>
                <a:lnTo>
                  <a:pt x="4571" y="0"/>
                </a:lnTo>
                <a:lnTo>
                  <a:pt x="1523" y="0"/>
                </a:lnTo>
                <a:lnTo>
                  <a:pt x="0" y="1523"/>
                </a:lnTo>
                <a:lnTo>
                  <a:pt x="0" y="3047"/>
                </a:lnTo>
                <a:lnTo>
                  <a:pt x="1523" y="3047"/>
                </a:lnTo>
                <a:lnTo>
                  <a:pt x="1523" y="6095"/>
                </a:lnTo>
                <a:lnTo>
                  <a:pt x="457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3744" y="2104646"/>
            <a:ext cx="4571" cy="4571"/>
          </a:xfrm>
          <a:custGeom>
            <a:avLst/>
            <a:gdLst/>
            <a:ahLst/>
            <a:cxnLst/>
            <a:rect l="l" t="t" r="r" b="b"/>
            <a:pathLst>
              <a:path w="4571" h="4571">
                <a:moveTo>
                  <a:pt x="2285" y="0"/>
                </a:moveTo>
                <a:lnTo>
                  <a:pt x="2285" y="4571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5457" y="2113788"/>
            <a:ext cx="3047" cy="6095"/>
          </a:xfrm>
          <a:custGeom>
            <a:avLst/>
            <a:gdLst/>
            <a:ahLst/>
            <a:cxnLst/>
            <a:rect l="l" t="t" r="r" b="b"/>
            <a:pathLst>
              <a:path w="3047" h="6095">
                <a:moveTo>
                  <a:pt x="1523" y="0"/>
                </a:moveTo>
                <a:lnTo>
                  <a:pt x="1523" y="6095"/>
                </a:lnTo>
              </a:path>
            </a:pathLst>
          </a:custGeom>
          <a:ln w="43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8692" y="2122933"/>
            <a:ext cx="3047" cy="3048"/>
          </a:xfrm>
          <a:custGeom>
            <a:avLst/>
            <a:gdLst/>
            <a:ahLst/>
            <a:cxnLst/>
            <a:rect l="l" t="t" r="r" b="b"/>
            <a:pathLst>
              <a:path w="3047" h="3047">
                <a:moveTo>
                  <a:pt x="1523" y="0"/>
                </a:moveTo>
                <a:lnTo>
                  <a:pt x="1523" y="3047"/>
                </a:lnTo>
              </a:path>
            </a:pathLst>
          </a:custGeom>
          <a:ln w="43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8880" y="2133602"/>
            <a:ext cx="6094" cy="4571"/>
          </a:xfrm>
          <a:custGeom>
            <a:avLst/>
            <a:gdLst/>
            <a:ahLst/>
            <a:cxnLst/>
            <a:rect l="l" t="t" r="r" b="b"/>
            <a:pathLst>
              <a:path w="6095" h="4571">
                <a:moveTo>
                  <a:pt x="6095" y="3047"/>
                </a:moveTo>
                <a:lnTo>
                  <a:pt x="6095" y="0"/>
                </a:lnTo>
                <a:lnTo>
                  <a:pt x="0" y="0"/>
                </a:lnTo>
                <a:lnTo>
                  <a:pt x="0" y="3047"/>
                </a:lnTo>
                <a:lnTo>
                  <a:pt x="3047" y="4571"/>
                </a:lnTo>
                <a:lnTo>
                  <a:pt x="4571" y="4571"/>
                </a:lnTo>
                <a:lnTo>
                  <a:pt x="4571" y="3047"/>
                </a:lnTo>
                <a:lnTo>
                  <a:pt x="6095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49068" y="2142746"/>
            <a:ext cx="6094" cy="4571"/>
          </a:xfrm>
          <a:custGeom>
            <a:avLst/>
            <a:gdLst/>
            <a:ahLst/>
            <a:cxnLst/>
            <a:rect l="l" t="t" r="r" b="b"/>
            <a:pathLst>
              <a:path w="6095" h="4571">
                <a:moveTo>
                  <a:pt x="6095" y="3047"/>
                </a:moveTo>
                <a:lnTo>
                  <a:pt x="6095" y="1523"/>
                </a:lnTo>
                <a:lnTo>
                  <a:pt x="4571" y="0"/>
                </a:lnTo>
                <a:lnTo>
                  <a:pt x="0" y="0"/>
                </a:lnTo>
                <a:lnTo>
                  <a:pt x="0" y="4571"/>
                </a:lnTo>
                <a:lnTo>
                  <a:pt x="4571" y="4571"/>
                </a:lnTo>
                <a:lnTo>
                  <a:pt x="4571" y="3047"/>
                </a:lnTo>
                <a:lnTo>
                  <a:pt x="6095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0779" y="2154936"/>
            <a:ext cx="3047" cy="1523"/>
          </a:xfrm>
          <a:custGeom>
            <a:avLst/>
            <a:gdLst/>
            <a:ahLst/>
            <a:cxnLst/>
            <a:rect l="l" t="t" r="r" b="b"/>
            <a:pathLst>
              <a:path w="3047" h="1523">
                <a:moveTo>
                  <a:pt x="1523" y="0"/>
                </a:moveTo>
                <a:lnTo>
                  <a:pt x="1523" y="1523"/>
                </a:lnTo>
              </a:path>
            </a:pathLst>
          </a:custGeom>
          <a:ln w="43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59907" y="5158739"/>
            <a:ext cx="3006851" cy="1008887"/>
          </a:xfrm>
          <a:custGeom>
            <a:avLst/>
            <a:gdLst/>
            <a:ahLst/>
            <a:cxnLst/>
            <a:rect l="l" t="t" r="r" b="b"/>
            <a:pathLst>
              <a:path w="3006851" h="1008887">
                <a:moveTo>
                  <a:pt x="3006851" y="1008887"/>
                </a:moveTo>
                <a:lnTo>
                  <a:pt x="1886711" y="0"/>
                </a:lnTo>
                <a:lnTo>
                  <a:pt x="0" y="0"/>
                </a:lnTo>
                <a:lnTo>
                  <a:pt x="618743" y="1008887"/>
                </a:lnTo>
                <a:lnTo>
                  <a:pt x="3006851" y="1008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59901" y="5158725"/>
            <a:ext cx="3006856" cy="1008877"/>
          </a:xfrm>
          <a:custGeom>
            <a:avLst/>
            <a:gdLst/>
            <a:ahLst/>
            <a:cxnLst/>
            <a:rect l="l" t="t" r="r" b="b"/>
            <a:pathLst>
              <a:path w="3006856" h="1008878">
                <a:moveTo>
                  <a:pt x="0" y="0"/>
                </a:moveTo>
                <a:lnTo>
                  <a:pt x="1886712" y="0"/>
                </a:lnTo>
                <a:lnTo>
                  <a:pt x="3006856" y="1008878"/>
                </a:lnTo>
                <a:lnTo>
                  <a:pt x="618745" y="1008878"/>
                </a:lnTo>
                <a:lnTo>
                  <a:pt x="0" y="0"/>
                </a:lnTo>
                <a:close/>
              </a:path>
            </a:pathLst>
          </a:custGeom>
          <a:ln w="141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34583" y="5280659"/>
            <a:ext cx="2081783" cy="121919"/>
          </a:xfrm>
          <a:custGeom>
            <a:avLst/>
            <a:gdLst/>
            <a:ahLst/>
            <a:cxnLst/>
            <a:rect l="l" t="t" r="r" b="b"/>
            <a:pathLst>
              <a:path w="2081783" h="121919">
                <a:moveTo>
                  <a:pt x="2081783" y="121919"/>
                </a:moveTo>
                <a:lnTo>
                  <a:pt x="1944623" y="0"/>
                </a:lnTo>
                <a:lnTo>
                  <a:pt x="0" y="0"/>
                </a:lnTo>
                <a:lnTo>
                  <a:pt x="79247" y="121919"/>
                </a:lnTo>
                <a:lnTo>
                  <a:pt x="2081783" y="121919"/>
                </a:lnTo>
                <a:close/>
              </a:path>
            </a:pathLst>
          </a:custGeom>
          <a:solidFill>
            <a:srgbClr val="D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34584" y="5280650"/>
            <a:ext cx="2081789" cy="121923"/>
          </a:xfrm>
          <a:custGeom>
            <a:avLst/>
            <a:gdLst/>
            <a:ahLst/>
            <a:cxnLst/>
            <a:rect l="l" t="t" r="r" b="b"/>
            <a:pathLst>
              <a:path w="2081789" h="121923">
                <a:moveTo>
                  <a:pt x="0" y="0"/>
                </a:moveTo>
                <a:lnTo>
                  <a:pt x="1944629" y="0"/>
                </a:lnTo>
                <a:lnTo>
                  <a:pt x="2081789" y="121923"/>
                </a:lnTo>
                <a:lnTo>
                  <a:pt x="79242" y="121923"/>
                </a:lnTo>
                <a:lnTo>
                  <a:pt x="0" y="0"/>
                </a:lnTo>
                <a:close/>
              </a:path>
            </a:pathLst>
          </a:custGeom>
          <a:ln w="142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92725" y="5862829"/>
            <a:ext cx="2401823" cy="152399"/>
          </a:xfrm>
          <a:custGeom>
            <a:avLst/>
            <a:gdLst/>
            <a:ahLst/>
            <a:cxnLst/>
            <a:rect l="l" t="t" r="r" b="b"/>
            <a:pathLst>
              <a:path w="2401823" h="152399">
                <a:moveTo>
                  <a:pt x="2401823" y="152399"/>
                </a:moveTo>
                <a:lnTo>
                  <a:pt x="2240279" y="0"/>
                </a:lnTo>
                <a:lnTo>
                  <a:pt x="0" y="0"/>
                </a:lnTo>
                <a:lnTo>
                  <a:pt x="92963" y="152399"/>
                </a:lnTo>
                <a:lnTo>
                  <a:pt x="2401823" y="152399"/>
                </a:lnTo>
                <a:close/>
              </a:path>
            </a:pathLst>
          </a:custGeom>
          <a:solidFill>
            <a:srgbClr val="D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92720" y="5862819"/>
            <a:ext cx="2401824" cy="152400"/>
          </a:xfrm>
          <a:custGeom>
            <a:avLst/>
            <a:gdLst/>
            <a:ahLst/>
            <a:cxnLst/>
            <a:rect l="l" t="t" r="r" b="b"/>
            <a:pathLst>
              <a:path w="2401824" h="152400">
                <a:moveTo>
                  <a:pt x="0" y="0"/>
                </a:moveTo>
                <a:lnTo>
                  <a:pt x="2240274" y="0"/>
                </a:lnTo>
                <a:lnTo>
                  <a:pt x="2401824" y="152400"/>
                </a:lnTo>
                <a:lnTo>
                  <a:pt x="92970" y="152400"/>
                </a:lnTo>
                <a:lnTo>
                  <a:pt x="0" y="0"/>
                </a:lnTo>
                <a:close/>
              </a:path>
            </a:pathLst>
          </a:custGeom>
          <a:ln w="142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03749" y="5556503"/>
            <a:ext cx="2252471" cy="152399"/>
          </a:xfrm>
          <a:custGeom>
            <a:avLst/>
            <a:gdLst/>
            <a:ahLst/>
            <a:cxnLst/>
            <a:rect l="l" t="t" r="r" b="b"/>
            <a:pathLst>
              <a:path w="2252471" h="152399">
                <a:moveTo>
                  <a:pt x="2252471" y="152399"/>
                </a:moveTo>
                <a:lnTo>
                  <a:pt x="2084831" y="0"/>
                </a:lnTo>
                <a:lnTo>
                  <a:pt x="0" y="0"/>
                </a:lnTo>
                <a:lnTo>
                  <a:pt x="94487" y="152399"/>
                </a:lnTo>
                <a:lnTo>
                  <a:pt x="2252471" y="152399"/>
                </a:lnTo>
                <a:close/>
              </a:path>
            </a:pathLst>
          </a:custGeom>
          <a:solidFill>
            <a:srgbClr val="DFF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3745" y="5556496"/>
            <a:ext cx="2252476" cy="152400"/>
          </a:xfrm>
          <a:custGeom>
            <a:avLst/>
            <a:gdLst/>
            <a:ahLst/>
            <a:cxnLst/>
            <a:rect l="l" t="t" r="r" b="b"/>
            <a:pathLst>
              <a:path w="2252476" h="152400">
                <a:moveTo>
                  <a:pt x="0" y="0"/>
                </a:moveTo>
                <a:lnTo>
                  <a:pt x="2084840" y="0"/>
                </a:lnTo>
                <a:lnTo>
                  <a:pt x="2252476" y="152400"/>
                </a:lnTo>
                <a:lnTo>
                  <a:pt x="94495" y="152400"/>
                </a:lnTo>
                <a:lnTo>
                  <a:pt x="0" y="0"/>
                </a:lnTo>
                <a:close/>
              </a:path>
            </a:pathLst>
          </a:custGeom>
          <a:ln w="14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63540" y="5216654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5907"/>
                </a:moveTo>
                <a:lnTo>
                  <a:pt x="30479" y="6095"/>
                </a:lnTo>
                <a:lnTo>
                  <a:pt x="27431" y="3047"/>
                </a:lnTo>
                <a:lnTo>
                  <a:pt x="24383" y="1523"/>
                </a:lnTo>
                <a:lnTo>
                  <a:pt x="21335" y="1523"/>
                </a:lnTo>
                <a:lnTo>
                  <a:pt x="18287" y="0"/>
                </a:lnTo>
                <a:lnTo>
                  <a:pt x="12191" y="0"/>
                </a:lnTo>
                <a:lnTo>
                  <a:pt x="10667" y="1523"/>
                </a:lnTo>
                <a:lnTo>
                  <a:pt x="1523" y="6095"/>
                </a:lnTo>
                <a:lnTo>
                  <a:pt x="1523" y="10667"/>
                </a:lnTo>
                <a:lnTo>
                  <a:pt x="0" y="13715"/>
                </a:lnTo>
                <a:lnTo>
                  <a:pt x="0" y="22859"/>
                </a:lnTo>
                <a:lnTo>
                  <a:pt x="1523" y="24383"/>
                </a:lnTo>
                <a:lnTo>
                  <a:pt x="3047" y="27431"/>
                </a:lnTo>
                <a:lnTo>
                  <a:pt x="4571" y="28955"/>
                </a:lnTo>
                <a:lnTo>
                  <a:pt x="9143" y="32003"/>
                </a:lnTo>
                <a:lnTo>
                  <a:pt x="10667" y="33527"/>
                </a:lnTo>
                <a:lnTo>
                  <a:pt x="21335" y="33527"/>
                </a:lnTo>
                <a:lnTo>
                  <a:pt x="24383" y="32003"/>
                </a:lnTo>
                <a:lnTo>
                  <a:pt x="25907" y="32003"/>
                </a:lnTo>
                <a:lnTo>
                  <a:pt x="28955" y="28955"/>
                </a:lnTo>
                <a:lnTo>
                  <a:pt x="30479" y="25907"/>
                </a:lnTo>
                <a:close/>
              </a:path>
              <a:path w="32003" h="33527">
                <a:moveTo>
                  <a:pt x="32003" y="21335"/>
                </a:moveTo>
                <a:lnTo>
                  <a:pt x="32003" y="12191"/>
                </a:lnTo>
                <a:lnTo>
                  <a:pt x="30479" y="10667"/>
                </a:lnTo>
                <a:lnTo>
                  <a:pt x="30479" y="22859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42789" y="5358385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7431"/>
                </a:moveTo>
                <a:lnTo>
                  <a:pt x="30479" y="7619"/>
                </a:lnTo>
                <a:lnTo>
                  <a:pt x="27431" y="6095"/>
                </a:lnTo>
                <a:lnTo>
                  <a:pt x="25907" y="3047"/>
                </a:lnTo>
                <a:lnTo>
                  <a:pt x="24383" y="1523"/>
                </a:lnTo>
                <a:lnTo>
                  <a:pt x="19811" y="1523"/>
                </a:lnTo>
                <a:lnTo>
                  <a:pt x="18287" y="0"/>
                </a:lnTo>
                <a:lnTo>
                  <a:pt x="12191" y="0"/>
                </a:lnTo>
                <a:lnTo>
                  <a:pt x="7619" y="1523"/>
                </a:lnTo>
                <a:lnTo>
                  <a:pt x="6095" y="3047"/>
                </a:lnTo>
                <a:lnTo>
                  <a:pt x="4571" y="6095"/>
                </a:lnTo>
                <a:lnTo>
                  <a:pt x="1523" y="7619"/>
                </a:lnTo>
                <a:lnTo>
                  <a:pt x="0" y="10667"/>
                </a:lnTo>
                <a:lnTo>
                  <a:pt x="0" y="22859"/>
                </a:lnTo>
                <a:lnTo>
                  <a:pt x="1523" y="24383"/>
                </a:lnTo>
                <a:lnTo>
                  <a:pt x="1523" y="28955"/>
                </a:lnTo>
                <a:lnTo>
                  <a:pt x="4571" y="30479"/>
                </a:lnTo>
                <a:lnTo>
                  <a:pt x="6095" y="32003"/>
                </a:lnTo>
                <a:lnTo>
                  <a:pt x="10667" y="33527"/>
                </a:lnTo>
                <a:lnTo>
                  <a:pt x="24383" y="33527"/>
                </a:lnTo>
                <a:lnTo>
                  <a:pt x="30479" y="27431"/>
                </a:lnTo>
                <a:close/>
              </a:path>
              <a:path w="32003" h="33527">
                <a:moveTo>
                  <a:pt x="32003" y="21335"/>
                </a:moveTo>
                <a:lnTo>
                  <a:pt x="32003" y="12191"/>
                </a:lnTo>
                <a:lnTo>
                  <a:pt x="30479" y="10667"/>
                </a:lnTo>
                <a:lnTo>
                  <a:pt x="30479" y="24383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34227" y="5498594"/>
            <a:ext cx="32003" cy="35051"/>
          </a:xfrm>
          <a:custGeom>
            <a:avLst/>
            <a:gdLst/>
            <a:ahLst/>
            <a:cxnLst/>
            <a:rect l="l" t="t" r="r" b="b"/>
            <a:pathLst>
              <a:path w="32003" h="35051">
                <a:moveTo>
                  <a:pt x="30479" y="27431"/>
                </a:moveTo>
                <a:lnTo>
                  <a:pt x="30479" y="7619"/>
                </a:lnTo>
                <a:lnTo>
                  <a:pt x="24383" y="4571"/>
                </a:lnTo>
                <a:lnTo>
                  <a:pt x="19811" y="0"/>
                </a:lnTo>
                <a:lnTo>
                  <a:pt x="10667" y="0"/>
                </a:lnTo>
                <a:lnTo>
                  <a:pt x="6095" y="4571"/>
                </a:lnTo>
                <a:lnTo>
                  <a:pt x="3047" y="6095"/>
                </a:lnTo>
                <a:lnTo>
                  <a:pt x="0" y="9143"/>
                </a:lnTo>
                <a:lnTo>
                  <a:pt x="0" y="24383"/>
                </a:lnTo>
                <a:lnTo>
                  <a:pt x="1523" y="25907"/>
                </a:lnTo>
                <a:lnTo>
                  <a:pt x="1523" y="27431"/>
                </a:lnTo>
                <a:lnTo>
                  <a:pt x="3047" y="30479"/>
                </a:lnTo>
                <a:lnTo>
                  <a:pt x="6095" y="32003"/>
                </a:lnTo>
                <a:lnTo>
                  <a:pt x="9143" y="35051"/>
                </a:lnTo>
                <a:lnTo>
                  <a:pt x="18287" y="35051"/>
                </a:lnTo>
                <a:lnTo>
                  <a:pt x="22859" y="32003"/>
                </a:lnTo>
                <a:lnTo>
                  <a:pt x="24383" y="32003"/>
                </a:lnTo>
                <a:lnTo>
                  <a:pt x="27431" y="30479"/>
                </a:lnTo>
                <a:lnTo>
                  <a:pt x="30479" y="27431"/>
                </a:lnTo>
                <a:close/>
              </a:path>
              <a:path w="32003" h="35051">
                <a:moveTo>
                  <a:pt x="32003" y="21335"/>
                </a:moveTo>
                <a:lnTo>
                  <a:pt x="32003" y="13715"/>
                </a:lnTo>
                <a:lnTo>
                  <a:pt x="30479" y="9143"/>
                </a:lnTo>
                <a:lnTo>
                  <a:pt x="30479" y="24383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1095" y="5644897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2003" y="22859"/>
                </a:moveTo>
                <a:lnTo>
                  <a:pt x="32003" y="9143"/>
                </a:lnTo>
                <a:lnTo>
                  <a:pt x="28955" y="6095"/>
                </a:lnTo>
                <a:lnTo>
                  <a:pt x="27431" y="1523"/>
                </a:lnTo>
                <a:lnTo>
                  <a:pt x="24383" y="0"/>
                </a:lnTo>
                <a:lnTo>
                  <a:pt x="10667" y="0"/>
                </a:lnTo>
                <a:lnTo>
                  <a:pt x="6095" y="1523"/>
                </a:lnTo>
                <a:lnTo>
                  <a:pt x="3047" y="7619"/>
                </a:lnTo>
                <a:lnTo>
                  <a:pt x="1523" y="9143"/>
                </a:lnTo>
                <a:lnTo>
                  <a:pt x="0" y="12191"/>
                </a:lnTo>
                <a:lnTo>
                  <a:pt x="0" y="19811"/>
                </a:lnTo>
                <a:lnTo>
                  <a:pt x="1523" y="22859"/>
                </a:lnTo>
                <a:lnTo>
                  <a:pt x="1523" y="25907"/>
                </a:lnTo>
                <a:lnTo>
                  <a:pt x="4571" y="28955"/>
                </a:lnTo>
                <a:lnTo>
                  <a:pt x="9143" y="32003"/>
                </a:lnTo>
                <a:lnTo>
                  <a:pt x="10667" y="32003"/>
                </a:lnTo>
                <a:lnTo>
                  <a:pt x="13715" y="33527"/>
                </a:lnTo>
                <a:lnTo>
                  <a:pt x="21335" y="33527"/>
                </a:lnTo>
                <a:lnTo>
                  <a:pt x="27431" y="30479"/>
                </a:lnTo>
                <a:lnTo>
                  <a:pt x="30479" y="27431"/>
                </a:lnTo>
                <a:lnTo>
                  <a:pt x="3200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11012" y="5786630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5907"/>
                </a:moveTo>
                <a:lnTo>
                  <a:pt x="30479" y="6095"/>
                </a:lnTo>
                <a:lnTo>
                  <a:pt x="24383" y="3047"/>
                </a:lnTo>
                <a:lnTo>
                  <a:pt x="22859" y="1523"/>
                </a:lnTo>
                <a:lnTo>
                  <a:pt x="19811" y="0"/>
                </a:lnTo>
                <a:lnTo>
                  <a:pt x="10667" y="0"/>
                </a:lnTo>
                <a:lnTo>
                  <a:pt x="7619" y="1523"/>
                </a:lnTo>
                <a:lnTo>
                  <a:pt x="4571" y="4571"/>
                </a:lnTo>
                <a:lnTo>
                  <a:pt x="1523" y="6095"/>
                </a:lnTo>
                <a:lnTo>
                  <a:pt x="0" y="7619"/>
                </a:lnTo>
                <a:lnTo>
                  <a:pt x="0" y="22859"/>
                </a:lnTo>
                <a:lnTo>
                  <a:pt x="1523" y="24383"/>
                </a:lnTo>
                <a:lnTo>
                  <a:pt x="1523" y="27431"/>
                </a:lnTo>
                <a:lnTo>
                  <a:pt x="6095" y="32003"/>
                </a:lnTo>
                <a:lnTo>
                  <a:pt x="9143" y="33527"/>
                </a:lnTo>
                <a:lnTo>
                  <a:pt x="18287" y="33527"/>
                </a:lnTo>
                <a:lnTo>
                  <a:pt x="22859" y="32003"/>
                </a:lnTo>
                <a:lnTo>
                  <a:pt x="24383" y="32003"/>
                </a:lnTo>
                <a:lnTo>
                  <a:pt x="27431" y="30479"/>
                </a:lnTo>
                <a:lnTo>
                  <a:pt x="30479" y="25907"/>
                </a:lnTo>
                <a:close/>
              </a:path>
              <a:path w="32003" h="33527">
                <a:moveTo>
                  <a:pt x="32003" y="21335"/>
                </a:moveTo>
                <a:lnTo>
                  <a:pt x="32003" y="12191"/>
                </a:lnTo>
                <a:lnTo>
                  <a:pt x="30479" y="7619"/>
                </a:lnTo>
                <a:lnTo>
                  <a:pt x="30479" y="22859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91783" y="5928361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7431"/>
                </a:moveTo>
                <a:lnTo>
                  <a:pt x="30479" y="6095"/>
                </a:lnTo>
                <a:lnTo>
                  <a:pt x="28955" y="4571"/>
                </a:lnTo>
                <a:lnTo>
                  <a:pt x="27431" y="1523"/>
                </a:lnTo>
                <a:lnTo>
                  <a:pt x="22859" y="0"/>
                </a:lnTo>
                <a:lnTo>
                  <a:pt x="9143" y="0"/>
                </a:lnTo>
                <a:lnTo>
                  <a:pt x="6095" y="1523"/>
                </a:lnTo>
                <a:lnTo>
                  <a:pt x="4571" y="4571"/>
                </a:lnTo>
                <a:lnTo>
                  <a:pt x="1523" y="6095"/>
                </a:lnTo>
                <a:lnTo>
                  <a:pt x="1523" y="9143"/>
                </a:lnTo>
                <a:lnTo>
                  <a:pt x="0" y="12191"/>
                </a:lnTo>
                <a:lnTo>
                  <a:pt x="0" y="21335"/>
                </a:lnTo>
                <a:lnTo>
                  <a:pt x="1523" y="25907"/>
                </a:lnTo>
                <a:lnTo>
                  <a:pt x="4571" y="28955"/>
                </a:lnTo>
                <a:lnTo>
                  <a:pt x="7619" y="30479"/>
                </a:lnTo>
                <a:lnTo>
                  <a:pt x="10667" y="33527"/>
                </a:lnTo>
                <a:lnTo>
                  <a:pt x="19811" y="33527"/>
                </a:lnTo>
                <a:lnTo>
                  <a:pt x="22859" y="32003"/>
                </a:lnTo>
                <a:lnTo>
                  <a:pt x="24383" y="30479"/>
                </a:lnTo>
                <a:lnTo>
                  <a:pt x="28955" y="28955"/>
                </a:lnTo>
                <a:lnTo>
                  <a:pt x="30479" y="27431"/>
                </a:lnTo>
                <a:close/>
              </a:path>
              <a:path w="32003" h="33527">
                <a:moveTo>
                  <a:pt x="32003" y="19811"/>
                </a:moveTo>
                <a:lnTo>
                  <a:pt x="32003" y="10667"/>
                </a:lnTo>
                <a:lnTo>
                  <a:pt x="30479" y="9143"/>
                </a:lnTo>
                <a:lnTo>
                  <a:pt x="30479" y="22859"/>
                </a:lnTo>
                <a:lnTo>
                  <a:pt x="32003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83223" y="6073141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1335"/>
                </a:moveTo>
                <a:lnTo>
                  <a:pt x="33527" y="12191"/>
                </a:lnTo>
                <a:lnTo>
                  <a:pt x="28955" y="7619"/>
                </a:lnTo>
                <a:lnTo>
                  <a:pt x="27431" y="4571"/>
                </a:lnTo>
                <a:lnTo>
                  <a:pt x="24383" y="1523"/>
                </a:lnTo>
                <a:lnTo>
                  <a:pt x="21335" y="1523"/>
                </a:lnTo>
                <a:lnTo>
                  <a:pt x="19811" y="0"/>
                </a:lnTo>
                <a:lnTo>
                  <a:pt x="12191" y="0"/>
                </a:lnTo>
                <a:lnTo>
                  <a:pt x="6095" y="3047"/>
                </a:lnTo>
                <a:lnTo>
                  <a:pt x="1523" y="7619"/>
                </a:lnTo>
                <a:lnTo>
                  <a:pt x="0" y="10667"/>
                </a:lnTo>
                <a:lnTo>
                  <a:pt x="0" y="22859"/>
                </a:lnTo>
                <a:lnTo>
                  <a:pt x="1523" y="24383"/>
                </a:lnTo>
                <a:lnTo>
                  <a:pt x="1523" y="28955"/>
                </a:lnTo>
                <a:lnTo>
                  <a:pt x="10667" y="33527"/>
                </a:lnTo>
                <a:lnTo>
                  <a:pt x="19811" y="33527"/>
                </a:lnTo>
                <a:lnTo>
                  <a:pt x="24383" y="32003"/>
                </a:lnTo>
                <a:lnTo>
                  <a:pt x="25907" y="32003"/>
                </a:lnTo>
                <a:lnTo>
                  <a:pt x="27431" y="30479"/>
                </a:lnTo>
                <a:lnTo>
                  <a:pt x="28955" y="25907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31381" y="5204461"/>
            <a:ext cx="35051" cy="35051"/>
          </a:xfrm>
          <a:custGeom>
            <a:avLst/>
            <a:gdLst/>
            <a:ahLst/>
            <a:cxnLst/>
            <a:rect l="l" t="t" r="r" b="b"/>
            <a:pathLst>
              <a:path w="35051" h="35051">
                <a:moveTo>
                  <a:pt x="35051" y="22859"/>
                </a:moveTo>
                <a:lnTo>
                  <a:pt x="35051" y="15239"/>
                </a:lnTo>
                <a:lnTo>
                  <a:pt x="33527" y="13715"/>
                </a:lnTo>
                <a:lnTo>
                  <a:pt x="33527" y="9143"/>
                </a:lnTo>
                <a:lnTo>
                  <a:pt x="32003" y="7619"/>
                </a:lnTo>
                <a:lnTo>
                  <a:pt x="28955" y="6095"/>
                </a:lnTo>
                <a:lnTo>
                  <a:pt x="27431" y="4571"/>
                </a:lnTo>
                <a:lnTo>
                  <a:pt x="25907" y="0"/>
                </a:lnTo>
                <a:lnTo>
                  <a:pt x="10667" y="0"/>
                </a:lnTo>
                <a:lnTo>
                  <a:pt x="6095" y="4571"/>
                </a:lnTo>
                <a:lnTo>
                  <a:pt x="4571" y="7619"/>
                </a:lnTo>
                <a:lnTo>
                  <a:pt x="1523" y="9143"/>
                </a:lnTo>
                <a:lnTo>
                  <a:pt x="0" y="13715"/>
                </a:lnTo>
                <a:lnTo>
                  <a:pt x="0" y="19811"/>
                </a:lnTo>
                <a:lnTo>
                  <a:pt x="1523" y="24383"/>
                </a:lnTo>
                <a:lnTo>
                  <a:pt x="1523" y="25907"/>
                </a:lnTo>
                <a:lnTo>
                  <a:pt x="4571" y="27431"/>
                </a:lnTo>
                <a:lnTo>
                  <a:pt x="6095" y="28955"/>
                </a:lnTo>
                <a:lnTo>
                  <a:pt x="9143" y="33527"/>
                </a:lnTo>
                <a:lnTo>
                  <a:pt x="10667" y="33527"/>
                </a:lnTo>
                <a:lnTo>
                  <a:pt x="13715" y="35051"/>
                </a:lnTo>
                <a:lnTo>
                  <a:pt x="21335" y="35051"/>
                </a:lnTo>
                <a:lnTo>
                  <a:pt x="24383" y="33527"/>
                </a:lnTo>
                <a:lnTo>
                  <a:pt x="28955" y="28955"/>
                </a:lnTo>
                <a:lnTo>
                  <a:pt x="32003" y="27431"/>
                </a:lnTo>
                <a:lnTo>
                  <a:pt x="33527" y="24383"/>
                </a:lnTo>
                <a:lnTo>
                  <a:pt x="35051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85304" y="5335526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2003" y="24383"/>
                </a:moveTo>
                <a:lnTo>
                  <a:pt x="32003" y="10667"/>
                </a:lnTo>
                <a:lnTo>
                  <a:pt x="28955" y="4571"/>
                </a:lnTo>
                <a:lnTo>
                  <a:pt x="27431" y="3047"/>
                </a:lnTo>
                <a:lnTo>
                  <a:pt x="22859" y="1523"/>
                </a:lnTo>
                <a:lnTo>
                  <a:pt x="19811" y="1523"/>
                </a:lnTo>
                <a:lnTo>
                  <a:pt x="18287" y="0"/>
                </a:lnTo>
                <a:lnTo>
                  <a:pt x="10667" y="0"/>
                </a:lnTo>
                <a:lnTo>
                  <a:pt x="9143" y="1523"/>
                </a:lnTo>
                <a:lnTo>
                  <a:pt x="6095" y="3047"/>
                </a:lnTo>
                <a:lnTo>
                  <a:pt x="1523" y="7619"/>
                </a:lnTo>
                <a:lnTo>
                  <a:pt x="1523" y="10667"/>
                </a:lnTo>
                <a:lnTo>
                  <a:pt x="0" y="13715"/>
                </a:lnTo>
                <a:lnTo>
                  <a:pt x="0" y="22859"/>
                </a:lnTo>
                <a:lnTo>
                  <a:pt x="1523" y="24383"/>
                </a:lnTo>
                <a:lnTo>
                  <a:pt x="3047" y="28955"/>
                </a:lnTo>
                <a:lnTo>
                  <a:pt x="4571" y="30479"/>
                </a:lnTo>
                <a:lnTo>
                  <a:pt x="7619" y="32003"/>
                </a:lnTo>
                <a:lnTo>
                  <a:pt x="9143" y="33527"/>
                </a:lnTo>
                <a:lnTo>
                  <a:pt x="22859" y="33527"/>
                </a:lnTo>
                <a:lnTo>
                  <a:pt x="24383" y="32003"/>
                </a:lnTo>
                <a:lnTo>
                  <a:pt x="28955" y="30479"/>
                </a:lnTo>
                <a:lnTo>
                  <a:pt x="30479" y="28955"/>
                </a:lnTo>
                <a:lnTo>
                  <a:pt x="32003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30083" y="5475735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2859"/>
                </a:moveTo>
                <a:lnTo>
                  <a:pt x="33527" y="10667"/>
                </a:lnTo>
                <a:lnTo>
                  <a:pt x="32003" y="7619"/>
                </a:lnTo>
                <a:lnTo>
                  <a:pt x="28955" y="6095"/>
                </a:lnTo>
                <a:lnTo>
                  <a:pt x="24383" y="1523"/>
                </a:lnTo>
                <a:lnTo>
                  <a:pt x="22859" y="1523"/>
                </a:lnTo>
                <a:lnTo>
                  <a:pt x="19811" y="0"/>
                </a:lnTo>
                <a:lnTo>
                  <a:pt x="13715" y="0"/>
                </a:lnTo>
                <a:lnTo>
                  <a:pt x="10667" y="1523"/>
                </a:lnTo>
                <a:lnTo>
                  <a:pt x="1523" y="10667"/>
                </a:lnTo>
                <a:lnTo>
                  <a:pt x="0" y="15239"/>
                </a:lnTo>
                <a:lnTo>
                  <a:pt x="0" y="22859"/>
                </a:lnTo>
                <a:lnTo>
                  <a:pt x="1523" y="25907"/>
                </a:lnTo>
                <a:lnTo>
                  <a:pt x="6095" y="30479"/>
                </a:lnTo>
                <a:lnTo>
                  <a:pt x="9143" y="32003"/>
                </a:lnTo>
                <a:lnTo>
                  <a:pt x="10667" y="33527"/>
                </a:lnTo>
                <a:lnTo>
                  <a:pt x="21335" y="33527"/>
                </a:lnTo>
                <a:lnTo>
                  <a:pt x="24383" y="32003"/>
                </a:lnTo>
                <a:lnTo>
                  <a:pt x="25907" y="32003"/>
                </a:lnTo>
                <a:lnTo>
                  <a:pt x="28955" y="30479"/>
                </a:lnTo>
                <a:lnTo>
                  <a:pt x="32003" y="27431"/>
                </a:lnTo>
                <a:lnTo>
                  <a:pt x="33527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14487" y="5629657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1335"/>
                </a:moveTo>
                <a:lnTo>
                  <a:pt x="33527" y="13715"/>
                </a:lnTo>
                <a:lnTo>
                  <a:pt x="32003" y="12191"/>
                </a:lnTo>
                <a:lnTo>
                  <a:pt x="32003" y="9143"/>
                </a:lnTo>
                <a:lnTo>
                  <a:pt x="30479" y="6095"/>
                </a:lnTo>
                <a:lnTo>
                  <a:pt x="25907" y="1523"/>
                </a:lnTo>
                <a:lnTo>
                  <a:pt x="21335" y="0"/>
                </a:lnTo>
                <a:lnTo>
                  <a:pt x="13715" y="0"/>
                </a:lnTo>
                <a:lnTo>
                  <a:pt x="10667" y="1523"/>
                </a:lnTo>
                <a:lnTo>
                  <a:pt x="6095" y="3047"/>
                </a:lnTo>
                <a:lnTo>
                  <a:pt x="3047" y="6095"/>
                </a:lnTo>
                <a:lnTo>
                  <a:pt x="1523" y="9143"/>
                </a:lnTo>
                <a:lnTo>
                  <a:pt x="0" y="13715"/>
                </a:lnTo>
                <a:lnTo>
                  <a:pt x="0" y="19811"/>
                </a:lnTo>
                <a:lnTo>
                  <a:pt x="1523" y="22859"/>
                </a:lnTo>
                <a:lnTo>
                  <a:pt x="3047" y="24383"/>
                </a:lnTo>
                <a:lnTo>
                  <a:pt x="3047" y="25907"/>
                </a:lnTo>
                <a:lnTo>
                  <a:pt x="4571" y="30479"/>
                </a:lnTo>
                <a:lnTo>
                  <a:pt x="7619" y="32003"/>
                </a:lnTo>
                <a:lnTo>
                  <a:pt x="12191" y="33527"/>
                </a:lnTo>
                <a:lnTo>
                  <a:pt x="19811" y="33527"/>
                </a:lnTo>
                <a:lnTo>
                  <a:pt x="24383" y="32003"/>
                </a:lnTo>
                <a:lnTo>
                  <a:pt x="27431" y="32003"/>
                </a:lnTo>
                <a:lnTo>
                  <a:pt x="28955" y="30479"/>
                </a:lnTo>
                <a:lnTo>
                  <a:pt x="30479" y="25907"/>
                </a:lnTo>
                <a:lnTo>
                  <a:pt x="32003" y="22859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74509" y="5779009"/>
            <a:ext cx="32003" cy="33527"/>
          </a:xfrm>
          <a:custGeom>
            <a:avLst/>
            <a:gdLst/>
            <a:ahLst/>
            <a:cxnLst/>
            <a:rect l="l" t="t" r="r" b="b"/>
            <a:pathLst>
              <a:path w="32003" h="33527">
                <a:moveTo>
                  <a:pt x="30479" y="27431"/>
                </a:moveTo>
                <a:lnTo>
                  <a:pt x="30479" y="7619"/>
                </a:lnTo>
                <a:lnTo>
                  <a:pt x="28955" y="4571"/>
                </a:lnTo>
                <a:lnTo>
                  <a:pt x="24383" y="3047"/>
                </a:lnTo>
                <a:lnTo>
                  <a:pt x="22859" y="1523"/>
                </a:lnTo>
                <a:lnTo>
                  <a:pt x="19811" y="0"/>
                </a:lnTo>
                <a:lnTo>
                  <a:pt x="10667" y="0"/>
                </a:lnTo>
                <a:lnTo>
                  <a:pt x="7619" y="1523"/>
                </a:lnTo>
                <a:lnTo>
                  <a:pt x="6095" y="1523"/>
                </a:lnTo>
                <a:lnTo>
                  <a:pt x="4571" y="3047"/>
                </a:lnTo>
                <a:lnTo>
                  <a:pt x="1523" y="7619"/>
                </a:lnTo>
                <a:lnTo>
                  <a:pt x="0" y="9143"/>
                </a:lnTo>
                <a:lnTo>
                  <a:pt x="0" y="22859"/>
                </a:lnTo>
                <a:lnTo>
                  <a:pt x="1523" y="24383"/>
                </a:lnTo>
                <a:lnTo>
                  <a:pt x="3047" y="27431"/>
                </a:lnTo>
                <a:lnTo>
                  <a:pt x="4571" y="28955"/>
                </a:lnTo>
                <a:lnTo>
                  <a:pt x="6095" y="32003"/>
                </a:lnTo>
                <a:lnTo>
                  <a:pt x="9143" y="32003"/>
                </a:lnTo>
                <a:lnTo>
                  <a:pt x="10667" y="33527"/>
                </a:lnTo>
                <a:lnTo>
                  <a:pt x="19811" y="33527"/>
                </a:lnTo>
                <a:lnTo>
                  <a:pt x="22859" y="32003"/>
                </a:lnTo>
                <a:lnTo>
                  <a:pt x="24383" y="30479"/>
                </a:lnTo>
                <a:lnTo>
                  <a:pt x="28955" y="28955"/>
                </a:lnTo>
                <a:lnTo>
                  <a:pt x="30479" y="27431"/>
                </a:lnTo>
                <a:close/>
              </a:path>
              <a:path w="32003" h="33527">
                <a:moveTo>
                  <a:pt x="32003" y="21335"/>
                </a:moveTo>
                <a:lnTo>
                  <a:pt x="32003" y="12191"/>
                </a:lnTo>
                <a:lnTo>
                  <a:pt x="30479" y="9143"/>
                </a:lnTo>
                <a:lnTo>
                  <a:pt x="30479" y="22859"/>
                </a:lnTo>
                <a:lnTo>
                  <a:pt x="32003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1478" y="5923790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4383"/>
                </a:moveTo>
                <a:lnTo>
                  <a:pt x="33527" y="10667"/>
                </a:lnTo>
                <a:lnTo>
                  <a:pt x="32003" y="6095"/>
                </a:lnTo>
                <a:lnTo>
                  <a:pt x="28955" y="4571"/>
                </a:lnTo>
                <a:lnTo>
                  <a:pt x="27431" y="3047"/>
                </a:lnTo>
                <a:lnTo>
                  <a:pt x="24383" y="1523"/>
                </a:lnTo>
                <a:lnTo>
                  <a:pt x="22859" y="1523"/>
                </a:lnTo>
                <a:lnTo>
                  <a:pt x="19811" y="0"/>
                </a:lnTo>
                <a:lnTo>
                  <a:pt x="13715" y="0"/>
                </a:lnTo>
                <a:lnTo>
                  <a:pt x="7619" y="3047"/>
                </a:lnTo>
                <a:lnTo>
                  <a:pt x="6095" y="4571"/>
                </a:lnTo>
                <a:lnTo>
                  <a:pt x="1523" y="6095"/>
                </a:lnTo>
                <a:lnTo>
                  <a:pt x="1523" y="10667"/>
                </a:lnTo>
                <a:lnTo>
                  <a:pt x="0" y="13715"/>
                </a:lnTo>
                <a:lnTo>
                  <a:pt x="0" y="22859"/>
                </a:lnTo>
                <a:lnTo>
                  <a:pt x="1523" y="24383"/>
                </a:lnTo>
                <a:lnTo>
                  <a:pt x="3047" y="27431"/>
                </a:lnTo>
                <a:lnTo>
                  <a:pt x="6095" y="30479"/>
                </a:lnTo>
                <a:lnTo>
                  <a:pt x="9143" y="32003"/>
                </a:lnTo>
                <a:lnTo>
                  <a:pt x="10667" y="33527"/>
                </a:lnTo>
                <a:lnTo>
                  <a:pt x="24383" y="33527"/>
                </a:lnTo>
                <a:lnTo>
                  <a:pt x="25907" y="32003"/>
                </a:lnTo>
                <a:lnTo>
                  <a:pt x="28955" y="30479"/>
                </a:lnTo>
                <a:lnTo>
                  <a:pt x="32003" y="25907"/>
                </a:lnTo>
                <a:lnTo>
                  <a:pt x="33527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89976" y="6073141"/>
            <a:ext cx="33528" cy="33527"/>
          </a:xfrm>
          <a:custGeom>
            <a:avLst/>
            <a:gdLst/>
            <a:ahLst/>
            <a:cxnLst/>
            <a:rect l="l" t="t" r="r" b="b"/>
            <a:pathLst>
              <a:path w="33527" h="33527">
                <a:moveTo>
                  <a:pt x="33527" y="21335"/>
                </a:moveTo>
                <a:lnTo>
                  <a:pt x="33527" y="13715"/>
                </a:lnTo>
                <a:lnTo>
                  <a:pt x="32003" y="12191"/>
                </a:lnTo>
                <a:lnTo>
                  <a:pt x="32003" y="10667"/>
                </a:lnTo>
                <a:lnTo>
                  <a:pt x="28955" y="4571"/>
                </a:lnTo>
                <a:lnTo>
                  <a:pt x="25907" y="1523"/>
                </a:lnTo>
                <a:lnTo>
                  <a:pt x="22859" y="1523"/>
                </a:lnTo>
                <a:lnTo>
                  <a:pt x="18287" y="0"/>
                </a:lnTo>
                <a:lnTo>
                  <a:pt x="13715" y="0"/>
                </a:lnTo>
                <a:lnTo>
                  <a:pt x="10667" y="1523"/>
                </a:lnTo>
                <a:lnTo>
                  <a:pt x="6095" y="3047"/>
                </a:lnTo>
                <a:lnTo>
                  <a:pt x="4571" y="4571"/>
                </a:lnTo>
                <a:lnTo>
                  <a:pt x="0" y="13715"/>
                </a:lnTo>
                <a:lnTo>
                  <a:pt x="0" y="19811"/>
                </a:lnTo>
                <a:lnTo>
                  <a:pt x="1523" y="22859"/>
                </a:lnTo>
                <a:lnTo>
                  <a:pt x="1523" y="24383"/>
                </a:lnTo>
                <a:lnTo>
                  <a:pt x="3047" y="28955"/>
                </a:lnTo>
                <a:lnTo>
                  <a:pt x="4571" y="30479"/>
                </a:lnTo>
                <a:lnTo>
                  <a:pt x="9143" y="32003"/>
                </a:lnTo>
                <a:lnTo>
                  <a:pt x="10667" y="33527"/>
                </a:lnTo>
                <a:lnTo>
                  <a:pt x="19811" y="33527"/>
                </a:lnTo>
                <a:lnTo>
                  <a:pt x="24383" y="32003"/>
                </a:lnTo>
                <a:lnTo>
                  <a:pt x="27431" y="32003"/>
                </a:lnTo>
                <a:lnTo>
                  <a:pt x="28955" y="30479"/>
                </a:lnTo>
                <a:lnTo>
                  <a:pt x="30479" y="25907"/>
                </a:lnTo>
                <a:lnTo>
                  <a:pt x="32003" y="22859"/>
                </a:lnTo>
                <a:lnTo>
                  <a:pt x="33527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13863" y="995681"/>
            <a:ext cx="6423660" cy="1086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spc="-5" dirty="0">
                <a:latin typeface="Arial"/>
                <a:cs typeface="Arial"/>
              </a:rPr>
              <a:t>TU</a:t>
            </a:r>
            <a:r>
              <a:rPr sz="4400" spc="-10" dirty="0">
                <a:latin typeface="Arial"/>
                <a:cs typeface="Arial"/>
              </a:rPr>
              <a:t>J</a:t>
            </a:r>
            <a:r>
              <a:rPr sz="4400" spc="-15" dirty="0">
                <a:latin typeface="Arial"/>
                <a:cs typeface="Arial"/>
              </a:rPr>
              <a:t>U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5" dirty="0">
                <a:latin typeface="Arial"/>
                <a:cs typeface="Arial"/>
              </a:rPr>
              <a:t>J</a:t>
            </a:r>
            <a:r>
              <a:rPr sz="4400" spc="-5" dirty="0">
                <a:latin typeface="Arial"/>
                <a:cs typeface="Arial"/>
              </a:rPr>
              <a:t>I</a:t>
            </a:r>
            <a:r>
              <a:rPr sz="4400" spc="-15" dirty="0">
                <a:latin typeface="Arial"/>
                <a:cs typeface="Arial"/>
              </a:rPr>
              <a:t>A</a:t>
            </a:r>
            <a:r>
              <a:rPr sz="4400" dirty="0">
                <a:latin typeface="Arial"/>
                <a:cs typeface="Arial"/>
              </a:rPr>
              <a:t>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PL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900"/>
          </a:p>
          <a:p>
            <a:pPr marL="1213094"/>
            <a:r>
              <a:rPr sz="2000" spc="130" dirty="0">
                <a:latin typeface="Verdana"/>
                <a:cs typeface="Verdana"/>
              </a:rPr>
              <a:t>err</a:t>
            </a:r>
            <a:r>
              <a:rPr sz="2000" spc="155" dirty="0">
                <a:latin typeface="Verdana"/>
                <a:cs typeface="Verdana"/>
              </a:rPr>
              <a:t>o</a:t>
            </a:r>
            <a:r>
              <a:rPr sz="2000" spc="130" dirty="0">
                <a:latin typeface="Verdana"/>
                <a:cs typeface="Verdana"/>
              </a:rPr>
              <a:t>r</a:t>
            </a:r>
            <a:r>
              <a:rPr sz="2000" spc="145" dirty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79698" y="2385566"/>
            <a:ext cx="3885565" cy="1096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spc="130" dirty="0">
                <a:latin typeface="Verdana"/>
                <a:cs typeface="Verdana"/>
              </a:rPr>
              <a:t>re</a:t>
            </a:r>
            <a:r>
              <a:rPr sz="2000" spc="145" dirty="0">
                <a:latin typeface="Verdana"/>
                <a:cs typeface="Verdana"/>
              </a:rPr>
              <a:t>qu</a:t>
            </a:r>
            <a:r>
              <a:rPr sz="2000" spc="130" dirty="0">
                <a:latin typeface="Verdana"/>
                <a:cs typeface="Verdana"/>
              </a:rPr>
              <a:t>ir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76" dirty="0">
                <a:latin typeface="Verdana"/>
                <a:cs typeface="Verdana"/>
              </a:rPr>
              <a:t>m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45" dirty="0">
                <a:latin typeface="Verdana"/>
                <a:cs typeface="Verdana"/>
              </a:rPr>
              <a:t>n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45" dirty="0">
                <a:latin typeface="Verdana"/>
                <a:cs typeface="Verdana"/>
              </a:rPr>
              <a:t>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c</a:t>
            </a:r>
            <a:r>
              <a:rPr sz="2000" spc="155" dirty="0">
                <a:latin typeface="Verdana"/>
                <a:cs typeface="Verdana"/>
              </a:rPr>
              <a:t>o</a:t>
            </a:r>
            <a:r>
              <a:rPr sz="2000" spc="145" dirty="0">
                <a:latin typeface="Verdana"/>
                <a:cs typeface="Verdana"/>
              </a:rPr>
              <a:t>n</a:t>
            </a:r>
            <a:r>
              <a:rPr sz="2000" spc="140" dirty="0">
                <a:latin typeface="Verdana"/>
                <a:cs typeface="Verdana"/>
              </a:rPr>
              <a:t>f</a:t>
            </a:r>
            <a:r>
              <a:rPr sz="2000" spc="155" dirty="0">
                <a:latin typeface="Verdana"/>
                <a:cs typeface="Verdana"/>
              </a:rPr>
              <a:t>o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spc="165" dirty="0">
                <a:latin typeface="Verdana"/>
                <a:cs typeface="Verdana"/>
              </a:rPr>
              <a:t>m</a:t>
            </a:r>
            <a:r>
              <a:rPr sz="2000" spc="130" dirty="0">
                <a:latin typeface="Verdana"/>
                <a:cs typeface="Verdana"/>
              </a:rPr>
              <a:t>a</a:t>
            </a:r>
            <a:r>
              <a:rPr sz="2000" spc="145" dirty="0">
                <a:latin typeface="Verdana"/>
                <a:cs typeface="Verdana"/>
              </a:rPr>
              <a:t>n</a:t>
            </a:r>
            <a:r>
              <a:rPr sz="2000" spc="114" dirty="0">
                <a:latin typeface="Verdana"/>
                <a:cs typeface="Verdana"/>
              </a:rPr>
              <a:t>c</a:t>
            </a:r>
            <a:r>
              <a:rPr sz="2000" spc="130" dirty="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 marL="1538744"/>
            <a:r>
              <a:rPr sz="2000" spc="145" dirty="0">
                <a:latin typeface="Verdana"/>
                <a:cs typeface="Verdana"/>
              </a:rPr>
              <a:t>p</a:t>
            </a:r>
            <a:r>
              <a:rPr sz="2000" spc="130" dirty="0">
                <a:latin typeface="Verdana"/>
                <a:cs typeface="Verdana"/>
              </a:rPr>
              <a:t>er</a:t>
            </a:r>
            <a:r>
              <a:rPr sz="2000" spc="140" dirty="0">
                <a:latin typeface="Verdana"/>
                <a:cs typeface="Verdana"/>
              </a:rPr>
              <a:t>f</a:t>
            </a:r>
            <a:r>
              <a:rPr sz="2000" spc="155" dirty="0">
                <a:latin typeface="Verdana"/>
                <a:cs typeface="Verdana"/>
              </a:rPr>
              <a:t>o</a:t>
            </a:r>
            <a:r>
              <a:rPr sz="2000" spc="120" dirty="0">
                <a:latin typeface="Verdana"/>
                <a:cs typeface="Verdana"/>
              </a:rPr>
              <a:t>r</a:t>
            </a:r>
            <a:r>
              <a:rPr sz="2000" spc="176" dirty="0">
                <a:latin typeface="Verdana"/>
                <a:cs typeface="Verdana"/>
              </a:rPr>
              <a:t>m</a:t>
            </a:r>
            <a:r>
              <a:rPr sz="2000" spc="120" dirty="0">
                <a:latin typeface="Verdana"/>
                <a:cs typeface="Verdana"/>
              </a:rPr>
              <a:t>a</a:t>
            </a:r>
            <a:r>
              <a:rPr sz="2000" spc="135" dirty="0">
                <a:latin typeface="Verdana"/>
                <a:cs typeface="Verdana"/>
              </a:rPr>
              <a:t>n</a:t>
            </a:r>
            <a:r>
              <a:rPr sz="2000" spc="130" dirty="0">
                <a:latin typeface="Verdana"/>
                <a:cs typeface="Verdana"/>
              </a:rPr>
              <a:t>ce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37558" y="4346956"/>
            <a:ext cx="1875789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sz="2000" spc="130" dirty="0">
                <a:latin typeface="Verdana"/>
                <a:cs typeface="Verdana"/>
              </a:rPr>
              <a:t>a</a:t>
            </a:r>
            <a:r>
              <a:rPr sz="2000" spc="150" dirty="0">
                <a:latin typeface="Verdana"/>
                <a:cs typeface="Verdana"/>
              </a:rPr>
              <a:t>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30" dirty="0">
                <a:latin typeface="Verdana"/>
                <a:cs typeface="Verdana"/>
              </a:rPr>
              <a:t>i</a:t>
            </a:r>
            <a:r>
              <a:rPr sz="2000" spc="145" dirty="0">
                <a:latin typeface="Verdana"/>
                <a:cs typeface="Verdana"/>
              </a:rPr>
              <a:t>nd</a:t>
            </a:r>
            <a:r>
              <a:rPr sz="2000" spc="130" dirty="0">
                <a:latin typeface="Verdana"/>
                <a:cs typeface="Verdana"/>
              </a:rPr>
              <a:t>ica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20" dirty="0">
                <a:latin typeface="Verdana"/>
                <a:cs typeface="Verdana"/>
              </a:rPr>
              <a:t>i</a:t>
            </a:r>
            <a:r>
              <a:rPr sz="2000" spc="155" dirty="0">
                <a:latin typeface="Verdana"/>
                <a:cs typeface="Verdana"/>
              </a:rPr>
              <a:t>o</a:t>
            </a:r>
            <a:r>
              <a:rPr sz="2000" spc="150" dirty="0">
                <a:latin typeface="Verdana"/>
                <a:cs typeface="Verdana"/>
              </a:rPr>
              <a:t>n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spc="155" dirty="0">
                <a:latin typeface="Verdana"/>
                <a:cs typeface="Verdana"/>
              </a:rPr>
              <a:t>o</a:t>
            </a:r>
            <a:r>
              <a:rPr sz="2000" spc="140" dirty="0">
                <a:latin typeface="Verdana"/>
                <a:cs typeface="Verdana"/>
              </a:rPr>
              <a:t>f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145" dirty="0">
                <a:latin typeface="Verdana"/>
                <a:cs typeface="Verdana"/>
              </a:rPr>
              <a:t>qu</a:t>
            </a:r>
            <a:r>
              <a:rPr sz="2000" spc="130" dirty="0">
                <a:latin typeface="Verdana"/>
                <a:cs typeface="Verdana"/>
              </a:rPr>
              <a:t>ali</a:t>
            </a:r>
            <a:r>
              <a:rPr sz="2000" spc="110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86146" y="6309359"/>
            <a:ext cx="549529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[</a:t>
            </a:r>
            <a:r>
              <a:rPr sz="900" spc="-5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dap</a:t>
            </a:r>
            <a:r>
              <a:rPr sz="900" spc="-15" dirty="0">
                <a:solidFill>
                  <a:srgbClr val="000065"/>
                </a:solidFill>
                <a:latin typeface="Arial"/>
                <a:cs typeface="Arial"/>
              </a:rPr>
              <a:t>t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ed</a:t>
            </a:r>
            <a:r>
              <a:rPr sz="900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f</a:t>
            </a:r>
            <a:r>
              <a:rPr sz="900" spc="-15" dirty="0">
                <a:solidFill>
                  <a:srgbClr val="000065"/>
                </a:solidFill>
                <a:latin typeface="Arial"/>
                <a:cs typeface="Arial"/>
              </a:rPr>
              <a:t>r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om</a:t>
            </a:r>
            <a:r>
              <a:rPr sz="900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i="1" spc="-1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oft</a:t>
            </a:r>
            <a:r>
              <a:rPr sz="900" i="1" spc="-5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900" i="1" spc="-15" dirty="0">
                <a:solidFill>
                  <a:srgbClr val="000065"/>
                </a:solidFill>
                <a:latin typeface="Arial"/>
                <a:cs typeface="Arial"/>
              </a:rPr>
              <a:t>r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sz="900" i="1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g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eeri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g</a:t>
            </a:r>
            <a:r>
              <a:rPr sz="900" i="1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A </a:t>
            </a:r>
            <a:r>
              <a:rPr sz="900" i="1" spc="-5" dirty="0">
                <a:solidFill>
                  <a:srgbClr val="000065"/>
                </a:solidFill>
                <a:latin typeface="Arial"/>
                <a:cs typeface="Arial"/>
              </a:rPr>
              <a:t>P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r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900" i="1" spc="5" dirty="0">
                <a:solidFill>
                  <a:srgbClr val="000065"/>
                </a:solidFill>
                <a:latin typeface="Arial"/>
                <a:cs typeface="Arial"/>
              </a:rPr>
              <a:t>c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t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ti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ner</a:t>
            </a:r>
            <a:r>
              <a:rPr sz="900" i="1" spc="-20" dirty="0">
                <a:solidFill>
                  <a:srgbClr val="000065"/>
                </a:solidFill>
                <a:latin typeface="Arial"/>
                <a:cs typeface="Arial"/>
              </a:rPr>
              <a:t>’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900" i="1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ppro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900" i="1" spc="5" dirty="0">
                <a:solidFill>
                  <a:srgbClr val="000065"/>
                </a:solidFill>
                <a:latin typeface="Arial"/>
                <a:cs typeface="Arial"/>
              </a:rPr>
              <a:t>c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h</a:t>
            </a:r>
            <a:r>
              <a:rPr sz="900" i="1" spc="5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5</a:t>
            </a:r>
            <a:r>
              <a:rPr sz="900" i="1" baseline="27777" dirty="0">
                <a:solidFill>
                  <a:srgbClr val="000065"/>
                </a:solidFill>
                <a:latin typeface="Arial"/>
                <a:cs typeface="Arial"/>
              </a:rPr>
              <a:t>th </a:t>
            </a:r>
            <a:r>
              <a:rPr sz="900" i="1" spc="-120" baseline="27777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d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iti</a:t>
            </a:r>
            <a:r>
              <a:rPr sz="900" i="1" spc="-10" dirty="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sz="900" i="1" dirty="0">
                <a:solidFill>
                  <a:srgbClr val="000065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, by</a:t>
            </a:r>
            <a:r>
              <a:rPr sz="900" spc="-5" dirty="0">
                <a:solidFill>
                  <a:srgbClr val="000065"/>
                </a:solidFill>
                <a:latin typeface="Arial"/>
                <a:cs typeface="Arial"/>
              </a:rPr>
              <a:t> P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r</a:t>
            </a:r>
            <a:r>
              <a:rPr sz="900" spc="-10" dirty="0">
                <a:solidFill>
                  <a:srgbClr val="000065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900" spc="-10" dirty="0">
                <a:solidFill>
                  <a:srgbClr val="000065"/>
                </a:solidFill>
                <a:latin typeface="Arial"/>
                <a:cs typeface="Arial"/>
              </a:rPr>
              <a:t>s</a:t>
            </a:r>
            <a:r>
              <a:rPr sz="900" spc="5" dirty="0">
                <a:solidFill>
                  <a:srgbClr val="000065"/>
                </a:solidFill>
                <a:latin typeface="Arial"/>
                <a:cs typeface="Arial"/>
              </a:rPr>
              <a:t>m</a:t>
            </a:r>
            <a:r>
              <a:rPr sz="900" spc="-10" dirty="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n, </a:t>
            </a:r>
            <a:r>
              <a:rPr sz="900" spc="-10" dirty="0">
                <a:solidFill>
                  <a:srgbClr val="000065"/>
                </a:solidFill>
                <a:latin typeface="Arial"/>
                <a:cs typeface="Arial"/>
              </a:rPr>
              <a:t>M</a:t>
            </a:r>
            <a:r>
              <a:rPr sz="900" spc="5" dirty="0">
                <a:solidFill>
                  <a:srgbClr val="000065"/>
                </a:solidFill>
                <a:latin typeface="Arial"/>
                <a:cs typeface="Arial"/>
              </a:rPr>
              <a:t>c</a:t>
            </a:r>
            <a:r>
              <a:rPr sz="900" spc="-5" dirty="0">
                <a:solidFill>
                  <a:srgbClr val="000065"/>
                </a:solidFill>
                <a:latin typeface="Arial"/>
                <a:cs typeface="Arial"/>
              </a:rPr>
              <a:t>G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ra</a:t>
            </a:r>
            <a:r>
              <a:rPr sz="900" spc="-15" dirty="0">
                <a:solidFill>
                  <a:srgbClr val="000065"/>
                </a:solidFill>
                <a:latin typeface="Arial"/>
                <a:cs typeface="Arial"/>
              </a:rPr>
              <a:t>w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-</a:t>
            </a:r>
            <a:r>
              <a:rPr sz="900" spc="-5" dirty="0">
                <a:solidFill>
                  <a:srgbClr val="000065"/>
                </a:solidFill>
                <a:latin typeface="Arial"/>
                <a:cs typeface="Arial"/>
              </a:rPr>
              <a:t>H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ill, 2</a:t>
            </a:r>
            <a:r>
              <a:rPr sz="900" spc="-10" dirty="0">
                <a:solidFill>
                  <a:srgbClr val="000065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000065"/>
                </a:solidFill>
                <a:latin typeface="Arial"/>
                <a:cs typeface="Arial"/>
              </a:rPr>
              <a:t>00]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481" rIns="0" bIns="0" rtlCol="0">
            <a:noAutofit/>
          </a:bodyPr>
          <a:lstStyle/>
          <a:p>
            <a:pPr marL="1842176"/>
            <a:r>
              <a:rPr dirty="0">
                <a:latin typeface="Arial"/>
                <a:cs typeface="Arial"/>
              </a:rPr>
              <a:t>PE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U</a:t>
            </a:r>
            <a:r>
              <a:rPr spc="5" dirty="0">
                <a:latin typeface="Arial"/>
                <a:cs typeface="Arial"/>
              </a:rPr>
              <a:t>J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AN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L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8021" y="4812794"/>
            <a:ext cx="5638799" cy="914399"/>
          </a:xfrm>
          <a:custGeom>
            <a:avLst/>
            <a:gdLst/>
            <a:ahLst/>
            <a:cxnLst/>
            <a:rect l="l" t="t" r="r" b="b"/>
            <a:pathLst>
              <a:path w="5638799" h="914399">
                <a:moveTo>
                  <a:pt x="5638799" y="457199"/>
                </a:moveTo>
                <a:lnTo>
                  <a:pt x="5629456" y="419843"/>
                </a:lnTo>
                <a:lnTo>
                  <a:pt x="5601909" y="383293"/>
                </a:lnTo>
                <a:lnTo>
                  <a:pt x="5556884" y="347669"/>
                </a:lnTo>
                <a:lnTo>
                  <a:pt x="5495104" y="313090"/>
                </a:lnTo>
                <a:lnTo>
                  <a:pt x="5417296" y="279677"/>
                </a:lnTo>
                <a:lnTo>
                  <a:pt x="5324182" y="247550"/>
                </a:lnTo>
                <a:lnTo>
                  <a:pt x="5216488" y="216829"/>
                </a:lnTo>
                <a:lnTo>
                  <a:pt x="5094939" y="187634"/>
                </a:lnTo>
                <a:lnTo>
                  <a:pt x="4960259" y="160085"/>
                </a:lnTo>
                <a:lnTo>
                  <a:pt x="4813172" y="134302"/>
                </a:lnTo>
                <a:lnTo>
                  <a:pt x="4654405" y="110405"/>
                </a:lnTo>
                <a:lnTo>
                  <a:pt x="4484680" y="88513"/>
                </a:lnTo>
                <a:lnTo>
                  <a:pt x="4304724" y="68748"/>
                </a:lnTo>
                <a:lnTo>
                  <a:pt x="4115260" y="51229"/>
                </a:lnTo>
                <a:lnTo>
                  <a:pt x="3917013" y="36075"/>
                </a:lnTo>
                <a:lnTo>
                  <a:pt x="3710708" y="23408"/>
                </a:lnTo>
                <a:lnTo>
                  <a:pt x="3497069" y="13347"/>
                </a:lnTo>
                <a:lnTo>
                  <a:pt x="3276822" y="6012"/>
                </a:lnTo>
                <a:lnTo>
                  <a:pt x="3050690" y="1523"/>
                </a:lnTo>
                <a:lnTo>
                  <a:pt x="2819399" y="0"/>
                </a:lnTo>
                <a:lnTo>
                  <a:pt x="2588315" y="1523"/>
                </a:lnTo>
                <a:lnTo>
                  <a:pt x="2362347" y="6012"/>
                </a:lnTo>
                <a:lnTo>
                  <a:pt x="2142225" y="13347"/>
                </a:lnTo>
                <a:lnTo>
                  <a:pt x="1928676" y="23408"/>
                </a:lnTo>
                <a:lnTo>
                  <a:pt x="1722429" y="36075"/>
                </a:lnTo>
                <a:lnTo>
                  <a:pt x="1524211" y="51229"/>
                </a:lnTo>
                <a:lnTo>
                  <a:pt x="1334751" y="68748"/>
                </a:lnTo>
                <a:lnTo>
                  <a:pt x="1154777" y="88513"/>
                </a:lnTo>
                <a:lnTo>
                  <a:pt x="985016" y="110405"/>
                </a:lnTo>
                <a:lnTo>
                  <a:pt x="826198" y="134302"/>
                </a:lnTo>
                <a:lnTo>
                  <a:pt x="679049" y="160085"/>
                </a:lnTo>
                <a:lnTo>
                  <a:pt x="544299" y="187634"/>
                </a:lnTo>
                <a:lnTo>
                  <a:pt x="422675" y="216829"/>
                </a:lnTo>
                <a:lnTo>
                  <a:pt x="314905" y="247550"/>
                </a:lnTo>
                <a:lnTo>
                  <a:pt x="221718" y="279677"/>
                </a:lnTo>
                <a:lnTo>
                  <a:pt x="143841" y="313090"/>
                </a:lnTo>
                <a:lnTo>
                  <a:pt x="82002" y="347669"/>
                </a:lnTo>
                <a:lnTo>
                  <a:pt x="36931" y="383293"/>
                </a:lnTo>
                <a:lnTo>
                  <a:pt x="9354" y="419843"/>
                </a:lnTo>
                <a:lnTo>
                  <a:pt x="0" y="457199"/>
                </a:lnTo>
                <a:lnTo>
                  <a:pt x="9354" y="494762"/>
                </a:lnTo>
                <a:lnTo>
                  <a:pt x="36931" y="531476"/>
                </a:lnTo>
                <a:lnTo>
                  <a:pt x="82002" y="567226"/>
                </a:lnTo>
                <a:lnTo>
                  <a:pt x="143841" y="601894"/>
                </a:lnTo>
                <a:lnTo>
                  <a:pt x="221718" y="635365"/>
                </a:lnTo>
                <a:lnTo>
                  <a:pt x="314905" y="667521"/>
                </a:lnTo>
                <a:lnTo>
                  <a:pt x="422675" y="698246"/>
                </a:lnTo>
                <a:lnTo>
                  <a:pt x="544299" y="727423"/>
                </a:lnTo>
                <a:lnTo>
                  <a:pt x="679049" y="754936"/>
                </a:lnTo>
                <a:lnTo>
                  <a:pt x="826198" y="780668"/>
                </a:lnTo>
                <a:lnTo>
                  <a:pt x="985016" y="804503"/>
                </a:lnTo>
                <a:lnTo>
                  <a:pt x="1154777" y="826324"/>
                </a:lnTo>
                <a:lnTo>
                  <a:pt x="1334751" y="846015"/>
                </a:lnTo>
                <a:lnTo>
                  <a:pt x="1524211" y="863458"/>
                </a:lnTo>
                <a:lnTo>
                  <a:pt x="1722429" y="878538"/>
                </a:lnTo>
                <a:lnTo>
                  <a:pt x="1928676" y="891137"/>
                </a:lnTo>
                <a:lnTo>
                  <a:pt x="2142225" y="901140"/>
                </a:lnTo>
                <a:lnTo>
                  <a:pt x="2362347" y="908428"/>
                </a:lnTo>
                <a:lnTo>
                  <a:pt x="2588315" y="912887"/>
                </a:lnTo>
                <a:lnTo>
                  <a:pt x="2819399" y="914399"/>
                </a:lnTo>
                <a:lnTo>
                  <a:pt x="3050690" y="912887"/>
                </a:lnTo>
                <a:lnTo>
                  <a:pt x="3276822" y="908428"/>
                </a:lnTo>
                <a:lnTo>
                  <a:pt x="3497069" y="901140"/>
                </a:lnTo>
                <a:lnTo>
                  <a:pt x="3710708" y="891137"/>
                </a:lnTo>
                <a:lnTo>
                  <a:pt x="3917013" y="878538"/>
                </a:lnTo>
                <a:lnTo>
                  <a:pt x="4115260" y="863458"/>
                </a:lnTo>
                <a:lnTo>
                  <a:pt x="4304724" y="846015"/>
                </a:lnTo>
                <a:lnTo>
                  <a:pt x="4484680" y="826324"/>
                </a:lnTo>
                <a:lnTo>
                  <a:pt x="4654405" y="804503"/>
                </a:lnTo>
                <a:lnTo>
                  <a:pt x="4813172" y="780668"/>
                </a:lnTo>
                <a:lnTo>
                  <a:pt x="4960259" y="754936"/>
                </a:lnTo>
                <a:lnTo>
                  <a:pt x="5094939" y="727423"/>
                </a:lnTo>
                <a:lnTo>
                  <a:pt x="5216488" y="698246"/>
                </a:lnTo>
                <a:lnTo>
                  <a:pt x="5324182" y="667521"/>
                </a:lnTo>
                <a:lnTo>
                  <a:pt x="5417296" y="635365"/>
                </a:lnTo>
                <a:lnTo>
                  <a:pt x="5495104" y="601894"/>
                </a:lnTo>
                <a:lnTo>
                  <a:pt x="5556884" y="567226"/>
                </a:lnTo>
                <a:lnTo>
                  <a:pt x="5601909" y="531476"/>
                </a:lnTo>
                <a:lnTo>
                  <a:pt x="5629456" y="494762"/>
                </a:lnTo>
                <a:lnTo>
                  <a:pt x="5638799" y="457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1821" y="4736593"/>
            <a:ext cx="5638799" cy="914399"/>
          </a:xfrm>
          <a:custGeom>
            <a:avLst/>
            <a:gdLst/>
            <a:ahLst/>
            <a:cxnLst/>
            <a:rect l="l" t="t" r="r" b="b"/>
            <a:pathLst>
              <a:path w="5638799" h="914399">
                <a:moveTo>
                  <a:pt x="5638799" y="457199"/>
                </a:moveTo>
                <a:lnTo>
                  <a:pt x="5629456" y="419843"/>
                </a:lnTo>
                <a:lnTo>
                  <a:pt x="5601909" y="383293"/>
                </a:lnTo>
                <a:lnTo>
                  <a:pt x="5556884" y="347669"/>
                </a:lnTo>
                <a:lnTo>
                  <a:pt x="5495104" y="313090"/>
                </a:lnTo>
                <a:lnTo>
                  <a:pt x="5417296" y="279677"/>
                </a:lnTo>
                <a:lnTo>
                  <a:pt x="5324182" y="247550"/>
                </a:lnTo>
                <a:lnTo>
                  <a:pt x="5216488" y="216829"/>
                </a:lnTo>
                <a:lnTo>
                  <a:pt x="5094939" y="187634"/>
                </a:lnTo>
                <a:lnTo>
                  <a:pt x="4960259" y="160085"/>
                </a:lnTo>
                <a:lnTo>
                  <a:pt x="4813172" y="134302"/>
                </a:lnTo>
                <a:lnTo>
                  <a:pt x="4654405" y="110405"/>
                </a:lnTo>
                <a:lnTo>
                  <a:pt x="4484680" y="88513"/>
                </a:lnTo>
                <a:lnTo>
                  <a:pt x="4304724" y="68748"/>
                </a:lnTo>
                <a:lnTo>
                  <a:pt x="4115260" y="51229"/>
                </a:lnTo>
                <a:lnTo>
                  <a:pt x="3917013" y="36075"/>
                </a:lnTo>
                <a:lnTo>
                  <a:pt x="3710708" y="23408"/>
                </a:lnTo>
                <a:lnTo>
                  <a:pt x="3497069" y="13347"/>
                </a:lnTo>
                <a:lnTo>
                  <a:pt x="3276822" y="6012"/>
                </a:lnTo>
                <a:lnTo>
                  <a:pt x="3050690" y="1523"/>
                </a:lnTo>
                <a:lnTo>
                  <a:pt x="2819399" y="0"/>
                </a:lnTo>
                <a:lnTo>
                  <a:pt x="2588315" y="1523"/>
                </a:lnTo>
                <a:lnTo>
                  <a:pt x="2362347" y="6012"/>
                </a:lnTo>
                <a:lnTo>
                  <a:pt x="2142225" y="13347"/>
                </a:lnTo>
                <a:lnTo>
                  <a:pt x="1928676" y="23408"/>
                </a:lnTo>
                <a:lnTo>
                  <a:pt x="1722429" y="36075"/>
                </a:lnTo>
                <a:lnTo>
                  <a:pt x="1524211" y="51229"/>
                </a:lnTo>
                <a:lnTo>
                  <a:pt x="1334751" y="68748"/>
                </a:lnTo>
                <a:lnTo>
                  <a:pt x="1154777" y="88513"/>
                </a:lnTo>
                <a:lnTo>
                  <a:pt x="985016" y="110405"/>
                </a:lnTo>
                <a:lnTo>
                  <a:pt x="826198" y="134302"/>
                </a:lnTo>
                <a:lnTo>
                  <a:pt x="679049" y="160085"/>
                </a:lnTo>
                <a:lnTo>
                  <a:pt x="544299" y="187634"/>
                </a:lnTo>
                <a:lnTo>
                  <a:pt x="422675" y="216829"/>
                </a:lnTo>
                <a:lnTo>
                  <a:pt x="314905" y="247550"/>
                </a:lnTo>
                <a:lnTo>
                  <a:pt x="221718" y="279677"/>
                </a:lnTo>
                <a:lnTo>
                  <a:pt x="143841" y="313090"/>
                </a:lnTo>
                <a:lnTo>
                  <a:pt x="82002" y="347669"/>
                </a:lnTo>
                <a:lnTo>
                  <a:pt x="36931" y="383293"/>
                </a:lnTo>
                <a:lnTo>
                  <a:pt x="9354" y="419843"/>
                </a:lnTo>
                <a:lnTo>
                  <a:pt x="0" y="457199"/>
                </a:lnTo>
                <a:lnTo>
                  <a:pt x="9354" y="494762"/>
                </a:lnTo>
                <a:lnTo>
                  <a:pt x="36931" y="531476"/>
                </a:lnTo>
                <a:lnTo>
                  <a:pt x="82002" y="567226"/>
                </a:lnTo>
                <a:lnTo>
                  <a:pt x="143841" y="601894"/>
                </a:lnTo>
                <a:lnTo>
                  <a:pt x="221718" y="635365"/>
                </a:lnTo>
                <a:lnTo>
                  <a:pt x="314905" y="667521"/>
                </a:lnTo>
                <a:lnTo>
                  <a:pt x="422675" y="698246"/>
                </a:lnTo>
                <a:lnTo>
                  <a:pt x="544299" y="727423"/>
                </a:lnTo>
                <a:lnTo>
                  <a:pt x="679049" y="754936"/>
                </a:lnTo>
                <a:lnTo>
                  <a:pt x="826198" y="780668"/>
                </a:lnTo>
                <a:lnTo>
                  <a:pt x="985016" y="804503"/>
                </a:lnTo>
                <a:lnTo>
                  <a:pt x="1154777" y="826324"/>
                </a:lnTo>
                <a:lnTo>
                  <a:pt x="1334751" y="846015"/>
                </a:lnTo>
                <a:lnTo>
                  <a:pt x="1524211" y="863458"/>
                </a:lnTo>
                <a:lnTo>
                  <a:pt x="1722429" y="878538"/>
                </a:lnTo>
                <a:lnTo>
                  <a:pt x="1928676" y="891137"/>
                </a:lnTo>
                <a:lnTo>
                  <a:pt x="2142225" y="901140"/>
                </a:lnTo>
                <a:lnTo>
                  <a:pt x="2362347" y="908428"/>
                </a:lnTo>
                <a:lnTo>
                  <a:pt x="2588315" y="912887"/>
                </a:lnTo>
                <a:lnTo>
                  <a:pt x="2819399" y="914399"/>
                </a:lnTo>
                <a:lnTo>
                  <a:pt x="3050690" y="912887"/>
                </a:lnTo>
                <a:lnTo>
                  <a:pt x="3276822" y="908428"/>
                </a:lnTo>
                <a:lnTo>
                  <a:pt x="3497069" y="901140"/>
                </a:lnTo>
                <a:lnTo>
                  <a:pt x="3710708" y="891137"/>
                </a:lnTo>
                <a:lnTo>
                  <a:pt x="3917013" y="878538"/>
                </a:lnTo>
                <a:lnTo>
                  <a:pt x="4115260" y="863458"/>
                </a:lnTo>
                <a:lnTo>
                  <a:pt x="4304724" y="846015"/>
                </a:lnTo>
                <a:lnTo>
                  <a:pt x="4484680" y="826324"/>
                </a:lnTo>
                <a:lnTo>
                  <a:pt x="4654405" y="804503"/>
                </a:lnTo>
                <a:lnTo>
                  <a:pt x="4813172" y="780668"/>
                </a:lnTo>
                <a:lnTo>
                  <a:pt x="4960259" y="754936"/>
                </a:lnTo>
                <a:lnTo>
                  <a:pt x="5094939" y="727423"/>
                </a:lnTo>
                <a:lnTo>
                  <a:pt x="5216488" y="698246"/>
                </a:lnTo>
                <a:lnTo>
                  <a:pt x="5324182" y="667521"/>
                </a:lnTo>
                <a:lnTo>
                  <a:pt x="5417296" y="635365"/>
                </a:lnTo>
                <a:lnTo>
                  <a:pt x="5495104" y="601894"/>
                </a:lnTo>
                <a:lnTo>
                  <a:pt x="5556884" y="567226"/>
                </a:lnTo>
                <a:lnTo>
                  <a:pt x="5601909" y="531476"/>
                </a:lnTo>
                <a:lnTo>
                  <a:pt x="5629456" y="494762"/>
                </a:lnTo>
                <a:lnTo>
                  <a:pt x="5638799" y="4571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7330" y="4712207"/>
            <a:ext cx="4559807" cy="571499"/>
          </a:xfrm>
          <a:custGeom>
            <a:avLst/>
            <a:gdLst/>
            <a:ahLst/>
            <a:cxnLst/>
            <a:rect l="l" t="t" r="r" b="b"/>
            <a:pathLst>
              <a:path w="4559807" h="571499">
                <a:moveTo>
                  <a:pt x="4559807" y="284987"/>
                </a:moveTo>
                <a:lnTo>
                  <a:pt x="4529958" y="238864"/>
                </a:lnTo>
                <a:lnTo>
                  <a:pt x="4493528" y="216639"/>
                </a:lnTo>
                <a:lnTo>
                  <a:pt x="4443544" y="195071"/>
                </a:lnTo>
                <a:lnTo>
                  <a:pt x="4380595" y="174236"/>
                </a:lnTo>
                <a:lnTo>
                  <a:pt x="4305266" y="154205"/>
                </a:lnTo>
                <a:lnTo>
                  <a:pt x="4218146" y="135055"/>
                </a:lnTo>
                <a:lnTo>
                  <a:pt x="4119823" y="116860"/>
                </a:lnTo>
                <a:lnTo>
                  <a:pt x="4010883" y="99693"/>
                </a:lnTo>
                <a:lnTo>
                  <a:pt x="3891914" y="83629"/>
                </a:lnTo>
                <a:lnTo>
                  <a:pt x="3763505" y="68742"/>
                </a:lnTo>
                <a:lnTo>
                  <a:pt x="3626242" y="55107"/>
                </a:lnTo>
                <a:lnTo>
                  <a:pt x="3480712" y="42798"/>
                </a:lnTo>
                <a:lnTo>
                  <a:pt x="3327504" y="31889"/>
                </a:lnTo>
                <a:lnTo>
                  <a:pt x="3167205" y="22455"/>
                </a:lnTo>
                <a:lnTo>
                  <a:pt x="3000402" y="14569"/>
                </a:lnTo>
                <a:lnTo>
                  <a:pt x="2827683" y="8306"/>
                </a:lnTo>
                <a:lnTo>
                  <a:pt x="2649635" y="3741"/>
                </a:lnTo>
                <a:lnTo>
                  <a:pt x="2466846" y="947"/>
                </a:lnTo>
                <a:lnTo>
                  <a:pt x="2279903" y="0"/>
                </a:lnTo>
                <a:lnTo>
                  <a:pt x="2092961" y="947"/>
                </a:lnTo>
                <a:lnTo>
                  <a:pt x="1910172" y="3741"/>
                </a:lnTo>
                <a:lnTo>
                  <a:pt x="1732124" y="8306"/>
                </a:lnTo>
                <a:lnTo>
                  <a:pt x="1559405" y="14569"/>
                </a:lnTo>
                <a:lnTo>
                  <a:pt x="1392602" y="22455"/>
                </a:lnTo>
                <a:lnTo>
                  <a:pt x="1232303" y="31889"/>
                </a:lnTo>
                <a:lnTo>
                  <a:pt x="1079095" y="42798"/>
                </a:lnTo>
                <a:lnTo>
                  <a:pt x="933565" y="55107"/>
                </a:lnTo>
                <a:lnTo>
                  <a:pt x="796302" y="68742"/>
                </a:lnTo>
                <a:lnTo>
                  <a:pt x="667892" y="83629"/>
                </a:lnTo>
                <a:lnTo>
                  <a:pt x="548924" y="99693"/>
                </a:lnTo>
                <a:lnTo>
                  <a:pt x="439984" y="116860"/>
                </a:lnTo>
                <a:lnTo>
                  <a:pt x="341661" y="135055"/>
                </a:lnTo>
                <a:lnTo>
                  <a:pt x="254541" y="154205"/>
                </a:lnTo>
                <a:lnTo>
                  <a:pt x="179212" y="174236"/>
                </a:lnTo>
                <a:lnTo>
                  <a:pt x="116262" y="195071"/>
                </a:lnTo>
                <a:lnTo>
                  <a:pt x="66279" y="216639"/>
                </a:lnTo>
                <a:lnTo>
                  <a:pt x="29849" y="238864"/>
                </a:lnTo>
                <a:lnTo>
                  <a:pt x="0" y="284987"/>
                </a:lnTo>
                <a:lnTo>
                  <a:pt x="7560" y="308521"/>
                </a:lnTo>
                <a:lnTo>
                  <a:pt x="66279" y="353924"/>
                </a:lnTo>
                <a:lnTo>
                  <a:pt x="116262" y="375647"/>
                </a:lnTo>
                <a:lnTo>
                  <a:pt x="179212" y="396620"/>
                </a:lnTo>
                <a:lnTo>
                  <a:pt x="254541" y="416771"/>
                </a:lnTo>
                <a:lnTo>
                  <a:pt x="341661" y="436025"/>
                </a:lnTo>
                <a:lnTo>
                  <a:pt x="439984" y="454310"/>
                </a:lnTo>
                <a:lnTo>
                  <a:pt x="548924" y="471553"/>
                </a:lnTo>
                <a:lnTo>
                  <a:pt x="667892" y="487679"/>
                </a:lnTo>
                <a:lnTo>
                  <a:pt x="796302" y="502618"/>
                </a:lnTo>
                <a:lnTo>
                  <a:pt x="933565" y="516294"/>
                </a:lnTo>
                <a:lnTo>
                  <a:pt x="1079095" y="528635"/>
                </a:lnTo>
                <a:lnTo>
                  <a:pt x="1232303" y="539569"/>
                </a:lnTo>
                <a:lnTo>
                  <a:pt x="1392602" y="549020"/>
                </a:lnTo>
                <a:lnTo>
                  <a:pt x="1559405" y="556918"/>
                </a:lnTo>
                <a:lnTo>
                  <a:pt x="1732124" y="563188"/>
                </a:lnTo>
                <a:lnTo>
                  <a:pt x="1910172" y="567757"/>
                </a:lnTo>
                <a:lnTo>
                  <a:pt x="2092961" y="570552"/>
                </a:lnTo>
                <a:lnTo>
                  <a:pt x="2279903" y="571499"/>
                </a:lnTo>
                <a:lnTo>
                  <a:pt x="2466846" y="570552"/>
                </a:lnTo>
                <a:lnTo>
                  <a:pt x="2649635" y="567757"/>
                </a:lnTo>
                <a:lnTo>
                  <a:pt x="2827683" y="563188"/>
                </a:lnTo>
                <a:lnTo>
                  <a:pt x="3000402" y="556918"/>
                </a:lnTo>
                <a:lnTo>
                  <a:pt x="3167205" y="549020"/>
                </a:lnTo>
                <a:lnTo>
                  <a:pt x="3327504" y="539569"/>
                </a:lnTo>
                <a:lnTo>
                  <a:pt x="3480712" y="528635"/>
                </a:lnTo>
                <a:lnTo>
                  <a:pt x="3626242" y="516294"/>
                </a:lnTo>
                <a:lnTo>
                  <a:pt x="3763505" y="502618"/>
                </a:lnTo>
                <a:lnTo>
                  <a:pt x="3891914" y="487679"/>
                </a:lnTo>
                <a:lnTo>
                  <a:pt x="4010883" y="471553"/>
                </a:lnTo>
                <a:lnTo>
                  <a:pt x="4119823" y="454310"/>
                </a:lnTo>
                <a:lnTo>
                  <a:pt x="4218146" y="436025"/>
                </a:lnTo>
                <a:lnTo>
                  <a:pt x="4305266" y="416771"/>
                </a:lnTo>
                <a:lnTo>
                  <a:pt x="4380595" y="396620"/>
                </a:lnTo>
                <a:lnTo>
                  <a:pt x="4443544" y="375647"/>
                </a:lnTo>
                <a:lnTo>
                  <a:pt x="4493528" y="353924"/>
                </a:lnTo>
                <a:lnTo>
                  <a:pt x="4529958" y="331524"/>
                </a:lnTo>
                <a:lnTo>
                  <a:pt x="4559807" y="284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7330" y="4712207"/>
            <a:ext cx="4559807" cy="571499"/>
          </a:xfrm>
          <a:custGeom>
            <a:avLst/>
            <a:gdLst/>
            <a:ahLst/>
            <a:cxnLst/>
            <a:rect l="l" t="t" r="r" b="b"/>
            <a:pathLst>
              <a:path w="4559807" h="571499">
                <a:moveTo>
                  <a:pt x="2279903" y="0"/>
                </a:moveTo>
                <a:lnTo>
                  <a:pt x="2092961" y="947"/>
                </a:lnTo>
                <a:lnTo>
                  <a:pt x="1910172" y="3741"/>
                </a:lnTo>
                <a:lnTo>
                  <a:pt x="1732124" y="8306"/>
                </a:lnTo>
                <a:lnTo>
                  <a:pt x="1559405" y="14569"/>
                </a:lnTo>
                <a:lnTo>
                  <a:pt x="1392602" y="22455"/>
                </a:lnTo>
                <a:lnTo>
                  <a:pt x="1232303" y="31889"/>
                </a:lnTo>
                <a:lnTo>
                  <a:pt x="1079095" y="42798"/>
                </a:lnTo>
                <a:lnTo>
                  <a:pt x="933565" y="55107"/>
                </a:lnTo>
                <a:lnTo>
                  <a:pt x="796302" y="68742"/>
                </a:lnTo>
                <a:lnTo>
                  <a:pt x="667892" y="83629"/>
                </a:lnTo>
                <a:lnTo>
                  <a:pt x="548924" y="99693"/>
                </a:lnTo>
                <a:lnTo>
                  <a:pt x="439984" y="116860"/>
                </a:lnTo>
                <a:lnTo>
                  <a:pt x="341661" y="135055"/>
                </a:lnTo>
                <a:lnTo>
                  <a:pt x="254541" y="154205"/>
                </a:lnTo>
                <a:lnTo>
                  <a:pt x="179212" y="174236"/>
                </a:lnTo>
                <a:lnTo>
                  <a:pt x="116262" y="195071"/>
                </a:lnTo>
                <a:lnTo>
                  <a:pt x="66279" y="216639"/>
                </a:lnTo>
                <a:lnTo>
                  <a:pt x="29849" y="238864"/>
                </a:lnTo>
                <a:lnTo>
                  <a:pt x="0" y="284987"/>
                </a:lnTo>
                <a:lnTo>
                  <a:pt x="7560" y="308521"/>
                </a:lnTo>
                <a:lnTo>
                  <a:pt x="66279" y="353924"/>
                </a:lnTo>
                <a:lnTo>
                  <a:pt x="116262" y="375647"/>
                </a:lnTo>
                <a:lnTo>
                  <a:pt x="179212" y="396620"/>
                </a:lnTo>
                <a:lnTo>
                  <a:pt x="254541" y="416771"/>
                </a:lnTo>
                <a:lnTo>
                  <a:pt x="341661" y="436025"/>
                </a:lnTo>
                <a:lnTo>
                  <a:pt x="439984" y="454310"/>
                </a:lnTo>
                <a:lnTo>
                  <a:pt x="548924" y="471553"/>
                </a:lnTo>
                <a:lnTo>
                  <a:pt x="667892" y="487679"/>
                </a:lnTo>
                <a:lnTo>
                  <a:pt x="796302" y="502618"/>
                </a:lnTo>
                <a:lnTo>
                  <a:pt x="933565" y="516294"/>
                </a:lnTo>
                <a:lnTo>
                  <a:pt x="1079095" y="528635"/>
                </a:lnTo>
                <a:lnTo>
                  <a:pt x="1232303" y="539569"/>
                </a:lnTo>
                <a:lnTo>
                  <a:pt x="1392602" y="549020"/>
                </a:lnTo>
                <a:lnTo>
                  <a:pt x="1559405" y="556918"/>
                </a:lnTo>
                <a:lnTo>
                  <a:pt x="1732124" y="563188"/>
                </a:lnTo>
                <a:lnTo>
                  <a:pt x="1910172" y="567757"/>
                </a:lnTo>
                <a:lnTo>
                  <a:pt x="2092961" y="570552"/>
                </a:lnTo>
                <a:lnTo>
                  <a:pt x="2279903" y="571499"/>
                </a:lnTo>
                <a:lnTo>
                  <a:pt x="2466846" y="570552"/>
                </a:lnTo>
                <a:lnTo>
                  <a:pt x="2649635" y="567757"/>
                </a:lnTo>
                <a:lnTo>
                  <a:pt x="2827683" y="563188"/>
                </a:lnTo>
                <a:lnTo>
                  <a:pt x="3000402" y="556918"/>
                </a:lnTo>
                <a:lnTo>
                  <a:pt x="3167205" y="549020"/>
                </a:lnTo>
                <a:lnTo>
                  <a:pt x="3327504" y="539569"/>
                </a:lnTo>
                <a:lnTo>
                  <a:pt x="3480712" y="528635"/>
                </a:lnTo>
                <a:lnTo>
                  <a:pt x="3626242" y="516294"/>
                </a:lnTo>
                <a:lnTo>
                  <a:pt x="3763505" y="502618"/>
                </a:lnTo>
                <a:lnTo>
                  <a:pt x="3891914" y="487679"/>
                </a:lnTo>
                <a:lnTo>
                  <a:pt x="4010883" y="471553"/>
                </a:lnTo>
                <a:lnTo>
                  <a:pt x="4119823" y="454310"/>
                </a:lnTo>
                <a:lnTo>
                  <a:pt x="4218146" y="436025"/>
                </a:lnTo>
                <a:lnTo>
                  <a:pt x="4305266" y="416771"/>
                </a:lnTo>
                <a:lnTo>
                  <a:pt x="4380595" y="396620"/>
                </a:lnTo>
                <a:lnTo>
                  <a:pt x="4443544" y="375647"/>
                </a:lnTo>
                <a:lnTo>
                  <a:pt x="4493528" y="353924"/>
                </a:lnTo>
                <a:lnTo>
                  <a:pt x="4529958" y="331524"/>
                </a:lnTo>
                <a:lnTo>
                  <a:pt x="4559807" y="284987"/>
                </a:lnTo>
                <a:lnTo>
                  <a:pt x="4552247" y="261671"/>
                </a:lnTo>
                <a:lnTo>
                  <a:pt x="4493528" y="216639"/>
                </a:lnTo>
                <a:lnTo>
                  <a:pt x="4443544" y="195071"/>
                </a:lnTo>
                <a:lnTo>
                  <a:pt x="4380595" y="174236"/>
                </a:lnTo>
                <a:lnTo>
                  <a:pt x="4305266" y="154205"/>
                </a:lnTo>
                <a:lnTo>
                  <a:pt x="4218146" y="135055"/>
                </a:lnTo>
                <a:lnTo>
                  <a:pt x="4119823" y="116860"/>
                </a:lnTo>
                <a:lnTo>
                  <a:pt x="4010883" y="99693"/>
                </a:lnTo>
                <a:lnTo>
                  <a:pt x="3891914" y="83629"/>
                </a:lnTo>
                <a:lnTo>
                  <a:pt x="3763505" y="68742"/>
                </a:lnTo>
                <a:lnTo>
                  <a:pt x="3626242" y="55107"/>
                </a:lnTo>
                <a:lnTo>
                  <a:pt x="3480712" y="42798"/>
                </a:lnTo>
                <a:lnTo>
                  <a:pt x="3327504" y="31889"/>
                </a:lnTo>
                <a:lnTo>
                  <a:pt x="3167205" y="22455"/>
                </a:lnTo>
                <a:lnTo>
                  <a:pt x="3000402" y="14569"/>
                </a:lnTo>
                <a:lnTo>
                  <a:pt x="2827683" y="8306"/>
                </a:lnTo>
                <a:lnTo>
                  <a:pt x="2649635" y="3741"/>
                </a:lnTo>
                <a:lnTo>
                  <a:pt x="2466846" y="947"/>
                </a:lnTo>
                <a:lnTo>
                  <a:pt x="2279903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1130" y="4636009"/>
            <a:ext cx="4559807" cy="571499"/>
          </a:xfrm>
          <a:custGeom>
            <a:avLst/>
            <a:gdLst/>
            <a:ahLst/>
            <a:cxnLst/>
            <a:rect l="l" t="t" r="r" b="b"/>
            <a:pathLst>
              <a:path w="4559807" h="571499">
                <a:moveTo>
                  <a:pt x="4559807" y="284987"/>
                </a:moveTo>
                <a:lnTo>
                  <a:pt x="4529958" y="238864"/>
                </a:lnTo>
                <a:lnTo>
                  <a:pt x="4493528" y="216639"/>
                </a:lnTo>
                <a:lnTo>
                  <a:pt x="4443544" y="195071"/>
                </a:lnTo>
                <a:lnTo>
                  <a:pt x="4380595" y="174236"/>
                </a:lnTo>
                <a:lnTo>
                  <a:pt x="4305266" y="154205"/>
                </a:lnTo>
                <a:lnTo>
                  <a:pt x="4218146" y="135055"/>
                </a:lnTo>
                <a:lnTo>
                  <a:pt x="4119823" y="116860"/>
                </a:lnTo>
                <a:lnTo>
                  <a:pt x="4010883" y="99693"/>
                </a:lnTo>
                <a:lnTo>
                  <a:pt x="3891914" y="83629"/>
                </a:lnTo>
                <a:lnTo>
                  <a:pt x="3763505" y="68742"/>
                </a:lnTo>
                <a:lnTo>
                  <a:pt x="3626242" y="55107"/>
                </a:lnTo>
                <a:lnTo>
                  <a:pt x="3480712" y="42798"/>
                </a:lnTo>
                <a:lnTo>
                  <a:pt x="3327504" y="31889"/>
                </a:lnTo>
                <a:lnTo>
                  <a:pt x="3167205" y="22455"/>
                </a:lnTo>
                <a:lnTo>
                  <a:pt x="3000402" y="14569"/>
                </a:lnTo>
                <a:lnTo>
                  <a:pt x="2827683" y="8306"/>
                </a:lnTo>
                <a:lnTo>
                  <a:pt x="2649635" y="3741"/>
                </a:lnTo>
                <a:lnTo>
                  <a:pt x="2466846" y="947"/>
                </a:lnTo>
                <a:lnTo>
                  <a:pt x="2279903" y="0"/>
                </a:lnTo>
                <a:lnTo>
                  <a:pt x="2092961" y="947"/>
                </a:lnTo>
                <a:lnTo>
                  <a:pt x="1910172" y="3741"/>
                </a:lnTo>
                <a:lnTo>
                  <a:pt x="1732124" y="8306"/>
                </a:lnTo>
                <a:lnTo>
                  <a:pt x="1559405" y="14569"/>
                </a:lnTo>
                <a:lnTo>
                  <a:pt x="1392602" y="22455"/>
                </a:lnTo>
                <a:lnTo>
                  <a:pt x="1232303" y="31889"/>
                </a:lnTo>
                <a:lnTo>
                  <a:pt x="1079095" y="42798"/>
                </a:lnTo>
                <a:lnTo>
                  <a:pt x="933565" y="55107"/>
                </a:lnTo>
                <a:lnTo>
                  <a:pt x="796302" y="68742"/>
                </a:lnTo>
                <a:lnTo>
                  <a:pt x="667892" y="83629"/>
                </a:lnTo>
                <a:lnTo>
                  <a:pt x="548924" y="99693"/>
                </a:lnTo>
                <a:lnTo>
                  <a:pt x="439984" y="116860"/>
                </a:lnTo>
                <a:lnTo>
                  <a:pt x="341661" y="135055"/>
                </a:lnTo>
                <a:lnTo>
                  <a:pt x="254541" y="154205"/>
                </a:lnTo>
                <a:lnTo>
                  <a:pt x="179212" y="174236"/>
                </a:lnTo>
                <a:lnTo>
                  <a:pt x="116262" y="195071"/>
                </a:lnTo>
                <a:lnTo>
                  <a:pt x="66279" y="216639"/>
                </a:lnTo>
                <a:lnTo>
                  <a:pt x="29849" y="238864"/>
                </a:lnTo>
                <a:lnTo>
                  <a:pt x="0" y="284987"/>
                </a:lnTo>
                <a:lnTo>
                  <a:pt x="7560" y="308521"/>
                </a:lnTo>
                <a:lnTo>
                  <a:pt x="66279" y="353924"/>
                </a:lnTo>
                <a:lnTo>
                  <a:pt x="116262" y="375647"/>
                </a:lnTo>
                <a:lnTo>
                  <a:pt x="179212" y="396620"/>
                </a:lnTo>
                <a:lnTo>
                  <a:pt x="254541" y="416771"/>
                </a:lnTo>
                <a:lnTo>
                  <a:pt x="341661" y="436025"/>
                </a:lnTo>
                <a:lnTo>
                  <a:pt x="439984" y="454310"/>
                </a:lnTo>
                <a:lnTo>
                  <a:pt x="548924" y="471553"/>
                </a:lnTo>
                <a:lnTo>
                  <a:pt x="667892" y="487679"/>
                </a:lnTo>
                <a:lnTo>
                  <a:pt x="796302" y="502618"/>
                </a:lnTo>
                <a:lnTo>
                  <a:pt x="933565" y="516294"/>
                </a:lnTo>
                <a:lnTo>
                  <a:pt x="1079095" y="528635"/>
                </a:lnTo>
                <a:lnTo>
                  <a:pt x="1232303" y="539569"/>
                </a:lnTo>
                <a:lnTo>
                  <a:pt x="1392602" y="549020"/>
                </a:lnTo>
                <a:lnTo>
                  <a:pt x="1559405" y="556918"/>
                </a:lnTo>
                <a:lnTo>
                  <a:pt x="1732124" y="563188"/>
                </a:lnTo>
                <a:lnTo>
                  <a:pt x="1910172" y="567757"/>
                </a:lnTo>
                <a:lnTo>
                  <a:pt x="2092961" y="570552"/>
                </a:lnTo>
                <a:lnTo>
                  <a:pt x="2279903" y="571499"/>
                </a:lnTo>
                <a:lnTo>
                  <a:pt x="2466846" y="570552"/>
                </a:lnTo>
                <a:lnTo>
                  <a:pt x="2649635" y="567757"/>
                </a:lnTo>
                <a:lnTo>
                  <a:pt x="2827683" y="563188"/>
                </a:lnTo>
                <a:lnTo>
                  <a:pt x="3000402" y="556918"/>
                </a:lnTo>
                <a:lnTo>
                  <a:pt x="3167205" y="549020"/>
                </a:lnTo>
                <a:lnTo>
                  <a:pt x="3327504" y="539569"/>
                </a:lnTo>
                <a:lnTo>
                  <a:pt x="3480712" y="528635"/>
                </a:lnTo>
                <a:lnTo>
                  <a:pt x="3626242" y="516294"/>
                </a:lnTo>
                <a:lnTo>
                  <a:pt x="3763505" y="502618"/>
                </a:lnTo>
                <a:lnTo>
                  <a:pt x="3891914" y="487679"/>
                </a:lnTo>
                <a:lnTo>
                  <a:pt x="4010883" y="471553"/>
                </a:lnTo>
                <a:lnTo>
                  <a:pt x="4119823" y="454310"/>
                </a:lnTo>
                <a:lnTo>
                  <a:pt x="4218146" y="436025"/>
                </a:lnTo>
                <a:lnTo>
                  <a:pt x="4305266" y="416771"/>
                </a:lnTo>
                <a:lnTo>
                  <a:pt x="4380595" y="396620"/>
                </a:lnTo>
                <a:lnTo>
                  <a:pt x="4443544" y="375647"/>
                </a:lnTo>
                <a:lnTo>
                  <a:pt x="4493528" y="353924"/>
                </a:lnTo>
                <a:lnTo>
                  <a:pt x="4529958" y="331524"/>
                </a:lnTo>
                <a:lnTo>
                  <a:pt x="4559807" y="284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1130" y="4636009"/>
            <a:ext cx="4559807" cy="571499"/>
          </a:xfrm>
          <a:custGeom>
            <a:avLst/>
            <a:gdLst/>
            <a:ahLst/>
            <a:cxnLst/>
            <a:rect l="l" t="t" r="r" b="b"/>
            <a:pathLst>
              <a:path w="4559807" h="571499">
                <a:moveTo>
                  <a:pt x="2279903" y="0"/>
                </a:moveTo>
                <a:lnTo>
                  <a:pt x="2092961" y="947"/>
                </a:lnTo>
                <a:lnTo>
                  <a:pt x="1910172" y="3741"/>
                </a:lnTo>
                <a:lnTo>
                  <a:pt x="1732124" y="8306"/>
                </a:lnTo>
                <a:lnTo>
                  <a:pt x="1559405" y="14569"/>
                </a:lnTo>
                <a:lnTo>
                  <a:pt x="1392602" y="22455"/>
                </a:lnTo>
                <a:lnTo>
                  <a:pt x="1232303" y="31889"/>
                </a:lnTo>
                <a:lnTo>
                  <a:pt x="1079095" y="42798"/>
                </a:lnTo>
                <a:lnTo>
                  <a:pt x="933565" y="55107"/>
                </a:lnTo>
                <a:lnTo>
                  <a:pt x="796302" y="68742"/>
                </a:lnTo>
                <a:lnTo>
                  <a:pt x="667892" y="83629"/>
                </a:lnTo>
                <a:lnTo>
                  <a:pt x="548924" y="99693"/>
                </a:lnTo>
                <a:lnTo>
                  <a:pt x="439984" y="116860"/>
                </a:lnTo>
                <a:lnTo>
                  <a:pt x="341661" y="135055"/>
                </a:lnTo>
                <a:lnTo>
                  <a:pt x="254541" y="154205"/>
                </a:lnTo>
                <a:lnTo>
                  <a:pt x="179212" y="174236"/>
                </a:lnTo>
                <a:lnTo>
                  <a:pt x="116262" y="195071"/>
                </a:lnTo>
                <a:lnTo>
                  <a:pt x="66279" y="216639"/>
                </a:lnTo>
                <a:lnTo>
                  <a:pt x="29849" y="238864"/>
                </a:lnTo>
                <a:lnTo>
                  <a:pt x="0" y="284987"/>
                </a:lnTo>
                <a:lnTo>
                  <a:pt x="7560" y="308521"/>
                </a:lnTo>
                <a:lnTo>
                  <a:pt x="66279" y="353924"/>
                </a:lnTo>
                <a:lnTo>
                  <a:pt x="116262" y="375647"/>
                </a:lnTo>
                <a:lnTo>
                  <a:pt x="179212" y="396620"/>
                </a:lnTo>
                <a:lnTo>
                  <a:pt x="254541" y="416771"/>
                </a:lnTo>
                <a:lnTo>
                  <a:pt x="341661" y="436025"/>
                </a:lnTo>
                <a:lnTo>
                  <a:pt x="439984" y="454310"/>
                </a:lnTo>
                <a:lnTo>
                  <a:pt x="548924" y="471553"/>
                </a:lnTo>
                <a:lnTo>
                  <a:pt x="667892" y="487679"/>
                </a:lnTo>
                <a:lnTo>
                  <a:pt x="796302" y="502618"/>
                </a:lnTo>
                <a:lnTo>
                  <a:pt x="933565" y="516294"/>
                </a:lnTo>
                <a:lnTo>
                  <a:pt x="1079095" y="528635"/>
                </a:lnTo>
                <a:lnTo>
                  <a:pt x="1232303" y="539569"/>
                </a:lnTo>
                <a:lnTo>
                  <a:pt x="1392602" y="549020"/>
                </a:lnTo>
                <a:lnTo>
                  <a:pt x="1559405" y="556918"/>
                </a:lnTo>
                <a:lnTo>
                  <a:pt x="1732124" y="563188"/>
                </a:lnTo>
                <a:lnTo>
                  <a:pt x="1910172" y="567757"/>
                </a:lnTo>
                <a:lnTo>
                  <a:pt x="2092961" y="570552"/>
                </a:lnTo>
                <a:lnTo>
                  <a:pt x="2279903" y="571499"/>
                </a:lnTo>
                <a:lnTo>
                  <a:pt x="2466846" y="570552"/>
                </a:lnTo>
                <a:lnTo>
                  <a:pt x="2649635" y="567757"/>
                </a:lnTo>
                <a:lnTo>
                  <a:pt x="2827683" y="563188"/>
                </a:lnTo>
                <a:lnTo>
                  <a:pt x="3000402" y="556918"/>
                </a:lnTo>
                <a:lnTo>
                  <a:pt x="3167205" y="549020"/>
                </a:lnTo>
                <a:lnTo>
                  <a:pt x="3327504" y="539569"/>
                </a:lnTo>
                <a:lnTo>
                  <a:pt x="3480712" y="528635"/>
                </a:lnTo>
                <a:lnTo>
                  <a:pt x="3626242" y="516294"/>
                </a:lnTo>
                <a:lnTo>
                  <a:pt x="3763505" y="502618"/>
                </a:lnTo>
                <a:lnTo>
                  <a:pt x="3891914" y="487679"/>
                </a:lnTo>
                <a:lnTo>
                  <a:pt x="4010883" y="471553"/>
                </a:lnTo>
                <a:lnTo>
                  <a:pt x="4119823" y="454310"/>
                </a:lnTo>
                <a:lnTo>
                  <a:pt x="4218146" y="436025"/>
                </a:lnTo>
                <a:lnTo>
                  <a:pt x="4305266" y="416771"/>
                </a:lnTo>
                <a:lnTo>
                  <a:pt x="4380595" y="396620"/>
                </a:lnTo>
                <a:lnTo>
                  <a:pt x="4443544" y="375647"/>
                </a:lnTo>
                <a:lnTo>
                  <a:pt x="4493528" y="353924"/>
                </a:lnTo>
                <a:lnTo>
                  <a:pt x="4529958" y="331524"/>
                </a:lnTo>
                <a:lnTo>
                  <a:pt x="4559807" y="284987"/>
                </a:lnTo>
                <a:lnTo>
                  <a:pt x="4552247" y="261671"/>
                </a:lnTo>
                <a:lnTo>
                  <a:pt x="4493528" y="216639"/>
                </a:lnTo>
                <a:lnTo>
                  <a:pt x="4443544" y="195071"/>
                </a:lnTo>
                <a:lnTo>
                  <a:pt x="4380595" y="174236"/>
                </a:lnTo>
                <a:lnTo>
                  <a:pt x="4305266" y="154205"/>
                </a:lnTo>
                <a:lnTo>
                  <a:pt x="4218146" y="135055"/>
                </a:lnTo>
                <a:lnTo>
                  <a:pt x="4119823" y="116860"/>
                </a:lnTo>
                <a:lnTo>
                  <a:pt x="4010883" y="99693"/>
                </a:lnTo>
                <a:lnTo>
                  <a:pt x="3891914" y="83629"/>
                </a:lnTo>
                <a:lnTo>
                  <a:pt x="3763505" y="68742"/>
                </a:lnTo>
                <a:lnTo>
                  <a:pt x="3626242" y="55107"/>
                </a:lnTo>
                <a:lnTo>
                  <a:pt x="3480712" y="42798"/>
                </a:lnTo>
                <a:lnTo>
                  <a:pt x="3327504" y="31889"/>
                </a:lnTo>
                <a:lnTo>
                  <a:pt x="3167205" y="22455"/>
                </a:lnTo>
                <a:lnTo>
                  <a:pt x="3000402" y="14569"/>
                </a:lnTo>
                <a:lnTo>
                  <a:pt x="2827683" y="8306"/>
                </a:lnTo>
                <a:lnTo>
                  <a:pt x="2649635" y="3741"/>
                </a:lnTo>
                <a:lnTo>
                  <a:pt x="2466846" y="947"/>
                </a:lnTo>
                <a:lnTo>
                  <a:pt x="2279903" y="0"/>
                </a:lnTo>
                <a:close/>
              </a:path>
            </a:pathLst>
          </a:custGeom>
          <a:ln w="25399">
            <a:solidFill>
              <a:srgbClr val="99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5037" y="2731010"/>
            <a:ext cx="2057399" cy="850391"/>
          </a:xfrm>
          <a:custGeom>
            <a:avLst/>
            <a:gdLst/>
            <a:ahLst/>
            <a:cxnLst/>
            <a:rect l="l" t="t" r="r" b="b"/>
            <a:pathLst>
              <a:path w="2057399" h="850391">
                <a:moveTo>
                  <a:pt x="2057399" y="0"/>
                </a:moveTo>
                <a:lnTo>
                  <a:pt x="609599" y="0"/>
                </a:lnTo>
                <a:lnTo>
                  <a:pt x="0" y="850391"/>
                </a:lnTo>
                <a:lnTo>
                  <a:pt x="1485899" y="850391"/>
                </a:lnTo>
                <a:lnTo>
                  <a:pt x="2057399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1319" y="2717293"/>
            <a:ext cx="2083307" cy="876299"/>
          </a:xfrm>
          <a:custGeom>
            <a:avLst/>
            <a:gdLst/>
            <a:ahLst/>
            <a:cxnLst/>
            <a:rect l="l" t="t" r="r" b="b"/>
            <a:pathLst>
              <a:path w="2083307" h="876299">
                <a:moveTo>
                  <a:pt x="2083307" y="19811"/>
                </a:moveTo>
                <a:lnTo>
                  <a:pt x="2083307" y="6095"/>
                </a:lnTo>
                <a:lnTo>
                  <a:pt x="2077211" y="0"/>
                </a:lnTo>
                <a:lnTo>
                  <a:pt x="618743" y="0"/>
                </a:lnTo>
                <a:lnTo>
                  <a:pt x="614171" y="3047"/>
                </a:lnTo>
                <a:lnTo>
                  <a:pt x="612647" y="6095"/>
                </a:lnTo>
                <a:lnTo>
                  <a:pt x="3047" y="856487"/>
                </a:lnTo>
                <a:lnTo>
                  <a:pt x="0" y="861059"/>
                </a:lnTo>
                <a:lnTo>
                  <a:pt x="0" y="865631"/>
                </a:lnTo>
                <a:lnTo>
                  <a:pt x="1523" y="870203"/>
                </a:lnTo>
                <a:lnTo>
                  <a:pt x="4571" y="874775"/>
                </a:lnTo>
                <a:lnTo>
                  <a:pt x="9143" y="876299"/>
                </a:lnTo>
                <a:lnTo>
                  <a:pt x="13715" y="876299"/>
                </a:lnTo>
                <a:lnTo>
                  <a:pt x="13715" y="851915"/>
                </a:lnTo>
                <a:lnTo>
                  <a:pt x="37036" y="851915"/>
                </a:lnTo>
                <a:lnTo>
                  <a:pt x="623315" y="32590"/>
                </a:lnTo>
                <a:lnTo>
                  <a:pt x="623315" y="25907"/>
                </a:lnTo>
                <a:lnTo>
                  <a:pt x="632459" y="19811"/>
                </a:lnTo>
                <a:lnTo>
                  <a:pt x="632459" y="25907"/>
                </a:lnTo>
                <a:lnTo>
                  <a:pt x="2048989" y="25907"/>
                </a:lnTo>
                <a:lnTo>
                  <a:pt x="2071115" y="13715"/>
                </a:lnTo>
                <a:lnTo>
                  <a:pt x="2071115" y="25907"/>
                </a:lnTo>
                <a:lnTo>
                  <a:pt x="2077211" y="25907"/>
                </a:lnTo>
                <a:lnTo>
                  <a:pt x="2083307" y="19811"/>
                </a:lnTo>
                <a:close/>
              </a:path>
              <a:path w="2083307" h="876299">
                <a:moveTo>
                  <a:pt x="37036" y="851915"/>
                </a:moveTo>
                <a:lnTo>
                  <a:pt x="13715" y="851915"/>
                </a:lnTo>
                <a:lnTo>
                  <a:pt x="22859" y="871727"/>
                </a:lnTo>
                <a:lnTo>
                  <a:pt x="37036" y="851915"/>
                </a:lnTo>
                <a:close/>
              </a:path>
              <a:path w="2083307" h="876299">
                <a:moveTo>
                  <a:pt x="1492016" y="851915"/>
                </a:moveTo>
                <a:lnTo>
                  <a:pt x="37036" y="851915"/>
                </a:lnTo>
                <a:lnTo>
                  <a:pt x="22859" y="871727"/>
                </a:lnTo>
                <a:lnTo>
                  <a:pt x="13715" y="851915"/>
                </a:lnTo>
                <a:lnTo>
                  <a:pt x="13715" y="876299"/>
                </a:lnTo>
                <a:lnTo>
                  <a:pt x="1488947" y="876299"/>
                </a:lnTo>
                <a:lnTo>
                  <a:pt x="1488947" y="856487"/>
                </a:lnTo>
                <a:lnTo>
                  <a:pt x="1492016" y="851915"/>
                </a:lnTo>
                <a:close/>
              </a:path>
              <a:path w="2083307" h="876299">
                <a:moveTo>
                  <a:pt x="632459" y="19811"/>
                </a:moveTo>
                <a:lnTo>
                  <a:pt x="623315" y="25907"/>
                </a:lnTo>
                <a:lnTo>
                  <a:pt x="628097" y="25907"/>
                </a:lnTo>
                <a:lnTo>
                  <a:pt x="632459" y="19811"/>
                </a:lnTo>
                <a:close/>
              </a:path>
              <a:path w="2083307" h="876299">
                <a:moveTo>
                  <a:pt x="628097" y="25907"/>
                </a:moveTo>
                <a:lnTo>
                  <a:pt x="623315" y="25907"/>
                </a:lnTo>
                <a:lnTo>
                  <a:pt x="623315" y="32590"/>
                </a:lnTo>
                <a:lnTo>
                  <a:pt x="628097" y="25907"/>
                </a:lnTo>
                <a:close/>
              </a:path>
              <a:path w="2083307" h="876299">
                <a:moveTo>
                  <a:pt x="632459" y="25907"/>
                </a:moveTo>
                <a:lnTo>
                  <a:pt x="632459" y="19811"/>
                </a:lnTo>
                <a:lnTo>
                  <a:pt x="628097" y="25907"/>
                </a:lnTo>
                <a:lnTo>
                  <a:pt x="632459" y="25907"/>
                </a:lnTo>
                <a:close/>
              </a:path>
              <a:path w="2083307" h="876299">
                <a:moveTo>
                  <a:pt x="1499615" y="851915"/>
                </a:moveTo>
                <a:lnTo>
                  <a:pt x="1492016" y="851915"/>
                </a:lnTo>
                <a:lnTo>
                  <a:pt x="1488947" y="856487"/>
                </a:lnTo>
                <a:lnTo>
                  <a:pt x="1499615" y="851915"/>
                </a:lnTo>
                <a:close/>
              </a:path>
              <a:path w="2083307" h="876299">
                <a:moveTo>
                  <a:pt x="1499615" y="876299"/>
                </a:moveTo>
                <a:lnTo>
                  <a:pt x="1499615" y="851915"/>
                </a:lnTo>
                <a:lnTo>
                  <a:pt x="1488947" y="856487"/>
                </a:lnTo>
                <a:lnTo>
                  <a:pt x="1488947" y="876299"/>
                </a:lnTo>
                <a:lnTo>
                  <a:pt x="1499615" y="876299"/>
                </a:lnTo>
                <a:close/>
              </a:path>
              <a:path w="2083307" h="876299">
                <a:moveTo>
                  <a:pt x="2038621" y="82984"/>
                </a:moveTo>
                <a:lnTo>
                  <a:pt x="2017512" y="68912"/>
                </a:lnTo>
                <a:lnTo>
                  <a:pt x="1492016" y="851915"/>
                </a:lnTo>
                <a:lnTo>
                  <a:pt x="1499615" y="851915"/>
                </a:lnTo>
                <a:lnTo>
                  <a:pt x="1499615" y="876299"/>
                </a:lnTo>
                <a:lnTo>
                  <a:pt x="1502663" y="876299"/>
                </a:lnTo>
                <a:lnTo>
                  <a:pt x="1507235" y="874775"/>
                </a:lnTo>
                <a:lnTo>
                  <a:pt x="1510283" y="871727"/>
                </a:lnTo>
                <a:lnTo>
                  <a:pt x="2038621" y="82984"/>
                </a:lnTo>
                <a:close/>
              </a:path>
              <a:path w="2083307" h="876299">
                <a:moveTo>
                  <a:pt x="2069564" y="25907"/>
                </a:moveTo>
                <a:lnTo>
                  <a:pt x="2048989" y="25907"/>
                </a:lnTo>
                <a:lnTo>
                  <a:pt x="1996439" y="54863"/>
                </a:lnTo>
                <a:lnTo>
                  <a:pt x="2017512" y="68912"/>
                </a:lnTo>
                <a:lnTo>
                  <a:pt x="2023871" y="59435"/>
                </a:lnTo>
                <a:lnTo>
                  <a:pt x="2028443" y="53339"/>
                </a:lnTo>
                <a:lnTo>
                  <a:pt x="2036063" y="51815"/>
                </a:lnTo>
                <a:lnTo>
                  <a:pt x="2042159" y="54863"/>
                </a:lnTo>
                <a:lnTo>
                  <a:pt x="2048255" y="59435"/>
                </a:lnTo>
                <a:lnTo>
                  <a:pt x="2049779" y="67055"/>
                </a:lnTo>
                <a:lnTo>
                  <a:pt x="2049779" y="90423"/>
                </a:lnTo>
                <a:lnTo>
                  <a:pt x="2060447" y="97535"/>
                </a:lnTo>
                <a:lnTo>
                  <a:pt x="2069564" y="25907"/>
                </a:lnTo>
                <a:close/>
              </a:path>
              <a:path w="2083307" h="876299">
                <a:moveTo>
                  <a:pt x="2049779" y="67055"/>
                </a:moveTo>
                <a:lnTo>
                  <a:pt x="2048255" y="59435"/>
                </a:lnTo>
                <a:lnTo>
                  <a:pt x="2042159" y="54863"/>
                </a:lnTo>
                <a:lnTo>
                  <a:pt x="2036063" y="51815"/>
                </a:lnTo>
                <a:lnTo>
                  <a:pt x="2028443" y="53339"/>
                </a:lnTo>
                <a:lnTo>
                  <a:pt x="2023871" y="59435"/>
                </a:lnTo>
                <a:lnTo>
                  <a:pt x="2017512" y="68912"/>
                </a:lnTo>
                <a:lnTo>
                  <a:pt x="2038621" y="82984"/>
                </a:lnTo>
                <a:lnTo>
                  <a:pt x="2045207" y="73151"/>
                </a:lnTo>
                <a:lnTo>
                  <a:pt x="2049779" y="67055"/>
                </a:lnTo>
                <a:close/>
              </a:path>
              <a:path w="2083307" h="876299">
                <a:moveTo>
                  <a:pt x="2049779" y="90423"/>
                </a:moveTo>
                <a:lnTo>
                  <a:pt x="2049779" y="67055"/>
                </a:lnTo>
                <a:lnTo>
                  <a:pt x="2045207" y="73151"/>
                </a:lnTo>
                <a:lnTo>
                  <a:pt x="2038621" y="82984"/>
                </a:lnTo>
                <a:lnTo>
                  <a:pt x="2049779" y="90423"/>
                </a:lnTo>
                <a:close/>
              </a:path>
              <a:path w="2083307" h="876299">
                <a:moveTo>
                  <a:pt x="2071115" y="13715"/>
                </a:moveTo>
                <a:lnTo>
                  <a:pt x="2048989" y="25907"/>
                </a:lnTo>
                <a:lnTo>
                  <a:pt x="2069564" y="25907"/>
                </a:lnTo>
                <a:lnTo>
                  <a:pt x="2071115" y="13715"/>
                </a:lnTo>
                <a:close/>
              </a:path>
              <a:path w="2083307" h="876299">
                <a:moveTo>
                  <a:pt x="2071115" y="25907"/>
                </a:moveTo>
                <a:lnTo>
                  <a:pt x="2071115" y="13715"/>
                </a:lnTo>
                <a:lnTo>
                  <a:pt x="2069564" y="25907"/>
                </a:lnTo>
                <a:lnTo>
                  <a:pt x="2071115" y="25907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1321" y="3555491"/>
            <a:ext cx="2223514" cy="1409699"/>
          </a:xfrm>
          <a:custGeom>
            <a:avLst/>
            <a:gdLst/>
            <a:ahLst/>
            <a:cxnLst/>
            <a:rect l="l" t="t" r="r" b="b"/>
            <a:pathLst>
              <a:path w="2223515" h="1409699">
                <a:moveTo>
                  <a:pt x="2223515" y="1409699"/>
                </a:moveTo>
                <a:lnTo>
                  <a:pt x="1473707" y="0"/>
                </a:lnTo>
                <a:lnTo>
                  <a:pt x="0" y="13715"/>
                </a:lnTo>
                <a:lnTo>
                  <a:pt x="2223515" y="1409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7603" y="3529584"/>
            <a:ext cx="2250948" cy="1449323"/>
          </a:xfrm>
          <a:custGeom>
            <a:avLst/>
            <a:gdLst/>
            <a:ahLst/>
            <a:cxnLst/>
            <a:rect l="l" t="t" r="r" b="b"/>
            <a:pathLst>
              <a:path w="2250947" h="1449323">
                <a:moveTo>
                  <a:pt x="27175" y="32624"/>
                </a:moveTo>
                <a:lnTo>
                  <a:pt x="21335" y="28955"/>
                </a:lnTo>
                <a:lnTo>
                  <a:pt x="15239" y="24383"/>
                </a:lnTo>
                <a:lnTo>
                  <a:pt x="7619" y="25907"/>
                </a:lnTo>
                <a:lnTo>
                  <a:pt x="3047" y="32003"/>
                </a:lnTo>
                <a:lnTo>
                  <a:pt x="0" y="38099"/>
                </a:lnTo>
                <a:lnTo>
                  <a:pt x="1523" y="45719"/>
                </a:lnTo>
                <a:lnTo>
                  <a:pt x="7619" y="50291"/>
                </a:lnTo>
                <a:lnTo>
                  <a:pt x="13715" y="54121"/>
                </a:lnTo>
                <a:lnTo>
                  <a:pt x="13715" y="39623"/>
                </a:lnTo>
                <a:lnTo>
                  <a:pt x="27175" y="32624"/>
                </a:lnTo>
                <a:close/>
              </a:path>
              <a:path w="2250947" h="1449323">
                <a:moveTo>
                  <a:pt x="91439" y="76199"/>
                </a:moveTo>
                <a:lnTo>
                  <a:pt x="91375" y="72958"/>
                </a:lnTo>
                <a:lnTo>
                  <a:pt x="27175" y="32624"/>
                </a:lnTo>
                <a:lnTo>
                  <a:pt x="13715" y="39623"/>
                </a:lnTo>
                <a:lnTo>
                  <a:pt x="91439" y="76199"/>
                </a:lnTo>
                <a:close/>
              </a:path>
              <a:path w="2250947" h="1449323">
                <a:moveTo>
                  <a:pt x="91439" y="102952"/>
                </a:moveTo>
                <a:lnTo>
                  <a:pt x="91439" y="76199"/>
                </a:lnTo>
                <a:lnTo>
                  <a:pt x="13715" y="39623"/>
                </a:lnTo>
                <a:lnTo>
                  <a:pt x="13715" y="54121"/>
                </a:lnTo>
                <a:lnTo>
                  <a:pt x="91439" y="102952"/>
                </a:lnTo>
                <a:close/>
              </a:path>
              <a:path w="2250947" h="1449323">
                <a:moveTo>
                  <a:pt x="90431" y="25798"/>
                </a:moveTo>
                <a:lnTo>
                  <a:pt x="89915" y="0"/>
                </a:lnTo>
                <a:lnTo>
                  <a:pt x="27175" y="32624"/>
                </a:lnTo>
                <a:lnTo>
                  <a:pt x="65531" y="56722"/>
                </a:lnTo>
                <a:lnTo>
                  <a:pt x="65531" y="32003"/>
                </a:lnTo>
                <a:lnTo>
                  <a:pt x="70103" y="25907"/>
                </a:lnTo>
                <a:lnTo>
                  <a:pt x="77723" y="25907"/>
                </a:lnTo>
                <a:lnTo>
                  <a:pt x="90431" y="25798"/>
                </a:lnTo>
                <a:close/>
              </a:path>
              <a:path w="2250947" h="1449323">
                <a:moveTo>
                  <a:pt x="90950" y="51701"/>
                </a:moveTo>
                <a:lnTo>
                  <a:pt x="90431" y="25798"/>
                </a:lnTo>
                <a:lnTo>
                  <a:pt x="77723" y="25907"/>
                </a:lnTo>
                <a:lnTo>
                  <a:pt x="70103" y="25907"/>
                </a:lnTo>
                <a:lnTo>
                  <a:pt x="65531" y="32003"/>
                </a:lnTo>
                <a:lnTo>
                  <a:pt x="65531" y="45719"/>
                </a:lnTo>
                <a:lnTo>
                  <a:pt x="70103" y="51815"/>
                </a:lnTo>
                <a:lnTo>
                  <a:pt x="77723" y="51815"/>
                </a:lnTo>
                <a:lnTo>
                  <a:pt x="90950" y="51701"/>
                </a:lnTo>
                <a:close/>
              </a:path>
              <a:path w="2250947" h="1449323">
                <a:moveTo>
                  <a:pt x="91375" y="72958"/>
                </a:moveTo>
                <a:lnTo>
                  <a:pt x="90950" y="51701"/>
                </a:lnTo>
                <a:lnTo>
                  <a:pt x="77723" y="51815"/>
                </a:lnTo>
                <a:lnTo>
                  <a:pt x="70103" y="51815"/>
                </a:lnTo>
                <a:lnTo>
                  <a:pt x="65531" y="45719"/>
                </a:lnTo>
                <a:lnTo>
                  <a:pt x="65531" y="56722"/>
                </a:lnTo>
                <a:lnTo>
                  <a:pt x="91375" y="72958"/>
                </a:lnTo>
                <a:close/>
              </a:path>
              <a:path w="2250947" h="1449323">
                <a:moveTo>
                  <a:pt x="2250947" y="1435607"/>
                </a:moveTo>
                <a:lnTo>
                  <a:pt x="2247899" y="1429511"/>
                </a:lnTo>
                <a:lnTo>
                  <a:pt x="1498091" y="19811"/>
                </a:lnTo>
                <a:lnTo>
                  <a:pt x="1496567" y="16763"/>
                </a:lnTo>
                <a:lnTo>
                  <a:pt x="1491995" y="13715"/>
                </a:lnTo>
                <a:lnTo>
                  <a:pt x="1487423" y="13715"/>
                </a:lnTo>
                <a:lnTo>
                  <a:pt x="90431" y="25798"/>
                </a:lnTo>
                <a:lnTo>
                  <a:pt x="90950" y="51701"/>
                </a:lnTo>
                <a:lnTo>
                  <a:pt x="1476755" y="39716"/>
                </a:lnTo>
                <a:lnTo>
                  <a:pt x="1476755" y="32003"/>
                </a:lnTo>
                <a:lnTo>
                  <a:pt x="1487423" y="39623"/>
                </a:lnTo>
                <a:lnTo>
                  <a:pt x="1487423" y="52101"/>
                </a:lnTo>
                <a:lnTo>
                  <a:pt x="2202538" y="1399313"/>
                </a:lnTo>
                <a:lnTo>
                  <a:pt x="2243327" y="1424939"/>
                </a:lnTo>
                <a:lnTo>
                  <a:pt x="2243327" y="1447037"/>
                </a:lnTo>
                <a:lnTo>
                  <a:pt x="2244851" y="1444751"/>
                </a:lnTo>
                <a:lnTo>
                  <a:pt x="2249423" y="1441703"/>
                </a:lnTo>
                <a:lnTo>
                  <a:pt x="2250947" y="1435607"/>
                </a:lnTo>
                <a:close/>
              </a:path>
              <a:path w="2250947" h="1449323">
                <a:moveTo>
                  <a:pt x="2243327" y="1447037"/>
                </a:moveTo>
                <a:lnTo>
                  <a:pt x="2243327" y="1424939"/>
                </a:lnTo>
                <a:lnTo>
                  <a:pt x="2225039" y="1441703"/>
                </a:lnTo>
                <a:lnTo>
                  <a:pt x="2202538" y="1399313"/>
                </a:lnTo>
                <a:lnTo>
                  <a:pt x="91375" y="72958"/>
                </a:lnTo>
                <a:lnTo>
                  <a:pt x="91439" y="76199"/>
                </a:lnTo>
                <a:lnTo>
                  <a:pt x="91439" y="102952"/>
                </a:lnTo>
                <a:lnTo>
                  <a:pt x="2229611" y="1446275"/>
                </a:lnTo>
                <a:lnTo>
                  <a:pt x="2234183" y="1449323"/>
                </a:lnTo>
                <a:lnTo>
                  <a:pt x="2241803" y="1449323"/>
                </a:lnTo>
                <a:lnTo>
                  <a:pt x="2243327" y="1447037"/>
                </a:lnTo>
                <a:close/>
              </a:path>
              <a:path w="2250947" h="1449323">
                <a:moveTo>
                  <a:pt x="1487423" y="39623"/>
                </a:moveTo>
                <a:lnTo>
                  <a:pt x="1476755" y="32003"/>
                </a:lnTo>
                <a:lnTo>
                  <a:pt x="1480831" y="39681"/>
                </a:lnTo>
                <a:lnTo>
                  <a:pt x="1487423" y="39623"/>
                </a:lnTo>
                <a:close/>
              </a:path>
              <a:path w="2250947" h="1449323">
                <a:moveTo>
                  <a:pt x="1480831" y="39681"/>
                </a:moveTo>
                <a:lnTo>
                  <a:pt x="1476755" y="32003"/>
                </a:lnTo>
                <a:lnTo>
                  <a:pt x="1476755" y="39716"/>
                </a:lnTo>
                <a:lnTo>
                  <a:pt x="1480831" y="39681"/>
                </a:lnTo>
                <a:close/>
              </a:path>
              <a:path w="2250947" h="1449323">
                <a:moveTo>
                  <a:pt x="1487423" y="52101"/>
                </a:moveTo>
                <a:lnTo>
                  <a:pt x="1487423" y="39623"/>
                </a:lnTo>
                <a:lnTo>
                  <a:pt x="1480831" y="39681"/>
                </a:lnTo>
                <a:lnTo>
                  <a:pt x="1487423" y="52101"/>
                </a:lnTo>
                <a:close/>
              </a:path>
              <a:path w="2250947" h="1449323">
                <a:moveTo>
                  <a:pt x="2243327" y="1424939"/>
                </a:moveTo>
                <a:lnTo>
                  <a:pt x="2202538" y="1399313"/>
                </a:lnTo>
                <a:lnTo>
                  <a:pt x="2225039" y="1441703"/>
                </a:lnTo>
                <a:lnTo>
                  <a:pt x="2243327" y="1424939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5028" y="2731007"/>
            <a:ext cx="736090" cy="2234183"/>
          </a:xfrm>
          <a:custGeom>
            <a:avLst/>
            <a:gdLst/>
            <a:ahLst/>
            <a:cxnLst/>
            <a:rect l="l" t="t" r="r" b="b"/>
            <a:pathLst>
              <a:path w="736091" h="2234183">
                <a:moveTo>
                  <a:pt x="736091" y="2234183"/>
                </a:moveTo>
                <a:lnTo>
                  <a:pt x="571499" y="0"/>
                </a:lnTo>
                <a:lnTo>
                  <a:pt x="0" y="838199"/>
                </a:lnTo>
                <a:lnTo>
                  <a:pt x="736091" y="2234183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1311" y="2717293"/>
            <a:ext cx="783335" cy="2263139"/>
          </a:xfrm>
          <a:custGeom>
            <a:avLst/>
            <a:gdLst/>
            <a:ahLst/>
            <a:cxnLst/>
            <a:rect l="l" t="t" r="r" b="b"/>
            <a:pathLst>
              <a:path w="783335" h="2263139">
                <a:moveTo>
                  <a:pt x="758044" y="2171693"/>
                </a:moveTo>
                <a:lnTo>
                  <a:pt x="597407" y="12191"/>
                </a:lnTo>
                <a:lnTo>
                  <a:pt x="597407" y="6095"/>
                </a:lnTo>
                <a:lnTo>
                  <a:pt x="594359" y="3047"/>
                </a:lnTo>
                <a:lnTo>
                  <a:pt x="588263" y="1523"/>
                </a:lnTo>
                <a:lnTo>
                  <a:pt x="583691" y="0"/>
                </a:lnTo>
                <a:lnTo>
                  <a:pt x="577595" y="1523"/>
                </a:lnTo>
                <a:lnTo>
                  <a:pt x="574547" y="6095"/>
                </a:lnTo>
                <a:lnTo>
                  <a:pt x="3047" y="844295"/>
                </a:lnTo>
                <a:lnTo>
                  <a:pt x="0" y="847343"/>
                </a:lnTo>
                <a:lnTo>
                  <a:pt x="0" y="853439"/>
                </a:lnTo>
                <a:lnTo>
                  <a:pt x="3047" y="858011"/>
                </a:lnTo>
                <a:lnTo>
                  <a:pt x="24383" y="898475"/>
                </a:lnTo>
                <a:lnTo>
                  <a:pt x="24383" y="845819"/>
                </a:lnTo>
                <a:lnTo>
                  <a:pt x="28013" y="852688"/>
                </a:lnTo>
                <a:lnTo>
                  <a:pt x="573023" y="53339"/>
                </a:lnTo>
                <a:lnTo>
                  <a:pt x="573023" y="13715"/>
                </a:lnTo>
                <a:lnTo>
                  <a:pt x="595883" y="19811"/>
                </a:lnTo>
                <a:lnTo>
                  <a:pt x="595883" y="323958"/>
                </a:lnTo>
                <a:lnTo>
                  <a:pt x="732147" y="2173247"/>
                </a:lnTo>
                <a:lnTo>
                  <a:pt x="758044" y="2171693"/>
                </a:lnTo>
                <a:close/>
              </a:path>
              <a:path w="783335" h="2263139">
                <a:moveTo>
                  <a:pt x="28013" y="852688"/>
                </a:moveTo>
                <a:lnTo>
                  <a:pt x="24383" y="845819"/>
                </a:lnTo>
                <a:lnTo>
                  <a:pt x="24383" y="858011"/>
                </a:lnTo>
                <a:lnTo>
                  <a:pt x="28013" y="852688"/>
                </a:lnTo>
                <a:close/>
              </a:path>
              <a:path w="783335" h="2263139">
                <a:moveTo>
                  <a:pt x="725971" y="2173617"/>
                </a:moveTo>
                <a:lnTo>
                  <a:pt x="28013" y="852688"/>
                </a:lnTo>
                <a:lnTo>
                  <a:pt x="24383" y="858011"/>
                </a:lnTo>
                <a:lnTo>
                  <a:pt x="24383" y="898475"/>
                </a:lnTo>
                <a:lnTo>
                  <a:pt x="707135" y="2193300"/>
                </a:lnTo>
                <a:lnTo>
                  <a:pt x="707135" y="2174747"/>
                </a:lnTo>
                <a:lnTo>
                  <a:pt x="725971" y="2173617"/>
                </a:lnTo>
                <a:close/>
              </a:path>
              <a:path w="783335" h="2263139">
                <a:moveTo>
                  <a:pt x="595883" y="19811"/>
                </a:moveTo>
                <a:lnTo>
                  <a:pt x="573023" y="13715"/>
                </a:lnTo>
                <a:lnTo>
                  <a:pt x="575658" y="49475"/>
                </a:lnTo>
                <a:lnTo>
                  <a:pt x="595883" y="19811"/>
                </a:lnTo>
                <a:close/>
              </a:path>
              <a:path w="783335" h="2263139">
                <a:moveTo>
                  <a:pt x="575658" y="49475"/>
                </a:moveTo>
                <a:lnTo>
                  <a:pt x="573023" y="13715"/>
                </a:lnTo>
                <a:lnTo>
                  <a:pt x="573023" y="53339"/>
                </a:lnTo>
                <a:lnTo>
                  <a:pt x="575658" y="49475"/>
                </a:lnTo>
                <a:close/>
              </a:path>
              <a:path w="783335" h="2263139">
                <a:moveTo>
                  <a:pt x="595883" y="323958"/>
                </a:moveTo>
                <a:lnTo>
                  <a:pt x="595883" y="19811"/>
                </a:lnTo>
                <a:lnTo>
                  <a:pt x="575658" y="49475"/>
                </a:lnTo>
                <a:lnTo>
                  <a:pt x="595883" y="323958"/>
                </a:lnTo>
                <a:close/>
              </a:path>
              <a:path w="783335" h="2263139">
                <a:moveTo>
                  <a:pt x="738324" y="2196996"/>
                </a:moveTo>
                <a:lnTo>
                  <a:pt x="725971" y="2173617"/>
                </a:lnTo>
                <a:lnTo>
                  <a:pt x="707135" y="2174747"/>
                </a:lnTo>
                <a:lnTo>
                  <a:pt x="733043" y="2219161"/>
                </a:lnTo>
                <a:lnTo>
                  <a:pt x="733043" y="2193035"/>
                </a:lnTo>
                <a:lnTo>
                  <a:pt x="738324" y="2196996"/>
                </a:lnTo>
                <a:close/>
              </a:path>
              <a:path w="783335" h="2263139">
                <a:moveTo>
                  <a:pt x="765047" y="2247899"/>
                </a:moveTo>
                <a:lnTo>
                  <a:pt x="761999" y="2241803"/>
                </a:lnTo>
                <a:lnTo>
                  <a:pt x="756735" y="2231840"/>
                </a:lnTo>
                <a:lnTo>
                  <a:pt x="749807" y="2247899"/>
                </a:lnTo>
                <a:lnTo>
                  <a:pt x="707135" y="2174747"/>
                </a:lnTo>
                <a:lnTo>
                  <a:pt x="707135" y="2193300"/>
                </a:lnTo>
                <a:lnTo>
                  <a:pt x="739139" y="2253995"/>
                </a:lnTo>
                <a:lnTo>
                  <a:pt x="742187" y="2260091"/>
                </a:lnTo>
                <a:lnTo>
                  <a:pt x="749807" y="2263139"/>
                </a:lnTo>
                <a:lnTo>
                  <a:pt x="761999" y="2257043"/>
                </a:lnTo>
                <a:lnTo>
                  <a:pt x="765047" y="2247899"/>
                </a:lnTo>
                <a:close/>
              </a:path>
              <a:path w="783335" h="2263139">
                <a:moveTo>
                  <a:pt x="733043" y="2187002"/>
                </a:moveTo>
                <a:lnTo>
                  <a:pt x="733043" y="2185415"/>
                </a:lnTo>
                <a:lnTo>
                  <a:pt x="732147" y="2173247"/>
                </a:lnTo>
                <a:lnTo>
                  <a:pt x="725971" y="2173617"/>
                </a:lnTo>
                <a:lnTo>
                  <a:pt x="733043" y="2187002"/>
                </a:lnTo>
                <a:close/>
              </a:path>
              <a:path w="783335" h="2263139">
                <a:moveTo>
                  <a:pt x="758951" y="2191511"/>
                </a:moveTo>
                <a:lnTo>
                  <a:pt x="758951" y="2183891"/>
                </a:lnTo>
                <a:lnTo>
                  <a:pt x="758044" y="2171693"/>
                </a:lnTo>
                <a:lnTo>
                  <a:pt x="732147" y="2173247"/>
                </a:lnTo>
                <a:lnTo>
                  <a:pt x="733043" y="2185415"/>
                </a:lnTo>
                <a:lnTo>
                  <a:pt x="733043" y="2187002"/>
                </a:lnTo>
                <a:lnTo>
                  <a:pt x="738324" y="2196996"/>
                </a:lnTo>
                <a:lnTo>
                  <a:pt x="739139" y="2197607"/>
                </a:lnTo>
                <a:lnTo>
                  <a:pt x="752855" y="2197607"/>
                </a:lnTo>
                <a:lnTo>
                  <a:pt x="758951" y="2191511"/>
                </a:lnTo>
                <a:close/>
              </a:path>
              <a:path w="783335" h="2263139">
                <a:moveTo>
                  <a:pt x="756735" y="2231840"/>
                </a:moveTo>
                <a:lnTo>
                  <a:pt x="738324" y="2196996"/>
                </a:lnTo>
                <a:lnTo>
                  <a:pt x="733043" y="2193035"/>
                </a:lnTo>
                <a:lnTo>
                  <a:pt x="733043" y="2219161"/>
                </a:lnTo>
                <a:lnTo>
                  <a:pt x="749807" y="2247899"/>
                </a:lnTo>
                <a:lnTo>
                  <a:pt x="756735" y="2231840"/>
                </a:lnTo>
                <a:close/>
              </a:path>
              <a:path w="783335" h="2263139">
                <a:moveTo>
                  <a:pt x="758951" y="2226702"/>
                </a:moveTo>
                <a:lnTo>
                  <a:pt x="758951" y="2191511"/>
                </a:lnTo>
                <a:lnTo>
                  <a:pt x="752855" y="2197607"/>
                </a:lnTo>
                <a:lnTo>
                  <a:pt x="739139" y="2197607"/>
                </a:lnTo>
                <a:lnTo>
                  <a:pt x="738324" y="2196996"/>
                </a:lnTo>
                <a:lnTo>
                  <a:pt x="756735" y="2231840"/>
                </a:lnTo>
                <a:lnTo>
                  <a:pt x="758951" y="2226702"/>
                </a:lnTo>
                <a:close/>
              </a:path>
              <a:path w="783335" h="2263139">
                <a:moveTo>
                  <a:pt x="783335" y="2170175"/>
                </a:moveTo>
                <a:lnTo>
                  <a:pt x="758044" y="2171693"/>
                </a:lnTo>
                <a:lnTo>
                  <a:pt x="758951" y="2183891"/>
                </a:lnTo>
                <a:lnTo>
                  <a:pt x="758951" y="2226702"/>
                </a:lnTo>
                <a:lnTo>
                  <a:pt x="783335" y="2170175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3137" y="2705102"/>
            <a:ext cx="2057399" cy="850391"/>
          </a:xfrm>
          <a:custGeom>
            <a:avLst/>
            <a:gdLst/>
            <a:ahLst/>
            <a:cxnLst/>
            <a:rect l="l" t="t" r="r" b="b"/>
            <a:pathLst>
              <a:path w="2057399" h="850391">
                <a:moveTo>
                  <a:pt x="2057399" y="850391"/>
                </a:moveTo>
                <a:lnTo>
                  <a:pt x="1447799" y="0"/>
                </a:lnTo>
                <a:lnTo>
                  <a:pt x="0" y="0"/>
                </a:lnTo>
                <a:lnTo>
                  <a:pt x="571499" y="850391"/>
                </a:lnTo>
                <a:lnTo>
                  <a:pt x="2057399" y="85039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89421" y="2692909"/>
            <a:ext cx="2083307" cy="876299"/>
          </a:xfrm>
          <a:custGeom>
            <a:avLst/>
            <a:gdLst/>
            <a:ahLst/>
            <a:cxnLst/>
            <a:rect l="l" t="t" r="r" b="b"/>
            <a:pathLst>
              <a:path w="2083307" h="876299">
                <a:moveTo>
                  <a:pt x="2083307" y="864107"/>
                </a:moveTo>
                <a:lnTo>
                  <a:pt x="2083307" y="859535"/>
                </a:lnTo>
                <a:lnTo>
                  <a:pt x="2080259" y="854963"/>
                </a:lnTo>
                <a:lnTo>
                  <a:pt x="1470659" y="4571"/>
                </a:lnTo>
                <a:lnTo>
                  <a:pt x="1469135" y="1523"/>
                </a:lnTo>
                <a:lnTo>
                  <a:pt x="1464563" y="0"/>
                </a:lnTo>
                <a:lnTo>
                  <a:pt x="6095" y="0"/>
                </a:lnTo>
                <a:lnTo>
                  <a:pt x="0" y="4571"/>
                </a:lnTo>
                <a:lnTo>
                  <a:pt x="0" y="19811"/>
                </a:lnTo>
                <a:lnTo>
                  <a:pt x="6095" y="24383"/>
                </a:lnTo>
                <a:lnTo>
                  <a:pt x="13715" y="24383"/>
                </a:lnTo>
                <a:lnTo>
                  <a:pt x="13715" y="12191"/>
                </a:lnTo>
                <a:lnTo>
                  <a:pt x="34616" y="24383"/>
                </a:lnTo>
                <a:lnTo>
                  <a:pt x="1450847" y="24383"/>
                </a:lnTo>
                <a:lnTo>
                  <a:pt x="1450847" y="19811"/>
                </a:lnTo>
                <a:lnTo>
                  <a:pt x="1461515" y="24383"/>
                </a:lnTo>
                <a:lnTo>
                  <a:pt x="1461515" y="34693"/>
                </a:lnTo>
                <a:lnTo>
                  <a:pt x="2046245" y="850391"/>
                </a:lnTo>
                <a:lnTo>
                  <a:pt x="2071115" y="850391"/>
                </a:lnTo>
                <a:lnTo>
                  <a:pt x="2071115" y="876299"/>
                </a:lnTo>
                <a:lnTo>
                  <a:pt x="2075687" y="876299"/>
                </a:lnTo>
                <a:lnTo>
                  <a:pt x="2080259" y="873251"/>
                </a:lnTo>
                <a:lnTo>
                  <a:pt x="2083307" y="864107"/>
                </a:lnTo>
                <a:close/>
              </a:path>
              <a:path w="2083307" h="876299">
                <a:moveTo>
                  <a:pt x="34616" y="24383"/>
                </a:moveTo>
                <a:lnTo>
                  <a:pt x="13715" y="12191"/>
                </a:lnTo>
                <a:lnTo>
                  <a:pt x="15267" y="24383"/>
                </a:lnTo>
                <a:lnTo>
                  <a:pt x="34616" y="24383"/>
                </a:lnTo>
                <a:close/>
              </a:path>
              <a:path w="2083307" h="876299">
                <a:moveTo>
                  <a:pt x="15267" y="24383"/>
                </a:moveTo>
                <a:lnTo>
                  <a:pt x="13715" y="12191"/>
                </a:lnTo>
                <a:lnTo>
                  <a:pt x="13715" y="24383"/>
                </a:lnTo>
                <a:lnTo>
                  <a:pt x="15267" y="24383"/>
                </a:lnTo>
                <a:close/>
              </a:path>
              <a:path w="2083307" h="876299">
                <a:moveTo>
                  <a:pt x="86867" y="54863"/>
                </a:moveTo>
                <a:lnTo>
                  <a:pt x="34616" y="24383"/>
                </a:lnTo>
                <a:lnTo>
                  <a:pt x="15267" y="24383"/>
                </a:lnTo>
                <a:lnTo>
                  <a:pt x="24383" y="96011"/>
                </a:lnTo>
                <a:lnTo>
                  <a:pt x="33527" y="89990"/>
                </a:lnTo>
                <a:lnTo>
                  <a:pt x="33527" y="65531"/>
                </a:lnTo>
                <a:lnTo>
                  <a:pt x="35051" y="57911"/>
                </a:lnTo>
                <a:lnTo>
                  <a:pt x="41147" y="54863"/>
                </a:lnTo>
                <a:lnTo>
                  <a:pt x="47243" y="50291"/>
                </a:lnTo>
                <a:lnTo>
                  <a:pt x="54863" y="51815"/>
                </a:lnTo>
                <a:lnTo>
                  <a:pt x="59435" y="57911"/>
                </a:lnTo>
                <a:lnTo>
                  <a:pt x="66429" y="68323"/>
                </a:lnTo>
                <a:lnTo>
                  <a:pt x="86867" y="54863"/>
                </a:lnTo>
                <a:close/>
              </a:path>
              <a:path w="2083307" h="876299">
                <a:moveTo>
                  <a:pt x="66429" y="68323"/>
                </a:moveTo>
                <a:lnTo>
                  <a:pt x="59435" y="57911"/>
                </a:lnTo>
                <a:lnTo>
                  <a:pt x="54863" y="51815"/>
                </a:lnTo>
                <a:lnTo>
                  <a:pt x="47243" y="50291"/>
                </a:lnTo>
                <a:lnTo>
                  <a:pt x="41147" y="54863"/>
                </a:lnTo>
                <a:lnTo>
                  <a:pt x="35051" y="57911"/>
                </a:lnTo>
                <a:lnTo>
                  <a:pt x="33527" y="65531"/>
                </a:lnTo>
                <a:lnTo>
                  <a:pt x="38099" y="71627"/>
                </a:lnTo>
                <a:lnTo>
                  <a:pt x="45249" y="82271"/>
                </a:lnTo>
                <a:lnTo>
                  <a:pt x="66429" y="68323"/>
                </a:lnTo>
                <a:close/>
              </a:path>
              <a:path w="2083307" h="876299">
                <a:moveTo>
                  <a:pt x="45249" y="82271"/>
                </a:moveTo>
                <a:lnTo>
                  <a:pt x="38099" y="71627"/>
                </a:lnTo>
                <a:lnTo>
                  <a:pt x="33527" y="65531"/>
                </a:lnTo>
                <a:lnTo>
                  <a:pt x="33527" y="89990"/>
                </a:lnTo>
                <a:lnTo>
                  <a:pt x="45249" y="82271"/>
                </a:lnTo>
                <a:close/>
              </a:path>
              <a:path w="2083307" h="876299">
                <a:moveTo>
                  <a:pt x="591788" y="850391"/>
                </a:moveTo>
                <a:lnTo>
                  <a:pt x="66429" y="68323"/>
                </a:lnTo>
                <a:lnTo>
                  <a:pt x="45249" y="82271"/>
                </a:lnTo>
                <a:lnTo>
                  <a:pt x="574547" y="870203"/>
                </a:lnTo>
                <a:lnTo>
                  <a:pt x="576071" y="873251"/>
                </a:lnTo>
                <a:lnTo>
                  <a:pt x="580643" y="876299"/>
                </a:lnTo>
                <a:lnTo>
                  <a:pt x="585215" y="876299"/>
                </a:lnTo>
                <a:lnTo>
                  <a:pt x="585215" y="850391"/>
                </a:lnTo>
                <a:lnTo>
                  <a:pt x="591788" y="850391"/>
                </a:lnTo>
                <a:close/>
              </a:path>
              <a:path w="2083307" h="876299">
                <a:moveTo>
                  <a:pt x="595883" y="856487"/>
                </a:moveTo>
                <a:lnTo>
                  <a:pt x="591788" y="850391"/>
                </a:lnTo>
                <a:lnTo>
                  <a:pt x="585215" y="850391"/>
                </a:lnTo>
                <a:lnTo>
                  <a:pt x="595883" y="856487"/>
                </a:lnTo>
                <a:close/>
              </a:path>
              <a:path w="2083307" h="876299">
                <a:moveTo>
                  <a:pt x="595883" y="876299"/>
                </a:moveTo>
                <a:lnTo>
                  <a:pt x="595883" y="856487"/>
                </a:lnTo>
                <a:lnTo>
                  <a:pt x="585215" y="850391"/>
                </a:lnTo>
                <a:lnTo>
                  <a:pt x="585215" y="876299"/>
                </a:lnTo>
                <a:lnTo>
                  <a:pt x="595883" y="876299"/>
                </a:lnTo>
                <a:close/>
              </a:path>
              <a:path w="2083307" h="876299">
                <a:moveTo>
                  <a:pt x="2071115" y="876299"/>
                </a:moveTo>
                <a:lnTo>
                  <a:pt x="2071115" y="850391"/>
                </a:lnTo>
                <a:lnTo>
                  <a:pt x="2060447" y="870203"/>
                </a:lnTo>
                <a:lnTo>
                  <a:pt x="2046245" y="850391"/>
                </a:lnTo>
                <a:lnTo>
                  <a:pt x="591788" y="850391"/>
                </a:lnTo>
                <a:lnTo>
                  <a:pt x="595883" y="856487"/>
                </a:lnTo>
                <a:lnTo>
                  <a:pt x="595883" y="876299"/>
                </a:lnTo>
                <a:lnTo>
                  <a:pt x="2071115" y="876299"/>
                </a:lnTo>
                <a:close/>
              </a:path>
              <a:path w="2083307" h="876299">
                <a:moveTo>
                  <a:pt x="1461515" y="24383"/>
                </a:moveTo>
                <a:lnTo>
                  <a:pt x="1450847" y="19811"/>
                </a:lnTo>
                <a:lnTo>
                  <a:pt x="1454125" y="24383"/>
                </a:lnTo>
                <a:lnTo>
                  <a:pt x="1461515" y="24383"/>
                </a:lnTo>
                <a:close/>
              </a:path>
              <a:path w="2083307" h="876299">
                <a:moveTo>
                  <a:pt x="1454125" y="24383"/>
                </a:moveTo>
                <a:lnTo>
                  <a:pt x="1450847" y="19811"/>
                </a:lnTo>
                <a:lnTo>
                  <a:pt x="1450847" y="24383"/>
                </a:lnTo>
                <a:lnTo>
                  <a:pt x="1454125" y="24383"/>
                </a:lnTo>
                <a:close/>
              </a:path>
              <a:path w="2083307" h="876299">
                <a:moveTo>
                  <a:pt x="1461515" y="34693"/>
                </a:moveTo>
                <a:lnTo>
                  <a:pt x="1461515" y="24383"/>
                </a:lnTo>
                <a:lnTo>
                  <a:pt x="1454125" y="24383"/>
                </a:lnTo>
                <a:lnTo>
                  <a:pt x="1461515" y="34693"/>
                </a:lnTo>
                <a:close/>
              </a:path>
              <a:path w="2083307" h="876299">
                <a:moveTo>
                  <a:pt x="2071115" y="850391"/>
                </a:moveTo>
                <a:lnTo>
                  <a:pt x="2046245" y="850391"/>
                </a:lnTo>
                <a:lnTo>
                  <a:pt x="2060447" y="870203"/>
                </a:lnTo>
                <a:lnTo>
                  <a:pt x="2071115" y="850391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0737" y="3531110"/>
            <a:ext cx="2221991" cy="1409699"/>
          </a:xfrm>
          <a:custGeom>
            <a:avLst/>
            <a:gdLst/>
            <a:ahLst/>
            <a:cxnLst/>
            <a:rect l="l" t="t" r="r" b="b"/>
            <a:pathLst>
              <a:path w="2221991" h="1409699">
                <a:moveTo>
                  <a:pt x="2221991" y="12191"/>
                </a:moveTo>
                <a:lnTo>
                  <a:pt x="748283" y="0"/>
                </a:lnTo>
                <a:lnTo>
                  <a:pt x="0" y="1409699"/>
                </a:lnTo>
                <a:lnTo>
                  <a:pt x="2221991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7021" y="3505200"/>
            <a:ext cx="2249423" cy="1449323"/>
          </a:xfrm>
          <a:custGeom>
            <a:avLst/>
            <a:gdLst/>
            <a:ahLst/>
            <a:cxnLst/>
            <a:rect l="l" t="t" r="r" b="b"/>
            <a:pathLst>
              <a:path w="2249423" h="1449323">
                <a:moveTo>
                  <a:pt x="2185415" y="44195"/>
                </a:moveTo>
                <a:lnTo>
                  <a:pt x="2185415" y="30479"/>
                </a:lnTo>
                <a:lnTo>
                  <a:pt x="2179319" y="24383"/>
                </a:lnTo>
                <a:lnTo>
                  <a:pt x="2171699" y="24383"/>
                </a:lnTo>
                <a:lnTo>
                  <a:pt x="761999" y="12191"/>
                </a:lnTo>
                <a:lnTo>
                  <a:pt x="757427" y="12191"/>
                </a:lnTo>
                <a:lnTo>
                  <a:pt x="752855" y="15239"/>
                </a:lnTo>
                <a:lnTo>
                  <a:pt x="751331" y="19811"/>
                </a:lnTo>
                <a:lnTo>
                  <a:pt x="1523" y="1429511"/>
                </a:lnTo>
                <a:lnTo>
                  <a:pt x="0" y="1434083"/>
                </a:lnTo>
                <a:lnTo>
                  <a:pt x="0" y="1440179"/>
                </a:lnTo>
                <a:lnTo>
                  <a:pt x="4571" y="1444751"/>
                </a:lnTo>
                <a:lnTo>
                  <a:pt x="6095" y="1445767"/>
                </a:lnTo>
                <a:lnTo>
                  <a:pt x="6095" y="1424939"/>
                </a:lnTo>
                <a:lnTo>
                  <a:pt x="46962" y="1399255"/>
                </a:lnTo>
                <a:lnTo>
                  <a:pt x="761999" y="54925"/>
                </a:lnTo>
                <a:lnTo>
                  <a:pt x="761999" y="38099"/>
                </a:lnTo>
                <a:lnTo>
                  <a:pt x="774191" y="32003"/>
                </a:lnTo>
                <a:lnTo>
                  <a:pt x="774191" y="38205"/>
                </a:lnTo>
                <a:lnTo>
                  <a:pt x="2171699" y="50291"/>
                </a:lnTo>
                <a:lnTo>
                  <a:pt x="2179319" y="50291"/>
                </a:lnTo>
                <a:lnTo>
                  <a:pt x="2185415" y="44195"/>
                </a:lnTo>
                <a:close/>
              </a:path>
              <a:path w="2249423" h="1449323">
                <a:moveTo>
                  <a:pt x="46962" y="1399255"/>
                </a:moveTo>
                <a:lnTo>
                  <a:pt x="6095" y="1424939"/>
                </a:lnTo>
                <a:lnTo>
                  <a:pt x="24383" y="1441703"/>
                </a:lnTo>
                <a:lnTo>
                  <a:pt x="46962" y="1399255"/>
                </a:lnTo>
                <a:close/>
              </a:path>
              <a:path w="2249423" h="1449323">
                <a:moveTo>
                  <a:pt x="2235707" y="38099"/>
                </a:moveTo>
                <a:lnTo>
                  <a:pt x="2222859" y="31675"/>
                </a:lnTo>
                <a:lnTo>
                  <a:pt x="46962" y="1399255"/>
                </a:lnTo>
                <a:lnTo>
                  <a:pt x="24383" y="1441703"/>
                </a:lnTo>
                <a:lnTo>
                  <a:pt x="6095" y="1424939"/>
                </a:lnTo>
                <a:lnTo>
                  <a:pt x="6095" y="1445767"/>
                </a:lnTo>
                <a:lnTo>
                  <a:pt x="9143" y="1447799"/>
                </a:lnTo>
                <a:lnTo>
                  <a:pt x="15239" y="1449323"/>
                </a:lnTo>
                <a:lnTo>
                  <a:pt x="19811" y="1446275"/>
                </a:lnTo>
                <a:lnTo>
                  <a:pt x="2159507" y="100527"/>
                </a:lnTo>
                <a:lnTo>
                  <a:pt x="2159507" y="76199"/>
                </a:lnTo>
                <a:lnTo>
                  <a:pt x="2235707" y="38099"/>
                </a:lnTo>
                <a:close/>
              </a:path>
              <a:path w="2249423" h="1449323">
                <a:moveTo>
                  <a:pt x="774191" y="32003"/>
                </a:moveTo>
                <a:lnTo>
                  <a:pt x="761999" y="38099"/>
                </a:lnTo>
                <a:lnTo>
                  <a:pt x="770908" y="38177"/>
                </a:lnTo>
                <a:lnTo>
                  <a:pt x="774191" y="32003"/>
                </a:lnTo>
                <a:close/>
              </a:path>
              <a:path w="2249423" h="1449323">
                <a:moveTo>
                  <a:pt x="770908" y="38177"/>
                </a:moveTo>
                <a:lnTo>
                  <a:pt x="761999" y="38099"/>
                </a:lnTo>
                <a:lnTo>
                  <a:pt x="761999" y="54925"/>
                </a:lnTo>
                <a:lnTo>
                  <a:pt x="770908" y="38177"/>
                </a:lnTo>
                <a:close/>
              </a:path>
              <a:path w="2249423" h="1449323">
                <a:moveTo>
                  <a:pt x="774191" y="38205"/>
                </a:moveTo>
                <a:lnTo>
                  <a:pt x="774191" y="32003"/>
                </a:lnTo>
                <a:lnTo>
                  <a:pt x="770908" y="38177"/>
                </a:lnTo>
                <a:lnTo>
                  <a:pt x="774191" y="38205"/>
                </a:lnTo>
                <a:close/>
              </a:path>
              <a:path w="2249423" h="1449323">
                <a:moveTo>
                  <a:pt x="2222859" y="31675"/>
                </a:moveTo>
                <a:lnTo>
                  <a:pt x="2159507" y="0"/>
                </a:lnTo>
                <a:lnTo>
                  <a:pt x="2159507" y="24278"/>
                </a:lnTo>
                <a:lnTo>
                  <a:pt x="2171699" y="24383"/>
                </a:lnTo>
                <a:lnTo>
                  <a:pt x="2179319" y="24383"/>
                </a:lnTo>
                <a:lnTo>
                  <a:pt x="2185415" y="30479"/>
                </a:lnTo>
                <a:lnTo>
                  <a:pt x="2185415" y="55209"/>
                </a:lnTo>
                <a:lnTo>
                  <a:pt x="2222859" y="31675"/>
                </a:lnTo>
                <a:close/>
              </a:path>
              <a:path w="2249423" h="1449323">
                <a:moveTo>
                  <a:pt x="2185415" y="55209"/>
                </a:moveTo>
                <a:lnTo>
                  <a:pt x="2185415" y="44195"/>
                </a:lnTo>
                <a:lnTo>
                  <a:pt x="2179319" y="50291"/>
                </a:lnTo>
                <a:lnTo>
                  <a:pt x="2171699" y="50291"/>
                </a:lnTo>
                <a:lnTo>
                  <a:pt x="2159507" y="50186"/>
                </a:lnTo>
                <a:lnTo>
                  <a:pt x="2159507" y="71493"/>
                </a:lnTo>
                <a:lnTo>
                  <a:pt x="2185415" y="55209"/>
                </a:lnTo>
                <a:close/>
              </a:path>
              <a:path w="2249423" h="1449323">
                <a:moveTo>
                  <a:pt x="2235707" y="52602"/>
                </a:moveTo>
                <a:lnTo>
                  <a:pt x="2235707" y="38099"/>
                </a:lnTo>
                <a:lnTo>
                  <a:pt x="2159507" y="76199"/>
                </a:lnTo>
                <a:lnTo>
                  <a:pt x="2159507" y="100527"/>
                </a:lnTo>
                <a:lnTo>
                  <a:pt x="2235707" y="52602"/>
                </a:lnTo>
                <a:close/>
              </a:path>
              <a:path w="2249423" h="1449323">
                <a:moveTo>
                  <a:pt x="2249423" y="36575"/>
                </a:moveTo>
                <a:lnTo>
                  <a:pt x="2246375" y="32003"/>
                </a:lnTo>
                <a:lnTo>
                  <a:pt x="2243327" y="25907"/>
                </a:lnTo>
                <a:lnTo>
                  <a:pt x="2234183" y="22859"/>
                </a:lnTo>
                <a:lnTo>
                  <a:pt x="2229611" y="27431"/>
                </a:lnTo>
                <a:lnTo>
                  <a:pt x="2222859" y="31675"/>
                </a:lnTo>
                <a:lnTo>
                  <a:pt x="2235707" y="38099"/>
                </a:lnTo>
                <a:lnTo>
                  <a:pt x="2235707" y="52602"/>
                </a:lnTo>
                <a:lnTo>
                  <a:pt x="2241803" y="48767"/>
                </a:lnTo>
                <a:lnTo>
                  <a:pt x="2247899" y="45719"/>
                </a:lnTo>
                <a:lnTo>
                  <a:pt x="2249423" y="36575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62929" y="2705102"/>
            <a:ext cx="736090" cy="2235707"/>
          </a:xfrm>
          <a:custGeom>
            <a:avLst/>
            <a:gdLst/>
            <a:ahLst/>
            <a:cxnLst/>
            <a:rect l="l" t="t" r="r" b="b"/>
            <a:pathLst>
              <a:path w="736091" h="2235707">
                <a:moveTo>
                  <a:pt x="736091" y="838199"/>
                </a:moveTo>
                <a:lnTo>
                  <a:pt x="164591" y="0"/>
                </a:lnTo>
                <a:lnTo>
                  <a:pt x="0" y="2235707"/>
                </a:lnTo>
                <a:lnTo>
                  <a:pt x="736091" y="8381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30925" y="2691385"/>
            <a:ext cx="781811" cy="2263139"/>
          </a:xfrm>
          <a:custGeom>
            <a:avLst/>
            <a:gdLst/>
            <a:ahLst/>
            <a:cxnLst/>
            <a:rect l="l" t="t" r="r" b="b"/>
            <a:pathLst>
              <a:path w="781811" h="2263139">
                <a:moveTo>
                  <a:pt x="25245" y="2172195"/>
                </a:moveTo>
                <a:lnTo>
                  <a:pt x="0" y="2170175"/>
                </a:lnTo>
                <a:lnTo>
                  <a:pt x="22859" y="2226781"/>
                </a:lnTo>
                <a:lnTo>
                  <a:pt x="22859" y="2191511"/>
                </a:lnTo>
                <a:lnTo>
                  <a:pt x="24383" y="2183891"/>
                </a:lnTo>
                <a:lnTo>
                  <a:pt x="25245" y="2172195"/>
                </a:lnTo>
                <a:close/>
              </a:path>
              <a:path w="781811" h="2263139">
                <a:moveTo>
                  <a:pt x="76199" y="2191996"/>
                </a:moveTo>
                <a:lnTo>
                  <a:pt x="76199" y="2176271"/>
                </a:lnTo>
                <a:lnTo>
                  <a:pt x="32003" y="2249423"/>
                </a:lnTo>
                <a:lnTo>
                  <a:pt x="25980" y="2234509"/>
                </a:lnTo>
                <a:lnTo>
                  <a:pt x="21335" y="2243327"/>
                </a:lnTo>
                <a:lnTo>
                  <a:pt x="16763" y="2249423"/>
                </a:lnTo>
                <a:lnTo>
                  <a:pt x="19811" y="2257043"/>
                </a:lnTo>
                <a:lnTo>
                  <a:pt x="32003" y="2263139"/>
                </a:lnTo>
                <a:lnTo>
                  <a:pt x="39623" y="2261615"/>
                </a:lnTo>
                <a:lnTo>
                  <a:pt x="42671" y="2255519"/>
                </a:lnTo>
                <a:lnTo>
                  <a:pt x="76199" y="2191996"/>
                </a:lnTo>
                <a:close/>
              </a:path>
              <a:path w="781811" h="2263139">
                <a:moveTo>
                  <a:pt x="49719" y="2174153"/>
                </a:moveTo>
                <a:lnTo>
                  <a:pt x="25245" y="2172195"/>
                </a:lnTo>
                <a:lnTo>
                  <a:pt x="24383" y="2183891"/>
                </a:lnTo>
                <a:lnTo>
                  <a:pt x="22859" y="2191511"/>
                </a:lnTo>
                <a:lnTo>
                  <a:pt x="28955" y="2197607"/>
                </a:lnTo>
                <a:lnTo>
                  <a:pt x="35051" y="2197607"/>
                </a:lnTo>
                <a:lnTo>
                  <a:pt x="42671" y="2199131"/>
                </a:lnTo>
                <a:lnTo>
                  <a:pt x="46776" y="2195026"/>
                </a:lnTo>
                <a:lnTo>
                  <a:pt x="48767" y="2191246"/>
                </a:lnTo>
                <a:lnTo>
                  <a:pt x="48767" y="2186939"/>
                </a:lnTo>
                <a:lnTo>
                  <a:pt x="49719" y="2174153"/>
                </a:lnTo>
                <a:close/>
              </a:path>
              <a:path w="781811" h="2263139">
                <a:moveTo>
                  <a:pt x="46776" y="2195026"/>
                </a:moveTo>
                <a:lnTo>
                  <a:pt x="42671" y="2199131"/>
                </a:lnTo>
                <a:lnTo>
                  <a:pt x="35051" y="2197607"/>
                </a:lnTo>
                <a:lnTo>
                  <a:pt x="28955" y="2197607"/>
                </a:lnTo>
                <a:lnTo>
                  <a:pt x="22859" y="2191511"/>
                </a:lnTo>
                <a:lnTo>
                  <a:pt x="22859" y="2226781"/>
                </a:lnTo>
                <a:lnTo>
                  <a:pt x="25980" y="2234509"/>
                </a:lnTo>
                <a:lnTo>
                  <a:pt x="46776" y="2195026"/>
                </a:lnTo>
                <a:close/>
              </a:path>
              <a:path w="781811" h="2263139">
                <a:moveTo>
                  <a:pt x="781811" y="853439"/>
                </a:moveTo>
                <a:lnTo>
                  <a:pt x="781811" y="848867"/>
                </a:lnTo>
                <a:lnTo>
                  <a:pt x="778763" y="844295"/>
                </a:lnTo>
                <a:lnTo>
                  <a:pt x="207263" y="6095"/>
                </a:lnTo>
                <a:lnTo>
                  <a:pt x="204215" y="1523"/>
                </a:lnTo>
                <a:lnTo>
                  <a:pt x="199643" y="0"/>
                </a:lnTo>
                <a:lnTo>
                  <a:pt x="193547" y="1523"/>
                </a:lnTo>
                <a:lnTo>
                  <a:pt x="188975" y="3047"/>
                </a:lnTo>
                <a:lnTo>
                  <a:pt x="184403" y="7619"/>
                </a:lnTo>
                <a:lnTo>
                  <a:pt x="184403" y="12191"/>
                </a:lnTo>
                <a:lnTo>
                  <a:pt x="25245" y="2172195"/>
                </a:lnTo>
                <a:lnTo>
                  <a:pt x="49719" y="2174153"/>
                </a:lnTo>
                <a:lnTo>
                  <a:pt x="185927" y="343043"/>
                </a:lnTo>
                <a:lnTo>
                  <a:pt x="185927" y="21335"/>
                </a:lnTo>
                <a:lnTo>
                  <a:pt x="210311" y="15239"/>
                </a:lnTo>
                <a:lnTo>
                  <a:pt x="210311" y="57099"/>
                </a:lnTo>
                <a:lnTo>
                  <a:pt x="753352" y="853558"/>
                </a:lnTo>
                <a:lnTo>
                  <a:pt x="757427" y="845819"/>
                </a:lnTo>
                <a:lnTo>
                  <a:pt x="757427" y="901323"/>
                </a:lnTo>
                <a:lnTo>
                  <a:pt x="780287" y="858011"/>
                </a:lnTo>
                <a:lnTo>
                  <a:pt x="781811" y="853439"/>
                </a:lnTo>
                <a:close/>
              </a:path>
              <a:path w="781811" h="2263139">
                <a:moveTo>
                  <a:pt x="48767" y="2221676"/>
                </a:moveTo>
                <a:lnTo>
                  <a:pt x="48767" y="2193035"/>
                </a:lnTo>
                <a:lnTo>
                  <a:pt x="46776" y="2195026"/>
                </a:lnTo>
                <a:lnTo>
                  <a:pt x="25980" y="2234509"/>
                </a:lnTo>
                <a:lnTo>
                  <a:pt x="32003" y="2249423"/>
                </a:lnTo>
                <a:lnTo>
                  <a:pt x="48767" y="2221676"/>
                </a:lnTo>
                <a:close/>
              </a:path>
              <a:path w="781811" h="2263139">
                <a:moveTo>
                  <a:pt x="76199" y="2176271"/>
                </a:moveTo>
                <a:lnTo>
                  <a:pt x="57445" y="2174771"/>
                </a:lnTo>
                <a:lnTo>
                  <a:pt x="46776" y="2195026"/>
                </a:lnTo>
                <a:lnTo>
                  <a:pt x="48767" y="2193035"/>
                </a:lnTo>
                <a:lnTo>
                  <a:pt x="48767" y="2221676"/>
                </a:lnTo>
                <a:lnTo>
                  <a:pt x="76199" y="2176271"/>
                </a:lnTo>
                <a:close/>
              </a:path>
              <a:path w="781811" h="2263139">
                <a:moveTo>
                  <a:pt x="57445" y="2174771"/>
                </a:moveTo>
                <a:lnTo>
                  <a:pt x="49719" y="2174153"/>
                </a:lnTo>
                <a:lnTo>
                  <a:pt x="48767" y="2186939"/>
                </a:lnTo>
                <a:lnTo>
                  <a:pt x="48767" y="2191246"/>
                </a:lnTo>
                <a:lnTo>
                  <a:pt x="57445" y="2174771"/>
                </a:lnTo>
                <a:close/>
              </a:path>
              <a:path w="781811" h="2263139">
                <a:moveTo>
                  <a:pt x="757427" y="901323"/>
                </a:moveTo>
                <a:lnTo>
                  <a:pt x="757427" y="859535"/>
                </a:lnTo>
                <a:lnTo>
                  <a:pt x="753352" y="853558"/>
                </a:lnTo>
                <a:lnTo>
                  <a:pt x="57445" y="2174771"/>
                </a:lnTo>
                <a:lnTo>
                  <a:pt x="76199" y="2176271"/>
                </a:lnTo>
                <a:lnTo>
                  <a:pt x="76199" y="2191996"/>
                </a:lnTo>
                <a:lnTo>
                  <a:pt x="757427" y="901323"/>
                </a:lnTo>
                <a:close/>
              </a:path>
              <a:path w="781811" h="2263139">
                <a:moveTo>
                  <a:pt x="210311" y="15239"/>
                </a:moveTo>
                <a:lnTo>
                  <a:pt x="185927" y="21335"/>
                </a:lnTo>
                <a:lnTo>
                  <a:pt x="207504" y="52981"/>
                </a:lnTo>
                <a:lnTo>
                  <a:pt x="210311" y="15239"/>
                </a:lnTo>
                <a:close/>
              </a:path>
              <a:path w="781811" h="2263139">
                <a:moveTo>
                  <a:pt x="207504" y="52981"/>
                </a:moveTo>
                <a:lnTo>
                  <a:pt x="185927" y="21335"/>
                </a:lnTo>
                <a:lnTo>
                  <a:pt x="185927" y="343043"/>
                </a:lnTo>
                <a:lnTo>
                  <a:pt x="207504" y="52981"/>
                </a:lnTo>
                <a:close/>
              </a:path>
              <a:path w="781811" h="2263139">
                <a:moveTo>
                  <a:pt x="210311" y="57099"/>
                </a:moveTo>
                <a:lnTo>
                  <a:pt x="210311" y="15239"/>
                </a:lnTo>
                <a:lnTo>
                  <a:pt x="207504" y="52981"/>
                </a:lnTo>
                <a:lnTo>
                  <a:pt x="210311" y="57099"/>
                </a:lnTo>
                <a:close/>
              </a:path>
              <a:path w="781811" h="2263139">
                <a:moveTo>
                  <a:pt x="757427" y="859535"/>
                </a:moveTo>
                <a:lnTo>
                  <a:pt x="757427" y="845819"/>
                </a:lnTo>
                <a:lnTo>
                  <a:pt x="753352" y="853558"/>
                </a:lnTo>
                <a:lnTo>
                  <a:pt x="757427" y="859535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05119" y="4789932"/>
            <a:ext cx="1052829" cy="818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114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hod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  <a:spcBef>
                <a:spcPts val="39"/>
              </a:spcBef>
            </a:pPr>
            <a:endParaRPr sz="1000"/>
          </a:p>
          <a:p>
            <a:pPr marL="12696"/>
            <a:r>
              <a:rPr spc="-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tr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eg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49823" y="2857378"/>
            <a:ext cx="1220470" cy="562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217734">
              <a:lnSpc>
                <a:spcPct val="100600"/>
              </a:lnSpc>
            </a:pPr>
            <a:r>
              <a:rPr spc="-29" dirty="0">
                <a:latin typeface="Arial"/>
                <a:cs typeface="Arial"/>
              </a:rPr>
              <a:t>w</a:t>
            </a:r>
            <a:r>
              <a:rPr spc="5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bo</a:t>
            </a:r>
            <a:r>
              <a:rPr dirty="0">
                <a:latin typeface="Arial"/>
                <a:cs typeface="Arial"/>
              </a:rPr>
              <a:t>x m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hod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1825" y="2834641"/>
            <a:ext cx="107886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438" marR="12696" indent="-178377"/>
            <a:r>
              <a:rPr spc="-10" dirty="0">
                <a:latin typeface="Arial"/>
                <a:cs typeface="Arial"/>
              </a:rPr>
              <a:t>b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ck</a:t>
            </a:r>
            <a:r>
              <a:rPr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bo</a:t>
            </a:r>
            <a:r>
              <a:rPr dirty="0">
                <a:latin typeface="Arial"/>
                <a:cs typeface="Arial"/>
              </a:rPr>
              <a:t>x m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hod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4040" y="5907021"/>
            <a:ext cx="5680709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i="1" dirty="0">
                <a:latin typeface="Arial"/>
                <a:cs typeface="Arial"/>
              </a:rPr>
              <a:t>Su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ber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: </a:t>
            </a:r>
            <a:r>
              <a:rPr sz="1200" i="1" spc="-10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2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En</a:t>
            </a:r>
            <a:r>
              <a:rPr sz="1200" i="1" dirty="0">
                <a:latin typeface="Arial"/>
                <a:cs typeface="Arial"/>
              </a:rPr>
              <a:t>g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ee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g: A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5" dirty="0">
                <a:latin typeface="Arial"/>
                <a:cs typeface="Arial"/>
              </a:rPr>
              <a:t>c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on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spc="-29" dirty="0">
                <a:latin typeface="Arial"/>
                <a:cs typeface="Arial"/>
              </a:rPr>
              <a:t>’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App</a:t>
            </a:r>
            <a:r>
              <a:rPr sz="1200" i="1" spc="-20" dirty="0">
                <a:latin typeface="Arial"/>
                <a:cs typeface="Arial"/>
              </a:rPr>
              <a:t>r</a:t>
            </a:r>
            <a:r>
              <a:rPr sz="1200" i="1" spc="-10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5" dirty="0">
                <a:latin typeface="Arial"/>
                <a:cs typeface="Arial"/>
              </a:rPr>
              <a:t>c</a:t>
            </a:r>
            <a:r>
              <a:rPr sz="1200" i="1" dirty="0">
                <a:latin typeface="Arial"/>
                <a:cs typeface="Arial"/>
              </a:rPr>
              <a:t>h,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/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. 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ssm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343" y="4084320"/>
            <a:ext cx="3552190" cy="1630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1629"/>
            <a:r>
              <a:rPr sz="2500" spc="176" dirty="0">
                <a:latin typeface="Verdana"/>
                <a:cs typeface="Verdana"/>
              </a:rPr>
              <a:t>d</a:t>
            </a:r>
            <a:r>
              <a:rPr sz="2500" spc="155" dirty="0">
                <a:latin typeface="Verdana"/>
                <a:cs typeface="Verdana"/>
              </a:rPr>
              <a:t>e</a:t>
            </a:r>
            <a:r>
              <a:rPr sz="2500" spc="125" dirty="0">
                <a:latin typeface="Verdana"/>
                <a:cs typeface="Verdana"/>
              </a:rPr>
              <a:t>v</a:t>
            </a:r>
            <a:r>
              <a:rPr sz="2500" spc="155" dirty="0">
                <a:latin typeface="Verdana"/>
                <a:cs typeface="Verdana"/>
              </a:rPr>
              <a:t>e</a:t>
            </a:r>
            <a:r>
              <a:rPr sz="2500" spc="160" dirty="0">
                <a:latin typeface="Verdana"/>
                <a:cs typeface="Verdana"/>
              </a:rPr>
              <a:t>l</a:t>
            </a:r>
            <a:r>
              <a:rPr sz="2500" spc="165" dirty="0">
                <a:latin typeface="Verdana"/>
                <a:cs typeface="Verdana"/>
              </a:rPr>
              <a:t>o</a:t>
            </a:r>
            <a:r>
              <a:rPr sz="2500" spc="176" dirty="0">
                <a:latin typeface="Verdana"/>
                <a:cs typeface="Verdana"/>
              </a:rPr>
              <a:t>p</a:t>
            </a:r>
            <a:r>
              <a:rPr sz="2500" spc="165" dirty="0">
                <a:latin typeface="Verdana"/>
                <a:cs typeface="Verdana"/>
              </a:rPr>
              <a:t>e</a:t>
            </a:r>
            <a:r>
              <a:rPr sz="2500" spc="160" dirty="0">
                <a:latin typeface="Verdana"/>
                <a:cs typeface="Verdana"/>
              </a:rPr>
              <a:t>r</a:t>
            </a:r>
            <a:endParaRPr sz="2500">
              <a:latin typeface="Verdana"/>
              <a:cs typeface="Verdana"/>
            </a:endParaRPr>
          </a:p>
          <a:p>
            <a:pPr>
              <a:lnSpc>
                <a:spcPts val="999"/>
              </a:lnSpc>
              <a:spcBef>
                <a:spcPts val="7"/>
              </a:spcBef>
            </a:pPr>
            <a:endParaRPr sz="1000"/>
          </a:p>
          <a:p>
            <a:pPr marL="27930" marR="418330" indent="-15235">
              <a:lnSpc>
                <a:spcPct val="140600"/>
              </a:lnSpc>
            </a:pPr>
            <a:r>
              <a:rPr spc="130" dirty="0">
                <a:latin typeface="Verdana"/>
                <a:cs typeface="Verdana"/>
              </a:rPr>
              <a:t>U</a:t>
            </a:r>
            <a:r>
              <a:rPr spc="135" dirty="0">
                <a:latin typeface="Verdana"/>
                <a:cs typeface="Verdana"/>
              </a:rPr>
              <a:t>nd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20" dirty="0">
                <a:latin typeface="Verdana"/>
                <a:cs typeface="Verdana"/>
              </a:rPr>
              <a:t>r</a:t>
            </a:r>
            <a:r>
              <a:rPr spc="114" dirty="0">
                <a:latin typeface="Verdana"/>
                <a:cs typeface="Verdana"/>
              </a:rPr>
              <a:t>s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10" dirty="0">
                <a:latin typeface="Verdana"/>
                <a:cs typeface="Verdana"/>
              </a:rPr>
              <a:t>a</a:t>
            </a:r>
            <a:r>
              <a:rPr spc="135" dirty="0">
                <a:latin typeface="Verdana"/>
                <a:cs typeface="Verdana"/>
              </a:rPr>
              <a:t>n</a:t>
            </a:r>
            <a:r>
              <a:rPr spc="140" dirty="0">
                <a:latin typeface="Verdana"/>
                <a:cs typeface="Verdana"/>
              </a:rPr>
              <a:t>d</a:t>
            </a:r>
            <a:r>
              <a:rPr spc="120" dirty="0">
                <a:latin typeface="Verdana"/>
                <a:cs typeface="Verdana"/>
              </a:rPr>
              <a:t>s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35" dirty="0">
                <a:latin typeface="Verdana"/>
                <a:cs typeface="Verdana"/>
              </a:rPr>
              <a:t>h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114" dirty="0">
                <a:latin typeface="Verdana"/>
                <a:cs typeface="Verdana"/>
              </a:rPr>
              <a:t>s</a:t>
            </a:r>
            <a:r>
              <a:rPr spc="95" dirty="0">
                <a:latin typeface="Verdana"/>
                <a:cs typeface="Verdana"/>
              </a:rPr>
              <a:t>y</a:t>
            </a:r>
            <a:r>
              <a:rPr spc="114" dirty="0">
                <a:latin typeface="Verdana"/>
                <a:cs typeface="Verdana"/>
              </a:rPr>
              <a:t>s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40" dirty="0">
                <a:latin typeface="Verdana"/>
                <a:cs typeface="Verdana"/>
              </a:rPr>
              <a:t>m</a:t>
            </a:r>
            <a:r>
              <a:rPr spc="50" dirty="0">
                <a:latin typeface="Verdana"/>
                <a:cs typeface="Verdana"/>
              </a:rPr>
              <a:t> </a:t>
            </a:r>
            <a:r>
              <a:rPr spc="135" dirty="0">
                <a:latin typeface="Verdana"/>
                <a:cs typeface="Verdana"/>
              </a:rPr>
              <a:t>bu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,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270" dirty="0">
                <a:latin typeface="Verdana"/>
                <a:cs typeface="Verdana"/>
              </a:rPr>
              <a:t>w</a:t>
            </a:r>
            <a:r>
              <a:rPr spc="110" dirty="0">
                <a:latin typeface="Verdana"/>
                <a:cs typeface="Verdana"/>
              </a:rPr>
              <a:t>il</a:t>
            </a:r>
            <a:r>
              <a:rPr spc="114" dirty="0">
                <a:latin typeface="Verdana"/>
                <a:cs typeface="Verdana"/>
              </a:rPr>
              <a:t>l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30" dirty="0">
                <a:latin typeface="Verdana"/>
                <a:cs typeface="Verdana"/>
              </a:rPr>
              <a:t>s</a:t>
            </a:r>
            <a:r>
              <a:rPr spc="106" dirty="0">
                <a:latin typeface="Verdana"/>
                <a:cs typeface="Verdana"/>
              </a:rPr>
              <a:t>t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234" dirty="0">
                <a:latin typeface="Verdana"/>
                <a:cs typeface="Verdana"/>
              </a:rPr>
              <a:t>"</a:t>
            </a:r>
            <a:r>
              <a:rPr spc="130" dirty="0">
                <a:latin typeface="Verdana"/>
                <a:cs typeface="Verdana"/>
              </a:rPr>
              <a:t>g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45" dirty="0">
                <a:latin typeface="Verdana"/>
                <a:cs typeface="Verdana"/>
              </a:rPr>
              <a:t>n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10" dirty="0">
                <a:latin typeface="Verdana"/>
                <a:cs typeface="Verdana"/>
              </a:rPr>
              <a:t>l</a:t>
            </a:r>
            <a:r>
              <a:rPr spc="95" dirty="0">
                <a:latin typeface="Verdana"/>
                <a:cs typeface="Verdana"/>
              </a:rPr>
              <a:t>y</a:t>
            </a:r>
            <a:r>
              <a:rPr spc="228" dirty="0">
                <a:latin typeface="Verdana"/>
                <a:cs typeface="Verdana"/>
              </a:rPr>
              <a:t>"</a:t>
            </a:r>
            <a:endParaRPr>
              <a:latin typeface="Verdana"/>
              <a:cs typeface="Verdana"/>
            </a:endParaRPr>
          </a:p>
          <a:p>
            <a:pPr>
              <a:lnSpc>
                <a:spcPts val="649"/>
              </a:lnSpc>
              <a:spcBef>
                <a:spcPts val="9"/>
              </a:spcBef>
            </a:pPr>
            <a:endParaRPr sz="600"/>
          </a:p>
          <a:p>
            <a:pPr marL="27930"/>
            <a:r>
              <a:rPr spc="110" dirty="0">
                <a:latin typeface="Verdana"/>
                <a:cs typeface="Verdana"/>
              </a:rPr>
              <a:t>a</a:t>
            </a:r>
            <a:r>
              <a:rPr spc="135" dirty="0">
                <a:latin typeface="Verdana"/>
                <a:cs typeface="Verdana"/>
              </a:rPr>
              <a:t>nd</a:t>
            </a:r>
            <a:r>
              <a:rPr spc="-10" dirty="0">
                <a:latin typeface="Verdana"/>
                <a:cs typeface="Verdana"/>
              </a:rPr>
              <a:t>,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i</a:t>
            </a:r>
            <a:r>
              <a:rPr spc="120" dirty="0">
                <a:latin typeface="Verdana"/>
                <a:cs typeface="Verdana"/>
              </a:rPr>
              <a:t>s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30" dirty="0">
                <a:latin typeface="Verdana"/>
                <a:cs typeface="Verdana"/>
              </a:rPr>
              <a:t>d</a:t>
            </a:r>
            <a:r>
              <a:rPr spc="120" dirty="0">
                <a:latin typeface="Verdana"/>
                <a:cs typeface="Verdana"/>
              </a:rPr>
              <a:t>r</a:t>
            </a:r>
            <a:r>
              <a:rPr spc="110" dirty="0">
                <a:latin typeface="Verdana"/>
                <a:cs typeface="Verdana"/>
              </a:rPr>
              <a:t>i</a:t>
            </a:r>
            <a:r>
              <a:rPr spc="99" dirty="0">
                <a:latin typeface="Verdana"/>
                <a:cs typeface="Verdana"/>
              </a:rPr>
              <a:t>v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35" dirty="0">
                <a:latin typeface="Verdana"/>
                <a:cs typeface="Verdana"/>
              </a:rPr>
              <a:t>n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30" dirty="0">
                <a:latin typeface="Verdana"/>
                <a:cs typeface="Verdana"/>
              </a:rPr>
              <a:t>b</a:t>
            </a:r>
            <a:r>
              <a:rPr spc="95" dirty="0">
                <a:latin typeface="Verdana"/>
                <a:cs typeface="Verdana"/>
              </a:rPr>
              <a:t>y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225" dirty="0">
                <a:latin typeface="Verdana"/>
                <a:cs typeface="Verdana"/>
              </a:rPr>
              <a:t>"</a:t>
            </a:r>
            <a:r>
              <a:rPr spc="130" dirty="0">
                <a:latin typeface="Verdana"/>
                <a:cs typeface="Verdana"/>
              </a:rPr>
              <a:t>d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10" dirty="0">
                <a:latin typeface="Verdana"/>
                <a:cs typeface="Verdana"/>
              </a:rPr>
              <a:t>l</a:t>
            </a:r>
            <a:r>
              <a:rPr spc="120" dirty="0">
                <a:latin typeface="Verdana"/>
                <a:cs typeface="Verdana"/>
              </a:rPr>
              <a:t>i</a:t>
            </a:r>
            <a:r>
              <a:rPr spc="99" dirty="0">
                <a:latin typeface="Verdana"/>
                <a:cs typeface="Verdana"/>
              </a:rPr>
              <a:t>v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20" dirty="0">
                <a:latin typeface="Verdana"/>
                <a:cs typeface="Verdana"/>
              </a:rPr>
              <a:t>r</a:t>
            </a:r>
            <a:r>
              <a:rPr spc="95" dirty="0">
                <a:latin typeface="Verdana"/>
                <a:cs typeface="Verdana"/>
              </a:rPr>
              <a:t>y</a:t>
            </a:r>
            <a:r>
              <a:rPr spc="228" dirty="0">
                <a:latin typeface="Verdana"/>
                <a:cs typeface="Verdana"/>
              </a:rPr>
              <a:t>"</a:t>
            </a:r>
            <a:endParaRPr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5591" y="4098037"/>
            <a:ext cx="3287395" cy="370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spc="150" dirty="0">
                <a:latin typeface="Verdana"/>
                <a:cs typeface="Verdana"/>
              </a:rPr>
              <a:t>i</a:t>
            </a:r>
            <a:r>
              <a:rPr sz="2500" spc="169" dirty="0">
                <a:latin typeface="Verdana"/>
                <a:cs typeface="Verdana"/>
              </a:rPr>
              <a:t>n</a:t>
            </a:r>
            <a:r>
              <a:rPr sz="2500" spc="176" dirty="0">
                <a:latin typeface="Verdana"/>
                <a:cs typeface="Verdana"/>
              </a:rPr>
              <a:t>d</a:t>
            </a:r>
            <a:r>
              <a:rPr sz="2500" spc="155" dirty="0">
                <a:latin typeface="Verdana"/>
                <a:cs typeface="Verdana"/>
              </a:rPr>
              <a:t>e</a:t>
            </a:r>
            <a:r>
              <a:rPr sz="2500" spc="176" dirty="0">
                <a:latin typeface="Verdana"/>
                <a:cs typeface="Verdana"/>
              </a:rPr>
              <a:t>p</a:t>
            </a:r>
            <a:r>
              <a:rPr sz="2500" spc="165" dirty="0">
                <a:latin typeface="Verdana"/>
                <a:cs typeface="Verdana"/>
              </a:rPr>
              <a:t>e</a:t>
            </a:r>
            <a:r>
              <a:rPr sz="2500" spc="180" dirty="0">
                <a:latin typeface="Verdana"/>
                <a:cs typeface="Verdana"/>
              </a:rPr>
              <a:t>nd</a:t>
            </a:r>
            <a:r>
              <a:rPr sz="2500" spc="155" dirty="0">
                <a:latin typeface="Verdana"/>
                <a:cs typeface="Verdana"/>
              </a:rPr>
              <a:t>e</a:t>
            </a:r>
            <a:r>
              <a:rPr sz="2500" spc="169" dirty="0">
                <a:latin typeface="Verdana"/>
                <a:cs typeface="Verdana"/>
              </a:rPr>
              <a:t>n</a:t>
            </a:r>
            <a:r>
              <a:rPr sz="2500" spc="140" dirty="0">
                <a:latin typeface="Verdana"/>
                <a:cs typeface="Verdana"/>
              </a:rPr>
              <a:t>t</a:t>
            </a:r>
            <a:r>
              <a:rPr sz="2500" spc="-29" dirty="0">
                <a:latin typeface="Verdana"/>
                <a:cs typeface="Verdana"/>
              </a:rPr>
              <a:t> </a:t>
            </a:r>
            <a:r>
              <a:rPr sz="2500" spc="135" dirty="0">
                <a:latin typeface="Verdana"/>
                <a:cs typeface="Verdana"/>
              </a:rPr>
              <a:t>t</a:t>
            </a:r>
            <a:r>
              <a:rPr sz="2500" spc="155" dirty="0">
                <a:latin typeface="Verdana"/>
                <a:cs typeface="Verdana"/>
              </a:rPr>
              <a:t>e</a:t>
            </a:r>
            <a:r>
              <a:rPr sz="2500" spc="160" dirty="0">
                <a:latin typeface="Verdana"/>
                <a:cs typeface="Verdana"/>
              </a:rPr>
              <a:t>s</a:t>
            </a:r>
            <a:r>
              <a:rPr sz="2500" spc="135" dirty="0">
                <a:latin typeface="Verdana"/>
                <a:cs typeface="Verdana"/>
              </a:rPr>
              <a:t>t</a:t>
            </a:r>
            <a:r>
              <a:rPr sz="2500" spc="155" dirty="0">
                <a:latin typeface="Verdana"/>
                <a:cs typeface="Verdana"/>
              </a:rPr>
              <a:t>e</a:t>
            </a:r>
            <a:r>
              <a:rPr sz="2500" spc="160" dirty="0">
                <a:latin typeface="Verdana"/>
                <a:cs typeface="Verdana"/>
              </a:rPr>
              <a:t>r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703" y="4686360"/>
            <a:ext cx="3776979" cy="1012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757" marR="12696" indent="-12696">
              <a:lnSpc>
                <a:spcPct val="122200"/>
              </a:lnSpc>
            </a:pPr>
            <a:r>
              <a:rPr spc="176" dirty="0">
                <a:latin typeface="Verdana"/>
                <a:cs typeface="Verdana"/>
              </a:rPr>
              <a:t>M</a:t>
            </a:r>
            <a:r>
              <a:rPr spc="135" dirty="0">
                <a:latin typeface="Verdana"/>
                <a:cs typeface="Verdana"/>
              </a:rPr>
              <a:t>u</a:t>
            </a:r>
            <a:r>
              <a:rPr spc="114" dirty="0">
                <a:latin typeface="Verdana"/>
                <a:cs typeface="Verdana"/>
              </a:rPr>
              <a:t>s</a:t>
            </a:r>
            <a:r>
              <a:rPr spc="106" dirty="0">
                <a:latin typeface="Verdana"/>
                <a:cs typeface="Verdana"/>
              </a:rPr>
              <a:t>t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l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10" dirty="0">
                <a:latin typeface="Verdana"/>
                <a:cs typeface="Verdana"/>
              </a:rPr>
              <a:t>a</a:t>
            </a:r>
            <a:r>
              <a:rPr spc="120" dirty="0">
                <a:latin typeface="Verdana"/>
                <a:cs typeface="Verdana"/>
              </a:rPr>
              <a:t>r</a:t>
            </a:r>
            <a:r>
              <a:rPr spc="135" dirty="0">
                <a:latin typeface="Verdana"/>
                <a:cs typeface="Verdana"/>
              </a:rPr>
              <a:t>n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a</a:t>
            </a:r>
            <a:r>
              <a:rPr spc="130" dirty="0">
                <a:latin typeface="Verdana"/>
                <a:cs typeface="Verdana"/>
              </a:rPr>
              <a:t>b</a:t>
            </a:r>
            <a:r>
              <a:rPr spc="140" dirty="0">
                <a:latin typeface="Verdana"/>
                <a:cs typeface="Verdana"/>
              </a:rPr>
              <a:t>o</a:t>
            </a:r>
            <a:r>
              <a:rPr spc="135" dirty="0">
                <a:latin typeface="Verdana"/>
                <a:cs typeface="Verdana"/>
              </a:rPr>
              <a:t>u</a:t>
            </a:r>
            <a:r>
              <a:rPr spc="106" dirty="0">
                <a:latin typeface="Verdana"/>
                <a:cs typeface="Verdana"/>
              </a:rPr>
              <a:t>t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35" dirty="0">
                <a:latin typeface="Verdana"/>
                <a:cs typeface="Verdana"/>
              </a:rPr>
              <a:t>h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130" dirty="0">
                <a:latin typeface="Verdana"/>
                <a:cs typeface="Verdana"/>
              </a:rPr>
              <a:t>s</a:t>
            </a:r>
            <a:r>
              <a:rPr spc="95" dirty="0">
                <a:latin typeface="Verdana"/>
                <a:cs typeface="Verdana"/>
              </a:rPr>
              <a:t>y</a:t>
            </a:r>
            <a:r>
              <a:rPr spc="114" dirty="0">
                <a:latin typeface="Verdana"/>
                <a:cs typeface="Verdana"/>
              </a:rPr>
              <a:t>s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40" dirty="0">
                <a:latin typeface="Verdana"/>
                <a:cs typeface="Verdana"/>
              </a:rPr>
              <a:t>m</a:t>
            </a:r>
            <a:r>
              <a:rPr spc="-10" dirty="0">
                <a:latin typeface="Verdana"/>
                <a:cs typeface="Verdana"/>
              </a:rPr>
              <a:t>, </a:t>
            </a:r>
            <a:r>
              <a:rPr spc="135" dirty="0">
                <a:latin typeface="Verdana"/>
                <a:cs typeface="Verdana"/>
              </a:rPr>
              <a:t>bu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-10" dirty="0">
                <a:latin typeface="Verdana"/>
                <a:cs typeface="Verdana"/>
              </a:rPr>
              <a:t>,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270" dirty="0">
                <a:latin typeface="Verdana"/>
                <a:cs typeface="Verdana"/>
              </a:rPr>
              <a:t>w</a:t>
            </a:r>
            <a:r>
              <a:rPr spc="110" dirty="0">
                <a:latin typeface="Verdana"/>
                <a:cs typeface="Verdana"/>
              </a:rPr>
              <a:t>il</a:t>
            </a:r>
            <a:r>
              <a:rPr spc="114" dirty="0">
                <a:latin typeface="Verdana"/>
                <a:cs typeface="Verdana"/>
              </a:rPr>
              <a:t>l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20" dirty="0">
                <a:latin typeface="Verdana"/>
                <a:cs typeface="Verdana"/>
              </a:rPr>
              <a:t>a</a:t>
            </a:r>
            <a:r>
              <a:rPr spc="110" dirty="0">
                <a:latin typeface="Verdana"/>
                <a:cs typeface="Verdana"/>
              </a:rPr>
              <a:t>tt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40" dirty="0">
                <a:latin typeface="Verdana"/>
                <a:cs typeface="Verdana"/>
              </a:rPr>
              <a:t>m</a:t>
            </a:r>
            <a:r>
              <a:rPr spc="130" dirty="0">
                <a:latin typeface="Verdana"/>
                <a:cs typeface="Verdana"/>
              </a:rPr>
              <a:t>p</a:t>
            </a:r>
            <a:r>
              <a:rPr spc="106" dirty="0">
                <a:latin typeface="Verdana"/>
                <a:cs typeface="Verdana"/>
              </a:rPr>
              <a:t>t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99" dirty="0">
                <a:latin typeface="Verdana"/>
                <a:cs typeface="Verdana"/>
              </a:rPr>
              <a:t>t</a:t>
            </a:r>
            <a:r>
              <a:rPr spc="140" dirty="0">
                <a:latin typeface="Verdana"/>
                <a:cs typeface="Verdana"/>
              </a:rPr>
              <a:t>o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30" dirty="0">
                <a:latin typeface="Verdana"/>
                <a:cs typeface="Verdana"/>
              </a:rPr>
              <a:t>b</a:t>
            </a:r>
            <a:r>
              <a:rPr spc="120" dirty="0">
                <a:latin typeface="Verdana"/>
                <a:cs typeface="Verdana"/>
              </a:rPr>
              <a:t>r</a:t>
            </a:r>
            <a:r>
              <a:rPr spc="130" dirty="0">
                <a:latin typeface="Verdana"/>
                <a:cs typeface="Verdana"/>
              </a:rPr>
              <a:t>e</a:t>
            </a:r>
            <a:r>
              <a:rPr spc="110" dirty="0">
                <a:latin typeface="Verdana"/>
                <a:cs typeface="Verdana"/>
              </a:rPr>
              <a:t>a</a:t>
            </a:r>
            <a:r>
              <a:rPr spc="135" dirty="0">
                <a:latin typeface="Verdana"/>
                <a:cs typeface="Verdana"/>
              </a:rPr>
              <a:t>k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i</a:t>
            </a:r>
            <a:r>
              <a:rPr spc="106" dirty="0">
                <a:latin typeface="Verdana"/>
                <a:cs typeface="Verdana"/>
              </a:rPr>
              <a:t>t</a:t>
            </a:r>
            <a:r>
              <a:rPr spc="95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a</a:t>
            </a:r>
            <a:r>
              <a:rPr spc="135" dirty="0">
                <a:latin typeface="Verdana"/>
                <a:cs typeface="Verdana"/>
              </a:rPr>
              <a:t>nd</a:t>
            </a:r>
            <a:r>
              <a:rPr spc="-10" dirty="0">
                <a:latin typeface="Verdana"/>
                <a:cs typeface="Verdana"/>
              </a:rPr>
              <a:t>,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i</a:t>
            </a:r>
            <a:r>
              <a:rPr spc="120" dirty="0">
                <a:latin typeface="Verdana"/>
                <a:cs typeface="Verdana"/>
              </a:rPr>
              <a:t>s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30" dirty="0">
                <a:latin typeface="Verdana"/>
                <a:cs typeface="Verdana"/>
              </a:rPr>
              <a:t>d</a:t>
            </a:r>
            <a:r>
              <a:rPr spc="120" dirty="0">
                <a:latin typeface="Verdana"/>
                <a:cs typeface="Verdana"/>
              </a:rPr>
              <a:t>r</a:t>
            </a:r>
            <a:r>
              <a:rPr spc="110" dirty="0">
                <a:latin typeface="Verdana"/>
                <a:cs typeface="Verdana"/>
              </a:rPr>
              <a:t>i</a:t>
            </a:r>
            <a:r>
              <a:rPr spc="99" dirty="0">
                <a:latin typeface="Verdana"/>
                <a:cs typeface="Verdana"/>
              </a:rPr>
              <a:t>v</a:t>
            </a:r>
            <a:r>
              <a:rPr spc="114" dirty="0">
                <a:latin typeface="Verdana"/>
                <a:cs typeface="Verdana"/>
              </a:rPr>
              <a:t>e</a:t>
            </a:r>
            <a:r>
              <a:rPr spc="135" dirty="0">
                <a:latin typeface="Verdana"/>
                <a:cs typeface="Verdana"/>
              </a:rPr>
              <a:t>n</a:t>
            </a:r>
            <a:r>
              <a:rPr spc="-25" dirty="0">
                <a:latin typeface="Verdana"/>
                <a:cs typeface="Verdana"/>
              </a:rPr>
              <a:t> </a:t>
            </a:r>
            <a:r>
              <a:rPr spc="130" dirty="0">
                <a:latin typeface="Verdana"/>
                <a:cs typeface="Verdana"/>
              </a:rPr>
              <a:t>b</a:t>
            </a:r>
            <a:r>
              <a:rPr spc="95" dirty="0">
                <a:latin typeface="Verdana"/>
                <a:cs typeface="Verdana"/>
              </a:rPr>
              <a:t>y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135" dirty="0">
                <a:latin typeface="Verdana"/>
                <a:cs typeface="Verdana"/>
              </a:rPr>
              <a:t>qu</a:t>
            </a:r>
            <a:r>
              <a:rPr spc="110" dirty="0">
                <a:latin typeface="Verdana"/>
                <a:cs typeface="Verdana"/>
              </a:rPr>
              <a:t>al</a:t>
            </a:r>
            <a:r>
              <a:rPr spc="120" dirty="0">
                <a:latin typeface="Verdana"/>
                <a:cs typeface="Verdana"/>
              </a:rPr>
              <a:t>i</a:t>
            </a:r>
            <a:r>
              <a:rPr spc="110" dirty="0">
                <a:latin typeface="Verdana"/>
                <a:cs typeface="Verdana"/>
              </a:rPr>
              <a:t>t</a:t>
            </a:r>
            <a:r>
              <a:rPr spc="95" dirty="0">
                <a:latin typeface="Verdana"/>
                <a:cs typeface="Verdana"/>
              </a:rPr>
              <a:t>y</a:t>
            </a:r>
            <a:endParaRPr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9876" y="2997709"/>
            <a:ext cx="1178051" cy="1013460"/>
          </a:xfrm>
          <a:custGeom>
            <a:avLst/>
            <a:gdLst/>
            <a:ahLst/>
            <a:cxnLst/>
            <a:rect l="l" t="t" r="r" b="b"/>
            <a:pathLst>
              <a:path w="1178051" h="1013459">
                <a:moveTo>
                  <a:pt x="1178051" y="1011935"/>
                </a:moveTo>
                <a:lnTo>
                  <a:pt x="1178051" y="487679"/>
                </a:lnTo>
                <a:lnTo>
                  <a:pt x="1161287" y="70103"/>
                </a:lnTo>
                <a:lnTo>
                  <a:pt x="563879" y="0"/>
                </a:lnTo>
                <a:lnTo>
                  <a:pt x="18287" y="62483"/>
                </a:lnTo>
                <a:lnTo>
                  <a:pt x="0" y="1007363"/>
                </a:lnTo>
                <a:lnTo>
                  <a:pt x="120395" y="1007363"/>
                </a:lnTo>
                <a:lnTo>
                  <a:pt x="120395" y="286511"/>
                </a:lnTo>
                <a:lnTo>
                  <a:pt x="355091" y="268223"/>
                </a:lnTo>
                <a:lnTo>
                  <a:pt x="1068323" y="268223"/>
                </a:lnTo>
                <a:lnTo>
                  <a:pt x="1078991" y="1013459"/>
                </a:lnTo>
                <a:lnTo>
                  <a:pt x="1178051" y="1011935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9868" y="2997700"/>
            <a:ext cx="1178051" cy="1013456"/>
          </a:xfrm>
          <a:custGeom>
            <a:avLst/>
            <a:gdLst/>
            <a:ahLst/>
            <a:cxnLst/>
            <a:rect l="l" t="t" r="r" b="b"/>
            <a:pathLst>
              <a:path w="1178051" h="1013456">
                <a:moveTo>
                  <a:pt x="1178051" y="1011936"/>
                </a:moveTo>
                <a:lnTo>
                  <a:pt x="1178051" y="487681"/>
                </a:lnTo>
                <a:lnTo>
                  <a:pt x="1161285" y="70107"/>
                </a:lnTo>
                <a:lnTo>
                  <a:pt x="563884" y="0"/>
                </a:lnTo>
                <a:lnTo>
                  <a:pt x="18292" y="62491"/>
                </a:lnTo>
                <a:lnTo>
                  <a:pt x="15238" y="210307"/>
                </a:lnTo>
                <a:lnTo>
                  <a:pt x="0" y="1007361"/>
                </a:lnTo>
                <a:lnTo>
                  <a:pt x="120399" y="1007361"/>
                </a:lnTo>
                <a:lnTo>
                  <a:pt x="120399" y="286510"/>
                </a:lnTo>
                <a:lnTo>
                  <a:pt x="355090" y="268223"/>
                </a:lnTo>
                <a:lnTo>
                  <a:pt x="1068325" y="268223"/>
                </a:lnTo>
                <a:lnTo>
                  <a:pt x="1078998" y="1013456"/>
                </a:lnTo>
                <a:lnTo>
                  <a:pt x="1178051" y="1011936"/>
                </a:lnTo>
                <a:close/>
              </a:path>
            </a:pathLst>
          </a:custGeom>
          <a:ln w="61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1318" y="2993135"/>
            <a:ext cx="461771" cy="257555"/>
          </a:xfrm>
          <a:custGeom>
            <a:avLst/>
            <a:gdLst/>
            <a:ahLst/>
            <a:cxnLst/>
            <a:rect l="l" t="t" r="r" b="b"/>
            <a:pathLst>
              <a:path w="461771" h="257555">
                <a:moveTo>
                  <a:pt x="461771" y="222503"/>
                </a:moveTo>
                <a:lnTo>
                  <a:pt x="449579" y="178307"/>
                </a:lnTo>
                <a:lnTo>
                  <a:pt x="263651" y="60959"/>
                </a:lnTo>
                <a:lnTo>
                  <a:pt x="204215" y="0"/>
                </a:lnTo>
                <a:lnTo>
                  <a:pt x="147827" y="41147"/>
                </a:lnTo>
                <a:lnTo>
                  <a:pt x="86867" y="50291"/>
                </a:lnTo>
                <a:lnTo>
                  <a:pt x="0" y="79247"/>
                </a:lnTo>
                <a:lnTo>
                  <a:pt x="355091" y="257555"/>
                </a:lnTo>
                <a:lnTo>
                  <a:pt x="461771" y="2225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1319" y="2993127"/>
            <a:ext cx="461761" cy="257567"/>
          </a:xfrm>
          <a:custGeom>
            <a:avLst/>
            <a:gdLst/>
            <a:ahLst/>
            <a:cxnLst/>
            <a:rect l="l" t="t" r="r" b="b"/>
            <a:pathLst>
              <a:path w="461762" h="257567">
                <a:moveTo>
                  <a:pt x="86867" y="50300"/>
                </a:moveTo>
                <a:lnTo>
                  <a:pt x="147823" y="41149"/>
                </a:lnTo>
                <a:lnTo>
                  <a:pt x="204213" y="0"/>
                </a:lnTo>
                <a:lnTo>
                  <a:pt x="263642" y="60971"/>
                </a:lnTo>
                <a:lnTo>
                  <a:pt x="449577" y="178308"/>
                </a:lnTo>
                <a:lnTo>
                  <a:pt x="461762" y="222513"/>
                </a:lnTo>
                <a:lnTo>
                  <a:pt x="355090" y="257567"/>
                </a:lnTo>
                <a:lnTo>
                  <a:pt x="0" y="79258"/>
                </a:lnTo>
                <a:lnTo>
                  <a:pt x="86867" y="50300"/>
                </a:lnTo>
                <a:close/>
              </a:path>
            </a:pathLst>
          </a:custGeom>
          <a:ln w="62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66306" y="2080260"/>
            <a:ext cx="1100327" cy="1159763"/>
          </a:xfrm>
          <a:custGeom>
            <a:avLst/>
            <a:gdLst/>
            <a:ahLst/>
            <a:cxnLst/>
            <a:rect l="l" t="t" r="r" b="b"/>
            <a:pathLst>
              <a:path w="1100327" h="1159763">
                <a:moveTo>
                  <a:pt x="1100327" y="47243"/>
                </a:moveTo>
                <a:lnTo>
                  <a:pt x="1100327" y="36575"/>
                </a:lnTo>
                <a:lnTo>
                  <a:pt x="1095755" y="27431"/>
                </a:lnTo>
                <a:lnTo>
                  <a:pt x="1088135" y="22859"/>
                </a:lnTo>
                <a:lnTo>
                  <a:pt x="1077467" y="16763"/>
                </a:lnTo>
                <a:lnTo>
                  <a:pt x="1059179" y="15239"/>
                </a:lnTo>
                <a:lnTo>
                  <a:pt x="943355" y="10667"/>
                </a:lnTo>
                <a:lnTo>
                  <a:pt x="783335" y="0"/>
                </a:lnTo>
                <a:lnTo>
                  <a:pt x="705611" y="0"/>
                </a:lnTo>
                <a:lnTo>
                  <a:pt x="571499" y="10667"/>
                </a:lnTo>
                <a:lnTo>
                  <a:pt x="422147" y="38099"/>
                </a:lnTo>
                <a:lnTo>
                  <a:pt x="283463" y="67055"/>
                </a:lnTo>
                <a:lnTo>
                  <a:pt x="249935" y="105155"/>
                </a:lnTo>
                <a:lnTo>
                  <a:pt x="231647" y="155447"/>
                </a:lnTo>
                <a:lnTo>
                  <a:pt x="163067" y="365759"/>
                </a:lnTo>
                <a:lnTo>
                  <a:pt x="4571" y="832103"/>
                </a:lnTo>
                <a:lnTo>
                  <a:pt x="0" y="850391"/>
                </a:lnTo>
                <a:lnTo>
                  <a:pt x="0" y="871727"/>
                </a:lnTo>
                <a:lnTo>
                  <a:pt x="4571" y="890015"/>
                </a:lnTo>
                <a:lnTo>
                  <a:pt x="16763" y="905255"/>
                </a:lnTo>
                <a:lnTo>
                  <a:pt x="33527" y="920495"/>
                </a:lnTo>
                <a:lnTo>
                  <a:pt x="373379" y="1150619"/>
                </a:lnTo>
                <a:lnTo>
                  <a:pt x="385571" y="1159763"/>
                </a:lnTo>
                <a:lnTo>
                  <a:pt x="446531" y="1159763"/>
                </a:lnTo>
                <a:lnTo>
                  <a:pt x="495299" y="1150619"/>
                </a:lnTo>
                <a:lnTo>
                  <a:pt x="635507" y="1126235"/>
                </a:lnTo>
                <a:lnTo>
                  <a:pt x="688847" y="1120139"/>
                </a:lnTo>
                <a:lnTo>
                  <a:pt x="751331" y="1120139"/>
                </a:lnTo>
                <a:lnTo>
                  <a:pt x="789431" y="1117091"/>
                </a:lnTo>
                <a:lnTo>
                  <a:pt x="832103" y="1092707"/>
                </a:lnTo>
                <a:lnTo>
                  <a:pt x="851915" y="1037843"/>
                </a:lnTo>
                <a:lnTo>
                  <a:pt x="864107" y="998219"/>
                </a:lnTo>
                <a:lnTo>
                  <a:pt x="928115" y="797051"/>
                </a:lnTo>
                <a:lnTo>
                  <a:pt x="993647" y="544067"/>
                </a:lnTo>
                <a:lnTo>
                  <a:pt x="1018031" y="435863"/>
                </a:lnTo>
                <a:lnTo>
                  <a:pt x="1094231" y="77723"/>
                </a:lnTo>
                <a:lnTo>
                  <a:pt x="1100327" y="4724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66308" y="2080255"/>
            <a:ext cx="1100314" cy="1159767"/>
          </a:xfrm>
          <a:custGeom>
            <a:avLst/>
            <a:gdLst/>
            <a:ahLst/>
            <a:cxnLst/>
            <a:rect l="l" t="t" r="r" b="b"/>
            <a:pathLst>
              <a:path w="1100315" h="1159767">
                <a:moveTo>
                  <a:pt x="205740" y="236225"/>
                </a:moveTo>
                <a:lnTo>
                  <a:pt x="231637" y="155446"/>
                </a:lnTo>
                <a:lnTo>
                  <a:pt x="249930" y="105161"/>
                </a:lnTo>
                <a:lnTo>
                  <a:pt x="271261" y="71627"/>
                </a:lnTo>
                <a:lnTo>
                  <a:pt x="422138" y="38109"/>
                </a:lnTo>
                <a:lnTo>
                  <a:pt x="571489" y="10671"/>
                </a:lnTo>
                <a:lnTo>
                  <a:pt x="705600" y="0"/>
                </a:lnTo>
                <a:lnTo>
                  <a:pt x="783336" y="0"/>
                </a:lnTo>
                <a:lnTo>
                  <a:pt x="943345" y="10671"/>
                </a:lnTo>
                <a:lnTo>
                  <a:pt x="1059179" y="15246"/>
                </a:lnTo>
                <a:lnTo>
                  <a:pt x="1077456" y="16766"/>
                </a:lnTo>
                <a:lnTo>
                  <a:pt x="1088129" y="22862"/>
                </a:lnTo>
                <a:lnTo>
                  <a:pt x="1095749" y="27438"/>
                </a:lnTo>
                <a:lnTo>
                  <a:pt x="1100315" y="36573"/>
                </a:lnTo>
                <a:lnTo>
                  <a:pt x="1100315" y="47245"/>
                </a:lnTo>
                <a:lnTo>
                  <a:pt x="1094222" y="77723"/>
                </a:lnTo>
                <a:lnTo>
                  <a:pt x="1071364" y="182884"/>
                </a:lnTo>
                <a:lnTo>
                  <a:pt x="1054598" y="260607"/>
                </a:lnTo>
                <a:lnTo>
                  <a:pt x="1018028" y="435860"/>
                </a:lnTo>
                <a:lnTo>
                  <a:pt x="993642" y="544062"/>
                </a:lnTo>
                <a:lnTo>
                  <a:pt x="928106" y="797054"/>
                </a:lnTo>
                <a:lnTo>
                  <a:pt x="864097" y="998225"/>
                </a:lnTo>
                <a:lnTo>
                  <a:pt x="851911" y="1037839"/>
                </a:lnTo>
                <a:lnTo>
                  <a:pt x="839711" y="1080524"/>
                </a:lnTo>
                <a:lnTo>
                  <a:pt x="809233" y="1112522"/>
                </a:lnTo>
                <a:lnTo>
                  <a:pt x="751332" y="1120138"/>
                </a:lnTo>
                <a:lnTo>
                  <a:pt x="688849" y="1120138"/>
                </a:lnTo>
                <a:lnTo>
                  <a:pt x="635498" y="1126233"/>
                </a:lnTo>
                <a:lnTo>
                  <a:pt x="565396" y="1138424"/>
                </a:lnTo>
                <a:lnTo>
                  <a:pt x="495294" y="1150616"/>
                </a:lnTo>
                <a:lnTo>
                  <a:pt x="446523" y="1159767"/>
                </a:lnTo>
                <a:lnTo>
                  <a:pt x="385568" y="1159767"/>
                </a:lnTo>
                <a:lnTo>
                  <a:pt x="373368" y="1150616"/>
                </a:lnTo>
                <a:lnTo>
                  <a:pt x="33516" y="920502"/>
                </a:lnTo>
                <a:lnTo>
                  <a:pt x="16765" y="905255"/>
                </a:lnTo>
                <a:lnTo>
                  <a:pt x="4565" y="890024"/>
                </a:lnTo>
                <a:lnTo>
                  <a:pt x="0" y="871721"/>
                </a:lnTo>
                <a:lnTo>
                  <a:pt x="0" y="850394"/>
                </a:lnTo>
                <a:lnTo>
                  <a:pt x="4565" y="832107"/>
                </a:lnTo>
                <a:lnTo>
                  <a:pt x="100579" y="547117"/>
                </a:lnTo>
                <a:lnTo>
                  <a:pt x="163062" y="365768"/>
                </a:lnTo>
                <a:lnTo>
                  <a:pt x="205740" y="236225"/>
                </a:lnTo>
                <a:close/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4217" y="2196085"/>
            <a:ext cx="653795" cy="879347"/>
          </a:xfrm>
          <a:custGeom>
            <a:avLst/>
            <a:gdLst/>
            <a:ahLst/>
            <a:cxnLst/>
            <a:rect l="l" t="t" r="r" b="b"/>
            <a:pathLst>
              <a:path w="653795" h="879347">
                <a:moveTo>
                  <a:pt x="653795" y="16763"/>
                </a:moveTo>
                <a:lnTo>
                  <a:pt x="649223" y="6095"/>
                </a:lnTo>
                <a:lnTo>
                  <a:pt x="644651" y="3047"/>
                </a:lnTo>
                <a:lnTo>
                  <a:pt x="633983" y="0"/>
                </a:lnTo>
                <a:lnTo>
                  <a:pt x="452627" y="1523"/>
                </a:lnTo>
                <a:lnTo>
                  <a:pt x="265175" y="15239"/>
                </a:lnTo>
                <a:lnTo>
                  <a:pt x="149351" y="262127"/>
                </a:lnTo>
                <a:lnTo>
                  <a:pt x="4571" y="690371"/>
                </a:lnTo>
                <a:lnTo>
                  <a:pt x="0" y="710183"/>
                </a:lnTo>
                <a:lnTo>
                  <a:pt x="3047" y="717803"/>
                </a:lnTo>
                <a:lnTo>
                  <a:pt x="9143" y="723899"/>
                </a:lnTo>
                <a:lnTo>
                  <a:pt x="193547" y="801623"/>
                </a:lnTo>
                <a:lnTo>
                  <a:pt x="213359" y="816863"/>
                </a:lnTo>
                <a:lnTo>
                  <a:pt x="236219" y="833627"/>
                </a:lnTo>
                <a:lnTo>
                  <a:pt x="254507" y="851915"/>
                </a:lnTo>
                <a:lnTo>
                  <a:pt x="274319" y="865631"/>
                </a:lnTo>
                <a:lnTo>
                  <a:pt x="292607" y="876299"/>
                </a:lnTo>
                <a:lnTo>
                  <a:pt x="304799" y="879347"/>
                </a:lnTo>
                <a:lnTo>
                  <a:pt x="315467" y="879347"/>
                </a:lnTo>
                <a:lnTo>
                  <a:pt x="342899" y="844295"/>
                </a:lnTo>
                <a:lnTo>
                  <a:pt x="367283" y="768095"/>
                </a:lnTo>
                <a:lnTo>
                  <a:pt x="388619" y="697991"/>
                </a:lnTo>
                <a:lnTo>
                  <a:pt x="562355" y="291083"/>
                </a:lnTo>
                <a:lnTo>
                  <a:pt x="611123" y="164591"/>
                </a:lnTo>
                <a:lnTo>
                  <a:pt x="638555" y="96011"/>
                </a:lnTo>
                <a:lnTo>
                  <a:pt x="653795" y="16763"/>
                </a:lnTo>
                <a:close/>
              </a:path>
            </a:pathLst>
          </a:custGeom>
          <a:solidFill>
            <a:srgbClr val="005E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24207" y="2196086"/>
            <a:ext cx="653807" cy="879337"/>
          </a:xfrm>
          <a:custGeom>
            <a:avLst/>
            <a:gdLst/>
            <a:ahLst/>
            <a:cxnLst/>
            <a:rect l="l" t="t" r="r" b="b"/>
            <a:pathLst>
              <a:path w="653806" h="879337">
                <a:moveTo>
                  <a:pt x="149350" y="262127"/>
                </a:moveTo>
                <a:lnTo>
                  <a:pt x="196593" y="135623"/>
                </a:lnTo>
                <a:lnTo>
                  <a:pt x="237744" y="22846"/>
                </a:lnTo>
                <a:lnTo>
                  <a:pt x="243837" y="18286"/>
                </a:lnTo>
                <a:lnTo>
                  <a:pt x="251471" y="16751"/>
                </a:lnTo>
                <a:lnTo>
                  <a:pt x="265183" y="15231"/>
                </a:lnTo>
                <a:lnTo>
                  <a:pt x="452631" y="1520"/>
                </a:lnTo>
                <a:lnTo>
                  <a:pt x="633986" y="0"/>
                </a:lnTo>
                <a:lnTo>
                  <a:pt x="644659" y="3040"/>
                </a:lnTo>
                <a:lnTo>
                  <a:pt x="649225" y="6095"/>
                </a:lnTo>
                <a:lnTo>
                  <a:pt x="653806" y="16751"/>
                </a:lnTo>
                <a:lnTo>
                  <a:pt x="638567" y="96010"/>
                </a:lnTo>
                <a:lnTo>
                  <a:pt x="611128" y="164582"/>
                </a:lnTo>
                <a:lnTo>
                  <a:pt x="562357" y="291070"/>
                </a:lnTo>
                <a:lnTo>
                  <a:pt x="469397" y="509008"/>
                </a:lnTo>
                <a:lnTo>
                  <a:pt x="388622" y="697988"/>
                </a:lnTo>
                <a:lnTo>
                  <a:pt x="367290" y="768095"/>
                </a:lnTo>
                <a:lnTo>
                  <a:pt x="356617" y="816861"/>
                </a:lnTo>
                <a:lnTo>
                  <a:pt x="330720" y="864106"/>
                </a:lnTo>
                <a:lnTo>
                  <a:pt x="315466" y="879337"/>
                </a:lnTo>
                <a:lnTo>
                  <a:pt x="304808" y="879337"/>
                </a:lnTo>
                <a:lnTo>
                  <a:pt x="292608" y="876297"/>
                </a:lnTo>
                <a:lnTo>
                  <a:pt x="274330" y="865626"/>
                </a:lnTo>
                <a:lnTo>
                  <a:pt x="254510" y="851914"/>
                </a:lnTo>
                <a:lnTo>
                  <a:pt x="236218" y="833627"/>
                </a:lnTo>
                <a:lnTo>
                  <a:pt x="213359" y="816861"/>
                </a:lnTo>
                <a:lnTo>
                  <a:pt x="193555" y="801614"/>
                </a:lnTo>
                <a:lnTo>
                  <a:pt x="9146" y="723891"/>
                </a:lnTo>
                <a:lnTo>
                  <a:pt x="3053" y="717795"/>
                </a:lnTo>
                <a:lnTo>
                  <a:pt x="0" y="710179"/>
                </a:lnTo>
                <a:lnTo>
                  <a:pt x="1526" y="701028"/>
                </a:lnTo>
                <a:lnTo>
                  <a:pt x="4580" y="690357"/>
                </a:lnTo>
                <a:lnTo>
                  <a:pt x="149350" y="262127"/>
                </a:lnTo>
                <a:close/>
              </a:path>
            </a:pathLst>
          </a:custGeom>
          <a:ln w="61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0973" y="3119628"/>
            <a:ext cx="160023" cy="478530"/>
          </a:xfrm>
          <a:custGeom>
            <a:avLst/>
            <a:gdLst/>
            <a:ahLst/>
            <a:cxnLst/>
            <a:rect l="l" t="t" r="r" b="b"/>
            <a:pathLst>
              <a:path w="160023" h="478530">
                <a:moveTo>
                  <a:pt x="0" y="0"/>
                </a:moveTo>
                <a:lnTo>
                  <a:pt x="13712" y="54860"/>
                </a:lnTo>
                <a:lnTo>
                  <a:pt x="47243" y="91434"/>
                </a:lnTo>
                <a:lnTo>
                  <a:pt x="74667" y="100585"/>
                </a:lnTo>
                <a:lnTo>
                  <a:pt x="94487" y="120392"/>
                </a:lnTo>
                <a:lnTo>
                  <a:pt x="111253" y="143255"/>
                </a:lnTo>
                <a:lnTo>
                  <a:pt x="129530" y="181348"/>
                </a:lnTo>
                <a:lnTo>
                  <a:pt x="135638" y="214882"/>
                </a:lnTo>
                <a:lnTo>
                  <a:pt x="129530" y="239265"/>
                </a:lnTo>
                <a:lnTo>
                  <a:pt x="111253" y="262127"/>
                </a:lnTo>
                <a:lnTo>
                  <a:pt x="96014" y="283454"/>
                </a:lnTo>
                <a:lnTo>
                  <a:pt x="83814" y="306317"/>
                </a:lnTo>
                <a:lnTo>
                  <a:pt x="76194" y="333755"/>
                </a:lnTo>
                <a:lnTo>
                  <a:pt x="71628" y="365753"/>
                </a:lnTo>
                <a:lnTo>
                  <a:pt x="80775" y="394711"/>
                </a:lnTo>
                <a:lnTo>
                  <a:pt x="91433" y="414518"/>
                </a:lnTo>
                <a:lnTo>
                  <a:pt x="115818" y="441956"/>
                </a:lnTo>
                <a:lnTo>
                  <a:pt x="135638" y="458723"/>
                </a:lnTo>
                <a:lnTo>
                  <a:pt x="160023" y="47853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57262" y="3099818"/>
            <a:ext cx="27431" cy="28956"/>
          </a:xfrm>
          <a:custGeom>
            <a:avLst/>
            <a:gdLst/>
            <a:ahLst/>
            <a:cxnLst/>
            <a:rect l="l" t="t" r="r" b="b"/>
            <a:pathLst>
              <a:path w="27431" h="28955">
                <a:moveTo>
                  <a:pt x="27431" y="22859"/>
                </a:moveTo>
                <a:lnTo>
                  <a:pt x="27431" y="7619"/>
                </a:lnTo>
                <a:lnTo>
                  <a:pt x="21335" y="0"/>
                </a:lnTo>
                <a:lnTo>
                  <a:pt x="6095" y="0"/>
                </a:lnTo>
                <a:lnTo>
                  <a:pt x="0" y="7619"/>
                </a:lnTo>
                <a:lnTo>
                  <a:pt x="0" y="22859"/>
                </a:lnTo>
                <a:lnTo>
                  <a:pt x="6095" y="28955"/>
                </a:lnTo>
                <a:lnTo>
                  <a:pt x="21335" y="28955"/>
                </a:lnTo>
                <a:lnTo>
                  <a:pt x="27431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57262" y="3099808"/>
            <a:ext cx="27424" cy="28958"/>
          </a:xfrm>
          <a:custGeom>
            <a:avLst/>
            <a:gdLst/>
            <a:ahLst/>
            <a:cxnLst/>
            <a:rect l="l" t="t" r="r" b="b"/>
            <a:pathLst>
              <a:path w="27424" h="28958">
                <a:moveTo>
                  <a:pt x="27424" y="15246"/>
                </a:moveTo>
                <a:lnTo>
                  <a:pt x="27424" y="7631"/>
                </a:lnTo>
                <a:lnTo>
                  <a:pt x="21331" y="0"/>
                </a:lnTo>
                <a:lnTo>
                  <a:pt x="13712" y="0"/>
                </a:lnTo>
                <a:lnTo>
                  <a:pt x="6092" y="0"/>
                </a:lnTo>
                <a:lnTo>
                  <a:pt x="0" y="7631"/>
                </a:lnTo>
                <a:lnTo>
                  <a:pt x="0" y="15246"/>
                </a:lnTo>
                <a:lnTo>
                  <a:pt x="0" y="22862"/>
                </a:lnTo>
                <a:lnTo>
                  <a:pt x="6092" y="28958"/>
                </a:lnTo>
                <a:lnTo>
                  <a:pt x="13712" y="28958"/>
                </a:lnTo>
                <a:lnTo>
                  <a:pt x="21331" y="28958"/>
                </a:lnTo>
                <a:lnTo>
                  <a:pt x="27424" y="22862"/>
                </a:lnTo>
                <a:lnTo>
                  <a:pt x="27424" y="15246"/>
                </a:lnTo>
                <a:close/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8255" y="2782826"/>
            <a:ext cx="729995" cy="1200911"/>
          </a:xfrm>
          <a:custGeom>
            <a:avLst/>
            <a:gdLst/>
            <a:ahLst/>
            <a:cxnLst/>
            <a:rect l="l" t="t" r="r" b="b"/>
            <a:pathLst>
              <a:path w="729995" h="1200911">
                <a:moveTo>
                  <a:pt x="729995" y="1022603"/>
                </a:moveTo>
                <a:lnTo>
                  <a:pt x="729995" y="565403"/>
                </a:lnTo>
                <a:lnTo>
                  <a:pt x="522731" y="445007"/>
                </a:lnTo>
                <a:lnTo>
                  <a:pt x="292607" y="22859"/>
                </a:lnTo>
                <a:lnTo>
                  <a:pt x="283463" y="16763"/>
                </a:lnTo>
                <a:lnTo>
                  <a:pt x="266699" y="7619"/>
                </a:lnTo>
                <a:lnTo>
                  <a:pt x="248411" y="3047"/>
                </a:lnTo>
                <a:lnTo>
                  <a:pt x="224027" y="0"/>
                </a:lnTo>
                <a:lnTo>
                  <a:pt x="201167" y="3047"/>
                </a:lnTo>
                <a:lnTo>
                  <a:pt x="155447" y="22859"/>
                </a:lnTo>
                <a:lnTo>
                  <a:pt x="97535" y="57911"/>
                </a:lnTo>
                <a:lnTo>
                  <a:pt x="59435" y="91439"/>
                </a:lnTo>
                <a:lnTo>
                  <a:pt x="22859" y="140207"/>
                </a:lnTo>
                <a:lnTo>
                  <a:pt x="1523" y="193547"/>
                </a:lnTo>
                <a:lnTo>
                  <a:pt x="0" y="228599"/>
                </a:lnTo>
                <a:lnTo>
                  <a:pt x="0" y="278891"/>
                </a:lnTo>
                <a:lnTo>
                  <a:pt x="6095" y="339851"/>
                </a:lnTo>
                <a:lnTo>
                  <a:pt x="16763" y="394715"/>
                </a:lnTo>
                <a:lnTo>
                  <a:pt x="36575" y="461771"/>
                </a:lnTo>
                <a:lnTo>
                  <a:pt x="56387" y="518159"/>
                </a:lnTo>
                <a:lnTo>
                  <a:pt x="73151" y="556259"/>
                </a:lnTo>
                <a:lnTo>
                  <a:pt x="99059" y="595883"/>
                </a:lnTo>
                <a:lnTo>
                  <a:pt x="118871" y="623315"/>
                </a:lnTo>
                <a:lnTo>
                  <a:pt x="140207" y="655319"/>
                </a:lnTo>
                <a:lnTo>
                  <a:pt x="164591" y="687323"/>
                </a:lnTo>
                <a:lnTo>
                  <a:pt x="188975" y="705611"/>
                </a:lnTo>
                <a:lnTo>
                  <a:pt x="284987" y="693419"/>
                </a:lnTo>
                <a:lnTo>
                  <a:pt x="358139" y="670559"/>
                </a:lnTo>
                <a:lnTo>
                  <a:pt x="403859" y="682751"/>
                </a:lnTo>
                <a:lnTo>
                  <a:pt x="512063" y="687323"/>
                </a:lnTo>
                <a:lnTo>
                  <a:pt x="643127" y="670559"/>
                </a:lnTo>
                <a:lnTo>
                  <a:pt x="661415" y="713231"/>
                </a:lnTo>
                <a:lnTo>
                  <a:pt x="661415" y="1183316"/>
                </a:lnTo>
                <a:lnTo>
                  <a:pt x="662939" y="1182623"/>
                </a:lnTo>
                <a:lnTo>
                  <a:pt x="694943" y="1146047"/>
                </a:lnTo>
                <a:lnTo>
                  <a:pt x="716279" y="1104899"/>
                </a:lnTo>
                <a:lnTo>
                  <a:pt x="728471" y="1054607"/>
                </a:lnTo>
                <a:lnTo>
                  <a:pt x="729995" y="1022603"/>
                </a:lnTo>
                <a:close/>
              </a:path>
              <a:path w="729995" h="1200911">
                <a:moveTo>
                  <a:pt x="661415" y="1183316"/>
                </a:moveTo>
                <a:lnTo>
                  <a:pt x="661415" y="1030223"/>
                </a:lnTo>
                <a:lnTo>
                  <a:pt x="658367" y="1059179"/>
                </a:lnTo>
                <a:lnTo>
                  <a:pt x="653795" y="1078991"/>
                </a:lnTo>
                <a:lnTo>
                  <a:pt x="633983" y="1112519"/>
                </a:lnTo>
                <a:lnTo>
                  <a:pt x="588263" y="1139951"/>
                </a:lnTo>
                <a:lnTo>
                  <a:pt x="569975" y="1142999"/>
                </a:lnTo>
                <a:lnTo>
                  <a:pt x="76199" y="1142999"/>
                </a:lnTo>
                <a:lnTo>
                  <a:pt x="76199" y="1200911"/>
                </a:lnTo>
                <a:lnTo>
                  <a:pt x="583691" y="1199387"/>
                </a:lnTo>
                <a:lnTo>
                  <a:pt x="609599" y="1197863"/>
                </a:lnTo>
                <a:lnTo>
                  <a:pt x="627887" y="1194815"/>
                </a:lnTo>
                <a:lnTo>
                  <a:pt x="646175" y="1190243"/>
                </a:lnTo>
                <a:lnTo>
                  <a:pt x="661415" y="1183316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8256" y="2782819"/>
            <a:ext cx="729984" cy="1200916"/>
          </a:xfrm>
          <a:custGeom>
            <a:avLst/>
            <a:gdLst/>
            <a:ahLst/>
            <a:cxnLst/>
            <a:rect l="l" t="t" r="r" b="b"/>
            <a:pathLst>
              <a:path w="729985" h="1200916">
                <a:moveTo>
                  <a:pt x="729985" y="565404"/>
                </a:moveTo>
                <a:lnTo>
                  <a:pt x="522733" y="445012"/>
                </a:lnTo>
                <a:lnTo>
                  <a:pt x="292608" y="22862"/>
                </a:lnTo>
                <a:lnTo>
                  <a:pt x="283461" y="16766"/>
                </a:lnTo>
                <a:lnTo>
                  <a:pt x="266695" y="7615"/>
                </a:lnTo>
                <a:lnTo>
                  <a:pt x="248403" y="3055"/>
                </a:lnTo>
                <a:lnTo>
                  <a:pt x="224017" y="0"/>
                </a:lnTo>
                <a:lnTo>
                  <a:pt x="201159" y="3055"/>
                </a:lnTo>
                <a:lnTo>
                  <a:pt x="155442" y="22862"/>
                </a:lnTo>
                <a:lnTo>
                  <a:pt x="97526" y="57916"/>
                </a:lnTo>
                <a:lnTo>
                  <a:pt x="59428" y="91434"/>
                </a:lnTo>
                <a:lnTo>
                  <a:pt x="22858" y="140215"/>
                </a:lnTo>
                <a:lnTo>
                  <a:pt x="1511" y="193555"/>
                </a:lnTo>
                <a:lnTo>
                  <a:pt x="0" y="228593"/>
                </a:lnTo>
                <a:lnTo>
                  <a:pt x="0" y="278894"/>
                </a:lnTo>
                <a:lnTo>
                  <a:pt x="6092" y="339850"/>
                </a:lnTo>
                <a:lnTo>
                  <a:pt x="16765" y="394711"/>
                </a:lnTo>
                <a:lnTo>
                  <a:pt x="36570" y="461778"/>
                </a:lnTo>
                <a:lnTo>
                  <a:pt x="56389" y="518159"/>
                </a:lnTo>
                <a:lnTo>
                  <a:pt x="73140" y="556253"/>
                </a:lnTo>
                <a:lnTo>
                  <a:pt x="99052" y="595882"/>
                </a:lnTo>
                <a:lnTo>
                  <a:pt x="118872" y="623320"/>
                </a:lnTo>
                <a:lnTo>
                  <a:pt x="140203" y="655319"/>
                </a:lnTo>
                <a:lnTo>
                  <a:pt x="164589" y="687317"/>
                </a:lnTo>
                <a:lnTo>
                  <a:pt x="188974" y="705619"/>
                </a:lnTo>
                <a:lnTo>
                  <a:pt x="284988" y="693412"/>
                </a:lnTo>
                <a:lnTo>
                  <a:pt x="358129" y="670565"/>
                </a:lnTo>
                <a:lnTo>
                  <a:pt x="403861" y="682757"/>
                </a:lnTo>
                <a:lnTo>
                  <a:pt x="512060" y="687317"/>
                </a:lnTo>
                <a:lnTo>
                  <a:pt x="643117" y="670565"/>
                </a:lnTo>
                <a:lnTo>
                  <a:pt x="661410" y="713235"/>
                </a:lnTo>
                <a:lnTo>
                  <a:pt x="661410" y="1030223"/>
                </a:lnTo>
                <a:lnTo>
                  <a:pt x="658356" y="1059181"/>
                </a:lnTo>
                <a:lnTo>
                  <a:pt x="646171" y="1098811"/>
                </a:lnTo>
                <a:lnTo>
                  <a:pt x="618732" y="1126233"/>
                </a:lnTo>
                <a:lnTo>
                  <a:pt x="569977" y="1143000"/>
                </a:lnTo>
                <a:lnTo>
                  <a:pt x="76194" y="1143000"/>
                </a:lnTo>
                <a:lnTo>
                  <a:pt x="76194" y="1200916"/>
                </a:lnTo>
                <a:lnTo>
                  <a:pt x="583689" y="1199381"/>
                </a:lnTo>
                <a:lnTo>
                  <a:pt x="627878" y="1194821"/>
                </a:lnTo>
                <a:lnTo>
                  <a:pt x="679703" y="1168903"/>
                </a:lnTo>
                <a:lnTo>
                  <a:pt x="707127" y="1126233"/>
                </a:lnTo>
                <a:lnTo>
                  <a:pt x="722366" y="1082044"/>
                </a:lnTo>
                <a:lnTo>
                  <a:pt x="729985" y="1022607"/>
                </a:lnTo>
                <a:lnTo>
                  <a:pt x="729985" y="565404"/>
                </a:lnTo>
                <a:close/>
              </a:path>
            </a:pathLst>
          </a:custGeom>
          <a:ln w="61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4558" y="1793749"/>
            <a:ext cx="1112519" cy="2176271"/>
          </a:xfrm>
          <a:custGeom>
            <a:avLst/>
            <a:gdLst/>
            <a:ahLst/>
            <a:cxnLst/>
            <a:rect l="l" t="t" r="r" b="b"/>
            <a:pathLst>
              <a:path w="1112519" h="2176271">
                <a:moveTo>
                  <a:pt x="448055" y="1295182"/>
                </a:moveTo>
                <a:lnTo>
                  <a:pt x="448055" y="150875"/>
                </a:lnTo>
                <a:lnTo>
                  <a:pt x="435863" y="251459"/>
                </a:lnTo>
                <a:lnTo>
                  <a:pt x="411479" y="367283"/>
                </a:lnTo>
                <a:lnTo>
                  <a:pt x="362711" y="525779"/>
                </a:lnTo>
                <a:lnTo>
                  <a:pt x="336803" y="591311"/>
                </a:lnTo>
                <a:lnTo>
                  <a:pt x="330707" y="641603"/>
                </a:lnTo>
                <a:lnTo>
                  <a:pt x="304799" y="675131"/>
                </a:lnTo>
                <a:lnTo>
                  <a:pt x="281939" y="714755"/>
                </a:lnTo>
                <a:lnTo>
                  <a:pt x="204215" y="822959"/>
                </a:lnTo>
                <a:lnTo>
                  <a:pt x="149351" y="908303"/>
                </a:lnTo>
                <a:lnTo>
                  <a:pt x="94487" y="1018031"/>
                </a:lnTo>
                <a:lnTo>
                  <a:pt x="73151" y="1083563"/>
                </a:lnTo>
                <a:lnTo>
                  <a:pt x="44195" y="1181099"/>
                </a:lnTo>
                <a:lnTo>
                  <a:pt x="18287" y="1261871"/>
                </a:lnTo>
                <a:lnTo>
                  <a:pt x="9143" y="1281683"/>
                </a:lnTo>
                <a:lnTo>
                  <a:pt x="6095" y="1309115"/>
                </a:lnTo>
                <a:lnTo>
                  <a:pt x="3047" y="1341119"/>
                </a:lnTo>
                <a:lnTo>
                  <a:pt x="0" y="1370075"/>
                </a:lnTo>
                <a:lnTo>
                  <a:pt x="4571" y="1429511"/>
                </a:lnTo>
                <a:lnTo>
                  <a:pt x="18287" y="1476755"/>
                </a:lnTo>
                <a:lnTo>
                  <a:pt x="60959" y="1504187"/>
                </a:lnTo>
                <a:lnTo>
                  <a:pt x="153923" y="1517903"/>
                </a:lnTo>
                <a:lnTo>
                  <a:pt x="185927" y="1511807"/>
                </a:lnTo>
                <a:lnTo>
                  <a:pt x="289559" y="1528571"/>
                </a:lnTo>
                <a:lnTo>
                  <a:pt x="365759" y="1534667"/>
                </a:lnTo>
                <a:lnTo>
                  <a:pt x="435863" y="1555114"/>
                </a:lnTo>
                <a:lnTo>
                  <a:pt x="435863" y="1278635"/>
                </a:lnTo>
                <a:lnTo>
                  <a:pt x="448055" y="1295182"/>
                </a:lnTo>
                <a:close/>
              </a:path>
              <a:path w="1112519" h="2176271">
                <a:moveTo>
                  <a:pt x="463295" y="1719752"/>
                </a:moveTo>
                <a:lnTo>
                  <a:pt x="463295" y="1551431"/>
                </a:lnTo>
                <a:lnTo>
                  <a:pt x="387095" y="1598675"/>
                </a:lnTo>
                <a:lnTo>
                  <a:pt x="192023" y="1729739"/>
                </a:lnTo>
                <a:lnTo>
                  <a:pt x="167639" y="1726691"/>
                </a:lnTo>
                <a:lnTo>
                  <a:pt x="118871" y="1743455"/>
                </a:lnTo>
                <a:lnTo>
                  <a:pt x="79247" y="1787651"/>
                </a:lnTo>
                <a:lnTo>
                  <a:pt x="76199" y="1798319"/>
                </a:lnTo>
                <a:lnTo>
                  <a:pt x="79247" y="1810511"/>
                </a:lnTo>
                <a:lnTo>
                  <a:pt x="91439" y="1821179"/>
                </a:lnTo>
                <a:lnTo>
                  <a:pt x="109727" y="1837943"/>
                </a:lnTo>
                <a:lnTo>
                  <a:pt x="118871" y="1848611"/>
                </a:lnTo>
                <a:lnTo>
                  <a:pt x="140207" y="1882139"/>
                </a:lnTo>
                <a:lnTo>
                  <a:pt x="153923" y="1918715"/>
                </a:lnTo>
                <a:lnTo>
                  <a:pt x="153923" y="2167543"/>
                </a:lnTo>
                <a:lnTo>
                  <a:pt x="176783" y="2171699"/>
                </a:lnTo>
                <a:lnTo>
                  <a:pt x="208787" y="2171699"/>
                </a:lnTo>
                <a:lnTo>
                  <a:pt x="242315" y="2165603"/>
                </a:lnTo>
                <a:lnTo>
                  <a:pt x="277367" y="2168651"/>
                </a:lnTo>
                <a:lnTo>
                  <a:pt x="298703" y="2171191"/>
                </a:lnTo>
                <a:lnTo>
                  <a:pt x="298703" y="1871471"/>
                </a:lnTo>
                <a:lnTo>
                  <a:pt x="304799" y="1834895"/>
                </a:lnTo>
                <a:lnTo>
                  <a:pt x="336803" y="1810511"/>
                </a:lnTo>
                <a:lnTo>
                  <a:pt x="353567" y="1790699"/>
                </a:lnTo>
                <a:lnTo>
                  <a:pt x="368807" y="1773935"/>
                </a:lnTo>
                <a:lnTo>
                  <a:pt x="428243" y="1740407"/>
                </a:lnTo>
                <a:lnTo>
                  <a:pt x="463295" y="1719752"/>
                </a:lnTo>
                <a:close/>
              </a:path>
              <a:path w="1112519" h="2176271">
                <a:moveTo>
                  <a:pt x="153923" y="2167543"/>
                </a:moveTo>
                <a:lnTo>
                  <a:pt x="153923" y="1918715"/>
                </a:lnTo>
                <a:lnTo>
                  <a:pt x="137159" y="2034539"/>
                </a:lnTo>
                <a:lnTo>
                  <a:pt x="134111" y="2148839"/>
                </a:lnTo>
                <a:lnTo>
                  <a:pt x="138683" y="2159507"/>
                </a:lnTo>
                <a:lnTo>
                  <a:pt x="143255" y="2165603"/>
                </a:lnTo>
                <a:lnTo>
                  <a:pt x="153923" y="2167543"/>
                </a:lnTo>
                <a:close/>
              </a:path>
              <a:path w="1112519" h="2176271">
                <a:moveTo>
                  <a:pt x="403859" y="2144267"/>
                </a:moveTo>
                <a:lnTo>
                  <a:pt x="400811" y="2135123"/>
                </a:lnTo>
                <a:lnTo>
                  <a:pt x="368807" y="2104643"/>
                </a:lnTo>
                <a:lnTo>
                  <a:pt x="313943" y="2031491"/>
                </a:lnTo>
                <a:lnTo>
                  <a:pt x="304799" y="1993391"/>
                </a:lnTo>
                <a:lnTo>
                  <a:pt x="298703" y="1938527"/>
                </a:lnTo>
                <a:lnTo>
                  <a:pt x="298703" y="2171191"/>
                </a:lnTo>
                <a:lnTo>
                  <a:pt x="341375" y="2176271"/>
                </a:lnTo>
                <a:lnTo>
                  <a:pt x="402335" y="2154935"/>
                </a:lnTo>
                <a:lnTo>
                  <a:pt x="403859" y="2144267"/>
                </a:lnTo>
                <a:close/>
              </a:path>
              <a:path w="1112519" h="2176271">
                <a:moveTo>
                  <a:pt x="464819" y="1317933"/>
                </a:moveTo>
                <a:lnTo>
                  <a:pt x="464819" y="147827"/>
                </a:lnTo>
                <a:lnTo>
                  <a:pt x="435863" y="97535"/>
                </a:lnTo>
                <a:lnTo>
                  <a:pt x="397763" y="67055"/>
                </a:lnTo>
                <a:lnTo>
                  <a:pt x="422147" y="94487"/>
                </a:lnTo>
                <a:lnTo>
                  <a:pt x="448055" y="150875"/>
                </a:lnTo>
                <a:lnTo>
                  <a:pt x="448055" y="1295182"/>
                </a:lnTo>
                <a:lnTo>
                  <a:pt x="464819" y="1317933"/>
                </a:lnTo>
                <a:close/>
              </a:path>
              <a:path w="1112519" h="2176271">
                <a:moveTo>
                  <a:pt x="696467" y="1493519"/>
                </a:moveTo>
                <a:lnTo>
                  <a:pt x="688847" y="1479803"/>
                </a:lnTo>
                <a:lnTo>
                  <a:pt x="672083" y="1456943"/>
                </a:lnTo>
                <a:lnTo>
                  <a:pt x="655319" y="1443227"/>
                </a:lnTo>
                <a:lnTo>
                  <a:pt x="637031" y="1426463"/>
                </a:lnTo>
                <a:lnTo>
                  <a:pt x="603503" y="1412747"/>
                </a:lnTo>
                <a:lnTo>
                  <a:pt x="585215" y="1412747"/>
                </a:lnTo>
                <a:lnTo>
                  <a:pt x="557783" y="1417319"/>
                </a:lnTo>
                <a:lnTo>
                  <a:pt x="552971" y="1416116"/>
                </a:lnTo>
                <a:lnTo>
                  <a:pt x="542543" y="1417319"/>
                </a:lnTo>
                <a:lnTo>
                  <a:pt x="521207" y="1397507"/>
                </a:lnTo>
                <a:lnTo>
                  <a:pt x="515721" y="1392631"/>
                </a:lnTo>
                <a:lnTo>
                  <a:pt x="499871" y="1379219"/>
                </a:lnTo>
                <a:lnTo>
                  <a:pt x="498530" y="1374861"/>
                </a:lnTo>
                <a:lnTo>
                  <a:pt x="498347" y="1374647"/>
                </a:lnTo>
                <a:lnTo>
                  <a:pt x="492251" y="1360931"/>
                </a:lnTo>
                <a:lnTo>
                  <a:pt x="483107" y="1344167"/>
                </a:lnTo>
                <a:lnTo>
                  <a:pt x="435863" y="1278635"/>
                </a:lnTo>
                <a:lnTo>
                  <a:pt x="435863" y="1555114"/>
                </a:lnTo>
                <a:lnTo>
                  <a:pt x="438911" y="1556003"/>
                </a:lnTo>
                <a:lnTo>
                  <a:pt x="463295" y="1551431"/>
                </a:lnTo>
                <a:lnTo>
                  <a:pt x="463295" y="1719752"/>
                </a:lnTo>
                <a:lnTo>
                  <a:pt x="513587" y="1690115"/>
                </a:lnTo>
                <a:lnTo>
                  <a:pt x="571499" y="1652015"/>
                </a:lnTo>
                <a:lnTo>
                  <a:pt x="598931" y="1621535"/>
                </a:lnTo>
                <a:lnTo>
                  <a:pt x="640079" y="1578863"/>
                </a:lnTo>
                <a:lnTo>
                  <a:pt x="669035" y="1546859"/>
                </a:lnTo>
                <a:lnTo>
                  <a:pt x="682751" y="1525523"/>
                </a:lnTo>
                <a:lnTo>
                  <a:pt x="693419" y="1507235"/>
                </a:lnTo>
                <a:lnTo>
                  <a:pt x="696467" y="1493519"/>
                </a:lnTo>
                <a:close/>
              </a:path>
              <a:path w="1112519" h="2176271">
                <a:moveTo>
                  <a:pt x="524255" y="1399852"/>
                </a:moveTo>
                <a:lnTo>
                  <a:pt x="524255" y="166115"/>
                </a:lnTo>
                <a:lnTo>
                  <a:pt x="504443" y="158495"/>
                </a:lnTo>
                <a:lnTo>
                  <a:pt x="461771" y="88391"/>
                </a:lnTo>
                <a:lnTo>
                  <a:pt x="441959" y="35051"/>
                </a:lnTo>
                <a:lnTo>
                  <a:pt x="464819" y="147827"/>
                </a:lnTo>
                <a:lnTo>
                  <a:pt x="464819" y="1317933"/>
                </a:lnTo>
                <a:lnTo>
                  <a:pt x="478535" y="1336547"/>
                </a:lnTo>
                <a:lnTo>
                  <a:pt x="493775" y="1359407"/>
                </a:lnTo>
                <a:lnTo>
                  <a:pt x="498530" y="1374861"/>
                </a:lnTo>
                <a:lnTo>
                  <a:pt x="507491" y="1385315"/>
                </a:lnTo>
                <a:lnTo>
                  <a:pt x="515721" y="1392631"/>
                </a:lnTo>
                <a:lnTo>
                  <a:pt x="524255" y="1399852"/>
                </a:lnTo>
                <a:close/>
              </a:path>
              <a:path w="1112519" h="2176271">
                <a:moveTo>
                  <a:pt x="525779" y="1401142"/>
                </a:moveTo>
                <a:lnTo>
                  <a:pt x="525779" y="64007"/>
                </a:lnTo>
                <a:lnTo>
                  <a:pt x="521207" y="114299"/>
                </a:lnTo>
                <a:lnTo>
                  <a:pt x="510539" y="106679"/>
                </a:lnTo>
                <a:lnTo>
                  <a:pt x="524255" y="166115"/>
                </a:lnTo>
                <a:lnTo>
                  <a:pt x="524255" y="1399852"/>
                </a:lnTo>
                <a:lnTo>
                  <a:pt x="525779" y="1401142"/>
                </a:lnTo>
                <a:close/>
              </a:path>
              <a:path w="1112519" h="2176271">
                <a:moveTo>
                  <a:pt x="595883" y="838607"/>
                </a:moveTo>
                <a:lnTo>
                  <a:pt x="595883" y="123443"/>
                </a:lnTo>
                <a:lnTo>
                  <a:pt x="592835" y="144779"/>
                </a:lnTo>
                <a:lnTo>
                  <a:pt x="583691" y="128015"/>
                </a:lnTo>
                <a:lnTo>
                  <a:pt x="579119" y="152399"/>
                </a:lnTo>
                <a:lnTo>
                  <a:pt x="512063" y="10667"/>
                </a:lnTo>
                <a:lnTo>
                  <a:pt x="525779" y="64007"/>
                </a:lnTo>
                <a:lnTo>
                  <a:pt x="525779" y="1401142"/>
                </a:lnTo>
                <a:lnTo>
                  <a:pt x="530351" y="1405010"/>
                </a:lnTo>
                <a:lnTo>
                  <a:pt x="530351" y="1106423"/>
                </a:lnTo>
                <a:lnTo>
                  <a:pt x="533399" y="1056131"/>
                </a:lnTo>
                <a:lnTo>
                  <a:pt x="550163" y="981455"/>
                </a:lnTo>
                <a:lnTo>
                  <a:pt x="563879" y="926591"/>
                </a:lnTo>
                <a:lnTo>
                  <a:pt x="580643" y="854963"/>
                </a:lnTo>
                <a:lnTo>
                  <a:pt x="591311" y="836675"/>
                </a:lnTo>
                <a:lnTo>
                  <a:pt x="595883" y="838607"/>
                </a:lnTo>
                <a:close/>
              </a:path>
              <a:path w="1112519" h="2176271">
                <a:moveTo>
                  <a:pt x="1112519" y="1350263"/>
                </a:moveTo>
                <a:lnTo>
                  <a:pt x="1095755" y="1335023"/>
                </a:lnTo>
                <a:lnTo>
                  <a:pt x="1080515" y="1325879"/>
                </a:lnTo>
                <a:lnTo>
                  <a:pt x="1062227" y="1313687"/>
                </a:lnTo>
                <a:lnTo>
                  <a:pt x="1048511" y="1307591"/>
                </a:lnTo>
                <a:lnTo>
                  <a:pt x="1046987" y="1287779"/>
                </a:lnTo>
                <a:lnTo>
                  <a:pt x="1043939" y="1271015"/>
                </a:lnTo>
                <a:lnTo>
                  <a:pt x="1039367" y="1261871"/>
                </a:lnTo>
                <a:lnTo>
                  <a:pt x="1028699" y="1249679"/>
                </a:lnTo>
                <a:lnTo>
                  <a:pt x="1019555" y="1245107"/>
                </a:lnTo>
                <a:lnTo>
                  <a:pt x="1007363" y="1243583"/>
                </a:lnTo>
                <a:lnTo>
                  <a:pt x="995171" y="1248155"/>
                </a:lnTo>
                <a:lnTo>
                  <a:pt x="952499" y="1272539"/>
                </a:lnTo>
                <a:lnTo>
                  <a:pt x="915923" y="1275587"/>
                </a:lnTo>
                <a:lnTo>
                  <a:pt x="888491" y="1278635"/>
                </a:lnTo>
                <a:lnTo>
                  <a:pt x="867155" y="1278635"/>
                </a:lnTo>
                <a:lnTo>
                  <a:pt x="842771" y="1275587"/>
                </a:lnTo>
                <a:lnTo>
                  <a:pt x="812291" y="1272539"/>
                </a:lnTo>
                <a:lnTo>
                  <a:pt x="716279" y="1254251"/>
                </a:lnTo>
                <a:lnTo>
                  <a:pt x="673607" y="1245107"/>
                </a:lnTo>
                <a:lnTo>
                  <a:pt x="618743" y="1231391"/>
                </a:lnTo>
                <a:lnTo>
                  <a:pt x="582167" y="1178051"/>
                </a:lnTo>
                <a:lnTo>
                  <a:pt x="553211" y="1138427"/>
                </a:lnTo>
                <a:lnTo>
                  <a:pt x="530351" y="1106423"/>
                </a:lnTo>
                <a:lnTo>
                  <a:pt x="530351" y="1405010"/>
                </a:lnTo>
                <a:lnTo>
                  <a:pt x="539495" y="1412747"/>
                </a:lnTo>
                <a:lnTo>
                  <a:pt x="552971" y="1416116"/>
                </a:lnTo>
                <a:lnTo>
                  <a:pt x="582167" y="1412747"/>
                </a:lnTo>
                <a:lnTo>
                  <a:pt x="600455" y="1411223"/>
                </a:lnTo>
                <a:lnTo>
                  <a:pt x="679703" y="1421891"/>
                </a:lnTo>
                <a:lnTo>
                  <a:pt x="772667" y="1447799"/>
                </a:lnTo>
                <a:lnTo>
                  <a:pt x="821435" y="1459991"/>
                </a:lnTo>
                <a:lnTo>
                  <a:pt x="833627" y="1459991"/>
                </a:lnTo>
                <a:lnTo>
                  <a:pt x="915923" y="1484375"/>
                </a:lnTo>
                <a:lnTo>
                  <a:pt x="975359" y="1508759"/>
                </a:lnTo>
                <a:lnTo>
                  <a:pt x="1022603" y="1528571"/>
                </a:lnTo>
                <a:lnTo>
                  <a:pt x="1050035" y="1537715"/>
                </a:lnTo>
                <a:lnTo>
                  <a:pt x="1059179" y="1533143"/>
                </a:lnTo>
                <a:lnTo>
                  <a:pt x="1065275" y="1527047"/>
                </a:lnTo>
                <a:lnTo>
                  <a:pt x="1065275" y="1484375"/>
                </a:lnTo>
                <a:lnTo>
                  <a:pt x="1086611" y="1470659"/>
                </a:lnTo>
                <a:lnTo>
                  <a:pt x="1086611" y="1394459"/>
                </a:lnTo>
                <a:lnTo>
                  <a:pt x="1098803" y="1385315"/>
                </a:lnTo>
                <a:lnTo>
                  <a:pt x="1106423" y="1376171"/>
                </a:lnTo>
                <a:lnTo>
                  <a:pt x="1110995" y="1360931"/>
                </a:lnTo>
                <a:lnTo>
                  <a:pt x="1112519" y="1350263"/>
                </a:lnTo>
                <a:close/>
              </a:path>
              <a:path w="1112519" h="2176271">
                <a:moveTo>
                  <a:pt x="693419" y="0"/>
                </a:moveTo>
                <a:lnTo>
                  <a:pt x="652271" y="44195"/>
                </a:lnTo>
                <a:lnTo>
                  <a:pt x="632459" y="149351"/>
                </a:lnTo>
                <a:lnTo>
                  <a:pt x="620267" y="124967"/>
                </a:lnTo>
                <a:lnTo>
                  <a:pt x="620267" y="32003"/>
                </a:lnTo>
                <a:lnTo>
                  <a:pt x="608075" y="152399"/>
                </a:lnTo>
                <a:lnTo>
                  <a:pt x="585215" y="19811"/>
                </a:lnTo>
                <a:lnTo>
                  <a:pt x="582167" y="88391"/>
                </a:lnTo>
                <a:lnTo>
                  <a:pt x="595883" y="123443"/>
                </a:lnTo>
                <a:lnTo>
                  <a:pt x="595883" y="838607"/>
                </a:lnTo>
                <a:lnTo>
                  <a:pt x="649223" y="861145"/>
                </a:lnTo>
                <a:lnTo>
                  <a:pt x="649223" y="126491"/>
                </a:lnTo>
                <a:lnTo>
                  <a:pt x="665987" y="44195"/>
                </a:lnTo>
                <a:lnTo>
                  <a:pt x="693419" y="0"/>
                </a:lnTo>
                <a:close/>
              </a:path>
              <a:path w="1112519" h="2176271">
                <a:moveTo>
                  <a:pt x="684275" y="82295"/>
                </a:moveTo>
                <a:lnTo>
                  <a:pt x="655319" y="141731"/>
                </a:lnTo>
                <a:lnTo>
                  <a:pt x="649223" y="126491"/>
                </a:lnTo>
                <a:lnTo>
                  <a:pt x="649223" y="861145"/>
                </a:lnTo>
                <a:lnTo>
                  <a:pt x="664463" y="867585"/>
                </a:lnTo>
                <a:lnTo>
                  <a:pt x="664463" y="132587"/>
                </a:lnTo>
                <a:lnTo>
                  <a:pt x="684275" y="82295"/>
                </a:lnTo>
                <a:close/>
              </a:path>
              <a:path w="1112519" h="2176271">
                <a:moveTo>
                  <a:pt x="726947" y="53339"/>
                </a:moveTo>
                <a:lnTo>
                  <a:pt x="726947" y="32003"/>
                </a:lnTo>
                <a:lnTo>
                  <a:pt x="664463" y="155447"/>
                </a:lnTo>
                <a:lnTo>
                  <a:pt x="664463" y="867585"/>
                </a:lnTo>
                <a:lnTo>
                  <a:pt x="699515" y="882395"/>
                </a:lnTo>
                <a:lnTo>
                  <a:pt x="699515" y="123443"/>
                </a:lnTo>
                <a:lnTo>
                  <a:pt x="726947" y="53339"/>
                </a:lnTo>
                <a:close/>
              </a:path>
              <a:path w="1112519" h="2176271">
                <a:moveTo>
                  <a:pt x="751331" y="41147"/>
                </a:moveTo>
                <a:lnTo>
                  <a:pt x="723899" y="94487"/>
                </a:lnTo>
                <a:lnTo>
                  <a:pt x="708659" y="172211"/>
                </a:lnTo>
                <a:lnTo>
                  <a:pt x="699515" y="166115"/>
                </a:lnTo>
                <a:lnTo>
                  <a:pt x="699515" y="882395"/>
                </a:lnTo>
                <a:lnTo>
                  <a:pt x="726947" y="883310"/>
                </a:lnTo>
                <a:lnTo>
                  <a:pt x="726947" y="102107"/>
                </a:lnTo>
                <a:lnTo>
                  <a:pt x="751331" y="41147"/>
                </a:lnTo>
                <a:close/>
              </a:path>
              <a:path w="1112519" h="2176271">
                <a:moveTo>
                  <a:pt x="778763" y="71627"/>
                </a:moveTo>
                <a:lnTo>
                  <a:pt x="748283" y="176783"/>
                </a:lnTo>
                <a:lnTo>
                  <a:pt x="733043" y="182879"/>
                </a:lnTo>
                <a:lnTo>
                  <a:pt x="726947" y="102107"/>
                </a:lnTo>
                <a:lnTo>
                  <a:pt x="726947" y="883310"/>
                </a:lnTo>
                <a:lnTo>
                  <a:pt x="745235" y="883919"/>
                </a:lnTo>
                <a:lnTo>
                  <a:pt x="757427" y="880871"/>
                </a:lnTo>
                <a:lnTo>
                  <a:pt x="757427" y="185927"/>
                </a:lnTo>
                <a:lnTo>
                  <a:pt x="778763" y="71627"/>
                </a:lnTo>
                <a:close/>
              </a:path>
              <a:path w="1112519" h="2176271">
                <a:moveTo>
                  <a:pt x="845819" y="64007"/>
                </a:moveTo>
                <a:lnTo>
                  <a:pt x="806195" y="94487"/>
                </a:lnTo>
                <a:lnTo>
                  <a:pt x="757427" y="185927"/>
                </a:lnTo>
                <a:lnTo>
                  <a:pt x="757427" y="880871"/>
                </a:lnTo>
                <a:lnTo>
                  <a:pt x="769619" y="877823"/>
                </a:lnTo>
                <a:lnTo>
                  <a:pt x="772667" y="876299"/>
                </a:lnTo>
                <a:lnTo>
                  <a:pt x="772667" y="210311"/>
                </a:lnTo>
                <a:lnTo>
                  <a:pt x="781811" y="173735"/>
                </a:lnTo>
                <a:lnTo>
                  <a:pt x="790955" y="166725"/>
                </a:lnTo>
                <a:lnTo>
                  <a:pt x="790955" y="155447"/>
                </a:lnTo>
                <a:lnTo>
                  <a:pt x="812291" y="108203"/>
                </a:lnTo>
                <a:lnTo>
                  <a:pt x="845819" y="64007"/>
                </a:lnTo>
                <a:close/>
              </a:path>
              <a:path w="1112519" h="2176271">
                <a:moveTo>
                  <a:pt x="891539" y="97535"/>
                </a:moveTo>
                <a:lnTo>
                  <a:pt x="833627" y="141731"/>
                </a:lnTo>
                <a:lnTo>
                  <a:pt x="787907" y="216407"/>
                </a:lnTo>
                <a:lnTo>
                  <a:pt x="772667" y="210311"/>
                </a:lnTo>
                <a:lnTo>
                  <a:pt x="772667" y="876299"/>
                </a:lnTo>
                <a:lnTo>
                  <a:pt x="778763" y="873251"/>
                </a:lnTo>
                <a:lnTo>
                  <a:pt x="797051" y="813815"/>
                </a:lnTo>
                <a:lnTo>
                  <a:pt x="809243" y="742187"/>
                </a:lnTo>
                <a:lnTo>
                  <a:pt x="815339" y="711239"/>
                </a:lnTo>
                <a:lnTo>
                  <a:pt x="815339" y="198119"/>
                </a:lnTo>
                <a:lnTo>
                  <a:pt x="891539" y="97535"/>
                </a:lnTo>
                <a:close/>
              </a:path>
              <a:path w="1112519" h="2176271">
                <a:moveTo>
                  <a:pt x="827531" y="138683"/>
                </a:moveTo>
                <a:lnTo>
                  <a:pt x="790955" y="155447"/>
                </a:lnTo>
                <a:lnTo>
                  <a:pt x="790955" y="166725"/>
                </a:lnTo>
                <a:lnTo>
                  <a:pt x="827531" y="138683"/>
                </a:lnTo>
                <a:close/>
              </a:path>
              <a:path w="1112519" h="2176271">
                <a:moveTo>
                  <a:pt x="1043939" y="135635"/>
                </a:moveTo>
                <a:lnTo>
                  <a:pt x="851915" y="166115"/>
                </a:lnTo>
                <a:lnTo>
                  <a:pt x="815339" y="198119"/>
                </a:lnTo>
                <a:lnTo>
                  <a:pt x="815339" y="711239"/>
                </a:lnTo>
                <a:lnTo>
                  <a:pt x="818387" y="695764"/>
                </a:lnTo>
                <a:lnTo>
                  <a:pt x="818387" y="249935"/>
                </a:lnTo>
                <a:lnTo>
                  <a:pt x="821435" y="248030"/>
                </a:lnTo>
                <a:lnTo>
                  <a:pt x="821435" y="217931"/>
                </a:lnTo>
                <a:lnTo>
                  <a:pt x="842771" y="182879"/>
                </a:lnTo>
                <a:lnTo>
                  <a:pt x="1043939" y="135635"/>
                </a:lnTo>
                <a:close/>
              </a:path>
              <a:path w="1112519" h="2176271">
                <a:moveTo>
                  <a:pt x="1010411" y="603503"/>
                </a:moveTo>
                <a:lnTo>
                  <a:pt x="1010411" y="595883"/>
                </a:lnTo>
                <a:lnTo>
                  <a:pt x="993647" y="556259"/>
                </a:lnTo>
                <a:lnTo>
                  <a:pt x="970787" y="510539"/>
                </a:lnTo>
                <a:lnTo>
                  <a:pt x="947927" y="470915"/>
                </a:lnTo>
                <a:lnTo>
                  <a:pt x="915923" y="419099"/>
                </a:lnTo>
                <a:lnTo>
                  <a:pt x="873251" y="358139"/>
                </a:lnTo>
                <a:lnTo>
                  <a:pt x="848867" y="324611"/>
                </a:lnTo>
                <a:lnTo>
                  <a:pt x="827531" y="300227"/>
                </a:lnTo>
                <a:lnTo>
                  <a:pt x="818387" y="277367"/>
                </a:lnTo>
                <a:lnTo>
                  <a:pt x="818387" y="695764"/>
                </a:lnTo>
                <a:lnTo>
                  <a:pt x="829055" y="641603"/>
                </a:lnTo>
                <a:lnTo>
                  <a:pt x="839723" y="612647"/>
                </a:lnTo>
                <a:lnTo>
                  <a:pt x="976883" y="624839"/>
                </a:lnTo>
                <a:lnTo>
                  <a:pt x="990599" y="623315"/>
                </a:lnTo>
                <a:lnTo>
                  <a:pt x="999743" y="620267"/>
                </a:lnTo>
                <a:lnTo>
                  <a:pt x="1005839" y="614171"/>
                </a:lnTo>
                <a:lnTo>
                  <a:pt x="1010411" y="603503"/>
                </a:lnTo>
                <a:close/>
              </a:path>
              <a:path w="1112519" h="2176271">
                <a:moveTo>
                  <a:pt x="900683" y="179831"/>
                </a:moveTo>
                <a:lnTo>
                  <a:pt x="842771" y="211835"/>
                </a:lnTo>
                <a:lnTo>
                  <a:pt x="821435" y="217931"/>
                </a:lnTo>
                <a:lnTo>
                  <a:pt x="821435" y="248030"/>
                </a:lnTo>
                <a:lnTo>
                  <a:pt x="854963" y="227075"/>
                </a:lnTo>
                <a:lnTo>
                  <a:pt x="900683" y="179831"/>
                </a:lnTo>
                <a:close/>
              </a:path>
              <a:path w="1112519" h="2176271">
                <a:moveTo>
                  <a:pt x="1068323" y="1517903"/>
                </a:moveTo>
                <a:lnTo>
                  <a:pt x="1068323" y="1505711"/>
                </a:lnTo>
                <a:lnTo>
                  <a:pt x="1065275" y="1484375"/>
                </a:lnTo>
                <a:lnTo>
                  <a:pt x="1065275" y="1527047"/>
                </a:lnTo>
                <a:lnTo>
                  <a:pt x="1068323" y="1517903"/>
                </a:lnTo>
                <a:close/>
              </a:path>
              <a:path w="1112519" h="2176271">
                <a:moveTo>
                  <a:pt x="1101851" y="1446275"/>
                </a:moveTo>
                <a:lnTo>
                  <a:pt x="1101851" y="1434083"/>
                </a:lnTo>
                <a:lnTo>
                  <a:pt x="1097279" y="1417319"/>
                </a:lnTo>
                <a:lnTo>
                  <a:pt x="1092707" y="1403603"/>
                </a:lnTo>
                <a:lnTo>
                  <a:pt x="1086611" y="1394459"/>
                </a:lnTo>
                <a:lnTo>
                  <a:pt x="1086611" y="1470659"/>
                </a:lnTo>
                <a:lnTo>
                  <a:pt x="1097279" y="1461515"/>
                </a:lnTo>
                <a:lnTo>
                  <a:pt x="1101851" y="1446275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4550" y="1793744"/>
            <a:ext cx="1112515" cy="2176264"/>
          </a:xfrm>
          <a:custGeom>
            <a:avLst/>
            <a:gdLst/>
            <a:ahLst/>
            <a:cxnLst/>
            <a:rect l="l" t="t" r="r" b="b"/>
            <a:pathLst>
              <a:path w="1112515" h="2176264">
                <a:moveTo>
                  <a:pt x="381002" y="466338"/>
                </a:moveTo>
                <a:lnTo>
                  <a:pt x="411480" y="367288"/>
                </a:lnTo>
                <a:lnTo>
                  <a:pt x="435865" y="251456"/>
                </a:lnTo>
                <a:lnTo>
                  <a:pt x="448050" y="150870"/>
                </a:lnTo>
                <a:lnTo>
                  <a:pt x="422153" y="94490"/>
                </a:lnTo>
                <a:lnTo>
                  <a:pt x="397768" y="67051"/>
                </a:lnTo>
                <a:lnTo>
                  <a:pt x="435865" y="97530"/>
                </a:lnTo>
                <a:lnTo>
                  <a:pt x="464816" y="147830"/>
                </a:lnTo>
                <a:lnTo>
                  <a:pt x="441958" y="35053"/>
                </a:lnTo>
                <a:lnTo>
                  <a:pt x="461777" y="88394"/>
                </a:lnTo>
                <a:lnTo>
                  <a:pt x="504440" y="158501"/>
                </a:lnTo>
                <a:lnTo>
                  <a:pt x="524260" y="166117"/>
                </a:lnTo>
                <a:lnTo>
                  <a:pt x="510548" y="106681"/>
                </a:lnTo>
                <a:lnTo>
                  <a:pt x="521206" y="114296"/>
                </a:lnTo>
                <a:lnTo>
                  <a:pt x="525787" y="64011"/>
                </a:lnTo>
                <a:lnTo>
                  <a:pt x="512060" y="10671"/>
                </a:lnTo>
                <a:lnTo>
                  <a:pt x="579123" y="152406"/>
                </a:lnTo>
                <a:lnTo>
                  <a:pt x="583689" y="128023"/>
                </a:lnTo>
                <a:lnTo>
                  <a:pt x="592835" y="144775"/>
                </a:lnTo>
                <a:lnTo>
                  <a:pt x="595889" y="123448"/>
                </a:lnTo>
                <a:lnTo>
                  <a:pt x="582177" y="88394"/>
                </a:lnTo>
                <a:lnTo>
                  <a:pt x="585216" y="19806"/>
                </a:lnTo>
                <a:lnTo>
                  <a:pt x="608074" y="152406"/>
                </a:lnTo>
                <a:lnTo>
                  <a:pt x="620274" y="31998"/>
                </a:lnTo>
                <a:lnTo>
                  <a:pt x="620274" y="124968"/>
                </a:lnTo>
                <a:lnTo>
                  <a:pt x="632459" y="149350"/>
                </a:lnTo>
                <a:lnTo>
                  <a:pt x="652279" y="44204"/>
                </a:lnTo>
                <a:lnTo>
                  <a:pt x="693415" y="0"/>
                </a:lnTo>
                <a:lnTo>
                  <a:pt x="665991" y="44204"/>
                </a:lnTo>
                <a:lnTo>
                  <a:pt x="649225" y="126488"/>
                </a:lnTo>
                <a:lnTo>
                  <a:pt x="655318" y="141735"/>
                </a:lnTo>
                <a:lnTo>
                  <a:pt x="684283" y="82298"/>
                </a:lnTo>
                <a:lnTo>
                  <a:pt x="664464" y="132583"/>
                </a:lnTo>
                <a:lnTo>
                  <a:pt x="664464" y="155446"/>
                </a:lnTo>
                <a:lnTo>
                  <a:pt x="726946" y="31998"/>
                </a:lnTo>
                <a:lnTo>
                  <a:pt x="726946" y="53340"/>
                </a:lnTo>
                <a:lnTo>
                  <a:pt x="699522" y="123448"/>
                </a:lnTo>
                <a:lnTo>
                  <a:pt x="699522" y="166117"/>
                </a:lnTo>
                <a:lnTo>
                  <a:pt x="708669" y="172213"/>
                </a:lnTo>
                <a:lnTo>
                  <a:pt x="723908" y="94490"/>
                </a:lnTo>
                <a:lnTo>
                  <a:pt x="751332" y="41149"/>
                </a:lnTo>
                <a:lnTo>
                  <a:pt x="726946" y="102105"/>
                </a:lnTo>
                <a:lnTo>
                  <a:pt x="733039" y="182884"/>
                </a:lnTo>
                <a:lnTo>
                  <a:pt x="748293" y="176788"/>
                </a:lnTo>
                <a:lnTo>
                  <a:pt x="778771" y="71627"/>
                </a:lnTo>
                <a:lnTo>
                  <a:pt x="757424" y="185924"/>
                </a:lnTo>
                <a:lnTo>
                  <a:pt x="806195" y="94490"/>
                </a:lnTo>
                <a:lnTo>
                  <a:pt x="845819" y="64011"/>
                </a:lnTo>
                <a:lnTo>
                  <a:pt x="812287" y="108201"/>
                </a:lnTo>
                <a:lnTo>
                  <a:pt x="790956" y="155446"/>
                </a:lnTo>
                <a:lnTo>
                  <a:pt x="827526" y="138679"/>
                </a:lnTo>
                <a:lnTo>
                  <a:pt x="781809" y="173733"/>
                </a:lnTo>
                <a:lnTo>
                  <a:pt x="772663" y="210307"/>
                </a:lnTo>
                <a:lnTo>
                  <a:pt x="787917" y="216402"/>
                </a:lnTo>
                <a:lnTo>
                  <a:pt x="833634" y="141735"/>
                </a:lnTo>
                <a:lnTo>
                  <a:pt x="891536" y="97530"/>
                </a:lnTo>
                <a:lnTo>
                  <a:pt x="815341" y="198115"/>
                </a:lnTo>
                <a:lnTo>
                  <a:pt x="851911" y="166117"/>
                </a:lnTo>
                <a:lnTo>
                  <a:pt x="1043940" y="135639"/>
                </a:lnTo>
                <a:lnTo>
                  <a:pt x="842780" y="182884"/>
                </a:lnTo>
                <a:lnTo>
                  <a:pt x="821434" y="217938"/>
                </a:lnTo>
                <a:lnTo>
                  <a:pt x="842780" y="211842"/>
                </a:lnTo>
                <a:lnTo>
                  <a:pt x="900682" y="179828"/>
                </a:lnTo>
                <a:lnTo>
                  <a:pt x="854965" y="227073"/>
                </a:lnTo>
                <a:lnTo>
                  <a:pt x="818395" y="249936"/>
                </a:lnTo>
                <a:lnTo>
                  <a:pt x="818395" y="277374"/>
                </a:lnTo>
                <a:lnTo>
                  <a:pt x="827526" y="300221"/>
                </a:lnTo>
                <a:lnTo>
                  <a:pt x="848873" y="324619"/>
                </a:lnTo>
                <a:lnTo>
                  <a:pt x="873258" y="358137"/>
                </a:lnTo>
                <a:lnTo>
                  <a:pt x="894589" y="388615"/>
                </a:lnTo>
                <a:lnTo>
                  <a:pt x="915921" y="419093"/>
                </a:lnTo>
                <a:lnTo>
                  <a:pt x="934214" y="448052"/>
                </a:lnTo>
                <a:lnTo>
                  <a:pt x="947926" y="470914"/>
                </a:lnTo>
                <a:lnTo>
                  <a:pt x="970784" y="510543"/>
                </a:lnTo>
                <a:lnTo>
                  <a:pt x="993642" y="556253"/>
                </a:lnTo>
                <a:lnTo>
                  <a:pt x="1010408" y="595882"/>
                </a:lnTo>
                <a:lnTo>
                  <a:pt x="1010408" y="603498"/>
                </a:lnTo>
                <a:lnTo>
                  <a:pt x="1005842" y="614169"/>
                </a:lnTo>
                <a:lnTo>
                  <a:pt x="999750" y="620265"/>
                </a:lnTo>
                <a:lnTo>
                  <a:pt x="990603" y="623320"/>
                </a:lnTo>
                <a:lnTo>
                  <a:pt x="976891" y="624840"/>
                </a:lnTo>
                <a:lnTo>
                  <a:pt x="839726" y="612649"/>
                </a:lnTo>
                <a:lnTo>
                  <a:pt x="829053" y="641607"/>
                </a:lnTo>
                <a:lnTo>
                  <a:pt x="809248" y="742193"/>
                </a:lnTo>
                <a:lnTo>
                  <a:pt x="797048" y="813820"/>
                </a:lnTo>
                <a:lnTo>
                  <a:pt x="778771" y="873257"/>
                </a:lnTo>
                <a:lnTo>
                  <a:pt x="769624" y="877817"/>
                </a:lnTo>
                <a:lnTo>
                  <a:pt x="757424" y="880872"/>
                </a:lnTo>
                <a:lnTo>
                  <a:pt x="745239" y="883912"/>
                </a:lnTo>
                <a:lnTo>
                  <a:pt x="699522" y="882392"/>
                </a:lnTo>
                <a:lnTo>
                  <a:pt x="591308" y="836683"/>
                </a:lnTo>
                <a:lnTo>
                  <a:pt x="580650" y="854970"/>
                </a:lnTo>
                <a:lnTo>
                  <a:pt x="563884" y="926597"/>
                </a:lnTo>
                <a:lnTo>
                  <a:pt x="550172" y="981458"/>
                </a:lnTo>
                <a:lnTo>
                  <a:pt x="533406" y="1056126"/>
                </a:lnTo>
                <a:lnTo>
                  <a:pt x="530352" y="1106426"/>
                </a:lnTo>
                <a:lnTo>
                  <a:pt x="553211" y="1138424"/>
                </a:lnTo>
                <a:lnTo>
                  <a:pt x="582177" y="1178054"/>
                </a:lnTo>
                <a:lnTo>
                  <a:pt x="618747" y="1231394"/>
                </a:lnTo>
                <a:lnTo>
                  <a:pt x="673610" y="1245106"/>
                </a:lnTo>
                <a:lnTo>
                  <a:pt x="716288" y="1254257"/>
                </a:lnTo>
                <a:lnTo>
                  <a:pt x="777244" y="1266448"/>
                </a:lnTo>
                <a:lnTo>
                  <a:pt x="842780" y="1275584"/>
                </a:lnTo>
                <a:lnTo>
                  <a:pt x="867150" y="1278639"/>
                </a:lnTo>
                <a:lnTo>
                  <a:pt x="888497" y="1278639"/>
                </a:lnTo>
                <a:lnTo>
                  <a:pt x="915921" y="1275584"/>
                </a:lnTo>
                <a:lnTo>
                  <a:pt x="952506" y="1272544"/>
                </a:lnTo>
                <a:lnTo>
                  <a:pt x="995169" y="1248161"/>
                </a:lnTo>
                <a:lnTo>
                  <a:pt x="1007369" y="1243586"/>
                </a:lnTo>
                <a:lnTo>
                  <a:pt x="1019554" y="1245106"/>
                </a:lnTo>
                <a:lnTo>
                  <a:pt x="1046993" y="1287775"/>
                </a:lnTo>
                <a:lnTo>
                  <a:pt x="1048520" y="1307598"/>
                </a:lnTo>
                <a:lnTo>
                  <a:pt x="1062232" y="1313693"/>
                </a:lnTo>
                <a:lnTo>
                  <a:pt x="1080510" y="1325884"/>
                </a:lnTo>
                <a:lnTo>
                  <a:pt x="1095764" y="1335020"/>
                </a:lnTo>
                <a:lnTo>
                  <a:pt x="1112515" y="1350267"/>
                </a:lnTo>
                <a:lnTo>
                  <a:pt x="1111003" y="1360938"/>
                </a:lnTo>
                <a:lnTo>
                  <a:pt x="1106422" y="1376169"/>
                </a:lnTo>
                <a:lnTo>
                  <a:pt x="1098803" y="1385321"/>
                </a:lnTo>
                <a:lnTo>
                  <a:pt x="1086618" y="1394456"/>
                </a:lnTo>
                <a:lnTo>
                  <a:pt x="1092710" y="1403608"/>
                </a:lnTo>
                <a:lnTo>
                  <a:pt x="1097276" y="1417319"/>
                </a:lnTo>
                <a:lnTo>
                  <a:pt x="1101856" y="1434086"/>
                </a:lnTo>
                <a:lnTo>
                  <a:pt x="1101856" y="1446277"/>
                </a:lnTo>
                <a:lnTo>
                  <a:pt x="1097276" y="1461508"/>
                </a:lnTo>
                <a:lnTo>
                  <a:pt x="1086618" y="1470660"/>
                </a:lnTo>
                <a:lnTo>
                  <a:pt x="1065271" y="1484371"/>
                </a:lnTo>
                <a:lnTo>
                  <a:pt x="1068325" y="1505713"/>
                </a:lnTo>
                <a:lnTo>
                  <a:pt x="1068325" y="1517905"/>
                </a:lnTo>
                <a:lnTo>
                  <a:pt x="1065271" y="1527040"/>
                </a:lnTo>
                <a:lnTo>
                  <a:pt x="1059179" y="1533136"/>
                </a:lnTo>
                <a:lnTo>
                  <a:pt x="1050032" y="1537711"/>
                </a:lnTo>
                <a:lnTo>
                  <a:pt x="1040901" y="1534671"/>
                </a:lnTo>
                <a:lnTo>
                  <a:pt x="1022608" y="1528576"/>
                </a:lnTo>
                <a:lnTo>
                  <a:pt x="975365" y="1508753"/>
                </a:lnTo>
                <a:lnTo>
                  <a:pt x="915921" y="1484371"/>
                </a:lnTo>
                <a:lnTo>
                  <a:pt x="833634" y="1459988"/>
                </a:lnTo>
                <a:lnTo>
                  <a:pt x="821434" y="1459988"/>
                </a:lnTo>
                <a:lnTo>
                  <a:pt x="772663" y="1447797"/>
                </a:lnTo>
                <a:lnTo>
                  <a:pt x="679703" y="1421894"/>
                </a:lnTo>
                <a:lnTo>
                  <a:pt x="600454" y="1411223"/>
                </a:lnTo>
                <a:lnTo>
                  <a:pt x="582177" y="1412743"/>
                </a:lnTo>
                <a:lnTo>
                  <a:pt x="542553" y="1417319"/>
                </a:lnTo>
                <a:lnTo>
                  <a:pt x="521206" y="1397512"/>
                </a:lnTo>
                <a:lnTo>
                  <a:pt x="507494" y="1385321"/>
                </a:lnTo>
                <a:lnTo>
                  <a:pt x="498348" y="1374649"/>
                </a:lnTo>
                <a:lnTo>
                  <a:pt x="492255" y="1360938"/>
                </a:lnTo>
                <a:lnTo>
                  <a:pt x="483109" y="1344171"/>
                </a:lnTo>
                <a:lnTo>
                  <a:pt x="435865" y="1278639"/>
                </a:lnTo>
                <a:lnTo>
                  <a:pt x="478543" y="1336540"/>
                </a:lnTo>
                <a:lnTo>
                  <a:pt x="493782" y="1359403"/>
                </a:lnTo>
                <a:lnTo>
                  <a:pt x="499875" y="1379225"/>
                </a:lnTo>
                <a:lnTo>
                  <a:pt x="539499" y="1412743"/>
                </a:lnTo>
                <a:lnTo>
                  <a:pt x="557791" y="1417319"/>
                </a:lnTo>
                <a:lnTo>
                  <a:pt x="585216" y="1412743"/>
                </a:lnTo>
                <a:lnTo>
                  <a:pt x="603508" y="1412743"/>
                </a:lnTo>
                <a:lnTo>
                  <a:pt x="637040" y="1426470"/>
                </a:lnTo>
                <a:lnTo>
                  <a:pt x="655318" y="1443221"/>
                </a:lnTo>
                <a:lnTo>
                  <a:pt x="672083" y="1456948"/>
                </a:lnTo>
                <a:lnTo>
                  <a:pt x="688849" y="1479795"/>
                </a:lnTo>
                <a:lnTo>
                  <a:pt x="696469" y="1493522"/>
                </a:lnTo>
                <a:lnTo>
                  <a:pt x="693415" y="1507233"/>
                </a:lnTo>
                <a:lnTo>
                  <a:pt x="682757" y="1525520"/>
                </a:lnTo>
                <a:lnTo>
                  <a:pt x="669045" y="1546863"/>
                </a:lnTo>
                <a:lnTo>
                  <a:pt x="640079" y="1578861"/>
                </a:lnTo>
                <a:lnTo>
                  <a:pt x="598928" y="1621530"/>
                </a:lnTo>
                <a:lnTo>
                  <a:pt x="571504" y="1652008"/>
                </a:lnTo>
                <a:lnTo>
                  <a:pt x="513587" y="1690118"/>
                </a:lnTo>
                <a:lnTo>
                  <a:pt x="428246" y="1740403"/>
                </a:lnTo>
                <a:lnTo>
                  <a:pt x="368817" y="1773937"/>
                </a:lnTo>
                <a:lnTo>
                  <a:pt x="353563" y="1790703"/>
                </a:lnTo>
                <a:lnTo>
                  <a:pt x="336812" y="1810510"/>
                </a:lnTo>
                <a:lnTo>
                  <a:pt x="304808" y="1834893"/>
                </a:lnTo>
                <a:lnTo>
                  <a:pt x="298700" y="1871467"/>
                </a:lnTo>
                <a:lnTo>
                  <a:pt x="298700" y="1938519"/>
                </a:lnTo>
                <a:lnTo>
                  <a:pt x="304808" y="1993395"/>
                </a:lnTo>
                <a:lnTo>
                  <a:pt x="313939" y="2031489"/>
                </a:lnTo>
                <a:lnTo>
                  <a:pt x="368817" y="2104636"/>
                </a:lnTo>
                <a:lnTo>
                  <a:pt x="400807" y="2135114"/>
                </a:lnTo>
                <a:lnTo>
                  <a:pt x="403861" y="2144265"/>
                </a:lnTo>
                <a:lnTo>
                  <a:pt x="402334" y="2154937"/>
                </a:lnTo>
                <a:lnTo>
                  <a:pt x="341378" y="2176264"/>
                </a:lnTo>
                <a:lnTo>
                  <a:pt x="277369" y="2168648"/>
                </a:lnTo>
                <a:lnTo>
                  <a:pt x="242325" y="2165608"/>
                </a:lnTo>
                <a:lnTo>
                  <a:pt x="208794" y="2171704"/>
                </a:lnTo>
                <a:lnTo>
                  <a:pt x="176789" y="2171704"/>
                </a:lnTo>
                <a:lnTo>
                  <a:pt x="143257" y="2165608"/>
                </a:lnTo>
                <a:lnTo>
                  <a:pt x="138692" y="2159512"/>
                </a:lnTo>
                <a:lnTo>
                  <a:pt x="134111" y="2148841"/>
                </a:lnTo>
                <a:lnTo>
                  <a:pt x="137165" y="2034544"/>
                </a:lnTo>
                <a:lnTo>
                  <a:pt x="153930" y="1918712"/>
                </a:lnTo>
                <a:lnTo>
                  <a:pt x="140203" y="1882138"/>
                </a:lnTo>
                <a:lnTo>
                  <a:pt x="118872" y="1848604"/>
                </a:lnTo>
                <a:lnTo>
                  <a:pt x="109726" y="1837948"/>
                </a:lnTo>
                <a:lnTo>
                  <a:pt x="91448" y="1821182"/>
                </a:lnTo>
                <a:lnTo>
                  <a:pt x="79248" y="1810510"/>
                </a:lnTo>
                <a:lnTo>
                  <a:pt x="76209" y="1798319"/>
                </a:lnTo>
                <a:lnTo>
                  <a:pt x="118872" y="1743458"/>
                </a:lnTo>
                <a:lnTo>
                  <a:pt x="167642" y="1726692"/>
                </a:lnTo>
                <a:lnTo>
                  <a:pt x="192028" y="1729732"/>
                </a:lnTo>
                <a:lnTo>
                  <a:pt x="303281" y="1655064"/>
                </a:lnTo>
                <a:lnTo>
                  <a:pt x="387095" y="1598668"/>
                </a:lnTo>
                <a:lnTo>
                  <a:pt x="463304" y="1551423"/>
                </a:lnTo>
                <a:lnTo>
                  <a:pt x="438919" y="1555998"/>
                </a:lnTo>
                <a:lnTo>
                  <a:pt x="365763" y="1534671"/>
                </a:lnTo>
                <a:lnTo>
                  <a:pt x="289569" y="1528576"/>
                </a:lnTo>
                <a:lnTo>
                  <a:pt x="185935" y="1511809"/>
                </a:lnTo>
                <a:lnTo>
                  <a:pt x="77721" y="1508753"/>
                </a:lnTo>
                <a:lnTo>
                  <a:pt x="27439" y="1487426"/>
                </a:lnTo>
                <a:lnTo>
                  <a:pt x="4580" y="1429510"/>
                </a:lnTo>
                <a:lnTo>
                  <a:pt x="0" y="1370074"/>
                </a:lnTo>
                <a:lnTo>
                  <a:pt x="3053" y="1341116"/>
                </a:lnTo>
                <a:lnTo>
                  <a:pt x="6092" y="1309118"/>
                </a:lnTo>
                <a:lnTo>
                  <a:pt x="9146" y="1281679"/>
                </a:lnTo>
                <a:lnTo>
                  <a:pt x="18292" y="1261873"/>
                </a:lnTo>
                <a:lnTo>
                  <a:pt x="44204" y="1181094"/>
                </a:lnTo>
                <a:lnTo>
                  <a:pt x="73155" y="1083564"/>
                </a:lnTo>
                <a:lnTo>
                  <a:pt x="94487" y="1018032"/>
                </a:lnTo>
                <a:lnTo>
                  <a:pt x="149350" y="908310"/>
                </a:lnTo>
                <a:lnTo>
                  <a:pt x="204213" y="822956"/>
                </a:lnTo>
                <a:lnTo>
                  <a:pt x="251456" y="757424"/>
                </a:lnTo>
                <a:lnTo>
                  <a:pt x="281934" y="714755"/>
                </a:lnTo>
                <a:lnTo>
                  <a:pt x="304808" y="675125"/>
                </a:lnTo>
                <a:lnTo>
                  <a:pt x="330705" y="641607"/>
                </a:lnTo>
                <a:lnTo>
                  <a:pt x="336812" y="591307"/>
                </a:lnTo>
                <a:lnTo>
                  <a:pt x="362709" y="525775"/>
                </a:lnTo>
                <a:lnTo>
                  <a:pt x="381002" y="466338"/>
                </a:lnTo>
                <a:close/>
              </a:path>
            </a:pathLst>
          </a:custGeom>
          <a:ln w="61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6827" y="2061967"/>
            <a:ext cx="141730" cy="71627"/>
          </a:xfrm>
          <a:custGeom>
            <a:avLst/>
            <a:gdLst/>
            <a:ahLst/>
            <a:cxnLst/>
            <a:rect l="l" t="t" r="r" b="b"/>
            <a:pathLst>
              <a:path w="141730" h="71627">
                <a:moveTo>
                  <a:pt x="0" y="22862"/>
                </a:moveTo>
                <a:lnTo>
                  <a:pt x="16765" y="15246"/>
                </a:lnTo>
                <a:lnTo>
                  <a:pt x="33516" y="7615"/>
                </a:lnTo>
                <a:lnTo>
                  <a:pt x="47243" y="3055"/>
                </a:lnTo>
                <a:lnTo>
                  <a:pt x="60955" y="1520"/>
                </a:lnTo>
                <a:lnTo>
                  <a:pt x="73140" y="0"/>
                </a:lnTo>
                <a:lnTo>
                  <a:pt x="83814" y="3055"/>
                </a:lnTo>
                <a:lnTo>
                  <a:pt x="89906" y="10671"/>
                </a:lnTo>
                <a:lnTo>
                  <a:pt x="96014" y="22862"/>
                </a:lnTo>
                <a:lnTo>
                  <a:pt x="102106" y="33533"/>
                </a:lnTo>
                <a:lnTo>
                  <a:pt x="111253" y="47245"/>
                </a:lnTo>
                <a:lnTo>
                  <a:pt x="117345" y="57916"/>
                </a:lnTo>
                <a:lnTo>
                  <a:pt x="126491" y="67051"/>
                </a:lnTo>
                <a:lnTo>
                  <a:pt x="141730" y="71627"/>
                </a:lnTo>
              </a:path>
            </a:pathLst>
          </a:custGeom>
          <a:ln w="62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81317" y="2142745"/>
            <a:ext cx="44196" cy="117346"/>
          </a:xfrm>
          <a:custGeom>
            <a:avLst/>
            <a:gdLst/>
            <a:ahLst/>
            <a:cxnLst/>
            <a:rect l="l" t="t" r="r" b="b"/>
            <a:pathLst>
              <a:path w="44195" h="117347">
                <a:moveTo>
                  <a:pt x="44195" y="39623"/>
                </a:moveTo>
                <a:lnTo>
                  <a:pt x="44195" y="25907"/>
                </a:lnTo>
                <a:lnTo>
                  <a:pt x="42671" y="12191"/>
                </a:lnTo>
                <a:lnTo>
                  <a:pt x="39623" y="0"/>
                </a:lnTo>
                <a:lnTo>
                  <a:pt x="30479" y="6095"/>
                </a:lnTo>
                <a:lnTo>
                  <a:pt x="6095" y="45719"/>
                </a:lnTo>
                <a:lnTo>
                  <a:pt x="0" y="76199"/>
                </a:lnTo>
                <a:lnTo>
                  <a:pt x="0" y="91439"/>
                </a:lnTo>
                <a:lnTo>
                  <a:pt x="3047" y="108203"/>
                </a:lnTo>
                <a:lnTo>
                  <a:pt x="6095" y="117347"/>
                </a:lnTo>
                <a:lnTo>
                  <a:pt x="13715" y="109727"/>
                </a:lnTo>
                <a:lnTo>
                  <a:pt x="19811" y="100583"/>
                </a:lnTo>
                <a:lnTo>
                  <a:pt x="27431" y="89915"/>
                </a:lnTo>
                <a:lnTo>
                  <a:pt x="38099" y="68579"/>
                </a:lnTo>
                <a:lnTo>
                  <a:pt x="41147" y="56387"/>
                </a:lnTo>
                <a:lnTo>
                  <a:pt x="44195" y="39623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1317" y="2142748"/>
            <a:ext cx="44189" cy="117337"/>
          </a:xfrm>
          <a:custGeom>
            <a:avLst/>
            <a:gdLst/>
            <a:ahLst/>
            <a:cxnLst/>
            <a:rect l="l" t="t" r="r" b="b"/>
            <a:pathLst>
              <a:path w="44189" h="117337">
                <a:moveTo>
                  <a:pt x="39624" y="0"/>
                </a:moveTo>
                <a:lnTo>
                  <a:pt x="12185" y="31998"/>
                </a:lnTo>
                <a:lnTo>
                  <a:pt x="0" y="76187"/>
                </a:lnTo>
                <a:lnTo>
                  <a:pt x="0" y="91434"/>
                </a:lnTo>
                <a:lnTo>
                  <a:pt x="3038" y="108201"/>
                </a:lnTo>
                <a:lnTo>
                  <a:pt x="6092" y="117337"/>
                </a:lnTo>
                <a:lnTo>
                  <a:pt x="13712" y="109721"/>
                </a:lnTo>
                <a:lnTo>
                  <a:pt x="19804" y="100585"/>
                </a:lnTo>
                <a:lnTo>
                  <a:pt x="27424" y="89914"/>
                </a:lnTo>
                <a:lnTo>
                  <a:pt x="32004" y="80763"/>
                </a:lnTo>
                <a:lnTo>
                  <a:pt x="38097" y="68571"/>
                </a:lnTo>
                <a:lnTo>
                  <a:pt x="41151" y="56380"/>
                </a:lnTo>
                <a:lnTo>
                  <a:pt x="44189" y="39613"/>
                </a:lnTo>
                <a:lnTo>
                  <a:pt x="44189" y="25902"/>
                </a:lnTo>
                <a:lnTo>
                  <a:pt x="42662" y="12191"/>
                </a:lnTo>
                <a:lnTo>
                  <a:pt x="39624" y="0"/>
                </a:lnTo>
                <a:close/>
              </a:path>
            </a:pathLst>
          </a:custGeom>
          <a:ln w="6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4914" y="2834642"/>
            <a:ext cx="667511" cy="1161287"/>
          </a:xfrm>
          <a:custGeom>
            <a:avLst/>
            <a:gdLst/>
            <a:ahLst/>
            <a:cxnLst/>
            <a:rect l="l" t="t" r="r" b="b"/>
            <a:pathLst>
              <a:path w="667511" h="1161287">
                <a:moveTo>
                  <a:pt x="667511" y="569975"/>
                </a:moveTo>
                <a:lnTo>
                  <a:pt x="240791" y="129539"/>
                </a:lnTo>
                <a:lnTo>
                  <a:pt x="117347" y="0"/>
                </a:lnTo>
                <a:lnTo>
                  <a:pt x="105155" y="1523"/>
                </a:lnTo>
                <a:lnTo>
                  <a:pt x="71627" y="28955"/>
                </a:lnTo>
                <a:lnTo>
                  <a:pt x="45719" y="62483"/>
                </a:lnTo>
                <a:lnTo>
                  <a:pt x="22859" y="105155"/>
                </a:lnTo>
                <a:lnTo>
                  <a:pt x="4571" y="149351"/>
                </a:lnTo>
                <a:lnTo>
                  <a:pt x="0" y="201167"/>
                </a:lnTo>
                <a:lnTo>
                  <a:pt x="0" y="245363"/>
                </a:lnTo>
                <a:lnTo>
                  <a:pt x="7619" y="303275"/>
                </a:lnTo>
                <a:lnTo>
                  <a:pt x="30479" y="350519"/>
                </a:lnTo>
                <a:lnTo>
                  <a:pt x="70103" y="397763"/>
                </a:lnTo>
                <a:lnTo>
                  <a:pt x="88391" y="423671"/>
                </a:lnTo>
                <a:lnTo>
                  <a:pt x="111251" y="457199"/>
                </a:lnTo>
                <a:lnTo>
                  <a:pt x="129539" y="483107"/>
                </a:lnTo>
                <a:lnTo>
                  <a:pt x="147827" y="502919"/>
                </a:lnTo>
                <a:lnTo>
                  <a:pt x="163067" y="522731"/>
                </a:lnTo>
                <a:lnTo>
                  <a:pt x="179831" y="537971"/>
                </a:lnTo>
                <a:lnTo>
                  <a:pt x="196595" y="556259"/>
                </a:lnTo>
                <a:lnTo>
                  <a:pt x="207263" y="588263"/>
                </a:lnTo>
                <a:lnTo>
                  <a:pt x="217931" y="621791"/>
                </a:lnTo>
                <a:lnTo>
                  <a:pt x="230123" y="658367"/>
                </a:lnTo>
                <a:lnTo>
                  <a:pt x="249935" y="694943"/>
                </a:lnTo>
                <a:lnTo>
                  <a:pt x="284987" y="723899"/>
                </a:lnTo>
                <a:lnTo>
                  <a:pt x="315467" y="728471"/>
                </a:lnTo>
                <a:lnTo>
                  <a:pt x="359663" y="723899"/>
                </a:lnTo>
                <a:lnTo>
                  <a:pt x="420623" y="719327"/>
                </a:lnTo>
                <a:lnTo>
                  <a:pt x="486155" y="716279"/>
                </a:lnTo>
                <a:lnTo>
                  <a:pt x="594359" y="734567"/>
                </a:lnTo>
                <a:lnTo>
                  <a:pt x="608075" y="830579"/>
                </a:lnTo>
                <a:lnTo>
                  <a:pt x="615695" y="896111"/>
                </a:lnTo>
                <a:lnTo>
                  <a:pt x="615695" y="1137354"/>
                </a:lnTo>
                <a:lnTo>
                  <a:pt x="644651" y="1135379"/>
                </a:lnTo>
                <a:lnTo>
                  <a:pt x="647699" y="1078991"/>
                </a:lnTo>
                <a:lnTo>
                  <a:pt x="649223" y="1014983"/>
                </a:lnTo>
                <a:lnTo>
                  <a:pt x="653795" y="938783"/>
                </a:lnTo>
                <a:lnTo>
                  <a:pt x="659891" y="765047"/>
                </a:lnTo>
                <a:lnTo>
                  <a:pt x="664463" y="684275"/>
                </a:lnTo>
                <a:lnTo>
                  <a:pt x="667511" y="569975"/>
                </a:lnTo>
                <a:close/>
              </a:path>
              <a:path w="667511" h="1161287">
                <a:moveTo>
                  <a:pt x="615695" y="1137354"/>
                </a:moveTo>
                <a:lnTo>
                  <a:pt x="615695" y="896111"/>
                </a:lnTo>
                <a:lnTo>
                  <a:pt x="601979" y="1018031"/>
                </a:lnTo>
                <a:lnTo>
                  <a:pt x="595883" y="1088135"/>
                </a:lnTo>
                <a:lnTo>
                  <a:pt x="592835" y="1091183"/>
                </a:lnTo>
                <a:lnTo>
                  <a:pt x="586739" y="1094231"/>
                </a:lnTo>
                <a:lnTo>
                  <a:pt x="541019" y="1095755"/>
                </a:lnTo>
                <a:lnTo>
                  <a:pt x="225551" y="1104899"/>
                </a:lnTo>
                <a:lnTo>
                  <a:pt x="225551" y="1161287"/>
                </a:lnTo>
                <a:lnTo>
                  <a:pt x="391667" y="1150619"/>
                </a:lnTo>
                <a:lnTo>
                  <a:pt x="577595" y="1139951"/>
                </a:lnTo>
                <a:lnTo>
                  <a:pt x="615695" y="1137354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24916" y="2834637"/>
            <a:ext cx="667506" cy="1161286"/>
          </a:xfrm>
          <a:custGeom>
            <a:avLst/>
            <a:gdLst/>
            <a:ahLst/>
            <a:cxnLst/>
            <a:rect l="l" t="t" r="r" b="b"/>
            <a:pathLst>
              <a:path w="667505" h="1161286">
                <a:moveTo>
                  <a:pt x="240786" y="129550"/>
                </a:moveTo>
                <a:lnTo>
                  <a:pt x="117348" y="0"/>
                </a:lnTo>
                <a:lnTo>
                  <a:pt x="105153" y="1534"/>
                </a:lnTo>
                <a:lnTo>
                  <a:pt x="96004" y="7622"/>
                </a:lnTo>
                <a:lnTo>
                  <a:pt x="57912" y="45718"/>
                </a:lnTo>
                <a:lnTo>
                  <a:pt x="35046" y="80779"/>
                </a:lnTo>
                <a:lnTo>
                  <a:pt x="12179" y="128016"/>
                </a:lnTo>
                <a:lnTo>
                  <a:pt x="1522" y="175269"/>
                </a:lnTo>
                <a:lnTo>
                  <a:pt x="0" y="201172"/>
                </a:lnTo>
                <a:lnTo>
                  <a:pt x="0" y="245373"/>
                </a:lnTo>
                <a:lnTo>
                  <a:pt x="7612" y="303285"/>
                </a:lnTo>
                <a:lnTo>
                  <a:pt x="30478" y="350522"/>
                </a:lnTo>
                <a:lnTo>
                  <a:pt x="70092" y="397759"/>
                </a:lnTo>
                <a:lnTo>
                  <a:pt x="88391" y="423679"/>
                </a:lnTo>
                <a:lnTo>
                  <a:pt x="111243" y="457205"/>
                </a:lnTo>
                <a:lnTo>
                  <a:pt x="129528" y="483108"/>
                </a:lnTo>
                <a:lnTo>
                  <a:pt x="147826" y="502924"/>
                </a:lnTo>
                <a:lnTo>
                  <a:pt x="163066" y="522739"/>
                </a:lnTo>
                <a:lnTo>
                  <a:pt x="179828" y="537968"/>
                </a:lnTo>
                <a:lnTo>
                  <a:pt x="196590" y="556265"/>
                </a:lnTo>
                <a:lnTo>
                  <a:pt x="207262" y="588273"/>
                </a:lnTo>
                <a:lnTo>
                  <a:pt x="217919" y="621799"/>
                </a:lnTo>
                <a:lnTo>
                  <a:pt x="230114" y="658378"/>
                </a:lnTo>
                <a:lnTo>
                  <a:pt x="249935" y="694940"/>
                </a:lnTo>
                <a:lnTo>
                  <a:pt x="284981" y="723896"/>
                </a:lnTo>
                <a:lnTo>
                  <a:pt x="315460" y="728482"/>
                </a:lnTo>
                <a:lnTo>
                  <a:pt x="359656" y="723896"/>
                </a:lnTo>
                <a:lnTo>
                  <a:pt x="420614" y="719326"/>
                </a:lnTo>
                <a:lnTo>
                  <a:pt x="486154" y="716289"/>
                </a:lnTo>
                <a:lnTo>
                  <a:pt x="594352" y="734571"/>
                </a:lnTo>
                <a:lnTo>
                  <a:pt x="600457" y="775719"/>
                </a:lnTo>
                <a:lnTo>
                  <a:pt x="608069" y="830579"/>
                </a:lnTo>
                <a:lnTo>
                  <a:pt x="615696" y="896113"/>
                </a:lnTo>
                <a:lnTo>
                  <a:pt x="608069" y="966217"/>
                </a:lnTo>
                <a:lnTo>
                  <a:pt x="601979" y="1018041"/>
                </a:lnTo>
                <a:lnTo>
                  <a:pt x="595875" y="1088145"/>
                </a:lnTo>
                <a:lnTo>
                  <a:pt x="592830" y="1091181"/>
                </a:lnTo>
                <a:lnTo>
                  <a:pt x="586740" y="1094234"/>
                </a:lnTo>
                <a:lnTo>
                  <a:pt x="541007" y="1095752"/>
                </a:lnTo>
                <a:lnTo>
                  <a:pt x="225546" y="1104908"/>
                </a:lnTo>
                <a:lnTo>
                  <a:pt x="225546" y="1161286"/>
                </a:lnTo>
                <a:lnTo>
                  <a:pt x="391658" y="1150627"/>
                </a:lnTo>
                <a:lnTo>
                  <a:pt x="577590" y="1139953"/>
                </a:lnTo>
                <a:lnTo>
                  <a:pt x="644653" y="1135382"/>
                </a:lnTo>
                <a:lnTo>
                  <a:pt x="647698" y="1078989"/>
                </a:lnTo>
                <a:lnTo>
                  <a:pt x="649220" y="1014989"/>
                </a:lnTo>
                <a:lnTo>
                  <a:pt x="653788" y="938780"/>
                </a:lnTo>
                <a:lnTo>
                  <a:pt x="656833" y="851912"/>
                </a:lnTo>
                <a:lnTo>
                  <a:pt x="659892" y="765045"/>
                </a:lnTo>
                <a:lnTo>
                  <a:pt x="664460" y="684281"/>
                </a:lnTo>
                <a:lnTo>
                  <a:pt x="667505" y="569976"/>
                </a:lnTo>
                <a:lnTo>
                  <a:pt x="240786" y="129550"/>
                </a:lnTo>
                <a:close/>
              </a:path>
            </a:pathLst>
          </a:custGeom>
          <a:ln w="5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1948" y="1921765"/>
            <a:ext cx="1379219" cy="2066543"/>
          </a:xfrm>
          <a:custGeom>
            <a:avLst/>
            <a:gdLst/>
            <a:ahLst/>
            <a:cxnLst/>
            <a:rect l="l" t="t" r="r" b="b"/>
            <a:pathLst>
              <a:path w="1379219" h="2066543">
                <a:moveTo>
                  <a:pt x="44195" y="292737"/>
                </a:moveTo>
                <a:lnTo>
                  <a:pt x="44195" y="278891"/>
                </a:lnTo>
                <a:lnTo>
                  <a:pt x="0" y="256031"/>
                </a:lnTo>
                <a:lnTo>
                  <a:pt x="44195" y="292737"/>
                </a:lnTo>
                <a:close/>
              </a:path>
              <a:path w="1379219" h="2066543">
                <a:moveTo>
                  <a:pt x="89915" y="412865"/>
                </a:moveTo>
                <a:lnTo>
                  <a:pt x="89915" y="330707"/>
                </a:lnTo>
                <a:lnTo>
                  <a:pt x="85343" y="336803"/>
                </a:lnTo>
                <a:lnTo>
                  <a:pt x="82295" y="345947"/>
                </a:lnTo>
                <a:lnTo>
                  <a:pt x="0" y="294131"/>
                </a:lnTo>
                <a:lnTo>
                  <a:pt x="53339" y="341375"/>
                </a:lnTo>
                <a:lnTo>
                  <a:pt x="76199" y="377951"/>
                </a:lnTo>
                <a:lnTo>
                  <a:pt x="89915" y="412865"/>
                </a:lnTo>
                <a:close/>
              </a:path>
              <a:path w="1379219" h="2066543">
                <a:moveTo>
                  <a:pt x="131063" y="495082"/>
                </a:moveTo>
                <a:lnTo>
                  <a:pt x="131063" y="303275"/>
                </a:lnTo>
                <a:lnTo>
                  <a:pt x="120395" y="307847"/>
                </a:lnTo>
                <a:lnTo>
                  <a:pt x="68579" y="280415"/>
                </a:lnTo>
                <a:lnTo>
                  <a:pt x="22859" y="216407"/>
                </a:lnTo>
                <a:lnTo>
                  <a:pt x="44195" y="278891"/>
                </a:lnTo>
                <a:lnTo>
                  <a:pt x="44195" y="292737"/>
                </a:lnTo>
                <a:lnTo>
                  <a:pt x="89915" y="330707"/>
                </a:lnTo>
                <a:lnTo>
                  <a:pt x="89915" y="412865"/>
                </a:lnTo>
                <a:lnTo>
                  <a:pt x="92963" y="420623"/>
                </a:lnTo>
                <a:lnTo>
                  <a:pt x="109727" y="448055"/>
                </a:lnTo>
                <a:lnTo>
                  <a:pt x="128015" y="484631"/>
                </a:lnTo>
                <a:lnTo>
                  <a:pt x="131063" y="495082"/>
                </a:lnTo>
                <a:close/>
              </a:path>
              <a:path w="1379219" h="2066543">
                <a:moveTo>
                  <a:pt x="156971" y="585520"/>
                </a:moveTo>
                <a:lnTo>
                  <a:pt x="156971" y="301751"/>
                </a:lnTo>
                <a:lnTo>
                  <a:pt x="99059" y="220979"/>
                </a:lnTo>
                <a:lnTo>
                  <a:pt x="45719" y="184403"/>
                </a:lnTo>
                <a:lnTo>
                  <a:pt x="131063" y="303275"/>
                </a:lnTo>
                <a:lnTo>
                  <a:pt x="131063" y="495082"/>
                </a:lnTo>
                <a:lnTo>
                  <a:pt x="138683" y="521207"/>
                </a:lnTo>
                <a:lnTo>
                  <a:pt x="150875" y="565403"/>
                </a:lnTo>
                <a:lnTo>
                  <a:pt x="156971" y="585520"/>
                </a:lnTo>
                <a:close/>
              </a:path>
              <a:path w="1379219" h="2066543">
                <a:moveTo>
                  <a:pt x="188975" y="669580"/>
                </a:moveTo>
                <a:lnTo>
                  <a:pt x="188975" y="263651"/>
                </a:lnTo>
                <a:lnTo>
                  <a:pt x="102107" y="185927"/>
                </a:lnTo>
                <a:lnTo>
                  <a:pt x="156971" y="301751"/>
                </a:lnTo>
                <a:lnTo>
                  <a:pt x="156971" y="585520"/>
                </a:lnTo>
                <a:lnTo>
                  <a:pt x="166115" y="615695"/>
                </a:lnTo>
                <a:lnTo>
                  <a:pt x="188975" y="669580"/>
                </a:lnTo>
                <a:close/>
              </a:path>
              <a:path w="1379219" h="2066543">
                <a:moveTo>
                  <a:pt x="216407" y="1161287"/>
                </a:moveTo>
                <a:lnTo>
                  <a:pt x="216407" y="249935"/>
                </a:lnTo>
                <a:lnTo>
                  <a:pt x="204215" y="263651"/>
                </a:lnTo>
                <a:lnTo>
                  <a:pt x="135635" y="176783"/>
                </a:lnTo>
                <a:lnTo>
                  <a:pt x="188975" y="263651"/>
                </a:lnTo>
                <a:lnTo>
                  <a:pt x="188975" y="669580"/>
                </a:lnTo>
                <a:lnTo>
                  <a:pt x="208787" y="716279"/>
                </a:lnTo>
                <a:lnTo>
                  <a:pt x="208787" y="1075943"/>
                </a:lnTo>
                <a:lnTo>
                  <a:pt x="213359" y="1139951"/>
                </a:lnTo>
                <a:lnTo>
                  <a:pt x="216407" y="1161287"/>
                </a:lnTo>
                <a:close/>
              </a:path>
              <a:path w="1379219" h="2066543">
                <a:moveTo>
                  <a:pt x="248411" y="1222802"/>
                </a:moveTo>
                <a:lnTo>
                  <a:pt x="248411" y="246887"/>
                </a:lnTo>
                <a:lnTo>
                  <a:pt x="234695" y="246887"/>
                </a:lnTo>
                <a:lnTo>
                  <a:pt x="143255" y="138683"/>
                </a:lnTo>
                <a:lnTo>
                  <a:pt x="216407" y="249935"/>
                </a:lnTo>
                <a:lnTo>
                  <a:pt x="216407" y="1161287"/>
                </a:lnTo>
                <a:lnTo>
                  <a:pt x="220979" y="1175003"/>
                </a:lnTo>
                <a:lnTo>
                  <a:pt x="233171" y="1197863"/>
                </a:lnTo>
                <a:lnTo>
                  <a:pt x="248411" y="1222802"/>
                </a:lnTo>
                <a:close/>
              </a:path>
              <a:path w="1379219" h="2066543">
                <a:moveTo>
                  <a:pt x="254507" y="1234135"/>
                </a:moveTo>
                <a:lnTo>
                  <a:pt x="254507" y="228599"/>
                </a:lnTo>
                <a:lnTo>
                  <a:pt x="184403" y="149351"/>
                </a:lnTo>
                <a:lnTo>
                  <a:pt x="248411" y="246887"/>
                </a:lnTo>
                <a:lnTo>
                  <a:pt x="248411" y="1222802"/>
                </a:lnTo>
                <a:lnTo>
                  <a:pt x="249935" y="1225295"/>
                </a:lnTo>
                <a:lnTo>
                  <a:pt x="254507" y="1234135"/>
                </a:lnTo>
                <a:close/>
              </a:path>
              <a:path w="1379219" h="2066543">
                <a:moveTo>
                  <a:pt x="208787" y="1075943"/>
                </a:moveTo>
                <a:lnTo>
                  <a:pt x="208787" y="716279"/>
                </a:lnTo>
                <a:lnTo>
                  <a:pt x="204215" y="780287"/>
                </a:lnTo>
                <a:lnTo>
                  <a:pt x="193547" y="845819"/>
                </a:lnTo>
                <a:lnTo>
                  <a:pt x="199643" y="917447"/>
                </a:lnTo>
                <a:lnTo>
                  <a:pt x="208787" y="1075943"/>
                </a:lnTo>
                <a:close/>
              </a:path>
              <a:path w="1379219" h="2066543">
                <a:moveTo>
                  <a:pt x="289559" y="1307591"/>
                </a:moveTo>
                <a:lnTo>
                  <a:pt x="289559" y="224027"/>
                </a:lnTo>
                <a:lnTo>
                  <a:pt x="256031" y="198119"/>
                </a:lnTo>
                <a:lnTo>
                  <a:pt x="211835" y="132587"/>
                </a:lnTo>
                <a:lnTo>
                  <a:pt x="254507" y="228599"/>
                </a:lnTo>
                <a:lnTo>
                  <a:pt x="254507" y="1234135"/>
                </a:lnTo>
                <a:lnTo>
                  <a:pt x="272795" y="1269491"/>
                </a:lnTo>
                <a:lnTo>
                  <a:pt x="289559" y="1307591"/>
                </a:lnTo>
                <a:close/>
              </a:path>
              <a:path w="1379219" h="2066543">
                <a:moveTo>
                  <a:pt x="312419" y="1366723"/>
                </a:moveTo>
                <a:lnTo>
                  <a:pt x="312419" y="210311"/>
                </a:lnTo>
                <a:lnTo>
                  <a:pt x="280415" y="178307"/>
                </a:lnTo>
                <a:lnTo>
                  <a:pt x="245363" y="102107"/>
                </a:lnTo>
                <a:lnTo>
                  <a:pt x="289559" y="224027"/>
                </a:lnTo>
                <a:lnTo>
                  <a:pt x="289559" y="1307591"/>
                </a:lnTo>
                <a:lnTo>
                  <a:pt x="306323" y="1350263"/>
                </a:lnTo>
                <a:lnTo>
                  <a:pt x="312419" y="1366723"/>
                </a:lnTo>
                <a:close/>
              </a:path>
              <a:path w="1379219" h="2066543">
                <a:moveTo>
                  <a:pt x="338327" y="1430527"/>
                </a:moveTo>
                <a:lnTo>
                  <a:pt x="338327" y="170687"/>
                </a:lnTo>
                <a:lnTo>
                  <a:pt x="312419" y="120395"/>
                </a:lnTo>
                <a:lnTo>
                  <a:pt x="265175" y="13715"/>
                </a:lnTo>
                <a:lnTo>
                  <a:pt x="312419" y="210311"/>
                </a:lnTo>
                <a:lnTo>
                  <a:pt x="312419" y="1366723"/>
                </a:lnTo>
                <a:lnTo>
                  <a:pt x="321563" y="1391411"/>
                </a:lnTo>
                <a:lnTo>
                  <a:pt x="338327" y="1430527"/>
                </a:lnTo>
                <a:close/>
              </a:path>
              <a:path w="1379219" h="2066543">
                <a:moveTo>
                  <a:pt x="358139" y="1479041"/>
                </a:moveTo>
                <a:lnTo>
                  <a:pt x="358139" y="202691"/>
                </a:lnTo>
                <a:lnTo>
                  <a:pt x="316991" y="96011"/>
                </a:lnTo>
                <a:lnTo>
                  <a:pt x="338327" y="170687"/>
                </a:lnTo>
                <a:lnTo>
                  <a:pt x="338327" y="1430527"/>
                </a:lnTo>
                <a:lnTo>
                  <a:pt x="339851" y="1434083"/>
                </a:lnTo>
                <a:lnTo>
                  <a:pt x="347471" y="1455419"/>
                </a:lnTo>
                <a:lnTo>
                  <a:pt x="355091" y="1472183"/>
                </a:lnTo>
                <a:lnTo>
                  <a:pt x="358139" y="1479041"/>
                </a:lnTo>
                <a:close/>
              </a:path>
              <a:path w="1379219" h="2066543">
                <a:moveTo>
                  <a:pt x="361187" y="0"/>
                </a:moveTo>
                <a:lnTo>
                  <a:pt x="336803" y="77723"/>
                </a:lnTo>
                <a:lnTo>
                  <a:pt x="345947" y="131281"/>
                </a:lnTo>
                <a:lnTo>
                  <a:pt x="345947" y="86867"/>
                </a:lnTo>
                <a:lnTo>
                  <a:pt x="361187" y="0"/>
                </a:lnTo>
                <a:close/>
              </a:path>
              <a:path w="1379219" h="2066543">
                <a:moveTo>
                  <a:pt x="400811" y="51815"/>
                </a:moveTo>
                <a:lnTo>
                  <a:pt x="368807" y="77723"/>
                </a:lnTo>
                <a:lnTo>
                  <a:pt x="367283" y="155447"/>
                </a:lnTo>
                <a:lnTo>
                  <a:pt x="345947" y="86867"/>
                </a:lnTo>
                <a:lnTo>
                  <a:pt x="345947" y="131281"/>
                </a:lnTo>
                <a:lnTo>
                  <a:pt x="358139" y="202691"/>
                </a:lnTo>
                <a:lnTo>
                  <a:pt x="358139" y="1479041"/>
                </a:lnTo>
                <a:lnTo>
                  <a:pt x="361187" y="1485899"/>
                </a:lnTo>
                <a:lnTo>
                  <a:pt x="368807" y="1498091"/>
                </a:lnTo>
                <a:lnTo>
                  <a:pt x="376427" y="1505711"/>
                </a:lnTo>
                <a:lnTo>
                  <a:pt x="376427" y="91439"/>
                </a:lnTo>
                <a:lnTo>
                  <a:pt x="400811" y="51815"/>
                </a:lnTo>
                <a:close/>
              </a:path>
              <a:path w="1379219" h="2066543">
                <a:moveTo>
                  <a:pt x="397763" y="138683"/>
                </a:moveTo>
                <a:lnTo>
                  <a:pt x="380999" y="179831"/>
                </a:lnTo>
                <a:lnTo>
                  <a:pt x="376427" y="91439"/>
                </a:lnTo>
                <a:lnTo>
                  <a:pt x="376427" y="1505711"/>
                </a:lnTo>
                <a:lnTo>
                  <a:pt x="377951" y="1507235"/>
                </a:lnTo>
                <a:lnTo>
                  <a:pt x="388619" y="1513331"/>
                </a:lnTo>
                <a:lnTo>
                  <a:pt x="390143" y="1513903"/>
                </a:lnTo>
                <a:lnTo>
                  <a:pt x="390143" y="198119"/>
                </a:lnTo>
                <a:lnTo>
                  <a:pt x="397763" y="138683"/>
                </a:lnTo>
                <a:close/>
              </a:path>
              <a:path w="1379219" h="2066543">
                <a:moveTo>
                  <a:pt x="748283" y="458723"/>
                </a:moveTo>
                <a:lnTo>
                  <a:pt x="701039" y="396239"/>
                </a:lnTo>
                <a:lnTo>
                  <a:pt x="659891" y="365759"/>
                </a:lnTo>
                <a:lnTo>
                  <a:pt x="621791" y="342899"/>
                </a:lnTo>
                <a:lnTo>
                  <a:pt x="580643" y="324611"/>
                </a:lnTo>
                <a:lnTo>
                  <a:pt x="544067" y="306323"/>
                </a:lnTo>
                <a:lnTo>
                  <a:pt x="483107" y="278891"/>
                </a:lnTo>
                <a:lnTo>
                  <a:pt x="445007" y="260603"/>
                </a:lnTo>
                <a:lnTo>
                  <a:pt x="428243" y="249935"/>
                </a:lnTo>
                <a:lnTo>
                  <a:pt x="406907" y="219455"/>
                </a:lnTo>
                <a:lnTo>
                  <a:pt x="390143" y="198119"/>
                </a:lnTo>
                <a:lnTo>
                  <a:pt x="390143" y="1513903"/>
                </a:lnTo>
                <a:lnTo>
                  <a:pt x="400811" y="1517903"/>
                </a:lnTo>
                <a:lnTo>
                  <a:pt x="417575" y="1520951"/>
                </a:lnTo>
                <a:lnTo>
                  <a:pt x="434339" y="1522475"/>
                </a:lnTo>
                <a:lnTo>
                  <a:pt x="457199" y="1520951"/>
                </a:lnTo>
                <a:lnTo>
                  <a:pt x="542543" y="1516379"/>
                </a:lnTo>
                <a:lnTo>
                  <a:pt x="579119" y="1514057"/>
                </a:lnTo>
                <a:lnTo>
                  <a:pt x="579119" y="839723"/>
                </a:lnTo>
                <a:lnTo>
                  <a:pt x="582167" y="809243"/>
                </a:lnTo>
                <a:lnTo>
                  <a:pt x="606551" y="812291"/>
                </a:lnTo>
                <a:lnTo>
                  <a:pt x="626363" y="814993"/>
                </a:lnTo>
                <a:lnTo>
                  <a:pt x="626363" y="501395"/>
                </a:lnTo>
                <a:lnTo>
                  <a:pt x="675131" y="490727"/>
                </a:lnTo>
                <a:lnTo>
                  <a:pt x="725423" y="477011"/>
                </a:lnTo>
                <a:lnTo>
                  <a:pt x="745235" y="466343"/>
                </a:lnTo>
                <a:lnTo>
                  <a:pt x="748283" y="458723"/>
                </a:lnTo>
                <a:close/>
              </a:path>
              <a:path w="1379219" h="2066543">
                <a:moveTo>
                  <a:pt x="1379219" y="2049779"/>
                </a:moveTo>
                <a:lnTo>
                  <a:pt x="1379219" y="2025395"/>
                </a:lnTo>
                <a:lnTo>
                  <a:pt x="1373123" y="2008631"/>
                </a:lnTo>
                <a:lnTo>
                  <a:pt x="1365503" y="1997963"/>
                </a:lnTo>
                <a:lnTo>
                  <a:pt x="1344167" y="1979675"/>
                </a:lnTo>
                <a:lnTo>
                  <a:pt x="1322831" y="1965959"/>
                </a:lnTo>
                <a:lnTo>
                  <a:pt x="1289303" y="1943099"/>
                </a:lnTo>
                <a:lnTo>
                  <a:pt x="1226819" y="1909571"/>
                </a:lnTo>
                <a:lnTo>
                  <a:pt x="1187195" y="1895855"/>
                </a:lnTo>
                <a:lnTo>
                  <a:pt x="1135379" y="1882139"/>
                </a:lnTo>
                <a:lnTo>
                  <a:pt x="1103375" y="1876043"/>
                </a:lnTo>
                <a:lnTo>
                  <a:pt x="1054607" y="1839467"/>
                </a:lnTo>
                <a:lnTo>
                  <a:pt x="990599" y="1716023"/>
                </a:lnTo>
                <a:lnTo>
                  <a:pt x="964691" y="1644395"/>
                </a:lnTo>
                <a:lnTo>
                  <a:pt x="937259" y="1539239"/>
                </a:lnTo>
                <a:lnTo>
                  <a:pt x="923543" y="1481327"/>
                </a:lnTo>
                <a:lnTo>
                  <a:pt x="912875" y="1424939"/>
                </a:lnTo>
                <a:lnTo>
                  <a:pt x="893063" y="1360931"/>
                </a:lnTo>
                <a:lnTo>
                  <a:pt x="885443" y="1330451"/>
                </a:lnTo>
                <a:lnTo>
                  <a:pt x="819911" y="1267967"/>
                </a:lnTo>
                <a:lnTo>
                  <a:pt x="740663" y="1184147"/>
                </a:lnTo>
                <a:lnTo>
                  <a:pt x="725423" y="1120139"/>
                </a:lnTo>
                <a:lnTo>
                  <a:pt x="681227" y="1042415"/>
                </a:lnTo>
                <a:lnTo>
                  <a:pt x="653795" y="987551"/>
                </a:lnTo>
                <a:lnTo>
                  <a:pt x="632459" y="943355"/>
                </a:lnTo>
                <a:lnTo>
                  <a:pt x="589787" y="868679"/>
                </a:lnTo>
                <a:lnTo>
                  <a:pt x="579119" y="839723"/>
                </a:lnTo>
                <a:lnTo>
                  <a:pt x="579119" y="1514057"/>
                </a:lnTo>
                <a:lnTo>
                  <a:pt x="638555" y="1510283"/>
                </a:lnTo>
                <a:lnTo>
                  <a:pt x="690371" y="1513331"/>
                </a:lnTo>
                <a:lnTo>
                  <a:pt x="728471" y="1514855"/>
                </a:lnTo>
                <a:lnTo>
                  <a:pt x="783335" y="1528571"/>
                </a:lnTo>
                <a:lnTo>
                  <a:pt x="815339" y="1549907"/>
                </a:lnTo>
                <a:lnTo>
                  <a:pt x="841247" y="1653539"/>
                </a:lnTo>
                <a:lnTo>
                  <a:pt x="847343" y="1738883"/>
                </a:lnTo>
                <a:lnTo>
                  <a:pt x="864107" y="1935479"/>
                </a:lnTo>
                <a:lnTo>
                  <a:pt x="870203" y="2028443"/>
                </a:lnTo>
                <a:lnTo>
                  <a:pt x="896111" y="2063495"/>
                </a:lnTo>
                <a:lnTo>
                  <a:pt x="929639" y="2066543"/>
                </a:lnTo>
                <a:lnTo>
                  <a:pt x="1059179" y="2066543"/>
                </a:lnTo>
                <a:lnTo>
                  <a:pt x="1202435" y="2057399"/>
                </a:lnTo>
                <a:lnTo>
                  <a:pt x="1287779" y="2066543"/>
                </a:lnTo>
                <a:lnTo>
                  <a:pt x="1345691" y="2055875"/>
                </a:lnTo>
                <a:lnTo>
                  <a:pt x="1368551" y="2052827"/>
                </a:lnTo>
                <a:lnTo>
                  <a:pt x="1379219" y="2049779"/>
                </a:lnTo>
                <a:close/>
              </a:path>
              <a:path w="1379219" h="2066543">
                <a:moveTo>
                  <a:pt x="676655" y="794003"/>
                </a:moveTo>
                <a:lnTo>
                  <a:pt x="676655" y="781811"/>
                </a:lnTo>
                <a:lnTo>
                  <a:pt x="669035" y="716279"/>
                </a:lnTo>
                <a:lnTo>
                  <a:pt x="658367" y="670559"/>
                </a:lnTo>
                <a:lnTo>
                  <a:pt x="626363" y="556259"/>
                </a:lnTo>
                <a:lnTo>
                  <a:pt x="626363" y="814993"/>
                </a:lnTo>
                <a:lnTo>
                  <a:pt x="640079" y="816863"/>
                </a:lnTo>
                <a:lnTo>
                  <a:pt x="650747" y="816863"/>
                </a:lnTo>
                <a:lnTo>
                  <a:pt x="659891" y="812291"/>
                </a:lnTo>
                <a:lnTo>
                  <a:pt x="670559" y="804671"/>
                </a:lnTo>
                <a:lnTo>
                  <a:pt x="676655" y="794003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1945" y="1921761"/>
            <a:ext cx="1379220" cy="2066540"/>
          </a:xfrm>
          <a:custGeom>
            <a:avLst/>
            <a:gdLst/>
            <a:ahLst/>
            <a:cxnLst/>
            <a:rect l="l" t="t" r="r" b="b"/>
            <a:pathLst>
              <a:path w="1379220" h="2066540">
                <a:moveTo>
                  <a:pt x="109735" y="448064"/>
                </a:moveTo>
                <a:lnTo>
                  <a:pt x="92973" y="420626"/>
                </a:lnTo>
                <a:lnTo>
                  <a:pt x="76197" y="377960"/>
                </a:lnTo>
                <a:lnTo>
                  <a:pt x="53345" y="341381"/>
                </a:lnTo>
                <a:lnTo>
                  <a:pt x="0" y="294128"/>
                </a:lnTo>
                <a:lnTo>
                  <a:pt x="82301" y="345952"/>
                </a:lnTo>
                <a:lnTo>
                  <a:pt x="85346" y="336811"/>
                </a:lnTo>
                <a:lnTo>
                  <a:pt x="89914" y="330707"/>
                </a:lnTo>
                <a:lnTo>
                  <a:pt x="0" y="256032"/>
                </a:lnTo>
                <a:lnTo>
                  <a:pt x="44195" y="278899"/>
                </a:lnTo>
                <a:lnTo>
                  <a:pt x="22866" y="216417"/>
                </a:lnTo>
                <a:lnTo>
                  <a:pt x="68584" y="280417"/>
                </a:lnTo>
                <a:lnTo>
                  <a:pt x="120393" y="307855"/>
                </a:lnTo>
                <a:lnTo>
                  <a:pt x="131065" y="303285"/>
                </a:lnTo>
                <a:lnTo>
                  <a:pt x="45718" y="184409"/>
                </a:lnTo>
                <a:lnTo>
                  <a:pt x="99063" y="220988"/>
                </a:lnTo>
                <a:lnTo>
                  <a:pt x="156976" y="301751"/>
                </a:lnTo>
                <a:lnTo>
                  <a:pt x="102108" y="185927"/>
                </a:lnTo>
                <a:lnTo>
                  <a:pt x="188977" y="263654"/>
                </a:lnTo>
                <a:lnTo>
                  <a:pt x="135646" y="176787"/>
                </a:lnTo>
                <a:lnTo>
                  <a:pt x="204217" y="263654"/>
                </a:lnTo>
                <a:lnTo>
                  <a:pt x="216411" y="249944"/>
                </a:lnTo>
                <a:lnTo>
                  <a:pt x="143259" y="138690"/>
                </a:lnTo>
                <a:lnTo>
                  <a:pt x="234696" y="246891"/>
                </a:lnTo>
                <a:lnTo>
                  <a:pt x="248413" y="246891"/>
                </a:lnTo>
                <a:lnTo>
                  <a:pt x="184410" y="149349"/>
                </a:lnTo>
                <a:lnTo>
                  <a:pt x="254517" y="228610"/>
                </a:lnTo>
                <a:lnTo>
                  <a:pt x="211844" y="132586"/>
                </a:lnTo>
                <a:lnTo>
                  <a:pt x="256040" y="198120"/>
                </a:lnTo>
                <a:lnTo>
                  <a:pt x="289563" y="224024"/>
                </a:lnTo>
                <a:lnTo>
                  <a:pt x="245368" y="102112"/>
                </a:lnTo>
                <a:lnTo>
                  <a:pt x="280414" y="178305"/>
                </a:lnTo>
                <a:lnTo>
                  <a:pt x="312430" y="210313"/>
                </a:lnTo>
                <a:lnTo>
                  <a:pt x="265175" y="13726"/>
                </a:lnTo>
                <a:lnTo>
                  <a:pt x="312430" y="120393"/>
                </a:lnTo>
                <a:lnTo>
                  <a:pt x="338327" y="170698"/>
                </a:lnTo>
                <a:lnTo>
                  <a:pt x="316997" y="96008"/>
                </a:lnTo>
                <a:lnTo>
                  <a:pt x="358148" y="202690"/>
                </a:lnTo>
                <a:lnTo>
                  <a:pt x="336804" y="77726"/>
                </a:lnTo>
                <a:lnTo>
                  <a:pt x="361193" y="0"/>
                </a:lnTo>
                <a:lnTo>
                  <a:pt x="345954" y="86867"/>
                </a:lnTo>
                <a:lnTo>
                  <a:pt x="367283" y="155453"/>
                </a:lnTo>
                <a:lnTo>
                  <a:pt x="368806" y="77726"/>
                </a:lnTo>
                <a:lnTo>
                  <a:pt x="400822" y="51823"/>
                </a:lnTo>
                <a:lnTo>
                  <a:pt x="376433" y="91437"/>
                </a:lnTo>
                <a:lnTo>
                  <a:pt x="381000" y="179839"/>
                </a:lnTo>
                <a:lnTo>
                  <a:pt x="397762" y="138690"/>
                </a:lnTo>
                <a:lnTo>
                  <a:pt x="390150" y="198120"/>
                </a:lnTo>
                <a:lnTo>
                  <a:pt x="406911" y="219454"/>
                </a:lnTo>
                <a:lnTo>
                  <a:pt x="428241" y="249944"/>
                </a:lnTo>
                <a:lnTo>
                  <a:pt x="445017" y="260602"/>
                </a:lnTo>
                <a:lnTo>
                  <a:pt x="483109" y="278899"/>
                </a:lnTo>
                <a:lnTo>
                  <a:pt x="544066" y="306321"/>
                </a:lnTo>
                <a:lnTo>
                  <a:pt x="580650" y="324618"/>
                </a:lnTo>
                <a:lnTo>
                  <a:pt x="621801" y="342899"/>
                </a:lnTo>
                <a:lnTo>
                  <a:pt x="659892" y="365767"/>
                </a:lnTo>
                <a:lnTo>
                  <a:pt x="701043" y="396241"/>
                </a:lnTo>
                <a:lnTo>
                  <a:pt x="733044" y="426731"/>
                </a:lnTo>
                <a:lnTo>
                  <a:pt x="748284" y="458723"/>
                </a:lnTo>
                <a:lnTo>
                  <a:pt x="745239" y="466345"/>
                </a:lnTo>
                <a:lnTo>
                  <a:pt x="725432" y="477020"/>
                </a:lnTo>
                <a:lnTo>
                  <a:pt x="675131" y="490731"/>
                </a:lnTo>
                <a:lnTo>
                  <a:pt x="626368" y="501406"/>
                </a:lnTo>
                <a:lnTo>
                  <a:pt x="626368" y="556265"/>
                </a:lnTo>
                <a:lnTo>
                  <a:pt x="658370" y="670570"/>
                </a:lnTo>
                <a:lnTo>
                  <a:pt x="669041" y="716289"/>
                </a:lnTo>
                <a:lnTo>
                  <a:pt x="676654" y="781808"/>
                </a:lnTo>
                <a:lnTo>
                  <a:pt x="676654" y="794000"/>
                </a:lnTo>
                <a:lnTo>
                  <a:pt x="670564" y="804675"/>
                </a:lnTo>
                <a:lnTo>
                  <a:pt x="659892" y="812298"/>
                </a:lnTo>
                <a:lnTo>
                  <a:pt x="650757" y="816868"/>
                </a:lnTo>
                <a:lnTo>
                  <a:pt x="640085" y="816868"/>
                </a:lnTo>
                <a:lnTo>
                  <a:pt x="606561" y="812298"/>
                </a:lnTo>
                <a:lnTo>
                  <a:pt x="582172" y="809245"/>
                </a:lnTo>
                <a:lnTo>
                  <a:pt x="579127" y="839719"/>
                </a:lnTo>
                <a:lnTo>
                  <a:pt x="589785" y="868675"/>
                </a:lnTo>
                <a:lnTo>
                  <a:pt x="632458" y="943366"/>
                </a:lnTo>
                <a:lnTo>
                  <a:pt x="653802" y="987551"/>
                </a:lnTo>
                <a:lnTo>
                  <a:pt x="681236" y="1042426"/>
                </a:lnTo>
                <a:lnTo>
                  <a:pt x="725432" y="1120137"/>
                </a:lnTo>
                <a:lnTo>
                  <a:pt x="740671" y="1184153"/>
                </a:lnTo>
                <a:lnTo>
                  <a:pt x="819913" y="1267969"/>
                </a:lnTo>
                <a:lnTo>
                  <a:pt x="885453" y="1330451"/>
                </a:lnTo>
                <a:lnTo>
                  <a:pt x="893066" y="1360941"/>
                </a:lnTo>
                <a:lnTo>
                  <a:pt x="912873" y="1424941"/>
                </a:lnTo>
                <a:lnTo>
                  <a:pt x="923545" y="1481334"/>
                </a:lnTo>
                <a:lnTo>
                  <a:pt x="937261" y="1539246"/>
                </a:lnTo>
                <a:lnTo>
                  <a:pt x="964695" y="1644395"/>
                </a:lnTo>
                <a:lnTo>
                  <a:pt x="990607" y="1716034"/>
                </a:lnTo>
                <a:lnTo>
                  <a:pt x="1037848" y="1821182"/>
                </a:lnTo>
                <a:lnTo>
                  <a:pt x="1072894" y="1854708"/>
                </a:lnTo>
                <a:lnTo>
                  <a:pt x="1135389" y="1882146"/>
                </a:lnTo>
                <a:lnTo>
                  <a:pt x="1152151" y="1885198"/>
                </a:lnTo>
                <a:lnTo>
                  <a:pt x="1187197" y="1895857"/>
                </a:lnTo>
                <a:lnTo>
                  <a:pt x="1226825" y="1909568"/>
                </a:lnTo>
                <a:lnTo>
                  <a:pt x="1260349" y="1924813"/>
                </a:lnTo>
                <a:lnTo>
                  <a:pt x="1289306" y="1943110"/>
                </a:lnTo>
                <a:lnTo>
                  <a:pt x="1322830" y="1965962"/>
                </a:lnTo>
                <a:lnTo>
                  <a:pt x="1344173" y="1979672"/>
                </a:lnTo>
                <a:lnTo>
                  <a:pt x="1365503" y="1997970"/>
                </a:lnTo>
                <a:lnTo>
                  <a:pt x="1373130" y="2008628"/>
                </a:lnTo>
                <a:lnTo>
                  <a:pt x="1379220" y="2025391"/>
                </a:lnTo>
                <a:lnTo>
                  <a:pt x="1379220" y="2049777"/>
                </a:lnTo>
                <a:lnTo>
                  <a:pt x="1368548" y="2052829"/>
                </a:lnTo>
                <a:lnTo>
                  <a:pt x="1345696" y="2055881"/>
                </a:lnTo>
                <a:lnTo>
                  <a:pt x="1287783" y="2066540"/>
                </a:lnTo>
                <a:lnTo>
                  <a:pt x="1202437" y="2057399"/>
                </a:lnTo>
                <a:lnTo>
                  <a:pt x="1059177" y="2066540"/>
                </a:lnTo>
                <a:lnTo>
                  <a:pt x="929649" y="2066540"/>
                </a:lnTo>
                <a:lnTo>
                  <a:pt x="883916" y="2061970"/>
                </a:lnTo>
                <a:lnTo>
                  <a:pt x="864109" y="1935488"/>
                </a:lnTo>
                <a:lnTo>
                  <a:pt x="847347" y="1738885"/>
                </a:lnTo>
                <a:lnTo>
                  <a:pt x="841257" y="1653536"/>
                </a:lnTo>
                <a:lnTo>
                  <a:pt x="827540" y="1580395"/>
                </a:lnTo>
                <a:lnTo>
                  <a:pt x="801629" y="1536194"/>
                </a:lnTo>
                <a:lnTo>
                  <a:pt x="754388" y="1520949"/>
                </a:lnTo>
                <a:lnTo>
                  <a:pt x="690371" y="1513343"/>
                </a:lnTo>
                <a:lnTo>
                  <a:pt x="638563" y="1510290"/>
                </a:lnTo>
                <a:lnTo>
                  <a:pt x="542544" y="1516379"/>
                </a:lnTo>
                <a:lnTo>
                  <a:pt x="457197" y="1520949"/>
                </a:lnTo>
                <a:lnTo>
                  <a:pt x="434345" y="1522483"/>
                </a:lnTo>
                <a:lnTo>
                  <a:pt x="388627" y="1513343"/>
                </a:lnTo>
                <a:lnTo>
                  <a:pt x="361193" y="1485905"/>
                </a:lnTo>
                <a:lnTo>
                  <a:pt x="355089" y="1472194"/>
                </a:lnTo>
                <a:lnTo>
                  <a:pt x="347476" y="1455431"/>
                </a:lnTo>
                <a:lnTo>
                  <a:pt x="339849" y="1434081"/>
                </a:lnTo>
                <a:lnTo>
                  <a:pt x="321565" y="1391415"/>
                </a:lnTo>
                <a:lnTo>
                  <a:pt x="306325" y="1350266"/>
                </a:lnTo>
                <a:lnTo>
                  <a:pt x="289563" y="1307599"/>
                </a:lnTo>
                <a:lnTo>
                  <a:pt x="272801" y="1269503"/>
                </a:lnTo>
                <a:lnTo>
                  <a:pt x="249935" y="1225302"/>
                </a:lnTo>
                <a:lnTo>
                  <a:pt x="233173" y="1197864"/>
                </a:lnTo>
                <a:lnTo>
                  <a:pt x="220979" y="1175013"/>
                </a:lnTo>
                <a:lnTo>
                  <a:pt x="216411" y="1161286"/>
                </a:lnTo>
                <a:lnTo>
                  <a:pt x="213366" y="1139953"/>
                </a:lnTo>
                <a:lnTo>
                  <a:pt x="208784" y="1075952"/>
                </a:lnTo>
                <a:lnTo>
                  <a:pt x="199649" y="917446"/>
                </a:lnTo>
                <a:lnTo>
                  <a:pt x="193545" y="845824"/>
                </a:lnTo>
                <a:lnTo>
                  <a:pt x="204217" y="780290"/>
                </a:lnTo>
                <a:lnTo>
                  <a:pt x="208784" y="716289"/>
                </a:lnTo>
                <a:lnTo>
                  <a:pt x="166125" y="615695"/>
                </a:lnTo>
                <a:lnTo>
                  <a:pt x="150886" y="565406"/>
                </a:lnTo>
                <a:lnTo>
                  <a:pt x="138691" y="521205"/>
                </a:lnTo>
                <a:lnTo>
                  <a:pt x="128020" y="484643"/>
                </a:lnTo>
                <a:lnTo>
                  <a:pt x="109735" y="448064"/>
                </a:lnTo>
                <a:close/>
              </a:path>
            </a:pathLst>
          </a:custGeom>
          <a:ln w="54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66716" y="2247930"/>
            <a:ext cx="27005" cy="141677"/>
          </a:xfrm>
          <a:custGeom>
            <a:avLst/>
            <a:gdLst/>
            <a:ahLst/>
            <a:cxnLst/>
            <a:rect l="l" t="t" r="r" b="b"/>
            <a:pathLst>
              <a:path w="27005" h="141677">
                <a:moveTo>
                  <a:pt x="27005" y="70075"/>
                </a:moveTo>
                <a:lnTo>
                  <a:pt x="22666" y="17690"/>
                </a:lnTo>
                <a:lnTo>
                  <a:pt x="16159" y="0"/>
                </a:lnTo>
                <a:lnTo>
                  <a:pt x="11219" y="1969"/>
                </a:lnTo>
                <a:lnTo>
                  <a:pt x="7083" y="8952"/>
                </a:lnTo>
                <a:lnTo>
                  <a:pt x="3802" y="20194"/>
                </a:lnTo>
                <a:lnTo>
                  <a:pt x="1424" y="34939"/>
                </a:lnTo>
                <a:lnTo>
                  <a:pt x="0" y="52434"/>
                </a:lnTo>
                <a:lnTo>
                  <a:pt x="192" y="75059"/>
                </a:lnTo>
                <a:lnTo>
                  <a:pt x="4575" y="123855"/>
                </a:lnTo>
                <a:lnTo>
                  <a:pt x="12916" y="141677"/>
                </a:lnTo>
                <a:lnTo>
                  <a:pt x="16892" y="138913"/>
                </a:lnTo>
                <a:lnTo>
                  <a:pt x="26704" y="85138"/>
                </a:lnTo>
                <a:lnTo>
                  <a:pt x="27005" y="70075"/>
                </a:lnTo>
                <a:close/>
              </a:path>
            </a:pathLst>
          </a:custGeom>
          <a:solidFill>
            <a:srgbClr val="DFD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66714" y="2247933"/>
            <a:ext cx="27009" cy="141668"/>
          </a:xfrm>
          <a:custGeom>
            <a:avLst/>
            <a:gdLst/>
            <a:ahLst/>
            <a:cxnLst/>
            <a:rect l="l" t="t" r="r" b="b"/>
            <a:pathLst>
              <a:path w="27008" h="141668">
                <a:moveTo>
                  <a:pt x="27008" y="70071"/>
                </a:moveTo>
                <a:lnTo>
                  <a:pt x="22665" y="17689"/>
                </a:lnTo>
                <a:lnTo>
                  <a:pt x="16157" y="0"/>
                </a:lnTo>
                <a:lnTo>
                  <a:pt x="11215" y="1971"/>
                </a:lnTo>
                <a:lnTo>
                  <a:pt x="7080" y="8956"/>
                </a:lnTo>
                <a:lnTo>
                  <a:pt x="3799" y="20199"/>
                </a:lnTo>
                <a:lnTo>
                  <a:pt x="1423" y="34947"/>
                </a:lnTo>
                <a:lnTo>
                  <a:pt x="0" y="52442"/>
                </a:lnTo>
                <a:lnTo>
                  <a:pt x="192" y="75068"/>
                </a:lnTo>
                <a:lnTo>
                  <a:pt x="4575" y="123859"/>
                </a:lnTo>
                <a:lnTo>
                  <a:pt x="12921" y="141668"/>
                </a:lnTo>
                <a:lnTo>
                  <a:pt x="16894" y="138904"/>
                </a:lnTo>
                <a:lnTo>
                  <a:pt x="26706" y="85127"/>
                </a:lnTo>
                <a:lnTo>
                  <a:pt x="27008" y="70071"/>
                </a:lnTo>
                <a:close/>
              </a:path>
            </a:pathLst>
          </a:custGeom>
          <a:ln w="53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99229" y="2189988"/>
            <a:ext cx="47255" cy="86867"/>
          </a:xfrm>
          <a:custGeom>
            <a:avLst/>
            <a:gdLst/>
            <a:ahLst/>
            <a:cxnLst/>
            <a:rect l="l" t="t" r="r" b="b"/>
            <a:pathLst>
              <a:path w="47255" h="86867">
                <a:moveTo>
                  <a:pt x="47255" y="0"/>
                </a:moveTo>
                <a:lnTo>
                  <a:pt x="7626" y="22867"/>
                </a:lnTo>
                <a:lnTo>
                  <a:pt x="4581" y="38096"/>
                </a:lnTo>
                <a:lnTo>
                  <a:pt x="0" y="57911"/>
                </a:lnTo>
                <a:lnTo>
                  <a:pt x="0" y="71622"/>
                </a:lnTo>
                <a:lnTo>
                  <a:pt x="1522" y="86867"/>
                </a:lnTo>
              </a:path>
            </a:pathLst>
          </a:custGeom>
          <a:ln w="54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1510" y="2929129"/>
            <a:ext cx="402329" cy="249944"/>
          </a:xfrm>
          <a:custGeom>
            <a:avLst/>
            <a:gdLst/>
            <a:ahLst/>
            <a:cxnLst/>
            <a:rect l="l" t="t" r="r" b="b"/>
            <a:pathLst>
              <a:path w="402329" h="249944">
                <a:moveTo>
                  <a:pt x="0" y="0"/>
                </a:moveTo>
                <a:lnTo>
                  <a:pt x="53345" y="70104"/>
                </a:lnTo>
                <a:lnTo>
                  <a:pt x="91436" y="115823"/>
                </a:lnTo>
                <a:lnTo>
                  <a:pt x="126497" y="156972"/>
                </a:lnTo>
                <a:lnTo>
                  <a:pt x="156976" y="188980"/>
                </a:lnTo>
                <a:lnTo>
                  <a:pt x="196590" y="222506"/>
                </a:lnTo>
                <a:lnTo>
                  <a:pt x="239263" y="239269"/>
                </a:lnTo>
                <a:lnTo>
                  <a:pt x="266697" y="246891"/>
                </a:lnTo>
                <a:lnTo>
                  <a:pt x="292608" y="249944"/>
                </a:lnTo>
                <a:lnTo>
                  <a:pt x="310893" y="249944"/>
                </a:lnTo>
                <a:lnTo>
                  <a:pt x="329177" y="240787"/>
                </a:lnTo>
                <a:lnTo>
                  <a:pt x="345954" y="233180"/>
                </a:lnTo>
                <a:lnTo>
                  <a:pt x="362716" y="227076"/>
                </a:lnTo>
                <a:lnTo>
                  <a:pt x="381000" y="222506"/>
                </a:lnTo>
                <a:lnTo>
                  <a:pt x="402329" y="219454"/>
                </a:lnTo>
              </a:path>
            </a:pathLst>
          </a:custGeom>
          <a:ln w="56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77897" y="2599941"/>
            <a:ext cx="233173" cy="426731"/>
          </a:xfrm>
          <a:custGeom>
            <a:avLst/>
            <a:gdLst/>
            <a:ahLst/>
            <a:cxnLst/>
            <a:rect l="l" t="t" r="r" b="b"/>
            <a:pathLst>
              <a:path w="233173" h="426731">
                <a:moveTo>
                  <a:pt x="233173" y="160024"/>
                </a:moveTo>
                <a:lnTo>
                  <a:pt x="225546" y="131068"/>
                </a:lnTo>
                <a:lnTo>
                  <a:pt x="222501" y="106682"/>
                </a:lnTo>
                <a:lnTo>
                  <a:pt x="220979" y="74674"/>
                </a:lnTo>
                <a:lnTo>
                  <a:pt x="222501" y="56393"/>
                </a:lnTo>
                <a:lnTo>
                  <a:pt x="227069" y="41148"/>
                </a:lnTo>
                <a:lnTo>
                  <a:pt x="224024" y="19815"/>
                </a:lnTo>
                <a:lnTo>
                  <a:pt x="220979" y="4570"/>
                </a:lnTo>
                <a:lnTo>
                  <a:pt x="216411" y="3052"/>
                </a:lnTo>
                <a:lnTo>
                  <a:pt x="211829" y="4570"/>
                </a:lnTo>
                <a:lnTo>
                  <a:pt x="201172" y="19815"/>
                </a:lnTo>
                <a:lnTo>
                  <a:pt x="188977" y="33526"/>
                </a:lnTo>
                <a:lnTo>
                  <a:pt x="170678" y="33526"/>
                </a:lnTo>
                <a:lnTo>
                  <a:pt x="161543" y="16763"/>
                </a:lnTo>
                <a:lnTo>
                  <a:pt x="155439" y="6104"/>
                </a:lnTo>
                <a:lnTo>
                  <a:pt x="140199" y="3052"/>
                </a:lnTo>
                <a:lnTo>
                  <a:pt x="126483" y="0"/>
                </a:lnTo>
                <a:lnTo>
                  <a:pt x="117348" y="16763"/>
                </a:lnTo>
                <a:lnTo>
                  <a:pt x="112780" y="33526"/>
                </a:lnTo>
                <a:lnTo>
                  <a:pt x="89914" y="33526"/>
                </a:lnTo>
                <a:lnTo>
                  <a:pt x="83824" y="25919"/>
                </a:lnTo>
                <a:lnTo>
                  <a:pt x="76197" y="16763"/>
                </a:lnTo>
                <a:lnTo>
                  <a:pt x="68584" y="12192"/>
                </a:lnTo>
                <a:lnTo>
                  <a:pt x="60957" y="13726"/>
                </a:lnTo>
                <a:lnTo>
                  <a:pt x="53330" y="18297"/>
                </a:lnTo>
                <a:lnTo>
                  <a:pt x="48763" y="25919"/>
                </a:lnTo>
                <a:lnTo>
                  <a:pt x="48763" y="73156"/>
                </a:lnTo>
                <a:lnTo>
                  <a:pt x="36568" y="70104"/>
                </a:lnTo>
                <a:lnTo>
                  <a:pt x="19806" y="65534"/>
                </a:lnTo>
                <a:lnTo>
                  <a:pt x="6089" y="67068"/>
                </a:lnTo>
                <a:lnTo>
                  <a:pt x="4567" y="71638"/>
                </a:lnTo>
                <a:lnTo>
                  <a:pt x="4567" y="80779"/>
                </a:lnTo>
                <a:lnTo>
                  <a:pt x="10671" y="103630"/>
                </a:lnTo>
                <a:lnTo>
                  <a:pt x="16761" y="128016"/>
                </a:lnTo>
                <a:lnTo>
                  <a:pt x="21329" y="141743"/>
                </a:lnTo>
                <a:lnTo>
                  <a:pt x="0" y="233180"/>
                </a:lnTo>
                <a:lnTo>
                  <a:pt x="10671" y="242321"/>
                </a:lnTo>
                <a:lnTo>
                  <a:pt x="28956" y="256032"/>
                </a:lnTo>
                <a:lnTo>
                  <a:pt x="88391" y="295662"/>
                </a:lnTo>
                <a:lnTo>
                  <a:pt x="111243" y="295662"/>
                </a:lnTo>
                <a:lnTo>
                  <a:pt x="141722" y="326136"/>
                </a:lnTo>
                <a:lnTo>
                  <a:pt x="220979" y="426731"/>
                </a:lnTo>
              </a:path>
            </a:pathLst>
          </a:custGeom>
          <a:ln w="54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4323" y="2980944"/>
            <a:ext cx="1103375" cy="1021079"/>
          </a:xfrm>
          <a:custGeom>
            <a:avLst/>
            <a:gdLst/>
            <a:ahLst/>
            <a:cxnLst/>
            <a:rect l="l" t="t" r="r" b="b"/>
            <a:pathLst>
              <a:path w="1103375" h="1021079">
                <a:moveTo>
                  <a:pt x="1103375" y="1018031"/>
                </a:moveTo>
                <a:lnTo>
                  <a:pt x="1103375" y="493775"/>
                </a:lnTo>
                <a:lnTo>
                  <a:pt x="1086611" y="74675"/>
                </a:lnTo>
                <a:lnTo>
                  <a:pt x="548639" y="0"/>
                </a:lnTo>
                <a:lnTo>
                  <a:pt x="18287" y="85343"/>
                </a:lnTo>
                <a:lnTo>
                  <a:pt x="0" y="493775"/>
                </a:lnTo>
                <a:lnTo>
                  <a:pt x="0" y="1010411"/>
                </a:lnTo>
                <a:lnTo>
                  <a:pt x="92963" y="1010411"/>
                </a:lnTo>
                <a:lnTo>
                  <a:pt x="102107" y="274319"/>
                </a:lnTo>
                <a:lnTo>
                  <a:pt x="1001267" y="274319"/>
                </a:lnTo>
                <a:lnTo>
                  <a:pt x="1010411" y="1021079"/>
                </a:lnTo>
                <a:lnTo>
                  <a:pt x="1103375" y="1018031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54317" y="2980951"/>
            <a:ext cx="1103387" cy="1021077"/>
          </a:xfrm>
          <a:custGeom>
            <a:avLst/>
            <a:gdLst/>
            <a:ahLst/>
            <a:cxnLst/>
            <a:rect l="l" t="t" r="r" b="b"/>
            <a:pathLst>
              <a:path w="1103387" h="1021077">
                <a:moveTo>
                  <a:pt x="1103387" y="1018025"/>
                </a:moveTo>
                <a:lnTo>
                  <a:pt x="1103387" y="493767"/>
                </a:lnTo>
                <a:lnTo>
                  <a:pt x="1086611" y="74674"/>
                </a:lnTo>
                <a:lnTo>
                  <a:pt x="548648" y="0"/>
                </a:lnTo>
                <a:lnTo>
                  <a:pt x="18298" y="85333"/>
                </a:lnTo>
                <a:lnTo>
                  <a:pt x="0" y="493767"/>
                </a:lnTo>
                <a:lnTo>
                  <a:pt x="0" y="1010402"/>
                </a:lnTo>
                <a:lnTo>
                  <a:pt x="92973" y="1010402"/>
                </a:lnTo>
                <a:lnTo>
                  <a:pt x="102108" y="274313"/>
                </a:lnTo>
                <a:lnTo>
                  <a:pt x="1001279" y="274313"/>
                </a:lnTo>
                <a:lnTo>
                  <a:pt x="1010414" y="1021077"/>
                </a:lnTo>
                <a:lnTo>
                  <a:pt x="1103387" y="1018025"/>
                </a:lnTo>
                <a:close/>
              </a:path>
            </a:pathLst>
          </a:custGeom>
          <a:ln w="37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3010" y="2956561"/>
            <a:ext cx="458723" cy="271271"/>
          </a:xfrm>
          <a:custGeom>
            <a:avLst/>
            <a:gdLst/>
            <a:ahLst/>
            <a:cxnLst/>
            <a:rect l="l" t="t" r="r" b="b"/>
            <a:pathLst>
              <a:path w="458723" h="271271">
                <a:moveTo>
                  <a:pt x="458723" y="195071"/>
                </a:moveTo>
                <a:lnTo>
                  <a:pt x="210311" y="0"/>
                </a:lnTo>
                <a:lnTo>
                  <a:pt x="0" y="59435"/>
                </a:lnTo>
                <a:lnTo>
                  <a:pt x="89915" y="128015"/>
                </a:lnTo>
                <a:lnTo>
                  <a:pt x="126491" y="160019"/>
                </a:lnTo>
                <a:lnTo>
                  <a:pt x="242315" y="271271"/>
                </a:lnTo>
                <a:lnTo>
                  <a:pt x="458723" y="19507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93010" y="2956565"/>
            <a:ext cx="458720" cy="271261"/>
          </a:xfrm>
          <a:custGeom>
            <a:avLst/>
            <a:gdLst/>
            <a:ahLst/>
            <a:cxnLst/>
            <a:rect l="l" t="t" r="r" b="b"/>
            <a:pathLst>
              <a:path w="458720" h="271261">
                <a:moveTo>
                  <a:pt x="0" y="59429"/>
                </a:moveTo>
                <a:lnTo>
                  <a:pt x="210307" y="0"/>
                </a:lnTo>
                <a:lnTo>
                  <a:pt x="458720" y="195068"/>
                </a:lnTo>
                <a:lnTo>
                  <a:pt x="242308" y="271261"/>
                </a:lnTo>
                <a:lnTo>
                  <a:pt x="126497" y="160008"/>
                </a:lnTo>
                <a:lnTo>
                  <a:pt x="89914" y="128016"/>
                </a:lnTo>
                <a:lnTo>
                  <a:pt x="0" y="59429"/>
                </a:lnTo>
                <a:close/>
              </a:path>
            </a:pathLst>
          </a:custGeom>
          <a:ln w="37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24655" y="3151631"/>
            <a:ext cx="225551" cy="131063"/>
          </a:xfrm>
          <a:custGeom>
            <a:avLst/>
            <a:gdLst/>
            <a:ahLst/>
            <a:cxnLst/>
            <a:rect l="l" t="t" r="r" b="b"/>
            <a:pathLst>
              <a:path w="225551" h="131063">
                <a:moveTo>
                  <a:pt x="225551" y="35051"/>
                </a:moveTo>
                <a:lnTo>
                  <a:pt x="225551" y="0"/>
                </a:lnTo>
                <a:lnTo>
                  <a:pt x="10667" y="76199"/>
                </a:lnTo>
                <a:lnTo>
                  <a:pt x="0" y="131063"/>
                </a:lnTo>
                <a:lnTo>
                  <a:pt x="225551" y="350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4661" y="3151634"/>
            <a:ext cx="225545" cy="131068"/>
          </a:xfrm>
          <a:custGeom>
            <a:avLst/>
            <a:gdLst/>
            <a:ahLst/>
            <a:cxnLst/>
            <a:rect l="l" t="t" r="r" b="b"/>
            <a:pathLst>
              <a:path w="225546" h="131068">
                <a:moveTo>
                  <a:pt x="10657" y="76192"/>
                </a:moveTo>
                <a:lnTo>
                  <a:pt x="225546" y="0"/>
                </a:lnTo>
                <a:lnTo>
                  <a:pt x="225546" y="35044"/>
                </a:lnTo>
                <a:lnTo>
                  <a:pt x="0" y="131068"/>
                </a:lnTo>
                <a:lnTo>
                  <a:pt x="10657" y="76192"/>
                </a:lnTo>
                <a:close/>
              </a:path>
            </a:pathLst>
          </a:custGeom>
          <a:ln w="37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6911" y="3012947"/>
            <a:ext cx="248411" cy="269747"/>
          </a:xfrm>
          <a:custGeom>
            <a:avLst/>
            <a:gdLst/>
            <a:ahLst/>
            <a:cxnLst/>
            <a:rect l="l" t="t" r="r" b="b"/>
            <a:pathLst>
              <a:path w="248411" h="269747">
                <a:moveTo>
                  <a:pt x="248411" y="214883"/>
                </a:moveTo>
                <a:lnTo>
                  <a:pt x="184403" y="152399"/>
                </a:lnTo>
                <a:lnTo>
                  <a:pt x="105155" y="77723"/>
                </a:lnTo>
                <a:lnTo>
                  <a:pt x="50291" y="35051"/>
                </a:lnTo>
                <a:lnTo>
                  <a:pt x="6095" y="0"/>
                </a:lnTo>
                <a:lnTo>
                  <a:pt x="0" y="57911"/>
                </a:lnTo>
                <a:lnTo>
                  <a:pt x="73151" y="121919"/>
                </a:lnTo>
                <a:lnTo>
                  <a:pt x="150875" y="193547"/>
                </a:lnTo>
                <a:lnTo>
                  <a:pt x="237743" y="269747"/>
                </a:lnTo>
                <a:lnTo>
                  <a:pt x="248411" y="2148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6916" y="3012945"/>
            <a:ext cx="248398" cy="269759"/>
          </a:xfrm>
          <a:custGeom>
            <a:avLst/>
            <a:gdLst/>
            <a:ahLst/>
            <a:cxnLst/>
            <a:rect l="l" t="t" r="r" b="b"/>
            <a:pathLst>
              <a:path w="248398" h="269759">
                <a:moveTo>
                  <a:pt x="105153" y="77726"/>
                </a:moveTo>
                <a:lnTo>
                  <a:pt x="184395" y="152401"/>
                </a:lnTo>
                <a:lnTo>
                  <a:pt x="248398" y="214883"/>
                </a:lnTo>
                <a:lnTo>
                  <a:pt x="237741" y="269759"/>
                </a:lnTo>
                <a:lnTo>
                  <a:pt x="150871" y="193550"/>
                </a:lnTo>
                <a:lnTo>
                  <a:pt x="73137" y="121927"/>
                </a:lnTo>
                <a:lnTo>
                  <a:pt x="0" y="57911"/>
                </a:lnTo>
                <a:lnTo>
                  <a:pt x="6089" y="0"/>
                </a:lnTo>
                <a:lnTo>
                  <a:pt x="50285" y="35060"/>
                </a:lnTo>
                <a:lnTo>
                  <a:pt x="105153" y="77726"/>
                </a:lnTo>
                <a:close/>
              </a:path>
            </a:pathLst>
          </a:custGeom>
          <a:ln w="36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91120" y="3009908"/>
            <a:ext cx="163080" cy="144779"/>
          </a:xfrm>
          <a:custGeom>
            <a:avLst/>
            <a:gdLst/>
            <a:ahLst/>
            <a:cxnLst/>
            <a:rect l="l" t="t" r="r" b="b"/>
            <a:pathLst>
              <a:path w="163080" h="144779">
                <a:moveTo>
                  <a:pt x="0" y="0"/>
                </a:moveTo>
                <a:lnTo>
                  <a:pt x="62494" y="60947"/>
                </a:lnTo>
                <a:lnTo>
                  <a:pt x="163080" y="144779"/>
                </a:lnTo>
              </a:path>
            </a:pathLst>
          </a:custGeom>
          <a:ln w="37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2359" y="3022101"/>
            <a:ext cx="155453" cy="143245"/>
          </a:xfrm>
          <a:custGeom>
            <a:avLst/>
            <a:gdLst/>
            <a:ahLst/>
            <a:cxnLst/>
            <a:rect l="l" t="t" r="r" b="b"/>
            <a:pathLst>
              <a:path w="155453" h="143245">
                <a:moveTo>
                  <a:pt x="0" y="0"/>
                </a:moveTo>
                <a:lnTo>
                  <a:pt x="83824" y="77711"/>
                </a:lnTo>
                <a:lnTo>
                  <a:pt x="155453" y="143245"/>
                </a:lnTo>
              </a:path>
            </a:pathLst>
          </a:custGeom>
          <a:ln w="37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79878" y="3040382"/>
            <a:ext cx="188976" cy="144779"/>
          </a:xfrm>
          <a:custGeom>
            <a:avLst/>
            <a:gdLst/>
            <a:ahLst/>
            <a:cxnLst/>
            <a:rect l="l" t="t" r="r" b="b"/>
            <a:pathLst>
              <a:path w="188977" h="144779">
                <a:moveTo>
                  <a:pt x="0" y="0"/>
                </a:moveTo>
                <a:lnTo>
                  <a:pt x="85346" y="54859"/>
                </a:lnTo>
                <a:lnTo>
                  <a:pt x="138677" y="100578"/>
                </a:lnTo>
                <a:lnTo>
                  <a:pt x="188977" y="144779"/>
                </a:lnTo>
              </a:path>
            </a:pathLst>
          </a:custGeom>
          <a:ln w="37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58534" y="2999232"/>
            <a:ext cx="138690" cy="41148"/>
          </a:xfrm>
          <a:custGeom>
            <a:avLst/>
            <a:gdLst/>
            <a:ahLst/>
            <a:cxnLst/>
            <a:rect l="l" t="t" r="r" b="b"/>
            <a:pathLst>
              <a:path w="138691" h="41148">
                <a:moveTo>
                  <a:pt x="0" y="41148"/>
                </a:moveTo>
                <a:lnTo>
                  <a:pt x="138691" y="0"/>
                </a:lnTo>
              </a:path>
            </a:pathLst>
          </a:custGeom>
          <a:ln w="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10356" y="3034293"/>
            <a:ext cx="128020" cy="38096"/>
          </a:xfrm>
          <a:custGeom>
            <a:avLst/>
            <a:gdLst/>
            <a:ahLst/>
            <a:cxnLst/>
            <a:rect l="l" t="t" r="r" b="b"/>
            <a:pathLst>
              <a:path w="128020" h="38096">
                <a:moveTo>
                  <a:pt x="0" y="38096"/>
                </a:moveTo>
                <a:lnTo>
                  <a:pt x="128020" y="0"/>
                </a:lnTo>
              </a:path>
            </a:pathLst>
          </a:custGeom>
          <a:ln w="3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3031" y="3057144"/>
            <a:ext cx="121915" cy="45718"/>
          </a:xfrm>
          <a:custGeom>
            <a:avLst/>
            <a:gdLst/>
            <a:ahLst/>
            <a:cxnLst/>
            <a:rect l="l" t="t" r="r" b="b"/>
            <a:pathLst>
              <a:path w="121915" h="45718">
                <a:moveTo>
                  <a:pt x="0" y="45718"/>
                </a:moveTo>
                <a:lnTo>
                  <a:pt x="121915" y="0"/>
                </a:lnTo>
              </a:path>
            </a:pathLst>
          </a:custGeom>
          <a:ln w="38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86555" y="3089152"/>
            <a:ext cx="114302" cy="44184"/>
          </a:xfrm>
          <a:custGeom>
            <a:avLst/>
            <a:gdLst/>
            <a:ahLst/>
            <a:cxnLst/>
            <a:rect l="l" t="t" r="r" b="b"/>
            <a:pathLst>
              <a:path w="114303" h="44184">
                <a:moveTo>
                  <a:pt x="0" y="44184"/>
                </a:moveTo>
                <a:lnTo>
                  <a:pt x="114303" y="0"/>
                </a:lnTo>
              </a:path>
            </a:pathLst>
          </a:custGeom>
          <a:ln w="38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24660" y="3105917"/>
            <a:ext cx="115824" cy="51807"/>
          </a:xfrm>
          <a:custGeom>
            <a:avLst/>
            <a:gdLst/>
            <a:ahLst/>
            <a:cxnLst/>
            <a:rect l="l" t="t" r="r" b="b"/>
            <a:pathLst>
              <a:path w="115825" h="51807">
                <a:moveTo>
                  <a:pt x="0" y="51807"/>
                </a:moveTo>
                <a:lnTo>
                  <a:pt x="115825" y="0"/>
                </a:lnTo>
              </a:path>
            </a:pathLst>
          </a:custGeom>
          <a:ln w="38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9901" y="3144012"/>
            <a:ext cx="121915" cy="42665"/>
          </a:xfrm>
          <a:custGeom>
            <a:avLst/>
            <a:gdLst/>
            <a:ahLst/>
            <a:cxnLst/>
            <a:rect l="l" t="t" r="r" b="b"/>
            <a:pathLst>
              <a:path w="121915" h="42666">
                <a:moveTo>
                  <a:pt x="0" y="42666"/>
                </a:moveTo>
                <a:lnTo>
                  <a:pt x="121915" y="0"/>
                </a:lnTo>
              </a:path>
            </a:pathLst>
          </a:custGeom>
          <a:ln w="38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9621" y="3163826"/>
            <a:ext cx="236217" cy="158490"/>
          </a:xfrm>
          <a:custGeom>
            <a:avLst/>
            <a:gdLst/>
            <a:ahLst/>
            <a:cxnLst/>
            <a:rect l="l" t="t" r="r" b="b"/>
            <a:pathLst>
              <a:path w="236218" h="158490">
                <a:moveTo>
                  <a:pt x="0" y="45718"/>
                </a:moveTo>
                <a:lnTo>
                  <a:pt x="12194" y="105148"/>
                </a:lnTo>
                <a:lnTo>
                  <a:pt x="47240" y="144779"/>
                </a:lnTo>
                <a:lnTo>
                  <a:pt x="100586" y="158490"/>
                </a:lnTo>
                <a:lnTo>
                  <a:pt x="131065" y="152401"/>
                </a:lnTo>
                <a:lnTo>
                  <a:pt x="156976" y="134104"/>
                </a:lnTo>
                <a:lnTo>
                  <a:pt x="176783" y="103630"/>
                </a:lnTo>
                <a:lnTo>
                  <a:pt x="182887" y="71622"/>
                </a:lnTo>
                <a:lnTo>
                  <a:pt x="195082" y="45718"/>
                </a:lnTo>
                <a:lnTo>
                  <a:pt x="213366" y="19815"/>
                </a:lnTo>
                <a:lnTo>
                  <a:pt x="236218" y="0"/>
                </a:lnTo>
              </a:path>
            </a:pathLst>
          </a:custGeom>
          <a:ln w="37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73426" y="2054353"/>
            <a:ext cx="1030223" cy="1161287"/>
          </a:xfrm>
          <a:custGeom>
            <a:avLst/>
            <a:gdLst/>
            <a:ahLst/>
            <a:cxnLst/>
            <a:rect l="l" t="t" r="r" b="b"/>
            <a:pathLst>
              <a:path w="1030223" h="1161287">
                <a:moveTo>
                  <a:pt x="1030223" y="45719"/>
                </a:moveTo>
                <a:lnTo>
                  <a:pt x="1030223" y="35051"/>
                </a:lnTo>
                <a:lnTo>
                  <a:pt x="1025651" y="27431"/>
                </a:lnTo>
                <a:lnTo>
                  <a:pt x="883919" y="7619"/>
                </a:lnTo>
                <a:lnTo>
                  <a:pt x="734567" y="0"/>
                </a:lnTo>
                <a:lnTo>
                  <a:pt x="661415" y="0"/>
                </a:lnTo>
                <a:lnTo>
                  <a:pt x="534923" y="10667"/>
                </a:lnTo>
                <a:lnTo>
                  <a:pt x="396239" y="38099"/>
                </a:lnTo>
                <a:lnTo>
                  <a:pt x="265175" y="65531"/>
                </a:lnTo>
                <a:lnTo>
                  <a:pt x="233171" y="103631"/>
                </a:lnTo>
                <a:lnTo>
                  <a:pt x="217931" y="155447"/>
                </a:lnTo>
                <a:lnTo>
                  <a:pt x="192023" y="234695"/>
                </a:lnTo>
                <a:lnTo>
                  <a:pt x="152399" y="365759"/>
                </a:lnTo>
                <a:lnTo>
                  <a:pt x="3047" y="833627"/>
                </a:lnTo>
                <a:lnTo>
                  <a:pt x="0" y="851915"/>
                </a:lnTo>
                <a:lnTo>
                  <a:pt x="0" y="873251"/>
                </a:lnTo>
                <a:lnTo>
                  <a:pt x="3047" y="891539"/>
                </a:lnTo>
                <a:lnTo>
                  <a:pt x="15239" y="906779"/>
                </a:lnTo>
                <a:lnTo>
                  <a:pt x="30479" y="922019"/>
                </a:lnTo>
                <a:lnTo>
                  <a:pt x="348995" y="1153667"/>
                </a:lnTo>
                <a:lnTo>
                  <a:pt x="361187" y="1161287"/>
                </a:lnTo>
                <a:lnTo>
                  <a:pt x="417575" y="1161287"/>
                </a:lnTo>
                <a:lnTo>
                  <a:pt x="463295" y="1153667"/>
                </a:lnTo>
                <a:lnTo>
                  <a:pt x="530351" y="1141475"/>
                </a:lnTo>
                <a:lnTo>
                  <a:pt x="595883" y="1129283"/>
                </a:lnTo>
                <a:lnTo>
                  <a:pt x="644651" y="1123187"/>
                </a:lnTo>
                <a:lnTo>
                  <a:pt x="704087" y="1123187"/>
                </a:lnTo>
                <a:lnTo>
                  <a:pt x="739139" y="1118615"/>
                </a:lnTo>
                <a:lnTo>
                  <a:pt x="758951" y="1114043"/>
                </a:lnTo>
                <a:lnTo>
                  <a:pt x="769619" y="1107947"/>
                </a:lnTo>
                <a:lnTo>
                  <a:pt x="778763" y="1094231"/>
                </a:lnTo>
                <a:lnTo>
                  <a:pt x="786383" y="1083563"/>
                </a:lnTo>
                <a:lnTo>
                  <a:pt x="792479" y="1062227"/>
                </a:lnTo>
                <a:lnTo>
                  <a:pt x="798575" y="1039367"/>
                </a:lnTo>
                <a:lnTo>
                  <a:pt x="810767" y="999743"/>
                </a:lnTo>
                <a:lnTo>
                  <a:pt x="870203" y="797051"/>
                </a:lnTo>
                <a:lnTo>
                  <a:pt x="931163" y="544067"/>
                </a:lnTo>
                <a:lnTo>
                  <a:pt x="989075" y="260603"/>
                </a:lnTo>
                <a:lnTo>
                  <a:pt x="1030223" y="4571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73424" y="2054347"/>
            <a:ext cx="1030221" cy="1161286"/>
          </a:xfrm>
          <a:custGeom>
            <a:avLst/>
            <a:gdLst/>
            <a:ahLst/>
            <a:cxnLst/>
            <a:rect l="l" t="t" r="r" b="b"/>
            <a:pathLst>
              <a:path w="1030221" h="1161286">
                <a:moveTo>
                  <a:pt x="192022" y="234699"/>
                </a:moveTo>
                <a:lnTo>
                  <a:pt x="217934" y="155453"/>
                </a:lnTo>
                <a:lnTo>
                  <a:pt x="233173" y="103630"/>
                </a:lnTo>
                <a:lnTo>
                  <a:pt x="239263" y="88401"/>
                </a:lnTo>
                <a:lnTo>
                  <a:pt x="396240" y="38112"/>
                </a:lnTo>
                <a:lnTo>
                  <a:pt x="534917" y="10674"/>
                </a:lnTo>
                <a:lnTo>
                  <a:pt x="661415" y="0"/>
                </a:lnTo>
                <a:lnTo>
                  <a:pt x="734567" y="0"/>
                </a:lnTo>
                <a:lnTo>
                  <a:pt x="883916" y="7622"/>
                </a:lnTo>
                <a:lnTo>
                  <a:pt x="993652" y="13726"/>
                </a:lnTo>
                <a:lnTo>
                  <a:pt x="1030221" y="35060"/>
                </a:lnTo>
                <a:lnTo>
                  <a:pt x="1030221" y="45718"/>
                </a:lnTo>
                <a:lnTo>
                  <a:pt x="1004309" y="181357"/>
                </a:lnTo>
                <a:lnTo>
                  <a:pt x="989070" y="260602"/>
                </a:lnTo>
                <a:lnTo>
                  <a:pt x="954023" y="434337"/>
                </a:lnTo>
                <a:lnTo>
                  <a:pt x="931157" y="544072"/>
                </a:lnTo>
                <a:lnTo>
                  <a:pt x="870199" y="797053"/>
                </a:lnTo>
                <a:lnTo>
                  <a:pt x="810764" y="999744"/>
                </a:lnTo>
                <a:lnTo>
                  <a:pt x="798570" y="1039374"/>
                </a:lnTo>
                <a:lnTo>
                  <a:pt x="792480" y="1062226"/>
                </a:lnTo>
                <a:lnTo>
                  <a:pt x="786390" y="1083575"/>
                </a:lnTo>
                <a:lnTo>
                  <a:pt x="778763" y="1094234"/>
                </a:lnTo>
                <a:lnTo>
                  <a:pt x="769613" y="1107961"/>
                </a:lnTo>
                <a:lnTo>
                  <a:pt x="758956" y="1114049"/>
                </a:lnTo>
                <a:lnTo>
                  <a:pt x="739134" y="1118619"/>
                </a:lnTo>
                <a:lnTo>
                  <a:pt x="704088" y="1123190"/>
                </a:lnTo>
                <a:lnTo>
                  <a:pt x="644653" y="1123190"/>
                </a:lnTo>
                <a:lnTo>
                  <a:pt x="595889" y="1129294"/>
                </a:lnTo>
                <a:lnTo>
                  <a:pt x="530350" y="1141487"/>
                </a:lnTo>
                <a:lnTo>
                  <a:pt x="463302" y="1153679"/>
                </a:lnTo>
                <a:lnTo>
                  <a:pt x="417569" y="1161286"/>
                </a:lnTo>
                <a:lnTo>
                  <a:pt x="361193" y="1161286"/>
                </a:lnTo>
                <a:lnTo>
                  <a:pt x="30478" y="922017"/>
                </a:lnTo>
                <a:lnTo>
                  <a:pt x="3044" y="891543"/>
                </a:lnTo>
                <a:lnTo>
                  <a:pt x="0" y="873261"/>
                </a:lnTo>
                <a:lnTo>
                  <a:pt x="0" y="851928"/>
                </a:lnTo>
                <a:lnTo>
                  <a:pt x="3044" y="833631"/>
                </a:lnTo>
                <a:lnTo>
                  <a:pt x="94481" y="547125"/>
                </a:lnTo>
                <a:lnTo>
                  <a:pt x="152394" y="365767"/>
                </a:lnTo>
                <a:lnTo>
                  <a:pt x="192022" y="234699"/>
                </a:lnTo>
                <a:close/>
              </a:path>
            </a:pathLst>
          </a:custGeom>
          <a:ln w="36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26766" y="2168653"/>
            <a:ext cx="612647" cy="882395"/>
          </a:xfrm>
          <a:custGeom>
            <a:avLst/>
            <a:gdLst/>
            <a:ahLst/>
            <a:cxnLst/>
            <a:rect l="l" t="t" r="r" b="b"/>
            <a:pathLst>
              <a:path w="612647" h="882395">
                <a:moveTo>
                  <a:pt x="612647" y="16763"/>
                </a:moveTo>
                <a:lnTo>
                  <a:pt x="609599" y="6095"/>
                </a:lnTo>
                <a:lnTo>
                  <a:pt x="605027" y="3047"/>
                </a:lnTo>
                <a:lnTo>
                  <a:pt x="595883" y="0"/>
                </a:lnTo>
                <a:lnTo>
                  <a:pt x="425195" y="1523"/>
                </a:lnTo>
                <a:lnTo>
                  <a:pt x="249935" y="15239"/>
                </a:lnTo>
                <a:lnTo>
                  <a:pt x="140207" y="263651"/>
                </a:lnTo>
                <a:lnTo>
                  <a:pt x="4571" y="693419"/>
                </a:lnTo>
                <a:lnTo>
                  <a:pt x="0" y="713231"/>
                </a:lnTo>
                <a:lnTo>
                  <a:pt x="3047" y="720851"/>
                </a:lnTo>
                <a:lnTo>
                  <a:pt x="9143" y="725423"/>
                </a:lnTo>
                <a:lnTo>
                  <a:pt x="181355" y="803147"/>
                </a:lnTo>
                <a:lnTo>
                  <a:pt x="220979" y="836675"/>
                </a:lnTo>
                <a:lnTo>
                  <a:pt x="239267" y="854963"/>
                </a:lnTo>
                <a:lnTo>
                  <a:pt x="259079" y="868679"/>
                </a:lnTo>
                <a:lnTo>
                  <a:pt x="275843" y="879347"/>
                </a:lnTo>
                <a:lnTo>
                  <a:pt x="284987" y="882395"/>
                </a:lnTo>
                <a:lnTo>
                  <a:pt x="295655" y="882395"/>
                </a:lnTo>
                <a:lnTo>
                  <a:pt x="321563" y="847343"/>
                </a:lnTo>
                <a:lnTo>
                  <a:pt x="345947" y="771143"/>
                </a:lnTo>
                <a:lnTo>
                  <a:pt x="365759" y="701039"/>
                </a:lnTo>
                <a:lnTo>
                  <a:pt x="527303" y="292607"/>
                </a:lnTo>
                <a:lnTo>
                  <a:pt x="573023" y="166115"/>
                </a:lnTo>
                <a:lnTo>
                  <a:pt x="600455" y="97535"/>
                </a:lnTo>
                <a:lnTo>
                  <a:pt x="612647" y="16763"/>
                </a:lnTo>
                <a:close/>
              </a:path>
            </a:pathLst>
          </a:custGeom>
          <a:solidFill>
            <a:srgbClr val="005E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26770" y="2168653"/>
            <a:ext cx="612637" cy="882402"/>
          </a:xfrm>
          <a:custGeom>
            <a:avLst/>
            <a:gdLst/>
            <a:ahLst/>
            <a:cxnLst/>
            <a:rect l="l" t="t" r="r" b="b"/>
            <a:pathLst>
              <a:path w="612637" h="882402">
                <a:moveTo>
                  <a:pt x="140199" y="263654"/>
                </a:moveTo>
                <a:lnTo>
                  <a:pt x="184395" y="137156"/>
                </a:lnTo>
                <a:lnTo>
                  <a:pt x="224024" y="24385"/>
                </a:lnTo>
                <a:lnTo>
                  <a:pt x="425196" y="1518"/>
                </a:lnTo>
                <a:lnTo>
                  <a:pt x="595875" y="0"/>
                </a:lnTo>
                <a:lnTo>
                  <a:pt x="605024" y="3052"/>
                </a:lnTo>
                <a:lnTo>
                  <a:pt x="609592" y="6088"/>
                </a:lnTo>
                <a:lnTo>
                  <a:pt x="612637" y="16763"/>
                </a:lnTo>
                <a:lnTo>
                  <a:pt x="600457" y="97542"/>
                </a:lnTo>
                <a:lnTo>
                  <a:pt x="573023" y="166112"/>
                </a:lnTo>
                <a:lnTo>
                  <a:pt x="527305" y="292610"/>
                </a:lnTo>
                <a:lnTo>
                  <a:pt x="440435" y="510546"/>
                </a:lnTo>
                <a:lnTo>
                  <a:pt x="365761" y="701044"/>
                </a:lnTo>
                <a:lnTo>
                  <a:pt x="345939" y="771149"/>
                </a:lnTo>
                <a:lnTo>
                  <a:pt x="333745" y="819904"/>
                </a:lnTo>
                <a:lnTo>
                  <a:pt x="321565" y="847342"/>
                </a:lnTo>
                <a:lnTo>
                  <a:pt x="310893" y="867157"/>
                </a:lnTo>
                <a:lnTo>
                  <a:pt x="301743" y="877816"/>
                </a:lnTo>
                <a:lnTo>
                  <a:pt x="295653" y="882402"/>
                </a:lnTo>
                <a:lnTo>
                  <a:pt x="284981" y="882402"/>
                </a:lnTo>
                <a:lnTo>
                  <a:pt x="275832" y="879350"/>
                </a:lnTo>
                <a:lnTo>
                  <a:pt x="259070" y="868675"/>
                </a:lnTo>
                <a:lnTo>
                  <a:pt x="239263" y="854964"/>
                </a:lnTo>
                <a:lnTo>
                  <a:pt x="220979" y="836683"/>
                </a:lnTo>
                <a:lnTo>
                  <a:pt x="201157" y="819904"/>
                </a:lnTo>
                <a:lnTo>
                  <a:pt x="181350" y="803141"/>
                </a:lnTo>
                <a:lnTo>
                  <a:pt x="9134" y="725430"/>
                </a:lnTo>
                <a:lnTo>
                  <a:pt x="3044" y="720844"/>
                </a:lnTo>
                <a:lnTo>
                  <a:pt x="0" y="713237"/>
                </a:lnTo>
                <a:lnTo>
                  <a:pt x="1522" y="704081"/>
                </a:lnTo>
                <a:lnTo>
                  <a:pt x="4567" y="693422"/>
                </a:lnTo>
                <a:lnTo>
                  <a:pt x="140199" y="263654"/>
                </a:lnTo>
                <a:close/>
              </a:path>
            </a:pathLst>
          </a:custGeom>
          <a:ln w="36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27796" y="3095242"/>
            <a:ext cx="150886" cy="480056"/>
          </a:xfrm>
          <a:custGeom>
            <a:avLst/>
            <a:gdLst/>
            <a:ahLst/>
            <a:cxnLst/>
            <a:rect l="l" t="t" r="r" b="b"/>
            <a:pathLst>
              <a:path w="150886" h="480056">
                <a:moveTo>
                  <a:pt x="0" y="0"/>
                </a:moveTo>
                <a:lnTo>
                  <a:pt x="12194" y="56393"/>
                </a:lnTo>
                <a:lnTo>
                  <a:pt x="44195" y="91437"/>
                </a:lnTo>
                <a:lnTo>
                  <a:pt x="68584" y="102112"/>
                </a:lnTo>
                <a:lnTo>
                  <a:pt x="88391" y="120393"/>
                </a:lnTo>
                <a:lnTo>
                  <a:pt x="105168" y="143261"/>
                </a:lnTo>
                <a:lnTo>
                  <a:pt x="120407" y="182891"/>
                </a:lnTo>
                <a:lnTo>
                  <a:pt x="126497" y="214883"/>
                </a:lnTo>
                <a:lnTo>
                  <a:pt x="121930" y="240803"/>
                </a:lnTo>
                <a:lnTo>
                  <a:pt x="105168" y="263654"/>
                </a:lnTo>
                <a:lnTo>
                  <a:pt x="89928" y="284988"/>
                </a:lnTo>
                <a:lnTo>
                  <a:pt x="79256" y="306321"/>
                </a:lnTo>
                <a:lnTo>
                  <a:pt x="71629" y="335277"/>
                </a:lnTo>
                <a:lnTo>
                  <a:pt x="67062" y="367285"/>
                </a:lnTo>
                <a:lnTo>
                  <a:pt x="74674" y="396241"/>
                </a:lnTo>
                <a:lnTo>
                  <a:pt x="85346" y="417574"/>
                </a:lnTo>
                <a:lnTo>
                  <a:pt x="108213" y="443494"/>
                </a:lnTo>
                <a:lnTo>
                  <a:pt x="126497" y="461775"/>
                </a:lnTo>
                <a:lnTo>
                  <a:pt x="150886" y="480056"/>
                </a:lnTo>
              </a:path>
            </a:pathLst>
          </a:custGeom>
          <a:ln w="35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14088" y="3075433"/>
            <a:ext cx="25907" cy="28956"/>
          </a:xfrm>
          <a:custGeom>
            <a:avLst/>
            <a:gdLst/>
            <a:ahLst/>
            <a:cxnLst/>
            <a:rect l="l" t="t" r="r" b="b"/>
            <a:pathLst>
              <a:path w="25907" h="28955">
                <a:moveTo>
                  <a:pt x="25907" y="22859"/>
                </a:moveTo>
                <a:lnTo>
                  <a:pt x="25907" y="7619"/>
                </a:lnTo>
                <a:lnTo>
                  <a:pt x="19811" y="0"/>
                </a:lnTo>
                <a:lnTo>
                  <a:pt x="6095" y="0"/>
                </a:lnTo>
                <a:lnTo>
                  <a:pt x="0" y="7619"/>
                </a:lnTo>
                <a:lnTo>
                  <a:pt x="0" y="22859"/>
                </a:lnTo>
                <a:lnTo>
                  <a:pt x="6095" y="28955"/>
                </a:lnTo>
                <a:lnTo>
                  <a:pt x="19811" y="28955"/>
                </a:lnTo>
                <a:lnTo>
                  <a:pt x="25907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14082" y="3075426"/>
            <a:ext cx="25911" cy="28956"/>
          </a:xfrm>
          <a:custGeom>
            <a:avLst/>
            <a:gdLst/>
            <a:ahLst/>
            <a:cxnLst/>
            <a:rect l="l" t="t" r="r" b="b"/>
            <a:pathLst>
              <a:path w="25911" h="28955">
                <a:moveTo>
                  <a:pt x="25911" y="15244"/>
                </a:moveTo>
                <a:lnTo>
                  <a:pt x="25911" y="7622"/>
                </a:lnTo>
                <a:lnTo>
                  <a:pt x="19821" y="0"/>
                </a:lnTo>
                <a:lnTo>
                  <a:pt x="12194" y="0"/>
                </a:lnTo>
                <a:lnTo>
                  <a:pt x="6104" y="0"/>
                </a:lnTo>
                <a:lnTo>
                  <a:pt x="0" y="7622"/>
                </a:lnTo>
                <a:lnTo>
                  <a:pt x="0" y="15244"/>
                </a:lnTo>
                <a:lnTo>
                  <a:pt x="0" y="22867"/>
                </a:lnTo>
                <a:lnTo>
                  <a:pt x="6104" y="28955"/>
                </a:lnTo>
                <a:lnTo>
                  <a:pt x="12194" y="28955"/>
                </a:lnTo>
                <a:lnTo>
                  <a:pt x="19821" y="28955"/>
                </a:lnTo>
                <a:lnTo>
                  <a:pt x="25911" y="22867"/>
                </a:lnTo>
                <a:lnTo>
                  <a:pt x="25911" y="15244"/>
                </a:lnTo>
                <a:close/>
              </a:path>
            </a:pathLst>
          </a:custGeom>
          <a:ln w="36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481" rIns="0" bIns="0" rtlCol="0">
            <a:noAutofit/>
          </a:bodyPr>
          <a:lstStyle/>
          <a:p>
            <a:pPr marL="396112"/>
            <a:r>
              <a:rPr dirty="0">
                <a:latin typeface="Arial"/>
                <a:cs typeface="Arial"/>
              </a:rPr>
              <a:t>PE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U</a:t>
            </a:r>
            <a:r>
              <a:rPr spc="5" dirty="0">
                <a:latin typeface="Arial"/>
                <a:cs typeface="Arial"/>
              </a:rPr>
              <a:t>J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AN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-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PE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AKU</a:t>
            </a:r>
            <a:endParaRPr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84040" y="5907021"/>
            <a:ext cx="5680709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i="1" dirty="0">
                <a:latin typeface="Arial"/>
                <a:cs typeface="Arial"/>
              </a:rPr>
              <a:t>Su</a:t>
            </a:r>
            <a:r>
              <a:rPr sz="1200" i="1" spc="-20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ber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: </a:t>
            </a:r>
            <a:r>
              <a:rPr sz="1200" i="1" spc="-10" dirty="0">
                <a:latin typeface="Arial"/>
                <a:cs typeface="Arial"/>
              </a:rPr>
              <a:t>S</a:t>
            </a:r>
            <a:r>
              <a:rPr sz="1200" i="1" dirty="0">
                <a:latin typeface="Arial"/>
                <a:cs typeface="Arial"/>
              </a:rPr>
              <a:t>of</a:t>
            </a:r>
            <a:r>
              <a:rPr sz="1200" i="1" spc="-10" dirty="0">
                <a:latin typeface="Arial"/>
                <a:cs typeface="Arial"/>
              </a:rPr>
              <a:t>t</a:t>
            </a:r>
            <a:r>
              <a:rPr sz="1200" i="1" spc="5" dirty="0">
                <a:latin typeface="Arial"/>
                <a:cs typeface="Arial"/>
              </a:rPr>
              <a:t>w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20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En</a:t>
            </a:r>
            <a:r>
              <a:rPr sz="1200" i="1" dirty="0">
                <a:latin typeface="Arial"/>
                <a:cs typeface="Arial"/>
              </a:rPr>
              <a:t>g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ee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n</a:t>
            </a:r>
            <a:r>
              <a:rPr sz="1200" i="1" dirty="0">
                <a:latin typeface="Arial"/>
                <a:cs typeface="Arial"/>
              </a:rPr>
              <a:t>g: A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P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5" dirty="0">
                <a:latin typeface="Arial"/>
                <a:cs typeface="Arial"/>
              </a:rPr>
              <a:t>c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t</a:t>
            </a:r>
            <a:r>
              <a:rPr sz="1200" i="1" spc="-15" dirty="0">
                <a:latin typeface="Arial"/>
                <a:cs typeface="Arial"/>
              </a:rPr>
              <a:t>i</a:t>
            </a:r>
            <a:r>
              <a:rPr sz="1200" i="1" spc="-10" dirty="0">
                <a:latin typeface="Arial"/>
                <a:cs typeface="Arial"/>
              </a:rPr>
              <a:t>on</a:t>
            </a:r>
            <a:r>
              <a:rPr sz="1200" i="1" dirty="0">
                <a:latin typeface="Arial"/>
                <a:cs typeface="Arial"/>
              </a:rPr>
              <a:t>e</a:t>
            </a:r>
            <a:r>
              <a:rPr sz="1200" i="1" spc="-5" dirty="0">
                <a:latin typeface="Arial"/>
                <a:cs typeface="Arial"/>
              </a:rPr>
              <a:t>r</a:t>
            </a:r>
            <a:r>
              <a:rPr sz="1200" i="1" spc="-29" dirty="0">
                <a:latin typeface="Arial"/>
                <a:cs typeface="Arial"/>
              </a:rPr>
              <a:t>’</a:t>
            </a:r>
            <a:r>
              <a:rPr sz="1200" i="1" dirty="0">
                <a:latin typeface="Arial"/>
                <a:cs typeface="Arial"/>
              </a:rPr>
              <a:t>s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App</a:t>
            </a:r>
            <a:r>
              <a:rPr sz="1200" i="1" spc="-20" dirty="0">
                <a:latin typeface="Arial"/>
                <a:cs typeface="Arial"/>
              </a:rPr>
              <a:t>r</a:t>
            </a:r>
            <a:r>
              <a:rPr sz="1200" i="1" spc="-10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a</a:t>
            </a:r>
            <a:r>
              <a:rPr sz="1200" i="1" spc="-5" dirty="0">
                <a:latin typeface="Arial"/>
                <a:cs typeface="Arial"/>
              </a:rPr>
              <a:t>c</a:t>
            </a:r>
            <a:r>
              <a:rPr sz="1200" i="1" dirty="0">
                <a:latin typeface="Arial"/>
                <a:cs typeface="Arial"/>
              </a:rPr>
              <a:t>h,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-10" dirty="0">
                <a:latin typeface="Arial"/>
                <a:cs typeface="Arial"/>
              </a:rPr>
              <a:t>/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. 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ssm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200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1750"/>
            <a:ext cx="7867650" cy="2519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Bi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Ba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7"/>
              </a:spcBef>
              <a:buFont typeface="Century Gothic"/>
              <a:buChar char="•"/>
            </a:pPr>
            <a:endParaRPr sz="600"/>
          </a:p>
          <a:p>
            <a:pPr marL="756042" marR="12696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PL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han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</a:t>
            </a:r>
            <a:r>
              <a:rPr sz="2800" spc="-10" dirty="0">
                <a:latin typeface="Century Gothic"/>
                <a:cs typeface="Century Gothic"/>
              </a:rPr>
              <a:t>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lur</a:t>
            </a:r>
            <a:r>
              <a:rPr sz="2800" spc="-20" dirty="0">
                <a:latin typeface="Century Gothic"/>
                <a:cs typeface="Century Gothic"/>
              </a:rPr>
              <a:t>uh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PL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nc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20" dirty="0">
                <a:latin typeface="Century Gothic"/>
                <a:cs typeface="Century Gothic"/>
              </a:rPr>
              <a:t>m</a:t>
            </a:r>
            <a:r>
              <a:rPr sz="3200" spc="-10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ta</a:t>
            </a:r>
            <a:r>
              <a:rPr sz="3200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7"/>
              </a:spcBef>
              <a:buFont typeface="Century Gothic"/>
              <a:buChar char="•"/>
            </a:pPr>
            <a:endParaRPr sz="600"/>
          </a:p>
          <a:p>
            <a:pPr marL="756042" lvl="1" indent="-286928">
              <a:lnSpc>
                <a:spcPts val="3300"/>
              </a:lnSpc>
              <a:buFont typeface="Century Gothic"/>
              <a:buChar char="•"/>
              <a:tabLst>
                <a:tab pos="756042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9979" y="469393"/>
            <a:ext cx="6311901" cy="136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05159" marR="12696" indent="-2793100"/>
            <a:r>
              <a:rPr sz="4500" spc="-5" dirty="0">
                <a:latin typeface="Arial"/>
                <a:cs typeface="Arial"/>
              </a:rPr>
              <a:t>ST</a:t>
            </a:r>
            <a:r>
              <a:rPr sz="4500" dirty="0">
                <a:latin typeface="Arial"/>
                <a:cs typeface="Arial"/>
              </a:rPr>
              <a:t>R</a:t>
            </a:r>
            <a:r>
              <a:rPr sz="4500" spc="-5" dirty="0">
                <a:latin typeface="Arial"/>
                <a:cs typeface="Arial"/>
              </a:rPr>
              <a:t>ATE</a:t>
            </a:r>
            <a:r>
              <a:rPr sz="4500" dirty="0">
                <a:latin typeface="Arial"/>
                <a:cs typeface="Arial"/>
              </a:rPr>
              <a:t>GI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spc="-5" dirty="0">
                <a:latin typeface="Arial"/>
                <a:cs typeface="Arial"/>
              </a:rPr>
              <a:t>PE</a:t>
            </a:r>
            <a:r>
              <a:rPr sz="4500" dirty="0">
                <a:latin typeface="Arial"/>
                <a:cs typeface="Arial"/>
              </a:rPr>
              <a:t>NGU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20" dirty="0">
                <a:latin typeface="Arial"/>
                <a:cs typeface="Arial"/>
              </a:rPr>
              <a:t>I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 </a:t>
            </a:r>
            <a:r>
              <a:rPr sz="4500" spc="-5" dirty="0">
                <a:latin typeface="Arial"/>
                <a:cs typeface="Arial"/>
              </a:rPr>
              <a:t>P</a:t>
            </a:r>
            <a:r>
              <a:rPr sz="4500" dirty="0">
                <a:latin typeface="Arial"/>
                <a:cs typeface="Arial"/>
              </a:rPr>
              <a:t>L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481" rIns="0" bIns="0" rtlCol="0">
            <a:noAutofit/>
          </a:bodyPr>
          <a:lstStyle/>
          <a:p>
            <a:pPr marL="1857411"/>
            <a:r>
              <a:rPr spc="-5" dirty="0">
                <a:latin typeface="Arial"/>
                <a:cs typeface="Arial"/>
              </a:rPr>
              <a:t>INC</a:t>
            </a:r>
            <a:r>
              <a:rPr spc="-1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EM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NT</a:t>
            </a:r>
            <a:r>
              <a:rPr dirty="0">
                <a:latin typeface="Arial"/>
                <a:cs typeface="Arial"/>
              </a:rPr>
              <a:t>AL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8716" y="2590803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4785" y="2726943"/>
            <a:ext cx="998219" cy="344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226" marR="12696" indent="-43166"/>
            <a:r>
              <a:rPr sz="1100" dirty="0">
                <a:latin typeface="Verdana"/>
                <a:cs typeface="Verdana"/>
              </a:rPr>
              <a:t>Re</a:t>
            </a:r>
            <a:r>
              <a:rPr sz="1100" spc="-5" dirty="0">
                <a:latin typeface="Verdana"/>
                <a:cs typeface="Verdana"/>
              </a:rPr>
              <a:t>qu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10" dirty="0">
                <a:latin typeface="Verdana"/>
                <a:cs typeface="Verdana"/>
              </a:rPr>
              <a:t>m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nt</a:t>
            </a:r>
            <a:r>
              <a:rPr sz="1100" dirty="0">
                <a:latin typeface="Verdana"/>
                <a:cs typeface="Verdana"/>
              </a:rPr>
              <a:t>s S</a:t>
            </a:r>
            <a:r>
              <a:rPr sz="1100" spc="-5" dirty="0">
                <a:latin typeface="Verdana"/>
                <a:cs typeface="Verdana"/>
              </a:rPr>
              <a:t>p</a:t>
            </a:r>
            <a:r>
              <a:rPr sz="1100" dirty="0">
                <a:latin typeface="Verdana"/>
                <a:cs typeface="Verdana"/>
              </a:rPr>
              <a:t>ec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f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c</a:t>
            </a:r>
            <a:r>
              <a:rPr sz="1100" spc="5" dirty="0">
                <a:latin typeface="Verdana"/>
                <a:cs typeface="Verdana"/>
              </a:rPr>
              <a:t>at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dirty="0">
                <a:latin typeface="Verdana"/>
                <a:cs typeface="Verdana"/>
              </a:rPr>
              <a:t>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85516" y="3581402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9974" y="3717542"/>
            <a:ext cx="819150" cy="344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9490" marR="12696" indent="-157429"/>
            <a:r>
              <a:rPr sz="1100" spc="-10" dirty="0">
                <a:latin typeface="Verdana"/>
                <a:cs typeface="Verdana"/>
              </a:rPr>
              <a:t>P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e</a:t>
            </a:r>
            <a:r>
              <a:rPr sz="1100" spc="-5" dirty="0">
                <a:latin typeface="Verdana"/>
                <a:cs typeface="Verdana"/>
              </a:rPr>
              <a:t>li</a:t>
            </a:r>
            <a:r>
              <a:rPr sz="1100" spc="5" dirty="0">
                <a:latin typeface="Verdana"/>
                <a:cs typeface="Verdana"/>
              </a:rPr>
              <a:t>m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spc="5" dirty="0">
                <a:latin typeface="Verdana"/>
                <a:cs typeface="Verdana"/>
              </a:rPr>
              <a:t>a</a:t>
            </a:r>
            <a:r>
              <a:rPr sz="1100" spc="-5" dirty="0">
                <a:latin typeface="Verdana"/>
                <a:cs typeface="Verdana"/>
              </a:rPr>
              <a:t>r</a:t>
            </a:r>
            <a:r>
              <a:rPr sz="1100" dirty="0">
                <a:latin typeface="Verdana"/>
                <a:cs typeface="Verdana"/>
              </a:rPr>
              <a:t>y Des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g</a:t>
            </a:r>
            <a:r>
              <a:rPr sz="1100" dirty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7115" y="4648203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89777" y="4784343"/>
            <a:ext cx="602615" cy="344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941" marR="12696" indent="-48880"/>
            <a:r>
              <a:rPr sz="1100" dirty="0">
                <a:latin typeface="Verdana"/>
                <a:cs typeface="Verdana"/>
              </a:rPr>
              <a:t>De</a:t>
            </a:r>
            <a:r>
              <a:rPr sz="1100" spc="-5" dirty="0">
                <a:latin typeface="Verdana"/>
                <a:cs typeface="Verdana"/>
              </a:rPr>
              <a:t>tai</a:t>
            </a:r>
            <a:r>
              <a:rPr sz="1100" spc="-20" dirty="0">
                <a:latin typeface="Verdana"/>
                <a:cs typeface="Verdana"/>
              </a:rPr>
              <a:t>l</a:t>
            </a:r>
            <a:r>
              <a:rPr sz="1100" dirty="0">
                <a:latin typeface="Verdana"/>
                <a:cs typeface="Verdana"/>
              </a:rPr>
              <a:t>ed Des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g</a:t>
            </a:r>
            <a:r>
              <a:rPr sz="1100" dirty="0">
                <a:latin typeface="Verdana"/>
                <a:cs typeface="Verdana"/>
              </a:rPr>
              <a:t>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4915" y="5715003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84822" y="5934963"/>
            <a:ext cx="508000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100" spc="-5" dirty="0">
                <a:latin typeface="Verdana"/>
                <a:cs typeface="Verdana"/>
              </a:rPr>
              <a:t>C</a:t>
            </a:r>
            <a:r>
              <a:rPr sz="1100" dirty="0">
                <a:latin typeface="Verdana"/>
                <a:cs typeface="Verdana"/>
              </a:rPr>
              <a:t>o</a:t>
            </a:r>
            <a:r>
              <a:rPr sz="1100" spc="-5" dirty="0">
                <a:latin typeface="Verdana"/>
                <a:cs typeface="Verdana"/>
              </a:rPr>
              <a:t>d</a:t>
            </a:r>
            <a:r>
              <a:rPr sz="1100" spc="-20" dirty="0">
                <a:latin typeface="Verdana"/>
                <a:cs typeface="Verdana"/>
              </a:rPr>
              <a:t>i</a:t>
            </a:r>
            <a:r>
              <a:rPr sz="1100" spc="-5" dirty="0">
                <a:latin typeface="Verdana"/>
                <a:cs typeface="Verdana"/>
              </a:rPr>
              <a:t>n</a:t>
            </a:r>
            <a:r>
              <a:rPr sz="1100" dirty="0">
                <a:latin typeface="Verdana"/>
                <a:cs typeface="Verdana"/>
              </a:rPr>
              <a:t>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24116" y="4648203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0849" y="4868163"/>
            <a:ext cx="977265" cy="177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100" spc="85" dirty="0">
                <a:latin typeface="Verdana"/>
                <a:cs typeface="Verdana"/>
              </a:rPr>
              <a:t>U</a:t>
            </a:r>
            <a:r>
              <a:rPr sz="1100" spc="90" dirty="0">
                <a:latin typeface="Verdana"/>
                <a:cs typeface="Verdana"/>
              </a:rPr>
              <a:t>n</a:t>
            </a:r>
            <a:r>
              <a:rPr sz="1100" spc="55" dirty="0">
                <a:latin typeface="Verdana"/>
                <a:cs typeface="Verdana"/>
              </a:rPr>
              <a:t>i</a:t>
            </a:r>
            <a:r>
              <a:rPr sz="1100" spc="65" dirty="0">
                <a:latin typeface="Verdana"/>
                <a:cs typeface="Verdana"/>
              </a:rPr>
              <a:t>t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70" dirty="0">
                <a:latin typeface="Verdana"/>
                <a:cs typeface="Verdana"/>
              </a:rPr>
              <a:t>T</a:t>
            </a:r>
            <a:r>
              <a:rPr sz="1100" spc="55" dirty="0">
                <a:latin typeface="Verdana"/>
                <a:cs typeface="Verdana"/>
              </a:rPr>
              <a:t>e</a:t>
            </a:r>
            <a:r>
              <a:rPr sz="1100" spc="70" dirty="0">
                <a:latin typeface="Verdana"/>
                <a:cs typeface="Verdana"/>
              </a:rPr>
              <a:t>s</a:t>
            </a:r>
            <a:r>
              <a:rPr sz="1100" spc="65" dirty="0">
                <a:latin typeface="Verdana"/>
                <a:cs typeface="Verdana"/>
              </a:rPr>
              <a:t>ti</a:t>
            </a:r>
            <a:r>
              <a:rPr sz="1100" spc="90" dirty="0">
                <a:latin typeface="Verdana"/>
                <a:cs typeface="Verdana"/>
              </a:rPr>
              <a:t>n</a:t>
            </a:r>
            <a:r>
              <a:rPr sz="1100" spc="80" dirty="0">
                <a:latin typeface="Verdana"/>
                <a:cs typeface="Verdana"/>
              </a:rPr>
              <a:t>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14716" y="3581402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87357" y="3717542"/>
            <a:ext cx="927101" cy="344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761" marR="12696" indent="-158699"/>
            <a:r>
              <a:rPr sz="1100" spc="130" dirty="0">
                <a:latin typeface="Verdana"/>
                <a:cs typeface="Verdana"/>
              </a:rPr>
              <a:t>I</a:t>
            </a:r>
            <a:r>
              <a:rPr sz="1100" spc="90" dirty="0">
                <a:latin typeface="Verdana"/>
                <a:cs typeface="Verdana"/>
              </a:rPr>
              <a:t>n</a:t>
            </a:r>
            <a:r>
              <a:rPr sz="1100" spc="65" dirty="0">
                <a:latin typeface="Verdana"/>
                <a:cs typeface="Verdana"/>
              </a:rPr>
              <a:t>te</a:t>
            </a:r>
            <a:r>
              <a:rPr sz="1100" spc="75" dirty="0">
                <a:latin typeface="Verdana"/>
                <a:cs typeface="Verdana"/>
              </a:rPr>
              <a:t>gr</a:t>
            </a:r>
            <a:r>
              <a:rPr sz="1100" spc="60" dirty="0">
                <a:latin typeface="Verdana"/>
                <a:cs typeface="Verdana"/>
              </a:rPr>
              <a:t>a</a:t>
            </a:r>
            <a:r>
              <a:rPr sz="1100" spc="65" dirty="0">
                <a:latin typeface="Verdana"/>
                <a:cs typeface="Verdana"/>
              </a:rPr>
              <a:t>ti</a:t>
            </a:r>
            <a:r>
              <a:rPr sz="1100" spc="80" dirty="0">
                <a:latin typeface="Verdana"/>
                <a:cs typeface="Verdana"/>
              </a:rPr>
              <a:t>o</a:t>
            </a:r>
            <a:r>
              <a:rPr sz="1100" spc="90" dirty="0">
                <a:latin typeface="Verdana"/>
                <a:cs typeface="Verdana"/>
              </a:rPr>
              <a:t>n</a:t>
            </a:r>
            <a:r>
              <a:rPr sz="1100" spc="50" dirty="0">
                <a:latin typeface="Verdana"/>
                <a:cs typeface="Verdana"/>
              </a:rPr>
              <a:t> </a:t>
            </a:r>
            <a:r>
              <a:rPr sz="1100" spc="70" dirty="0">
                <a:latin typeface="Verdana"/>
                <a:cs typeface="Verdana"/>
              </a:rPr>
              <a:t>T</a:t>
            </a:r>
            <a:r>
              <a:rPr sz="1100" spc="55" dirty="0">
                <a:latin typeface="Verdana"/>
                <a:cs typeface="Verdana"/>
              </a:rPr>
              <a:t>e</a:t>
            </a:r>
            <a:r>
              <a:rPr sz="1100" spc="80" dirty="0">
                <a:latin typeface="Verdana"/>
                <a:cs typeface="Verdana"/>
              </a:rPr>
              <a:t>s</a:t>
            </a:r>
            <a:r>
              <a:rPr sz="1100" spc="65" dirty="0">
                <a:latin typeface="Verdana"/>
                <a:cs typeface="Verdana"/>
              </a:rPr>
              <a:t>ti</a:t>
            </a:r>
            <a:r>
              <a:rPr sz="1100" spc="90" dirty="0">
                <a:latin typeface="Verdana"/>
                <a:cs typeface="Verdana"/>
              </a:rPr>
              <a:t>n</a:t>
            </a:r>
            <a:r>
              <a:rPr sz="1100" spc="80" dirty="0">
                <a:latin typeface="Verdana"/>
                <a:cs typeface="Verdana"/>
              </a:rPr>
              <a:t>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81516" y="2590803"/>
            <a:ext cx="1066799" cy="609598"/>
          </a:xfrm>
          <a:custGeom>
            <a:avLst/>
            <a:gdLst/>
            <a:ahLst/>
            <a:cxnLst/>
            <a:rect l="l" t="t" r="r" b="b"/>
            <a:pathLst>
              <a:path w="1066799" h="609599">
                <a:moveTo>
                  <a:pt x="102107" y="0"/>
                </a:moveTo>
                <a:lnTo>
                  <a:pt x="60346" y="8904"/>
                </a:lnTo>
                <a:lnTo>
                  <a:pt x="26903" y="33042"/>
                </a:lnTo>
                <a:lnTo>
                  <a:pt x="5642" y="68551"/>
                </a:lnTo>
                <a:lnTo>
                  <a:pt x="0" y="507491"/>
                </a:lnTo>
                <a:lnTo>
                  <a:pt x="1037" y="522098"/>
                </a:lnTo>
                <a:lnTo>
                  <a:pt x="15448" y="561516"/>
                </a:lnTo>
                <a:lnTo>
                  <a:pt x="43806" y="591327"/>
                </a:lnTo>
                <a:lnTo>
                  <a:pt x="82247" y="607669"/>
                </a:lnTo>
                <a:lnTo>
                  <a:pt x="966215" y="609599"/>
                </a:lnTo>
                <a:lnTo>
                  <a:pt x="980895" y="608547"/>
                </a:lnTo>
                <a:lnTo>
                  <a:pt x="1020153" y="593930"/>
                </a:lnTo>
                <a:lnTo>
                  <a:pt x="1049432" y="565196"/>
                </a:lnTo>
                <a:lnTo>
                  <a:pt x="1065126" y="526297"/>
                </a:lnTo>
                <a:lnTo>
                  <a:pt x="1066799" y="102107"/>
                </a:lnTo>
                <a:lnTo>
                  <a:pt x="1065781" y="87394"/>
                </a:lnTo>
                <a:lnTo>
                  <a:pt x="1051569" y="47732"/>
                </a:lnTo>
                <a:lnTo>
                  <a:pt x="1023428" y="17860"/>
                </a:lnTo>
                <a:lnTo>
                  <a:pt x="984966" y="1728"/>
                </a:lnTo>
                <a:lnTo>
                  <a:pt x="102107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12654" y="2726943"/>
            <a:ext cx="607060" cy="344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268"/>
            <a:r>
              <a:rPr sz="1100" spc="20" dirty="0">
                <a:latin typeface="Verdana"/>
                <a:cs typeface="Verdana"/>
              </a:rPr>
              <a:t>S</a:t>
            </a:r>
            <a:r>
              <a:rPr sz="1100" spc="65" dirty="0">
                <a:latin typeface="Verdana"/>
                <a:cs typeface="Verdana"/>
              </a:rPr>
              <a:t>y</a:t>
            </a:r>
            <a:r>
              <a:rPr sz="1100" spc="80" dirty="0">
                <a:latin typeface="Verdana"/>
                <a:cs typeface="Verdana"/>
              </a:rPr>
              <a:t>s</a:t>
            </a:r>
            <a:r>
              <a:rPr sz="1100" spc="50" dirty="0">
                <a:latin typeface="Verdana"/>
                <a:cs typeface="Verdana"/>
              </a:rPr>
              <a:t>t</a:t>
            </a:r>
            <a:r>
              <a:rPr sz="1100" spc="65" dirty="0">
                <a:latin typeface="Verdana"/>
                <a:cs typeface="Verdana"/>
              </a:rPr>
              <a:t>e</a:t>
            </a:r>
            <a:r>
              <a:rPr sz="1100" spc="95" dirty="0">
                <a:latin typeface="Verdana"/>
                <a:cs typeface="Verdana"/>
              </a:rPr>
              <a:t>m</a:t>
            </a:r>
            <a:r>
              <a:rPr sz="1100" spc="29" dirty="0">
                <a:latin typeface="Verdana"/>
                <a:cs typeface="Verdana"/>
              </a:rPr>
              <a:t> </a:t>
            </a:r>
            <a:r>
              <a:rPr sz="1100" spc="70" dirty="0">
                <a:latin typeface="Verdana"/>
                <a:cs typeface="Verdana"/>
              </a:rPr>
              <a:t>T</a:t>
            </a:r>
            <a:r>
              <a:rPr sz="1100" spc="55" dirty="0">
                <a:latin typeface="Verdana"/>
                <a:cs typeface="Verdana"/>
              </a:rPr>
              <a:t>e</a:t>
            </a:r>
            <a:r>
              <a:rPr sz="1100" spc="80" dirty="0">
                <a:latin typeface="Verdana"/>
                <a:cs typeface="Verdana"/>
              </a:rPr>
              <a:t>s</a:t>
            </a:r>
            <a:r>
              <a:rPr sz="1100" spc="65" dirty="0">
                <a:latin typeface="Verdana"/>
                <a:cs typeface="Verdana"/>
              </a:rPr>
              <a:t>ti</a:t>
            </a:r>
            <a:r>
              <a:rPr sz="1100" spc="90" dirty="0">
                <a:latin typeface="Verdana"/>
                <a:cs typeface="Verdana"/>
              </a:rPr>
              <a:t>n</a:t>
            </a:r>
            <a:r>
              <a:rPr sz="1100" spc="80" dirty="0">
                <a:latin typeface="Verdana"/>
                <a:cs typeface="Verdana"/>
              </a:rPr>
              <a:t>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99234" y="2881885"/>
            <a:ext cx="557783" cy="685799"/>
          </a:xfrm>
          <a:custGeom>
            <a:avLst/>
            <a:gdLst/>
            <a:ahLst/>
            <a:cxnLst/>
            <a:rect l="l" t="t" r="r" b="b"/>
            <a:pathLst>
              <a:path w="557783" h="685799">
                <a:moveTo>
                  <a:pt x="528642" y="598969"/>
                </a:moveTo>
                <a:lnTo>
                  <a:pt x="522731" y="557783"/>
                </a:lnTo>
                <a:lnTo>
                  <a:pt x="509015" y="493775"/>
                </a:lnTo>
                <a:lnTo>
                  <a:pt x="489203" y="432815"/>
                </a:lnTo>
                <a:lnTo>
                  <a:pt x="464819" y="374903"/>
                </a:lnTo>
                <a:lnTo>
                  <a:pt x="437387" y="318515"/>
                </a:lnTo>
                <a:lnTo>
                  <a:pt x="420623" y="291083"/>
                </a:lnTo>
                <a:lnTo>
                  <a:pt x="405383" y="265175"/>
                </a:lnTo>
                <a:lnTo>
                  <a:pt x="387095" y="239267"/>
                </a:lnTo>
                <a:lnTo>
                  <a:pt x="350519" y="190499"/>
                </a:lnTo>
                <a:lnTo>
                  <a:pt x="330707" y="169163"/>
                </a:lnTo>
                <a:lnTo>
                  <a:pt x="309371" y="147827"/>
                </a:lnTo>
                <a:lnTo>
                  <a:pt x="289559" y="126491"/>
                </a:lnTo>
                <a:lnTo>
                  <a:pt x="266699" y="108203"/>
                </a:lnTo>
                <a:lnTo>
                  <a:pt x="245363" y="89915"/>
                </a:lnTo>
                <a:lnTo>
                  <a:pt x="222503" y="73151"/>
                </a:lnTo>
                <a:lnTo>
                  <a:pt x="175259" y="45719"/>
                </a:lnTo>
                <a:lnTo>
                  <a:pt x="126491" y="22859"/>
                </a:lnTo>
                <a:lnTo>
                  <a:pt x="76199" y="7619"/>
                </a:lnTo>
                <a:lnTo>
                  <a:pt x="25907" y="0"/>
                </a:lnTo>
                <a:lnTo>
                  <a:pt x="1523" y="0"/>
                </a:lnTo>
                <a:lnTo>
                  <a:pt x="0" y="27431"/>
                </a:lnTo>
                <a:lnTo>
                  <a:pt x="24383" y="28955"/>
                </a:lnTo>
                <a:lnTo>
                  <a:pt x="48767" y="32003"/>
                </a:lnTo>
                <a:lnTo>
                  <a:pt x="94487" y="42671"/>
                </a:lnTo>
                <a:lnTo>
                  <a:pt x="140207" y="59435"/>
                </a:lnTo>
                <a:lnTo>
                  <a:pt x="184403" y="83819"/>
                </a:lnTo>
                <a:lnTo>
                  <a:pt x="228599" y="112775"/>
                </a:lnTo>
                <a:lnTo>
                  <a:pt x="269747" y="147827"/>
                </a:lnTo>
                <a:lnTo>
                  <a:pt x="329183" y="210311"/>
                </a:lnTo>
                <a:lnTo>
                  <a:pt x="364235" y="256031"/>
                </a:lnTo>
                <a:lnTo>
                  <a:pt x="397763" y="306323"/>
                </a:lnTo>
                <a:lnTo>
                  <a:pt x="411479" y="332231"/>
                </a:lnTo>
                <a:lnTo>
                  <a:pt x="426719" y="359663"/>
                </a:lnTo>
                <a:lnTo>
                  <a:pt x="451103" y="414527"/>
                </a:lnTo>
                <a:lnTo>
                  <a:pt x="472439" y="472439"/>
                </a:lnTo>
                <a:lnTo>
                  <a:pt x="489203" y="531875"/>
                </a:lnTo>
                <a:lnTo>
                  <a:pt x="499871" y="592835"/>
                </a:lnTo>
                <a:lnTo>
                  <a:pt x="500381" y="600483"/>
                </a:lnTo>
                <a:lnTo>
                  <a:pt x="528642" y="598969"/>
                </a:lnTo>
                <a:close/>
              </a:path>
              <a:path w="557783" h="685799">
                <a:moveTo>
                  <a:pt x="530351" y="661050"/>
                </a:moveTo>
                <a:lnTo>
                  <a:pt x="530351" y="612647"/>
                </a:lnTo>
                <a:lnTo>
                  <a:pt x="501395" y="615695"/>
                </a:lnTo>
                <a:lnTo>
                  <a:pt x="500381" y="600483"/>
                </a:lnTo>
                <a:lnTo>
                  <a:pt x="472439" y="601979"/>
                </a:lnTo>
                <a:lnTo>
                  <a:pt x="519683" y="685799"/>
                </a:lnTo>
                <a:lnTo>
                  <a:pt x="530351" y="661050"/>
                </a:lnTo>
                <a:close/>
              </a:path>
              <a:path w="557783" h="685799">
                <a:moveTo>
                  <a:pt x="530351" y="612647"/>
                </a:moveTo>
                <a:lnTo>
                  <a:pt x="528642" y="598969"/>
                </a:lnTo>
                <a:lnTo>
                  <a:pt x="500381" y="600483"/>
                </a:lnTo>
                <a:lnTo>
                  <a:pt x="501395" y="615695"/>
                </a:lnTo>
                <a:lnTo>
                  <a:pt x="530351" y="612647"/>
                </a:lnTo>
                <a:close/>
              </a:path>
              <a:path w="557783" h="685799">
                <a:moveTo>
                  <a:pt x="557783" y="597407"/>
                </a:moveTo>
                <a:lnTo>
                  <a:pt x="528642" y="598969"/>
                </a:lnTo>
                <a:lnTo>
                  <a:pt x="530351" y="612647"/>
                </a:lnTo>
                <a:lnTo>
                  <a:pt x="530351" y="661050"/>
                </a:lnTo>
                <a:lnTo>
                  <a:pt x="557783" y="597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7555" y="3872483"/>
            <a:ext cx="859535" cy="761999"/>
          </a:xfrm>
          <a:custGeom>
            <a:avLst/>
            <a:gdLst/>
            <a:ahLst/>
            <a:cxnLst/>
            <a:rect l="l" t="t" r="r" b="b"/>
            <a:pathLst>
              <a:path w="859535" h="761999">
                <a:moveTo>
                  <a:pt x="830258" y="674698"/>
                </a:moveTo>
                <a:lnTo>
                  <a:pt x="827531" y="653795"/>
                </a:lnTo>
                <a:lnTo>
                  <a:pt x="818387" y="617219"/>
                </a:lnTo>
                <a:lnTo>
                  <a:pt x="809243" y="582167"/>
                </a:lnTo>
                <a:lnTo>
                  <a:pt x="795527" y="548639"/>
                </a:lnTo>
                <a:lnTo>
                  <a:pt x="781811" y="513587"/>
                </a:lnTo>
                <a:lnTo>
                  <a:pt x="746759" y="446531"/>
                </a:lnTo>
                <a:lnTo>
                  <a:pt x="705611" y="382523"/>
                </a:lnTo>
                <a:lnTo>
                  <a:pt x="658367" y="321563"/>
                </a:lnTo>
                <a:lnTo>
                  <a:pt x="632459" y="292607"/>
                </a:lnTo>
                <a:lnTo>
                  <a:pt x="605027" y="263651"/>
                </a:lnTo>
                <a:lnTo>
                  <a:pt x="576071" y="236219"/>
                </a:lnTo>
                <a:lnTo>
                  <a:pt x="545591" y="210311"/>
                </a:lnTo>
                <a:lnTo>
                  <a:pt x="515111" y="185927"/>
                </a:lnTo>
                <a:lnTo>
                  <a:pt x="481583" y="161543"/>
                </a:lnTo>
                <a:lnTo>
                  <a:pt x="449579" y="140207"/>
                </a:lnTo>
                <a:lnTo>
                  <a:pt x="414527" y="118871"/>
                </a:lnTo>
                <a:lnTo>
                  <a:pt x="379475" y="99059"/>
                </a:lnTo>
                <a:lnTo>
                  <a:pt x="344423" y="80771"/>
                </a:lnTo>
                <a:lnTo>
                  <a:pt x="307847" y="64007"/>
                </a:lnTo>
                <a:lnTo>
                  <a:pt x="269747" y="50291"/>
                </a:lnTo>
                <a:lnTo>
                  <a:pt x="233171" y="36575"/>
                </a:lnTo>
                <a:lnTo>
                  <a:pt x="195071" y="25907"/>
                </a:lnTo>
                <a:lnTo>
                  <a:pt x="155447" y="16763"/>
                </a:lnTo>
                <a:lnTo>
                  <a:pt x="117347" y="9143"/>
                </a:lnTo>
                <a:lnTo>
                  <a:pt x="77723" y="3047"/>
                </a:lnTo>
                <a:lnTo>
                  <a:pt x="38099" y="0"/>
                </a:lnTo>
                <a:lnTo>
                  <a:pt x="0" y="0"/>
                </a:lnTo>
                <a:lnTo>
                  <a:pt x="0" y="27431"/>
                </a:lnTo>
                <a:lnTo>
                  <a:pt x="38099" y="28955"/>
                </a:lnTo>
                <a:lnTo>
                  <a:pt x="76199" y="32003"/>
                </a:lnTo>
                <a:lnTo>
                  <a:pt x="112775" y="38099"/>
                </a:lnTo>
                <a:lnTo>
                  <a:pt x="150875" y="44195"/>
                </a:lnTo>
                <a:lnTo>
                  <a:pt x="187451" y="53339"/>
                </a:lnTo>
                <a:lnTo>
                  <a:pt x="260603" y="76199"/>
                </a:lnTo>
                <a:lnTo>
                  <a:pt x="297179" y="91439"/>
                </a:lnTo>
                <a:lnTo>
                  <a:pt x="332231" y="106679"/>
                </a:lnTo>
                <a:lnTo>
                  <a:pt x="367283" y="124967"/>
                </a:lnTo>
                <a:lnTo>
                  <a:pt x="400811" y="143255"/>
                </a:lnTo>
                <a:lnTo>
                  <a:pt x="434339" y="164591"/>
                </a:lnTo>
                <a:lnTo>
                  <a:pt x="466343" y="185927"/>
                </a:lnTo>
                <a:lnTo>
                  <a:pt x="527303" y="233171"/>
                </a:lnTo>
                <a:lnTo>
                  <a:pt x="585215" y="284987"/>
                </a:lnTo>
                <a:lnTo>
                  <a:pt x="637031" y="339851"/>
                </a:lnTo>
                <a:lnTo>
                  <a:pt x="682751" y="399287"/>
                </a:lnTo>
                <a:lnTo>
                  <a:pt x="740663" y="493775"/>
                </a:lnTo>
                <a:lnTo>
                  <a:pt x="769619" y="559307"/>
                </a:lnTo>
                <a:lnTo>
                  <a:pt x="790955" y="626363"/>
                </a:lnTo>
                <a:lnTo>
                  <a:pt x="801063" y="677304"/>
                </a:lnTo>
                <a:lnTo>
                  <a:pt x="830258" y="674698"/>
                </a:lnTo>
                <a:close/>
              </a:path>
              <a:path w="859535" h="761999">
                <a:moveTo>
                  <a:pt x="832103" y="739520"/>
                </a:moveTo>
                <a:lnTo>
                  <a:pt x="832103" y="688847"/>
                </a:lnTo>
                <a:lnTo>
                  <a:pt x="803147" y="691895"/>
                </a:lnTo>
                <a:lnTo>
                  <a:pt x="801063" y="677304"/>
                </a:lnTo>
                <a:lnTo>
                  <a:pt x="774191" y="679703"/>
                </a:lnTo>
                <a:lnTo>
                  <a:pt x="822959" y="761999"/>
                </a:lnTo>
                <a:lnTo>
                  <a:pt x="832103" y="739520"/>
                </a:lnTo>
                <a:close/>
              </a:path>
              <a:path w="859535" h="761999">
                <a:moveTo>
                  <a:pt x="832103" y="688847"/>
                </a:moveTo>
                <a:lnTo>
                  <a:pt x="830258" y="674698"/>
                </a:lnTo>
                <a:lnTo>
                  <a:pt x="801063" y="677304"/>
                </a:lnTo>
                <a:lnTo>
                  <a:pt x="803147" y="691895"/>
                </a:lnTo>
                <a:lnTo>
                  <a:pt x="832103" y="688847"/>
                </a:lnTo>
                <a:close/>
              </a:path>
              <a:path w="859535" h="761999">
                <a:moveTo>
                  <a:pt x="859535" y="672083"/>
                </a:moveTo>
                <a:lnTo>
                  <a:pt x="830258" y="674698"/>
                </a:lnTo>
                <a:lnTo>
                  <a:pt x="832103" y="688847"/>
                </a:lnTo>
                <a:lnTo>
                  <a:pt x="832103" y="739520"/>
                </a:lnTo>
                <a:lnTo>
                  <a:pt x="859535" y="672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9156" y="4939283"/>
            <a:ext cx="934210" cy="761999"/>
          </a:xfrm>
          <a:custGeom>
            <a:avLst/>
            <a:gdLst/>
            <a:ahLst/>
            <a:cxnLst/>
            <a:rect l="l" t="t" r="r" b="b"/>
            <a:pathLst>
              <a:path w="934211" h="761999">
                <a:moveTo>
                  <a:pt x="905930" y="674609"/>
                </a:moveTo>
                <a:lnTo>
                  <a:pt x="893063" y="617219"/>
                </a:lnTo>
                <a:lnTo>
                  <a:pt x="868679" y="547115"/>
                </a:lnTo>
                <a:lnTo>
                  <a:pt x="835151" y="480059"/>
                </a:lnTo>
                <a:lnTo>
                  <a:pt x="815339" y="446531"/>
                </a:lnTo>
                <a:lnTo>
                  <a:pt x="794003" y="414527"/>
                </a:lnTo>
                <a:lnTo>
                  <a:pt x="769619" y="382523"/>
                </a:lnTo>
                <a:lnTo>
                  <a:pt x="743711" y="350519"/>
                </a:lnTo>
                <a:lnTo>
                  <a:pt x="717803" y="320039"/>
                </a:lnTo>
                <a:lnTo>
                  <a:pt x="688847" y="291083"/>
                </a:lnTo>
                <a:lnTo>
                  <a:pt x="627887" y="236219"/>
                </a:lnTo>
                <a:lnTo>
                  <a:pt x="594359" y="210311"/>
                </a:lnTo>
                <a:lnTo>
                  <a:pt x="560831" y="185927"/>
                </a:lnTo>
                <a:lnTo>
                  <a:pt x="525779" y="161543"/>
                </a:lnTo>
                <a:lnTo>
                  <a:pt x="489203" y="138683"/>
                </a:lnTo>
                <a:lnTo>
                  <a:pt x="452627" y="118871"/>
                </a:lnTo>
                <a:lnTo>
                  <a:pt x="414527" y="99059"/>
                </a:lnTo>
                <a:lnTo>
                  <a:pt x="374903" y="80771"/>
                </a:lnTo>
                <a:lnTo>
                  <a:pt x="335279" y="64007"/>
                </a:lnTo>
                <a:lnTo>
                  <a:pt x="252983" y="36575"/>
                </a:lnTo>
                <a:lnTo>
                  <a:pt x="211835" y="25907"/>
                </a:lnTo>
                <a:lnTo>
                  <a:pt x="170687" y="16763"/>
                </a:lnTo>
                <a:lnTo>
                  <a:pt x="128015" y="9143"/>
                </a:lnTo>
                <a:lnTo>
                  <a:pt x="85343" y="3047"/>
                </a:lnTo>
                <a:lnTo>
                  <a:pt x="42671" y="0"/>
                </a:lnTo>
                <a:lnTo>
                  <a:pt x="0" y="0"/>
                </a:lnTo>
                <a:lnTo>
                  <a:pt x="0" y="27431"/>
                </a:lnTo>
                <a:lnTo>
                  <a:pt x="41147" y="28955"/>
                </a:lnTo>
                <a:lnTo>
                  <a:pt x="82295" y="32003"/>
                </a:lnTo>
                <a:lnTo>
                  <a:pt x="164591" y="44195"/>
                </a:lnTo>
                <a:lnTo>
                  <a:pt x="205739" y="53339"/>
                </a:lnTo>
                <a:lnTo>
                  <a:pt x="246887" y="64007"/>
                </a:lnTo>
                <a:lnTo>
                  <a:pt x="326135" y="91439"/>
                </a:lnTo>
                <a:lnTo>
                  <a:pt x="364235" y="106679"/>
                </a:lnTo>
                <a:lnTo>
                  <a:pt x="402335" y="124967"/>
                </a:lnTo>
                <a:lnTo>
                  <a:pt x="438911" y="143255"/>
                </a:lnTo>
                <a:lnTo>
                  <a:pt x="475487" y="164591"/>
                </a:lnTo>
                <a:lnTo>
                  <a:pt x="510539" y="185927"/>
                </a:lnTo>
                <a:lnTo>
                  <a:pt x="544067" y="208787"/>
                </a:lnTo>
                <a:lnTo>
                  <a:pt x="577595" y="233171"/>
                </a:lnTo>
                <a:lnTo>
                  <a:pt x="609599" y="259079"/>
                </a:lnTo>
                <a:lnTo>
                  <a:pt x="640079" y="284987"/>
                </a:lnTo>
                <a:lnTo>
                  <a:pt x="669035" y="312419"/>
                </a:lnTo>
                <a:lnTo>
                  <a:pt x="696467" y="341375"/>
                </a:lnTo>
                <a:lnTo>
                  <a:pt x="722375" y="370331"/>
                </a:lnTo>
                <a:lnTo>
                  <a:pt x="748283" y="400811"/>
                </a:lnTo>
                <a:lnTo>
                  <a:pt x="790955" y="461771"/>
                </a:lnTo>
                <a:lnTo>
                  <a:pt x="827531" y="527303"/>
                </a:lnTo>
                <a:lnTo>
                  <a:pt x="861059" y="609599"/>
                </a:lnTo>
                <a:lnTo>
                  <a:pt x="874775" y="659891"/>
                </a:lnTo>
                <a:lnTo>
                  <a:pt x="877869" y="677114"/>
                </a:lnTo>
                <a:lnTo>
                  <a:pt x="905930" y="674609"/>
                </a:lnTo>
                <a:close/>
              </a:path>
              <a:path w="934211" h="761999">
                <a:moveTo>
                  <a:pt x="908303" y="738543"/>
                </a:moveTo>
                <a:lnTo>
                  <a:pt x="908303" y="688847"/>
                </a:lnTo>
                <a:lnTo>
                  <a:pt x="879347" y="691895"/>
                </a:lnTo>
                <a:lnTo>
                  <a:pt x="877869" y="677114"/>
                </a:lnTo>
                <a:lnTo>
                  <a:pt x="848867" y="679703"/>
                </a:lnTo>
                <a:lnTo>
                  <a:pt x="899159" y="761999"/>
                </a:lnTo>
                <a:lnTo>
                  <a:pt x="908303" y="738543"/>
                </a:lnTo>
                <a:close/>
              </a:path>
              <a:path w="934211" h="761999">
                <a:moveTo>
                  <a:pt x="908303" y="688847"/>
                </a:moveTo>
                <a:lnTo>
                  <a:pt x="905930" y="674609"/>
                </a:lnTo>
                <a:lnTo>
                  <a:pt x="877869" y="677114"/>
                </a:lnTo>
                <a:lnTo>
                  <a:pt x="879347" y="691895"/>
                </a:lnTo>
                <a:lnTo>
                  <a:pt x="908303" y="688847"/>
                </a:lnTo>
                <a:close/>
              </a:path>
              <a:path w="934211" h="761999">
                <a:moveTo>
                  <a:pt x="934211" y="672083"/>
                </a:moveTo>
                <a:lnTo>
                  <a:pt x="905930" y="674609"/>
                </a:lnTo>
                <a:lnTo>
                  <a:pt x="908303" y="688847"/>
                </a:lnTo>
                <a:lnTo>
                  <a:pt x="908303" y="738543"/>
                </a:lnTo>
                <a:lnTo>
                  <a:pt x="934211" y="672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4601" y="4917947"/>
            <a:ext cx="685799" cy="783335"/>
          </a:xfrm>
          <a:custGeom>
            <a:avLst/>
            <a:gdLst/>
            <a:ahLst/>
            <a:cxnLst/>
            <a:rect l="l" t="t" r="r" b="b"/>
            <a:pathLst>
              <a:path w="685799" h="783335">
                <a:moveTo>
                  <a:pt x="602034" y="57400"/>
                </a:moveTo>
                <a:lnTo>
                  <a:pt x="599005" y="29137"/>
                </a:lnTo>
                <a:lnTo>
                  <a:pt x="588263" y="30479"/>
                </a:lnTo>
                <a:lnTo>
                  <a:pt x="556259" y="38099"/>
                </a:lnTo>
                <a:lnTo>
                  <a:pt x="463295" y="71627"/>
                </a:lnTo>
                <a:lnTo>
                  <a:pt x="402335" y="103631"/>
                </a:lnTo>
                <a:lnTo>
                  <a:pt x="344423" y="140207"/>
                </a:lnTo>
                <a:lnTo>
                  <a:pt x="289559" y="184403"/>
                </a:lnTo>
                <a:lnTo>
                  <a:pt x="237743" y="233171"/>
                </a:lnTo>
                <a:lnTo>
                  <a:pt x="190499" y="286511"/>
                </a:lnTo>
                <a:lnTo>
                  <a:pt x="146303" y="344423"/>
                </a:lnTo>
                <a:lnTo>
                  <a:pt x="106679" y="405383"/>
                </a:lnTo>
                <a:lnTo>
                  <a:pt x="73151" y="469391"/>
                </a:lnTo>
                <a:lnTo>
                  <a:pt x="45719" y="536447"/>
                </a:lnTo>
                <a:lnTo>
                  <a:pt x="24383" y="605027"/>
                </a:lnTo>
                <a:lnTo>
                  <a:pt x="9143" y="676655"/>
                </a:lnTo>
                <a:lnTo>
                  <a:pt x="1523" y="746759"/>
                </a:lnTo>
                <a:lnTo>
                  <a:pt x="0" y="781811"/>
                </a:lnTo>
                <a:lnTo>
                  <a:pt x="28955" y="783335"/>
                </a:lnTo>
                <a:lnTo>
                  <a:pt x="28955" y="748283"/>
                </a:lnTo>
                <a:lnTo>
                  <a:pt x="32003" y="713231"/>
                </a:lnTo>
                <a:lnTo>
                  <a:pt x="51815" y="612647"/>
                </a:lnTo>
                <a:lnTo>
                  <a:pt x="73151" y="545591"/>
                </a:lnTo>
                <a:lnTo>
                  <a:pt x="99059" y="481583"/>
                </a:lnTo>
                <a:lnTo>
                  <a:pt x="132587" y="419099"/>
                </a:lnTo>
                <a:lnTo>
                  <a:pt x="170687" y="359663"/>
                </a:lnTo>
                <a:lnTo>
                  <a:pt x="211835" y="304799"/>
                </a:lnTo>
                <a:lnTo>
                  <a:pt x="283463" y="228599"/>
                </a:lnTo>
                <a:lnTo>
                  <a:pt x="361187" y="163067"/>
                </a:lnTo>
                <a:lnTo>
                  <a:pt x="417575" y="128015"/>
                </a:lnTo>
                <a:lnTo>
                  <a:pt x="475487" y="97535"/>
                </a:lnTo>
                <a:lnTo>
                  <a:pt x="534923" y="74675"/>
                </a:lnTo>
                <a:lnTo>
                  <a:pt x="594359" y="57911"/>
                </a:lnTo>
                <a:lnTo>
                  <a:pt x="602034" y="57400"/>
                </a:lnTo>
                <a:close/>
              </a:path>
              <a:path w="685799" h="783335">
                <a:moveTo>
                  <a:pt x="685799" y="35051"/>
                </a:moveTo>
                <a:lnTo>
                  <a:pt x="595883" y="0"/>
                </a:lnTo>
                <a:lnTo>
                  <a:pt x="599005" y="29137"/>
                </a:lnTo>
                <a:lnTo>
                  <a:pt x="612647" y="27431"/>
                </a:lnTo>
                <a:lnTo>
                  <a:pt x="617219" y="56387"/>
                </a:lnTo>
                <a:lnTo>
                  <a:pt x="617219" y="77752"/>
                </a:lnTo>
                <a:lnTo>
                  <a:pt x="685799" y="35051"/>
                </a:lnTo>
                <a:close/>
              </a:path>
              <a:path w="685799" h="783335">
                <a:moveTo>
                  <a:pt x="617219" y="56387"/>
                </a:moveTo>
                <a:lnTo>
                  <a:pt x="612647" y="27431"/>
                </a:lnTo>
                <a:lnTo>
                  <a:pt x="599005" y="29137"/>
                </a:lnTo>
                <a:lnTo>
                  <a:pt x="602034" y="57400"/>
                </a:lnTo>
                <a:lnTo>
                  <a:pt x="617219" y="56387"/>
                </a:lnTo>
                <a:close/>
              </a:path>
              <a:path w="685799" h="783335">
                <a:moveTo>
                  <a:pt x="617219" y="77752"/>
                </a:moveTo>
                <a:lnTo>
                  <a:pt x="617219" y="56387"/>
                </a:lnTo>
                <a:lnTo>
                  <a:pt x="602034" y="57400"/>
                </a:lnTo>
                <a:lnTo>
                  <a:pt x="605027" y="85343"/>
                </a:lnTo>
                <a:lnTo>
                  <a:pt x="617219" y="77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3801" y="3861817"/>
            <a:ext cx="457199" cy="772667"/>
          </a:xfrm>
          <a:custGeom>
            <a:avLst/>
            <a:gdLst/>
            <a:ahLst/>
            <a:cxnLst/>
            <a:rect l="l" t="t" r="r" b="b"/>
            <a:pathLst>
              <a:path w="457199" h="772667">
                <a:moveTo>
                  <a:pt x="376778" y="57488"/>
                </a:moveTo>
                <a:lnTo>
                  <a:pt x="370708" y="29667"/>
                </a:lnTo>
                <a:lnTo>
                  <a:pt x="348995" y="36575"/>
                </a:lnTo>
                <a:lnTo>
                  <a:pt x="347471" y="36575"/>
                </a:lnTo>
                <a:lnTo>
                  <a:pt x="347471" y="38099"/>
                </a:lnTo>
                <a:lnTo>
                  <a:pt x="326135" y="48767"/>
                </a:lnTo>
                <a:lnTo>
                  <a:pt x="306323" y="62483"/>
                </a:lnTo>
                <a:lnTo>
                  <a:pt x="265175" y="94487"/>
                </a:lnTo>
                <a:lnTo>
                  <a:pt x="227075" y="132587"/>
                </a:lnTo>
                <a:lnTo>
                  <a:pt x="190499" y="175259"/>
                </a:lnTo>
                <a:lnTo>
                  <a:pt x="156971" y="224027"/>
                </a:lnTo>
                <a:lnTo>
                  <a:pt x="109727" y="306323"/>
                </a:lnTo>
                <a:lnTo>
                  <a:pt x="82295" y="365759"/>
                </a:lnTo>
                <a:lnTo>
                  <a:pt x="48767" y="460247"/>
                </a:lnTo>
                <a:lnTo>
                  <a:pt x="15239" y="595883"/>
                </a:lnTo>
                <a:lnTo>
                  <a:pt x="6095" y="665987"/>
                </a:lnTo>
                <a:lnTo>
                  <a:pt x="0" y="771143"/>
                </a:lnTo>
                <a:lnTo>
                  <a:pt x="28955" y="772667"/>
                </a:lnTo>
                <a:lnTo>
                  <a:pt x="28955" y="737615"/>
                </a:lnTo>
                <a:lnTo>
                  <a:pt x="32003" y="702563"/>
                </a:lnTo>
                <a:lnTo>
                  <a:pt x="38099" y="633983"/>
                </a:lnTo>
                <a:lnTo>
                  <a:pt x="50291" y="566927"/>
                </a:lnTo>
                <a:lnTo>
                  <a:pt x="76199" y="469391"/>
                </a:lnTo>
                <a:lnTo>
                  <a:pt x="97535" y="406907"/>
                </a:lnTo>
                <a:lnTo>
                  <a:pt x="121919" y="347471"/>
                </a:lnTo>
                <a:lnTo>
                  <a:pt x="150875" y="291083"/>
                </a:lnTo>
                <a:lnTo>
                  <a:pt x="164591" y="265175"/>
                </a:lnTo>
                <a:lnTo>
                  <a:pt x="181355" y="239267"/>
                </a:lnTo>
                <a:lnTo>
                  <a:pt x="196595" y="216407"/>
                </a:lnTo>
                <a:lnTo>
                  <a:pt x="213359" y="192023"/>
                </a:lnTo>
                <a:lnTo>
                  <a:pt x="231647" y="170687"/>
                </a:lnTo>
                <a:lnTo>
                  <a:pt x="248411" y="150875"/>
                </a:lnTo>
                <a:lnTo>
                  <a:pt x="303275" y="99059"/>
                </a:lnTo>
                <a:lnTo>
                  <a:pt x="341375" y="73151"/>
                </a:lnTo>
                <a:lnTo>
                  <a:pt x="361187" y="62483"/>
                </a:lnTo>
                <a:lnTo>
                  <a:pt x="361187" y="63427"/>
                </a:lnTo>
                <a:lnTo>
                  <a:pt x="376778" y="57488"/>
                </a:lnTo>
                <a:close/>
              </a:path>
              <a:path w="457199" h="772667">
                <a:moveTo>
                  <a:pt x="361187" y="63427"/>
                </a:moveTo>
                <a:lnTo>
                  <a:pt x="361187" y="62483"/>
                </a:lnTo>
                <a:lnTo>
                  <a:pt x="359663" y="64007"/>
                </a:lnTo>
                <a:lnTo>
                  <a:pt x="361187" y="63427"/>
                </a:lnTo>
                <a:close/>
              </a:path>
              <a:path w="457199" h="772667">
                <a:moveTo>
                  <a:pt x="457199" y="24383"/>
                </a:moveTo>
                <a:lnTo>
                  <a:pt x="364235" y="0"/>
                </a:lnTo>
                <a:lnTo>
                  <a:pt x="370708" y="29667"/>
                </a:lnTo>
                <a:lnTo>
                  <a:pt x="382523" y="25907"/>
                </a:lnTo>
                <a:lnTo>
                  <a:pt x="391667" y="51815"/>
                </a:lnTo>
                <a:lnTo>
                  <a:pt x="391667" y="76542"/>
                </a:lnTo>
                <a:lnTo>
                  <a:pt x="457199" y="24383"/>
                </a:lnTo>
                <a:close/>
              </a:path>
              <a:path w="457199" h="772667">
                <a:moveTo>
                  <a:pt x="391667" y="51815"/>
                </a:moveTo>
                <a:lnTo>
                  <a:pt x="382523" y="25907"/>
                </a:lnTo>
                <a:lnTo>
                  <a:pt x="370708" y="29667"/>
                </a:lnTo>
                <a:lnTo>
                  <a:pt x="376778" y="57488"/>
                </a:lnTo>
                <a:lnTo>
                  <a:pt x="391667" y="51815"/>
                </a:lnTo>
                <a:close/>
              </a:path>
              <a:path w="457199" h="772667">
                <a:moveTo>
                  <a:pt x="391667" y="76542"/>
                </a:moveTo>
                <a:lnTo>
                  <a:pt x="391667" y="51815"/>
                </a:lnTo>
                <a:lnTo>
                  <a:pt x="376778" y="57488"/>
                </a:lnTo>
                <a:lnTo>
                  <a:pt x="382523" y="83819"/>
                </a:lnTo>
                <a:lnTo>
                  <a:pt x="391667" y="76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4401" y="2865119"/>
            <a:ext cx="533399" cy="702564"/>
          </a:xfrm>
          <a:custGeom>
            <a:avLst/>
            <a:gdLst/>
            <a:ahLst/>
            <a:cxnLst/>
            <a:rect l="l" t="t" r="r" b="b"/>
            <a:pathLst>
              <a:path w="533399" h="702563">
                <a:moveTo>
                  <a:pt x="450214" y="57784"/>
                </a:moveTo>
                <a:lnTo>
                  <a:pt x="446087" y="28889"/>
                </a:lnTo>
                <a:lnTo>
                  <a:pt x="431291" y="32003"/>
                </a:lnTo>
                <a:lnTo>
                  <a:pt x="382523" y="50291"/>
                </a:lnTo>
                <a:lnTo>
                  <a:pt x="335279" y="76199"/>
                </a:lnTo>
                <a:lnTo>
                  <a:pt x="289559" y="106679"/>
                </a:lnTo>
                <a:lnTo>
                  <a:pt x="224027" y="164591"/>
                </a:lnTo>
                <a:lnTo>
                  <a:pt x="164591" y="231647"/>
                </a:lnTo>
                <a:lnTo>
                  <a:pt x="112775" y="307847"/>
                </a:lnTo>
                <a:lnTo>
                  <a:pt x="82295" y="362711"/>
                </a:lnTo>
                <a:lnTo>
                  <a:pt x="70103" y="391667"/>
                </a:lnTo>
                <a:lnTo>
                  <a:pt x="56387" y="420623"/>
                </a:lnTo>
                <a:lnTo>
                  <a:pt x="35051" y="481583"/>
                </a:lnTo>
                <a:lnTo>
                  <a:pt x="18287" y="542543"/>
                </a:lnTo>
                <a:lnTo>
                  <a:pt x="3047" y="638555"/>
                </a:lnTo>
                <a:lnTo>
                  <a:pt x="0" y="701039"/>
                </a:lnTo>
                <a:lnTo>
                  <a:pt x="28955" y="702563"/>
                </a:lnTo>
                <a:lnTo>
                  <a:pt x="28955" y="670559"/>
                </a:lnTo>
                <a:lnTo>
                  <a:pt x="35051" y="609599"/>
                </a:lnTo>
                <a:lnTo>
                  <a:pt x="45719" y="548639"/>
                </a:lnTo>
                <a:lnTo>
                  <a:pt x="62483" y="489203"/>
                </a:lnTo>
                <a:lnTo>
                  <a:pt x="83819" y="431291"/>
                </a:lnTo>
                <a:lnTo>
                  <a:pt x="108203" y="374903"/>
                </a:lnTo>
                <a:lnTo>
                  <a:pt x="123443" y="348995"/>
                </a:lnTo>
                <a:lnTo>
                  <a:pt x="137159" y="321563"/>
                </a:lnTo>
                <a:lnTo>
                  <a:pt x="187451" y="248411"/>
                </a:lnTo>
                <a:lnTo>
                  <a:pt x="225551" y="204215"/>
                </a:lnTo>
                <a:lnTo>
                  <a:pt x="265175" y="164591"/>
                </a:lnTo>
                <a:lnTo>
                  <a:pt x="306323" y="129539"/>
                </a:lnTo>
                <a:lnTo>
                  <a:pt x="350519" y="100583"/>
                </a:lnTo>
                <a:lnTo>
                  <a:pt x="396239" y="76199"/>
                </a:lnTo>
                <a:lnTo>
                  <a:pt x="441959" y="59435"/>
                </a:lnTo>
                <a:lnTo>
                  <a:pt x="450214" y="57784"/>
                </a:lnTo>
                <a:close/>
              </a:path>
              <a:path w="533399" h="702563">
                <a:moveTo>
                  <a:pt x="533399" y="30479"/>
                </a:moveTo>
                <a:lnTo>
                  <a:pt x="441959" y="0"/>
                </a:lnTo>
                <a:lnTo>
                  <a:pt x="446087" y="28889"/>
                </a:lnTo>
                <a:lnTo>
                  <a:pt x="460247" y="25907"/>
                </a:lnTo>
                <a:lnTo>
                  <a:pt x="464819" y="54863"/>
                </a:lnTo>
                <a:lnTo>
                  <a:pt x="464819" y="77958"/>
                </a:lnTo>
                <a:lnTo>
                  <a:pt x="533399" y="30479"/>
                </a:lnTo>
                <a:close/>
              </a:path>
              <a:path w="533399" h="702563">
                <a:moveTo>
                  <a:pt x="464819" y="54863"/>
                </a:moveTo>
                <a:lnTo>
                  <a:pt x="460247" y="25907"/>
                </a:lnTo>
                <a:lnTo>
                  <a:pt x="446087" y="28889"/>
                </a:lnTo>
                <a:lnTo>
                  <a:pt x="450214" y="57784"/>
                </a:lnTo>
                <a:lnTo>
                  <a:pt x="464819" y="54863"/>
                </a:lnTo>
                <a:close/>
              </a:path>
              <a:path w="533399" h="702563">
                <a:moveTo>
                  <a:pt x="464819" y="77958"/>
                </a:moveTo>
                <a:lnTo>
                  <a:pt x="464819" y="54863"/>
                </a:lnTo>
                <a:lnTo>
                  <a:pt x="450214" y="57784"/>
                </a:lnTo>
                <a:lnTo>
                  <a:pt x="454151" y="85343"/>
                </a:lnTo>
                <a:lnTo>
                  <a:pt x="464819" y="77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0755" y="2875788"/>
            <a:ext cx="6067044" cy="57911"/>
          </a:xfrm>
          <a:custGeom>
            <a:avLst/>
            <a:gdLst/>
            <a:ahLst/>
            <a:cxnLst/>
            <a:rect l="l" t="t" r="r" b="b"/>
            <a:pathLst>
              <a:path w="6067043" h="57911">
                <a:moveTo>
                  <a:pt x="38099" y="38099"/>
                </a:moveTo>
                <a:lnTo>
                  <a:pt x="38099" y="0"/>
                </a:lnTo>
                <a:lnTo>
                  <a:pt x="0" y="0"/>
                </a:lnTo>
                <a:lnTo>
                  <a:pt x="0" y="38099"/>
                </a:lnTo>
                <a:lnTo>
                  <a:pt x="38099" y="38099"/>
                </a:lnTo>
                <a:close/>
              </a:path>
              <a:path w="6067043" h="57911">
                <a:moveTo>
                  <a:pt x="114299" y="38099"/>
                </a:moveTo>
                <a:lnTo>
                  <a:pt x="114299" y="0"/>
                </a:lnTo>
                <a:lnTo>
                  <a:pt x="76199" y="0"/>
                </a:lnTo>
                <a:lnTo>
                  <a:pt x="76199" y="38099"/>
                </a:lnTo>
                <a:lnTo>
                  <a:pt x="114299" y="38099"/>
                </a:lnTo>
                <a:close/>
              </a:path>
              <a:path w="6067043" h="57911">
                <a:moveTo>
                  <a:pt x="190499" y="38099"/>
                </a:moveTo>
                <a:lnTo>
                  <a:pt x="190499" y="0"/>
                </a:lnTo>
                <a:lnTo>
                  <a:pt x="152399" y="0"/>
                </a:lnTo>
                <a:lnTo>
                  <a:pt x="152399" y="38099"/>
                </a:lnTo>
                <a:lnTo>
                  <a:pt x="190499" y="38099"/>
                </a:lnTo>
                <a:close/>
              </a:path>
              <a:path w="6067043" h="57911">
                <a:moveTo>
                  <a:pt x="266699" y="38099"/>
                </a:moveTo>
                <a:lnTo>
                  <a:pt x="266699" y="0"/>
                </a:lnTo>
                <a:lnTo>
                  <a:pt x="228599" y="0"/>
                </a:lnTo>
                <a:lnTo>
                  <a:pt x="228599" y="38099"/>
                </a:lnTo>
                <a:lnTo>
                  <a:pt x="266699" y="38099"/>
                </a:lnTo>
                <a:close/>
              </a:path>
              <a:path w="6067043" h="57911">
                <a:moveTo>
                  <a:pt x="342899" y="38099"/>
                </a:moveTo>
                <a:lnTo>
                  <a:pt x="342899" y="0"/>
                </a:lnTo>
                <a:lnTo>
                  <a:pt x="304799" y="0"/>
                </a:lnTo>
                <a:lnTo>
                  <a:pt x="304799" y="38099"/>
                </a:lnTo>
                <a:lnTo>
                  <a:pt x="342899" y="38099"/>
                </a:lnTo>
                <a:close/>
              </a:path>
              <a:path w="6067043" h="57911">
                <a:moveTo>
                  <a:pt x="419099" y="38099"/>
                </a:moveTo>
                <a:lnTo>
                  <a:pt x="419099" y="0"/>
                </a:lnTo>
                <a:lnTo>
                  <a:pt x="380999" y="0"/>
                </a:lnTo>
                <a:lnTo>
                  <a:pt x="380999" y="38099"/>
                </a:lnTo>
                <a:lnTo>
                  <a:pt x="419099" y="38099"/>
                </a:lnTo>
                <a:close/>
              </a:path>
              <a:path w="6067043" h="57911">
                <a:moveTo>
                  <a:pt x="495299" y="38099"/>
                </a:moveTo>
                <a:lnTo>
                  <a:pt x="495299" y="0"/>
                </a:lnTo>
                <a:lnTo>
                  <a:pt x="457199" y="0"/>
                </a:lnTo>
                <a:lnTo>
                  <a:pt x="457199" y="38099"/>
                </a:lnTo>
                <a:lnTo>
                  <a:pt x="495299" y="38099"/>
                </a:lnTo>
                <a:close/>
              </a:path>
              <a:path w="6067043" h="57911">
                <a:moveTo>
                  <a:pt x="571499" y="38099"/>
                </a:moveTo>
                <a:lnTo>
                  <a:pt x="571499" y="0"/>
                </a:lnTo>
                <a:lnTo>
                  <a:pt x="533399" y="0"/>
                </a:lnTo>
                <a:lnTo>
                  <a:pt x="533399" y="38099"/>
                </a:lnTo>
                <a:lnTo>
                  <a:pt x="571499" y="38099"/>
                </a:lnTo>
                <a:close/>
              </a:path>
              <a:path w="6067043" h="57911">
                <a:moveTo>
                  <a:pt x="647699" y="38099"/>
                </a:moveTo>
                <a:lnTo>
                  <a:pt x="647699" y="0"/>
                </a:lnTo>
                <a:lnTo>
                  <a:pt x="609599" y="0"/>
                </a:lnTo>
                <a:lnTo>
                  <a:pt x="609599" y="38099"/>
                </a:lnTo>
                <a:lnTo>
                  <a:pt x="647699" y="38099"/>
                </a:lnTo>
                <a:close/>
              </a:path>
              <a:path w="6067043" h="57911">
                <a:moveTo>
                  <a:pt x="723899" y="38099"/>
                </a:moveTo>
                <a:lnTo>
                  <a:pt x="723899" y="0"/>
                </a:lnTo>
                <a:lnTo>
                  <a:pt x="685799" y="0"/>
                </a:lnTo>
                <a:lnTo>
                  <a:pt x="685799" y="38099"/>
                </a:lnTo>
                <a:lnTo>
                  <a:pt x="723899" y="38099"/>
                </a:lnTo>
                <a:close/>
              </a:path>
              <a:path w="6067043" h="57911">
                <a:moveTo>
                  <a:pt x="800099" y="38099"/>
                </a:moveTo>
                <a:lnTo>
                  <a:pt x="800099" y="0"/>
                </a:lnTo>
                <a:lnTo>
                  <a:pt x="761999" y="0"/>
                </a:lnTo>
                <a:lnTo>
                  <a:pt x="761999" y="38099"/>
                </a:lnTo>
                <a:lnTo>
                  <a:pt x="800099" y="38099"/>
                </a:lnTo>
                <a:close/>
              </a:path>
              <a:path w="6067043" h="57911">
                <a:moveTo>
                  <a:pt x="876299" y="38099"/>
                </a:moveTo>
                <a:lnTo>
                  <a:pt x="876299" y="0"/>
                </a:lnTo>
                <a:lnTo>
                  <a:pt x="838199" y="0"/>
                </a:lnTo>
                <a:lnTo>
                  <a:pt x="838199" y="38099"/>
                </a:lnTo>
                <a:lnTo>
                  <a:pt x="876299" y="38099"/>
                </a:lnTo>
                <a:close/>
              </a:path>
              <a:path w="6067043" h="57911">
                <a:moveTo>
                  <a:pt x="952499" y="38099"/>
                </a:moveTo>
                <a:lnTo>
                  <a:pt x="952499" y="0"/>
                </a:lnTo>
                <a:lnTo>
                  <a:pt x="914399" y="0"/>
                </a:lnTo>
                <a:lnTo>
                  <a:pt x="914399" y="38099"/>
                </a:lnTo>
                <a:lnTo>
                  <a:pt x="952499" y="38099"/>
                </a:lnTo>
                <a:close/>
              </a:path>
              <a:path w="6067043" h="57911">
                <a:moveTo>
                  <a:pt x="1028699" y="38099"/>
                </a:moveTo>
                <a:lnTo>
                  <a:pt x="1028699" y="0"/>
                </a:lnTo>
                <a:lnTo>
                  <a:pt x="990599" y="0"/>
                </a:lnTo>
                <a:lnTo>
                  <a:pt x="990599" y="38099"/>
                </a:lnTo>
                <a:lnTo>
                  <a:pt x="1028699" y="38099"/>
                </a:lnTo>
                <a:close/>
              </a:path>
              <a:path w="6067043" h="57911">
                <a:moveTo>
                  <a:pt x="1104899" y="38099"/>
                </a:moveTo>
                <a:lnTo>
                  <a:pt x="1104899" y="0"/>
                </a:lnTo>
                <a:lnTo>
                  <a:pt x="1066799" y="0"/>
                </a:lnTo>
                <a:lnTo>
                  <a:pt x="1066799" y="38099"/>
                </a:lnTo>
                <a:lnTo>
                  <a:pt x="1104899" y="38099"/>
                </a:lnTo>
                <a:close/>
              </a:path>
              <a:path w="6067043" h="57911">
                <a:moveTo>
                  <a:pt x="1181099" y="38099"/>
                </a:moveTo>
                <a:lnTo>
                  <a:pt x="1181099" y="0"/>
                </a:lnTo>
                <a:lnTo>
                  <a:pt x="1142999" y="0"/>
                </a:lnTo>
                <a:lnTo>
                  <a:pt x="1142999" y="38099"/>
                </a:lnTo>
                <a:lnTo>
                  <a:pt x="1181099" y="38099"/>
                </a:lnTo>
                <a:close/>
              </a:path>
              <a:path w="6067043" h="57911">
                <a:moveTo>
                  <a:pt x="1257299" y="38099"/>
                </a:moveTo>
                <a:lnTo>
                  <a:pt x="1257299" y="0"/>
                </a:lnTo>
                <a:lnTo>
                  <a:pt x="1219199" y="0"/>
                </a:lnTo>
                <a:lnTo>
                  <a:pt x="1219199" y="38099"/>
                </a:lnTo>
                <a:lnTo>
                  <a:pt x="1257299" y="38099"/>
                </a:lnTo>
                <a:close/>
              </a:path>
              <a:path w="6067043" h="57911">
                <a:moveTo>
                  <a:pt x="1333499" y="38099"/>
                </a:moveTo>
                <a:lnTo>
                  <a:pt x="1333499" y="0"/>
                </a:lnTo>
                <a:lnTo>
                  <a:pt x="1295399" y="0"/>
                </a:lnTo>
                <a:lnTo>
                  <a:pt x="1295399" y="38099"/>
                </a:lnTo>
                <a:lnTo>
                  <a:pt x="1333499" y="38099"/>
                </a:lnTo>
                <a:close/>
              </a:path>
              <a:path w="6067043" h="57911">
                <a:moveTo>
                  <a:pt x="1409699" y="38099"/>
                </a:moveTo>
                <a:lnTo>
                  <a:pt x="1409699" y="0"/>
                </a:lnTo>
                <a:lnTo>
                  <a:pt x="1371599" y="0"/>
                </a:lnTo>
                <a:lnTo>
                  <a:pt x="1371599" y="38099"/>
                </a:lnTo>
                <a:lnTo>
                  <a:pt x="1409699" y="38099"/>
                </a:lnTo>
                <a:close/>
              </a:path>
              <a:path w="6067043" h="57911">
                <a:moveTo>
                  <a:pt x="1485899" y="38099"/>
                </a:moveTo>
                <a:lnTo>
                  <a:pt x="1485899" y="0"/>
                </a:lnTo>
                <a:lnTo>
                  <a:pt x="1447799" y="0"/>
                </a:lnTo>
                <a:lnTo>
                  <a:pt x="1447799" y="38099"/>
                </a:lnTo>
                <a:lnTo>
                  <a:pt x="1485899" y="38099"/>
                </a:lnTo>
                <a:close/>
              </a:path>
              <a:path w="6067043" h="57911">
                <a:moveTo>
                  <a:pt x="1562099" y="38099"/>
                </a:moveTo>
                <a:lnTo>
                  <a:pt x="1562099" y="0"/>
                </a:lnTo>
                <a:lnTo>
                  <a:pt x="1523999" y="0"/>
                </a:lnTo>
                <a:lnTo>
                  <a:pt x="1523999" y="38099"/>
                </a:lnTo>
                <a:lnTo>
                  <a:pt x="1562099" y="38099"/>
                </a:lnTo>
                <a:close/>
              </a:path>
              <a:path w="6067043" h="57911">
                <a:moveTo>
                  <a:pt x="1638299" y="38099"/>
                </a:moveTo>
                <a:lnTo>
                  <a:pt x="1638299" y="0"/>
                </a:lnTo>
                <a:lnTo>
                  <a:pt x="1600199" y="0"/>
                </a:lnTo>
                <a:lnTo>
                  <a:pt x="1600199" y="38099"/>
                </a:lnTo>
                <a:lnTo>
                  <a:pt x="1638299" y="38099"/>
                </a:lnTo>
                <a:close/>
              </a:path>
              <a:path w="6067043" h="57911">
                <a:moveTo>
                  <a:pt x="1714499" y="38099"/>
                </a:moveTo>
                <a:lnTo>
                  <a:pt x="1714499" y="0"/>
                </a:lnTo>
                <a:lnTo>
                  <a:pt x="1676399" y="0"/>
                </a:lnTo>
                <a:lnTo>
                  <a:pt x="1676399" y="38099"/>
                </a:lnTo>
                <a:lnTo>
                  <a:pt x="1714499" y="38099"/>
                </a:lnTo>
                <a:close/>
              </a:path>
              <a:path w="6067043" h="57911">
                <a:moveTo>
                  <a:pt x="1790699" y="38099"/>
                </a:moveTo>
                <a:lnTo>
                  <a:pt x="1790699" y="0"/>
                </a:lnTo>
                <a:lnTo>
                  <a:pt x="1752599" y="0"/>
                </a:lnTo>
                <a:lnTo>
                  <a:pt x="1752599" y="38099"/>
                </a:lnTo>
                <a:lnTo>
                  <a:pt x="1790699" y="38099"/>
                </a:lnTo>
                <a:close/>
              </a:path>
              <a:path w="6067043" h="57911">
                <a:moveTo>
                  <a:pt x="1866899" y="38099"/>
                </a:moveTo>
                <a:lnTo>
                  <a:pt x="1866899" y="0"/>
                </a:lnTo>
                <a:lnTo>
                  <a:pt x="1828799" y="0"/>
                </a:lnTo>
                <a:lnTo>
                  <a:pt x="1828799" y="38099"/>
                </a:lnTo>
                <a:lnTo>
                  <a:pt x="1866899" y="38099"/>
                </a:lnTo>
                <a:close/>
              </a:path>
              <a:path w="6067043" h="57911">
                <a:moveTo>
                  <a:pt x="1943099" y="38099"/>
                </a:moveTo>
                <a:lnTo>
                  <a:pt x="1943099" y="0"/>
                </a:lnTo>
                <a:lnTo>
                  <a:pt x="1904999" y="0"/>
                </a:lnTo>
                <a:lnTo>
                  <a:pt x="1904999" y="38099"/>
                </a:lnTo>
                <a:lnTo>
                  <a:pt x="1943099" y="38099"/>
                </a:lnTo>
                <a:close/>
              </a:path>
              <a:path w="6067043" h="57911">
                <a:moveTo>
                  <a:pt x="2019299" y="38099"/>
                </a:moveTo>
                <a:lnTo>
                  <a:pt x="2019299" y="0"/>
                </a:lnTo>
                <a:lnTo>
                  <a:pt x="1981199" y="0"/>
                </a:lnTo>
                <a:lnTo>
                  <a:pt x="1981199" y="38099"/>
                </a:lnTo>
                <a:lnTo>
                  <a:pt x="2019299" y="38099"/>
                </a:lnTo>
                <a:close/>
              </a:path>
              <a:path w="6067043" h="57911">
                <a:moveTo>
                  <a:pt x="2095499" y="38099"/>
                </a:moveTo>
                <a:lnTo>
                  <a:pt x="2095499" y="0"/>
                </a:lnTo>
                <a:lnTo>
                  <a:pt x="2057399" y="0"/>
                </a:lnTo>
                <a:lnTo>
                  <a:pt x="2057399" y="38099"/>
                </a:lnTo>
                <a:lnTo>
                  <a:pt x="2095499" y="38099"/>
                </a:lnTo>
                <a:close/>
              </a:path>
              <a:path w="6067043" h="57911">
                <a:moveTo>
                  <a:pt x="2171699" y="38099"/>
                </a:moveTo>
                <a:lnTo>
                  <a:pt x="2171699" y="0"/>
                </a:lnTo>
                <a:lnTo>
                  <a:pt x="2133599" y="0"/>
                </a:lnTo>
                <a:lnTo>
                  <a:pt x="2133599" y="38099"/>
                </a:lnTo>
                <a:lnTo>
                  <a:pt x="2171699" y="38099"/>
                </a:lnTo>
                <a:close/>
              </a:path>
              <a:path w="6067043" h="57911">
                <a:moveTo>
                  <a:pt x="2247899" y="38099"/>
                </a:moveTo>
                <a:lnTo>
                  <a:pt x="2247899" y="0"/>
                </a:lnTo>
                <a:lnTo>
                  <a:pt x="2209799" y="0"/>
                </a:lnTo>
                <a:lnTo>
                  <a:pt x="2209799" y="38099"/>
                </a:lnTo>
                <a:lnTo>
                  <a:pt x="2247899" y="38099"/>
                </a:lnTo>
                <a:close/>
              </a:path>
              <a:path w="6067043" h="57911">
                <a:moveTo>
                  <a:pt x="2324099" y="38099"/>
                </a:moveTo>
                <a:lnTo>
                  <a:pt x="2324099" y="0"/>
                </a:lnTo>
                <a:lnTo>
                  <a:pt x="2285999" y="0"/>
                </a:lnTo>
                <a:lnTo>
                  <a:pt x="2285999" y="38099"/>
                </a:lnTo>
                <a:lnTo>
                  <a:pt x="2324099" y="38099"/>
                </a:lnTo>
                <a:close/>
              </a:path>
              <a:path w="6067043" h="57911">
                <a:moveTo>
                  <a:pt x="2400299" y="38099"/>
                </a:moveTo>
                <a:lnTo>
                  <a:pt x="2400299" y="0"/>
                </a:lnTo>
                <a:lnTo>
                  <a:pt x="2362199" y="0"/>
                </a:lnTo>
                <a:lnTo>
                  <a:pt x="2362199" y="38099"/>
                </a:lnTo>
                <a:lnTo>
                  <a:pt x="2400299" y="38099"/>
                </a:lnTo>
                <a:close/>
              </a:path>
              <a:path w="6067043" h="57911">
                <a:moveTo>
                  <a:pt x="2476499" y="38099"/>
                </a:moveTo>
                <a:lnTo>
                  <a:pt x="2476499" y="0"/>
                </a:lnTo>
                <a:lnTo>
                  <a:pt x="2438399" y="0"/>
                </a:lnTo>
                <a:lnTo>
                  <a:pt x="2438399" y="38099"/>
                </a:lnTo>
                <a:lnTo>
                  <a:pt x="2476499" y="38099"/>
                </a:lnTo>
                <a:close/>
              </a:path>
              <a:path w="6067043" h="57911">
                <a:moveTo>
                  <a:pt x="2552699" y="38099"/>
                </a:moveTo>
                <a:lnTo>
                  <a:pt x="2552699" y="0"/>
                </a:lnTo>
                <a:lnTo>
                  <a:pt x="2514599" y="0"/>
                </a:lnTo>
                <a:lnTo>
                  <a:pt x="2514599" y="38099"/>
                </a:lnTo>
                <a:lnTo>
                  <a:pt x="2552699" y="38099"/>
                </a:lnTo>
                <a:close/>
              </a:path>
              <a:path w="6067043" h="57911">
                <a:moveTo>
                  <a:pt x="2628899" y="38099"/>
                </a:moveTo>
                <a:lnTo>
                  <a:pt x="2628899" y="0"/>
                </a:lnTo>
                <a:lnTo>
                  <a:pt x="2590799" y="0"/>
                </a:lnTo>
                <a:lnTo>
                  <a:pt x="2590799" y="38099"/>
                </a:lnTo>
                <a:lnTo>
                  <a:pt x="2628899" y="38099"/>
                </a:lnTo>
                <a:close/>
              </a:path>
              <a:path w="6067043" h="57911">
                <a:moveTo>
                  <a:pt x="2705099" y="38099"/>
                </a:moveTo>
                <a:lnTo>
                  <a:pt x="2705099" y="0"/>
                </a:lnTo>
                <a:lnTo>
                  <a:pt x="2666999" y="0"/>
                </a:lnTo>
                <a:lnTo>
                  <a:pt x="2666999" y="38099"/>
                </a:lnTo>
                <a:lnTo>
                  <a:pt x="2705099" y="38099"/>
                </a:lnTo>
                <a:close/>
              </a:path>
              <a:path w="6067043" h="57911">
                <a:moveTo>
                  <a:pt x="2781299" y="38099"/>
                </a:moveTo>
                <a:lnTo>
                  <a:pt x="2781299" y="0"/>
                </a:lnTo>
                <a:lnTo>
                  <a:pt x="2743199" y="0"/>
                </a:lnTo>
                <a:lnTo>
                  <a:pt x="2743199" y="38099"/>
                </a:lnTo>
                <a:lnTo>
                  <a:pt x="2781299" y="38099"/>
                </a:lnTo>
                <a:close/>
              </a:path>
              <a:path w="6067043" h="57911">
                <a:moveTo>
                  <a:pt x="2857499" y="38099"/>
                </a:moveTo>
                <a:lnTo>
                  <a:pt x="2857499" y="0"/>
                </a:lnTo>
                <a:lnTo>
                  <a:pt x="2819399" y="0"/>
                </a:lnTo>
                <a:lnTo>
                  <a:pt x="2819399" y="38099"/>
                </a:lnTo>
                <a:lnTo>
                  <a:pt x="2857499" y="38099"/>
                </a:lnTo>
                <a:close/>
              </a:path>
              <a:path w="6067043" h="57911">
                <a:moveTo>
                  <a:pt x="2933699" y="38099"/>
                </a:moveTo>
                <a:lnTo>
                  <a:pt x="2933699" y="0"/>
                </a:lnTo>
                <a:lnTo>
                  <a:pt x="2895599" y="0"/>
                </a:lnTo>
                <a:lnTo>
                  <a:pt x="2895599" y="38099"/>
                </a:lnTo>
                <a:lnTo>
                  <a:pt x="2933699" y="38099"/>
                </a:lnTo>
                <a:close/>
              </a:path>
              <a:path w="6067043" h="57911">
                <a:moveTo>
                  <a:pt x="3009899" y="38099"/>
                </a:moveTo>
                <a:lnTo>
                  <a:pt x="3009899" y="0"/>
                </a:lnTo>
                <a:lnTo>
                  <a:pt x="2971799" y="0"/>
                </a:lnTo>
                <a:lnTo>
                  <a:pt x="2971799" y="38099"/>
                </a:lnTo>
                <a:lnTo>
                  <a:pt x="3009899" y="38099"/>
                </a:lnTo>
                <a:close/>
              </a:path>
              <a:path w="6067043" h="57911">
                <a:moveTo>
                  <a:pt x="3086099" y="38099"/>
                </a:moveTo>
                <a:lnTo>
                  <a:pt x="3086099" y="0"/>
                </a:lnTo>
                <a:lnTo>
                  <a:pt x="3047999" y="0"/>
                </a:lnTo>
                <a:lnTo>
                  <a:pt x="3047999" y="38099"/>
                </a:lnTo>
                <a:lnTo>
                  <a:pt x="3086099" y="38099"/>
                </a:lnTo>
                <a:close/>
              </a:path>
              <a:path w="6067043" h="57911">
                <a:moveTo>
                  <a:pt x="3162299" y="38099"/>
                </a:moveTo>
                <a:lnTo>
                  <a:pt x="3162299" y="0"/>
                </a:lnTo>
                <a:lnTo>
                  <a:pt x="3124199" y="0"/>
                </a:lnTo>
                <a:lnTo>
                  <a:pt x="3124199" y="38099"/>
                </a:lnTo>
                <a:lnTo>
                  <a:pt x="3162299" y="38099"/>
                </a:lnTo>
                <a:close/>
              </a:path>
              <a:path w="6067043" h="57911">
                <a:moveTo>
                  <a:pt x="3238499" y="38099"/>
                </a:moveTo>
                <a:lnTo>
                  <a:pt x="3238499" y="0"/>
                </a:lnTo>
                <a:lnTo>
                  <a:pt x="3200399" y="0"/>
                </a:lnTo>
                <a:lnTo>
                  <a:pt x="3200399" y="38099"/>
                </a:lnTo>
                <a:lnTo>
                  <a:pt x="3238499" y="38099"/>
                </a:lnTo>
                <a:close/>
              </a:path>
              <a:path w="6067043" h="57911">
                <a:moveTo>
                  <a:pt x="3314699" y="38099"/>
                </a:moveTo>
                <a:lnTo>
                  <a:pt x="3314699" y="0"/>
                </a:lnTo>
                <a:lnTo>
                  <a:pt x="3276599" y="0"/>
                </a:lnTo>
                <a:lnTo>
                  <a:pt x="3276599" y="38099"/>
                </a:lnTo>
                <a:lnTo>
                  <a:pt x="3314699" y="38099"/>
                </a:lnTo>
                <a:close/>
              </a:path>
              <a:path w="6067043" h="57911">
                <a:moveTo>
                  <a:pt x="3390899" y="38099"/>
                </a:moveTo>
                <a:lnTo>
                  <a:pt x="3390899" y="0"/>
                </a:lnTo>
                <a:lnTo>
                  <a:pt x="3352799" y="0"/>
                </a:lnTo>
                <a:lnTo>
                  <a:pt x="3352799" y="38099"/>
                </a:lnTo>
                <a:lnTo>
                  <a:pt x="3390899" y="38099"/>
                </a:lnTo>
                <a:close/>
              </a:path>
              <a:path w="6067043" h="57911">
                <a:moveTo>
                  <a:pt x="3467099" y="38099"/>
                </a:moveTo>
                <a:lnTo>
                  <a:pt x="3467099" y="0"/>
                </a:lnTo>
                <a:lnTo>
                  <a:pt x="3428999" y="0"/>
                </a:lnTo>
                <a:lnTo>
                  <a:pt x="3428999" y="38099"/>
                </a:lnTo>
                <a:lnTo>
                  <a:pt x="3467099" y="38099"/>
                </a:lnTo>
                <a:close/>
              </a:path>
              <a:path w="6067043" h="57911">
                <a:moveTo>
                  <a:pt x="3543299" y="38099"/>
                </a:moveTo>
                <a:lnTo>
                  <a:pt x="3543299" y="0"/>
                </a:lnTo>
                <a:lnTo>
                  <a:pt x="3505199" y="0"/>
                </a:lnTo>
                <a:lnTo>
                  <a:pt x="3505199" y="38099"/>
                </a:lnTo>
                <a:lnTo>
                  <a:pt x="3543299" y="38099"/>
                </a:lnTo>
                <a:close/>
              </a:path>
              <a:path w="6067043" h="57911">
                <a:moveTo>
                  <a:pt x="3619499" y="38099"/>
                </a:moveTo>
                <a:lnTo>
                  <a:pt x="3619499" y="0"/>
                </a:lnTo>
                <a:lnTo>
                  <a:pt x="3581399" y="0"/>
                </a:lnTo>
                <a:lnTo>
                  <a:pt x="3581399" y="38099"/>
                </a:lnTo>
                <a:lnTo>
                  <a:pt x="3619499" y="38099"/>
                </a:lnTo>
                <a:close/>
              </a:path>
              <a:path w="6067043" h="57911">
                <a:moveTo>
                  <a:pt x="3695699" y="38099"/>
                </a:moveTo>
                <a:lnTo>
                  <a:pt x="3695699" y="0"/>
                </a:lnTo>
                <a:lnTo>
                  <a:pt x="3657599" y="0"/>
                </a:lnTo>
                <a:lnTo>
                  <a:pt x="3657599" y="38099"/>
                </a:lnTo>
                <a:lnTo>
                  <a:pt x="3695699" y="38099"/>
                </a:lnTo>
                <a:close/>
              </a:path>
              <a:path w="6067043" h="57911">
                <a:moveTo>
                  <a:pt x="3771899" y="38099"/>
                </a:moveTo>
                <a:lnTo>
                  <a:pt x="3771899" y="0"/>
                </a:lnTo>
                <a:lnTo>
                  <a:pt x="3733799" y="0"/>
                </a:lnTo>
                <a:lnTo>
                  <a:pt x="3733799" y="38099"/>
                </a:lnTo>
                <a:lnTo>
                  <a:pt x="3771899" y="38099"/>
                </a:lnTo>
                <a:close/>
              </a:path>
              <a:path w="6067043" h="57911">
                <a:moveTo>
                  <a:pt x="3848099" y="38099"/>
                </a:moveTo>
                <a:lnTo>
                  <a:pt x="3848099" y="0"/>
                </a:lnTo>
                <a:lnTo>
                  <a:pt x="3809999" y="0"/>
                </a:lnTo>
                <a:lnTo>
                  <a:pt x="3809999" y="38099"/>
                </a:lnTo>
                <a:lnTo>
                  <a:pt x="3848099" y="38099"/>
                </a:lnTo>
                <a:close/>
              </a:path>
              <a:path w="6067043" h="57911">
                <a:moveTo>
                  <a:pt x="3924299" y="38099"/>
                </a:moveTo>
                <a:lnTo>
                  <a:pt x="3924299" y="0"/>
                </a:lnTo>
                <a:lnTo>
                  <a:pt x="3886199" y="0"/>
                </a:lnTo>
                <a:lnTo>
                  <a:pt x="3886199" y="38099"/>
                </a:lnTo>
                <a:lnTo>
                  <a:pt x="3924299" y="38099"/>
                </a:lnTo>
                <a:close/>
              </a:path>
              <a:path w="6067043" h="57911">
                <a:moveTo>
                  <a:pt x="4000499" y="38099"/>
                </a:moveTo>
                <a:lnTo>
                  <a:pt x="4000499" y="0"/>
                </a:lnTo>
                <a:lnTo>
                  <a:pt x="3962399" y="0"/>
                </a:lnTo>
                <a:lnTo>
                  <a:pt x="3962399" y="38099"/>
                </a:lnTo>
                <a:lnTo>
                  <a:pt x="4000499" y="38099"/>
                </a:lnTo>
                <a:close/>
              </a:path>
              <a:path w="6067043" h="57911">
                <a:moveTo>
                  <a:pt x="4076699" y="38099"/>
                </a:moveTo>
                <a:lnTo>
                  <a:pt x="4076699" y="0"/>
                </a:lnTo>
                <a:lnTo>
                  <a:pt x="4038599" y="0"/>
                </a:lnTo>
                <a:lnTo>
                  <a:pt x="4038599" y="38099"/>
                </a:lnTo>
                <a:lnTo>
                  <a:pt x="4076699" y="38099"/>
                </a:lnTo>
                <a:close/>
              </a:path>
              <a:path w="6067043" h="57911">
                <a:moveTo>
                  <a:pt x="4152899" y="38099"/>
                </a:moveTo>
                <a:lnTo>
                  <a:pt x="4152899" y="0"/>
                </a:lnTo>
                <a:lnTo>
                  <a:pt x="4114799" y="0"/>
                </a:lnTo>
                <a:lnTo>
                  <a:pt x="4114799" y="38099"/>
                </a:lnTo>
                <a:lnTo>
                  <a:pt x="4152899" y="38099"/>
                </a:lnTo>
                <a:close/>
              </a:path>
              <a:path w="6067043" h="57911">
                <a:moveTo>
                  <a:pt x="4229099" y="38099"/>
                </a:moveTo>
                <a:lnTo>
                  <a:pt x="4229099" y="0"/>
                </a:lnTo>
                <a:lnTo>
                  <a:pt x="4190999" y="0"/>
                </a:lnTo>
                <a:lnTo>
                  <a:pt x="4190999" y="38099"/>
                </a:lnTo>
                <a:lnTo>
                  <a:pt x="4229099" y="38099"/>
                </a:lnTo>
                <a:close/>
              </a:path>
              <a:path w="6067043" h="57911">
                <a:moveTo>
                  <a:pt x="4305299" y="38099"/>
                </a:moveTo>
                <a:lnTo>
                  <a:pt x="4305299" y="0"/>
                </a:lnTo>
                <a:lnTo>
                  <a:pt x="4267199" y="0"/>
                </a:lnTo>
                <a:lnTo>
                  <a:pt x="4267199" y="38099"/>
                </a:lnTo>
                <a:lnTo>
                  <a:pt x="4305299" y="38099"/>
                </a:lnTo>
                <a:close/>
              </a:path>
              <a:path w="6067043" h="57911">
                <a:moveTo>
                  <a:pt x="4381499" y="38099"/>
                </a:moveTo>
                <a:lnTo>
                  <a:pt x="4381499" y="0"/>
                </a:lnTo>
                <a:lnTo>
                  <a:pt x="4343399" y="0"/>
                </a:lnTo>
                <a:lnTo>
                  <a:pt x="4343399" y="38099"/>
                </a:lnTo>
                <a:lnTo>
                  <a:pt x="4381499" y="38099"/>
                </a:lnTo>
                <a:close/>
              </a:path>
              <a:path w="6067043" h="57911">
                <a:moveTo>
                  <a:pt x="4457699" y="38099"/>
                </a:moveTo>
                <a:lnTo>
                  <a:pt x="4457699" y="0"/>
                </a:lnTo>
                <a:lnTo>
                  <a:pt x="4419599" y="0"/>
                </a:lnTo>
                <a:lnTo>
                  <a:pt x="4419599" y="38099"/>
                </a:lnTo>
                <a:lnTo>
                  <a:pt x="4457699" y="38099"/>
                </a:lnTo>
                <a:close/>
              </a:path>
              <a:path w="6067043" h="57911">
                <a:moveTo>
                  <a:pt x="4533899" y="38099"/>
                </a:moveTo>
                <a:lnTo>
                  <a:pt x="4533899" y="0"/>
                </a:lnTo>
                <a:lnTo>
                  <a:pt x="4495799" y="0"/>
                </a:lnTo>
                <a:lnTo>
                  <a:pt x="4495799" y="38099"/>
                </a:lnTo>
                <a:lnTo>
                  <a:pt x="4533899" y="38099"/>
                </a:lnTo>
                <a:close/>
              </a:path>
              <a:path w="6067043" h="57911">
                <a:moveTo>
                  <a:pt x="4610099" y="38099"/>
                </a:moveTo>
                <a:lnTo>
                  <a:pt x="4610099" y="0"/>
                </a:lnTo>
                <a:lnTo>
                  <a:pt x="4571999" y="0"/>
                </a:lnTo>
                <a:lnTo>
                  <a:pt x="4571999" y="38099"/>
                </a:lnTo>
                <a:lnTo>
                  <a:pt x="4610099" y="38099"/>
                </a:lnTo>
                <a:close/>
              </a:path>
              <a:path w="6067043" h="57911">
                <a:moveTo>
                  <a:pt x="4686299" y="38099"/>
                </a:moveTo>
                <a:lnTo>
                  <a:pt x="4686299" y="0"/>
                </a:lnTo>
                <a:lnTo>
                  <a:pt x="4648199" y="0"/>
                </a:lnTo>
                <a:lnTo>
                  <a:pt x="4648199" y="38099"/>
                </a:lnTo>
                <a:lnTo>
                  <a:pt x="4686299" y="38099"/>
                </a:lnTo>
                <a:close/>
              </a:path>
              <a:path w="6067043" h="57911">
                <a:moveTo>
                  <a:pt x="4762499" y="38099"/>
                </a:moveTo>
                <a:lnTo>
                  <a:pt x="4762499" y="0"/>
                </a:lnTo>
                <a:lnTo>
                  <a:pt x="4724399" y="0"/>
                </a:lnTo>
                <a:lnTo>
                  <a:pt x="4724399" y="38099"/>
                </a:lnTo>
                <a:lnTo>
                  <a:pt x="4762499" y="38099"/>
                </a:lnTo>
                <a:close/>
              </a:path>
              <a:path w="6067043" h="57911">
                <a:moveTo>
                  <a:pt x="4838699" y="38099"/>
                </a:moveTo>
                <a:lnTo>
                  <a:pt x="4838699" y="0"/>
                </a:lnTo>
                <a:lnTo>
                  <a:pt x="4800599" y="0"/>
                </a:lnTo>
                <a:lnTo>
                  <a:pt x="4800599" y="38099"/>
                </a:lnTo>
                <a:lnTo>
                  <a:pt x="4838699" y="38099"/>
                </a:lnTo>
                <a:close/>
              </a:path>
              <a:path w="6067043" h="57911">
                <a:moveTo>
                  <a:pt x="4914899" y="38099"/>
                </a:moveTo>
                <a:lnTo>
                  <a:pt x="4914899" y="0"/>
                </a:lnTo>
                <a:lnTo>
                  <a:pt x="4876799" y="0"/>
                </a:lnTo>
                <a:lnTo>
                  <a:pt x="4876799" y="38099"/>
                </a:lnTo>
                <a:lnTo>
                  <a:pt x="4914899" y="38099"/>
                </a:lnTo>
                <a:close/>
              </a:path>
              <a:path w="6067043" h="57911">
                <a:moveTo>
                  <a:pt x="4991099" y="38099"/>
                </a:moveTo>
                <a:lnTo>
                  <a:pt x="4991099" y="0"/>
                </a:lnTo>
                <a:lnTo>
                  <a:pt x="4952999" y="0"/>
                </a:lnTo>
                <a:lnTo>
                  <a:pt x="4952999" y="38099"/>
                </a:lnTo>
                <a:lnTo>
                  <a:pt x="4991099" y="38099"/>
                </a:lnTo>
                <a:close/>
              </a:path>
              <a:path w="6067043" h="57911">
                <a:moveTo>
                  <a:pt x="5067299" y="38099"/>
                </a:moveTo>
                <a:lnTo>
                  <a:pt x="5067299" y="0"/>
                </a:lnTo>
                <a:lnTo>
                  <a:pt x="5029199" y="0"/>
                </a:lnTo>
                <a:lnTo>
                  <a:pt x="5029199" y="38099"/>
                </a:lnTo>
                <a:lnTo>
                  <a:pt x="5067299" y="38099"/>
                </a:lnTo>
                <a:close/>
              </a:path>
              <a:path w="6067043" h="57911">
                <a:moveTo>
                  <a:pt x="5143499" y="38099"/>
                </a:moveTo>
                <a:lnTo>
                  <a:pt x="5143499" y="0"/>
                </a:lnTo>
                <a:lnTo>
                  <a:pt x="5105399" y="0"/>
                </a:lnTo>
                <a:lnTo>
                  <a:pt x="5105399" y="38099"/>
                </a:lnTo>
                <a:lnTo>
                  <a:pt x="5143499" y="38099"/>
                </a:lnTo>
                <a:close/>
              </a:path>
              <a:path w="6067043" h="57911">
                <a:moveTo>
                  <a:pt x="5219699" y="38099"/>
                </a:moveTo>
                <a:lnTo>
                  <a:pt x="5219699" y="0"/>
                </a:lnTo>
                <a:lnTo>
                  <a:pt x="5181599" y="0"/>
                </a:lnTo>
                <a:lnTo>
                  <a:pt x="5181599" y="38099"/>
                </a:lnTo>
                <a:lnTo>
                  <a:pt x="5219699" y="38099"/>
                </a:lnTo>
                <a:close/>
              </a:path>
              <a:path w="6067043" h="57911">
                <a:moveTo>
                  <a:pt x="5295899" y="38099"/>
                </a:moveTo>
                <a:lnTo>
                  <a:pt x="5295899" y="0"/>
                </a:lnTo>
                <a:lnTo>
                  <a:pt x="5257799" y="0"/>
                </a:lnTo>
                <a:lnTo>
                  <a:pt x="5257799" y="38099"/>
                </a:lnTo>
                <a:lnTo>
                  <a:pt x="5295899" y="38099"/>
                </a:lnTo>
                <a:close/>
              </a:path>
              <a:path w="6067043" h="57911">
                <a:moveTo>
                  <a:pt x="5372099" y="38099"/>
                </a:moveTo>
                <a:lnTo>
                  <a:pt x="5372099" y="0"/>
                </a:lnTo>
                <a:lnTo>
                  <a:pt x="5333999" y="0"/>
                </a:lnTo>
                <a:lnTo>
                  <a:pt x="5333999" y="38099"/>
                </a:lnTo>
                <a:lnTo>
                  <a:pt x="5372099" y="38099"/>
                </a:lnTo>
                <a:close/>
              </a:path>
              <a:path w="6067043" h="57911">
                <a:moveTo>
                  <a:pt x="5448299" y="38099"/>
                </a:moveTo>
                <a:lnTo>
                  <a:pt x="5448299" y="0"/>
                </a:lnTo>
                <a:lnTo>
                  <a:pt x="5410199" y="0"/>
                </a:lnTo>
                <a:lnTo>
                  <a:pt x="5410199" y="38099"/>
                </a:lnTo>
                <a:lnTo>
                  <a:pt x="5448299" y="38099"/>
                </a:lnTo>
                <a:close/>
              </a:path>
              <a:path w="6067043" h="57911">
                <a:moveTo>
                  <a:pt x="5524499" y="38099"/>
                </a:moveTo>
                <a:lnTo>
                  <a:pt x="5524499" y="0"/>
                </a:lnTo>
                <a:lnTo>
                  <a:pt x="5486399" y="0"/>
                </a:lnTo>
                <a:lnTo>
                  <a:pt x="5486399" y="38099"/>
                </a:lnTo>
                <a:lnTo>
                  <a:pt x="5524499" y="38099"/>
                </a:lnTo>
                <a:close/>
              </a:path>
              <a:path w="6067043" h="57911">
                <a:moveTo>
                  <a:pt x="5600699" y="38099"/>
                </a:moveTo>
                <a:lnTo>
                  <a:pt x="5600699" y="0"/>
                </a:lnTo>
                <a:lnTo>
                  <a:pt x="5562599" y="0"/>
                </a:lnTo>
                <a:lnTo>
                  <a:pt x="5562599" y="38099"/>
                </a:lnTo>
                <a:lnTo>
                  <a:pt x="5600699" y="38099"/>
                </a:lnTo>
                <a:close/>
              </a:path>
              <a:path w="6067043" h="57911">
                <a:moveTo>
                  <a:pt x="5676899" y="38099"/>
                </a:moveTo>
                <a:lnTo>
                  <a:pt x="5676899" y="0"/>
                </a:lnTo>
                <a:lnTo>
                  <a:pt x="5638799" y="0"/>
                </a:lnTo>
                <a:lnTo>
                  <a:pt x="5638799" y="38099"/>
                </a:lnTo>
                <a:lnTo>
                  <a:pt x="5676899" y="38099"/>
                </a:lnTo>
                <a:close/>
              </a:path>
              <a:path w="6067043" h="57911">
                <a:moveTo>
                  <a:pt x="5753099" y="38099"/>
                </a:moveTo>
                <a:lnTo>
                  <a:pt x="5753099" y="0"/>
                </a:lnTo>
                <a:lnTo>
                  <a:pt x="5714999" y="0"/>
                </a:lnTo>
                <a:lnTo>
                  <a:pt x="5714999" y="38099"/>
                </a:lnTo>
                <a:lnTo>
                  <a:pt x="5753099" y="38099"/>
                </a:lnTo>
                <a:close/>
              </a:path>
              <a:path w="6067043" h="57911">
                <a:moveTo>
                  <a:pt x="5829299" y="38099"/>
                </a:moveTo>
                <a:lnTo>
                  <a:pt x="5829299" y="0"/>
                </a:lnTo>
                <a:lnTo>
                  <a:pt x="5791199" y="0"/>
                </a:lnTo>
                <a:lnTo>
                  <a:pt x="5791199" y="38099"/>
                </a:lnTo>
                <a:lnTo>
                  <a:pt x="5829299" y="38099"/>
                </a:lnTo>
                <a:close/>
              </a:path>
              <a:path w="6067043" h="57911">
                <a:moveTo>
                  <a:pt x="5905499" y="38099"/>
                </a:moveTo>
                <a:lnTo>
                  <a:pt x="5905499" y="0"/>
                </a:lnTo>
                <a:lnTo>
                  <a:pt x="5867399" y="0"/>
                </a:lnTo>
                <a:lnTo>
                  <a:pt x="5867399" y="38099"/>
                </a:lnTo>
                <a:lnTo>
                  <a:pt x="5905499" y="38099"/>
                </a:lnTo>
                <a:close/>
              </a:path>
              <a:path w="6067043" h="57911">
                <a:moveTo>
                  <a:pt x="5981699" y="38099"/>
                </a:moveTo>
                <a:lnTo>
                  <a:pt x="5981699" y="0"/>
                </a:lnTo>
                <a:lnTo>
                  <a:pt x="5943599" y="0"/>
                </a:lnTo>
                <a:lnTo>
                  <a:pt x="5943599" y="38099"/>
                </a:lnTo>
                <a:lnTo>
                  <a:pt x="5981699" y="38099"/>
                </a:lnTo>
                <a:close/>
              </a:path>
              <a:path w="6067043" h="57911">
                <a:moveTo>
                  <a:pt x="6067043" y="19811"/>
                </a:moveTo>
                <a:lnTo>
                  <a:pt x="5990843" y="-18287"/>
                </a:lnTo>
                <a:lnTo>
                  <a:pt x="5990843" y="57911"/>
                </a:lnTo>
                <a:lnTo>
                  <a:pt x="6067043" y="19811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67556" y="3866388"/>
            <a:ext cx="3933442" cy="57911"/>
          </a:xfrm>
          <a:custGeom>
            <a:avLst/>
            <a:gdLst/>
            <a:ahLst/>
            <a:cxnLst/>
            <a:rect l="l" t="t" r="r" b="b"/>
            <a:pathLst>
              <a:path w="3933443" h="57911">
                <a:moveTo>
                  <a:pt x="38099" y="38099"/>
                </a:moveTo>
                <a:lnTo>
                  <a:pt x="38099" y="0"/>
                </a:lnTo>
                <a:lnTo>
                  <a:pt x="0" y="0"/>
                </a:lnTo>
                <a:lnTo>
                  <a:pt x="0" y="38099"/>
                </a:lnTo>
                <a:lnTo>
                  <a:pt x="38099" y="38099"/>
                </a:lnTo>
                <a:close/>
              </a:path>
              <a:path w="3933443" h="57911">
                <a:moveTo>
                  <a:pt x="114299" y="38099"/>
                </a:moveTo>
                <a:lnTo>
                  <a:pt x="114299" y="0"/>
                </a:lnTo>
                <a:lnTo>
                  <a:pt x="76199" y="0"/>
                </a:lnTo>
                <a:lnTo>
                  <a:pt x="76199" y="38099"/>
                </a:lnTo>
                <a:lnTo>
                  <a:pt x="114299" y="38099"/>
                </a:lnTo>
                <a:close/>
              </a:path>
              <a:path w="3933443" h="57911">
                <a:moveTo>
                  <a:pt x="190499" y="38099"/>
                </a:moveTo>
                <a:lnTo>
                  <a:pt x="190499" y="0"/>
                </a:lnTo>
                <a:lnTo>
                  <a:pt x="152399" y="0"/>
                </a:lnTo>
                <a:lnTo>
                  <a:pt x="152399" y="38099"/>
                </a:lnTo>
                <a:lnTo>
                  <a:pt x="190499" y="38099"/>
                </a:lnTo>
                <a:close/>
              </a:path>
              <a:path w="3933443" h="57911">
                <a:moveTo>
                  <a:pt x="266699" y="38099"/>
                </a:moveTo>
                <a:lnTo>
                  <a:pt x="266699" y="0"/>
                </a:lnTo>
                <a:lnTo>
                  <a:pt x="228599" y="0"/>
                </a:lnTo>
                <a:lnTo>
                  <a:pt x="228599" y="38099"/>
                </a:lnTo>
                <a:lnTo>
                  <a:pt x="266699" y="38099"/>
                </a:lnTo>
                <a:close/>
              </a:path>
              <a:path w="3933443" h="57911">
                <a:moveTo>
                  <a:pt x="342899" y="38099"/>
                </a:moveTo>
                <a:lnTo>
                  <a:pt x="342899" y="0"/>
                </a:lnTo>
                <a:lnTo>
                  <a:pt x="304799" y="0"/>
                </a:lnTo>
                <a:lnTo>
                  <a:pt x="304799" y="38099"/>
                </a:lnTo>
                <a:lnTo>
                  <a:pt x="342899" y="38099"/>
                </a:lnTo>
                <a:close/>
              </a:path>
              <a:path w="3933443" h="57911">
                <a:moveTo>
                  <a:pt x="419099" y="38099"/>
                </a:moveTo>
                <a:lnTo>
                  <a:pt x="419099" y="0"/>
                </a:lnTo>
                <a:lnTo>
                  <a:pt x="380999" y="0"/>
                </a:lnTo>
                <a:lnTo>
                  <a:pt x="380999" y="38099"/>
                </a:lnTo>
                <a:lnTo>
                  <a:pt x="419099" y="38099"/>
                </a:lnTo>
                <a:close/>
              </a:path>
              <a:path w="3933443" h="57911">
                <a:moveTo>
                  <a:pt x="495299" y="38099"/>
                </a:moveTo>
                <a:lnTo>
                  <a:pt x="495299" y="0"/>
                </a:lnTo>
                <a:lnTo>
                  <a:pt x="457199" y="0"/>
                </a:lnTo>
                <a:lnTo>
                  <a:pt x="457199" y="38099"/>
                </a:lnTo>
                <a:lnTo>
                  <a:pt x="495299" y="38099"/>
                </a:lnTo>
                <a:close/>
              </a:path>
              <a:path w="3933443" h="57911">
                <a:moveTo>
                  <a:pt x="571499" y="38099"/>
                </a:moveTo>
                <a:lnTo>
                  <a:pt x="571499" y="0"/>
                </a:lnTo>
                <a:lnTo>
                  <a:pt x="533399" y="0"/>
                </a:lnTo>
                <a:lnTo>
                  <a:pt x="533399" y="38099"/>
                </a:lnTo>
                <a:lnTo>
                  <a:pt x="571499" y="38099"/>
                </a:lnTo>
                <a:close/>
              </a:path>
              <a:path w="3933443" h="57911">
                <a:moveTo>
                  <a:pt x="647699" y="38099"/>
                </a:moveTo>
                <a:lnTo>
                  <a:pt x="647699" y="0"/>
                </a:lnTo>
                <a:lnTo>
                  <a:pt x="609599" y="0"/>
                </a:lnTo>
                <a:lnTo>
                  <a:pt x="609599" y="38099"/>
                </a:lnTo>
                <a:lnTo>
                  <a:pt x="647699" y="38099"/>
                </a:lnTo>
                <a:close/>
              </a:path>
              <a:path w="3933443" h="57911">
                <a:moveTo>
                  <a:pt x="723899" y="38099"/>
                </a:moveTo>
                <a:lnTo>
                  <a:pt x="723899" y="0"/>
                </a:lnTo>
                <a:lnTo>
                  <a:pt x="685799" y="0"/>
                </a:lnTo>
                <a:lnTo>
                  <a:pt x="685799" y="38099"/>
                </a:lnTo>
                <a:lnTo>
                  <a:pt x="723899" y="38099"/>
                </a:lnTo>
                <a:close/>
              </a:path>
              <a:path w="3933443" h="57911">
                <a:moveTo>
                  <a:pt x="800099" y="38099"/>
                </a:moveTo>
                <a:lnTo>
                  <a:pt x="800099" y="0"/>
                </a:lnTo>
                <a:lnTo>
                  <a:pt x="761999" y="0"/>
                </a:lnTo>
                <a:lnTo>
                  <a:pt x="761999" y="38099"/>
                </a:lnTo>
                <a:lnTo>
                  <a:pt x="800099" y="38099"/>
                </a:lnTo>
                <a:close/>
              </a:path>
              <a:path w="3933443" h="57911">
                <a:moveTo>
                  <a:pt x="876299" y="38099"/>
                </a:moveTo>
                <a:lnTo>
                  <a:pt x="876299" y="0"/>
                </a:lnTo>
                <a:lnTo>
                  <a:pt x="838199" y="0"/>
                </a:lnTo>
                <a:lnTo>
                  <a:pt x="838199" y="38099"/>
                </a:lnTo>
                <a:lnTo>
                  <a:pt x="876299" y="38099"/>
                </a:lnTo>
                <a:close/>
              </a:path>
              <a:path w="3933443" h="57911">
                <a:moveTo>
                  <a:pt x="952499" y="38099"/>
                </a:moveTo>
                <a:lnTo>
                  <a:pt x="952499" y="0"/>
                </a:lnTo>
                <a:lnTo>
                  <a:pt x="914399" y="0"/>
                </a:lnTo>
                <a:lnTo>
                  <a:pt x="914399" y="38099"/>
                </a:lnTo>
                <a:lnTo>
                  <a:pt x="952499" y="38099"/>
                </a:lnTo>
                <a:close/>
              </a:path>
              <a:path w="3933443" h="57911">
                <a:moveTo>
                  <a:pt x="1028699" y="38099"/>
                </a:moveTo>
                <a:lnTo>
                  <a:pt x="1028699" y="0"/>
                </a:lnTo>
                <a:lnTo>
                  <a:pt x="990599" y="0"/>
                </a:lnTo>
                <a:lnTo>
                  <a:pt x="990599" y="38099"/>
                </a:lnTo>
                <a:lnTo>
                  <a:pt x="1028699" y="38099"/>
                </a:lnTo>
                <a:close/>
              </a:path>
              <a:path w="3933443" h="57911">
                <a:moveTo>
                  <a:pt x="1104899" y="38099"/>
                </a:moveTo>
                <a:lnTo>
                  <a:pt x="1104899" y="0"/>
                </a:lnTo>
                <a:lnTo>
                  <a:pt x="1066799" y="0"/>
                </a:lnTo>
                <a:lnTo>
                  <a:pt x="1066799" y="38099"/>
                </a:lnTo>
                <a:lnTo>
                  <a:pt x="1104899" y="38099"/>
                </a:lnTo>
                <a:close/>
              </a:path>
              <a:path w="3933443" h="57911">
                <a:moveTo>
                  <a:pt x="1181099" y="38099"/>
                </a:moveTo>
                <a:lnTo>
                  <a:pt x="1181099" y="0"/>
                </a:lnTo>
                <a:lnTo>
                  <a:pt x="1142999" y="0"/>
                </a:lnTo>
                <a:lnTo>
                  <a:pt x="1142999" y="38099"/>
                </a:lnTo>
                <a:lnTo>
                  <a:pt x="1181099" y="38099"/>
                </a:lnTo>
                <a:close/>
              </a:path>
              <a:path w="3933443" h="57911">
                <a:moveTo>
                  <a:pt x="1257299" y="38099"/>
                </a:moveTo>
                <a:lnTo>
                  <a:pt x="1257299" y="0"/>
                </a:lnTo>
                <a:lnTo>
                  <a:pt x="1219199" y="0"/>
                </a:lnTo>
                <a:lnTo>
                  <a:pt x="1219199" y="38099"/>
                </a:lnTo>
                <a:lnTo>
                  <a:pt x="1257299" y="38099"/>
                </a:lnTo>
                <a:close/>
              </a:path>
              <a:path w="3933443" h="57911">
                <a:moveTo>
                  <a:pt x="1333499" y="38099"/>
                </a:moveTo>
                <a:lnTo>
                  <a:pt x="1333499" y="0"/>
                </a:lnTo>
                <a:lnTo>
                  <a:pt x="1295399" y="0"/>
                </a:lnTo>
                <a:lnTo>
                  <a:pt x="1295399" y="38099"/>
                </a:lnTo>
                <a:lnTo>
                  <a:pt x="1333499" y="38099"/>
                </a:lnTo>
                <a:close/>
              </a:path>
              <a:path w="3933443" h="57911">
                <a:moveTo>
                  <a:pt x="1409699" y="38099"/>
                </a:moveTo>
                <a:lnTo>
                  <a:pt x="1409699" y="0"/>
                </a:lnTo>
                <a:lnTo>
                  <a:pt x="1371599" y="0"/>
                </a:lnTo>
                <a:lnTo>
                  <a:pt x="1371599" y="38099"/>
                </a:lnTo>
                <a:lnTo>
                  <a:pt x="1409699" y="38099"/>
                </a:lnTo>
                <a:close/>
              </a:path>
              <a:path w="3933443" h="57911">
                <a:moveTo>
                  <a:pt x="1485899" y="38099"/>
                </a:moveTo>
                <a:lnTo>
                  <a:pt x="1485899" y="0"/>
                </a:lnTo>
                <a:lnTo>
                  <a:pt x="1447799" y="0"/>
                </a:lnTo>
                <a:lnTo>
                  <a:pt x="1447799" y="38099"/>
                </a:lnTo>
                <a:lnTo>
                  <a:pt x="1485899" y="38099"/>
                </a:lnTo>
                <a:close/>
              </a:path>
              <a:path w="3933443" h="57911">
                <a:moveTo>
                  <a:pt x="1562099" y="38099"/>
                </a:moveTo>
                <a:lnTo>
                  <a:pt x="1562099" y="0"/>
                </a:lnTo>
                <a:lnTo>
                  <a:pt x="1523999" y="0"/>
                </a:lnTo>
                <a:lnTo>
                  <a:pt x="1523999" y="38099"/>
                </a:lnTo>
                <a:lnTo>
                  <a:pt x="1562099" y="38099"/>
                </a:lnTo>
                <a:close/>
              </a:path>
              <a:path w="3933443" h="57911">
                <a:moveTo>
                  <a:pt x="1638299" y="38099"/>
                </a:moveTo>
                <a:lnTo>
                  <a:pt x="1638299" y="0"/>
                </a:lnTo>
                <a:lnTo>
                  <a:pt x="1600199" y="0"/>
                </a:lnTo>
                <a:lnTo>
                  <a:pt x="1600199" y="38099"/>
                </a:lnTo>
                <a:lnTo>
                  <a:pt x="1638299" y="38099"/>
                </a:lnTo>
                <a:close/>
              </a:path>
              <a:path w="3933443" h="57911">
                <a:moveTo>
                  <a:pt x="1714499" y="38099"/>
                </a:moveTo>
                <a:lnTo>
                  <a:pt x="1714499" y="0"/>
                </a:lnTo>
                <a:lnTo>
                  <a:pt x="1676399" y="0"/>
                </a:lnTo>
                <a:lnTo>
                  <a:pt x="1676399" y="38099"/>
                </a:lnTo>
                <a:lnTo>
                  <a:pt x="1714499" y="38099"/>
                </a:lnTo>
                <a:close/>
              </a:path>
              <a:path w="3933443" h="57911">
                <a:moveTo>
                  <a:pt x="1790699" y="38099"/>
                </a:moveTo>
                <a:lnTo>
                  <a:pt x="1790699" y="0"/>
                </a:lnTo>
                <a:lnTo>
                  <a:pt x="1752599" y="0"/>
                </a:lnTo>
                <a:lnTo>
                  <a:pt x="1752599" y="38099"/>
                </a:lnTo>
                <a:lnTo>
                  <a:pt x="1790699" y="38099"/>
                </a:lnTo>
                <a:close/>
              </a:path>
              <a:path w="3933443" h="57911">
                <a:moveTo>
                  <a:pt x="1866899" y="38099"/>
                </a:moveTo>
                <a:lnTo>
                  <a:pt x="1866899" y="0"/>
                </a:lnTo>
                <a:lnTo>
                  <a:pt x="1828799" y="0"/>
                </a:lnTo>
                <a:lnTo>
                  <a:pt x="1828799" y="38099"/>
                </a:lnTo>
                <a:lnTo>
                  <a:pt x="1866899" y="38099"/>
                </a:lnTo>
                <a:close/>
              </a:path>
              <a:path w="3933443" h="57911">
                <a:moveTo>
                  <a:pt x="1943099" y="38099"/>
                </a:moveTo>
                <a:lnTo>
                  <a:pt x="1943099" y="0"/>
                </a:lnTo>
                <a:lnTo>
                  <a:pt x="1904999" y="0"/>
                </a:lnTo>
                <a:lnTo>
                  <a:pt x="1904999" y="38099"/>
                </a:lnTo>
                <a:lnTo>
                  <a:pt x="1943099" y="38099"/>
                </a:lnTo>
                <a:close/>
              </a:path>
              <a:path w="3933443" h="57911">
                <a:moveTo>
                  <a:pt x="2019299" y="38099"/>
                </a:moveTo>
                <a:lnTo>
                  <a:pt x="2019299" y="0"/>
                </a:lnTo>
                <a:lnTo>
                  <a:pt x="1981199" y="0"/>
                </a:lnTo>
                <a:lnTo>
                  <a:pt x="1981199" y="38099"/>
                </a:lnTo>
                <a:lnTo>
                  <a:pt x="2019299" y="38099"/>
                </a:lnTo>
                <a:close/>
              </a:path>
              <a:path w="3933443" h="57911">
                <a:moveTo>
                  <a:pt x="2095499" y="38099"/>
                </a:moveTo>
                <a:lnTo>
                  <a:pt x="2095499" y="0"/>
                </a:lnTo>
                <a:lnTo>
                  <a:pt x="2057399" y="0"/>
                </a:lnTo>
                <a:lnTo>
                  <a:pt x="2057399" y="38099"/>
                </a:lnTo>
                <a:lnTo>
                  <a:pt x="2095499" y="38099"/>
                </a:lnTo>
                <a:close/>
              </a:path>
              <a:path w="3933443" h="57911">
                <a:moveTo>
                  <a:pt x="2171699" y="38099"/>
                </a:moveTo>
                <a:lnTo>
                  <a:pt x="2171699" y="0"/>
                </a:lnTo>
                <a:lnTo>
                  <a:pt x="2133599" y="0"/>
                </a:lnTo>
                <a:lnTo>
                  <a:pt x="2133599" y="38099"/>
                </a:lnTo>
                <a:lnTo>
                  <a:pt x="2171699" y="38099"/>
                </a:lnTo>
                <a:close/>
              </a:path>
              <a:path w="3933443" h="57911">
                <a:moveTo>
                  <a:pt x="2247899" y="38099"/>
                </a:moveTo>
                <a:lnTo>
                  <a:pt x="2247899" y="0"/>
                </a:lnTo>
                <a:lnTo>
                  <a:pt x="2209799" y="0"/>
                </a:lnTo>
                <a:lnTo>
                  <a:pt x="2209799" y="38099"/>
                </a:lnTo>
                <a:lnTo>
                  <a:pt x="2247899" y="38099"/>
                </a:lnTo>
                <a:close/>
              </a:path>
              <a:path w="3933443" h="57911">
                <a:moveTo>
                  <a:pt x="2324099" y="38099"/>
                </a:moveTo>
                <a:lnTo>
                  <a:pt x="2324099" y="0"/>
                </a:lnTo>
                <a:lnTo>
                  <a:pt x="2285999" y="0"/>
                </a:lnTo>
                <a:lnTo>
                  <a:pt x="2285999" y="38099"/>
                </a:lnTo>
                <a:lnTo>
                  <a:pt x="2324099" y="38099"/>
                </a:lnTo>
                <a:close/>
              </a:path>
              <a:path w="3933443" h="57911">
                <a:moveTo>
                  <a:pt x="2400299" y="38099"/>
                </a:moveTo>
                <a:lnTo>
                  <a:pt x="2400299" y="0"/>
                </a:lnTo>
                <a:lnTo>
                  <a:pt x="2362199" y="0"/>
                </a:lnTo>
                <a:lnTo>
                  <a:pt x="2362199" y="38099"/>
                </a:lnTo>
                <a:lnTo>
                  <a:pt x="2400299" y="38099"/>
                </a:lnTo>
                <a:close/>
              </a:path>
              <a:path w="3933443" h="57911">
                <a:moveTo>
                  <a:pt x="2476499" y="38099"/>
                </a:moveTo>
                <a:lnTo>
                  <a:pt x="2476499" y="0"/>
                </a:lnTo>
                <a:lnTo>
                  <a:pt x="2438399" y="0"/>
                </a:lnTo>
                <a:lnTo>
                  <a:pt x="2438399" y="38099"/>
                </a:lnTo>
                <a:lnTo>
                  <a:pt x="2476499" y="38099"/>
                </a:lnTo>
                <a:close/>
              </a:path>
              <a:path w="3933443" h="57911">
                <a:moveTo>
                  <a:pt x="2552699" y="38099"/>
                </a:moveTo>
                <a:lnTo>
                  <a:pt x="2552699" y="0"/>
                </a:lnTo>
                <a:lnTo>
                  <a:pt x="2514599" y="0"/>
                </a:lnTo>
                <a:lnTo>
                  <a:pt x="2514599" y="38099"/>
                </a:lnTo>
                <a:lnTo>
                  <a:pt x="2552699" y="38099"/>
                </a:lnTo>
                <a:close/>
              </a:path>
              <a:path w="3933443" h="57911">
                <a:moveTo>
                  <a:pt x="2628899" y="38099"/>
                </a:moveTo>
                <a:lnTo>
                  <a:pt x="2628899" y="0"/>
                </a:lnTo>
                <a:lnTo>
                  <a:pt x="2590799" y="0"/>
                </a:lnTo>
                <a:lnTo>
                  <a:pt x="2590799" y="38099"/>
                </a:lnTo>
                <a:lnTo>
                  <a:pt x="2628899" y="38099"/>
                </a:lnTo>
                <a:close/>
              </a:path>
              <a:path w="3933443" h="57911">
                <a:moveTo>
                  <a:pt x="2705099" y="38099"/>
                </a:moveTo>
                <a:lnTo>
                  <a:pt x="2705099" y="0"/>
                </a:lnTo>
                <a:lnTo>
                  <a:pt x="2666999" y="0"/>
                </a:lnTo>
                <a:lnTo>
                  <a:pt x="2666999" y="38099"/>
                </a:lnTo>
                <a:lnTo>
                  <a:pt x="2705099" y="38099"/>
                </a:lnTo>
                <a:close/>
              </a:path>
              <a:path w="3933443" h="57911">
                <a:moveTo>
                  <a:pt x="2781299" y="38099"/>
                </a:moveTo>
                <a:lnTo>
                  <a:pt x="2781299" y="0"/>
                </a:lnTo>
                <a:lnTo>
                  <a:pt x="2743199" y="0"/>
                </a:lnTo>
                <a:lnTo>
                  <a:pt x="2743199" y="38099"/>
                </a:lnTo>
                <a:lnTo>
                  <a:pt x="2781299" y="38099"/>
                </a:lnTo>
                <a:close/>
              </a:path>
              <a:path w="3933443" h="57911">
                <a:moveTo>
                  <a:pt x="2857499" y="38099"/>
                </a:moveTo>
                <a:lnTo>
                  <a:pt x="2857499" y="0"/>
                </a:lnTo>
                <a:lnTo>
                  <a:pt x="2819399" y="0"/>
                </a:lnTo>
                <a:lnTo>
                  <a:pt x="2819399" y="38099"/>
                </a:lnTo>
                <a:lnTo>
                  <a:pt x="2857499" y="38099"/>
                </a:lnTo>
                <a:close/>
              </a:path>
              <a:path w="3933443" h="57911">
                <a:moveTo>
                  <a:pt x="2933699" y="38099"/>
                </a:moveTo>
                <a:lnTo>
                  <a:pt x="2933699" y="0"/>
                </a:lnTo>
                <a:lnTo>
                  <a:pt x="2895599" y="0"/>
                </a:lnTo>
                <a:lnTo>
                  <a:pt x="2895599" y="38099"/>
                </a:lnTo>
                <a:lnTo>
                  <a:pt x="2933699" y="38099"/>
                </a:lnTo>
                <a:close/>
              </a:path>
              <a:path w="3933443" h="57911">
                <a:moveTo>
                  <a:pt x="3009899" y="38099"/>
                </a:moveTo>
                <a:lnTo>
                  <a:pt x="3009899" y="0"/>
                </a:lnTo>
                <a:lnTo>
                  <a:pt x="2971799" y="0"/>
                </a:lnTo>
                <a:lnTo>
                  <a:pt x="2971799" y="38099"/>
                </a:lnTo>
                <a:lnTo>
                  <a:pt x="3009899" y="38099"/>
                </a:lnTo>
                <a:close/>
              </a:path>
              <a:path w="3933443" h="57911">
                <a:moveTo>
                  <a:pt x="3086099" y="38099"/>
                </a:moveTo>
                <a:lnTo>
                  <a:pt x="3086099" y="0"/>
                </a:lnTo>
                <a:lnTo>
                  <a:pt x="3047999" y="0"/>
                </a:lnTo>
                <a:lnTo>
                  <a:pt x="3047999" y="38099"/>
                </a:lnTo>
                <a:lnTo>
                  <a:pt x="3086099" y="38099"/>
                </a:lnTo>
                <a:close/>
              </a:path>
              <a:path w="3933443" h="57911">
                <a:moveTo>
                  <a:pt x="3162299" y="38099"/>
                </a:moveTo>
                <a:lnTo>
                  <a:pt x="3162299" y="0"/>
                </a:lnTo>
                <a:lnTo>
                  <a:pt x="3124199" y="0"/>
                </a:lnTo>
                <a:lnTo>
                  <a:pt x="3124199" y="38099"/>
                </a:lnTo>
                <a:lnTo>
                  <a:pt x="3162299" y="38099"/>
                </a:lnTo>
                <a:close/>
              </a:path>
              <a:path w="3933443" h="57911">
                <a:moveTo>
                  <a:pt x="3238499" y="38099"/>
                </a:moveTo>
                <a:lnTo>
                  <a:pt x="3238499" y="0"/>
                </a:lnTo>
                <a:lnTo>
                  <a:pt x="3200399" y="0"/>
                </a:lnTo>
                <a:lnTo>
                  <a:pt x="3200399" y="38099"/>
                </a:lnTo>
                <a:lnTo>
                  <a:pt x="3238499" y="38099"/>
                </a:lnTo>
                <a:close/>
              </a:path>
              <a:path w="3933443" h="57911">
                <a:moveTo>
                  <a:pt x="3314699" y="38099"/>
                </a:moveTo>
                <a:lnTo>
                  <a:pt x="3314699" y="0"/>
                </a:lnTo>
                <a:lnTo>
                  <a:pt x="3276599" y="0"/>
                </a:lnTo>
                <a:lnTo>
                  <a:pt x="3276599" y="38099"/>
                </a:lnTo>
                <a:lnTo>
                  <a:pt x="3314699" y="38099"/>
                </a:lnTo>
                <a:close/>
              </a:path>
              <a:path w="3933443" h="57911">
                <a:moveTo>
                  <a:pt x="3390899" y="38099"/>
                </a:moveTo>
                <a:lnTo>
                  <a:pt x="3390899" y="0"/>
                </a:lnTo>
                <a:lnTo>
                  <a:pt x="3352799" y="0"/>
                </a:lnTo>
                <a:lnTo>
                  <a:pt x="3352799" y="38099"/>
                </a:lnTo>
                <a:lnTo>
                  <a:pt x="3390899" y="38099"/>
                </a:lnTo>
                <a:close/>
              </a:path>
              <a:path w="3933443" h="57911">
                <a:moveTo>
                  <a:pt x="3467099" y="38099"/>
                </a:moveTo>
                <a:lnTo>
                  <a:pt x="3467099" y="0"/>
                </a:lnTo>
                <a:lnTo>
                  <a:pt x="3428999" y="0"/>
                </a:lnTo>
                <a:lnTo>
                  <a:pt x="3428999" y="38099"/>
                </a:lnTo>
                <a:lnTo>
                  <a:pt x="3467099" y="38099"/>
                </a:lnTo>
                <a:close/>
              </a:path>
              <a:path w="3933443" h="57911">
                <a:moveTo>
                  <a:pt x="3543299" y="38099"/>
                </a:moveTo>
                <a:lnTo>
                  <a:pt x="3543299" y="0"/>
                </a:lnTo>
                <a:lnTo>
                  <a:pt x="3505199" y="0"/>
                </a:lnTo>
                <a:lnTo>
                  <a:pt x="3505199" y="38099"/>
                </a:lnTo>
                <a:lnTo>
                  <a:pt x="3543299" y="38099"/>
                </a:lnTo>
                <a:close/>
              </a:path>
              <a:path w="3933443" h="57911">
                <a:moveTo>
                  <a:pt x="3619499" y="38099"/>
                </a:moveTo>
                <a:lnTo>
                  <a:pt x="3619499" y="0"/>
                </a:lnTo>
                <a:lnTo>
                  <a:pt x="3581399" y="0"/>
                </a:lnTo>
                <a:lnTo>
                  <a:pt x="3581399" y="38099"/>
                </a:lnTo>
                <a:lnTo>
                  <a:pt x="3619499" y="38099"/>
                </a:lnTo>
                <a:close/>
              </a:path>
              <a:path w="3933443" h="57911">
                <a:moveTo>
                  <a:pt x="3695699" y="38099"/>
                </a:moveTo>
                <a:lnTo>
                  <a:pt x="3695699" y="0"/>
                </a:lnTo>
                <a:lnTo>
                  <a:pt x="3657599" y="0"/>
                </a:lnTo>
                <a:lnTo>
                  <a:pt x="3657599" y="38099"/>
                </a:lnTo>
                <a:lnTo>
                  <a:pt x="3695699" y="38099"/>
                </a:lnTo>
                <a:close/>
              </a:path>
              <a:path w="3933443" h="57911">
                <a:moveTo>
                  <a:pt x="3771899" y="38099"/>
                </a:moveTo>
                <a:lnTo>
                  <a:pt x="3771899" y="0"/>
                </a:lnTo>
                <a:lnTo>
                  <a:pt x="3733799" y="0"/>
                </a:lnTo>
                <a:lnTo>
                  <a:pt x="3733799" y="38099"/>
                </a:lnTo>
                <a:lnTo>
                  <a:pt x="3771899" y="38099"/>
                </a:lnTo>
                <a:close/>
              </a:path>
              <a:path w="3933443" h="57911">
                <a:moveTo>
                  <a:pt x="3848099" y="38099"/>
                </a:moveTo>
                <a:lnTo>
                  <a:pt x="3848099" y="0"/>
                </a:lnTo>
                <a:lnTo>
                  <a:pt x="3809999" y="0"/>
                </a:lnTo>
                <a:lnTo>
                  <a:pt x="3809999" y="38099"/>
                </a:lnTo>
                <a:lnTo>
                  <a:pt x="3848099" y="38099"/>
                </a:lnTo>
                <a:close/>
              </a:path>
              <a:path w="3933443" h="57911">
                <a:moveTo>
                  <a:pt x="3933443" y="19811"/>
                </a:moveTo>
                <a:lnTo>
                  <a:pt x="3857243" y="-18287"/>
                </a:lnTo>
                <a:lnTo>
                  <a:pt x="3857243" y="57911"/>
                </a:lnTo>
                <a:lnTo>
                  <a:pt x="3933443" y="19811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9158" y="4933188"/>
            <a:ext cx="1571243" cy="57911"/>
          </a:xfrm>
          <a:custGeom>
            <a:avLst/>
            <a:gdLst/>
            <a:ahLst/>
            <a:cxnLst/>
            <a:rect l="l" t="t" r="r" b="b"/>
            <a:pathLst>
              <a:path w="1571243" h="57911">
                <a:moveTo>
                  <a:pt x="38099" y="38099"/>
                </a:moveTo>
                <a:lnTo>
                  <a:pt x="38099" y="0"/>
                </a:lnTo>
                <a:lnTo>
                  <a:pt x="0" y="0"/>
                </a:lnTo>
                <a:lnTo>
                  <a:pt x="0" y="38099"/>
                </a:lnTo>
                <a:lnTo>
                  <a:pt x="38099" y="38099"/>
                </a:lnTo>
                <a:close/>
              </a:path>
              <a:path w="1571243" h="57911">
                <a:moveTo>
                  <a:pt x="114299" y="38099"/>
                </a:moveTo>
                <a:lnTo>
                  <a:pt x="114299" y="0"/>
                </a:lnTo>
                <a:lnTo>
                  <a:pt x="76199" y="0"/>
                </a:lnTo>
                <a:lnTo>
                  <a:pt x="76199" y="38099"/>
                </a:lnTo>
                <a:lnTo>
                  <a:pt x="114299" y="38099"/>
                </a:lnTo>
                <a:close/>
              </a:path>
              <a:path w="1571243" h="57911">
                <a:moveTo>
                  <a:pt x="190499" y="38099"/>
                </a:moveTo>
                <a:lnTo>
                  <a:pt x="190499" y="0"/>
                </a:lnTo>
                <a:lnTo>
                  <a:pt x="152399" y="0"/>
                </a:lnTo>
                <a:lnTo>
                  <a:pt x="152399" y="38099"/>
                </a:lnTo>
                <a:lnTo>
                  <a:pt x="190499" y="38099"/>
                </a:lnTo>
                <a:close/>
              </a:path>
              <a:path w="1571243" h="57911">
                <a:moveTo>
                  <a:pt x="266699" y="38099"/>
                </a:moveTo>
                <a:lnTo>
                  <a:pt x="266699" y="0"/>
                </a:lnTo>
                <a:lnTo>
                  <a:pt x="228599" y="0"/>
                </a:lnTo>
                <a:lnTo>
                  <a:pt x="228599" y="38099"/>
                </a:lnTo>
                <a:lnTo>
                  <a:pt x="266699" y="38099"/>
                </a:lnTo>
                <a:close/>
              </a:path>
              <a:path w="1571243" h="57911">
                <a:moveTo>
                  <a:pt x="342899" y="38099"/>
                </a:moveTo>
                <a:lnTo>
                  <a:pt x="342899" y="0"/>
                </a:lnTo>
                <a:lnTo>
                  <a:pt x="304799" y="0"/>
                </a:lnTo>
                <a:lnTo>
                  <a:pt x="304799" y="38099"/>
                </a:lnTo>
                <a:lnTo>
                  <a:pt x="342899" y="38099"/>
                </a:lnTo>
                <a:close/>
              </a:path>
              <a:path w="1571243" h="57911">
                <a:moveTo>
                  <a:pt x="419099" y="38099"/>
                </a:moveTo>
                <a:lnTo>
                  <a:pt x="419099" y="0"/>
                </a:lnTo>
                <a:lnTo>
                  <a:pt x="380999" y="0"/>
                </a:lnTo>
                <a:lnTo>
                  <a:pt x="380999" y="38099"/>
                </a:lnTo>
                <a:lnTo>
                  <a:pt x="419099" y="38099"/>
                </a:lnTo>
                <a:close/>
              </a:path>
              <a:path w="1571243" h="57911">
                <a:moveTo>
                  <a:pt x="495299" y="38099"/>
                </a:moveTo>
                <a:lnTo>
                  <a:pt x="495299" y="0"/>
                </a:lnTo>
                <a:lnTo>
                  <a:pt x="457199" y="0"/>
                </a:lnTo>
                <a:lnTo>
                  <a:pt x="457199" y="38099"/>
                </a:lnTo>
                <a:lnTo>
                  <a:pt x="495299" y="38099"/>
                </a:lnTo>
                <a:close/>
              </a:path>
              <a:path w="1571243" h="57911">
                <a:moveTo>
                  <a:pt x="571499" y="38099"/>
                </a:moveTo>
                <a:lnTo>
                  <a:pt x="571499" y="0"/>
                </a:lnTo>
                <a:lnTo>
                  <a:pt x="533399" y="0"/>
                </a:lnTo>
                <a:lnTo>
                  <a:pt x="533399" y="38099"/>
                </a:lnTo>
                <a:lnTo>
                  <a:pt x="571499" y="38099"/>
                </a:lnTo>
                <a:close/>
              </a:path>
              <a:path w="1571243" h="57911">
                <a:moveTo>
                  <a:pt x="647699" y="38099"/>
                </a:moveTo>
                <a:lnTo>
                  <a:pt x="647699" y="0"/>
                </a:lnTo>
                <a:lnTo>
                  <a:pt x="609599" y="0"/>
                </a:lnTo>
                <a:lnTo>
                  <a:pt x="609599" y="38099"/>
                </a:lnTo>
                <a:lnTo>
                  <a:pt x="647699" y="38099"/>
                </a:lnTo>
                <a:close/>
              </a:path>
              <a:path w="1571243" h="57911">
                <a:moveTo>
                  <a:pt x="723899" y="38099"/>
                </a:moveTo>
                <a:lnTo>
                  <a:pt x="723899" y="0"/>
                </a:lnTo>
                <a:lnTo>
                  <a:pt x="685799" y="0"/>
                </a:lnTo>
                <a:lnTo>
                  <a:pt x="685799" y="38099"/>
                </a:lnTo>
                <a:lnTo>
                  <a:pt x="723899" y="38099"/>
                </a:lnTo>
                <a:close/>
              </a:path>
              <a:path w="1571243" h="57911">
                <a:moveTo>
                  <a:pt x="800099" y="38099"/>
                </a:moveTo>
                <a:lnTo>
                  <a:pt x="800099" y="0"/>
                </a:lnTo>
                <a:lnTo>
                  <a:pt x="761999" y="0"/>
                </a:lnTo>
                <a:lnTo>
                  <a:pt x="761999" y="38099"/>
                </a:lnTo>
                <a:lnTo>
                  <a:pt x="800099" y="38099"/>
                </a:lnTo>
                <a:close/>
              </a:path>
              <a:path w="1571243" h="57911">
                <a:moveTo>
                  <a:pt x="876299" y="38099"/>
                </a:moveTo>
                <a:lnTo>
                  <a:pt x="876299" y="0"/>
                </a:lnTo>
                <a:lnTo>
                  <a:pt x="838199" y="0"/>
                </a:lnTo>
                <a:lnTo>
                  <a:pt x="838199" y="38099"/>
                </a:lnTo>
                <a:lnTo>
                  <a:pt x="876299" y="38099"/>
                </a:lnTo>
                <a:close/>
              </a:path>
              <a:path w="1571243" h="57911">
                <a:moveTo>
                  <a:pt x="952499" y="38099"/>
                </a:moveTo>
                <a:lnTo>
                  <a:pt x="952499" y="0"/>
                </a:lnTo>
                <a:lnTo>
                  <a:pt x="914399" y="0"/>
                </a:lnTo>
                <a:lnTo>
                  <a:pt x="914399" y="38099"/>
                </a:lnTo>
                <a:lnTo>
                  <a:pt x="952499" y="38099"/>
                </a:lnTo>
                <a:close/>
              </a:path>
              <a:path w="1571243" h="57911">
                <a:moveTo>
                  <a:pt x="1028699" y="38099"/>
                </a:moveTo>
                <a:lnTo>
                  <a:pt x="1028699" y="0"/>
                </a:lnTo>
                <a:lnTo>
                  <a:pt x="990599" y="0"/>
                </a:lnTo>
                <a:lnTo>
                  <a:pt x="990599" y="38099"/>
                </a:lnTo>
                <a:lnTo>
                  <a:pt x="1028699" y="38099"/>
                </a:lnTo>
                <a:close/>
              </a:path>
              <a:path w="1571243" h="57911">
                <a:moveTo>
                  <a:pt x="1104899" y="38099"/>
                </a:moveTo>
                <a:lnTo>
                  <a:pt x="1104899" y="0"/>
                </a:lnTo>
                <a:lnTo>
                  <a:pt x="1066799" y="0"/>
                </a:lnTo>
                <a:lnTo>
                  <a:pt x="1066799" y="38099"/>
                </a:lnTo>
                <a:lnTo>
                  <a:pt x="1104899" y="38099"/>
                </a:lnTo>
                <a:close/>
              </a:path>
              <a:path w="1571243" h="57911">
                <a:moveTo>
                  <a:pt x="1181099" y="38099"/>
                </a:moveTo>
                <a:lnTo>
                  <a:pt x="1181099" y="0"/>
                </a:lnTo>
                <a:lnTo>
                  <a:pt x="1142999" y="0"/>
                </a:lnTo>
                <a:lnTo>
                  <a:pt x="1142999" y="38099"/>
                </a:lnTo>
                <a:lnTo>
                  <a:pt x="1181099" y="38099"/>
                </a:lnTo>
                <a:close/>
              </a:path>
              <a:path w="1571243" h="57911">
                <a:moveTo>
                  <a:pt x="1257299" y="38099"/>
                </a:moveTo>
                <a:lnTo>
                  <a:pt x="1257299" y="0"/>
                </a:lnTo>
                <a:lnTo>
                  <a:pt x="1219199" y="0"/>
                </a:lnTo>
                <a:lnTo>
                  <a:pt x="1219199" y="38099"/>
                </a:lnTo>
                <a:lnTo>
                  <a:pt x="1257299" y="38099"/>
                </a:lnTo>
                <a:close/>
              </a:path>
              <a:path w="1571243" h="57911">
                <a:moveTo>
                  <a:pt x="1333499" y="38099"/>
                </a:moveTo>
                <a:lnTo>
                  <a:pt x="1333499" y="0"/>
                </a:lnTo>
                <a:lnTo>
                  <a:pt x="1295399" y="0"/>
                </a:lnTo>
                <a:lnTo>
                  <a:pt x="1295399" y="38099"/>
                </a:lnTo>
                <a:lnTo>
                  <a:pt x="1333499" y="38099"/>
                </a:lnTo>
                <a:close/>
              </a:path>
              <a:path w="1571243" h="57911">
                <a:moveTo>
                  <a:pt x="1409699" y="38099"/>
                </a:moveTo>
                <a:lnTo>
                  <a:pt x="1409699" y="0"/>
                </a:lnTo>
                <a:lnTo>
                  <a:pt x="1371599" y="0"/>
                </a:lnTo>
                <a:lnTo>
                  <a:pt x="1371599" y="38099"/>
                </a:lnTo>
                <a:lnTo>
                  <a:pt x="1409699" y="38099"/>
                </a:lnTo>
                <a:close/>
              </a:path>
              <a:path w="1571243" h="57911">
                <a:moveTo>
                  <a:pt x="1485899" y="38099"/>
                </a:moveTo>
                <a:lnTo>
                  <a:pt x="1485899" y="0"/>
                </a:lnTo>
                <a:lnTo>
                  <a:pt x="1447799" y="0"/>
                </a:lnTo>
                <a:lnTo>
                  <a:pt x="1447799" y="38099"/>
                </a:lnTo>
                <a:lnTo>
                  <a:pt x="1485899" y="38099"/>
                </a:lnTo>
                <a:close/>
              </a:path>
              <a:path w="1571243" h="57911">
                <a:moveTo>
                  <a:pt x="1571243" y="19811"/>
                </a:moveTo>
                <a:lnTo>
                  <a:pt x="1495043" y="-18287"/>
                </a:lnTo>
                <a:lnTo>
                  <a:pt x="1495043" y="57911"/>
                </a:lnTo>
                <a:lnTo>
                  <a:pt x="1571243" y="19811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298698"/>
            <a:ext cx="8194675" cy="2042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163581" indent="-342790">
              <a:buFont typeface="Arial"/>
              <a:buChar char="•"/>
              <a:tabLst>
                <a:tab pos="354849" algn="l"/>
              </a:tabLst>
            </a:pPr>
            <a:r>
              <a:rPr sz="3200" spc="-10" dirty="0">
                <a:latin typeface="Arial"/>
                <a:cs typeface="Arial"/>
              </a:rPr>
              <a:t>Menge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 ap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 d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spc="5" dirty="0">
                <a:latin typeface="Arial"/>
                <a:cs typeface="Arial"/>
              </a:rPr>
              <a:t>ks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 d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nga</a:t>
            </a:r>
            <a:r>
              <a:rPr sz="3200" dirty="0">
                <a:latin typeface="Arial"/>
                <a:cs typeface="Arial"/>
              </a:rPr>
              <a:t>n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engu</a:t>
            </a:r>
            <a:r>
              <a:rPr sz="3200" spc="-5" dirty="0">
                <a:latin typeface="Arial"/>
                <a:cs typeface="Arial"/>
              </a:rPr>
              <a:t>j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ng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na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"/>
              </a:spcBef>
              <a:buFont typeface="Arial"/>
              <a:buChar char="•"/>
            </a:pPr>
            <a:endParaRPr sz="900"/>
          </a:p>
          <a:p>
            <a:pPr marL="355485" marR="12696" indent="-342790">
              <a:lnSpc>
                <a:spcPts val="3828"/>
              </a:lnSpc>
              <a:buFont typeface="Arial"/>
              <a:buChar char="•"/>
              <a:tabLst>
                <a:tab pos="354849" algn="l"/>
              </a:tabLst>
            </a:pPr>
            <a:r>
              <a:rPr sz="3200" spc="-10" dirty="0">
                <a:latin typeface="Arial"/>
                <a:cs typeface="Arial"/>
              </a:rPr>
              <a:t>Menge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ahu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j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5" dirty="0">
                <a:latin typeface="Arial"/>
                <a:cs typeface="Arial"/>
              </a:rPr>
              <a:t>is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j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2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engu</a:t>
            </a:r>
            <a:r>
              <a:rPr sz="3200" spc="-5" dirty="0">
                <a:latin typeface="Arial"/>
                <a:cs typeface="Arial"/>
              </a:rPr>
              <a:t>ji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pe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an</a:t>
            </a:r>
            <a:r>
              <a:rPr sz="3200" spc="-20" dirty="0">
                <a:latin typeface="Arial"/>
                <a:cs typeface="Arial"/>
              </a:rPr>
              <a:t>g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 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una</a:t>
            </a:r>
            <a:r>
              <a:rPr sz="3200" dirty="0">
                <a:latin typeface="Arial"/>
                <a:cs typeface="Arial"/>
              </a:rPr>
              <a:t>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2585523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T</a:t>
            </a:r>
            <a:r>
              <a:rPr sz="4500" dirty="0">
                <a:latin typeface="Arial"/>
                <a:cs typeface="Arial"/>
              </a:rPr>
              <a:t>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15" dirty="0">
                <a:latin typeface="Arial"/>
                <a:cs typeface="Arial"/>
              </a:rPr>
              <a:t>U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1749"/>
            <a:ext cx="4697730" cy="1064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F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nc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spc="10" dirty="0">
                <a:latin typeface="Century Gothic"/>
                <a:cs typeface="Century Gothic"/>
              </a:rPr>
              <a:t>o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l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(</a:t>
            </a:r>
            <a:r>
              <a:rPr sz="3200" spc="-10" dirty="0">
                <a:latin typeface="Century Gothic"/>
                <a:cs typeface="Century Gothic"/>
              </a:rPr>
              <a:t>Bla</a:t>
            </a:r>
            <a:r>
              <a:rPr sz="3200" dirty="0">
                <a:latin typeface="Century Gothic"/>
                <a:cs typeface="Century Gothic"/>
              </a:rPr>
              <a:t>ck </a:t>
            </a:r>
            <a:r>
              <a:rPr sz="3200" spc="-10" dirty="0">
                <a:latin typeface="Century Gothic"/>
                <a:cs typeface="Century Gothic"/>
              </a:rPr>
              <a:t>B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" dirty="0">
                <a:latin typeface="Century Gothic"/>
                <a:cs typeface="Century Gothic"/>
              </a:rPr>
              <a:t>x</a:t>
            </a:r>
            <a:r>
              <a:rPr sz="3200" dirty="0">
                <a:latin typeface="Century Gothic"/>
                <a:cs typeface="Century Gothic"/>
              </a:rPr>
              <a:t>)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entury Gothic"/>
              <a:buChar char="•"/>
            </a:pPr>
            <a:endParaRPr sz="700"/>
          </a:p>
          <a:p>
            <a:pPr marL="355485" indent="-343425">
              <a:lnSpc>
                <a:spcPts val="3774"/>
              </a:lnSpc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r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c</a:t>
            </a:r>
            <a:r>
              <a:rPr sz="3200" spc="5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spc="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l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(</a:t>
            </a:r>
            <a:r>
              <a:rPr sz="3200" spc="-5" dirty="0">
                <a:latin typeface="Century Gothic"/>
                <a:cs typeface="Century Gothic"/>
              </a:rPr>
              <a:t>W</a:t>
            </a:r>
            <a:r>
              <a:rPr sz="3200" dirty="0">
                <a:latin typeface="Century Gothic"/>
                <a:cs typeface="Century Gothic"/>
              </a:rPr>
              <a:t>h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spc="5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e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B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" dirty="0">
                <a:latin typeface="Century Gothic"/>
                <a:cs typeface="Century Gothic"/>
              </a:rPr>
              <a:t>x</a:t>
            </a:r>
            <a:r>
              <a:rPr sz="3200" dirty="0">
                <a:latin typeface="Century Gothic"/>
                <a:cs typeface="Century Gothic"/>
              </a:rPr>
              <a:t>)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93315">
              <a:lnSpc>
                <a:spcPts val="5353"/>
              </a:lnSpc>
            </a:pPr>
            <a:r>
              <a:rPr sz="4500" spc="-10" dirty="0">
                <a:latin typeface="Arial"/>
                <a:cs typeface="Arial"/>
              </a:rPr>
              <a:t>M</a:t>
            </a:r>
            <a:r>
              <a:rPr sz="4500" spc="-5" dirty="0">
                <a:latin typeface="Arial"/>
                <a:cs typeface="Arial"/>
              </a:rPr>
              <a:t>E</a:t>
            </a:r>
            <a:r>
              <a:rPr sz="4500" spc="5" dirty="0">
                <a:latin typeface="Arial"/>
                <a:cs typeface="Arial"/>
              </a:rPr>
              <a:t>T</a:t>
            </a:r>
            <a:r>
              <a:rPr sz="4500" dirty="0">
                <a:latin typeface="Arial"/>
                <a:cs typeface="Arial"/>
              </a:rPr>
              <a:t>ODA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spc="-5" dirty="0">
                <a:latin typeface="Arial"/>
                <a:cs typeface="Arial"/>
              </a:rPr>
              <a:t>PE</a:t>
            </a:r>
            <a:r>
              <a:rPr sz="4500" dirty="0">
                <a:latin typeface="Arial"/>
                <a:cs typeface="Arial"/>
              </a:rPr>
              <a:t>NGU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20" dirty="0">
                <a:latin typeface="Arial"/>
                <a:cs typeface="Arial"/>
              </a:rPr>
              <a:t>I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 P</a:t>
            </a:r>
            <a:r>
              <a:rPr sz="4500" dirty="0">
                <a:latin typeface="Arial"/>
                <a:cs typeface="Arial"/>
              </a:rPr>
              <a:t>L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1750"/>
            <a:ext cx="7731759" cy="27882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F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nc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spc="10" dirty="0">
                <a:latin typeface="Century Gothic"/>
                <a:cs typeface="Century Gothic"/>
              </a:rPr>
              <a:t>o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l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(</a:t>
            </a:r>
            <a:r>
              <a:rPr sz="3200" spc="-10" dirty="0">
                <a:latin typeface="Century Gothic"/>
                <a:cs typeface="Century Gothic"/>
              </a:rPr>
              <a:t>Bla</a:t>
            </a:r>
            <a:r>
              <a:rPr sz="3200" dirty="0">
                <a:latin typeface="Century Gothic"/>
                <a:cs typeface="Century Gothic"/>
              </a:rPr>
              <a:t>ck </a:t>
            </a:r>
            <a:r>
              <a:rPr sz="3200" spc="-10" dirty="0">
                <a:latin typeface="Century Gothic"/>
                <a:cs typeface="Century Gothic"/>
              </a:rPr>
              <a:t>B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" dirty="0">
                <a:latin typeface="Century Gothic"/>
                <a:cs typeface="Century Gothic"/>
              </a:rPr>
              <a:t>x</a:t>
            </a:r>
            <a:r>
              <a:rPr sz="3200" dirty="0">
                <a:latin typeface="Century Gothic"/>
                <a:cs typeface="Century Gothic"/>
              </a:rPr>
              <a:t>)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7"/>
              </a:spcBef>
              <a:buFont typeface="Century Gothic"/>
              <a:buChar char="•"/>
            </a:pPr>
            <a:endParaRPr sz="600"/>
          </a:p>
          <a:p>
            <a:pPr marL="756042" marR="275501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15" dirty="0">
                <a:latin typeface="Century Gothic"/>
                <a:cs typeface="Century Gothic"/>
              </a:rPr>
              <a:t>Fokus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 </a:t>
            </a:r>
            <a:r>
              <a:rPr sz="2800" spc="-15" dirty="0">
                <a:latin typeface="Century Gothic"/>
                <a:cs typeface="Century Gothic"/>
              </a:rPr>
              <a:t>output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has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mem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put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ku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 lvl="1">
              <a:lnSpc>
                <a:spcPts val="649"/>
              </a:lnSpc>
              <a:spcBef>
                <a:spcPts val="33"/>
              </a:spcBef>
              <a:buFont typeface="Century Gothic"/>
              <a:buChar char="•"/>
            </a:pPr>
            <a:endParaRPr sz="600"/>
          </a:p>
          <a:p>
            <a:pPr marL="756042" marR="12696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mb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ke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output 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f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butu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na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93315">
              <a:lnSpc>
                <a:spcPts val="5353"/>
              </a:lnSpc>
            </a:pPr>
            <a:r>
              <a:rPr sz="4500" spc="-10" dirty="0">
                <a:latin typeface="Arial"/>
                <a:cs typeface="Arial"/>
              </a:rPr>
              <a:t>M</a:t>
            </a:r>
            <a:r>
              <a:rPr sz="4500" spc="-5" dirty="0">
                <a:latin typeface="Arial"/>
                <a:cs typeface="Arial"/>
              </a:rPr>
              <a:t>E</a:t>
            </a:r>
            <a:r>
              <a:rPr sz="4500" spc="5" dirty="0">
                <a:latin typeface="Arial"/>
                <a:cs typeface="Arial"/>
              </a:rPr>
              <a:t>T</a:t>
            </a:r>
            <a:r>
              <a:rPr sz="4500" dirty="0">
                <a:latin typeface="Arial"/>
                <a:cs typeface="Arial"/>
              </a:rPr>
              <a:t>ODA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spc="-5" dirty="0">
                <a:latin typeface="Arial"/>
                <a:cs typeface="Arial"/>
              </a:rPr>
              <a:t>PE</a:t>
            </a:r>
            <a:r>
              <a:rPr sz="4500" dirty="0">
                <a:latin typeface="Arial"/>
                <a:cs typeface="Arial"/>
              </a:rPr>
              <a:t>NGU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20" dirty="0">
                <a:latin typeface="Arial"/>
                <a:cs typeface="Arial"/>
              </a:rPr>
              <a:t>I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 P</a:t>
            </a:r>
            <a:r>
              <a:rPr sz="4500" dirty="0">
                <a:latin typeface="Arial"/>
                <a:cs typeface="Arial"/>
              </a:rPr>
              <a:t>L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1" y="1173989"/>
            <a:ext cx="7107554" cy="6724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dirty="0">
                <a:latin typeface="Century Gothic"/>
                <a:cs typeface="Century Gothic"/>
              </a:rPr>
              <a:t>F</a:t>
            </a:r>
            <a:r>
              <a:rPr sz="4400" spc="-5" dirty="0">
                <a:latin typeface="Century Gothic"/>
                <a:cs typeface="Century Gothic"/>
              </a:rPr>
              <a:t>U</a:t>
            </a:r>
            <a:r>
              <a:rPr sz="4400" spc="-10" dirty="0">
                <a:latin typeface="Century Gothic"/>
                <a:cs typeface="Century Gothic"/>
              </a:rPr>
              <a:t>N</a:t>
            </a:r>
            <a:r>
              <a:rPr sz="4400" spc="-20" dirty="0">
                <a:latin typeface="Century Gothic"/>
                <a:cs typeface="Century Gothic"/>
              </a:rPr>
              <a:t>C</a:t>
            </a:r>
            <a:r>
              <a:rPr sz="4400" spc="-5" dirty="0">
                <a:latin typeface="Century Gothic"/>
                <a:cs typeface="Century Gothic"/>
              </a:rPr>
              <a:t>TIO</a:t>
            </a:r>
            <a:r>
              <a:rPr sz="4400" spc="-10" dirty="0">
                <a:latin typeface="Century Gothic"/>
                <a:cs typeface="Century Gothic"/>
              </a:rPr>
              <a:t>NA</a:t>
            </a:r>
            <a:r>
              <a:rPr sz="4400" dirty="0">
                <a:latin typeface="Century Gothic"/>
                <a:cs typeface="Century Gothic"/>
              </a:rPr>
              <a:t>L</a:t>
            </a:r>
            <a:r>
              <a:rPr sz="4400" spc="10" dirty="0">
                <a:latin typeface="Century Gothic"/>
                <a:cs typeface="Century Gothic"/>
              </a:rPr>
              <a:t> </a:t>
            </a:r>
            <a:r>
              <a:rPr sz="4400" spc="-20" dirty="0">
                <a:latin typeface="Century Gothic"/>
                <a:cs typeface="Century Gothic"/>
              </a:rPr>
              <a:t>(</a:t>
            </a:r>
            <a:r>
              <a:rPr sz="4400" spc="-15" dirty="0">
                <a:latin typeface="Century Gothic"/>
                <a:cs typeface="Century Gothic"/>
              </a:rPr>
              <a:t>B</a:t>
            </a:r>
            <a:r>
              <a:rPr sz="4400" spc="5" dirty="0">
                <a:latin typeface="Century Gothic"/>
                <a:cs typeface="Century Gothic"/>
              </a:rPr>
              <a:t>L</a:t>
            </a:r>
            <a:r>
              <a:rPr sz="4400" spc="-10" dirty="0">
                <a:latin typeface="Century Gothic"/>
                <a:cs typeface="Century Gothic"/>
              </a:rPr>
              <a:t>AC</a:t>
            </a:r>
            <a:r>
              <a:rPr sz="4400" dirty="0">
                <a:latin typeface="Century Gothic"/>
                <a:cs typeface="Century Gothic"/>
              </a:rPr>
              <a:t>K</a:t>
            </a:r>
            <a:r>
              <a:rPr sz="4400" spc="-2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B</a:t>
            </a:r>
            <a:r>
              <a:rPr sz="4400" spc="-5" dirty="0">
                <a:latin typeface="Century Gothic"/>
                <a:cs typeface="Century Gothic"/>
              </a:rPr>
              <a:t>O</a:t>
            </a:r>
            <a:r>
              <a:rPr sz="4400" spc="-10" dirty="0">
                <a:latin typeface="Century Gothic"/>
                <a:cs typeface="Century Gothic"/>
              </a:rPr>
              <a:t>X</a:t>
            </a:r>
            <a:r>
              <a:rPr sz="4400" dirty="0">
                <a:latin typeface="Century Gothic"/>
                <a:cs typeface="Century Gothic"/>
              </a:rPr>
              <a:t>)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4426" y="3956305"/>
            <a:ext cx="147827" cy="359663"/>
          </a:xfrm>
          <a:custGeom>
            <a:avLst/>
            <a:gdLst/>
            <a:ahLst/>
            <a:cxnLst/>
            <a:rect l="l" t="t" r="r" b="b"/>
            <a:pathLst>
              <a:path w="147827" h="359663">
                <a:moveTo>
                  <a:pt x="147827" y="359663"/>
                </a:moveTo>
                <a:lnTo>
                  <a:pt x="147827" y="103631"/>
                </a:lnTo>
                <a:lnTo>
                  <a:pt x="0" y="0"/>
                </a:lnTo>
                <a:lnTo>
                  <a:pt x="0" y="257555"/>
                </a:lnTo>
                <a:lnTo>
                  <a:pt x="147827" y="359663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7100" y="3371090"/>
            <a:ext cx="1048512" cy="1051559"/>
          </a:xfrm>
          <a:custGeom>
            <a:avLst/>
            <a:gdLst/>
            <a:ahLst/>
            <a:cxnLst/>
            <a:rect l="l" t="t" r="r" b="b"/>
            <a:pathLst>
              <a:path w="1048511" h="1051559">
                <a:moveTo>
                  <a:pt x="838199" y="682751"/>
                </a:moveTo>
                <a:lnTo>
                  <a:pt x="838199" y="262127"/>
                </a:lnTo>
                <a:lnTo>
                  <a:pt x="0" y="579119"/>
                </a:lnTo>
                <a:lnTo>
                  <a:pt x="0" y="1051559"/>
                </a:lnTo>
                <a:lnTo>
                  <a:pt x="838199" y="682751"/>
                </a:lnTo>
                <a:close/>
              </a:path>
              <a:path w="1048511" h="1051559">
                <a:moveTo>
                  <a:pt x="1048511" y="422147"/>
                </a:moveTo>
                <a:lnTo>
                  <a:pt x="838199" y="0"/>
                </a:lnTo>
                <a:lnTo>
                  <a:pt x="838199" y="946403"/>
                </a:lnTo>
                <a:lnTo>
                  <a:pt x="1048511" y="42214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0127" y="3849623"/>
            <a:ext cx="144780" cy="573024"/>
          </a:xfrm>
          <a:custGeom>
            <a:avLst/>
            <a:gdLst/>
            <a:ahLst/>
            <a:cxnLst/>
            <a:rect l="l" t="t" r="r" b="b"/>
            <a:pathLst>
              <a:path w="144779" h="573023">
                <a:moveTo>
                  <a:pt x="144779" y="573023"/>
                </a:moveTo>
                <a:lnTo>
                  <a:pt x="144779" y="105155"/>
                </a:lnTo>
                <a:lnTo>
                  <a:pt x="0" y="0"/>
                </a:lnTo>
                <a:lnTo>
                  <a:pt x="0" y="467867"/>
                </a:lnTo>
                <a:lnTo>
                  <a:pt x="144779" y="573023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0129" y="3531110"/>
            <a:ext cx="992123" cy="411479"/>
          </a:xfrm>
          <a:custGeom>
            <a:avLst/>
            <a:gdLst/>
            <a:ahLst/>
            <a:cxnLst/>
            <a:rect l="l" t="t" r="r" b="b"/>
            <a:pathLst>
              <a:path w="992123" h="411479">
                <a:moveTo>
                  <a:pt x="992123" y="102107"/>
                </a:moveTo>
                <a:lnTo>
                  <a:pt x="833627" y="0"/>
                </a:lnTo>
                <a:lnTo>
                  <a:pt x="0" y="309371"/>
                </a:lnTo>
                <a:lnTo>
                  <a:pt x="155447" y="411479"/>
                </a:lnTo>
                <a:lnTo>
                  <a:pt x="992123" y="102107"/>
                </a:lnTo>
                <a:close/>
              </a:path>
            </a:pathLst>
          </a:custGeom>
          <a:solidFill>
            <a:srgbClr val="7FF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64426" y="3265934"/>
            <a:ext cx="147827" cy="358139"/>
          </a:xfrm>
          <a:custGeom>
            <a:avLst/>
            <a:gdLst/>
            <a:ahLst/>
            <a:cxnLst/>
            <a:rect l="l" t="t" r="r" b="b"/>
            <a:pathLst>
              <a:path w="147827" h="358139">
                <a:moveTo>
                  <a:pt x="147827" y="358139"/>
                </a:moveTo>
                <a:lnTo>
                  <a:pt x="147827" y="102107"/>
                </a:lnTo>
                <a:lnTo>
                  <a:pt x="0" y="0"/>
                </a:lnTo>
                <a:lnTo>
                  <a:pt x="0" y="254507"/>
                </a:lnTo>
                <a:lnTo>
                  <a:pt x="147827" y="358139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3685" y="5759197"/>
            <a:ext cx="92962" cy="786383"/>
          </a:xfrm>
          <a:custGeom>
            <a:avLst/>
            <a:gdLst/>
            <a:ahLst/>
            <a:cxnLst/>
            <a:rect l="l" t="t" r="r" b="b"/>
            <a:pathLst>
              <a:path w="92963" h="786383">
                <a:moveTo>
                  <a:pt x="92963" y="786383"/>
                </a:moveTo>
                <a:lnTo>
                  <a:pt x="92963" y="53339"/>
                </a:lnTo>
                <a:lnTo>
                  <a:pt x="0" y="0"/>
                </a:lnTo>
                <a:lnTo>
                  <a:pt x="0" y="681227"/>
                </a:lnTo>
                <a:lnTo>
                  <a:pt x="92963" y="786383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7006" y="5334000"/>
            <a:ext cx="780287" cy="1211579"/>
          </a:xfrm>
          <a:custGeom>
            <a:avLst/>
            <a:gdLst/>
            <a:ahLst/>
            <a:cxnLst/>
            <a:rect l="l" t="t" r="r" b="b"/>
            <a:pathLst>
              <a:path w="780287" h="1211579">
                <a:moveTo>
                  <a:pt x="780287" y="211835"/>
                </a:moveTo>
                <a:lnTo>
                  <a:pt x="365759" y="0"/>
                </a:lnTo>
                <a:lnTo>
                  <a:pt x="0" y="579119"/>
                </a:lnTo>
                <a:lnTo>
                  <a:pt x="208787" y="473963"/>
                </a:lnTo>
                <a:lnTo>
                  <a:pt x="208787" y="1211579"/>
                </a:lnTo>
                <a:lnTo>
                  <a:pt x="574547" y="1053083"/>
                </a:lnTo>
                <a:lnTo>
                  <a:pt x="574547" y="313943"/>
                </a:lnTo>
                <a:lnTo>
                  <a:pt x="780287" y="21183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0326" y="5280662"/>
            <a:ext cx="464818" cy="626363"/>
          </a:xfrm>
          <a:custGeom>
            <a:avLst/>
            <a:gdLst/>
            <a:ahLst/>
            <a:cxnLst/>
            <a:rect l="l" t="t" r="r" b="b"/>
            <a:pathLst>
              <a:path w="464819" h="626363">
                <a:moveTo>
                  <a:pt x="464819" y="51815"/>
                </a:moveTo>
                <a:lnTo>
                  <a:pt x="362711" y="0"/>
                </a:lnTo>
                <a:lnTo>
                  <a:pt x="0" y="574547"/>
                </a:lnTo>
                <a:lnTo>
                  <a:pt x="103631" y="626363"/>
                </a:lnTo>
                <a:lnTo>
                  <a:pt x="464819" y="51815"/>
                </a:lnTo>
                <a:close/>
              </a:path>
            </a:pathLst>
          </a:custGeom>
          <a:solidFill>
            <a:srgbClr val="00B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9770" y="4369308"/>
            <a:ext cx="624838" cy="1423415"/>
          </a:xfrm>
          <a:custGeom>
            <a:avLst/>
            <a:gdLst/>
            <a:ahLst/>
            <a:cxnLst/>
            <a:rect l="l" t="t" r="r" b="b"/>
            <a:pathLst>
              <a:path w="624839" h="1423415">
                <a:moveTo>
                  <a:pt x="624839" y="1423415"/>
                </a:moveTo>
                <a:lnTo>
                  <a:pt x="624839" y="367283"/>
                </a:lnTo>
                <a:lnTo>
                  <a:pt x="0" y="0"/>
                </a:lnTo>
                <a:lnTo>
                  <a:pt x="0" y="1053083"/>
                </a:lnTo>
                <a:lnTo>
                  <a:pt x="624839" y="14234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9769" y="3464051"/>
            <a:ext cx="3061715" cy="1263395"/>
          </a:xfrm>
          <a:custGeom>
            <a:avLst/>
            <a:gdLst/>
            <a:ahLst/>
            <a:cxnLst/>
            <a:rect l="l" t="t" r="r" b="b"/>
            <a:pathLst>
              <a:path w="3061715" h="1263395">
                <a:moveTo>
                  <a:pt x="3061715" y="316991"/>
                </a:moveTo>
                <a:lnTo>
                  <a:pt x="2531363" y="0"/>
                </a:lnTo>
                <a:lnTo>
                  <a:pt x="0" y="894587"/>
                </a:lnTo>
                <a:lnTo>
                  <a:pt x="633983" y="1263395"/>
                </a:lnTo>
                <a:lnTo>
                  <a:pt x="3061715" y="316991"/>
                </a:lnTo>
                <a:close/>
              </a:path>
            </a:pathLst>
          </a:custGeom>
          <a:solidFill>
            <a:srgbClr val="FF5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800" y="3784093"/>
            <a:ext cx="2424684" cy="2008630"/>
          </a:xfrm>
          <a:custGeom>
            <a:avLst/>
            <a:gdLst/>
            <a:ahLst/>
            <a:cxnLst/>
            <a:rect l="l" t="t" r="r" b="b"/>
            <a:pathLst>
              <a:path w="2424683" h="2008631">
                <a:moveTo>
                  <a:pt x="2424683" y="897635"/>
                </a:moveTo>
                <a:lnTo>
                  <a:pt x="2424683" y="0"/>
                </a:lnTo>
                <a:lnTo>
                  <a:pt x="0" y="949451"/>
                </a:lnTo>
                <a:lnTo>
                  <a:pt x="0" y="2008631"/>
                </a:lnTo>
                <a:lnTo>
                  <a:pt x="2424683" y="897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4126" y="2827021"/>
            <a:ext cx="464818" cy="146303"/>
          </a:xfrm>
          <a:custGeom>
            <a:avLst/>
            <a:gdLst/>
            <a:ahLst/>
            <a:cxnLst/>
            <a:rect l="l" t="t" r="r" b="b"/>
            <a:pathLst>
              <a:path w="464819" h="146303">
                <a:moveTo>
                  <a:pt x="464819" y="47243"/>
                </a:moveTo>
                <a:lnTo>
                  <a:pt x="362711" y="0"/>
                </a:lnTo>
                <a:lnTo>
                  <a:pt x="0" y="97535"/>
                </a:lnTo>
                <a:lnTo>
                  <a:pt x="103631" y="146303"/>
                </a:lnTo>
                <a:lnTo>
                  <a:pt x="464819" y="47243"/>
                </a:lnTo>
                <a:close/>
              </a:path>
            </a:pathLst>
          </a:custGeom>
          <a:solidFill>
            <a:srgbClr val="7FF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2077" y="3396997"/>
            <a:ext cx="361187" cy="135635"/>
          </a:xfrm>
          <a:custGeom>
            <a:avLst/>
            <a:gdLst/>
            <a:ahLst/>
            <a:cxnLst/>
            <a:rect l="l" t="t" r="r" b="b"/>
            <a:pathLst>
              <a:path w="361187" h="135635">
                <a:moveTo>
                  <a:pt x="361187" y="42671"/>
                </a:moveTo>
                <a:lnTo>
                  <a:pt x="248411" y="0"/>
                </a:lnTo>
                <a:lnTo>
                  <a:pt x="0" y="92963"/>
                </a:lnTo>
                <a:lnTo>
                  <a:pt x="102107" y="135635"/>
                </a:lnTo>
                <a:lnTo>
                  <a:pt x="361187" y="42671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8863" y="2880362"/>
            <a:ext cx="914399" cy="1050034"/>
          </a:xfrm>
          <a:custGeom>
            <a:avLst/>
            <a:gdLst/>
            <a:ahLst/>
            <a:cxnLst/>
            <a:rect l="l" t="t" r="r" b="b"/>
            <a:pathLst>
              <a:path w="914399" h="1050035">
                <a:moveTo>
                  <a:pt x="914399" y="556259"/>
                </a:moveTo>
                <a:lnTo>
                  <a:pt x="656843" y="652271"/>
                </a:lnTo>
                <a:lnTo>
                  <a:pt x="656843" y="0"/>
                </a:lnTo>
                <a:lnTo>
                  <a:pt x="289559" y="103631"/>
                </a:lnTo>
                <a:lnTo>
                  <a:pt x="289559" y="786383"/>
                </a:lnTo>
                <a:lnTo>
                  <a:pt x="0" y="891539"/>
                </a:lnTo>
                <a:lnTo>
                  <a:pt x="501395" y="1050035"/>
                </a:lnTo>
                <a:lnTo>
                  <a:pt x="914399" y="5562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4565" y="3624073"/>
            <a:ext cx="396239" cy="146303"/>
          </a:xfrm>
          <a:custGeom>
            <a:avLst/>
            <a:gdLst/>
            <a:ahLst/>
            <a:cxnLst/>
            <a:rect l="l" t="t" r="r" b="b"/>
            <a:pathLst>
              <a:path w="396239" h="146303">
                <a:moveTo>
                  <a:pt x="396239" y="47243"/>
                </a:moveTo>
                <a:lnTo>
                  <a:pt x="292607" y="0"/>
                </a:lnTo>
                <a:lnTo>
                  <a:pt x="0" y="94487"/>
                </a:lnTo>
                <a:lnTo>
                  <a:pt x="109727" y="146303"/>
                </a:lnTo>
                <a:lnTo>
                  <a:pt x="396239" y="47243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6315" y="2932177"/>
            <a:ext cx="94487" cy="731519"/>
          </a:xfrm>
          <a:custGeom>
            <a:avLst/>
            <a:gdLst/>
            <a:ahLst/>
            <a:cxnLst/>
            <a:rect l="l" t="t" r="r" b="b"/>
            <a:pathLst>
              <a:path w="94487" h="731519">
                <a:moveTo>
                  <a:pt x="94487" y="731519"/>
                </a:moveTo>
                <a:lnTo>
                  <a:pt x="94487" y="51815"/>
                </a:lnTo>
                <a:lnTo>
                  <a:pt x="0" y="0"/>
                </a:lnTo>
                <a:lnTo>
                  <a:pt x="0" y="681227"/>
                </a:lnTo>
                <a:lnTo>
                  <a:pt x="94487" y="731519"/>
                </a:lnTo>
                <a:close/>
              </a:path>
            </a:pathLst>
          </a:custGeom>
          <a:solidFill>
            <a:srgbClr val="00B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925" y="5378197"/>
            <a:ext cx="147827" cy="361187"/>
          </a:xfrm>
          <a:custGeom>
            <a:avLst/>
            <a:gdLst/>
            <a:ahLst/>
            <a:cxnLst/>
            <a:rect l="l" t="t" r="r" b="b"/>
            <a:pathLst>
              <a:path w="147827" h="361187">
                <a:moveTo>
                  <a:pt x="147827" y="361187"/>
                </a:moveTo>
                <a:lnTo>
                  <a:pt x="147827" y="103631"/>
                </a:lnTo>
                <a:lnTo>
                  <a:pt x="0" y="0"/>
                </a:lnTo>
                <a:lnTo>
                  <a:pt x="0" y="257555"/>
                </a:lnTo>
                <a:lnTo>
                  <a:pt x="147827" y="361187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7600" y="4794505"/>
            <a:ext cx="1048512" cy="1050034"/>
          </a:xfrm>
          <a:custGeom>
            <a:avLst/>
            <a:gdLst/>
            <a:ahLst/>
            <a:cxnLst/>
            <a:rect l="l" t="t" r="r" b="b"/>
            <a:pathLst>
              <a:path w="1048511" h="1050035">
                <a:moveTo>
                  <a:pt x="838199" y="682751"/>
                </a:moveTo>
                <a:lnTo>
                  <a:pt x="838199" y="262127"/>
                </a:lnTo>
                <a:lnTo>
                  <a:pt x="0" y="577595"/>
                </a:lnTo>
                <a:lnTo>
                  <a:pt x="0" y="1050035"/>
                </a:lnTo>
                <a:lnTo>
                  <a:pt x="838199" y="682751"/>
                </a:lnTo>
                <a:close/>
              </a:path>
              <a:path w="1048511" h="1050035">
                <a:moveTo>
                  <a:pt x="1048511" y="420623"/>
                </a:moveTo>
                <a:lnTo>
                  <a:pt x="838199" y="0"/>
                </a:lnTo>
                <a:lnTo>
                  <a:pt x="838199" y="946403"/>
                </a:lnTo>
                <a:lnTo>
                  <a:pt x="1048511" y="42062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00627" y="5271517"/>
            <a:ext cx="144780" cy="573024"/>
          </a:xfrm>
          <a:custGeom>
            <a:avLst/>
            <a:gdLst/>
            <a:ahLst/>
            <a:cxnLst/>
            <a:rect l="l" t="t" r="r" b="b"/>
            <a:pathLst>
              <a:path w="144779" h="573023">
                <a:moveTo>
                  <a:pt x="144779" y="573023"/>
                </a:moveTo>
                <a:lnTo>
                  <a:pt x="144779" y="105155"/>
                </a:lnTo>
                <a:lnTo>
                  <a:pt x="0" y="0"/>
                </a:lnTo>
                <a:lnTo>
                  <a:pt x="0" y="469391"/>
                </a:lnTo>
                <a:lnTo>
                  <a:pt x="144779" y="573023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0627" y="4953002"/>
            <a:ext cx="992123" cy="413003"/>
          </a:xfrm>
          <a:custGeom>
            <a:avLst/>
            <a:gdLst/>
            <a:ahLst/>
            <a:cxnLst/>
            <a:rect l="l" t="t" r="r" b="b"/>
            <a:pathLst>
              <a:path w="992123" h="413003">
                <a:moveTo>
                  <a:pt x="992123" y="103631"/>
                </a:moveTo>
                <a:lnTo>
                  <a:pt x="833627" y="0"/>
                </a:lnTo>
                <a:lnTo>
                  <a:pt x="0" y="309371"/>
                </a:lnTo>
                <a:lnTo>
                  <a:pt x="155447" y="413003"/>
                </a:lnTo>
                <a:lnTo>
                  <a:pt x="992123" y="103631"/>
                </a:lnTo>
                <a:close/>
              </a:path>
            </a:pathLst>
          </a:custGeom>
          <a:solidFill>
            <a:srgbClr val="7FF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4925" y="4687825"/>
            <a:ext cx="147827" cy="358139"/>
          </a:xfrm>
          <a:custGeom>
            <a:avLst/>
            <a:gdLst/>
            <a:ahLst/>
            <a:cxnLst/>
            <a:rect l="l" t="t" r="r" b="b"/>
            <a:pathLst>
              <a:path w="147827" h="358139">
                <a:moveTo>
                  <a:pt x="147827" y="358139"/>
                </a:moveTo>
                <a:lnTo>
                  <a:pt x="147827" y="103631"/>
                </a:lnTo>
                <a:lnTo>
                  <a:pt x="0" y="0"/>
                </a:lnTo>
                <a:lnTo>
                  <a:pt x="0" y="256031"/>
                </a:lnTo>
                <a:lnTo>
                  <a:pt x="147827" y="358139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65450" y="3028186"/>
            <a:ext cx="2493007" cy="4366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equ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ir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2500" b="1" spc="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95719" y="5923785"/>
            <a:ext cx="164262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even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0616" y="5861301"/>
            <a:ext cx="1186183" cy="4384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np</a:t>
            </a:r>
            <a:r>
              <a:rPr sz="2500" b="1" spc="-15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1119" y="4437886"/>
            <a:ext cx="1675131" cy="5151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ou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pu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75522" y="5986777"/>
            <a:ext cx="22536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Su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391" rIns="0" bIns="0" rtlCol="0">
            <a:noAutofit/>
          </a:bodyPr>
          <a:lstStyle/>
          <a:p>
            <a:pPr marL="90140">
              <a:lnSpc>
                <a:spcPts val="5188"/>
              </a:lnSpc>
            </a:pPr>
            <a:r>
              <a:rPr dirty="0">
                <a:latin typeface="Century Gothic"/>
                <a:cs typeface="Century Gothic"/>
              </a:rPr>
              <a:t>S</a:t>
            </a:r>
            <a:r>
              <a:rPr spc="-5" dirty="0">
                <a:latin typeface="Century Gothic"/>
                <a:cs typeface="Century Gothic"/>
              </a:rPr>
              <a:t>T</a:t>
            </a:r>
            <a:r>
              <a:rPr dirty="0">
                <a:latin typeface="Century Gothic"/>
                <a:cs typeface="Century Gothic"/>
              </a:rPr>
              <a:t>R</a:t>
            </a:r>
            <a:r>
              <a:rPr spc="-20" dirty="0">
                <a:latin typeface="Century Gothic"/>
                <a:cs typeface="Century Gothic"/>
              </a:rPr>
              <a:t>U</a:t>
            </a:r>
            <a:r>
              <a:rPr spc="-10" dirty="0">
                <a:latin typeface="Century Gothic"/>
                <a:cs typeface="Century Gothic"/>
              </a:rPr>
              <a:t>C</a:t>
            </a:r>
            <a:r>
              <a:rPr spc="-5" dirty="0">
                <a:latin typeface="Century Gothic"/>
                <a:cs typeface="Century Gothic"/>
              </a:rPr>
              <a:t>TU</a:t>
            </a:r>
            <a:r>
              <a:rPr dirty="0">
                <a:latin typeface="Century Gothic"/>
                <a:cs typeface="Century Gothic"/>
              </a:rPr>
              <a:t>R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L</a:t>
            </a:r>
            <a:r>
              <a:rPr spc="10" dirty="0">
                <a:latin typeface="Century Gothic"/>
                <a:cs typeface="Century Gothic"/>
              </a:rPr>
              <a:t> </a:t>
            </a:r>
            <a:r>
              <a:rPr spc="-20" dirty="0">
                <a:latin typeface="Century Gothic"/>
                <a:cs typeface="Century Gothic"/>
              </a:rPr>
              <a:t>(</a:t>
            </a:r>
            <a:r>
              <a:rPr spc="-10" dirty="0">
                <a:latin typeface="Century Gothic"/>
                <a:cs typeface="Century Gothic"/>
              </a:rPr>
              <a:t>W</a:t>
            </a:r>
            <a:r>
              <a:rPr dirty="0">
                <a:latin typeface="Century Gothic"/>
                <a:cs typeface="Century Gothic"/>
              </a:rPr>
              <a:t>H</a:t>
            </a:r>
            <a:r>
              <a:rPr spc="-5" dirty="0">
                <a:latin typeface="Century Gothic"/>
                <a:cs typeface="Century Gothic"/>
              </a:rPr>
              <a:t>IT</a:t>
            </a:r>
            <a:r>
              <a:rPr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B</a:t>
            </a:r>
            <a:r>
              <a:rPr spc="-15" dirty="0">
                <a:latin typeface="Century Gothic"/>
                <a:cs typeface="Century Gothic"/>
              </a:rPr>
              <a:t>O</a:t>
            </a:r>
            <a:r>
              <a:rPr spc="-10" dirty="0">
                <a:latin typeface="Century Gothic"/>
                <a:cs typeface="Century Gothic"/>
              </a:rPr>
              <a:t>X</a:t>
            </a:r>
            <a:r>
              <a:rPr dirty="0">
                <a:latin typeface="Century Gothic"/>
                <a:cs typeface="Century Gothic"/>
              </a:rPr>
              <a:t>)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00749" y="2484553"/>
            <a:ext cx="2230627" cy="270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6788" y="2303130"/>
            <a:ext cx="8279765" cy="328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5049162" indent="-342790">
              <a:lnSpc>
                <a:spcPct val="999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ng</a:t>
            </a:r>
            <a:r>
              <a:rPr sz="2500" spc="-10" dirty="0">
                <a:latin typeface="Century Gothic"/>
                <a:cs typeface="Century Gothic"/>
              </a:rPr>
              <a:t>uj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de</a:t>
            </a:r>
            <a:r>
              <a:rPr sz="2500" dirty="0">
                <a:latin typeface="Century Gothic"/>
                <a:cs typeface="Century Gothic"/>
              </a:rPr>
              <a:t>ngan 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ha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 m</a:t>
            </a:r>
            <a:r>
              <a:rPr sz="2500" spc="-5" dirty="0">
                <a:latin typeface="Century Gothic"/>
                <a:cs typeface="Century Gothic"/>
              </a:rPr>
              <a:t>ek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sm</a:t>
            </a:r>
            <a:r>
              <a:rPr sz="2500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l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st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16"/>
              </a:spcBef>
              <a:buFont typeface="Century Gothic"/>
              <a:buChar char="•"/>
            </a:pPr>
            <a:endParaRPr sz="500"/>
          </a:p>
          <a:p>
            <a:pPr marL="355485" marR="4547675" indent="-342790">
              <a:lnSpc>
                <a:spcPct val="999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ng</a:t>
            </a:r>
            <a:r>
              <a:rPr sz="2500" spc="-10" dirty="0">
                <a:latin typeface="Century Gothic"/>
                <a:cs typeface="Century Gothic"/>
              </a:rPr>
              <a:t>uj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u</a:t>
            </a:r>
            <a:r>
              <a:rPr sz="2500" dirty="0">
                <a:latin typeface="Century Gothic"/>
                <a:cs typeface="Century Gothic"/>
              </a:rPr>
              <a:t>ntuk 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ma</a:t>
            </a:r>
            <a:r>
              <a:rPr sz="2500" spc="-10" dirty="0">
                <a:latin typeface="Century Gothic"/>
                <a:cs typeface="Century Gothic"/>
              </a:rPr>
              <a:t>st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o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asi 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nal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spc="15" dirty="0">
                <a:latin typeface="Century Gothic"/>
                <a:cs typeface="Century Gothic"/>
              </a:rPr>
              <a:t>j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i s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f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i</a:t>
            </a:r>
            <a:endParaRPr sz="2500">
              <a:latin typeface="Century Gothic"/>
              <a:cs typeface="Century Gothic"/>
            </a:endParaRPr>
          </a:p>
          <a:p>
            <a:pPr marL="4661938">
              <a:lnSpc>
                <a:spcPts val="2280"/>
              </a:lnSpc>
            </a:pPr>
            <a:r>
              <a:rPr sz="2100" spc="-29" dirty="0">
                <a:latin typeface="Comic Sans MS"/>
                <a:cs typeface="Comic Sans MS"/>
              </a:rPr>
              <a:t>...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55" dirty="0">
                <a:latin typeface="Comic Sans MS"/>
                <a:cs typeface="Comic Sans MS"/>
              </a:rPr>
              <a:t>ur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g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29" dirty="0">
                <a:latin typeface="Comic Sans MS"/>
                <a:cs typeface="Comic Sans MS"/>
              </a:rPr>
              <a:t>l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29" dirty="0">
                <a:latin typeface="Comic Sans MS"/>
                <a:cs typeface="Comic Sans MS"/>
              </a:rPr>
              <a:t>i</a:t>
            </a:r>
            <a:r>
              <a:rPr sz="2100" spc="-55" dirty="0">
                <a:latin typeface="Comic Sans MS"/>
                <a:cs typeface="Comic Sans MS"/>
              </a:rPr>
              <a:t>s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29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60" dirty="0">
                <a:latin typeface="Comic Sans MS"/>
                <a:cs typeface="Comic Sans MS"/>
              </a:rPr>
              <a:t>s</a:t>
            </a:r>
            <a:r>
              <a:rPr sz="2100" spc="-55" dirty="0">
                <a:latin typeface="Comic Sans MS"/>
                <a:cs typeface="Comic Sans MS"/>
              </a:rPr>
              <a:t>u</a:t>
            </a:r>
            <a:r>
              <a:rPr sz="2100" spc="-60" dirty="0">
                <a:latin typeface="Comic Sans MS"/>
                <a:cs typeface="Comic Sans MS"/>
              </a:rPr>
              <a:t>re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85" dirty="0">
                <a:latin typeface="Comic Sans MS"/>
                <a:cs typeface="Comic Sans MS"/>
              </a:rPr>
              <a:t>h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29" dirty="0">
                <a:latin typeface="Comic Sans MS"/>
                <a:cs typeface="Comic Sans MS"/>
              </a:rPr>
              <a:t>ll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8035" y="5595617"/>
            <a:ext cx="3749675" cy="642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ts val="2508"/>
              </a:lnSpc>
            </a:pPr>
            <a:r>
              <a:rPr sz="2100" spc="-60" dirty="0">
                <a:latin typeface="Comic Sans MS"/>
                <a:cs typeface="Comic Sans MS"/>
              </a:rPr>
              <a:t>s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85" dirty="0">
                <a:latin typeface="Comic Sans MS"/>
                <a:cs typeface="Comic Sans MS"/>
              </a:rPr>
              <a:t>m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55" dirty="0">
                <a:latin typeface="Comic Sans MS"/>
                <a:cs typeface="Comic Sans MS"/>
              </a:rPr>
              <a:t>s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Comic Sans MS"/>
                <a:cs typeface="Comic Sans MS"/>
              </a:rPr>
              <a:t>and</a:t>
            </a:r>
            <a:r>
              <a:rPr sz="2100" spc="-29" dirty="0">
                <a:latin typeface="Comic Sans MS"/>
                <a:cs typeface="Comic Sans MS"/>
              </a:rPr>
              <a:t> </a:t>
            </a:r>
            <a:r>
              <a:rPr sz="2100" spc="-55" dirty="0">
                <a:latin typeface="Comic Sans MS"/>
                <a:cs typeface="Comic Sans MS"/>
              </a:rPr>
              <a:t>c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70" dirty="0">
                <a:latin typeface="Comic Sans MS"/>
                <a:cs typeface="Comic Sans MS"/>
              </a:rPr>
              <a:t>d</a:t>
            </a:r>
            <a:r>
              <a:rPr sz="2100" spc="-29" dirty="0">
                <a:latin typeface="Comic Sans MS"/>
                <a:cs typeface="Comic Sans MS"/>
              </a:rPr>
              <a:t>i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45" dirty="0">
                <a:latin typeface="Comic Sans MS"/>
                <a:cs typeface="Comic Sans MS"/>
              </a:rPr>
              <a:t>i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55" dirty="0">
                <a:latin typeface="Comic Sans MS"/>
                <a:cs typeface="Comic Sans MS"/>
              </a:rPr>
              <a:t>s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5" dirty="0">
                <a:latin typeface="Comic Sans MS"/>
                <a:cs typeface="Comic Sans MS"/>
              </a:rPr>
              <a:t>h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60" dirty="0">
                <a:latin typeface="Comic Sans MS"/>
                <a:cs typeface="Comic Sans MS"/>
              </a:rPr>
              <a:t>ve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be</a:t>
            </a:r>
            <a:r>
              <a:rPr sz="2100" spc="-55" dirty="0">
                <a:latin typeface="Comic Sans MS"/>
                <a:cs typeface="Comic Sans MS"/>
              </a:rPr>
              <a:t>en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x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55" dirty="0">
                <a:latin typeface="Comic Sans MS"/>
                <a:cs typeface="Comic Sans MS"/>
              </a:rPr>
              <a:t>cu</a:t>
            </a:r>
            <a:r>
              <a:rPr sz="2100" spc="-60" dirty="0">
                <a:latin typeface="Comic Sans MS"/>
                <a:cs typeface="Comic Sans MS"/>
              </a:rPr>
              <a:t>t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d</a:t>
            </a:r>
            <a:r>
              <a:rPr sz="2100" spc="-29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29" dirty="0">
                <a:latin typeface="Comic Sans MS"/>
                <a:cs typeface="Comic Sans MS"/>
              </a:rPr>
              <a:t>l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60" dirty="0">
                <a:latin typeface="Comic Sans MS"/>
                <a:cs typeface="Comic Sans MS"/>
              </a:rPr>
              <a:t>s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55" dirty="0">
                <a:latin typeface="Comic Sans MS"/>
                <a:cs typeface="Comic Sans MS"/>
              </a:rPr>
              <a:t>c</a:t>
            </a:r>
            <a:r>
              <a:rPr sz="2100" spc="-60" dirty="0">
                <a:latin typeface="Comic Sans MS"/>
                <a:cs typeface="Comic Sans MS"/>
              </a:rPr>
              <a:t>e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29" dirty="0">
                <a:latin typeface="Comic Sans MS"/>
                <a:cs typeface="Comic Sans MS"/>
              </a:rPr>
              <a:t>...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8193" y="4556761"/>
            <a:ext cx="688847" cy="176783"/>
          </a:xfrm>
          <a:custGeom>
            <a:avLst/>
            <a:gdLst/>
            <a:ahLst/>
            <a:cxnLst/>
            <a:rect l="l" t="t" r="r" b="b"/>
            <a:pathLst>
              <a:path w="688847" h="176783">
                <a:moveTo>
                  <a:pt x="348995" y="172323"/>
                </a:moveTo>
                <a:lnTo>
                  <a:pt x="348995" y="32003"/>
                </a:lnTo>
                <a:lnTo>
                  <a:pt x="266699" y="19811"/>
                </a:lnTo>
                <a:lnTo>
                  <a:pt x="220979" y="30479"/>
                </a:lnTo>
                <a:lnTo>
                  <a:pt x="181355" y="38099"/>
                </a:lnTo>
                <a:lnTo>
                  <a:pt x="144779" y="38099"/>
                </a:lnTo>
                <a:lnTo>
                  <a:pt x="92963" y="19811"/>
                </a:lnTo>
                <a:lnTo>
                  <a:pt x="45719" y="0"/>
                </a:lnTo>
                <a:lnTo>
                  <a:pt x="7619" y="0"/>
                </a:lnTo>
                <a:lnTo>
                  <a:pt x="3047" y="30479"/>
                </a:lnTo>
                <a:lnTo>
                  <a:pt x="0" y="71627"/>
                </a:lnTo>
                <a:lnTo>
                  <a:pt x="3047" y="100583"/>
                </a:lnTo>
                <a:lnTo>
                  <a:pt x="16763" y="140207"/>
                </a:lnTo>
                <a:lnTo>
                  <a:pt x="41147" y="163067"/>
                </a:lnTo>
                <a:lnTo>
                  <a:pt x="195071" y="163067"/>
                </a:lnTo>
                <a:lnTo>
                  <a:pt x="195071" y="138683"/>
                </a:lnTo>
                <a:lnTo>
                  <a:pt x="228599" y="147827"/>
                </a:lnTo>
                <a:lnTo>
                  <a:pt x="286511" y="166115"/>
                </a:lnTo>
                <a:lnTo>
                  <a:pt x="347471" y="172211"/>
                </a:lnTo>
                <a:lnTo>
                  <a:pt x="348995" y="172323"/>
                </a:lnTo>
                <a:close/>
              </a:path>
              <a:path w="688847" h="176783">
                <a:moveTo>
                  <a:pt x="688847" y="126491"/>
                </a:moveTo>
                <a:lnTo>
                  <a:pt x="685799" y="100583"/>
                </a:lnTo>
                <a:lnTo>
                  <a:pt x="638555" y="80771"/>
                </a:lnTo>
                <a:lnTo>
                  <a:pt x="594359" y="65531"/>
                </a:lnTo>
                <a:lnTo>
                  <a:pt x="541019" y="51815"/>
                </a:lnTo>
                <a:lnTo>
                  <a:pt x="501395" y="51815"/>
                </a:lnTo>
                <a:lnTo>
                  <a:pt x="446531" y="33527"/>
                </a:lnTo>
                <a:lnTo>
                  <a:pt x="408431" y="15239"/>
                </a:lnTo>
                <a:lnTo>
                  <a:pt x="371855" y="1523"/>
                </a:lnTo>
                <a:lnTo>
                  <a:pt x="327659" y="-6095"/>
                </a:lnTo>
                <a:lnTo>
                  <a:pt x="348995" y="32003"/>
                </a:lnTo>
                <a:lnTo>
                  <a:pt x="348995" y="172323"/>
                </a:lnTo>
                <a:lnTo>
                  <a:pt x="409955" y="176783"/>
                </a:lnTo>
                <a:lnTo>
                  <a:pt x="579119" y="175259"/>
                </a:lnTo>
                <a:lnTo>
                  <a:pt x="629411" y="172211"/>
                </a:lnTo>
                <a:lnTo>
                  <a:pt x="669035" y="153923"/>
                </a:lnTo>
                <a:lnTo>
                  <a:pt x="688847" y="126491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190" y="4550652"/>
            <a:ext cx="688851" cy="182881"/>
          </a:xfrm>
          <a:custGeom>
            <a:avLst/>
            <a:gdLst/>
            <a:ahLst/>
            <a:cxnLst/>
            <a:rect l="l" t="t" r="r" b="b"/>
            <a:pathLst>
              <a:path w="688851" h="182881">
                <a:moveTo>
                  <a:pt x="327663" y="0"/>
                </a:moveTo>
                <a:lnTo>
                  <a:pt x="371851" y="7621"/>
                </a:lnTo>
                <a:lnTo>
                  <a:pt x="408429" y="21330"/>
                </a:lnTo>
                <a:lnTo>
                  <a:pt x="446540" y="39624"/>
                </a:lnTo>
                <a:lnTo>
                  <a:pt x="501391" y="57903"/>
                </a:lnTo>
                <a:lnTo>
                  <a:pt x="541022" y="57903"/>
                </a:lnTo>
                <a:lnTo>
                  <a:pt x="594354" y="71628"/>
                </a:lnTo>
                <a:lnTo>
                  <a:pt x="638557" y="86855"/>
                </a:lnTo>
                <a:lnTo>
                  <a:pt x="685798" y="106667"/>
                </a:lnTo>
                <a:lnTo>
                  <a:pt x="688851" y="132583"/>
                </a:lnTo>
                <a:lnTo>
                  <a:pt x="669043" y="160017"/>
                </a:lnTo>
                <a:lnTo>
                  <a:pt x="629412" y="178296"/>
                </a:lnTo>
                <a:lnTo>
                  <a:pt x="579118" y="181347"/>
                </a:lnTo>
                <a:lnTo>
                  <a:pt x="409962" y="182881"/>
                </a:lnTo>
                <a:lnTo>
                  <a:pt x="347471" y="178296"/>
                </a:lnTo>
                <a:lnTo>
                  <a:pt x="286513" y="172208"/>
                </a:lnTo>
                <a:lnTo>
                  <a:pt x="228594" y="153914"/>
                </a:lnTo>
                <a:lnTo>
                  <a:pt x="195070" y="144774"/>
                </a:lnTo>
                <a:lnTo>
                  <a:pt x="195070" y="169156"/>
                </a:lnTo>
                <a:lnTo>
                  <a:pt x="41149" y="169156"/>
                </a:lnTo>
                <a:lnTo>
                  <a:pt x="16769" y="146292"/>
                </a:lnTo>
                <a:lnTo>
                  <a:pt x="3052" y="106667"/>
                </a:lnTo>
                <a:lnTo>
                  <a:pt x="0" y="77715"/>
                </a:lnTo>
                <a:lnTo>
                  <a:pt x="3052" y="36573"/>
                </a:lnTo>
                <a:lnTo>
                  <a:pt x="7625" y="6087"/>
                </a:lnTo>
                <a:lnTo>
                  <a:pt x="45721" y="6087"/>
                </a:lnTo>
                <a:lnTo>
                  <a:pt x="92962" y="25899"/>
                </a:lnTo>
                <a:lnTo>
                  <a:pt x="144776" y="44194"/>
                </a:lnTo>
                <a:lnTo>
                  <a:pt x="181353" y="44194"/>
                </a:lnTo>
                <a:lnTo>
                  <a:pt x="220983" y="36573"/>
                </a:lnTo>
                <a:lnTo>
                  <a:pt x="266705" y="25899"/>
                </a:lnTo>
                <a:lnTo>
                  <a:pt x="348990" y="38090"/>
                </a:lnTo>
                <a:lnTo>
                  <a:pt x="327663" y="0"/>
                </a:lnTo>
                <a:close/>
              </a:path>
            </a:pathLst>
          </a:custGeom>
          <a:ln w="84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812" y="4614671"/>
            <a:ext cx="690372" cy="175259"/>
          </a:xfrm>
          <a:custGeom>
            <a:avLst/>
            <a:gdLst/>
            <a:ahLst/>
            <a:cxnLst/>
            <a:rect l="l" t="t" r="r" b="b"/>
            <a:pathLst>
              <a:path w="690371" h="175259">
                <a:moveTo>
                  <a:pt x="348995" y="170796"/>
                </a:moveTo>
                <a:lnTo>
                  <a:pt x="348995" y="32003"/>
                </a:lnTo>
                <a:lnTo>
                  <a:pt x="268223" y="18287"/>
                </a:lnTo>
                <a:lnTo>
                  <a:pt x="222503" y="30479"/>
                </a:lnTo>
                <a:lnTo>
                  <a:pt x="182879" y="38099"/>
                </a:lnTo>
                <a:lnTo>
                  <a:pt x="144779" y="36575"/>
                </a:lnTo>
                <a:lnTo>
                  <a:pt x="94487" y="18287"/>
                </a:lnTo>
                <a:lnTo>
                  <a:pt x="45719" y="0"/>
                </a:lnTo>
                <a:lnTo>
                  <a:pt x="9143" y="0"/>
                </a:lnTo>
                <a:lnTo>
                  <a:pt x="3047" y="30479"/>
                </a:lnTo>
                <a:lnTo>
                  <a:pt x="0" y="71627"/>
                </a:lnTo>
                <a:lnTo>
                  <a:pt x="3047" y="100583"/>
                </a:lnTo>
                <a:lnTo>
                  <a:pt x="18287" y="138683"/>
                </a:lnTo>
                <a:lnTo>
                  <a:pt x="41147" y="160019"/>
                </a:lnTo>
                <a:lnTo>
                  <a:pt x="196595" y="160019"/>
                </a:lnTo>
                <a:lnTo>
                  <a:pt x="196595" y="137159"/>
                </a:lnTo>
                <a:lnTo>
                  <a:pt x="230123" y="146303"/>
                </a:lnTo>
                <a:lnTo>
                  <a:pt x="288035" y="163067"/>
                </a:lnTo>
                <a:lnTo>
                  <a:pt x="347471" y="170687"/>
                </a:lnTo>
                <a:lnTo>
                  <a:pt x="348995" y="170796"/>
                </a:lnTo>
                <a:close/>
              </a:path>
              <a:path w="690371" h="175259">
                <a:moveTo>
                  <a:pt x="690371" y="124967"/>
                </a:moveTo>
                <a:lnTo>
                  <a:pt x="687323" y="100583"/>
                </a:lnTo>
                <a:lnTo>
                  <a:pt x="640079" y="79247"/>
                </a:lnTo>
                <a:lnTo>
                  <a:pt x="595883" y="65531"/>
                </a:lnTo>
                <a:lnTo>
                  <a:pt x="541019" y="51815"/>
                </a:lnTo>
                <a:lnTo>
                  <a:pt x="502919" y="51815"/>
                </a:lnTo>
                <a:lnTo>
                  <a:pt x="448055" y="33527"/>
                </a:lnTo>
                <a:lnTo>
                  <a:pt x="409955" y="15239"/>
                </a:lnTo>
                <a:lnTo>
                  <a:pt x="373379" y="0"/>
                </a:lnTo>
                <a:lnTo>
                  <a:pt x="329183" y="-6095"/>
                </a:lnTo>
                <a:lnTo>
                  <a:pt x="348995" y="32003"/>
                </a:lnTo>
                <a:lnTo>
                  <a:pt x="348995" y="170796"/>
                </a:lnTo>
                <a:lnTo>
                  <a:pt x="411479" y="175259"/>
                </a:lnTo>
                <a:lnTo>
                  <a:pt x="580643" y="173735"/>
                </a:lnTo>
                <a:lnTo>
                  <a:pt x="630935" y="169163"/>
                </a:lnTo>
                <a:lnTo>
                  <a:pt x="670559" y="152399"/>
                </a:lnTo>
                <a:lnTo>
                  <a:pt x="690371" y="12496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5814" y="4608555"/>
            <a:ext cx="690370" cy="181364"/>
          </a:xfrm>
          <a:custGeom>
            <a:avLst/>
            <a:gdLst/>
            <a:ahLst/>
            <a:cxnLst/>
            <a:rect l="l" t="t" r="r" b="b"/>
            <a:pathLst>
              <a:path w="690370" h="181364">
                <a:moveTo>
                  <a:pt x="329182" y="0"/>
                </a:moveTo>
                <a:lnTo>
                  <a:pt x="373370" y="6103"/>
                </a:lnTo>
                <a:lnTo>
                  <a:pt x="409948" y="21346"/>
                </a:lnTo>
                <a:lnTo>
                  <a:pt x="448045" y="39624"/>
                </a:lnTo>
                <a:lnTo>
                  <a:pt x="502911" y="57919"/>
                </a:lnTo>
                <a:lnTo>
                  <a:pt x="541022" y="57919"/>
                </a:lnTo>
                <a:lnTo>
                  <a:pt x="595874" y="71628"/>
                </a:lnTo>
                <a:lnTo>
                  <a:pt x="640076" y="85353"/>
                </a:lnTo>
                <a:lnTo>
                  <a:pt x="687317" y="106683"/>
                </a:lnTo>
                <a:lnTo>
                  <a:pt x="690370" y="131065"/>
                </a:lnTo>
                <a:lnTo>
                  <a:pt x="670562" y="158499"/>
                </a:lnTo>
                <a:lnTo>
                  <a:pt x="630932" y="175260"/>
                </a:lnTo>
                <a:lnTo>
                  <a:pt x="580638" y="179830"/>
                </a:lnTo>
                <a:lnTo>
                  <a:pt x="411481" y="181364"/>
                </a:lnTo>
                <a:lnTo>
                  <a:pt x="347471" y="176794"/>
                </a:lnTo>
                <a:lnTo>
                  <a:pt x="288033" y="169173"/>
                </a:lnTo>
                <a:lnTo>
                  <a:pt x="230113" y="152396"/>
                </a:lnTo>
                <a:lnTo>
                  <a:pt x="196589" y="143256"/>
                </a:lnTo>
                <a:lnTo>
                  <a:pt x="196589" y="166121"/>
                </a:lnTo>
                <a:lnTo>
                  <a:pt x="41149" y="166121"/>
                </a:lnTo>
                <a:lnTo>
                  <a:pt x="18288" y="144790"/>
                </a:lnTo>
                <a:lnTo>
                  <a:pt x="3038" y="106683"/>
                </a:lnTo>
                <a:lnTo>
                  <a:pt x="0" y="77732"/>
                </a:lnTo>
                <a:lnTo>
                  <a:pt x="3038" y="36573"/>
                </a:lnTo>
                <a:lnTo>
                  <a:pt x="9144" y="6103"/>
                </a:lnTo>
                <a:lnTo>
                  <a:pt x="45721" y="6103"/>
                </a:lnTo>
                <a:lnTo>
                  <a:pt x="94482" y="24382"/>
                </a:lnTo>
                <a:lnTo>
                  <a:pt x="144776" y="42676"/>
                </a:lnTo>
                <a:lnTo>
                  <a:pt x="182872" y="44194"/>
                </a:lnTo>
                <a:lnTo>
                  <a:pt x="222503" y="36573"/>
                </a:lnTo>
                <a:lnTo>
                  <a:pt x="268225" y="24382"/>
                </a:lnTo>
                <a:lnTo>
                  <a:pt x="348990" y="38107"/>
                </a:lnTo>
                <a:lnTo>
                  <a:pt x="329182" y="0"/>
                </a:lnTo>
                <a:close/>
              </a:path>
            </a:pathLst>
          </a:custGeom>
          <a:ln w="84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7025" y="2429258"/>
            <a:ext cx="548639" cy="2241802"/>
          </a:xfrm>
          <a:custGeom>
            <a:avLst/>
            <a:gdLst/>
            <a:ahLst/>
            <a:cxnLst/>
            <a:rect l="l" t="t" r="r" b="b"/>
            <a:pathLst>
              <a:path w="548639" h="2241803">
                <a:moveTo>
                  <a:pt x="493775" y="1388363"/>
                </a:moveTo>
                <a:lnTo>
                  <a:pt x="481583" y="1304543"/>
                </a:lnTo>
                <a:lnTo>
                  <a:pt x="458723" y="1205483"/>
                </a:lnTo>
                <a:lnTo>
                  <a:pt x="451103" y="1080515"/>
                </a:lnTo>
                <a:lnTo>
                  <a:pt x="445007" y="853439"/>
                </a:lnTo>
                <a:lnTo>
                  <a:pt x="438911" y="693419"/>
                </a:lnTo>
                <a:lnTo>
                  <a:pt x="393191" y="525779"/>
                </a:lnTo>
                <a:lnTo>
                  <a:pt x="277367" y="248411"/>
                </a:lnTo>
                <a:lnTo>
                  <a:pt x="257555" y="182879"/>
                </a:lnTo>
                <a:lnTo>
                  <a:pt x="213359" y="94487"/>
                </a:lnTo>
                <a:lnTo>
                  <a:pt x="155447" y="0"/>
                </a:lnTo>
                <a:lnTo>
                  <a:pt x="92963" y="10667"/>
                </a:lnTo>
                <a:lnTo>
                  <a:pt x="45719" y="39623"/>
                </a:lnTo>
                <a:lnTo>
                  <a:pt x="15239" y="77723"/>
                </a:lnTo>
                <a:lnTo>
                  <a:pt x="0" y="132587"/>
                </a:lnTo>
                <a:lnTo>
                  <a:pt x="10667" y="228599"/>
                </a:lnTo>
                <a:lnTo>
                  <a:pt x="18287" y="342899"/>
                </a:lnTo>
                <a:lnTo>
                  <a:pt x="25907" y="437387"/>
                </a:lnTo>
                <a:lnTo>
                  <a:pt x="44195" y="539495"/>
                </a:lnTo>
                <a:lnTo>
                  <a:pt x="48767" y="620267"/>
                </a:lnTo>
                <a:lnTo>
                  <a:pt x="48767" y="809074"/>
                </a:lnTo>
                <a:lnTo>
                  <a:pt x="56387" y="886967"/>
                </a:lnTo>
                <a:lnTo>
                  <a:pt x="77723" y="1005839"/>
                </a:lnTo>
                <a:lnTo>
                  <a:pt x="97535" y="1050035"/>
                </a:lnTo>
                <a:lnTo>
                  <a:pt x="109727" y="1161287"/>
                </a:lnTo>
                <a:lnTo>
                  <a:pt x="129539" y="1307591"/>
                </a:lnTo>
                <a:lnTo>
                  <a:pt x="143255" y="1490471"/>
                </a:lnTo>
                <a:lnTo>
                  <a:pt x="155447" y="1540763"/>
                </a:lnTo>
                <a:lnTo>
                  <a:pt x="163067" y="1636775"/>
                </a:lnTo>
                <a:lnTo>
                  <a:pt x="207263" y="1775459"/>
                </a:lnTo>
                <a:lnTo>
                  <a:pt x="216407" y="1856231"/>
                </a:lnTo>
                <a:lnTo>
                  <a:pt x="216407" y="2145961"/>
                </a:lnTo>
                <a:lnTo>
                  <a:pt x="224027" y="2205227"/>
                </a:lnTo>
                <a:lnTo>
                  <a:pt x="341375" y="2234183"/>
                </a:lnTo>
                <a:lnTo>
                  <a:pt x="399287" y="2241803"/>
                </a:lnTo>
                <a:lnTo>
                  <a:pt x="464819" y="2217859"/>
                </a:lnTo>
                <a:lnTo>
                  <a:pt x="464819" y="1600199"/>
                </a:lnTo>
                <a:lnTo>
                  <a:pt x="473963" y="1527047"/>
                </a:lnTo>
                <a:lnTo>
                  <a:pt x="490727" y="1469135"/>
                </a:lnTo>
                <a:lnTo>
                  <a:pt x="493775" y="1388363"/>
                </a:lnTo>
                <a:close/>
              </a:path>
              <a:path w="548639" h="2241803">
                <a:moveTo>
                  <a:pt x="48767" y="809074"/>
                </a:moveTo>
                <a:lnTo>
                  <a:pt x="48767" y="620267"/>
                </a:lnTo>
                <a:lnTo>
                  <a:pt x="42671" y="746759"/>
                </a:lnTo>
                <a:lnTo>
                  <a:pt x="48767" y="809074"/>
                </a:lnTo>
                <a:close/>
              </a:path>
              <a:path w="548639" h="2241803">
                <a:moveTo>
                  <a:pt x="216407" y="2145961"/>
                </a:moveTo>
                <a:lnTo>
                  <a:pt x="216407" y="1856231"/>
                </a:lnTo>
                <a:lnTo>
                  <a:pt x="207263" y="1943099"/>
                </a:lnTo>
                <a:lnTo>
                  <a:pt x="201167" y="2007107"/>
                </a:lnTo>
                <a:lnTo>
                  <a:pt x="210311" y="2098547"/>
                </a:lnTo>
                <a:lnTo>
                  <a:pt x="216407" y="2145961"/>
                </a:lnTo>
                <a:close/>
              </a:path>
              <a:path w="548639" h="2241803">
                <a:moveTo>
                  <a:pt x="548639" y="2183891"/>
                </a:moveTo>
                <a:lnTo>
                  <a:pt x="510539" y="2095499"/>
                </a:lnTo>
                <a:lnTo>
                  <a:pt x="484631" y="2008631"/>
                </a:lnTo>
                <a:lnTo>
                  <a:pt x="473963" y="1914143"/>
                </a:lnTo>
                <a:lnTo>
                  <a:pt x="470915" y="1716023"/>
                </a:lnTo>
                <a:lnTo>
                  <a:pt x="464819" y="1600199"/>
                </a:lnTo>
                <a:lnTo>
                  <a:pt x="464819" y="2217859"/>
                </a:lnTo>
                <a:lnTo>
                  <a:pt x="478535" y="2212847"/>
                </a:lnTo>
                <a:lnTo>
                  <a:pt x="548639" y="21838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7027" y="2429248"/>
            <a:ext cx="548632" cy="2241796"/>
          </a:xfrm>
          <a:custGeom>
            <a:avLst/>
            <a:gdLst/>
            <a:ahLst/>
            <a:cxnLst/>
            <a:rect l="l" t="t" r="r" b="b"/>
            <a:pathLst>
              <a:path w="548632" h="2241796">
                <a:moveTo>
                  <a:pt x="155439" y="0"/>
                </a:moveTo>
                <a:lnTo>
                  <a:pt x="213358" y="94492"/>
                </a:lnTo>
                <a:lnTo>
                  <a:pt x="257547" y="182881"/>
                </a:lnTo>
                <a:lnTo>
                  <a:pt x="277369" y="248406"/>
                </a:lnTo>
                <a:lnTo>
                  <a:pt x="393193" y="525781"/>
                </a:lnTo>
                <a:lnTo>
                  <a:pt x="438900" y="693420"/>
                </a:lnTo>
                <a:lnTo>
                  <a:pt x="445006" y="853438"/>
                </a:lnTo>
                <a:lnTo>
                  <a:pt x="451097" y="1080514"/>
                </a:lnTo>
                <a:lnTo>
                  <a:pt x="458722" y="1205476"/>
                </a:lnTo>
                <a:lnTo>
                  <a:pt x="481583" y="1304539"/>
                </a:lnTo>
                <a:lnTo>
                  <a:pt x="493766" y="1388358"/>
                </a:lnTo>
                <a:lnTo>
                  <a:pt x="490728" y="1469126"/>
                </a:lnTo>
                <a:lnTo>
                  <a:pt x="473958" y="1527045"/>
                </a:lnTo>
                <a:lnTo>
                  <a:pt x="464814" y="1600192"/>
                </a:lnTo>
                <a:lnTo>
                  <a:pt x="470905" y="1716015"/>
                </a:lnTo>
                <a:lnTo>
                  <a:pt x="473958" y="1914140"/>
                </a:lnTo>
                <a:lnTo>
                  <a:pt x="484622" y="2008616"/>
                </a:lnTo>
                <a:lnTo>
                  <a:pt x="510536" y="2095487"/>
                </a:lnTo>
                <a:lnTo>
                  <a:pt x="548632" y="2183877"/>
                </a:lnTo>
                <a:lnTo>
                  <a:pt x="478530" y="2212844"/>
                </a:lnTo>
                <a:lnTo>
                  <a:pt x="399284" y="2241796"/>
                </a:lnTo>
                <a:lnTo>
                  <a:pt x="341365" y="2234175"/>
                </a:lnTo>
                <a:lnTo>
                  <a:pt x="224022" y="2205223"/>
                </a:lnTo>
                <a:lnTo>
                  <a:pt x="210305" y="2098539"/>
                </a:lnTo>
                <a:lnTo>
                  <a:pt x="201161" y="2007098"/>
                </a:lnTo>
                <a:lnTo>
                  <a:pt x="207253" y="1943091"/>
                </a:lnTo>
                <a:lnTo>
                  <a:pt x="216397" y="1856220"/>
                </a:lnTo>
                <a:lnTo>
                  <a:pt x="207253" y="1775452"/>
                </a:lnTo>
                <a:lnTo>
                  <a:pt x="181353" y="1694684"/>
                </a:lnTo>
                <a:lnTo>
                  <a:pt x="163064" y="1636765"/>
                </a:lnTo>
                <a:lnTo>
                  <a:pt x="155439" y="1540754"/>
                </a:lnTo>
                <a:lnTo>
                  <a:pt x="143256" y="1490472"/>
                </a:lnTo>
                <a:lnTo>
                  <a:pt x="129540" y="1307590"/>
                </a:lnTo>
                <a:lnTo>
                  <a:pt x="109717" y="1161282"/>
                </a:lnTo>
                <a:lnTo>
                  <a:pt x="97535" y="1050028"/>
                </a:lnTo>
                <a:lnTo>
                  <a:pt x="77712" y="1005834"/>
                </a:lnTo>
                <a:lnTo>
                  <a:pt x="56385" y="886959"/>
                </a:lnTo>
                <a:lnTo>
                  <a:pt x="42668" y="746754"/>
                </a:lnTo>
                <a:lnTo>
                  <a:pt x="48760" y="620257"/>
                </a:lnTo>
                <a:lnTo>
                  <a:pt x="44188" y="539490"/>
                </a:lnTo>
                <a:lnTo>
                  <a:pt x="25899" y="437392"/>
                </a:lnTo>
                <a:lnTo>
                  <a:pt x="18288" y="342899"/>
                </a:lnTo>
                <a:lnTo>
                  <a:pt x="10663" y="228594"/>
                </a:lnTo>
                <a:lnTo>
                  <a:pt x="0" y="132583"/>
                </a:lnTo>
                <a:lnTo>
                  <a:pt x="15235" y="77715"/>
                </a:lnTo>
                <a:lnTo>
                  <a:pt x="45721" y="39624"/>
                </a:lnTo>
                <a:lnTo>
                  <a:pt x="92962" y="10673"/>
                </a:lnTo>
                <a:lnTo>
                  <a:pt x="155439" y="0"/>
                </a:lnTo>
                <a:close/>
              </a:path>
            </a:pathLst>
          </a:custGeom>
          <a:ln w="76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78652" y="3049506"/>
            <a:ext cx="135631" cy="928118"/>
          </a:xfrm>
          <a:custGeom>
            <a:avLst/>
            <a:gdLst/>
            <a:ahLst/>
            <a:cxnLst/>
            <a:rect l="l" t="t" r="r" b="b"/>
            <a:pathLst>
              <a:path w="135631" h="928118">
                <a:moveTo>
                  <a:pt x="103626" y="928118"/>
                </a:moveTo>
                <a:lnTo>
                  <a:pt x="103626" y="804673"/>
                </a:lnTo>
                <a:lnTo>
                  <a:pt x="121915" y="739148"/>
                </a:lnTo>
                <a:lnTo>
                  <a:pt x="135631" y="679711"/>
                </a:lnTo>
                <a:lnTo>
                  <a:pt x="103626" y="615704"/>
                </a:lnTo>
                <a:lnTo>
                  <a:pt x="103626" y="585218"/>
                </a:lnTo>
                <a:lnTo>
                  <a:pt x="91443" y="534936"/>
                </a:lnTo>
                <a:lnTo>
                  <a:pt x="71635" y="489208"/>
                </a:lnTo>
                <a:lnTo>
                  <a:pt x="77727" y="423683"/>
                </a:lnTo>
                <a:lnTo>
                  <a:pt x="51813" y="385576"/>
                </a:lnTo>
                <a:lnTo>
                  <a:pt x="38096" y="320051"/>
                </a:lnTo>
                <a:lnTo>
                  <a:pt x="38096" y="248422"/>
                </a:lnTo>
                <a:lnTo>
                  <a:pt x="32005" y="175260"/>
                </a:lnTo>
                <a:lnTo>
                  <a:pt x="12197" y="100596"/>
                </a:lnTo>
                <a:lnTo>
                  <a:pt x="0" y="21346"/>
                </a:ln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8669" y="3101341"/>
            <a:ext cx="516636" cy="323087"/>
          </a:xfrm>
          <a:custGeom>
            <a:avLst/>
            <a:gdLst/>
            <a:ahLst/>
            <a:cxnLst/>
            <a:rect l="l" t="t" r="r" b="b"/>
            <a:pathLst>
              <a:path w="516635" h="323087">
                <a:moveTo>
                  <a:pt x="516635" y="86867"/>
                </a:moveTo>
                <a:lnTo>
                  <a:pt x="509015" y="56387"/>
                </a:lnTo>
                <a:lnTo>
                  <a:pt x="437387" y="0"/>
                </a:lnTo>
                <a:lnTo>
                  <a:pt x="399287" y="144779"/>
                </a:lnTo>
                <a:lnTo>
                  <a:pt x="341375" y="210311"/>
                </a:lnTo>
                <a:lnTo>
                  <a:pt x="257555" y="254507"/>
                </a:lnTo>
                <a:lnTo>
                  <a:pt x="185927" y="283463"/>
                </a:lnTo>
                <a:lnTo>
                  <a:pt x="89915" y="275843"/>
                </a:lnTo>
                <a:lnTo>
                  <a:pt x="0" y="254507"/>
                </a:lnTo>
                <a:lnTo>
                  <a:pt x="64007" y="291083"/>
                </a:lnTo>
                <a:lnTo>
                  <a:pt x="121919" y="320039"/>
                </a:lnTo>
                <a:lnTo>
                  <a:pt x="179831" y="323087"/>
                </a:lnTo>
                <a:lnTo>
                  <a:pt x="251459" y="318515"/>
                </a:lnTo>
                <a:lnTo>
                  <a:pt x="316991" y="298703"/>
                </a:lnTo>
                <a:lnTo>
                  <a:pt x="384047" y="268223"/>
                </a:lnTo>
                <a:lnTo>
                  <a:pt x="437387" y="236219"/>
                </a:lnTo>
                <a:lnTo>
                  <a:pt x="477011" y="201167"/>
                </a:lnTo>
                <a:lnTo>
                  <a:pt x="498347" y="167639"/>
                </a:lnTo>
                <a:lnTo>
                  <a:pt x="512063" y="129539"/>
                </a:lnTo>
                <a:lnTo>
                  <a:pt x="516635" y="8686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8662" y="3101324"/>
            <a:ext cx="516642" cy="323087"/>
          </a:xfrm>
          <a:custGeom>
            <a:avLst/>
            <a:gdLst/>
            <a:ahLst/>
            <a:cxnLst/>
            <a:rect l="l" t="t" r="r" b="b"/>
            <a:pathLst>
              <a:path w="516642" h="323087">
                <a:moveTo>
                  <a:pt x="437395" y="0"/>
                </a:moveTo>
                <a:lnTo>
                  <a:pt x="509016" y="56401"/>
                </a:lnTo>
                <a:lnTo>
                  <a:pt x="516642" y="86871"/>
                </a:lnTo>
                <a:lnTo>
                  <a:pt x="512069" y="129548"/>
                </a:lnTo>
                <a:lnTo>
                  <a:pt x="498353" y="167639"/>
                </a:lnTo>
                <a:lnTo>
                  <a:pt x="477011" y="201176"/>
                </a:lnTo>
                <a:lnTo>
                  <a:pt x="437395" y="236231"/>
                </a:lnTo>
                <a:lnTo>
                  <a:pt x="384048" y="268235"/>
                </a:lnTo>
                <a:lnTo>
                  <a:pt x="316999" y="298704"/>
                </a:lnTo>
                <a:lnTo>
                  <a:pt x="251469" y="318517"/>
                </a:lnTo>
                <a:lnTo>
                  <a:pt x="179834" y="323087"/>
                </a:lnTo>
                <a:lnTo>
                  <a:pt x="121929" y="320051"/>
                </a:lnTo>
                <a:lnTo>
                  <a:pt x="64010" y="291083"/>
                </a:lnTo>
                <a:lnTo>
                  <a:pt x="0" y="254510"/>
                </a:lnTo>
                <a:lnTo>
                  <a:pt x="89924" y="275856"/>
                </a:lnTo>
                <a:lnTo>
                  <a:pt x="185925" y="283462"/>
                </a:lnTo>
                <a:lnTo>
                  <a:pt x="257561" y="254510"/>
                </a:lnTo>
                <a:lnTo>
                  <a:pt x="341379" y="210315"/>
                </a:lnTo>
                <a:lnTo>
                  <a:pt x="399298" y="144790"/>
                </a:lnTo>
                <a:lnTo>
                  <a:pt x="437395" y="0"/>
                </a:lnTo>
                <a:close/>
              </a:path>
            </a:pathLst>
          </a:custGeom>
          <a:ln w="8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2423" y="3101340"/>
            <a:ext cx="220979" cy="246886"/>
          </a:xfrm>
          <a:custGeom>
            <a:avLst/>
            <a:gdLst/>
            <a:ahLst/>
            <a:cxnLst/>
            <a:rect l="l" t="t" r="r" b="b"/>
            <a:pathLst>
              <a:path w="220979" h="246887">
                <a:moveTo>
                  <a:pt x="220979" y="36575"/>
                </a:moveTo>
                <a:lnTo>
                  <a:pt x="216407" y="12191"/>
                </a:lnTo>
                <a:lnTo>
                  <a:pt x="205739" y="0"/>
                </a:lnTo>
                <a:lnTo>
                  <a:pt x="170687" y="6095"/>
                </a:lnTo>
                <a:lnTo>
                  <a:pt x="160019" y="19811"/>
                </a:lnTo>
                <a:lnTo>
                  <a:pt x="155447" y="32003"/>
                </a:lnTo>
                <a:lnTo>
                  <a:pt x="150875" y="47243"/>
                </a:lnTo>
                <a:lnTo>
                  <a:pt x="138683" y="57911"/>
                </a:lnTo>
                <a:lnTo>
                  <a:pt x="99059" y="112775"/>
                </a:lnTo>
                <a:lnTo>
                  <a:pt x="73151" y="153923"/>
                </a:lnTo>
                <a:lnTo>
                  <a:pt x="45719" y="187451"/>
                </a:lnTo>
                <a:lnTo>
                  <a:pt x="0" y="246887"/>
                </a:lnTo>
                <a:lnTo>
                  <a:pt x="38099" y="231647"/>
                </a:lnTo>
                <a:lnTo>
                  <a:pt x="76199" y="204215"/>
                </a:lnTo>
                <a:lnTo>
                  <a:pt x="135635" y="160019"/>
                </a:lnTo>
                <a:lnTo>
                  <a:pt x="161543" y="89915"/>
                </a:lnTo>
                <a:lnTo>
                  <a:pt x="187451" y="86867"/>
                </a:lnTo>
                <a:lnTo>
                  <a:pt x="210311" y="70103"/>
                </a:lnTo>
                <a:lnTo>
                  <a:pt x="220979" y="36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2419" y="3101322"/>
            <a:ext cx="220983" cy="246888"/>
          </a:xfrm>
          <a:custGeom>
            <a:avLst/>
            <a:gdLst/>
            <a:ahLst/>
            <a:cxnLst/>
            <a:rect l="l" t="t" r="r" b="b"/>
            <a:pathLst>
              <a:path w="220983" h="246888">
                <a:moveTo>
                  <a:pt x="170689" y="6103"/>
                </a:moveTo>
                <a:lnTo>
                  <a:pt x="205748" y="0"/>
                </a:lnTo>
                <a:lnTo>
                  <a:pt x="216411" y="12191"/>
                </a:lnTo>
                <a:lnTo>
                  <a:pt x="220983" y="36589"/>
                </a:lnTo>
                <a:lnTo>
                  <a:pt x="210320" y="70110"/>
                </a:lnTo>
                <a:lnTo>
                  <a:pt x="187459" y="86871"/>
                </a:lnTo>
                <a:lnTo>
                  <a:pt x="161545" y="89923"/>
                </a:lnTo>
                <a:lnTo>
                  <a:pt x="135646" y="160033"/>
                </a:lnTo>
                <a:lnTo>
                  <a:pt x="76207" y="204228"/>
                </a:lnTo>
                <a:lnTo>
                  <a:pt x="38111" y="231646"/>
                </a:lnTo>
                <a:lnTo>
                  <a:pt x="0" y="246888"/>
                </a:lnTo>
                <a:lnTo>
                  <a:pt x="45721" y="187451"/>
                </a:lnTo>
                <a:lnTo>
                  <a:pt x="73154" y="153930"/>
                </a:lnTo>
                <a:lnTo>
                  <a:pt x="99068" y="112787"/>
                </a:lnTo>
                <a:lnTo>
                  <a:pt x="138684" y="57919"/>
                </a:lnTo>
                <a:lnTo>
                  <a:pt x="150881" y="47246"/>
                </a:lnTo>
                <a:lnTo>
                  <a:pt x="155454" y="32003"/>
                </a:lnTo>
                <a:lnTo>
                  <a:pt x="160026" y="19812"/>
                </a:lnTo>
                <a:lnTo>
                  <a:pt x="170689" y="6103"/>
                </a:lnTo>
                <a:close/>
              </a:path>
            </a:pathLst>
          </a:custGeom>
          <a:ln w="80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7547" y="2304290"/>
            <a:ext cx="230123" cy="361187"/>
          </a:xfrm>
          <a:custGeom>
            <a:avLst/>
            <a:gdLst/>
            <a:ahLst/>
            <a:cxnLst/>
            <a:rect l="l" t="t" r="r" b="b"/>
            <a:pathLst>
              <a:path w="230123" h="361187">
                <a:moveTo>
                  <a:pt x="135635" y="36575"/>
                </a:moveTo>
                <a:lnTo>
                  <a:pt x="132587" y="21335"/>
                </a:lnTo>
                <a:lnTo>
                  <a:pt x="126491" y="15239"/>
                </a:lnTo>
                <a:lnTo>
                  <a:pt x="115823" y="10667"/>
                </a:lnTo>
                <a:lnTo>
                  <a:pt x="105155" y="12191"/>
                </a:lnTo>
                <a:lnTo>
                  <a:pt x="92963" y="18287"/>
                </a:lnTo>
                <a:lnTo>
                  <a:pt x="85343" y="3047"/>
                </a:lnTo>
                <a:lnTo>
                  <a:pt x="68579" y="0"/>
                </a:lnTo>
                <a:lnTo>
                  <a:pt x="48767" y="0"/>
                </a:lnTo>
                <a:lnTo>
                  <a:pt x="25907" y="9143"/>
                </a:lnTo>
                <a:lnTo>
                  <a:pt x="10667" y="22859"/>
                </a:lnTo>
                <a:lnTo>
                  <a:pt x="3047" y="38099"/>
                </a:lnTo>
                <a:lnTo>
                  <a:pt x="0" y="57911"/>
                </a:lnTo>
                <a:lnTo>
                  <a:pt x="3047" y="80771"/>
                </a:lnTo>
                <a:lnTo>
                  <a:pt x="10667" y="105155"/>
                </a:lnTo>
                <a:lnTo>
                  <a:pt x="18287" y="132587"/>
                </a:lnTo>
                <a:lnTo>
                  <a:pt x="48767" y="182879"/>
                </a:lnTo>
                <a:lnTo>
                  <a:pt x="83819" y="213359"/>
                </a:lnTo>
                <a:lnTo>
                  <a:pt x="121919" y="231647"/>
                </a:lnTo>
                <a:lnTo>
                  <a:pt x="131063" y="234939"/>
                </a:lnTo>
                <a:lnTo>
                  <a:pt x="131063" y="50291"/>
                </a:lnTo>
                <a:lnTo>
                  <a:pt x="135635" y="36575"/>
                </a:lnTo>
                <a:close/>
              </a:path>
              <a:path w="230123" h="361187">
                <a:moveTo>
                  <a:pt x="176783" y="88391"/>
                </a:moveTo>
                <a:lnTo>
                  <a:pt x="175259" y="71627"/>
                </a:lnTo>
                <a:lnTo>
                  <a:pt x="166115" y="57911"/>
                </a:lnTo>
                <a:lnTo>
                  <a:pt x="155447" y="51815"/>
                </a:lnTo>
                <a:lnTo>
                  <a:pt x="143255" y="47243"/>
                </a:lnTo>
                <a:lnTo>
                  <a:pt x="131063" y="50291"/>
                </a:lnTo>
                <a:lnTo>
                  <a:pt x="131063" y="234939"/>
                </a:lnTo>
                <a:lnTo>
                  <a:pt x="160019" y="245363"/>
                </a:lnTo>
                <a:lnTo>
                  <a:pt x="169163" y="256715"/>
                </a:lnTo>
                <a:lnTo>
                  <a:pt x="169163" y="102107"/>
                </a:lnTo>
                <a:lnTo>
                  <a:pt x="176783" y="88391"/>
                </a:lnTo>
                <a:close/>
              </a:path>
              <a:path w="230123" h="361187">
                <a:moveTo>
                  <a:pt x="184403" y="141731"/>
                </a:moveTo>
                <a:lnTo>
                  <a:pt x="184403" y="123443"/>
                </a:lnTo>
                <a:lnTo>
                  <a:pt x="179831" y="108203"/>
                </a:lnTo>
                <a:lnTo>
                  <a:pt x="169163" y="102107"/>
                </a:lnTo>
                <a:lnTo>
                  <a:pt x="169163" y="256715"/>
                </a:lnTo>
                <a:lnTo>
                  <a:pt x="178307" y="268066"/>
                </a:lnTo>
                <a:lnTo>
                  <a:pt x="178307" y="164591"/>
                </a:lnTo>
                <a:lnTo>
                  <a:pt x="184403" y="141731"/>
                </a:lnTo>
                <a:close/>
              </a:path>
              <a:path w="230123" h="361187">
                <a:moveTo>
                  <a:pt x="230123" y="222503"/>
                </a:moveTo>
                <a:lnTo>
                  <a:pt x="193547" y="190499"/>
                </a:lnTo>
                <a:lnTo>
                  <a:pt x="178307" y="164591"/>
                </a:lnTo>
                <a:lnTo>
                  <a:pt x="178307" y="268066"/>
                </a:lnTo>
                <a:lnTo>
                  <a:pt x="204215" y="300227"/>
                </a:lnTo>
                <a:lnTo>
                  <a:pt x="222503" y="361187"/>
                </a:lnTo>
                <a:lnTo>
                  <a:pt x="230123" y="222503"/>
                </a:lnTo>
                <a:close/>
              </a:path>
            </a:pathLst>
          </a:custGeom>
          <a:solidFill>
            <a:srgbClr val="E0A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7539" y="2304287"/>
            <a:ext cx="230128" cy="361177"/>
          </a:xfrm>
          <a:custGeom>
            <a:avLst/>
            <a:gdLst/>
            <a:ahLst/>
            <a:cxnLst/>
            <a:rect l="l" t="t" r="r" b="b"/>
            <a:pathLst>
              <a:path w="230128" h="361177">
                <a:moveTo>
                  <a:pt x="230128" y="222490"/>
                </a:moveTo>
                <a:lnTo>
                  <a:pt x="193550" y="190487"/>
                </a:lnTo>
                <a:lnTo>
                  <a:pt x="178315" y="164587"/>
                </a:lnTo>
                <a:lnTo>
                  <a:pt x="184406" y="141722"/>
                </a:lnTo>
                <a:lnTo>
                  <a:pt x="184406" y="123444"/>
                </a:lnTo>
                <a:lnTo>
                  <a:pt x="179834" y="108201"/>
                </a:lnTo>
                <a:lnTo>
                  <a:pt x="169170" y="102098"/>
                </a:lnTo>
                <a:lnTo>
                  <a:pt x="176795" y="88389"/>
                </a:lnTo>
                <a:lnTo>
                  <a:pt x="175262" y="71628"/>
                </a:lnTo>
                <a:lnTo>
                  <a:pt x="166117" y="57903"/>
                </a:lnTo>
                <a:lnTo>
                  <a:pt x="155454" y="51815"/>
                </a:lnTo>
                <a:lnTo>
                  <a:pt x="143256" y="47230"/>
                </a:lnTo>
                <a:lnTo>
                  <a:pt x="131073" y="50282"/>
                </a:lnTo>
                <a:lnTo>
                  <a:pt x="135646" y="36573"/>
                </a:lnTo>
                <a:lnTo>
                  <a:pt x="132593" y="21330"/>
                </a:lnTo>
                <a:lnTo>
                  <a:pt x="126501" y="15226"/>
                </a:lnTo>
                <a:lnTo>
                  <a:pt x="115823" y="10657"/>
                </a:lnTo>
                <a:lnTo>
                  <a:pt x="105160" y="12191"/>
                </a:lnTo>
                <a:lnTo>
                  <a:pt x="92962" y="18278"/>
                </a:lnTo>
                <a:lnTo>
                  <a:pt x="85352" y="3035"/>
                </a:lnTo>
                <a:lnTo>
                  <a:pt x="68582" y="0"/>
                </a:lnTo>
                <a:lnTo>
                  <a:pt x="48774" y="0"/>
                </a:lnTo>
                <a:lnTo>
                  <a:pt x="25913" y="9139"/>
                </a:lnTo>
                <a:lnTo>
                  <a:pt x="10677" y="22848"/>
                </a:lnTo>
                <a:lnTo>
                  <a:pt x="3052" y="38090"/>
                </a:lnTo>
                <a:lnTo>
                  <a:pt x="0" y="57903"/>
                </a:lnTo>
                <a:lnTo>
                  <a:pt x="3052" y="80767"/>
                </a:lnTo>
                <a:lnTo>
                  <a:pt x="10677" y="105149"/>
                </a:lnTo>
                <a:lnTo>
                  <a:pt x="18288" y="132583"/>
                </a:lnTo>
                <a:lnTo>
                  <a:pt x="48774" y="182865"/>
                </a:lnTo>
                <a:lnTo>
                  <a:pt x="83818" y="213351"/>
                </a:lnTo>
                <a:lnTo>
                  <a:pt x="121929" y="231646"/>
                </a:lnTo>
                <a:lnTo>
                  <a:pt x="160026" y="245354"/>
                </a:lnTo>
                <a:lnTo>
                  <a:pt x="204214" y="300222"/>
                </a:lnTo>
                <a:lnTo>
                  <a:pt x="222503" y="361177"/>
                </a:lnTo>
                <a:lnTo>
                  <a:pt x="230128" y="222490"/>
                </a:lnTo>
                <a:close/>
              </a:path>
            </a:pathLst>
          </a:custGeom>
          <a:ln w="78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4793" y="2325616"/>
            <a:ext cx="47241" cy="68576"/>
          </a:xfrm>
          <a:custGeom>
            <a:avLst/>
            <a:gdLst/>
            <a:ahLst/>
            <a:cxnLst/>
            <a:rect l="l" t="t" r="r" b="b"/>
            <a:pathLst>
              <a:path w="47241" h="68576">
                <a:moveTo>
                  <a:pt x="1519" y="68576"/>
                </a:moveTo>
                <a:lnTo>
                  <a:pt x="0" y="48764"/>
                </a:lnTo>
                <a:lnTo>
                  <a:pt x="1519" y="28951"/>
                </a:lnTo>
                <a:lnTo>
                  <a:pt x="9144" y="13708"/>
                </a:lnTo>
                <a:lnTo>
                  <a:pt x="18274" y="6087"/>
                </a:lnTo>
                <a:lnTo>
                  <a:pt x="28952" y="1517"/>
                </a:lnTo>
                <a:lnTo>
                  <a:pt x="36563" y="3051"/>
                </a:lnTo>
                <a:lnTo>
                  <a:pt x="47241" y="0"/>
                </a:lnTo>
              </a:path>
            </a:pathLst>
          </a:custGeom>
          <a:ln w="78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2891" y="2356101"/>
            <a:ext cx="39615" cy="68576"/>
          </a:xfrm>
          <a:custGeom>
            <a:avLst/>
            <a:gdLst/>
            <a:ahLst/>
            <a:cxnLst/>
            <a:rect l="l" t="t" r="r" b="b"/>
            <a:pathLst>
              <a:path w="39616" h="68576">
                <a:moveTo>
                  <a:pt x="39616" y="0"/>
                </a:moveTo>
                <a:lnTo>
                  <a:pt x="21327" y="3035"/>
                </a:lnTo>
                <a:lnTo>
                  <a:pt x="7610" y="10657"/>
                </a:lnTo>
                <a:lnTo>
                  <a:pt x="0" y="24382"/>
                </a:lnTo>
                <a:lnTo>
                  <a:pt x="3038" y="36573"/>
                </a:lnTo>
                <a:lnTo>
                  <a:pt x="12182" y="50282"/>
                </a:lnTo>
                <a:lnTo>
                  <a:pt x="15235" y="68576"/>
                </a:lnTo>
              </a:path>
            </a:pathLst>
          </a:custGeom>
          <a:ln w="78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0989" y="2400298"/>
            <a:ext cx="41149" cy="54851"/>
          </a:xfrm>
          <a:custGeom>
            <a:avLst/>
            <a:gdLst/>
            <a:ahLst/>
            <a:cxnLst/>
            <a:rect l="l" t="t" r="r" b="b"/>
            <a:pathLst>
              <a:path w="41149" h="54851">
                <a:moveTo>
                  <a:pt x="41149" y="6087"/>
                </a:moveTo>
                <a:lnTo>
                  <a:pt x="27433" y="0"/>
                </a:lnTo>
                <a:lnTo>
                  <a:pt x="12197" y="3035"/>
                </a:lnTo>
                <a:lnTo>
                  <a:pt x="3052" y="12191"/>
                </a:lnTo>
                <a:lnTo>
                  <a:pt x="0" y="27433"/>
                </a:lnTo>
                <a:lnTo>
                  <a:pt x="4572" y="39624"/>
                </a:lnTo>
                <a:lnTo>
                  <a:pt x="12197" y="54851"/>
                </a:lnTo>
              </a:path>
            </a:pathLst>
          </a:custGeom>
          <a:ln w="7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6752" y="2371347"/>
            <a:ext cx="1392934" cy="1152143"/>
          </a:xfrm>
          <a:custGeom>
            <a:avLst/>
            <a:gdLst/>
            <a:ahLst/>
            <a:cxnLst/>
            <a:rect l="l" t="t" r="r" b="b"/>
            <a:pathLst>
              <a:path w="1392935" h="1152143">
                <a:moveTo>
                  <a:pt x="1283207" y="863839"/>
                </a:moveTo>
                <a:lnTo>
                  <a:pt x="1283207" y="458723"/>
                </a:lnTo>
                <a:lnTo>
                  <a:pt x="1182623" y="441959"/>
                </a:lnTo>
                <a:lnTo>
                  <a:pt x="1103375" y="451103"/>
                </a:lnTo>
                <a:lnTo>
                  <a:pt x="1080515" y="403859"/>
                </a:lnTo>
                <a:lnTo>
                  <a:pt x="1037843" y="367283"/>
                </a:lnTo>
                <a:lnTo>
                  <a:pt x="987551" y="333755"/>
                </a:lnTo>
                <a:lnTo>
                  <a:pt x="938783" y="288035"/>
                </a:lnTo>
                <a:lnTo>
                  <a:pt x="900683" y="231647"/>
                </a:lnTo>
                <a:lnTo>
                  <a:pt x="851915" y="156971"/>
                </a:lnTo>
                <a:lnTo>
                  <a:pt x="800099" y="106679"/>
                </a:lnTo>
                <a:lnTo>
                  <a:pt x="739139" y="79247"/>
                </a:lnTo>
                <a:lnTo>
                  <a:pt x="669035" y="82295"/>
                </a:lnTo>
                <a:lnTo>
                  <a:pt x="618743" y="76199"/>
                </a:lnTo>
                <a:lnTo>
                  <a:pt x="565403" y="70103"/>
                </a:lnTo>
                <a:lnTo>
                  <a:pt x="509015" y="56387"/>
                </a:lnTo>
                <a:lnTo>
                  <a:pt x="469391" y="47243"/>
                </a:lnTo>
                <a:lnTo>
                  <a:pt x="438911" y="19811"/>
                </a:lnTo>
                <a:lnTo>
                  <a:pt x="432815" y="70103"/>
                </a:lnTo>
                <a:lnTo>
                  <a:pt x="400811" y="91439"/>
                </a:lnTo>
                <a:lnTo>
                  <a:pt x="380999" y="102107"/>
                </a:lnTo>
                <a:lnTo>
                  <a:pt x="330707" y="71627"/>
                </a:lnTo>
                <a:lnTo>
                  <a:pt x="260603" y="35051"/>
                </a:lnTo>
                <a:lnTo>
                  <a:pt x="184403" y="10667"/>
                </a:lnTo>
                <a:lnTo>
                  <a:pt x="109727" y="0"/>
                </a:lnTo>
                <a:lnTo>
                  <a:pt x="45719" y="16763"/>
                </a:lnTo>
                <a:lnTo>
                  <a:pt x="0" y="45719"/>
                </a:lnTo>
                <a:lnTo>
                  <a:pt x="39623" y="79247"/>
                </a:lnTo>
                <a:lnTo>
                  <a:pt x="91439" y="167639"/>
                </a:lnTo>
                <a:lnTo>
                  <a:pt x="137159" y="291083"/>
                </a:lnTo>
                <a:lnTo>
                  <a:pt x="161543" y="393191"/>
                </a:lnTo>
                <a:lnTo>
                  <a:pt x="245363" y="554735"/>
                </a:lnTo>
                <a:lnTo>
                  <a:pt x="289559" y="699515"/>
                </a:lnTo>
                <a:lnTo>
                  <a:pt x="323087" y="778763"/>
                </a:lnTo>
                <a:lnTo>
                  <a:pt x="323087" y="1021079"/>
                </a:lnTo>
                <a:lnTo>
                  <a:pt x="338327" y="1152143"/>
                </a:lnTo>
                <a:lnTo>
                  <a:pt x="358139" y="1103375"/>
                </a:lnTo>
                <a:lnTo>
                  <a:pt x="384047" y="1069847"/>
                </a:lnTo>
                <a:lnTo>
                  <a:pt x="394715" y="1027175"/>
                </a:lnTo>
                <a:lnTo>
                  <a:pt x="448055" y="993647"/>
                </a:lnTo>
                <a:lnTo>
                  <a:pt x="490727" y="954023"/>
                </a:lnTo>
                <a:lnTo>
                  <a:pt x="536447" y="885443"/>
                </a:lnTo>
                <a:lnTo>
                  <a:pt x="606551" y="862583"/>
                </a:lnTo>
                <a:lnTo>
                  <a:pt x="669035" y="882395"/>
                </a:lnTo>
                <a:lnTo>
                  <a:pt x="702563" y="918971"/>
                </a:lnTo>
                <a:lnTo>
                  <a:pt x="740663" y="963167"/>
                </a:lnTo>
                <a:lnTo>
                  <a:pt x="794003" y="995171"/>
                </a:lnTo>
                <a:lnTo>
                  <a:pt x="854963" y="1019555"/>
                </a:lnTo>
                <a:lnTo>
                  <a:pt x="922019" y="1034795"/>
                </a:lnTo>
                <a:lnTo>
                  <a:pt x="1011935" y="1031747"/>
                </a:lnTo>
                <a:lnTo>
                  <a:pt x="1097279" y="1013459"/>
                </a:lnTo>
                <a:lnTo>
                  <a:pt x="1181099" y="970787"/>
                </a:lnTo>
                <a:lnTo>
                  <a:pt x="1225295" y="940307"/>
                </a:lnTo>
                <a:lnTo>
                  <a:pt x="1263395" y="897635"/>
                </a:lnTo>
                <a:lnTo>
                  <a:pt x="1283207" y="863839"/>
                </a:lnTo>
                <a:close/>
              </a:path>
              <a:path w="1392935" h="1152143">
                <a:moveTo>
                  <a:pt x="323087" y="1021079"/>
                </a:moveTo>
                <a:lnTo>
                  <a:pt x="323087" y="778763"/>
                </a:lnTo>
                <a:lnTo>
                  <a:pt x="303275" y="934211"/>
                </a:lnTo>
                <a:lnTo>
                  <a:pt x="323087" y="1021079"/>
                </a:lnTo>
                <a:close/>
              </a:path>
              <a:path w="1392935" h="1152143">
                <a:moveTo>
                  <a:pt x="1392935" y="714755"/>
                </a:moveTo>
                <a:lnTo>
                  <a:pt x="1380743" y="678179"/>
                </a:lnTo>
                <a:lnTo>
                  <a:pt x="1368551" y="422147"/>
                </a:lnTo>
                <a:lnTo>
                  <a:pt x="1263395" y="406907"/>
                </a:lnTo>
                <a:lnTo>
                  <a:pt x="1283207" y="458723"/>
                </a:lnTo>
                <a:lnTo>
                  <a:pt x="1283207" y="863839"/>
                </a:lnTo>
                <a:lnTo>
                  <a:pt x="1315211" y="809243"/>
                </a:lnTo>
                <a:lnTo>
                  <a:pt x="1341119" y="729995"/>
                </a:lnTo>
                <a:lnTo>
                  <a:pt x="1368551" y="729995"/>
                </a:lnTo>
                <a:lnTo>
                  <a:pt x="1392935" y="7147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6745" y="2371328"/>
            <a:ext cx="1392938" cy="1152142"/>
          </a:xfrm>
          <a:custGeom>
            <a:avLst/>
            <a:gdLst/>
            <a:ahLst/>
            <a:cxnLst/>
            <a:rect l="l" t="t" r="r" b="b"/>
            <a:pathLst>
              <a:path w="1392938" h="1152142">
                <a:moveTo>
                  <a:pt x="536450" y="885441"/>
                </a:moveTo>
                <a:lnTo>
                  <a:pt x="490728" y="954034"/>
                </a:lnTo>
                <a:lnTo>
                  <a:pt x="448059" y="993659"/>
                </a:lnTo>
                <a:lnTo>
                  <a:pt x="394726" y="1027180"/>
                </a:lnTo>
                <a:lnTo>
                  <a:pt x="384048" y="1069857"/>
                </a:lnTo>
                <a:lnTo>
                  <a:pt x="358149" y="1103378"/>
                </a:lnTo>
                <a:lnTo>
                  <a:pt x="338327" y="1152142"/>
                </a:lnTo>
                <a:lnTo>
                  <a:pt x="323091" y="1021077"/>
                </a:lnTo>
                <a:lnTo>
                  <a:pt x="303283" y="934221"/>
                </a:lnTo>
                <a:lnTo>
                  <a:pt x="323091" y="778773"/>
                </a:lnTo>
                <a:lnTo>
                  <a:pt x="289566" y="699524"/>
                </a:lnTo>
                <a:lnTo>
                  <a:pt x="245364" y="554733"/>
                </a:lnTo>
                <a:lnTo>
                  <a:pt x="161545" y="393197"/>
                </a:lnTo>
                <a:lnTo>
                  <a:pt x="137165" y="291083"/>
                </a:lnTo>
                <a:lnTo>
                  <a:pt x="91443" y="167639"/>
                </a:lnTo>
                <a:lnTo>
                  <a:pt x="39630" y="79249"/>
                </a:lnTo>
                <a:lnTo>
                  <a:pt x="0" y="45728"/>
                </a:lnTo>
                <a:lnTo>
                  <a:pt x="45721" y="16776"/>
                </a:lnTo>
                <a:lnTo>
                  <a:pt x="109732" y="0"/>
                </a:lnTo>
                <a:lnTo>
                  <a:pt x="184406" y="10673"/>
                </a:lnTo>
                <a:lnTo>
                  <a:pt x="260614" y="35055"/>
                </a:lnTo>
                <a:lnTo>
                  <a:pt x="330716" y="71628"/>
                </a:lnTo>
                <a:lnTo>
                  <a:pt x="381010" y="102114"/>
                </a:lnTo>
                <a:lnTo>
                  <a:pt x="400818" y="91440"/>
                </a:lnTo>
                <a:lnTo>
                  <a:pt x="432823" y="70110"/>
                </a:lnTo>
                <a:lnTo>
                  <a:pt x="438914" y="19812"/>
                </a:lnTo>
                <a:lnTo>
                  <a:pt x="469400" y="47246"/>
                </a:lnTo>
                <a:lnTo>
                  <a:pt x="509016" y="56401"/>
                </a:lnTo>
                <a:lnTo>
                  <a:pt x="565402" y="70110"/>
                </a:lnTo>
                <a:lnTo>
                  <a:pt x="618749" y="76214"/>
                </a:lnTo>
                <a:lnTo>
                  <a:pt x="669043" y="82301"/>
                </a:lnTo>
                <a:lnTo>
                  <a:pt x="739145" y="79249"/>
                </a:lnTo>
                <a:lnTo>
                  <a:pt x="800102" y="106683"/>
                </a:lnTo>
                <a:lnTo>
                  <a:pt x="851916" y="156981"/>
                </a:lnTo>
                <a:lnTo>
                  <a:pt x="900690" y="231646"/>
                </a:lnTo>
                <a:lnTo>
                  <a:pt x="938787" y="288047"/>
                </a:lnTo>
                <a:lnTo>
                  <a:pt x="987562" y="333760"/>
                </a:lnTo>
                <a:lnTo>
                  <a:pt x="1037841" y="367281"/>
                </a:lnTo>
                <a:lnTo>
                  <a:pt x="1080525" y="403870"/>
                </a:lnTo>
                <a:lnTo>
                  <a:pt x="1103386" y="451117"/>
                </a:lnTo>
                <a:lnTo>
                  <a:pt x="1182632" y="441961"/>
                </a:lnTo>
                <a:lnTo>
                  <a:pt x="1283206" y="458722"/>
                </a:lnTo>
                <a:lnTo>
                  <a:pt x="1263398" y="406906"/>
                </a:lnTo>
                <a:lnTo>
                  <a:pt x="1368558" y="422149"/>
                </a:lnTo>
                <a:lnTo>
                  <a:pt x="1374649" y="562354"/>
                </a:lnTo>
                <a:lnTo>
                  <a:pt x="1380755" y="678177"/>
                </a:lnTo>
                <a:lnTo>
                  <a:pt x="1392938" y="714766"/>
                </a:lnTo>
                <a:lnTo>
                  <a:pt x="1368558" y="729993"/>
                </a:lnTo>
                <a:lnTo>
                  <a:pt x="1341125" y="729993"/>
                </a:lnTo>
                <a:lnTo>
                  <a:pt x="1315211" y="809243"/>
                </a:lnTo>
                <a:lnTo>
                  <a:pt x="1263398" y="897632"/>
                </a:lnTo>
                <a:lnTo>
                  <a:pt x="1225301" y="940309"/>
                </a:lnTo>
                <a:lnTo>
                  <a:pt x="1181098" y="970795"/>
                </a:lnTo>
                <a:lnTo>
                  <a:pt x="1097280" y="1013455"/>
                </a:lnTo>
                <a:lnTo>
                  <a:pt x="1011942" y="1031750"/>
                </a:lnTo>
                <a:lnTo>
                  <a:pt x="922018" y="1034802"/>
                </a:lnTo>
                <a:lnTo>
                  <a:pt x="854969" y="1019559"/>
                </a:lnTo>
                <a:lnTo>
                  <a:pt x="794011" y="995177"/>
                </a:lnTo>
                <a:lnTo>
                  <a:pt x="740664" y="963173"/>
                </a:lnTo>
                <a:lnTo>
                  <a:pt x="702567" y="918979"/>
                </a:lnTo>
                <a:lnTo>
                  <a:pt x="669043" y="882405"/>
                </a:lnTo>
                <a:lnTo>
                  <a:pt x="606552" y="862593"/>
                </a:lnTo>
                <a:lnTo>
                  <a:pt x="536450" y="885441"/>
                </a:lnTo>
                <a:close/>
              </a:path>
            </a:pathLst>
          </a:custGeom>
          <a:ln w="81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9277" y="2468875"/>
            <a:ext cx="730000" cy="569975"/>
          </a:xfrm>
          <a:custGeom>
            <a:avLst/>
            <a:gdLst/>
            <a:ahLst/>
            <a:cxnLst/>
            <a:rect l="l" t="t" r="r" b="b"/>
            <a:pathLst>
              <a:path w="730000" h="569975">
                <a:moveTo>
                  <a:pt x="0" y="0"/>
                </a:moveTo>
                <a:lnTo>
                  <a:pt x="50293" y="50282"/>
                </a:lnTo>
                <a:lnTo>
                  <a:pt x="94482" y="80767"/>
                </a:lnTo>
                <a:lnTo>
                  <a:pt x="135631" y="114305"/>
                </a:lnTo>
                <a:lnTo>
                  <a:pt x="156973" y="147826"/>
                </a:lnTo>
                <a:lnTo>
                  <a:pt x="176781" y="176778"/>
                </a:lnTo>
                <a:lnTo>
                  <a:pt x="208786" y="204212"/>
                </a:lnTo>
                <a:lnTo>
                  <a:pt x="248417" y="222506"/>
                </a:lnTo>
                <a:lnTo>
                  <a:pt x="277369" y="252976"/>
                </a:lnTo>
                <a:lnTo>
                  <a:pt x="300230" y="288031"/>
                </a:lnTo>
                <a:lnTo>
                  <a:pt x="326129" y="332226"/>
                </a:lnTo>
                <a:lnTo>
                  <a:pt x="345952" y="376420"/>
                </a:lnTo>
                <a:lnTo>
                  <a:pt x="365760" y="434340"/>
                </a:lnTo>
                <a:lnTo>
                  <a:pt x="390140" y="483104"/>
                </a:lnTo>
                <a:lnTo>
                  <a:pt x="419092" y="518159"/>
                </a:lnTo>
                <a:lnTo>
                  <a:pt x="457203" y="545593"/>
                </a:lnTo>
                <a:lnTo>
                  <a:pt x="493781" y="559302"/>
                </a:lnTo>
                <a:lnTo>
                  <a:pt x="530344" y="569975"/>
                </a:lnTo>
                <a:lnTo>
                  <a:pt x="571493" y="565406"/>
                </a:lnTo>
                <a:lnTo>
                  <a:pt x="611124" y="557784"/>
                </a:lnTo>
                <a:lnTo>
                  <a:pt x="652273" y="534920"/>
                </a:lnTo>
                <a:lnTo>
                  <a:pt x="685798" y="507486"/>
                </a:lnTo>
                <a:lnTo>
                  <a:pt x="708659" y="472431"/>
                </a:lnTo>
                <a:lnTo>
                  <a:pt x="723895" y="434340"/>
                </a:lnTo>
                <a:lnTo>
                  <a:pt x="730000" y="390145"/>
                </a:lnTo>
                <a:lnTo>
                  <a:pt x="722375" y="347469"/>
                </a:lnTo>
              </a:path>
            </a:pathLst>
          </a:custGeom>
          <a:ln w="81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7934" y="2941306"/>
            <a:ext cx="175262" cy="65541"/>
          </a:xfrm>
          <a:custGeom>
            <a:avLst/>
            <a:gdLst/>
            <a:ahLst/>
            <a:cxnLst/>
            <a:rect l="l" t="t" r="r" b="b"/>
            <a:pathLst>
              <a:path w="175262" h="65541">
                <a:moveTo>
                  <a:pt x="0" y="0"/>
                </a:moveTo>
                <a:lnTo>
                  <a:pt x="175262" y="65541"/>
                </a:lnTo>
              </a:path>
            </a:pathLst>
          </a:custGeom>
          <a:ln w="8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2264" y="2868158"/>
            <a:ext cx="79246" cy="192021"/>
          </a:xfrm>
          <a:custGeom>
            <a:avLst/>
            <a:gdLst/>
            <a:ahLst/>
            <a:cxnLst/>
            <a:rect l="l" t="t" r="r" b="b"/>
            <a:pathLst>
              <a:path w="79246" h="192021">
                <a:moveTo>
                  <a:pt x="7610" y="192021"/>
                </a:moveTo>
                <a:lnTo>
                  <a:pt x="0" y="141722"/>
                </a:lnTo>
                <a:lnTo>
                  <a:pt x="10663" y="86871"/>
                </a:lnTo>
                <a:lnTo>
                  <a:pt x="36563" y="36573"/>
                </a:lnTo>
                <a:lnTo>
                  <a:pt x="79246" y="0"/>
                </a:lnTo>
              </a:path>
            </a:pathLst>
          </a:custGeom>
          <a:ln w="77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96454" y="2907783"/>
            <a:ext cx="51813" cy="205729"/>
          </a:xfrm>
          <a:custGeom>
            <a:avLst/>
            <a:gdLst/>
            <a:ahLst/>
            <a:cxnLst/>
            <a:rect l="l" t="t" r="r" b="b"/>
            <a:pathLst>
              <a:path w="51813" h="205730">
                <a:moveTo>
                  <a:pt x="51813" y="205730"/>
                </a:moveTo>
                <a:lnTo>
                  <a:pt x="24380" y="185933"/>
                </a:lnTo>
                <a:lnTo>
                  <a:pt x="7625" y="155447"/>
                </a:lnTo>
                <a:lnTo>
                  <a:pt x="0" y="112771"/>
                </a:lnTo>
                <a:lnTo>
                  <a:pt x="4572" y="71628"/>
                </a:lnTo>
                <a:lnTo>
                  <a:pt x="24380" y="28951"/>
                </a:lnTo>
                <a:lnTo>
                  <a:pt x="48774" y="0"/>
                </a:lnTo>
              </a:path>
            </a:pathLst>
          </a:custGeom>
          <a:ln w="76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1129" y="2933683"/>
            <a:ext cx="39630" cy="91440"/>
          </a:xfrm>
          <a:custGeom>
            <a:avLst/>
            <a:gdLst/>
            <a:ahLst/>
            <a:cxnLst/>
            <a:rect l="l" t="t" r="r" b="b"/>
            <a:pathLst>
              <a:path w="39630" h="91440">
                <a:moveTo>
                  <a:pt x="0" y="0"/>
                </a:moveTo>
                <a:lnTo>
                  <a:pt x="1533" y="38107"/>
                </a:lnTo>
                <a:lnTo>
                  <a:pt x="16769" y="74680"/>
                </a:lnTo>
                <a:lnTo>
                  <a:pt x="39630" y="91440"/>
                </a:lnTo>
              </a:path>
            </a:pathLst>
          </a:custGeom>
          <a:ln w="77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9672" y="2798047"/>
            <a:ext cx="196589" cy="121926"/>
          </a:xfrm>
          <a:custGeom>
            <a:avLst/>
            <a:gdLst/>
            <a:ahLst/>
            <a:cxnLst/>
            <a:rect l="l" t="t" r="r" b="b"/>
            <a:pathLst>
              <a:path w="196589" h="121926">
                <a:moveTo>
                  <a:pt x="0" y="121926"/>
                </a:moveTo>
                <a:lnTo>
                  <a:pt x="18288" y="83819"/>
                </a:lnTo>
                <a:lnTo>
                  <a:pt x="44188" y="44194"/>
                </a:lnTo>
                <a:lnTo>
                  <a:pt x="77727" y="16776"/>
                </a:lnTo>
                <a:lnTo>
                  <a:pt x="137165" y="0"/>
                </a:lnTo>
                <a:lnTo>
                  <a:pt x="172209" y="9155"/>
                </a:lnTo>
                <a:lnTo>
                  <a:pt x="196589" y="24398"/>
                </a:lnTo>
              </a:path>
            </a:pathLst>
          </a:custGeom>
          <a:ln w="82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85790" y="3101324"/>
            <a:ext cx="422145" cy="297187"/>
          </a:xfrm>
          <a:custGeom>
            <a:avLst/>
            <a:gdLst/>
            <a:ahLst/>
            <a:cxnLst/>
            <a:rect l="l" t="t" r="r" b="b"/>
            <a:pathLst>
              <a:path w="422145" h="297187">
                <a:moveTo>
                  <a:pt x="0" y="152412"/>
                </a:moveTo>
                <a:lnTo>
                  <a:pt x="64010" y="132599"/>
                </a:lnTo>
                <a:lnTo>
                  <a:pt x="123434" y="106683"/>
                </a:lnTo>
                <a:lnTo>
                  <a:pt x="184406" y="73162"/>
                </a:lnTo>
                <a:lnTo>
                  <a:pt x="240791" y="35055"/>
                </a:lnTo>
                <a:lnTo>
                  <a:pt x="284980" y="0"/>
                </a:lnTo>
                <a:lnTo>
                  <a:pt x="304802" y="54867"/>
                </a:lnTo>
                <a:lnTo>
                  <a:pt x="335274" y="109735"/>
                </a:lnTo>
                <a:lnTo>
                  <a:pt x="373370" y="158499"/>
                </a:lnTo>
                <a:lnTo>
                  <a:pt x="422145" y="196606"/>
                </a:lnTo>
                <a:lnTo>
                  <a:pt x="377943" y="234697"/>
                </a:lnTo>
                <a:lnTo>
                  <a:pt x="338327" y="260613"/>
                </a:lnTo>
                <a:lnTo>
                  <a:pt x="284980" y="283462"/>
                </a:lnTo>
                <a:lnTo>
                  <a:pt x="236219" y="297187"/>
                </a:lnTo>
                <a:lnTo>
                  <a:pt x="201161" y="294135"/>
                </a:lnTo>
                <a:lnTo>
                  <a:pt x="172209" y="284996"/>
                </a:lnTo>
              </a:path>
            </a:pathLst>
          </a:custGeom>
          <a:ln w="8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1229" y="3194298"/>
            <a:ext cx="140218" cy="182881"/>
          </a:xfrm>
          <a:custGeom>
            <a:avLst/>
            <a:gdLst/>
            <a:ahLst/>
            <a:cxnLst/>
            <a:rect l="l" t="t" r="r" b="b"/>
            <a:pathLst>
              <a:path w="140218" h="182881">
                <a:moveTo>
                  <a:pt x="0" y="0"/>
                </a:moveTo>
                <a:lnTo>
                  <a:pt x="33538" y="132583"/>
                </a:lnTo>
                <a:lnTo>
                  <a:pt x="140218" y="182881"/>
                </a:lnTo>
              </a:path>
            </a:pathLst>
          </a:custGeom>
          <a:ln w="79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9403" y="2529828"/>
            <a:ext cx="53331" cy="175260"/>
          </a:xfrm>
          <a:custGeom>
            <a:avLst/>
            <a:gdLst/>
            <a:ahLst/>
            <a:cxnLst/>
            <a:rect l="l" t="t" r="r" b="b"/>
            <a:pathLst>
              <a:path w="53332" h="175260">
                <a:moveTo>
                  <a:pt x="0" y="0"/>
                </a:moveTo>
                <a:lnTo>
                  <a:pt x="22860" y="22864"/>
                </a:lnTo>
                <a:lnTo>
                  <a:pt x="38096" y="50298"/>
                </a:lnTo>
                <a:lnTo>
                  <a:pt x="39616" y="79249"/>
                </a:lnTo>
                <a:lnTo>
                  <a:pt x="48760" y="111253"/>
                </a:lnTo>
                <a:lnTo>
                  <a:pt x="53332" y="143256"/>
                </a:lnTo>
                <a:lnTo>
                  <a:pt x="53332" y="175260"/>
                </a:lnTo>
              </a:path>
            </a:pathLst>
          </a:custGeom>
          <a:ln w="76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15687" y="2564885"/>
            <a:ext cx="50293" cy="102114"/>
          </a:xfrm>
          <a:custGeom>
            <a:avLst/>
            <a:gdLst/>
            <a:ahLst/>
            <a:cxnLst/>
            <a:rect l="l" t="t" r="r" b="b"/>
            <a:pathLst>
              <a:path w="50293" h="102114">
                <a:moveTo>
                  <a:pt x="10663" y="0"/>
                </a:moveTo>
                <a:lnTo>
                  <a:pt x="0" y="19812"/>
                </a:lnTo>
                <a:lnTo>
                  <a:pt x="1519" y="44194"/>
                </a:lnTo>
                <a:lnTo>
                  <a:pt x="10663" y="64007"/>
                </a:lnTo>
                <a:lnTo>
                  <a:pt x="22860" y="77715"/>
                </a:lnTo>
                <a:lnTo>
                  <a:pt x="32005" y="89906"/>
                </a:lnTo>
                <a:lnTo>
                  <a:pt x="50293" y="102114"/>
                </a:lnTo>
              </a:path>
            </a:pathLst>
          </a:custGeom>
          <a:ln w="77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26223" y="2785859"/>
            <a:ext cx="274316" cy="598927"/>
          </a:xfrm>
          <a:custGeom>
            <a:avLst/>
            <a:gdLst/>
            <a:ahLst/>
            <a:cxnLst/>
            <a:rect l="l" t="t" r="r" b="b"/>
            <a:pathLst>
              <a:path w="274316" h="598927">
                <a:moveTo>
                  <a:pt x="274316" y="310895"/>
                </a:moveTo>
                <a:lnTo>
                  <a:pt x="239272" y="316999"/>
                </a:lnTo>
                <a:lnTo>
                  <a:pt x="231647" y="339863"/>
                </a:lnTo>
                <a:lnTo>
                  <a:pt x="225556" y="358142"/>
                </a:lnTo>
                <a:lnTo>
                  <a:pt x="208786" y="367281"/>
                </a:lnTo>
                <a:lnTo>
                  <a:pt x="164584" y="432822"/>
                </a:lnTo>
                <a:lnTo>
                  <a:pt x="129540" y="489208"/>
                </a:lnTo>
                <a:lnTo>
                  <a:pt x="86871" y="534920"/>
                </a:lnTo>
                <a:lnTo>
                  <a:pt x="68582" y="565406"/>
                </a:lnTo>
                <a:lnTo>
                  <a:pt x="0" y="598927"/>
                </a:lnTo>
                <a:lnTo>
                  <a:pt x="30485" y="571509"/>
                </a:lnTo>
                <a:lnTo>
                  <a:pt x="57904" y="525781"/>
                </a:lnTo>
                <a:lnTo>
                  <a:pt x="68582" y="487690"/>
                </a:lnTo>
                <a:lnTo>
                  <a:pt x="73154" y="438910"/>
                </a:lnTo>
                <a:lnTo>
                  <a:pt x="60957" y="379472"/>
                </a:lnTo>
                <a:lnTo>
                  <a:pt x="92962" y="342899"/>
                </a:lnTo>
                <a:lnTo>
                  <a:pt x="96015" y="283462"/>
                </a:lnTo>
                <a:lnTo>
                  <a:pt x="96015" y="256044"/>
                </a:lnTo>
                <a:lnTo>
                  <a:pt x="187445" y="321569"/>
                </a:lnTo>
                <a:lnTo>
                  <a:pt x="141737" y="240801"/>
                </a:lnTo>
                <a:lnTo>
                  <a:pt x="153920" y="198124"/>
                </a:lnTo>
                <a:lnTo>
                  <a:pt x="173728" y="132599"/>
                </a:lnTo>
                <a:lnTo>
                  <a:pt x="176781" y="80783"/>
                </a:lnTo>
                <a:lnTo>
                  <a:pt x="164584" y="41158"/>
                </a:lnTo>
                <a:lnTo>
                  <a:pt x="152401" y="0"/>
                </a:lnTo>
              </a:path>
            </a:pathLst>
          </a:custGeom>
          <a:ln w="77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86787" y="5370573"/>
            <a:ext cx="4335779" cy="7308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4849" algn="l"/>
              </a:tabLst>
            </a:pP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mua</a:t>
            </a:r>
            <a:r>
              <a:rPr sz="2500" spc="-5" dirty="0">
                <a:latin typeface="Century Gothic"/>
                <a:cs typeface="Century Gothic"/>
              </a:rPr>
              <a:t> k</a:t>
            </a:r>
            <a:r>
              <a:rPr sz="2500" spc="-15" dirty="0">
                <a:latin typeface="Century Gothic"/>
                <a:cs typeface="Century Gothic"/>
              </a:rPr>
              <a:t>o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dirty="0">
                <a:latin typeface="Century Gothic"/>
                <a:cs typeface="Century Gothic"/>
              </a:rPr>
              <a:t>on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di</a:t>
            </a:r>
            <a:r>
              <a:rPr sz="2500" spc="-10" dirty="0">
                <a:latin typeface="Century Gothic"/>
                <a:cs typeface="Century Gothic"/>
              </a:rPr>
              <a:t>uj</a:t>
            </a:r>
            <a:r>
              <a:rPr sz="2500" dirty="0">
                <a:latin typeface="Century Gothic"/>
                <a:cs typeface="Century Gothic"/>
              </a:rPr>
              <a:t>i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1100"/>
              </a:lnSpc>
              <a:spcBef>
                <a:spcPts val="7"/>
              </a:spcBef>
            </a:pPr>
            <a:endParaRPr sz="1100"/>
          </a:p>
          <a:p>
            <a:pPr marL="2093555"/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Su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9166" y="953007"/>
            <a:ext cx="791718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dirty="0">
                <a:latin typeface="Arial"/>
                <a:cs typeface="Arial"/>
              </a:rPr>
              <a:t>AK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dirty="0">
                <a:latin typeface="Arial"/>
                <a:cs typeface="Arial"/>
              </a:rPr>
              <a:t>V</a:t>
            </a:r>
            <a:r>
              <a:rPr sz="4400" spc="-5" dirty="0">
                <a:latin typeface="Arial"/>
                <a:cs typeface="Arial"/>
              </a:rPr>
              <a:t>IT</a:t>
            </a:r>
            <a:r>
              <a:rPr sz="4400" dirty="0">
                <a:latin typeface="Arial"/>
                <a:cs typeface="Arial"/>
              </a:rPr>
              <a:t>AS P</a:t>
            </a:r>
            <a:r>
              <a:rPr sz="4400" spc="-15" dirty="0">
                <a:latin typeface="Arial"/>
                <a:cs typeface="Arial"/>
              </a:rPr>
              <a:t>E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-10" dirty="0">
                <a:latin typeface="Arial"/>
                <a:cs typeface="Arial"/>
              </a:rPr>
              <a:t>J</a:t>
            </a:r>
            <a:r>
              <a:rPr sz="4400" spc="-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-5" dirty="0">
                <a:latin typeface="Arial"/>
                <a:cs typeface="Arial"/>
              </a:rPr>
              <a:t> (1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842" y="2498911"/>
            <a:ext cx="908685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ct val="100600"/>
              </a:lnSpc>
            </a:pPr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61" y="5286757"/>
            <a:ext cx="1202435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1843" y="5378701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607" marR="12696" indent="-294546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7705" y="3204974"/>
            <a:ext cx="1699259" cy="1269491"/>
          </a:xfrm>
          <a:custGeom>
            <a:avLst/>
            <a:gdLst/>
            <a:ahLst/>
            <a:cxnLst/>
            <a:rect l="l" t="t" r="r" b="b"/>
            <a:pathLst>
              <a:path w="1699259" h="1269491">
                <a:moveTo>
                  <a:pt x="848867" y="0"/>
                </a:moveTo>
                <a:lnTo>
                  <a:pt x="779169" y="2109"/>
                </a:lnTo>
                <a:lnTo>
                  <a:pt x="711037" y="8330"/>
                </a:lnTo>
                <a:lnTo>
                  <a:pt x="644688" y="18496"/>
                </a:lnTo>
                <a:lnTo>
                  <a:pt x="580339" y="32442"/>
                </a:lnTo>
                <a:lnTo>
                  <a:pt x="518207" y="50006"/>
                </a:lnTo>
                <a:lnTo>
                  <a:pt x="458510" y="71021"/>
                </a:lnTo>
                <a:lnTo>
                  <a:pt x="401465" y="95323"/>
                </a:lnTo>
                <a:lnTo>
                  <a:pt x="347289" y="122749"/>
                </a:lnTo>
                <a:lnTo>
                  <a:pt x="296198" y="153132"/>
                </a:lnTo>
                <a:lnTo>
                  <a:pt x="248411" y="186308"/>
                </a:lnTo>
                <a:lnTo>
                  <a:pt x="204145" y="222114"/>
                </a:lnTo>
                <a:lnTo>
                  <a:pt x="163616" y="260384"/>
                </a:lnTo>
                <a:lnTo>
                  <a:pt x="127042" y="300954"/>
                </a:lnTo>
                <a:lnTo>
                  <a:pt x="94640" y="343658"/>
                </a:lnTo>
                <a:lnTo>
                  <a:pt x="66627" y="388334"/>
                </a:lnTo>
                <a:lnTo>
                  <a:pt x="43220" y="434815"/>
                </a:lnTo>
                <a:lnTo>
                  <a:pt x="24637" y="482938"/>
                </a:lnTo>
                <a:lnTo>
                  <a:pt x="11094" y="532537"/>
                </a:lnTo>
                <a:lnTo>
                  <a:pt x="2809" y="583448"/>
                </a:lnTo>
                <a:lnTo>
                  <a:pt x="0" y="635507"/>
                </a:lnTo>
                <a:lnTo>
                  <a:pt x="2809" y="687556"/>
                </a:lnTo>
                <a:lnTo>
                  <a:pt x="11094" y="738435"/>
                </a:lnTo>
                <a:lnTo>
                  <a:pt x="24637" y="787985"/>
                </a:lnTo>
                <a:lnTo>
                  <a:pt x="43220" y="836041"/>
                </a:lnTo>
                <a:lnTo>
                  <a:pt x="66627" y="882443"/>
                </a:lnTo>
                <a:lnTo>
                  <a:pt x="94640" y="927027"/>
                </a:lnTo>
                <a:lnTo>
                  <a:pt x="127042" y="969632"/>
                </a:lnTo>
                <a:lnTo>
                  <a:pt x="163616" y="1010094"/>
                </a:lnTo>
                <a:lnTo>
                  <a:pt x="204145" y="1048253"/>
                </a:lnTo>
                <a:lnTo>
                  <a:pt x="248411" y="1083944"/>
                </a:lnTo>
                <a:lnTo>
                  <a:pt x="296198" y="1117007"/>
                </a:lnTo>
                <a:lnTo>
                  <a:pt x="347289" y="1147279"/>
                </a:lnTo>
                <a:lnTo>
                  <a:pt x="401465" y="1174597"/>
                </a:lnTo>
                <a:lnTo>
                  <a:pt x="458510" y="1198799"/>
                </a:lnTo>
                <a:lnTo>
                  <a:pt x="518207" y="1219723"/>
                </a:lnTo>
                <a:lnTo>
                  <a:pt x="580339" y="1237207"/>
                </a:lnTo>
                <a:lnTo>
                  <a:pt x="644688" y="1251088"/>
                </a:lnTo>
                <a:lnTo>
                  <a:pt x="711037" y="1261204"/>
                </a:lnTo>
                <a:lnTo>
                  <a:pt x="779169" y="1267393"/>
                </a:lnTo>
                <a:lnTo>
                  <a:pt x="848867" y="1269491"/>
                </a:lnTo>
                <a:lnTo>
                  <a:pt x="918577" y="1267393"/>
                </a:lnTo>
                <a:lnTo>
                  <a:pt x="986741" y="1261204"/>
                </a:lnTo>
                <a:lnTo>
                  <a:pt x="1053140" y="1251088"/>
                </a:lnTo>
                <a:lnTo>
                  <a:pt x="1117555" y="1237207"/>
                </a:lnTo>
                <a:lnTo>
                  <a:pt x="1179766" y="1219723"/>
                </a:lnTo>
                <a:lnTo>
                  <a:pt x="1239554" y="1198799"/>
                </a:lnTo>
                <a:lnTo>
                  <a:pt x="1296699" y="1174597"/>
                </a:lnTo>
                <a:lnTo>
                  <a:pt x="1350983" y="1147279"/>
                </a:lnTo>
                <a:lnTo>
                  <a:pt x="1402185" y="1117007"/>
                </a:lnTo>
                <a:lnTo>
                  <a:pt x="1450085" y="1083944"/>
                </a:lnTo>
                <a:lnTo>
                  <a:pt x="1494466" y="1048253"/>
                </a:lnTo>
                <a:lnTo>
                  <a:pt x="1535106" y="1010094"/>
                </a:lnTo>
                <a:lnTo>
                  <a:pt x="1571788" y="969632"/>
                </a:lnTo>
                <a:lnTo>
                  <a:pt x="1604290" y="927027"/>
                </a:lnTo>
                <a:lnTo>
                  <a:pt x="1632394" y="882443"/>
                </a:lnTo>
                <a:lnTo>
                  <a:pt x="1655880" y="836041"/>
                </a:lnTo>
                <a:lnTo>
                  <a:pt x="1674530" y="787985"/>
                </a:lnTo>
                <a:lnTo>
                  <a:pt x="1688122" y="738435"/>
                </a:lnTo>
                <a:lnTo>
                  <a:pt x="1696439" y="687556"/>
                </a:lnTo>
                <a:lnTo>
                  <a:pt x="1699259" y="635507"/>
                </a:lnTo>
                <a:lnTo>
                  <a:pt x="1696439" y="583448"/>
                </a:lnTo>
                <a:lnTo>
                  <a:pt x="1688122" y="532537"/>
                </a:lnTo>
                <a:lnTo>
                  <a:pt x="1674530" y="482938"/>
                </a:lnTo>
                <a:lnTo>
                  <a:pt x="1655880" y="434815"/>
                </a:lnTo>
                <a:lnTo>
                  <a:pt x="1632394" y="388334"/>
                </a:lnTo>
                <a:lnTo>
                  <a:pt x="1604290" y="343658"/>
                </a:lnTo>
                <a:lnTo>
                  <a:pt x="1571788" y="300954"/>
                </a:lnTo>
                <a:lnTo>
                  <a:pt x="1535106" y="260384"/>
                </a:lnTo>
                <a:lnTo>
                  <a:pt x="1494466" y="222114"/>
                </a:lnTo>
                <a:lnTo>
                  <a:pt x="1450085" y="186308"/>
                </a:lnTo>
                <a:lnTo>
                  <a:pt x="1402185" y="153132"/>
                </a:lnTo>
                <a:lnTo>
                  <a:pt x="1350983" y="122749"/>
                </a:lnTo>
                <a:lnTo>
                  <a:pt x="1296699" y="95323"/>
                </a:lnTo>
                <a:lnTo>
                  <a:pt x="1239554" y="71021"/>
                </a:lnTo>
                <a:lnTo>
                  <a:pt x="1179766" y="50006"/>
                </a:lnTo>
                <a:lnTo>
                  <a:pt x="1117555" y="32442"/>
                </a:lnTo>
                <a:lnTo>
                  <a:pt x="1053140" y="18496"/>
                </a:lnTo>
                <a:lnTo>
                  <a:pt x="986741" y="8330"/>
                </a:lnTo>
                <a:lnTo>
                  <a:pt x="918577" y="2109"/>
                </a:lnTo>
                <a:lnTo>
                  <a:pt x="8488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1853" y="3204974"/>
            <a:ext cx="1780031" cy="1269491"/>
          </a:xfrm>
          <a:custGeom>
            <a:avLst/>
            <a:gdLst/>
            <a:ahLst/>
            <a:cxnLst/>
            <a:rect l="l" t="t" r="r" b="b"/>
            <a:pathLst>
              <a:path w="1780031" h="1269491">
                <a:moveTo>
                  <a:pt x="890015" y="0"/>
                </a:moveTo>
                <a:lnTo>
                  <a:pt x="816924" y="2109"/>
                </a:lnTo>
                <a:lnTo>
                  <a:pt x="745478" y="8330"/>
                </a:lnTo>
                <a:lnTo>
                  <a:pt x="675904" y="18496"/>
                </a:lnTo>
                <a:lnTo>
                  <a:pt x="608429" y="32442"/>
                </a:lnTo>
                <a:lnTo>
                  <a:pt x="543282" y="50006"/>
                </a:lnTo>
                <a:lnTo>
                  <a:pt x="480689" y="71021"/>
                </a:lnTo>
                <a:lnTo>
                  <a:pt x="420878" y="95323"/>
                </a:lnTo>
                <a:lnTo>
                  <a:pt x="364077" y="122749"/>
                </a:lnTo>
                <a:lnTo>
                  <a:pt x="310513" y="153132"/>
                </a:lnTo>
                <a:lnTo>
                  <a:pt x="260413" y="186308"/>
                </a:lnTo>
                <a:lnTo>
                  <a:pt x="214005" y="222114"/>
                </a:lnTo>
                <a:lnTo>
                  <a:pt x="171517" y="260384"/>
                </a:lnTo>
                <a:lnTo>
                  <a:pt x="133175" y="300954"/>
                </a:lnTo>
                <a:lnTo>
                  <a:pt x="99207" y="343658"/>
                </a:lnTo>
                <a:lnTo>
                  <a:pt x="69842" y="388334"/>
                </a:lnTo>
                <a:lnTo>
                  <a:pt x="45305" y="434815"/>
                </a:lnTo>
                <a:lnTo>
                  <a:pt x="25825" y="482938"/>
                </a:lnTo>
                <a:lnTo>
                  <a:pt x="11629" y="532537"/>
                </a:lnTo>
                <a:lnTo>
                  <a:pt x="2945" y="583448"/>
                </a:lnTo>
                <a:lnTo>
                  <a:pt x="0" y="635507"/>
                </a:lnTo>
                <a:lnTo>
                  <a:pt x="2945" y="687556"/>
                </a:lnTo>
                <a:lnTo>
                  <a:pt x="11629" y="738435"/>
                </a:lnTo>
                <a:lnTo>
                  <a:pt x="25825" y="787985"/>
                </a:lnTo>
                <a:lnTo>
                  <a:pt x="45305" y="836041"/>
                </a:lnTo>
                <a:lnTo>
                  <a:pt x="69842" y="882443"/>
                </a:lnTo>
                <a:lnTo>
                  <a:pt x="99207" y="927027"/>
                </a:lnTo>
                <a:lnTo>
                  <a:pt x="133175" y="969632"/>
                </a:lnTo>
                <a:lnTo>
                  <a:pt x="171517" y="1010094"/>
                </a:lnTo>
                <a:lnTo>
                  <a:pt x="214005" y="1048253"/>
                </a:lnTo>
                <a:lnTo>
                  <a:pt x="260413" y="1083944"/>
                </a:lnTo>
                <a:lnTo>
                  <a:pt x="310513" y="1117007"/>
                </a:lnTo>
                <a:lnTo>
                  <a:pt x="364077" y="1147279"/>
                </a:lnTo>
                <a:lnTo>
                  <a:pt x="420878" y="1174597"/>
                </a:lnTo>
                <a:lnTo>
                  <a:pt x="480689" y="1198799"/>
                </a:lnTo>
                <a:lnTo>
                  <a:pt x="543282" y="1219723"/>
                </a:lnTo>
                <a:lnTo>
                  <a:pt x="608429" y="1237207"/>
                </a:lnTo>
                <a:lnTo>
                  <a:pt x="675904" y="1251088"/>
                </a:lnTo>
                <a:lnTo>
                  <a:pt x="745478" y="1261204"/>
                </a:lnTo>
                <a:lnTo>
                  <a:pt x="816924" y="1267393"/>
                </a:lnTo>
                <a:lnTo>
                  <a:pt x="890015" y="1269491"/>
                </a:lnTo>
                <a:lnTo>
                  <a:pt x="962900" y="1267393"/>
                </a:lnTo>
                <a:lnTo>
                  <a:pt x="1034183" y="1261204"/>
                </a:lnTo>
                <a:lnTo>
                  <a:pt x="1103632" y="1251088"/>
                </a:lnTo>
                <a:lnTo>
                  <a:pt x="1171017" y="1237207"/>
                </a:lnTo>
                <a:lnTo>
                  <a:pt x="1236106" y="1219723"/>
                </a:lnTo>
                <a:lnTo>
                  <a:pt x="1298670" y="1198799"/>
                </a:lnTo>
                <a:lnTo>
                  <a:pt x="1358477" y="1174597"/>
                </a:lnTo>
                <a:lnTo>
                  <a:pt x="1415296" y="1147279"/>
                </a:lnTo>
                <a:lnTo>
                  <a:pt x="1468896" y="1117007"/>
                </a:lnTo>
                <a:lnTo>
                  <a:pt x="1519046" y="1083944"/>
                </a:lnTo>
                <a:lnTo>
                  <a:pt x="1565517" y="1048253"/>
                </a:lnTo>
                <a:lnTo>
                  <a:pt x="1608075" y="1010094"/>
                </a:lnTo>
                <a:lnTo>
                  <a:pt x="1646492" y="969632"/>
                </a:lnTo>
                <a:lnTo>
                  <a:pt x="1680536" y="927027"/>
                </a:lnTo>
                <a:lnTo>
                  <a:pt x="1709975" y="882443"/>
                </a:lnTo>
                <a:lnTo>
                  <a:pt x="1734580" y="836041"/>
                </a:lnTo>
                <a:lnTo>
                  <a:pt x="1754119" y="787985"/>
                </a:lnTo>
                <a:lnTo>
                  <a:pt x="1768361" y="738435"/>
                </a:lnTo>
                <a:lnTo>
                  <a:pt x="1777075" y="687556"/>
                </a:lnTo>
                <a:lnTo>
                  <a:pt x="1780031" y="635507"/>
                </a:lnTo>
                <a:lnTo>
                  <a:pt x="1777075" y="583448"/>
                </a:lnTo>
                <a:lnTo>
                  <a:pt x="1768361" y="532537"/>
                </a:lnTo>
                <a:lnTo>
                  <a:pt x="1754119" y="482938"/>
                </a:lnTo>
                <a:lnTo>
                  <a:pt x="1734580" y="434815"/>
                </a:lnTo>
                <a:lnTo>
                  <a:pt x="1709975" y="388334"/>
                </a:lnTo>
                <a:lnTo>
                  <a:pt x="1680536" y="343658"/>
                </a:lnTo>
                <a:lnTo>
                  <a:pt x="1646492" y="300954"/>
                </a:lnTo>
                <a:lnTo>
                  <a:pt x="1608075" y="260384"/>
                </a:lnTo>
                <a:lnTo>
                  <a:pt x="1565517" y="222114"/>
                </a:lnTo>
                <a:lnTo>
                  <a:pt x="1519046" y="186308"/>
                </a:lnTo>
                <a:lnTo>
                  <a:pt x="1468896" y="153132"/>
                </a:lnTo>
                <a:lnTo>
                  <a:pt x="1415296" y="122749"/>
                </a:lnTo>
                <a:lnTo>
                  <a:pt x="1358477" y="95323"/>
                </a:lnTo>
                <a:lnTo>
                  <a:pt x="1298670" y="71021"/>
                </a:lnTo>
                <a:lnTo>
                  <a:pt x="1236106" y="50006"/>
                </a:lnTo>
                <a:lnTo>
                  <a:pt x="1171017" y="32442"/>
                </a:lnTo>
                <a:lnTo>
                  <a:pt x="1103632" y="18496"/>
                </a:lnTo>
                <a:lnTo>
                  <a:pt x="1034183" y="8330"/>
                </a:lnTo>
                <a:lnTo>
                  <a:pt x="962900" y="2109"/>
                </a:lnTo>
                <a:lnTo>
                  <a:pt x="89001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762" y="5256278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702"/>
                </a:lnTo>
                <a:lnTo>
                  <a:pt x="1163889" y="318325"/>
                </a:lnTo>
                <a:lnTo>
                  <a:pt x="1134570" y="255889"/>
                </a:lnTo>
                <a:lnTo>
                  <a:pt x="1092403" y="198253"/>
                </a:lnTo>
                <a:lnTo>
                  <a:pt x="1038614" y="146278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3565" y="3364993"/>
            <a:ext cx="112775" cy="120395"/>
          </a:xfrm>
          <a:custGeom>
            <a:avLst/>
            <a:gdLst/>
            <a:ahLst/>
            <a:cxnLst/>
            <a:rect l="l" t="t" r="r" b="b"/>
            <a:pathLst>
              <a:path w="112775" h="120395">
                <a:moveTo>
                  <a:pt x="112775" y="120395"/>
                </a:moveTo>
                <a:lnTo>
                  <a:pt x="45719" y="0"/>
                </a:lnTo>
                <a:lnTo>
                  <a:pt x="21335" y="33527"/>
                </a:lnTo>
                <a:lnTo>
                  <a:pt x="0" y="54863"/>
                </a:lnTo>
                <a:lnTo>
                  <a:pt x="112775" y="12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1045" y="2340865"/>
            <a:ext cx="1142999" cy="1066799"/>
          </a:xfrm>
          <a:custGeom>
            <a:avLst/>
            <a:gdLst/>
            <a:ahLst/>
            <a:cxnLst/>
            <a:rect l="l" t="t" r="r" b="b"/>
            <a:pathLst>
              <a:path w="1142999" h="1066799">
                <a:moveTo>
                  <a:pt x="0" y="0"/>
                </a:moveTo>
                <a:lnTo>
                  <a:pt x="1142999" y="10667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7554" y="4655821"/>
            <a:ext cx="36094" cy="57748"/>
          </a:xfrm>
          <a:custGeom>
            <a:avLst/>
            <a:gdLst/>
            <a:ahLst/>
            <a:cxnLst/>
            <a:rect l="l" t="t" r="r" b="b"/>
            <a:pathLst>
              <a:path w="36094" h="57748">
                <a:moveTo>
                  <a:pt x="36094" y="31815"/>
                </a:moveTo>
                <a:lnTo>
                  <a:pt x="33605" y="15000"/>
                </a:lnTo>
                <a:lnTo>
                  <a:pt x="26750" y="3643"/>
                </a:lnTo>
                <a:lnTo>
                  <a:pt x="17881" y="0"/>
                </a:lnTo>
                <a:lnTo>
                  <a:pt x="7257" y="4813"/>
                </a:lnTo>
                <a:lnTo>
                  <a:pt x="0" y="16940"/>
                </a:lnTo>
                <a:lnTo>
                  <a:pt x="631" y="36737"/>
                </a:lnTo>
                <a:lnTo>
                  <a:pt x="4886" y="50289"/>
                </a:lnTo>
                <a:lnTo>
                  <a:pt x="11686" y="57748"/>
                </a:lnTo>
                <a:lnTo>
                  <a:pt x="24893" y="55161"/>
                </a:lnTo>
                <a:lnTo>
                  <a:pt x="32928" y="45750"/>
                </a:lnTo>
                <a:lnTo>
                  <a:pt x="36094" y="3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7554" y="4655821"/>
            <a:ext cx="36094" cy="57748"/>
          </a:xfrm>
          <a:custGeom>
            <a:avLst/>
            <a:gdLst/>
            <a:ahLst/>
            <a:cxnLst/>
            <a:rect l="l" t="t" r="r" b="b"/>
            <a:pathLst>
              <a:path w="36094" h="57748">
                <a:moveTo>
                  <a:pt x="17881" y="0"/>
                </a:moveTo>
                <a:lnTo>
                  <a:pt x="7257" y="4813"/>
                </a:lnTo>
                <a:lnTo>
                  <a:pt x="0" y="16940"/>
                </a:lnTo>
                <a:lnTo>
                  <a:pt x="631" y="36737"/>
                </a:lnTo>
                <a:lnTo>
                  <a:pt x="4886" y="50289"/>
                </a:lnTo>
                <a:lnTo>
                  <a:pt x="11686" y="57748"/>
                </a:lnTo>
                <a:lnTo>
                  <a:pt x="24893" y="55161"/>
                </a:lnTo>
                <a:lnTo>
                  <a:pt x="32928" y="45750"/>
                </a:lnTo>
                <a:lnTo>
                  <a:pt x="36094" y="31815"/>
                </a:lnTo>
                <a:lnTo>
                  <a:pt x="33605" y="15000"/>
                </a:lnTo>
                <a:lnTo>
                  <a:pt x="26750" y="3643"/>
                </a:lnTo>
                <a:lnTo>
                  <a:pt x="1788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7554" y="4332734"/>
            <a:ext cx="36164" cy="56573"/>
          </a:xfrm>
          <a:custGeom>
            <a:avLst/>
            <a:gdLst/>
            <a:ahLst/>
            <a:cxnLst/>
            <a:rect l="l" t="t" r="r" b="b"/>
            <a:pathLst>
              <a:path w="36164" h="56573">
                <a:moveTo>
                  <a:pt x="36164" y="29749"/>
                </a:moveTo>
                <a:lnTo>
                  <a:pt x="33365" y="13052"/>
                </a:lnTo>
                <a:lnTo>
                  <a:pt x="25836" y="2581"/>
                </a:lnTo>
                <a:lnTo>
                  <a:pt x="17881" y="0"/>
                </a:lnTo>
                <a:lnTo>
                  <a:pt x="7257" y="4431"/>
                </a:lnTo>
                <a:lnTo>
                  <a:pt x="0" y="16278"/>
                </a:lnTo>
                <a:lnTo>
                  <a:pt x="674" y="36477"/>
                </a:lnTo>
                <a:lnTo>
                  <a:pt x="5074" y="49709"/>
                </a:lnTo>
                <a:lnTo>
                  <a:pt x="12066" y="56573"/>
                </a:lnTo>
                <a:lnTo>
                  <a:pt x="25470" y="53838"/>
                </a:lnTo>
                <a:lnTo>
                  <a:pt x="33415" y="44264"/>
                </a:lnTo>
                <a:lnTo>
                  <a:pt x="36164" y="29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7554" y="4332734"/>
            <a:ext cx="36164" cy="56573"/>
          </a:xfrm>
          <a:custGeom>
            <a:avLst/>
            <a:gdLst/>
            <a:ahLst/>
            <a:cxnLst/>
            <a:rect l="l" t="t" r="r" b="b"/>
            <a:pathLst>
              <a:path w="36164" h="56573">
                <a:moveTo>
                  <a:pt x="17881" y="0"/>
                </a:moveTo>
                <a:lnTo>
                  <a:pt x="7257" y="4431"/>
                </a:lnTo>
                <a:lnTo>
                  <a:pt x="0" y="16278"/>
                </a:lnTo>
                <a:lnTo>
                  <a:pt x="674" y="36477"/>
                </a:lnTo>
                <a:lnTo>
                  <a:pt x="5074" y="49709"/>
                </a:lnTo>
                <a:lnTo>
                  <a:pt x="12066" y="56573"/>
                </a:lnTo>
                <a:lnTo>
                  <a:pt x="25470" y="53838"/>
                </a:lnTo>
                <a:lnTo>
                  <a:pt x="33415" y="44264"/>
                </a:lnTo>
                <a:lnTo>
                  <a:pt x="36164" y="29749"/>
                </a:lnTo>
                <a:lnTo>
                  <a:pt x="33365" y="13052"/>
                </a:lnTo>
                <a:lnTo>
                  <a:pt x="25836" y="2581"/>
                </a:lnTo>
                <a:lnTo>
                  <a:pt x="1788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6578" y="4079749"/>
            <a:ext cx="34537" cy="44229"/>
          </a:xfrm>
          <a:custGeom>
            <a:avLst/>
            <a:gdLst/>
            <a:ahLst/>
            <a:cxnLst/>
            <a:rect l="l" t="t" r="r" b="b"/>
            <a:pathLst>
              <a:path w="34536" h="44230">
                <a:moveTo>
                  <a:pt x="34536" y="35437"/>
                </a:moveTo>
                <a:lnTo>
                  <a:pt x="34240" y="16429"/>
                </a:lnTo>
                <a:lnTo>
                  <a:pt x="29363" y="4877"/>
                </a:lnTo>
                <a:lnTo>
                  <a:pt x="21172" y="176"/>
                </a:lnTo>
                <a:lnTo>
                  <a:pt x="18859" y="0"/>
                </a:lnTo>
                <a:lnTo>
                  <a:pt x="7172" y="4726"/>
                </a:lnTo>
                <a:lnTo>
                  <a:pt x="0" y="16891"/>
                </a:lnTo>
                <a:lnTo>
                  <a:pt x="2272" y="33990"/>
                </a:lnTo>
                <a:lnTo>
                  <a:pt x="9650" y="44230"/>
                </a:lnTo>
                <a:lnTo>
                  <a:pt x="25724" y="43090"/>
                </a:lnTo>
                <a:lnTo>
                  <a:pt x="34536" y="3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6578" y="4079749"/>
            <a:ext cx="34537" cy="44229"/>
          </a:xfrm>
          <a:custGeom>
            <a:avLst/>
            <a:gdLst/>
            <a:ahLst/>
            <a:cxnLst/>
            <a:rect l="l" t="t" r="r" b="b"/>
            <a:pathLst>
              <a:path w="34536" h="44230">
                <a:moveTo>
                  <a:pt x="18859" y="0"/>
                </a:moveTo>
                <a:lnTo>
                  <a:pt x="7172" y="4726"/>
                </a:lnTo>
                <a:lnTo>
                  <a:pt x="0" y="16891"/>
                </a:lnTo>
                <a:lnTo>
                  <a:pt x="2272" y="33990"/>
                </a:lnTo>
                <a:lnTo>
                  <a:pt x="9650" y="44230"/>
                </a:lnTo>
                <a:lnTo>
                  <a:pt x="25724" y="43090"/>
                </a:lnTo>
                <a:lnTo>
                  <a:pt x="34536" y="35437"/>
                </a:lnTo>
                <a:lnTo>
                  <a:pt x="34240" y="16429"/>
                </a:lnTo>
                <a:lnTo>
                  <a:pt x="29363" y="4877"/>
                </a:lnTo>
                <a:lnTo>
                  <a:pt x="21172" y="176"/>
                </a:lnTo>
                <a:lnTo>
                  <a:pt x="188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89934" y="3593591"/>
            <a:ext cx="140207" cy="71627"/>
          </a:xfrm>
          <a:custGeom>
            <a:avLst/>
            <a:gdLst/>
            <a:ahLst/>
            <a:cxnLst/>
            <a:rect l="l" t="t" r="r" b="b"/>
            <a:pathLst>
              <a:path w="140207" h="71627">
                <a:moveTo>
                  <a:pt x="140207" y="71627"/>
                </a:moveTo>
                <a:lnTo>
                  <a:pt x="24383" y="0"/>
                </a:lnTo>
                <a:lnTo>
                  <a:pt x="10667" y="32003"/>
                </a:lnTo>
                <a:lnTo>
                  <a:pt x="0" y="60959"/>
                </a:lnTo>
                <a:lnTo>
                  <a:pt x="140207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0292" y="3319273"/>
            <a:ext cx="934210" cy="310895"/>
          </a:xfrm>
          <a:custGeom>
            <a:avLst/>
            <a:gdLst/>
            <a:ahLst/>
            <a:cxnLst/>
            <a:rect l="l" t="t" r="r" b="b"/>
            <a:pathLst>
              <a:path w="934211" h="310895">
                <a:moveTo>
                  <a:pt x="0" y="0"/>
                </a:moveTo>
                <a:lnTo>
                  <a:pt x="934211" y="31089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8324" y="4120897"/>
            <a:ext cx="117346" cy="120395"/>
          </a:xfrm>
          <a:custGeom>
            <a:avLst/>
            <a:gdLst/>
            <a:ahLst/>
            <a:cxnLst/>
            <a:rect l="l" t="t" r="r" b="b"/>
            <a:pathLst>
              <a:path w="117347" h="120395">
                <a:moveTo>
                  <a:pt x="117347" y="0"/>
                </a:moveTo>
                <a:lnTo>
                  <a:pt x="0" y="67055"/>
                </a:lnTo>
                <a:lnTo>
                  <a:pt x="22859" y="86867"/>
                </a:lnTo>
                <a:lnTo>
                  <a:pt x="48767" y="120395"/>
                </a:lnTo>
                <a:lnTo>
                  <a:pt x="117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25597" y="4218434"/>
            <a:ext cx="1286255" cy="1152143"/>
          </a:xfrm>
          <a:custGeom>
            <a:avLst/>
            <a:gdLst/>
            <a:ahLst/>
            <a:cxnLst/>
            <a:rect l="l" t="t" r="r" b="b"/>
            <a:pathLst>
              <a:path w="1286255" h="1152143">
                <a:moveTo>
                  <a:pt x="0" y="1152143"/>
                </a:moveTo>
                <a:lnTo>
                  <a:pt x="128625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84366" y="1801369"/>
            <a:ext cx="1673351" cy="83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6614" y="1900429"/>
            <a:ext cx="1731263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8135" y="1901951"/>
            <a:ext cx="1729740" cy="961644"/>
          </a:xfrm>
          <a:custGeom>
            <a:avLst/>
            <a:gdLst/>
            <a:ahLst/>
            <a:cxnLst/>
            <a:rect l="l" t="t" r="r" b="b"/>
            <a:pathLst>
              <a:path w="1729739" h="961643">
                <a:moveTo>
                  <a:pt x="0" y="0"/>
                </a:moveTo>
                <a:lnTo>
                  <a:pt x="0" y="961643"/>
                </a:lnTo>
                <a:lnTo>
                  <a:pt x="1729739" y="961643"/>
                </a:lnTo>
                <a:lnTo>
                  <a:pt x="17297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2" y="5039869"/>
            <a:ext cx="918971" cy="225551"/>
          </a:xfrm>
          <a:custGeom>
            <a:avLst/>
            <a:gdLst/>
            <a:ahLst/>
            <a:cxnLst/>
            <a:rect l="l" t="t" r="r" b="b"/>
            <a:pathLst>
              <a:path w="918971" h="225551">
                <a:moveTo>
                  <a:pt x="918971" y="112775"/>
                </a:moveTo>
                <a:lnTo>
                  <a:pt x="895551" y="77053"/>
                </a:lnTo>
                <a:lnTo>
                  <a:pt x="850158" y="53281"/>
                </a:lnTo>
                <a:lnTo>
                  <a:pt x="808427" y="39301"/>
                </a:lnTo>
                <a:lnTo>
                  <a:pt x="758632" y="27080"/>
                </a:lnTo>
                <a:lnTo>
                  <a:pt x="701723" y="16848"/>
                </a:lnTo>
                <a:lnTo>
                  <a:pt x="638651" y="8834"/>
                </a:lnTo>
                <a:lnTo>
                  <a:pt x="570366" y="3266"/>
                </a:lnTo>
                <a:lnTo>
                  <a:pt x="497821" y="372"/>
                </a:lnTo>
                <a:lnTo>
                  <a:pt x="460247" y="0"/>
                </a:lnTo>
                <a:lnTo>
                  <a:pt x="422457" y="372"/>
                </a:lnTo>
                <a:lnTo>
                  <a:pt x="349541" y="3266"/>
                </a:lnTo>
                <a:lnTo>
                  <a:pt x="280963" y="8834"/>
                </a:lnTo>
                <a:lnTo>
                  <a:pt x="217667" y="16848"/>
                </a:lnTo>
                <a:lnTo>
                  <a:pt x="160592" y="27080"/>
                </a:lnTo>
                <a:lnTo>
                  <a:pt x="110682" y="39301"/>
                </a:lnTo>
                <a:lnTo>
                  <a:pt x="68879" y="53281"/>
                </a:lnTo>
                <a:lnTo>
                  <a:pt x="23433" y="77053"/>
                </a:lnTo>
                <a:lnTo>
                  <a:pt x="0" y="112775"/>
                </a:lnTo>
                <a:lnTo>
                  <a:pt x="1523" y="122052"/>
                </a:lnTo>
                <a:lnTo>
                  <a:pt x="36123" y="156757"/>
                </a:lnTo>
                <a:lnTo>
                  <a:pt x="88708" y="179466"/>
                </a:lnTo>
                <a:lnTo>
                  <a:pt x="134683" y="192595"/>
                </a:lnTo>
                <a:lnTo>
                  <a:pt x="188293" y="203850"/>
                </a:lnTo>
                <a:lnTo>
                  <a:pt x="248596" y="213001"/>
                </a:lnTo>
                <a:lnTo>
                  <a:pt x="314651" y="219821"/>
                </a:lnTo>
                <a:lnTo>
                  <a:pt x="385515" y="224081"/>
                </a:lnTo>
                <a:lnTo>
                  <a:pt x="460247" y="225551"/>
                </a:lnTo>
                <a:lnTo>
                  <a:pt x="497821" y="225179"/>
                </a:lnTo>
                <a:lnTo>
                  <a:pt x="570366" y="222285"/>
                </a:lnTo>
                <a:lnTo>
                  <a:pt x="638651" y="216717"/>
                </a:lnTo>
                <a:lnTo>
                  <a:pt x="701723" y="208703"/>
                </a:lnTo>
                <a:lnTo>
                  <a:pt x="758632" y="198471"/>
                </a:lnTo>
                <a:lnTo>
                  <a:pt x="808427" y="186250"/>
                </a:lnTo>
                <a:lnTo>
                  <a:pt x="850158" y="172270"/>
                </a:lnTo>
                <a:lnTo>
                  <a:pt x="895551" y="148498"/>
                </a:lnTo>
                <a:lnTo>
                  <a:pt x="918971" y="11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21596" y="3737491"/>
            <a:ext cx="137223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2930" marR="12696" indent="-420869">
              <a:lnSpc>
                <a:spcPct val="71700"/>
              </a:lnSpc>
            </a:pPr>
            <a:r>
              <a:rPr sz="2300" b="1" spc="-5" dirty="0">
                <a:latin typeface="Times New Roman"/>
                <a:cs typeface="Times New Roman"/>
              </a:rPr>
              <a:t>F</a:t>
            </a:r>
            <a:r>
              <a:rPr sz="2300" b="1" spc="-10" dirty="0">
                <a:latin typeface="Times New Roman"/>
                <a:cs typeface="Times New Roman"/>
              </a:rPr>
              <a:t>u</a:t>
            </a:r>
            <a:r>
              <a:rPr sz="2300" b="1" dirty="0">
                <a:latin typeface="Times New Roman"/>
                <a:cs typeface="Times New Roman"/>
              </a:rPr>
              <a:t>n</a:t>
            </a:r>
            <a:r>
              <a:rPr sz="2300" b="1" spc="-5" dirty="0">
                <a:latin typeface="Times New Roman"/>
                <a:cs typeface="Times New Roman"/>
              </a:rPr>
              <a:t>c</a:t>
            </a:r>
            <a:r>
              <a:rPr sz="2300" b="1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i</a:t>
            </a:r>
            <a:r>
              <a:rPr sz="2300" b="1" spc="-15" dirty="0">
                <a:latin typeface="Times New Roman"/>
                <a:cs typeface="Times New Roman"/>
              </a:rPr>
              <a:t>o</a:t>
            </a:r>
            <a:r>
              <a:rPr sz="2300" b="1" dirty="0">
                <a:latin typeface="Times New Roman"/>
                <a:cs typeface="Times New Roman"/>
              </a:rPr>
              <a:t>n</a:t>
            </a:r>
            <a:r>
              <a:rPr sz="2300" b="1" spc="-5" dirty="0">
                <a:latin typeface="Times New Roman"/>
                <a:cs typeface="Times New Roman"/>
              </a:rPr>
              <a:t>a</a:t>
            </a:r>
            <a:r>
              <a:rPr sz="2300" b="1" dirty="0">
                <a:latin typeface="Times New Roman"/>
                <a:cs typeface="Times New Roman"/>
              </a:rPr>
              <a:t>l </a:t>
            </a:r>
            <a:r>
              <a:rPr sz="2300" b="1" spc="-5" dirty="0">
                <a:latin typeface="Times New Roman"/>
                <a:cs typeface="Times New Roman"/>
              </a:rPr>
              <a:t>Te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75935" y="3562097"/>
            <a:ext cx="1438275" cy="654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3549" marR="12696" indent="-501488">
              <a:lnSpc>
                <a:spcPts val="2560"/>
              </a:lnSpc>
            </a:pPr>
            <a:r>
              <a:rPr sz="2300" b="1" dirty="0">
                <a:latin typeface="Times New Roman"/>
                <a:cs typeface="Times New Roman"/>
              </a:rPr>
              <a:t>Int</a:t>
            </a:r>
            <a:r>
              <a:rPr sz="2300" b="1" spc="-5" dirty="0">
                <a:latin typeface="Times New Roman"/>
                <a:cs typeface="Times New Roman"/>
              </a:rPr>
              <a:t>egra</a:t>
            </a:r>
            <a:r>
              <a:rPr sz="2300" b="1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i</a:t>
            </a:r>
            <a:r>
              <a:rPr sz="2300" b="1" spc="-15" dirty="0">
                <a:latin typeface="Times New Roman"/>
                <a:cs typeface="Times New Roman"/>
              </a:rPr>
              <a:t>o</a:t>
            </a:r>
            <a:r>
              <a:rPr sz="2300" b="1" dirty="0">
                <a:latin typeface="Times New Roman"/>
                <a:cs typeface="Times New Roman"/>
              </a:rPr>
              <a:t>n </a:t>
            </a:r>
            <a:r>
              <a:rPr sz="2300" b="1" spc="-5" dirty="0">
                <a:latin typeface="Times New Roman"/>
                <a:cs typeface="Times New Roman"/>
              </a:rPr>
              <a:t>Te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37764" y="5460491"/>
            <a:ext cx="609601" cy="59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8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35170" y="3553461"/>
            <a:ext cx="908685" cy="499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7862" y="1753110"/>
            <a:ext cx="154940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algn="ctr"/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qu</a:t>
            </a:r>
            <a:r>
              <a:rPr sz="2000" b="1" spc="-10" dirty="0">
                <a:solidFill>
                  <a:srgbClr val="E5E5E5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r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me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ts An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E5E5E5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y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E5E5E5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s D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c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me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93281" y="1916177"/>
            <a:ext cx="114046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-1268" algn="ctr"/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ig</a:t>
            </a:r>
            <a:r>
              <a:rPr sz="2000" b="1" dirty="0">
                <a:latin typeface="Times New Roman"/>
                <a:cs typeface="Times New Roman"/>
              </a:rPr>
              <a:t>n D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46069" y="5028689"/>
            <a:ext cx="150304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51762" y="2773681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1181099" y="419099"/>
                </a:moveTo>
                <a:lnTo>
                  <a:pt x="1173348" y="351074"/>
                </a:lnTo>
                <a:lnTo>
                  <a:pt x="1150912" y="286560"/>
                </a:lnTo>
                <a:lnTo>
                  <a:pt x="1115016" y="226417"/>
                </a:lnTo>
                <a:lnTo>
                  <a:pt x="1066885" y="171504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1762" y="2773681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702"/>
                </a:lnTo>
                <a:lnTo>
                  <a:pt x="1163889" y="318325"/>
                </a:lnTo>
                <a:lnTo>
                  <a:pt x="1134570" y="255889"/>
                </a:lnTo>
                <a:lnTo>
                  <a:pt x="1092403" y="198253"/>
                </a:lnTo>
                <a:lnTo>
                  <a:pt x="1038614" y="146278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7764" y="2977896"/>
            <a:ext cx="609601" cy="59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8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51762" y="1693165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1181099" y="419099"/>
                </a:moveTo>
                <a:lnTo>
                  <a:pt x="1173348" y="351445"/>
                </a:lnTo>
                <a:lnTo>
                  <a:pt x="1150912" y="287145"/>
                </a:lnTo>
                <a:lnTo>
                  <a:pt x="1115016" y="227089"/>
                </a:lnTo>
                <a:lnTo>
                  <a:pt x="1066885" y="172163"/>
                </a:lnTo>
                <a:lnTo>
                  <a:pt x="1007744" y="123253"/>
                </a:lnTo>
                <a:lnTo>
                  <a:pt x="974429" y="101332"/>
                </a:lnTo>
                <a:lnTo>
                  <a:pt x="938820" y="81247"/>
                </a:lnTo>
                <a:lnTo>
                  <a:pt x="901072" y="63110"/>
                </a:lnTo>
                <a:lnTo>
                  <a:pt x="861337" y="47032"/>
                </a:lnTo>
                <a:lnTo>
                  <a:pt x="819769" y="33123"/>
                </a:lnTo>
                <a:lnTo>
                  <a:pt x="776520" y="21494"/>
                </a:lnTo>
                <a:lnTo>
                  <a:pt x="731745" y="12256"/>
                </a:lnTo>
                <a:lnTo>
                  <a:pt x="685595" y="5521"/>
                </a:lnTo>
                <a:lnTo>
                  <a:pt x="638225" y="1398"/>
                </a:lnTo>
                <a:lnTo>
                  <a:pt x="589787" y="0"/>
                </a:lnTo>
                <a:lnTo>
                  <a:pt x="541361" y="1398"/>
                </a:lnTo>
                <a:lnTo>
                  <a:pt x="494022" y="5521"/>
                </a:lnTo>
                <a:lnTo>
                  <a:pt x="447923" y="12256"/>
                </a:lnTo>
                <a:lnTo>
                  <a:pt x="403213" y="21494"/>
                </a:lnTo>
                <a:lnTo>
                  <a:pt x="360044" y="33123"/>
                </a:lnTo>
                <a:lnTo>
                  <a:pt x="318567" y="47032"/>
                </a:lnTo>
                <a:lnTo>
                  <a:pt x="278933" y="63110"/>
                </a:lnTo>
                <a:lnTo>
                  <a:pt x="241291" y="81247"/>
                </a:lnTo>
                <a:lnTo>
                  <a:pt x="205794" y="101332"/>
                </a:lnTo>
                <a:lnTo>
                  <a:pt x="172592" y="123253"/>
                </a:lnTo>
                <a:lnTo>
                  <a:pt x="141837" y="146900"/>
                </a:lnTo>
                <a:lnTo>
                  <a:pt x="88267" y="198929"/>
                </a:lnTo>
                <a:lnTo>
                  <a:pt x="46291" y="256532"/>
                </a:lnTo>
                <a:lnTo>
                  <a:pt x="17117" y="318820"/>
                </a:lnTo>
                <a:lnTo>
                  <a:pt x="1952" y="384908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1762" y="1693165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98"/>
                </a:lnTo>
                <a:lnTo>
                  <a:pt x="494022" y="5521"/>
                </a:lnTo>
                <a:lnTo>
                  <a:pt x="447923" y="12256"/>
                </a:lnTo>
                <a:lnTo>
                  <a:pt x="403213" y="21494"/>
                </a:lnTo>
                <a:lnTo>
                  <a:pt x="360044" y="33123"/>
                </a:lnTo>
                <a:lnTo>
                  <a:pt x="318567" y="47032"/>
                </a:lnTo>
                <a:lnTo>
                  <a:pt x="278933" y="63110"/>
                </a:lnTo>
                <a:lnTo>
                  <a:pt x="241291" y="81247"/>
                </a:lnTo>
                <a:lnTo>
                  <a:pt x="205794" y="101332"/>
                </a:lnTo>
                <a:lnTo>
                  <a:pt x="172592" y="123253"/>
                </a:lnTo>
                <a:lnTo>
                  <a:pt x="141837" y="146900"/>
                </a:lnTo>
                <a:lnTo>
                  <a:pt x="88267" y="198929"/>
                </a:lnTo>
                <a:lnTo>
                  <a:pt x="46291" y="256532"/>
                </a:lnTo>
                <a:lnTo>
                  <a:pt x="17117" y="318820"/>
                </a:lnTo>
                <a:lnTo>
                  <a:pt x="1952" y="384908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908"/>
                </a:lnTo>
                <a:lnTo>
                  <a:pt x="1163889" y="318820"/>
                </a:lnTo>
                <a:lnTo>
                  <a:pt x="1134570" y="256532"/>
                </a:lnTo>
                <a:lnTo>
                  <a:pt x="1092403" y="198929"/>
                </a:lnTo>
                <a:lnTo>
                  <a:pt x="1038614" y="146900"/>
                </a:lnTo>
                <a:lnTo>
                  <a:pt x="1007744" y="123253"/>
                </a:lnTo>
                <a:lnTo>
                  <a:pt x="974429" y="101332"/>
                </a:lnTo>
                <a:lnTo>
                  <a:pt x="938820" y="81247"/>
                </a:lnTo>
                <a:lnTo>
                  <a:pt x="901072" y="63110"/>
                </a:lnTo>
                <a:lnTo>
                  <a:pt x="861337" y="47032"/>
                </a:lnTo>
                <a:lnTo>
                  <a:pt x="819769" y="33123"/>
                </a:lnTo>
                <a:lnTo>
                  <a:pt x="776520" y="21494"/>
                </a:lnTo>
                <a:lnTo>
                  <a:pt x="731745" y="12256"/>
                </a:lnTo>
                <a:lnTo>
                  <a:pt x="685595" y="5521"/>
                </a:lnTo>
                <a:lnTo>
                  <a:pt x="638225" y="1398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37764" y="1899921"/>
            <a:ext cx="609601" cy="588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7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575293" y="2519174"/>
            <a:ext cx="1141475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10415" y="2515107"/>
            <a:ext cx="87376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37116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 M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063740" y="1600202"/>
            <a:ext cx="2473452" cy="120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6960" y="5687569"/>
            <a:ext cx="318516" cy="44195"/>
          </a:xfrm>
          <a:custGeom>
            <a:avLst/>
            <a:gdLst/>
            <a:ahLst/>
            <a:cxnLst/>
            <a:rect l="l" t="t" r="r" b="b"/>
            <a:pathLst>
              <a:path w="318515" h="44195">
                <a:moveTo>
                  <a:pt x="243488" y="12943"/>
                </a:moveTo>
                <a:lnTo>
                  <a:pt x="242754" y="703"/>
                </a:lnTo>
                <a:lnTo>
                  <a:pt x="0" y="15239"/>
                </a:lnTo>
                <a:lnTo>
                  <a:pt x="1523" y="27431"/>
                </a:lnTo>
                <a:lnTo>
                  <a:pt x="243488" y="12943"/>
                </a:lnTo>
                <a:close/>
              </a:path>
              <a:path w="318515" h="44195">
                <a:moveTo>
                  <a:pt x="318515" y="1523"/>
                </a:moveTo>
                <a:lnTo>
                  <a:pt x="240791" y="-32003"/>
                </a:lnTo>
                <a:lnTo>
                  <a:pt x="242754" y="703"/>
                </a:lnTo>
                <a:lnTo>
                  <a:pt x="254507" y="0"/>
                </a:lnTo>
                <a:lnTo>
                  <a:pt x="256031" y="12191"/>
                </a:lnTo>
                <a:lnTo>
                  <a:pt x="256031" y="37972"/>
                </a:lnTo>
                <a:lnTo>
                  <a:pt x="318515" y="1523"/>
                </a:lnTo>
                <a:close/>
              </a:path>
              <a:path w="318515" h="44195">
                <a:moveTo>
                  <a:pt x="256031" y="12191"/>
                </a:moveTo>
                <a:lnTo>
                  <a:pt x="254507" y="0"/>
                </a:lnTo>
                <a:lnTo>
                  <a:pt x="242754" y="703"/>
                </a:lnTo>
                <a:lnTo>
                  <a:pt x="243488" y="12943"/>
                </a:lnTo>
                <a:lnTo>
                  <a:pt x="256031" y="12191"/>
                </a:lnTo>
                <a:close/>
              </a:path>
              <a:path w="318515" h="44195">
                <a:moveTo>
                  <a:pt x="256031" y="37972"/>
                </a:moveTo>
                <a:lnTo>
                  <a:pt x="256031" y="12191"/>
                </a:lnTo>
                <a:lnTo>
                  <a:pt x="243488" y="12943"/>
                </a:lnTo>
                <a:lnTo>
                  <a:pt x="245363" y="44195"/>
                </a:lnTo>
                <a:lnTo>
                  <a:pt x="256031" y="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60349" y="2810257"/>
            <a:ext cx="1200911" cy="815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272031" y="2902204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607" marR="12696" indent="-294546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327147" y="3211069"/>
            <a:ext cx="318516" cy="44195"/>
          </a:xfrm>
          <a:custGeom>
            <a:avLst/>
            <a:gdLst/>
            <a:ahLst/>
            <a:cxnLst/>
            <a:rect l="l" t="t" r="r" b="b"/>
            <a:pathLst>
              <a:path w="318515" h="44195">
                <a:moveTo>
                  <a:pt x="241964" y="12943"/>
                </a:moveTo>
                <a:lnTo>
                  <a:pt x="241235" y="794"/>
                </a:lnTo>
                <a:lnTo>
                  <a:pt x="0" y="15239"/>
                </a:lnTo>
                <a:lnTo>
                  <a:pt x="0" y="27431"/>
                </a:lnTo>
                <a:lnTo>
                  <a:pt x="241964" y="12943"/>
                </a:lnTo>
                <a:close/>
              </a:path>
              <a:path w="318515" h="44195">
                <a:moveTo>
                  <a:pt x="318515" y="1523"/>
                </a:moveTo>
                <a:lnTo>
                  <a:pt x="239267" y="-32003"/>
                </a:lnTo>
                <a:lnTo>
                  <a:pt x="241235" y="794"/>
                </a:lnTo>
                <a:lnTo>
                  <a:pt x="254507" y="0"/>
                </a:lnTo>
                <a:lnTo>
                  <a:pt x="254507" y="38099"/>
                </a:lnTo>
                <a:lnTo>
                  <a:pt x="318515" y="1523"/>
                </a:lnTo>
                <a:close/>
              </a:path>
              <a:path w="318515" h="44195">
                <a:moveTo>
                  <a:pt x="254507" y="12191"/>
                </a:moveTo>
                <a:lnTo>
                  <a:pt x="254507" y="0"/>
                </a:lnTo>
                <a:lnTo>
                  <a:pt x="241235" y="794"/>
                </a:lnTo>
                <a:lnTo>
                  <a:pt x="241964" y="12943"/>
                </a:lnTo>
                <a:lnTo>
                  <a:pt x="254507" y="12191"/>
                </a:lnTo>
                <a:close/>
              </a:path>
              <a:path w="318515" h="44195">
                <a:moveTo>
                  <a:pt x="254507" y="38099"/>
                </a:moveTo>
                <a:lnTo>
                  <a:pt x="254507" y="12191"/>
                </a:lnTo>
                <a:lnTo>
                  <a:pt x="241964" y="12943"/>
                </a:lnTo>
                <a:lnTo>
                  <a:pt x="243839" y="44195"/>
                </a:lnTo>
                <a:lnTo>
                  <a:pt x="254507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19200" y="1743457"/>
            <a:ext cx="1200911" cy="815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30883" y="1835405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702" marR="12696" indent="-292639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86001" y="2144268"/>
            <a:ext cx="316991" cy="44195"/>
          </a:xfrm>
          <a:custGeom>
            <a:avLst/>
            <a:gdLst/>
            <a:ahLst/>
            <a:cxnLst/>
            <a:rect l="l" t="t" r="r" b="b"/>
            <a:pathLst>
              <a:path w="316991" h="44195">
                <a:moveTo>
                  <a:pt x="241964" y="12943"/>
                </a:moveTo>
                <a:lnTo>
                  <a:pt x="241235" y="794"/>
                </a:lnTo>
                <a:lnTo>
                  <a:pt x="0" y="15239"/>
                </a:lnTo>
                <a:lnTo>
                  <a:pt x="0" y="27431"/>
                </a:lnTo>
                <a:lnTo>
                  <a:pt x="241964" y="12943"/>
                </a:lnTo>
                <a:close/>
              </a:path>
              <a:path w="316991" h="44195">
                <a:moveTo>
                  <a:pt x="316991" y="1523"/>
                </a:moveTo>
                <a:lnTo>
                  <a:pt x="239267" y="-32003"/>
                </a:lnTo>
                <a:lnTo>
                  <a:pt x="241235" y="794"/>
                </a:lnTo>
                <a:lnTo>
                  <a:pt x="254507" y="0"/>
                </a:lnTo>
                <a:lnTo>
                  <a:pt x="254507" y="37972"/>
                </a:lnTo>
                <a:lnTo>
                  <a:pt x="316991" y="1523"/>
                </a:lnTo>
                <a:close/>
              </a:path>
              <a:path w="316991" h="44195">
                <a:moveTo>
                  <a:pt x="254507" y="12191"/>
                </a:moveTo>
                <a:lnTo>
                  <a:pt x="254507" y="0"/>
                </a:lnTo>
                <a:lnTo>
                  <a:pt x="241235" y="794"/>
                </a:lnTo>
                <a:lnTo>
                  <a:pt x="241964" y="12943"/>
                </a:lnTo>
                <a:lnTo>
                  <a:pt x="254507" y="12191"/>
                </a:lnTo>
                <a:close/>
              </a:path>
              <a:path w="316991" h="44195">
                <a:moveTo>
                  <a:pt x="254507" y="37972"/>
                </a:moveTo>
                <a:lnTo>
                  <a:pt x="254507" y="12191"/>
                </a:lnTo>
                <a:lnTo>
                  <a:pt x="241964" y="12943"/>
                </a:lnTo>
                <a:lnTo>
                  <a:pt x="243839" y="44195"/>
                </a:lnTo>
                <a:lnTo>
                  <a:pt x="254507" y="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65692" y="3041905"/>
            <a:ext cx="662938" cy="301751"/>
          </a:xfrm>
          <a:custGeom>
            <a:avLst/>
            <a:gdLst/>
            <a:ahLst/>
            <a:cxnLst/>
            <a:rect l="l" t="t" r="r" b="b"/>
            <a:pathLst>
              <a:path w="662939" h="301751">
                <a:moveTo>
                  <a:pt x="67564" y="261748"/>
                </a:moveTo>
                <a:lnTo>
                  <a:pt x="54863" y="233171"/>
                </a:lnTo>
                <a:lnTo>
                  <a:pt x="0" y="298703"/>
                </a:lnTo>
                <a:lnTo>
                  <a:pt x="56387" y="300717"/>
                </a:lnTo>
                <a:lnTo>
                  <a:pt x="56387" y="266699"/>
                </a:lnTo>
                <a:lnTo>
                  <a:pt x="67564" y="261748"/>
                </a:lnTo>
                <a:close/>
              </a:path>
              <a:path w="662939" h="301751">
                <a:moveTo>
                  <a:pt x="72843" y="273626"/>
                </a:moveTo>
                <a:lnTo>
                  <a:pt x="67564" y="261748"/>
                </a:lnTo>
                <a:lnTo>
                  <a:pt x="56387" y="266699"/>
                </a:lnTo>
                <a:lnTo>
                  <a:pt x="60959" y="278891"/>
                </a:lnTo>
                <a:lnTo>
                  <a:pt x="72843" y="273626"/>
                </a:lnTo>
                <a:close/>
              </a:path>
              <a:path w="662939" h="301751">
                <a:moveTo>
                  <a:pt x="85343" y="301751"/>
                </a:moveTo>
                <a:lnTo>
                  <a:pt x="72843" y="273626"/>
                </a:lnTo>
                <a:lnTo>
                  <a:pt x="60959" y="278891"/>
                </a:lnTo>
                <a:lnTo>
                  <a:pt x="56387" y="266699"/>
                </a:lnTo>
                <a:lnTo>
                  <a:pt x="56387" y="300717"/>
                </a:lnTo>
                <a:lnTo>
                  <a:pt x="85343" y="301751"/>
                </a:lnTo>
                <a:close/>
              </a:path>
              <a:path w="662939" h="301751">
                <a:moveTo>
                  <a:pt x="662939" y="12191"/>
                </a:moveTo>
                <a:lnTo>
                  <a:pt x="658367" y="0"/>
                </a:lnTo>
                <a:lnTo>
                  <a:pt x="67564" y="261748"/>
                </a:lnTo>
                <a:lnTo>
                  <a:pt x="72843" y="273626"/>
                </a:lnTo>
                <a:lnTo>
                  <a:pt x="66293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49997" y="2799590"/>
            <a:ext cx="76199" cy="388619"/>
          </a:xfrm>
          <a:custGeom>
            <a:avLst/>
            <a:gdLst/>
            <a:ahLst/>
            <a:cxnLst/>
            <a:rect l="l" t="t" r="r" b="b"/>
            <a:pathLst>
              <a:path w="76199" h="388619">
                <a:moveTo>
                  <a:pt x="76199" y="312419"/>
                </a:moveTo>
                <a:lnTo>
                  <a:pt x="0" y="312419"/>
                </a:lnTo>
                <a:lnTo>
                  <a:pt x="32003" y="376427"/>
                </a:lnTo>
                <a:lnTo>
                  <a:pt x="32003" y="324611"/>
                </a:lnTo>
                <a:lnTo>
                  <a:pt x="44195" y="324611"/>
                </a:lnTo>
                <a:lnTo>
                  <a:pt x="44195" y="376427"/>
                </a:lnTo>
                <a:lnTo>
                  <a:pt x="76199" y="312419"/>
                </a:lnTo>
                <a:close/>
              </a:path>
              <a:path w="76199" h="388619">
                <a:moveTo>
                  <a:pt x="44195" y="312419"/>
                </a:moveTo>
                <a:lnTo>
                  <a:pt x="44195" y="0"/>
                </a:lnTo>
                <a:lnTo>
                  <a:pt x="32003" y="0"/>
                </a:lnTo>
                <a:lnTo>
                  <a:pt x="32003" y="312419"/>
                </a:lnTo>
                <a:lnTo>
                  <a:pt x="44195" y="312419"/>
                </a:lnTo>
                <a:close/>
              </a:path>
              <a:path w="76199" h="388619">
                <a:moveTo>
                  <a:pt x="44195" y="376427"/>
                </a:moveTo>
                <a:lnTo>
                  <a:pt x="44195" y="324611"/>
                </a:lnTo>
                <a:lnTo>
                  <a:pt x="32003" y="324611"/>
                </a:lnTo>
                <a:lnTo>
                  <a:pt x="32003" y="376427"/>
                </a:lnTo>
                <a:lnTo>
                  <a:pt x="38099" y="388619"/>
                </a:lnTo>
                <a:lnTo>
                  <a:pt x="44195" y="376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75962" y="2857500"/>
            <a:ext cx="76199" cy="330707"/>
          </a:xfrm>
          <a:custGeom>
            <a:avLst/>
            <a:gdLst/>
            <a:ahLst/>
            <a:cxnLst/>
            <a:rect l="l" t="t" r="r" b="b"/>
            <a:pathLst>
              <a:path w="76199" h="330707">
                <a:moveTo>
                  <a:pt x="31319" y="253339"/>
                </a:moveTo>
                <a:lnTo>
                  <a:pt x="0" y="251459"/>
                </a:lnTo>
                <a:lnTo>
                  <a:pt x="30479" y="323503"/>
                </a:lnTo>
                <a:lnTo>
                  <a:pt x="30479" y="266699"/>
                </a:lnTo>
                <a:lnTo>
                  <a:pt x="31319" y="253339"/>
                </a:lnTo>
                <a:close/>
              </a:path>
              <a:path w="76199" h="330707">
                <a:moveTo>
                  <a:pt x="43466" y="254067"/>
                </a:moveTo>
                <a:lnTo>
                  <a:pt x="31319" y="253339"/>
                </a:lnTo>
                <a:lnTo>
                  <a:pt x="30479" y="266699"/>
                </a:lnTo>
                <a:lnTo>
                  <a:pt x="42671" y="266699"/>
                </a:lnTo>
                <a:lnTo>
                  <a:pt x="43466" y="254067"/>
                </a:lnTo>
                <a:close/>
              </a:path>
              <a:path w="76199" h="330707">
                <a:moveTo>
                  <a:pt x="76199" y="256031"/>
                </a:moveTo>
                <a:lnTo>
                  <a:pt x="43466" y="254067"/>
                </a:lnTo>
                <a:lnTo>
                  <a:pt x="42671" y="266699"/>
                </a:lnTo>
                <a:lnTo>
                  <a:pt x="30479" y="266699"/>
                </a:lnTo>
                <a:lnTo>
                  <a:pt x="30479" y="323503"/>
                </a:lnTo>
                <a:lnTo>
                  <a:pt x="33527" y="330707"/>
                </a:lnTo>
                <a:lnTo>
                  <a:pt x="76199" y="256031"/>
                </a:lnTo>
                <a:close/>
              </a:path>
              <a:path w="76199" h="330707">
                <a:moveTo>
                  <a:pt x="59435" y="0"/>
                </a:moveTo>
                <a:lnTo>
                  <a:pt x="47243" y="0"/>
                </a:lnTo>
                <a:lnTo>
                  <a:pt x="31319" y="253339"/>
                </a:lnTo>
                <a:lnTo>
                  <a:pt x="43466" y="254067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23889" y="3892295"/>
            <a:ext cx="832103" cy="44195"/>
          </a:xfrm>
          <a:custGeom>
            <a:avLst/>
            <a:gdLst/>
            <a:ahLst/>
            <a:cxnLst/>
            <a:rect l="l" t="t" r="r" b="b"/>
            <a:pathLst>
              <a:path w="832103" h="44195">
                <a:moveTo>
                  <a:pt x="769619" y="12191"/>
                </a:moveTo>
                <a:lnTo>
                  <a:pt x="769619" y="0"/>
                </a:lnTo>
                <a:lnTo>
                  <a:pt x="0" y="0"/>
                </a:lnTo>
                <a:lnTo>
                  <a:pt x="0" y="12191"/>
                </a:lnTo>
                <a:lnTo>
                  <a:pt x="769619" y="12191"/>
                </a:lnTo>
                <a:close/>
              </a:path>
              <a:path w="832103" h="44195">
                <a:moveTo>
                  <a:pt x="832103" y="6095"/>
                </a:moveTo>
                <a:lnTo>
                  <a:pt x="755903" y="-32003"/>
                </a:lnTo>
                <a:lnTo>
                  <a:pt x="755903" y="0"/>
                </a:lnTo>
                <a:lnTo>
                  <a:pt x="769619" y="0"/>
                </a:lnTo>
                <a:lnTo>
                  <a:pt x="769619" y="37337"/>
                </a:lnTo>
                <a:lnTo>
                  <a:pt x="832103" y="6095"/>
                </a:lnTo>
                <a:close/>
              </a:path>
              <a:path w="832103" h="44195">
                <a:moveTo>
                  <a:pt x="769619" y="37337"/>
                </a:moveTo>
                <a:lnTo>
                  <a:pt x="769619" y="12191"/>
                </a:lnTo>
                <a:lnTo>
                  <a:pt x="755903" y="12191"/>
                </a:lnTo>
                <a:lnTo>
                  <a:pt x="755903" y="44195"/>
                </a:lnTo>
                <a:lnTo>
                  <a:pt x="769619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82686" y="3912107"/>
            <a:ext cx="1389887" cy="44195"/>
          </a:xfrm>
          <a:custGeom>
            <a:avLst/>
            <a:gdLst/>
            <a:ahLst/>
            <a:cxnLst/>
            <a:rect l="l" t="t" r="r" b="b"/>
            <a:pathLst>
              <a:path w="1389887" h="44195">
                <a:moveTo>
                  <a:pt x="1327403" y="12191"/>
                </a:moveTo>
                <a:lnTo>
                  <a:pt x="1327403" y="0"/>
                </a:lnTo>
                <a:lnTo>
                  <a:pt x="0" y="0"/>
                </a:lnTo>
                <a:lnTo>
                  <a:pt x="0" y="12191"/>
                </a:lnTo>
                <a:lnTo>
                  <a:pt x="1327403" y="12191"/>
                </a:lnTo>
                <a:close/>
              </a:path>
              <a:path w="1389887" h="44195">
                <a:moveTo>
                  <a:pt x="1389887" y="6095"/>
                </a:moveTo>
                <a:lnTo>
                  <a:pt x="1313687" y="-32003"/>
                </a:lnTo>
                <a:lnTo>
                  <a:pt x="1313687" y="0"/>
                </a:lnTo>
                <a:lnTo>
                  <a:pt x="1327403" y="0"/>
                </a:lnTo>
                <a:lnTo>
                  <a:pt x="1327403" y="37337"/>
                </a:lnTo>
                <a:lnTo>
                  <a:pt x="1389887" y="6095"/>
                </a:lnTo>
                <a:close/>
              </a:path>
              <a:path w="1389887" h="44195">
                <a:moveTo>
                  <a:pt x="1327403" y="37337"/>
                </a:moveTo>
                <a:lnTo>
                  <a:pt x="1327403" y="12191"/>
                </a:lnTo>
                <a:lnTo>
                  <a:pt x="1313687" y="12191"/>
                </a:lnTo>
                <a:lnTo>
                  <a:pt x="1313687" y="44195"/>
                </a:lnTo>
                <a:lnTo>
                  <a:pt x="1327403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446522" y="6081265"/>
            <a:ext cx="2837815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266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46522" y="6076190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70322" y="5999988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0321" y="5999988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618223" y="6005067"/>
            <a:ext cx="234569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86973" y="4119371"/>
            <a:ext cx="1132204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527" marR="12696" indent="-216466"/>
            <a:r>
              <a:rPr spc="-10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un</a:t>
            </a:r>
            <a:r>
              <a:rPr dirty="0">
                <a:latin typeface="Times New Roman"/>
                <a:cs typeface="Times New Roman"/>
              </a:rPr>
              <a:t>cti</a:t>
            </a:r>
            <a:r>
              <a:rPr spc="-5" dirty="0">
                <a:latin typeface="Times New Roman"/>
                <a:cs typeface="Times New Roman"/>
              </a:rPr>
              <a:t>on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66413" y="4195572"/>
            <a:ext cx="110553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76175"/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te</a:t>
            </a:r>
            <a:r>
              <a:rPr spc="-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ed </a:t>
            </a:r>
            <a:r>
              <a:rPr spc="-10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ubs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5515355"/>
            <a:ext cx="221284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11083" y="1650493"/>
            <a:ext cx="2040635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1888" y="1783082"/>
            <a:ext cx="2042159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8268" y="1871980"/>
            <a:ext cx="1549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396112"/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 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qu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3707" y="5448302"/>
            <a:ext cx="2500883" cy="332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6349" y="5451855"/>
            <a:ext cx="235966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10" dirty="0">
                <a:latin typeface="Times New Roman"/>
                <a:cs typeface="Times New Roman"/>
              </a:rPr>
              <a:t>’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rs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194" y="5258305"/>
            <a:ext cx="2837815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1347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6193" y="5253228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993" y="5177027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9992" y="5178553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8773" y="5182107"/>
            <a:ext cx="204406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9717" y="3096769"/>
            <a:ext cx="1976626" cy="1222247"/>
          </a:xfrm>
          <a:custGeom>
            <a:avLst/>
            <a:gdLst/>
            <a:ahLst/>
            <a:cxnLst/>
            <a:rect l="l" t="t" r="r" b="b"/>
            <a:pathLst>
              <a:path w="1976627" h="1222247">
                <a:moveTo>
                  <a:pt x="989075" y="0"/>
                </a:moveTo>
                <a:lnTo>
                  <a:pt x="908045" y="2030"/>
                </a:lnTo>
                <a:lnTo>
                  <a:pt x="828802" y="8017"/>
                </a:lnTo>
                <a:lnTo>
                  <a:pt x="751604" y="17801"/>
                </a:lnTo>
                <a:lnTo>
                  <a:pt x="676704" y="31223"/>
                </a:lnTo>
                <a:lnTo>
                  <a:pt x="604361" y="48125"/>
                </a:lnTo>
                <a:lnTo>
                  <a:pt x="534829" y="68346"/>
                </a:lnTo>
                <a:lnTo>
                  <a:pt x="468365" y="91730"/>
                </a:lnTo>
                <a:lnTo>
                  <a:pt x="405225" y="118116"/>
                </a:lnTo>
                <a:lnTo>
                  <a:pt x="345665" y="147345"/>
                </a:lnTo>
                <a:lnTo>
                  <a:pt x="289940" y="179260"/>
                </a:lnTo>
                <a:lnTo>
                  <a:pt x="238308" y="213701"/>
                </a:lnTo>
                <a:lnTo>
                  <a:pt x="191024" y="250509"/>
                </a:lnTo>
                <a:lnTo>
                  <a:pt x="148343" y="289525"/>
                </a:lnTo>
                <a:lnTo>
                  <a:pt x="110523" y="330590"/>
                </a:lnTo>
                <a:lnTo>
                  <a:pt x="77819" y="373546"/>
                </a:lnTo>
                <a:lnTo>
                  <a:pt x="50487" y="418234"/>
                </a:lnTo>
                <a:lnTo>
                  <a:pt x="28783" y="464494"/>
                </a:lnTo>
                <a:lnTo>
                  <a:pt x="12963" y="512169"/>
                </a:lnTo>
                <a:lnTo>
                  <a:pt x="3283" y="561098"/>
                </a:lnTo>
                <a:lnTo>
                  <a:pt x="0" y="611123"/>
                </a:lnTo>
                <a:lnTo>
                  <a:pt x="3283" y="661355"/>
                </a:lnTo>
                <a:lnTo>
                  <a:pt x="12963" y="710449"/>
                </a:lnTo>
                <a:lnTo>
                  <a:pt x="28783" y="758248"/>
                </a:lnTo>
                <a:lnTo>
                  <a:pt x="50487" y="804598"/>
                </a:lnTo>
                <a:lnTo>
                  <a:pt x="77819" y="849344"/>
                </a:lnTo>
                <a:lnTo>
                  <a:pt x="110523" y="892329"/>
                </a:lnTo>
                <a:lnTo>
                  <a:pt x="148343" y="933398"/>
                </a:lnTo>
                <a:lnTo>
                  <a:pt x="191024" y="972397"/>
                </a:lnTo>
                <a:lnTo>
                  <a:pt x="238308" y="1009169"/>
                </a:lnTo>
                <a:lnTo>
                  <a:pt x="289940" y="1043558"/>
                </a:lnTo>
                <a:lnTo>
                  <a:pt x="345665" y="1075411"/>
                </a:lnTo>
                <a:lnTo>
                  <a:pt x="405225" y="1104570"/>
                </a:lnTo>
                <a:lnTo>
                  <a:pt x="468365" y="1130881"/>
                </a:lnTo>
                <a:lnTo>
                  <a:pt x="534829" y="1154189"/>
                </a:lnTo>
                <a:lnTo>
                  <a:pt x="604361" y="1174337"/>
                </a:lnTo>
                <a:lnTo>
                  <a:pt x="676704" y="1191170"/>
                </a:lnTo>
                <a:lnTo>
                  <a:pt x="751604" y="1204533"/>
                </a:lnTo>
                <a:lnTo>
                  <a:pt x="828802" y="1214271"/>
                </a:lnTo>
                <a:lnTo>
                  <a:pt x="908045" y="1220227"/>
                </a:lnTo>
                <a:lnTo>
                  <a:pt x="989075" y="1222247"/>
                </a:lnTo>
                <a:lnTo>
                  <a:pt x="1070095" y="1220227"/>
                </a:lnTo>
                <a:lnTo>
                  <a:pt x="1149306" y="1214271"/>
                </a:lnTo>
                <a:lnTo>
                  <a:pt x="1226455" y="1204533"/>
                </a:lnTo>
                <a:lnTo>
                  <a:pt x="1301288" y="1191170"/>
                </a:lnTo>
                <a:lnTo>
                  <a:pt x="1373552" y="1174337"/>
                </a:lnTo>
                <a:lnTo>
                  <a:pt x="1442993" y="1154189"/>
                </a:lnTo>
                <a:lnTo>
                  <a:pt x="1509356" y="1130881"/>
                </a:lnTo>
                <a:lnTo>
                  <a:pt x="1572390" y="1104570"/>
                </a:lnTo>
                <a:lnTo>
                  <a:pt x="1631838" y="1075411"/>
                </a:lnTo>
                <a:lnTo>
                  <a:pt x="1687448" y="1043558"/>
                </a:lnTo>
                <a:lnTo>
                  <a:pt x="1738967" y="1009169"/>
                </a:lnTo>
                <a:lnTo>
                  <a:pt x="1786140" y="972397"/>
                </a:lnTo>
                <a:lnTo>
                  <a:pt x="1828713" y="933398"/>
                </a:lnTo>
                <a:lnTo>
                  <a:pt x="1866433" y="892329"/>
                </a:lnTo>
                <a:lnTo>
                  <a:pt x="1899046" y="849344"/>
                </a:lnTo>
                <a:lnTo>
                  <a:pt x="1926299" y="804598"/>
                </a:lnTo>
                <a:lnTo>
                  <a:pt x="1947937" y="758248"/>
                </a:lnTo>
                <a:lnTo>
                  <a:pt x="1963707" y="710449"/>
                </a:lnTo>
                <a:lnTo>
                  <a:pt x="1973355" y="661355"/>
                </a:lnTo>
                <a:lnTo>
                  <a:pt x="1976627" y="611123"/>
                </a:lnTo>
                <a:lnTo>
                  <a:pt x="1973355" y="561098"/>
                </a:lnTo>
                <a:lnTo>
                  <a:pt x="1963707" y="512169"/>
                </a:lnTo>
                <a:lnTo>
                  <a:pt x="1947937" y="464494"/>
                </a:lnTo>
                <a:lnTo>
                  <a:pt x="1926299" y="418234"/>
                </a:lnTo>
                <a:lnTo>
                  <a:pt x="1899046" y="373546"/>
                </a:lnTo>
                <a:lnTo>
                  <a:pt x="1866433" y="330590"/>
                </a:lnTo>
                <a:lnTo>
                  <a:pt x="1828713" y="289525"/>
                </a:lnTo>
                <a:lnTo>
                  <a:pt x="1786140" y="250509"/>
                </a:lnTo>
                <a:lnTo>
                  <a:pt x="1738967" y="213701"/>
                </a:lnTo>
                <a:lnTo>
                  <a:pt x="1687448" y="179260"/>
                </a:lnTo>
                <a:lnTo>
                  <a:pt x="1631838" y="147345"/>
                </a:lnTo>
                <a:lnTo>
                  <a:pt x="1572390" y="118116"/>
                </a:lnTo>
                <a:lnTo>
                  <a:pt x="1509356" y="91730"/>
                </a:lnTo>
                <a:lnTo>
                  <a:pt x="1442993" y="68346"/>
                </a:lnTo>
                <a:lnTo>
                  <a:pt x="1373552" y="48125"/>
                </a:lnTo>
                <a:lnTo>
                  <a:pt x="1301288" y="31223"/>
                </a:lnTo>
                <a:lnTo>
                  <a:pt x="1226455" y="17801"/>
                </a:lnTo>
                <a:lnTo>
                  <a:pt x="1149306" y="8017"/>
                </a:lnTo>
                <a:lnTo>
                  <a:pt x="1070095" y="2030"/>
                </a:lnTo>
                <a:lnTo>
                  <a:pt x="9890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4152" y="3723134"/>
            <a:ext cx="711706" cy="44195"/>
          </a:xfrm>
          <a:custGeom>
            <a:avLst/>
            <a:gdLst/>
            <a:ahLst/>
            <a:cxnLst/>
            <a:rect l="l" t="t" r="r" b="b"/>
            <a:pathLst>
              <a:path w="711707" h="44195">
                <a:moveTo>
                  <a:pt x="647699" y="12191"/>
                </a:moveTo>
                <a:lnTo>
                  <a:pt x="647699" y="0"/>
                </a:lnTo>
                <a:lnTo>
                  <a:pt x="0" y="0"/>
                </a:lnTo>
                <a:lnTo>
                  <a:pt x="0" y="12191"/>
                </a:lnTo>
                <a:lnTo>
                  <a:pt x="647699" y="12191"/>
                </a:lnTo>
                <a:close/>
              </a:path>
              <a:path w="711707" h="44195">
                <a:moveTo>
                  <a:pt x="711707" y="6095"/>
                </a:moveTo>
                <a:lnTo>
                  <a:pt x="635507" y="-32003"/>
                </a:lnTo>
                <a:lnTo>
                  <a:pt x="635507" y="0"/>
                </a:lnTo>
                <a:lnTo>
                  <a:pt x="647699" y="0"/>
                </a:lnTo>
                <a:lnTo>
                  <a:pt x="647699" y="38099"/>
                </a:lnTo>
                <a:lnTo>
                  <a:pt x="711707" y="6095"/>
                </a:lnTo>
                <a:close/>
              </a:path>
              <a:path w="711707" h="44195">
                <a:moveTo>
                  <a:pt x="647699" y="38099"/>
                </a:moveTo>
                <a:lnTo>
                  <a:pt x="647699" y="12191"/>
                </a:lnTo>
                <a:lnTo>
                  <a:pt x="635507" y="12191"/>
                </a:lnTo>
                <a:lnTo>
                  <a:pt x="635507" y="44195"/>
                </a:lnTo>
                <a:lnTo>
                  <a:pt x="647699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3292" y="3096769"/>
            <a:ext cx="1876042" cy="1222247"/>
          </a:xfrm>
          <a:custGeom>
            <a:avLst/>
            <a:gdLst/>
            <a:ahLst/>
            <a:cxnLst/>
            <a:rect l="l" t="t" r="r" b="b"/>
            <a:pathLst>
              <a:path w="1876043" h="1222247">
                <a:moveTo>
                  <a:pt x="938783" y="0"/>
                </a:moveTo>
                <a:lnTo>
                  <a:pt x="861831" y="2030"/>
                </a:lnTo>
                <a:lnTo>
                  <a:pt x="786585" y="8017"/>
                </a:lnTo>
                <a:lnTo>
                  <a:pt x="713286" y="17801"/>
                </a:lnTo>
                <a:lnTo>
                  <a:pt x="642177" y="31223"/>
                </a:lnTo>
                <a:lnTo>
                  <a:pt x="573500" y="48125"/>
                </a:lnTo>
                <a:lnTo>
                  <a:pt x="507498" y="68346"/>
                </a:lnTo>
                <a:lnTo>
                  <a:pt x="444412" y="91730"/>
                </a:lnTo>
                <a:lnTo>
                  <a:pt x="384486" y="118116"/>
                </a:lnTo>
                <a:lnTo>
                  <a:pt x="327962" y="147345"/>
                </a:lnTo>
                <a:lnTo>
                  <a:pt x="275081" y="179260"/>
                </a:lnTo>
                <a:lnTo>
                  <a:pt x="226087" y="213701"/>
                </a:lnTo>
                <a:lnTo>
                  <a:pt x="181221" y="250509"/>
                </a:lnTo>
                <a:lnTo>
                  <a:pt x="140726" y="289525"/>
                </a:lnTo>
                <a:lnTo>
                  <a:pt x="104845" y="330590"/>
                </a:lnTo>
                <a:lnTo>
                  <a:pt x="73818" y="373546"/>
                </a:lnTo>
                <a:lnTo>
                  <a:pt x="47890" y="418234"/>
                </a:lnTo>
                <a:lnTo>
                  <a:pt x="27301" y="464494"/>
                </a:lnTo>
                <a:lnTo>
                  <a:pt x="12295" y="512169"/>
                </a:lnTo>
                <a:lnTo>
                  <a:pt x="3114" y="561098"/>
                </a:lnTo>
                <a:lnTo>
                  <a:pt x="0" y="611123"/>
                </a:lnTo>
                <a:lnTo>
                  <a:pt x="3114" y="661355"/>
                </a:lnTo>
                <a:lnTo>
                  <a:pt x="12295" y="710449"/>
                </a:lnTo>
                <a:lnTo>
                  <a:pt x="27301" y="758248"/>
                </a:lnTo>
                <a:lnTo>
                  <a:pt x="47890" y="804598"/>
                </a:lnTo>
                <a:lnTo>
                  <a:pt x="73818" y="849344"/>
                </a:lnTo>
                <a:lnTo>
                  <a:pt x="104845" y="892329"/>
                </a:lnTo>
                <a:lnTo>
                  <a:pt x="140726" y="933398"/>
                </a:lnTo>
                <a:lnTo>
                  <a:pt x="181221" y="972397"/>
                </a:lnTo>
                <a:lnTo>
                  <a:pt x="226087" y="1009169"/>
                </a:lnTo>
                <a:lnTo>
                  <a:pt x="275081" y="1043558"/>
                </a:lnTo>
                <a:lnTo>
                  <a:pt x="327962" y="1075411"/>
                </a:lnTo>
                <a:lnTo>
                  <a:pt x="384486" y="1104570"/>
                </a:lnTo>
                <a:lnTo>
                  <a:pt x="444412" y="1130881"/>
                </a:lnTo>
                <a:lnTo>
                  <a:pt x="507498" y="1154189"/>
                </a:lnTo>
                <a:lnTo>
                  <a:pt x="573500" y="1174337"/>
                </a:lnTo>
                <a:lnTo>
                  <a:pt x="642177" y="1191170"/>
                </a:lnTo>
                <a:lnTo>
                  <a:pt x="713286" y="1204533"/>
                </a:lnTo>
                <a:lnTo>
                  <a:pt x="786585" y="1214271"/>
                </a:lnTo>
                <a:lnTo>
                  <a:pt x="861831" y="1220227"/>
                </a:lnTo>
                <a:lnTo>
                  <a:pt x="938783" y="1222247"/>
                </a:lnTo>
                <a:lnTo>
                  <a:pt x="1015518" y="1220227"/>
                </a:lnTo>
                <a:lnTo>
                  <a:pt x="1090569" y="1214271"/>
                </a:lnTo>
                <a:lnTo>
                  <a:pt x="1163693" y="1204533"/>
                </a:lnTo>
                <a:lnTo>
                  <a:pt x="1234647" y="1191170"/>
                </a:lnTo>
                <a:lnTo>
                  <a:pt x="1303186" y="1174337"/>
                </a:lnTo>
                <a:lnTo>
                  <a:pt x="1369068" y="1154189"/>
                </a:lnTo>
                <a:lnTo>
                  <a:pt x="1432049" y="1130881"/>
                </a:lnTo>
                <a:lnTo>
                  <a:pt x="1491886" y="1104570"/>
                </a:lnTo>
                <a:lnTo>
                  <a:pt x="1548335" y="1075411"/>
                </a:lnTo>
                <a:lnTo>
                  <a:pt x="1601152" y="1043558"/>
                </a:lnTo>
                <a:lnTo>
                  <a:pt x="1650095" y="1009169"/>
                </a:lnTo>
                <a:lnTo>
                  <a:pt x="1694919" y="972397"/>
                </a:lnTo>
                <a:lnTo>
                  <a:pt x="1735382" y="933398"/>
                </a:lnTo>
                <a:lnTo>
                  <a:pt x="1771240" y="892329"/>
                </a:lnTo>
                <a:lnTo>
                  <a:pt x="1802249" y="849344"/>
                </a:lnTo>
                <a:lnTo>
                  <a:pt x="1828165" y="804598"/>
                </a:lnTo>
                <a:lnTo>
                  <a:pt x="1848747" y="758248"/>
                </a:lnTo>
                <a:lnTo>
                  <a:pt x="1863749" y="710449"/>
                </a:lnTo>
                <a:lnTo>
                  <a:pt x="1872929" y="661355"/>
                </a:lnTo>
                <a:lnTo>
                  <a:pt x="1876043" y="611123"/>
                </a:lnTo>
                <a:lnTo>
                  <a:pt x="1872929" y="561098"/>
                </a:lnTo>
                <a:lnTo>
                  <a:pt x="1863749" y="512169"/>
                </a:lnTo>
                <a:lnTo>
                  <a:pt x="1848747" y="464494"/>
                </a:lnTo>
                <a:lnTo>
                  <a:pt x="1828165" y="418234"/>
                </a:lnTo>
                <a:lnTo>
                  <a:pt x="1802249" y="373546"/>
                </a:lnTo>
                <a:lnTo>
                  <a:pt x="1771240" y="330590"/>
                </a:lnTo>
                <a:lnTo>
                  <a:pt x="1735382" y="289525"/>
                </a:lnTo>
                <a:lnTo>
                  <a:pt x="1694919" y="250509"/>
                </a:lnTo>
                <a:lnTo>
                  <a:pt x="1650095" y="213701"/>
                </a:lnTo>
                <a:lnTo>
                  <a:pt x="1601152" y="179260"/>
                </a:lnTo>
                <a:lnTo>
                  <a:pt x="1548335" y="147345"/>
                </a:lnTo>
                <a:lnTo>
                  <a:pt x="1491886" y="118116"/>
                </a:lnTo>
                <a:lnTo>
                  <a:pt x="1432049" y="91730"/>
                </a:lnTo>
                <a:lnTo>
                  <a:pt x="1369068" y="68346"/>
                </a:lnTo>
                <a:lnTo>
                  <a:pt x="1303186" y="48125"/>
                </a:lnTo>
                <a:lnTo>
                  <a:pt x="1234647" y="31223"/>
                </a:lnTo>
                <a:lnTo>
                  <a:pt x="1163693" y="17801"/>
                </a:lnTo>
                <a:lnTo>
                  <a:pt x="1090569" y="8017"/>
                </a:lnTo>
                <a:lnTo>
                  <a:pt x="1015518" y="2030"/>
                </a:lnTo>
                <a:lnTo>
                  <a:pt x="93878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3207" y="1501141"/>
            <a:ext cx="2526791" cy="1159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02838" y="3511416"/>
            <a:ext cx="1717039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8776" marR="12696" indent="-556081">
              <a:lnSpc>
                <a:spcPct val="75800"/>
              </a:lnSpc>
            </a:pPr>
            <a:r>
              <a:rPr sz="2500" b="1" spc="-5" dirty="0">
                <a:latin typeface="Times New Roman"/>
                <a:cs typeface="Times New Roman"/>
              </a:rPr>
              <a:t>P</a:t>
            </a:r>
            <a:r>
              <a:rPr sz="2500" b="1" dirty="0">
                <a:latin typeface="Times New Roman"/>
                <a:cs typeface="Times New Roman"/>
              </a:rPr>
              <a:t>erf</a:t>
            </a:r>
            <a:r>
              <a:rPr sz="2500" b="1" spc="-15" dirty="0">
                <a:latin typeface="Times New Roman"/>
                <a:cs typeface="Times New Roman"/>
              </a:rPr>
              <a:t>o</a:t>
            </a:r>
            <a:r>
              <a:rPr sz="2500" b="1" dirty="0">
                <a:latin typeface="Times New Roman"/>
                <a:cs typeface="Times New Roman"/>
              </a:rPr>
              <a:t>rm</a:t>
            </a:r>
            <a:r>
              <a:rPr sz="2500" b="1" spc="-5" dirty="0">
                <a:latin typeface="Times New Roman"/>
                <a:cs typeface="Times New Roman"/>
              </a:rPr>
              <a:t>an</a:t>
            </a:r>
            <a:r>
              <a:rPr sz="2500" b="1" spc="-10" dirty="0">
                <a:latin typeface="Times New Roman"/>
                <a:cs typeface="Times New Roman"/>
              </a:rPr>
              <a:t>c</a:t>
            </a:r>
            <a:r>
              <a:rPr sz="2500" b="1" dirty="0">
                <a:latin typeface="Times New Roman"/>
                <a:cs typeface="Times New Roman"/>
              </a:rPr>
              <a:t>e </a:t>
            </a:r>
            <a:r>
              <a:rPr sz="2500" b="1" spc="-10" dirty="0">
                <a:latin typeface="Times New Roman"/>
                <a:cs typeface="Times New Roman"/>
              </a:rPr>
              <a:t>T</a:t>
            </a:r>
            <a:r>
              <a:rPr sz="2500" b="1" dirty="0">
                <a:latin typeface="Times New Roman"/>
                <a:cs typeface="Times New Roman"/>
              </a:rPr>
              <a:t>est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3283" y="3511416"/>
            <a:ext cx="151574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2288" marR="12696" indent="-460225">
              <a:lnSpc>
                <a:spcPct val="75800"/>
              </a:lnSpc>
            </a:pPr>
            <a:r>
              <a:rPr sz="2500" b="1" spc="-10" dirty="0">
                <a:latin typeface="Times New Roman"/>
                <a:cs typeface="Times New Roman"/>
              </a:rPr>
              <a:t>A</a:t>
            </a:r>
            <a:r>
              <a:rPr sz="2500" b="1" dirty="0">
                <a:latin typeface="Times New Roman"/>
                <a:cs typeface="Times New Roman"/>
              </a:rPr>
              <a:t>cce</a:t>
            </a:r>
            <a:r>
              <a:rPr sz="2500" b="1" spc="-5" dirty="0">
                <a:latin typeface="Times New Roman"/>
                <a:cs typeface="Times New Roman"/>
              </a:rPr>
              <a:t>p</a:t>
            </a:r>
            <a:r>
              <a:rPr sz="2500" b="1" dirty="0">
                <a:latin typeface="Times New Roman"/>
                <a:cs typeface="Times New Roman"/>
              </a:rPr>
              <a:t>t</a:t>
            </a:r>
            <a:r>
              <a:rPr sz="2500" b="1" spc="-5" dirty="0">
                <a:latin typeface="Times New Roman"/>
                <a:cs typeface="Times New Roman"/>
              </a:rPr>
              <a:t>an</a:t>
            </a:r>
            <a:r>
              <a:rPr sz="2500" b="1" dirty="0">
                <a:latin typeface="Times New Roman"/>
                <a:cs typeface="Times New Roman"/>
              </a:rPr>
              <a:t>ce </a:t>
            </a:r>
            <a:r>
              <a:rPr sz="2500" b="1" spc="-10" dirty="0">
                <a:latin typeface="Times New Roman"/>
                <a:cs typeface="Times New Roman"/>
              </a:rPr>
              <a:t>T</a:t>
            </a:r>
            <a:r>
              <a:rPr sz="2500" b="1" dirty="0">
                <a:latin typeface="Times New Roman"/>
                <a:cs typeface="Times New Roman"/>
              </a:rPr>
              <a:t>est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4741" y="1614425"/>
            <a:ext cx="182372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-62845" algn="ctr"/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li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’</a:t>
            </a:r>
            <a:r>
              <a:rPr sz="2000" b="1" dirty="0">
                <a:latin typeface="Times New Roman"/>
                <a:cs typeface="Times New Roman"/>
              </a:rPr>
              <a:t>s Und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 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q</a:t>
            </a:r>
            <a:r>
              <a:rPr sz="2000" b="1" dirty="0">
                <a:latin typeface="Times New Roman"/>
                <a:cs typeface="Times New Roman"/>
              </a:rPr>
              <a:t>u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rem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9547" y="3122555"/>
            <a:ext cx="1132204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527" marR="12696" indent="-216466">
              <a:lnSpc>
                <a:spcPct val="100600"/>
              </a:lnSpc>
            </a:pPr>
            <a:r>
              <a:rPr spc="-10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un</a:t>
            </a:r>
            <a:r>
              <a:rPr dirty="0">
                <a:latin typeface="Times New Roman"/>
                <a:cs typeface="Times New Roman"/>
              </a:rPr>
              <a:t>cti</a:t>
            </a:r>
            <a:r>
              <a:rPr spc="-5" dirty="0">
                <a:latin typeface="Times New Roman"/>
                <a:cs typeface="Times New Roman"/>
              </a:rPr>
              <a:t>on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3154" y="3096769"/>
            <a:ext cx="1874519" cy="1222247"/>
          </a:xfrm>
          <a:custGeom>
            <a:avLst/>
            <a:gdLst/>
            <a:ahLst/>
            <a:cxnLst/>
            <a:rect l="l" t="t" r="r" b="b"/>
            <a:pathLst>
              <a:path w="1874519" h="1222247">
                <a:moveTo>
                  <a:pt x="937259" y="0"/>
                </a:moveTo>
                <a:lnTo>
                  <a:pt x="860318" y="2030"/>
                </a:lnTo>
                <a:lnTo>
                  <a:pt x="785103" y="8017"/>
                </a:lnTo>
                <a:lnTo>
                  <a:pt x="711854" y="17801"/>
                </a:lnTo>
                <a:lnTo>
                  <a:pt x="640811" y="31223"/>
                </a:lnTo>
                <a:lnTo>
                  <a:pt x="572214" y="48125"/>
                </a:lnTo>
                <a:lnTo>
                  <a:pt x="506303" y="68346"/>
                </a:lnTo>
                <a:lnTo>
                  <a:pt x="443318" y="91730"/>
                </a:lnTo>
                <a:lnTo>
                  <a:pt x="383499" y="118116"/>
                </a:lnTo>
                <a:lnTo>
                  <a:pt x="327086" y="147345"/>
                </a:lnTo>
                <a:lnTo>
                  <a:pt x="274319" y="179260"/>
                </a:lnTo>
                <a:lnTo>
                  <a:pt x="225439" y="213701"/>
                </a:lnTo>
                <a:lnTo>
                  <a:pt x="180685" y="250509"/>
                </a:lnTo>
                <a:lnTo>
                  <a:pt x="140297" y="289525"/>
                </a:lnTo>
                <a:lnTo>
                  <a:pt x="104515" y="330590"/>
                </a:lnTo>
                <a:lnTo>
                  <a:pt x="73580" y="373546"/>
                </a:lnTo>
                <a:lnTo>
                  <a:pt x="47731" y="418234"/>
                </a:lnTo>
                <a:lnTo>
                  <a:pt x="27209" y="464494"/>
                </a:lnTo>
                <a:lnTo>
                  <a:pt x="12252" y="512169"/>
                </a:lnTo>
                <a:lnTo>
                  <a:pt x="3103" y="561098"/>
                </a:lnTo>
                <a:lnTo>
                  <a:pt x="0" y="611123"/>
                </a:lnTo>
                <a:lnTo>
                  <a:pt x="3103" y="661355"/>
                </a:lnTo>
                <a:lnTo>
                  <a:pt x="12252" y="710449"/>
                </a:lnTo>
                <a:lnTo>
                  <a:pt x="27209" y="758248"/>
                </a:lnTo>
                <a:lnTo>
                  <a:pt x="47731" y="804598"/>
                </a:lnTo>
                <a:lnTo>
                  <a:pt x="73580" y="849344"/>
                </a:lnTo>
                <a:lnTo>
                  <a:pt x="104515" y="892329"/>
                </a:lnTo>
                <a:lnTo>
                  <a:pt x="140297" y="933398"/>
                </a:lnTo>
                <a:lnTo>
                  <a:pt x="180685" y="972397"/>
                </a:lnTo>
                <a:lnTo>
                  <a:pt x="225439" y="1009169"/>
                </a:lnTo>
                <a:lnTo>
                  <a:pt x="274319" y="1043558"/>
                </a:lnTo>
                <a:lnTo>
                  <a:pt x="327086" y="1075411"/>
                </a:lnTo>
                <a:lnTo>
                  <a:pt x="383499" y="1104570"/>
                </a:lnTo>
                <a:lnTo>
                  <a:pt x="443318" y="1130881"/>
                </a:lnTo>
                <a:lnTo>
                  <a:pt x="506303" y="1154189"/>
                </a:lnTo>
                <a:lnTo>
                  <a:pt x="572214" y="1174337"/>
                </a:lnTo>
                <a:lnTo>
                  <a:pt x="640811" y="1191170"/>
                </a:lnTo>
                <a:lnTo>
                  <a:pt x="711854" y="1204533"/>
                </a:lnTo>
                <a:lnTo>
                  <a:pt x="785103" y="1214271"/>
                </a:lnTo>
                <a:lnTo>
                  <a:pt x="860318" y="1220227"/>
                </a:lnTo>
                <a:lnTo>
                  <a:pt x="937259" y="1222247"/>
                </a:lnTo>
                <a:lnTo>
                  <a:pt x="1014201" y="1220227"/>
                </a:lnTo>
                <a:lnTo>
                  <a:pt x="1089416" y="1214271"/>
                </a:lnTo>
                <a:lnTo>
                  <a:pt x="1162665" y="1204533"/>
                </a:lnTo>
                <a:lnTo>
                  <a:pt x="1233708" y="1191170"/>
                </a:lnTo>
                <a:lnTo>
                  <a:pt x="1302305" y="1174337"/>
                </a:lnTo>
                <a:lnTo>
                  <a:pt x="1368216" y="1154189"/>
                </a:lnTo>
                <a:lnTo>
                  <a:pt x="1431201" y="1130881"/>
                </a:lnTo>
                <a:lnTo>
                  <a:pt x="1491020" y="1104570"/>
                </a:lnTo>
                <a:lnTo>
                  <a:pt x="1547433" y="1075411"/>
                </a:lnTo>
                <a:lnTo>
                  <a:pt x="1600199" y="1043558"/>
                </a:lnTo>
                <a:lnTo>
                  <a:pt x="1649080" y="1009169"/>
                </a:lnTo>
                <a:lnTo>
                  <a:pt x="1693834" y="972397"/>
                </a:lnTo>
                <a:lnTo>
                  <a:pt x="1734222" y="933398"/>
                </a:lnTo>
                <a:lnTo>
                  <a:pt x="1770004" y="892329"/>
                </a:lnTo>
                <a:lnTo>
                  <a:pt x="1800939" y="849344"/>
                </a:lnTo>
                <a:lnTo>
                  <a:pt x="1826788" y="804598"/>
                </a:lnTo>
                <a:lnTo>
                  <a:pt x="1847310" y="758248"/>
                </a:lnTo>
                <a:lnTo>
                  <a:pt x="1862266" y="710449"/>
                </a:lnTo>
                <a:lnTo>
                  <a:pt x="1871416" y="661355"/>
                </a:lnTo>
                <a:lnTo>
                  <a:pt x="1874519" y="611123"/>
                </a:lnTo>
                <a:lnTo>
                  <a:pt x="1871416" y="561098"/>
                </a:lnTo>
                <a:lnTo>
                  <a:pt x="1862266" y="512169"/>
                </a:lnTo>
                <a:lnTo>
                  <a:pt x="1847310" y="464494"/>
                </a:lnTo>
                <a:lnTo>
                  <a:pt x="1826788" y="418234"/>
                </a:lnTo>
                <a:lnTo>
                  <a:pt x="1800939" y="373546"/>
                </a:lnTo>
                <a:lnTo>
                  <a:pt x="1770004" y="330590"/>
                </a:lnTo>
                <a:lnTo>
                  <a:pt x="1734222" y="289525"/>
                </a:lnTo>
                <a:lnTo>
                  <a:pt x="1693834" y="250509"/>
                </a:lnTo>
                <a:lnTo>
                  <a:pt x="1649080" y="213701"/>
                </a:lnTo>
                <a:lnTo>
                  <a:pt x="1600199" y="179260"/>
                </a:lnTo>
                <a:lnTo>
                  <a:pt x="1547433" y="147345"/>
                </a:lnTo>
                <a:lnTo>
                  <a:pt x="1491020" y="118116"/>
                </a:lnTo>
                <a:lnTo>
                  <a:pt x="1431201" y="91730"/>
                </a:lnTo>
                <a:lnTo>
                  <a:pt x="1368216" y="68346"/>
                </a:lnTo>
                <a:lnTo>
                  <a:pt x="1302305" y="48125"/>
                </a:lnTo>
                <a:lnTo>
                  <a:pt x="1233708" y="31223"/>
                </a:lnTo>
                <a:lnTo>
                  <a:pt x="1162665" y="17801"/>
                </a:lnTo>
                <a:lnTo>
                  <a:pt x="1089416" y="8017"/>
                </a:lnTo>
                <a:lnTo>
                  <a:pt x="1014201" y="2030"/>
                </a:lnTo>
                <a:lnTo>
                  <a:pt x="9372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58331" y="1744981"/>
            <a:ext cx="1869947" cy="960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8331" y="1746506"/>
            <a:ext cx="1869947" cy="958595"/>
          </a:xfrm>
          <a:custGeom>
            <a:avLst/>
            <a:gdLst/>
            <a:ahLst/>
            <a:cxnLst/>
            <a:rect l="l" t="t" r="r" b="b"/>
            <a:pathLst>
              <a:path w="1869947" h="958595">
                <a:moveTo>
                  <a:pt x="0" y="0"/>
                </a:moveTo>
                <a:lnTo>
                  <a:pt x="0" y="958595"/>
                </a:lnTo>
                <a:lnTo>
                  <a:pt x="1869947" y="958595"/>
                </a:lnTo>
                <a:lnTo>
                  <a:pt x="1869947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80094" y="3511416"/>
            <a:ext cx="151828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749" marR="12696" indent="-457053">
              <a:lnSpc>
                <a:spcPct val="75800"/>
              </a:lnSpc>
            </a:pPr>
            <a:r>
              <a:rPr sz="2500" b="1" dirty="0">
                <a:latin typeface="Times New Roman"/>
                <a:cs typeface="Times New Roman"/>
              </a:rPr>
              <a:t>I</a:t>
            </a:r>
            <a:r>
              <a:rPr sz="2500" b="1" spc="-5" dirty="0">
                <a:latin typeface="Times New Roman"/>
                <a:cs typeface="Times New Roman"/>
              </a:rPr>
              <a:t>n</a:t>
            </a:r>
            <a:r>
              <a:rPr sz="2500" b="1" dirty="0">
                <a:latin typeface="Times New Roman"/>
                <a:cs typeface="Times New Roman"/>
              </a:rPr>
              <a:t>st</a:t>
            </a:r>
            <a:r>
              <a:rPr sz="2500" b="1" spc="-5" dirty="0">
                <a:latin typeface="Times New Roman"/>
                <a:cs typeface="Times New Roman"/>
              </a:rPr>
              <a:t>a</a:t>
            </a:r>
            <a:r>
              <a:rPr sz="2500" b="1" dirty="0">
                <a:latin typeface="Times New Roman"/>
                <a:cs typeface="Times New Roman"/>
              </a:rPr>
              <a:t>ll</a:t>
            </a:r>
            <a:r>
              <a:rPr sz="2500" b="1" spc="-15" dirty="0">
                <a:latin typeface="Times New Roman"/>
                <a:cs typeface="Times New Roman"/>
              </a:rPr>
              <a:t>a</a:t>
            </a:r>
            <a:r>
              <a:rPr sz="2500" b="1" dirty="0">
                <a:latin typeface="Times New Roman"/>
                <a:cs typeface="Times New Roman"/>
              </a:rPr>
              <a:t>ti</a:t>
            </a:r>
            <a:r>
              <a:rPr sz="2500" b="1" spc="-5" dirty="0">
                <a:latin typeface="Times New Roman"/>
                <a:cs typeface="Times New Roman"/>
              </a:rPr>
              <a:t>o</a:t>
            </a:r>
            <a:r>
              <a:rPr sz="2500" b="1" dirty="0">
                <a:latin typeface="Times New Roman"/>
                <a:cs typeface="Times New Roman"/>
              </a:rPr>
              <a:t>n </a:t>
            </a:r>
            <a:r>
              <a:rPr sz="2500" b="1" spc="-10" dirty="0">
                <a:latin typeface="Times New Roman"/>
                <a:cs typeface="Times New Roman"/>
              </a:rPr>
              <a:t>T</a:t>
            </a:r>
            <a:r>
              <a:rPr sz="2500" b="1" dirty="0">
                <a:latin typeface="Times New Roman"/>
                <a:cs typeface="Times New Roman"/>
              </a:rPr>
              <a:t>est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62034" y="1910079"/>
            <a:ext cx="146558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432294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 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4795" y="5250181"/>
            <a:ext cx="12191" cy="33527"/>
          </a:xfrm>
          <a:custGeom>
            <a:avLst/>
            <a:gdLst/>
            <a:ahLst/>
            <a:cxnLst/>
            <a:rect l="l" t="t" r="r" b="b"/>
            <a:pathLst>
              <a:path w="12191" h="33527">
                <a:moveTo>
                  <a:pt x="6095" y="0"/>
                </a:moveTo>
                <a:lnTo>
                  <a:pt x="6095" y="3352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75165" y="5250181"/>
            <a:ext cx="10667" cy="33527"/>
          </a:xfrm>
          <a:custGeom>
            <a:avLst/>
            <a:gdLst/>
            <a:ahLst/>
            <a:cxnLst/>
            <a:rect l="l" t="t" r="r" b="b"/>
            <a:pathLst>
              <a:path w="10667" h="33527">
                <a:moveTo>
                  <a:pt x="5333" y="0"/>
                </a:moveTo>
                <a:lnTo>
                  <a:pt x="5333" y="33527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2229" y="5266945"/>
            <a:ext cx="5189219" cy="0"/>
          </a:xfrm>
          <a:custGeom>
            <a:avLst/>
            <a:gdLst/>
            <a:ahLst/>
            <a:cxnLst/>
            <a:rect l="l" t="t" r="r" b="b"/>
            <a:pathLst>
              <a:path w="5189219">
                <a:moveTo>
                  <a:pt x="5189219" y="0"/>
                </a:moveTo>
                <a:lnTo>
                  <a:pt x="0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1191" y="5754625"/>
            <a:ext cx="1412747" cy="806196"/>
          </a:xfrm>
          <a:custGeom>
            <a:avLst/>
            <a:gdLst/>
            <a:ahLst/>
            <a:cxnLst/>
            <a:rect l="l" t="t" r="r" b="b"/>
            <a:pathLst>
              <a:path w="1412747" h="806195">
                <a:moveTo>
                  <a:pt x="705611" y="0"/>
                </a:moveTo>
                <a:lnTo>
                  <a:pt x="647680" y="1331"/>
                </a:lnTo>
                <a:lnTo>
                  <a:pt x="591049" y="5259"/>
                </a:lnTo>
                <a:lnTo>
                  <a:pt x="535900" y="11680"/>
                </a:lnTo>
                <a:lnTo>
                  <a:pt x="482413" y="20494"/>
                </a:lnTo>
                <a:lnTo>
                  <a:pt x="430768" y="31599"/>
                </a:lnTo>
                <a:lnTo>
                  <a:pt x="381146" y="44892"/>
                </a:lnTo>
                <a:lnTo>
                  <a:pt x="333728" y="60272"/>
                </a:lnTo>
                <a:lnTo>
                  <a:pt x="288694" y="77638"/>
                </a:lnTo>
                <a:lnTo>
                  <a:pt x="246225" y="96888"/>
                </a:lnTo>
                <a:lnTo>
                  <a:pt x="206501" y="117919"/>
                </a:lnTo>
                <a:lnTo>
                  <a:pt x="169704" y="140631"/>
                </a:lnTo>
                <a:lnTo>
                  <a:pt x="136013" y="164921"/>
                </a:lnTo>
                <a:lnTo>
                  <a:pt x="105610" y="190688"/>
                </a:lnTo>
                <a:lnTo>
                  <a:pt x="78674" y="217829"/>
                </a:lnTo>
                <a:lnTo>
                  <a:pt x="35929" y="275831"/>
                </a:lnTo>
                <a:lnTo>
                  <a:pt x="9223" y="338113"/>
                </a:lnTo>
                <a:lnTo>
                  <a:pt x="0" y="403859"/>
                </a:lnTo>
                <a:lnTo>
                  <a:pt x="2335" y="436898"/>
                </a:lnTo>
                <a:lnTo>
                  <a:pt x="20481" y="500643"/>
                </a:lnTo>
                <a:lnTo>
                  <a:pt x="55387" y="560593"/>
                </a:lnTo>
                <a:lnTo>
                  <a:pt x="105610" y="615926"/>
                </a:lnTo>
                <a:lnTo>
                  <a:pt x="136013" y="641603"/>
                </a:lnTo>
                <a:lnTo>
                  <a:pt x="169704" y="665818"/>
                </a:lnTo>
                <a:lnTo>
                  <a:pt x="206501" y="688466"/>
                </a:lnTo>
                <a:lnTo>
                  <a:pt x="246225" y="709446"/>
                </a:lnTo>
                <a:lnTo>
                  <a:pt x="288694" y="728654"/>
                </a:lnTo>
                <a:lnTo>
                  <a:pt x="333728" y="745988"/>
                </a:lnTo>
                <a:lnTo>
                  <a:pt x="381146" y="761344"/>
                </a:lnTo>
                <a:lnTo>
                  <a:pt x="430768" y="774620"/>
                </a:lnTo>
                <a:lnTo>
                  <a:pt x="482413" y="785713"/>
                </a:lnTo>
                <a:lnTo>
                  <a:pt x="535900" y="794520"/>
                </a:lnTo>
                <a:lnTo>
                  <a:pt x="591049" y="800938"/>
                </a:lnTo>
                <a:lnTo>
                  <a:pt x="647680" y="804864"/>
                </a:lnTo>
                <a:lnTo>
                  <a:pt x="705611" y="806195"/>
                </a:lnTo>
                <a:lnTo>
                  <a:pt x="763554" y="804864"/>
                </a:lnTo>
                <a:lnTo>
                  <a:pt x="820216" y="800938"/>
                </a:lnTo>
                <a:lnTo>
                  <a:pt x="875416" y="794520"/>
                </a:lnTo>
                <a:lnTo>
                  <a:pt x="928969" y="785713"/>
                </a:lnTo>
                <a:lnTo>
                  <a:pt x="980693" y="774620"/>
                </a:lnTo>
                <a:lnTo>
                  <a:pt x="1030406" y="761344"/>
                </a:lnTo>
                <a:lnTo>
                  <a:pt x="1077925" y="745988"/>
                </a:lnTo>
                <a:lnTo>
                  <a:pt x="1123066" y="728654"/>
                </a:lnTo>
                <a:lnTo>
                  <a:pt x="1165646" y="709446"/>
                </a:lnTo>
                <a:lnTo>
                  <a:pt x="1205483" y="688466"/>
                </a:lnTo>
                <a:lnTo>
                  <a:pt x="1242395" y="665818"/>
                </a:lnTo>
                <a:lnTo>
                  <a:pt x="1276197" y="641603"/>
                </a:lnTo>
                <a:lnTo>
                  <a:pt x="1306708" y="615926"/>
                </a:lnTo>
                <a:lnTo>
                  <a:pt x="1333743" y="588888"/>
                </a:lnTo>
                <a:lnTo>
                  <a:pt x="1376659" y="531144"/>
                </a:lnTo>
                <a:lnTo>
                  <a:pt x="1403482" y="469193"/>
                </a:lnTo>
                <a:lnTo>
                  <a:pt x="1412747" y="403859"/>
                </a:lnTo>
                <a:lnTo>
                  <a:pt x="1410401" y="370604"/>
                </a:lnTo>
                <a:lnTo>
                  <a:pt x="1392173" y="306488"/>
                </a:lnTo>
                <a:lnTo>
                  <a:pt x="1357121" y="246245"/>
                </a:lnTo>
                <a:lnTo>
                  <a:pt x="1306708" y="190688"/>
                </a:lnTo>
                <a:lnTo>
                  <a:pt x="1276197" y="164921"/>
                </a:lnTo>
                <a:lnTo>
                  <a:pt x="1242395" y="140631"/>
                </a:lnTo>
                <a:lnTo>
                  <a:pt x="1205483" y="117919"/>
                </a:lnTo>
                <a:lnTo>
                  <a:pt x="1165646" y="96888"/>
                </a:lnTo>
                <a:lnTo>
                  <a:pt x="1123066" y="77638"/>
                </a:lnTo>
                <a:lnTo>
                  <a:pt x="1077925" y="60272"/>
                </a:lnTo>
                <a:lnTo>
                  <a:pt x="1030406" y="44892"/>
                </a:lnTo>
                <a:lnTo>
                  <a:pt x="980693" y="31599"/>
                </a:lnTo>
                <a:lnTo>
                  <a:pt x="928969" y="20494"/>
                </a:lnTo>
                <a:lnTo>
                  <a:pt x="875416" y="11680"/>
                </a:lnTo>
                <a:lnTo>
                  <a:pt x="820216" y="5259"/>
                </a:lnTo>
                <a:lnTo>
                  <a:pt x="763554" y="1331"/>
                </a:lnTo>
                <a:lnTo>
                  <a:pt x="70561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50781" y="5907021"/>
            <a:ext cx="1289684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5" dirty="0">
                <a:latin typeface="Times New Roman"/>
                <a:cs typeface="Times New Roman"/>
              </a:rPr>
              <a:t>Sy</a:t>
            </a:r>
            <a:r>
              <a:rPr sz="2500" b="1" dirty="0">
                <a:latin typeface="Times New Roman"/>
                <a:cs typeface="Times New Roman"/>
              </a:rPr>
              <a:t>stem 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4077" y="6147815"/>
            <a:ext cx="499109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10" dirty="0">
                <a:latin typeface="Times New Roman"/>
                <a:cs typeface="Times New Roman"/>
              </a:rPr>
              <a:t>U</a:t>
            </a:r>
            <a:r>
              <a:rPr sz="2500" b="1" dirty="0">
                <a:latin typeface="Times New Roman"/>
                <a:cs typeface="Times New Roman"/>
              </a:rPr>
              <a:t>se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57927" y="1501142"/>
            <a:ext cx="0" cy="5189219"/>
          </a:xfrm>
          <a:custGeom>
            <a:avLst/>
            <a:gdLst/>
            <a:ahLst/>
            <a:cxnLst/>
            <a:rect l="l" t="t" r="r" b="b"/>
            <a:pathLst>
              <a:path h="5189219">
                <a:moveTo>
                  <a:pt x="0" y="0"/>
                </a:moveTo>
                <a:lnTo>
                  <a:pt x="0" y="5189219"/>
                </a:lnTo>
              </a:path>
            </a:pathLst>
          </a:custGeom>
          <a:ln w="12699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50755" y="4494152"/>
            <a:ext cx="700405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7775">
              <a:lnSpc>
                <a:spcPct val="100600"/>
              </a:lnSpc>
            </a:pPr>
            <a:r>
              <a:rPr spc="-5" dirty="0">
                <a:latin typeface="Times New Roman"/>
                <a:cs typeface="Times New Roman"/>
              </a:rPr>
              <a:t>Us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le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6103" y="3046355"/>
            <a:ext cx="915669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10" marR="12696" indent="-108551">
              <a:lnSpc>
                <a:spcPct val="100600"/>
              </a:lnSpc>
            </a:pPr>
            <a:r>
              <a:rPr spc="-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ali</a:t>
            </a:r>
            <a:r>
              <a:rPr spc="-5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ed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19388" y="3008255"/>
            <a:ext cx="891539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551" marR="12696" indent="-96490">
              <a:lnSpc>
                <a:spcPct val="100600"/>
              </a:lnSpc>
            </a:pP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cce</a:t>
            </a:r>
            <a:r>
              <a:rPr spc="-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ted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12593" y="2567939"/>
            <a:ext cx="76199" cy="559307"/>
          </a:xfrm>
          <a:custGeom>
            <a:avLst/>
            <a:gdLst/>
            <a:ahLst/>
            <a:cxnLst/>
            <a:rect l="l" t="t" r="r" b="b"/>
            <a:pathLst>
              <a:path w="76199" h="559307">
                <a:moveTo>
                  <a:pt x="76199" y="483107"/>
                </a:moveTo>
                <a:lnTo>
                  <a:pt x="0" y="483107"/>
                </a:lnTo>
                <a:lnTo>
                  <a:pt x="32003" y="547115"/>
                </a:lnTo>
                <a:lnTo>
                  <a:pt x="32003" y="495299"/>
                </a:lnTo>
                <a:lnTo>
                  <a:pt x="45719" y="495299"/>
                </a:lnTo>
                <a:lnTo>
                  <a:pt x="45719" y="544067"/>
                </a:lnTo>
                <a:lnTo>
                  <a:pt x="76199" y="483107"/>
                </a:lnTo>
                <a:close/>
              </a:path>
              <a:path w="76199" h="559307">
                <a:moveTo>
                  <a:pt x="45719" y="483107"/>
                </a:moveTo>
                <a:lnTo>
                  <a:pt x="45719" y="0"/>
                </a:lnTo>
                <a:lnTo>
                  <a:pt x="32003" y="0"/>
                </a:lnTo>
                <a:lnTo>
                  <a:pt x="32003" y="483107"/>
                </a:lnTo>
                <a:lnTo>
                  <a:pt x="45719" y="483107"/>
                </a:lnTo>
                <a:close/>
              </a:path>
              <a:path w="76199" h="559307">
                <a:moveTo>
                  <a:pt x="45719" y="544067"/>
                </a:moveTo>
                <a:lnTo>
                  <a:pt x="45719" y="495299"/>
                </a:lnTo>
                <a:lnTo>
                  <a:pt x="32003" y="495299"/>
                </a:lnTo>
                <a:lnTo>
                  <a:pt x="32003" y="547115"/>
                </a:lnTo>
                <a:lnTo>
                  <a:pt x="38099" y="559307"/>
                </a:lnTo>
                <a:lnTo>
                  <a:pt x="45719" y="544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80177" y="2662430"/>
            <a:ext cx="146303" cy="426719"/>
          </a:xfrm>
          <a:custGeom>
            <a:avLst/>
            <a:gdLst/>
            <a:ahLst/>
            <a:cxnLst/>
            <a:rect l="l" t="t" r="r" b="b"/>
            <a:pathLst>
              <a:path w="146303" h="426719">
                <a:moveTo>
                  <a:pt x="31030" y="351950"/>
                </a:moveTo>
                <a:lnTo>
                  <a:pt x="0" y="342899"/>
                </a:lnTo>
                <a:lnTo>
                  <a:pt x="15239" y="426719"/>
                </a:lnTo>
                <a:lnTo>
                  <a:pt x="27431" y="413565"/>
                </a:lnTo>
                <a:lnTo>
                  <a:pt x="27431" y="364235"/>
                </a:lnTo>
                <a:lnTo>
                  <a:pt x="31030" y="351950"/>
                </a:lnTo>
                <a:close/>
              </a:path>
              <a:path w="146303" h="426719">
                <a:moveTo>
                  <a:pt x="43085" y="355466"/>
                </a:moveTo>
                <a:lnTo>
                  <a:pt x="31030" y="351950"/>
                </a:lnTo>
                <a:lnTo>
                  <a:pt x="27431" y="364235"/>
                </a:lnTo>
                <a:lnTo>
                  <a:pt x="39623" y="367283"/>
                </a:lnTo>
                <a:lnTo>
                  <a:pt x="43085" y="355466"/>
                </a:lnTo>
                <a:close/>
              </a:path>
              <a:path w="146303" h="426719">
                <a:moveTo>
                  <a:pt x="73151" y="364235"/>
                </a:moveTo>
                <a:lnTo>
                  <a:pt x="43085" y="355466"/>
                </a:lnTo>
                <a:lnTo>
                  <a:pt x="39623" y="367283"/>
                </a:lnTo>
                <a:lnTo>
                  <a:pt x="27431" y="364235"/>
                </a:lnTo>
                <a:lnTo>
                  <a:pt x="27431" y="413565"/>
                </a:lnTo>
                <a:lnTo>
                  <a:pt x="73151" y="364235"/>
                </a:lnTo>
                <a:close/>
              </a:path>
              <a:path w="146303" h="426719">
                <a:moveTo>
                  <a:pt x="146303" y="3047"/>
                </a:moveTo>
                <a:lnTo>
                  <a:pt x="134111" y="0"/>
                </a:lnTo>
                <a:lnTo>
                  <a:pt x="31030" y="351950"/>
                </a:lnTo>
                <a:lnTo>
                  <a:pt x="43085" y="355466"/>
                </a:lnTo>
                <a:lnTo>
                  <a:pt x="146303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61477" y="2699006"/>
            <a:ext cx="211835" cy="409955"/>
          </a:xfrm>
          <a:custGeom>
            <a:avLst/>
            <a:gdLst/>
            <a:ahLst/>
            <a:cxnLst/>
            <a:rect l="l" t="t" r="r" b="b"/>
            <a:pathLst>
              <a:path w="211835" h="409955">
                <a:moveTo>
                  <a:pt x="28861" y="338722"/>
                </a:moveTo>
                <a:lnTo>
                  <a:pt x="0" y="324611"/>
                </a:lnTo>
                <a:lnTo>
                  <a:pt x="0" y="409955"/>
                </a:lnTo>
                <a:lnTo>
                  <a:pt x="22859" y="392683"/>
                </a:lnTo>
                <a:lnTo>
                  <a:pt x="22859" y="350519"/>
                </a:lnTo>
                <a:lnTo>
                  <a:pt x="28861" y="338722"/>
                </a:lnTo>
                <a:close/>
              </a:path>
              <a:path w="211835" h="409955">
                <a:moveTo>
                  <a:pt x="40469" y="344397"/>
                </a:moveTo>
                <a:lnTo>
                  <a:pt x="28861" y="338722"/>
                </a:lnTo>
                <a:lnTo>
                  <a:pt x="22859" y="350519"/>
                </a:lnTo>
                <a:lnTo>
                  <a:pt x="35051" y="355091"/>
                </a:lnTo>
                <a:lnTo>
                  <a:pt x="40469" y="344397"/>
                </a:lnTo>
                <a:close/>
              </a:path>
              <a:path w="211835" h="409955">
                <a:moveTo>
                  <a:pt x="68579" y="358139"/>
                </a:moveTo>
                <a:lnTo>
                  <a:pt x="40469" y="344397"/>
                </a:lnTo>
                <a:lnTo>
                  <a:pt x="35051" y="355091"/>
                </a:lnTo>
                <a:lnTo>
                  <a:pt x="22859" y="350519"/>
                </a:lnTo>
                <a:lnTo>
                  <a:pt x="22859" y="392683"/>
                </a:lnTo>
                <a:lnTo>
                  <a:pt x="68579" y="358139"/>
                </a:lnTo>
                <a:close/>
              </a:path>
              <a:path w="211835" h="409955">
                <a:moveTo>
                  <a:pt x="211835" y="6095"/>
                </a:moveTo>
                <a:lnTo>
                  <a:pt x="201167" y="0"/>
                </a:lnTo>
                <a:lnTo>
                  <a:pt x="28861" y="338722"/>
                </a:lnTo>
                <a:lnTo>
                  <a:pt x="40469" y="344397"/>
                </a:lnTo>
                <a:lnTo>
                  <a:pt x="21183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0369" y="3718561"/>
            <a:ext cx="854963" cy="44195"/>
          </a:xfrm>
          <a:custGeom>
            <a:avLst/>
            <a:gdLst/>
            <a:ahLst/>
            <a:cxnLst/>
            <a:rect l="l" t="t" r="r" b="b"/>
            <a:pathLst>
              <a:path w="854963" h="44195">
                <a:moveTo>
                  <a:pt x="790955" y="12191"/>
                </a:moveTo>
                <a:lnTo>
                  <a:pt x="790955" y="0"/>
                </a:lnTo>
                <a:lnTo>
                  <a:pt x="0" y="0"/>
                </a:lnTo>
                <a:lnTo>
                  <a:pt x="0" y="12191"/>
                </a:lnTo>
                <a:lnTo>
                  <a:pt x="790955" y="12191"/>
                </a:lnTo>
                <a:close/>
              </a:path>
              <a:path w="854963" h="44195">
                <a:moveTo>
                  <a:pt x="854963" y="6095"/>
                </a:moveTo>
                <a:lnTo>
                  <a:pt x="778763" y="-32003"/>
                </a:lnTo>
                <a:lnTo>
                  <a:pt x="778763" y="0"/>
                </a:lnTo>
                <a:lnTo>
                  <a:pt x="790955" y="0"/>
                </a:lnTo>
                <a:lnTo>
                  <a:pt x="790955" y="38099"/>
                </a:lnTo>
                <a:lnTo>
                  <a:pt x="854963" y="6095"/>
                </a:lnTo>
                <a:close/>
              </a:path>
              <a:path w="854963" h="44195">
                <a:moveTo>
                  <a:pt x="790955" y="38099"/>
                </a:moveTo>
                <a:lnTo>
                  <a:pt x="790955" y="12191"/>
                </a:lnTo>
                <a:lnTo>
                  <a:pt x="778763" y="12191"/>
                </a:lnTo>
                <a:lnTo>
                  <a:pt x="778763" y="44195"/>
                </a:lnTo>
                <a:lnTo>
                  <a:pt x="790955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09818" y="3680459"/>
            <a:ext cx="751331" cy="44195"/>
          </a:xfrm>
          <a:custGeom>
            <a:avLst/>
            <a:gdLst/>
            <a:ahLst/>
            <a:cxnLst/>
            <a:rect l="l" t="t" r="r" b="b"/>
            <a:pathLst>
              <a:path w="751331" h="44195">
                <a:moveTo>
                  <a:pt x="688847" y="12191"/>
                </a:moveTo>
                <a:lnTo>
                  <a:pt x="688847" y="0"/>
                </a:lnTo>
                <a:lnTo>
                  <a:pt x="0" y="0"/>
                </a:lnTo>
                <a:lnTo>
                  <a:pt x="0" y="12191"/>
                </a:lnTo>
                <a:lnTo>
                  <a:pt x="688847" y="12191"/>
                </a:lnTo>
                <a:close/>
              </a:path>
              <a:path w="751331" h="44195">
                <a:moveTo>
                  <a:pt x="751331" y="6095"/>
                </a:moveTo>
                <a:lnTo>
                  <a:pt x="675131" y="-32003"/>
                </a:lnTo>
                <a:lnTo>
                  <a:pt x="675131" y="0"/>
                </a:lnTo>
                <a:lnTo>
                  <a:pt x="688847" y="0"/>
                </a:lnTo>
                <a:lnTo>
                  <a:pt x="688847" y="37337"/>
                </a:lnTo>
                <a:lnTo>
                  <a:pt x="751331" y="6095"/>
                </a:lnTo>
                <a:close/>
              </a:path>
              <a:path w="751331" h="44195">
                <a:moveTo>
                  <a:pt x="688847" y="37337"/>
                </a:moveTo>
                <a:lnTo>
                  <a:pt x="688847" y="12191"/>
                </a:lnTo>
                <a:lnTo>
                  <a:pt x="675131" y="12191"/>
                </a:lnTo>
                <a:lnTo>
                  <a:pt x="675131" y="44195"/>
                </a:lnTo>
                <a:lnTo>
                  <a:pt x="688847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19746" y="4358639"/>
            <a:ext cx="76199" cy="1379219"/>
          </a:xfrm>
          <a:custGeom>
            <a:avLst/>
            <a:gdLst/>
            <a:ahLst/>
            <a:cxnLst/>
            <a:rect l="l" t="t" r="r" b="b"/>
            <a:pathLst>
              <a:path w="76199" h="1379219">
                <a:moveTo>
                  <a:pt x="76199" y="1303019"/>
                </a:moveTo>
                <a:lnTo>
                  <a:pt x="0" y="1303019"/>
                </a:lnTo>
                <a:lnTo>
                  <a:pt x="32003" y="1367027"/>
                </a:lnTo>
                <a:lnTo>
                  <a:pt x="32003" y="1315211"/>
                </a:lnTo>
                <a:lnTo>
                  <a:pt x="45719" y="1315211"/>
                </a:lnTo>
                <a:lnTo>
                  <a:pt x="45719" y="1363979"/>
                </a:lnTo>
                <a:lnTo>
                  <a:pt x="76199" y="1303019"/>
                </a:lnTo>
                <a:close/>
              </a:path>
              <a:path w="76199" h="1379219">
                <a:moveTo>
                  <a:pt x="45719" y="1303019"/>
                </a:moveTo>
                <a:lnTo>
                  <a:pt x="45719" y="0"/>
                </a:lnTo>
                <a:lnTo>
                  <a:pt x="32003" y="0"/>
                </a:lnTo>
                <a:lnTo>
                  <a:pt x="32003" y="1303019"/>
                </a:lnTo>
                <a:lnTo>
                  <a:pt x="45719" y="1303019"/>
                </a:lnTo>
                <a:close/>
              </a:path>
              <a:path w="76199" h="1379219">
                <a:moveTo>
                  <a:pt x="45719" y="1363979"/>
                </a:moveTo>
                <a:lnTo>
                  <a:pt x="45719" y="1315211"/>
                </a:lnTo>
                <a:lnTo>
                  <a:pt x="32003" y="1315211"/>
                </a:lnTo>
                <a:lnTo>
                  <a:pt x="32003" y="1367027"/>
                </a:lnTo>
                <a:lnTo>
                  <a:pt x="38099" y="1379219"/>
                </a:lnTo>
                <a:lnTo>
                  <a:pt x="45719" y="1363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6372" y="5914646"/>
            <a:ext cx="1184148" cy="228599"/>
          </a:xfrm>
          <a:custGeom>
            <a:avLst/>
            <a:gdLst/>
            <a:ahLst/>
            <a:cxnLst/>
            <a:rect l="l" t="t" r="r" b="b"/>
            <a:pathLst>
              <a:path w="1184147" h="228599">
                <a:moveTo>
                  <a:pt x="1110441" y="185321"/>
                </a:moveTo>
                <a:lnTo>
                  <a:pt x="1523" y="0"/>
                </a:lnTo>
                <a:lnTo>
                  <a:pt x="0" y="12191"/>
                </a:lnTo>
                <a:lnTo>
                  <a:pt x="1108463" y="197437"/>
                </a:lnTo>
                <a:lnTo>
                  <a:pt x="1110441" y="185321"/>
                </a:lnTo>
                <a:close/>
              </a:path>
              <a:path w="1184147" h="228599">
                <a:moveTo>
                  <a:pt x="1123187" y="222619"/>
                </a:moveTo>
                <a:lnTo>
                  <a:pt x="1123187" y="187451"/>
                </a:lnTo>
                <a:lnTo>
                  <a:pt x="1121663" y="199643"/>
                </a:lnTo>
                <a:lnTo>
                  <a:pt x="1108463" y="197437"/>
                </a:lnTo>
                <a:lnTo>
                  <a:pt x="1103375" y="228599"/>
                </a:lnTo>
                <a:lnTo>
                  <a:pt x="1123187" y="222619"/>
                </a:lnTo>
                <a:close/>
              </a:path>
              <a:path w="1184147" h="228599">
                <a:moveTo>
                  <a:pt x="1123187" y="187451"/>
                </a:moveTo>
                <a:lnTo>
                  <a:pt x="1110441" y="185321"/>
                </a:lnTo>
                <a:lnTo>
                  <a:pt x="1108463" y="197437"/>
                </a:lnTo>
                <a:lnTo>
                  <a:pt x="1121663" y="199643"/>
                </a:lnTo>
                <a:lnTo>
                  <a:pt x="1123187" y="187451"/>
                </a:lnTo>
                <a:close/>
              </a:path>
              <a:path w="1184147" h="228599">
                <a:moveTo>
                  <a:pt x="1184147" y="204215"/>
                </a:moveTo>
                <a:lnTo>
                  <a:pt x="1115567" y="153923"/>
                </a:lnTo>
                <a:lnTo>
                  <a:pt x="1110441" y="185321"/>
                </a:lnTo>
                <a:lnTo>
                  <a:pt x="1123187" y="187451"/>
                </a:lnTo>
                <a:lnTo>
                  <a:pt x="1123187" y="222619"/>
                </a:lnTo>
                <a:lnTo>
                  <a:pt x="1184147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53811" y="6553705"/>
            <a:ext cx="2839720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6409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(?</a:t>
            </a:r>
            <a:r>
              <a:rPr sz="2000" b="1" dirty="0">
                <a:latin typeface="Times New Roman"/>
                <a:cs typeface="Times New Roman"/>
              </a:rPr>
              <a:t>)  by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53811" y="6548628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77611" y="6472427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9138" y="6473953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761733" y="6477507"/>
            <a:ext cx="187325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(?</a:t>
            </a:r>
            <a:r>
              <a:rPr sz="2000" b="1" dirty="0">
                <a:latin typeface="Times New Roman"/>
                <a:cs typeface="Times New Roman"/>
              </a:rPr>
              <a:t>)  by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78779" y="4819394"/>
            <a:ext cx="2839720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558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li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78779" y="4814315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2579" y="4738117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04106" y="4738117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036055" y="4743197"/>
            <a:ext cx="157670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li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79166" y="953007"/>
            <a:ext cx="791718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dirty="0">
                <a:latin typeface="Arial"/>
                <a:cs typeface="Arial"/>
              </a:rPr>
              <a:t>AK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dirty="0">
                <a:latin typeface="Arial"/>
                <a:cs typeface="Arial"/>
              </a:rPr>
              <a:t>V</a:t>
            </a:r>
            <a:r>
              <a:rPr sz="4400" spc="-5" dirty="0">
                <a:latin typeface="Arial"/>
                <a:cs typeface="Arial"/>
              </a:rPr>
              <a:t>IT</a:t>
            </a:r>
            <a:r>
              <a:rPr sz="4400" dirty="0">
                <a:latin typeface="Arial"/>
                <a:cs typeface="Arial"/>
              </a:rPr>
              <a:t>AS P</a:t>
            </a:r>
            <a:r>
              <a:rPr sz="4400" spc="-15" dirty="0">
                <a:latin typeface="Arial"/>
                <a:cs typeface="Arial"/>
              </a:rPr>
              <a:t>E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-10" dirty="0">
                <a:latin typeface="Arial"/>
                <a:cs typeface="Arial"/>
              </a:rPr>
              <a:t>J</a:t>
            </a:r>
            <a:r>
              <a:rPr sz="4400" spc="-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-5" dirty="0">
                <a:latin typeface="Arial"/>
                <a:cs typeface="Arial"/>
              </a:rPr>
              <a:t> (2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6274" y="2972306"/>
            <a:ext cx="390652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spc="-5" dirty="0">
                <a:latin typeface="Arial"/>
                <a:cs typeface="Arial"/>
              </a:rPr>
              <a:t>UNI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ES</a:t>
            </a:r>
            <a:r>
              <a:rPr sz="4400" spc="-20" dirty="0">
                <a:latin typeface="Arial"/>
                <a:cs typeface="Arial"/>
              </a:rPr>
              <a:t>T</a:t>
            </a:r>
            <a:r>
              <a:rPr sz="4400" spc="-5" dirty="0">
                <a:latin typeface="Arial"/>
                <a:cs typeface="Arial"/>
              </a:rPr>
              <a:t>IN</a:t>
            </a:r>
            <a:r>
              <a:rPr sz="4400" dirty="0">
                <a:latin typeface="Arial"/>
                <a:cs typeface="Arial"/>
              </a:rPr>
              <a:t>G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5" y="2298700"/>
            <a:ext cx="8122920" cy="155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buFont typeface="Arial"/>
              <a:buChar char="•"/>
              <a:tabLst>
                <a:tab pos="354849" algn="l"/>
              </a:tabLst>
            </a:pPr>
            <a:r>
              <a:rPr sz="3200" spc="-10" dirty="0">
                <a:latin typeface="Arial"/>
                <a:cs typeface="Arial"/>
              </a:rPr>
              <a:t>Menge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ahu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 pengu</a:t>
            </a:r>
            <a:r>
              <a:rPr sz="3200" spc="-5" dirty="0">
                <a:latin typeface="Arial"/>
                <a:cs typeface="Arial"/>
              </a:rPr>
              <a:t>ji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pe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angk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l</a:t>
            </a:r>
            <a:r>
              <a:rPr sz="3200" spc="-10" dirty="0">
                <a:latin typeface="Arial"/>
                <a:cs typeface="Arial"/>
              </a:rPr>
              <a:t>una</a:t>
            </a:r>
            <a:r>
              <a:rPr sz="3200" dirty="0">
                <a:latin typeface="Arial"/>
                <a:cs typeface="Arial"/>
              </a:rPr>
              <a:t>k 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 (U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ng</a:t>
            </a:r>
            <a:r>
              <a:rPr sz="3200" dirty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00"/>
          </a:p>
          <a:p>
            <a:pPr marL="355485" indent="-342790">
              <a:lnSpc>
                <a:spcPts val="3810"/>
              </a:lnSpc>
              <a:buFont typeface="Arial"/>
              <a:buChar char="•"/>
              <a:tabLst>
                <a:tab pos="354849" algn="l"/>
              </a:tabLst>
            </a:pPr>
            <a:r>
              <a:rPr sz="3200" spc="-10" dirty="0">
                <a:latin typeface="Arial"/>
                <a:cs typeface="Arial"/>
              </a:rPr>
              <a:t>Menge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ahu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j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5" dirty="0">
                <a:latin typeface="Arial"/>
                <a:cs typeface="Arial"/>
              </a:rPr>
              <a:t>is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5" dirty="0">
                <a:latin typeface="Arial"/>
                <a:cs typeface="Arial"/>
              </a:rPr>
              <a:t>j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2585523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T</a:t>
            </a:r>
            <a:r>
              <a:rPr sz="4500" dirty="0">
                <a:latin typeface="Arial"/>
                <a:cs typeface="Arial"/>
              </a:rPr>
              <a:t>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15" dirty="0">
                <a:latin typeface="Arial"/>
                <a:cs typeface="Arial"/>
              </a:rPr>
              <a:t>U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5404" y="4067555"/>
            <a:ext cx="1985771" cy="536447"/>
          </a:xfrm>
          <a:custGeom>
            <a:avLst/>
            <a:gdLst/>
            <a:ahLst/>
            <a:cxnLst/>
            <a:rect l="l" t="t" r="r" b="b"/>
            <a:pathLst>
              <a:path w="1985771" h="536447">
                <a:moveTo>
                  <a:pt x="0" y="0"/>
                </a:moveTo>
                <a:lnTo>
                  <a:pt x="0" y="536447"/>
                </a:lnTo>
                <a:lnTo>
                  <a:pt x="1985771" y="536447"/>
                </a:lnTo>
                <a:lnTo>
                  <a:pt x="198577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0644" y="3483864"/>
            <a:ext cx="1970531" cy="472439"/>
          </a:xfrm>
          <a:custGeom>
            <a:avLst/>
            <a:gdLst/>
            <a:ahLst/>
            <a:cxnLst/>
            <a:rect l="l" t="t" r="r" b="b"/>
            <a:pathLst>
              <a:path w="1970531" h="472439">
                <a:moveTo>
                  <a:pt x="0" y="0"/>
                </a:moveTo>
                <a:lnTo>
                  <a:pt x="0" y="472439"/>
                </a:lnTo>
                <a:lnTo>
                  <a:pt x="1970531" y="472439"/>
                </a:lnTo>
                <a:lnTo>
                  <a:pt x="19705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70026" y="2301747"/>
            <a:ext cx="4819015" cy="2245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g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tia</a:t>
            </a:r>
            <a:r>
              <a:rPr sz="3200" dirty="0">
                <a:latin typeface="Century Gothic"/>
                <a:cs typeface="Century Gothic"/>
              </a:rPr>
              <a:t>n Un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s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Bla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ck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ox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W</a:t>
            </a:r>
            <a:r>
              <a:rPr sz="3200" dirty="0">
                <a:latin typeface="Century Gothic"/>
                <a:cs typeface="Century Gothic"/>
              </a:rPr>
              <a:t>h</a:t>
            </a:r>
            <a:r>
              <a:rPr sz="3200" spc="-10" dirty="0">
                <a:latin typeface="Century Gothic"/>
                <a:cs typeface="Century Gothic"/>
              </a:rPr>
              <a:t>it</a:t>
            </a:r>
            <a:r>
              <a:rPr sz="3200" dirty="0">
                <a:latin typeface="Century Gothic"/>
                <a:cs typeface="Century Gothic"/>
              </a:rPr>
              <a:t>e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B</a:t>
            </a:r>
            <a:r>
              <a:rPr sz="3200" dirty="0">
                <a:latin typeface="Century Gothic"/>
                <a:cs typeface="Century Gothic"/>
              </a:rPr>
              <a:t>ox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2504902">
              <a:lnSpc>
                <a:spcPts val="5353"/>
              </a:lnSpc>
            </a:pPr>
            <a:r>
              <a:rPr sz="4500" dirty="0">
                <a:latin typeface="Arial"/>
                <a:cs typeface="Arial"/>
              </a:rPr>
              <a:t>OU</a:t>
            </a:r>
            <a:r>
              <a:rPr sz="4500" spc="-5" dirty="0">
                <a:latin typeface="Arial"/>
                <a:cs typeface="Arial"/>
              </a:rPr>
              <a:t>T</a:t>
            </a:r>
            <a:r>
              <a:rPr sz="4500" spc="-10" dirty="0">
                <a:latin typeface="Arial"/>
                <a:cs typeface="Arial"/>
              </a:rPr>
              <a:t>L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NE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9166" y="953007"/>
            <a:ext cx="791718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dirty="0">
                <a:latin typeface="Arial"/>
                <a:cs typeface="Arial"/>
              </a:rPr>
              <a:t>AK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dirty="0">
                <a:latin typeface="Arial"/>
                <a:cs typeface="Arial"/>
              </a:rPr>
              <a:t>V</a:t>
            </a:r>
            <a:r>
              <a:rPr sz="4400" spc="-5" dirty="0">
                <a:latin typeface="Arial"/>
                <a:cs typeface="Arial"/>
              </a:rPr>
              <a:t>IT</a:t>
            </a:r>
            <a:r>
              <a:rPr sz="4400" dirty="0">
                <a:latin typeface="Arial"/>
                <a:cs typeface="Arial"/>
              </a:rPr>
              <a:t>AS P</a:t>
            </a:r>
            <a:r>
              <a:rPr sz="4400" spc="-15" dirty="0">
                <a:latin typeface="Arial"/>
                <a:cs typeface="Arial"/>
              </a:rPr>
              <a:t>E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-10" dirty="0">
                <a:latin typeface="Arial"/>
                <a:cs typeface="Arial"/>
              </a:rPr>
              <a:t>J</a:t>
            </a:r>
            <a:r>
              <a:rPr sz="4400" spc="-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-5" dirty="0">
                <a:latin typeface="Arial"/>
                <a:cs typeface="Arial"/>
              </a:rPr>
              <a:t> (1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842" y="2498911"/>
            <a:ext cx="908685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ct val="100600"/>
              </a:lnSpc>
            </a:pPr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61" y="5286757"/>
            <a:ext cx="1202435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1843" y="5378701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607" marR="12696" indent="-294546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7705" y="3204974"/>
            <a:ext cx="1699259" cy="1269491"/>
          </a:xfrm>
          <a:custGeom>
            <a:avLst/>
            <a:gdLst/>
            <a:ahLst/>
            <a:cxnLst/>
            <a:rect l="l" t="t" r="r" b="b"/>
            <a:pathLst>
              <a:path w="1699259" h="1269491">
                <a:moveTo>
                  <a:pt x="848867" y="0"/>
                </a:moveTo>
                <a:lnTo>
                  <a:pt x="779169" y="2109"/>
                </a:lnTo>
                <a:lnTo>
                  <a:pt x="711037" y="8330"/>
                </a:lnTo>
                <a:lnTo>
                  <a:pt x="644688" y="18496"/>
                </a:lnTo>
                <a:lnTo>
                  <a:pt x="580339" y="32442"/>
                </a:lnTo>
                <a:lnTo>
                  <a:pt x="518207" y="50006"/>
                </a:lnTo>
                <a:lnTo>
                  <a:pt x="458510" y="71021"/>
                </a:lnTo>
                <a:lnTo>
                  <a:pt x="401465" y="95323"/>
                </a:lnTo>
                <a:lnTo>
                  <a:pt x="347289" y="122749"/>
                </a:lnTo>
                <a:lnTo>
                  <a:pt x="296198" y="153132"/>
                </a:lnTo>
                <a:lnTo>
                  <a:pt x="248411" y="186308"/>
                </a:lnTo>
                <a:lnTo>
                  <a:pt x="204145" y="222114"/>
                </a:lnTo>
                <a:lnTo>
                  <a:pt x="163616" y="260384"/>
                </a:lnTo>
                <a:lnTo>
                  <a:pt x="127042" y="300954"/>
                </a:lnTo>
                <a:lnTo>
                  <a:pt x="94640" y="343658"/>
                </a:lnTo>
                <a:lnTo>
                  <a:pt x="66627" y="388334"/>
                </a:lnTo>
                <a:lnTo>
                  <a:pt x="43220" y="434815"/>
                </a:lnTo>
                <a:lnTo>
                  <a:pt x="24637" y="482938"/>
                </a:lnTo>
                <a:lnTo>
                  <a:pt x="11094" y="532537"/>
                </a:lnTo>
                <a:lnTo>
                  <a:pt x="2809" y="583448"/>
                </a:lnTo>
                <a:lnTo>
                  <a:pt x="0" y="635507"/>
                </a:lnTo>
                <a:lnTo>
                  <a:pt x="2809" y="687556"/>
                </a:lnTo>
                <a:lnTo>
                  <a:pt x="11094" y="738435"/>
                </a:lnTo>
                <a:lnTo>
                  <a:pt x="24637" y="787985"/>
                </a:lnTo>
                <a:lnTo>
                  <a:pt x="43220" y="836041"/>
                </a:lnTo>
                <a:lnTo>
                  <a:pt x="66627" y="882443"/>
                </a:lnTo>
                <a:lnTo>
                  <a:pt x="94640" y="927027"/>
                </a:lnTo>
                <a:lnTo>
                  <a:pt x="127042" y="969632"/>
                </a:lnTo>
                <a:lnTo>
                  <a:pt x="163616" y="1010094"/>
                </a:lnTo>
                <a:lnTo>
                  <a:pt x="204145" y="1048253"/>
                </a:lnTo>
                <a:lnTo>
                  <a:pt x="248411" y="1083944"/>
                </a:lnTo>
                <a:lnTo>
                  <a:pt x="296198" y="1117007"/>
                </a:lnTo>
                <a:lnTo>
                  <a:pt x="347289" y="1147279"/>
                </a:lnTo>
                <a:lnTo>
                  <a:pt x="401465" y="1174597"/>
                </a:lnTo>
                <a:lnTo>
                  <a:pt x="458510" y="1198799"/>
                </a:lnTo>
                <a:lnTo>
                  <a:pt x="518207" y="1219723"/>
                </a:lnTo>
                <a:lnTo>
                  <a:pt x="580339" y="1237207"/>
                </a:lnTo>
                <a:lnTo>
                  <a:pt x="644688" y="1251088"/>
                </a:lnTo>
                <a:lnTo>
                  <a:pt x="711037" y="1261204"/>
                </a:lnTo>
                <a:lnTo>
                  <a:pt x="779169" y="1267393"/>
                </a:lnTo>
                <a:lnTo>
                  <a:pt x="848867" y="1269491"/>
                </a:lnTo>
                <a:lnTo>
                  <a:pt x="918577" y="1267393"/>
                </a:lnTo>
                <a:lnTo>
                  <a:pt x="986741" y="1261204"/>
                </a:lnTo>
                <a:lnTo>
                  <a:pt x="1053140" y="1251088"/>
                </a:lnTo>
                <a:lnTo>
                  <a:pt x="1117555" y="1237207"/>
                </a:lnTo>
                <a:lnTo>
                  <a:pt x="1179766" y="1219723"/>
                </a:lnTo>
                <a:lnTo>
                  <a:pt x="1239554" y="1198799"/>
                </a:lnTo>
                <a:lnTo>
                  <a:pt x="1296699" y="1174597"/>
                </a:lnTo>
                <a:lnTo>
                  <a:pt x="1350983" y="1147279"/>
                </a:lnTo>
                <a:lnTo>
                  <a:pt x="1402185" y="1117007"/>
                </a:lnTo>
                <a:lnTo>
                  <a:pt x="1450085" y="1083944"/>
                </a:lnTo>
                <a:lnTo>
                  <a:pt x="1494466" y="1048253"/>
                </a:lnTo>
                <a:lnTo>
                  <a:pt x="1535106" y="1010094"/>
                </a:lnTo>
                <a:lnTo>
                  <a:pt x="1571788" y="969632"/>
                </a:lnTo>
                <a:lnTo>
                  <a:pt x="1604290" y="927027"/>
                </a:lnTo>
                <a:lnTo>
                  <a:pt x="1632394" y="882443"/>
                </a:lnTo>
                <a:lnTo>
                  <a:pt x="1655880" y="836041"/>
                </a:lnTo>
                <a:lnTo>
                  <a:pt x="1674530" y="787985"/>
                </a:lnTo>
                <a:lnTo>
                  <a:pt x="1688122" y="738435"/>
                </a:lnTo>
                <a:lnTo>
                  <a:pt x="1696439" y="687556"/>
                </a:lnTo>
                <a:lnTo>
                  <a:pt x="1699259" y="635507"/>
                </a:lnTo>
                <a:lnTo>
                  <a:pt x="1696439" y="583448"/>
                </a:lnTo>
                <a:lnTo>
                  <a:pt x="1688122" y="532537"/>
                </a:lnTo>
                <a:lnTo>
                  <a:pt x="1674530" y="482938"/>
                </a:lnTo>
                <a:lnTo>
                  <a:pt x="1655880" y="434815"/>
                </a:lnTo>
                <a:lnTo>
                  <a:pt x="1632394" y="388334"/>
                </a:lnTo>
                <a:lnTo>
                  <a:pt x="1604290" y="343658"/>
                </a:lnTo>
                <a:lnTo>
                  <a:pt x="1571788" y="300954"/>
                </a:lnTo>
                <a:lnTo>
                  <a:pt x="1535106" y="260384"/>
                </a:lnTo>
                <a:lnTo>
                  <a:pt x="1494466" y="222114"/>
                </a:lnTo>
                <a:lnTo>
                  <a:pt x="1450085" y="186308"/>
                </a:lnTo>
                <a:lnTo>
                  <a:pt x="1402185" y="153132"/>
                </a:lnTo>
                <a:lnTo>
                  <a:pt x="1350983" y="122749"/>
                </a:lnTo>
                <a:lnTo>
                  <a:pt x="1296699" y="95323"/>
                </a:lnTo>
                <a:lnTo>
                  <a:pt x="1239554" y="71021"/>
                </a:lnTo>
                <a:lnTo>
                  <a:pt x="1179766" y="50006"/>
                </a:lnTo>
                <a:lnTo>
                  <a:pt x="1117555" y="32442"/>
                </a:lnTo>
                <a:lnTo>
                  <a:pt x="1053140" y="18496"/>
                </a:lnTo>
                <a:lnTo>
                  <a:pt x="986741" y="8330"/>
                </a:lnTo>
                <a:lnTo>
                  <a:pt x="918577" y="2109"/>
                </a:lnTo>
                <a:lnTo>
                  <a:pt x="8488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1853" y="3204974"/>
            <a:ext cx="1780031" cy="1269491"/>
          </a:xfrm>
          <a:custGeom>
            <a:avLst/>
            <a:gdLst/>
            <a:ahLst/>
            <a:cxnLst/>
            <a:rect l="l" t="t" r="r" b="b"/>
            <a:pathLst>
              <a:path w="1780031" h="1269491">
                <a:moveTo>
                  <a:pt x="890015" y="0"/>
                </a:moveTo>
                <a:lnTo>
                  <a:pt x="816924" y="2109"/>
                </a:lnTo>
                <a:lnTo>
                  <a:pt x="745478" y="8330"/>
                </a:lnTo>
                <a:lnTo>
                  <a:pt x="675904" y="18496"/>
                </a:lnTo>
                <a:lnTo>
                  <a:pt x="608429" y="32442"/>
                </a:lnTo>
                <a:lnTo>
                  <a:pt x="543282" y="50006"/>
                </a:lnTo>
                <a:lnTo>
                  <a:pt x="480689" y="71021"/>
                </a:lnTo>
                <a:lnTo>
                  <a:pt x="420878" y="95323"/>
                </a:lnTo>
                <a:lnTo>
                  <a:pt x="364077" y="122749"/>
                </a:lnTo>
                <a:lnTo>
                  <a:pt x="310513" y="153132"/>
                </a:lnTo>
                <a:lnTo>
                  <a:pt x="260413" y="186308"/>
                </a:lnTo>
                <a:lnTo>
                  <a:pt x="214005" y="222114"/>
                </a:lnTo>
                <a:lnTo>
                  <a:pt x="171517" y="260384"/>
                </a:lnTo>
                <a:lnTo>
                  <a:pt x="133175" y="300954"/>
                </a:lnTo>
                <a:lnTo>
                  <a:pt x="99207" y="343658"/>
                </a:lnTo>
                <a:lnTo>
                  <a:pt x="69842" y="388334"/>
                </a:lnTo>
                <a:lnTo>
                  <a:pt x="45305" y="434815"/>
                </a:lnTo>
                <a:lnTo>
                  <a:pt x="25825" y="482938"/>
                </a:lnTo>
                <a:lnTo>
                  <a:pt x="11629" y="532537"/>
                </a:lnTo>
                <a:lnTo>
                  <a:pt x="2945" y="583448"/>
                </a:lnTo>
                <a:lnTo>
                  <a:pt x="0" y="635507"/>
                </a:lnTo>
                <a:lnTo>
                  <a:pt x="2945" y="687556"/>
                </a:lnTo>
                <a:lnTo>
                  <a:pt x="11629" y="738435"/>
                </a:lnTo>
                <a:lnTo>
                  <a:pt x="25825" y="787985"/>
                </a:lnTo>
                <a:lnTo>
                  <a:pt x="45305" y="836041"/>
                </a:lnTo>
                <a:lnTo>
                  <a:pt x="69842" y="882443"/>
                </a:lnTo>
                <a:lnTo>
                  <a:pt x="99207" y="927027"/>
                </a:lnTo>
                <a:lnTo>
                  <a:pt x="133175" y="969632"/>
                </a:lnTo>
                <a:lnTo>
                  <a:pt x="171517" y="1010094"/>
                </a:lnTo>
                <a:lnTo>
                  <a:pt x="214005" y="1048253"/>
                </a:lnTo>
                <a:lnTo>
                  <a:pt x="260413" y="1083944"/>
                </a:lnTo>
                <a:lnTo>
                  <a:pt x="310513" y="1117007"/>
                </a:lnTo>
                <a:lnTo>
                  <a:pt x="364077" y="1147279"/>
                </a:lnTo>
                <a:lnTo>
                  <a:pt x="420878" y="1174597"/>
                </a:lnTo>
                <a:lnTo>
                  <a:pt x="480689" y="1198799"/>
                </a:lnTo>
                <a:lnTo>
                  <a:pt x="543282" y="1219723"/>
                </a:lnTo>
                <a:lnTo>
                  <a:pt x="608429" y="1237207"/>
                </a:lnTo>
                <a:lnTo>
                  <a:pt x="675904" y="1251088"/>
                </a:lnTo>
                <a:lnTo>
                  <a:pt x="745478" y="1261204"/>
                </a:lnTo>
                <a:lnTo>
                  <a:pt x="816924" y="1267393"/>
                </a:lnTo>
                <a:lnTo>
                  <a:pt x="890015" y="1269491"/>
                </a:lnTo>
                <a:lnTo>
                  <a:pt x="962900" y="1267393"/>
                </a:lnTo>
                <a:lnTo>
                  <a:pt x="1034183" y="1261204"/>
                </a:lnTo>
                <a:lnTo>
                  <a:pt x="1103632" y="1251088"/>
                </a:lnTo>
                <a:lnTo>
                  <a:pt x="1171017" y="1237207"/>
                </a:lnTo>
                <a:lnTo>
                  <a:pt x="1236106" y="1219723"/>
                </a:lnTo>
                <a:lnTo>
                  <a:pt x="1298670" y="1198799"/>
                </a:lnTo>
                <a:lnTo>
                  <a:pt x="1358477" y="1174597"/>
                </a:lnTo>
                <a:lnTo>
                  <a:pt x="1415296" y="1147279"/>
                </a:lnTo>
                <a:lnTo>
                  <a:pt x="1468896" y="1117007"/>
                </a:lnTo>
                <a:lnTo>
                  <a:pt x="1519046" y="1083944"/>
                </a:lnTo>
                <a:lnTo>
                  <a:pt x="1565517" y="1048253"/>
                </a:lnTo>
                <a:lnTo>
                  <a:pt x="1608075" y="1010094"/>
                </a:lnTo>
                <a:lnTo>
                  <a:pt x="1646492" y="969632"/>
                </a:lnTo>
                <a:lnTo>
                  <a:pt x="1680536" y="927027"/>
                </a:lnTo>
                <a:lnTo>
                  <a:pt x="1709975" y="882443"/>
                </a:lnTo>
                <a:lnTo>
                  <a:pt x="1734580" y="836041"/>
                </a:lnTo>
                <a:lnTo>
                  <a:pt x="1754119" y="787985"/>
                </a:lnTo>
                <a:lnTo>
                  <a:pt x="1768361" y="738435"/>
                </a:lnTo>
                <a:lnTo>
                  <a:pt x="1777075" y="687556"/>
                </a:lnTo>
                <a:lnTo>
                  <a:pt x="1780031" y="635507"/>
                </a:lnTo>
                <a:lnTo>
                  <a:pt x="1777075" y="583448"/>
                </a:lnTo>
                <a:lnTo>
                  <a:pt x="1768361" y="532537"/>
                </a:lnTo>
                <a:lnTo>
                  <a:pt x="1754119" y="482938"/>
                </a:lnTo>
                <a:lnTo>
                  <a:pt x="1734580" y="434815"/>
                </a:lnTo>
                <a:lnTo>
                  <a:pt x="1709975" y="388334"/>
                </a:lnTo>
                <a:lnTo>
                  <a:pt x="1680536" y="343658"/>
                </a:lnTo>
                <a:lnTo>
                  <a:pt x="1646492" y="300954"/>
                </a:lnTo>
                <a:lnTo>
                  <a:pt x="1608075" y="260384"/>
                </a:lnTo>
                <a:lnTo>
                  <a:pt x="1565517" y="222114"/>
                </a:lnTo>
                <a:lnTo>
                  <a:pt x="1519046" y="186308"/>
                </a:lnTo>
                <a:lnTo>
                  <a:pt x="1468896" y="153132"/>
                </a:lnTo>
                <a:lnTo>
                  <a:pt x="1415296" y="122749"/>
                </a:lnTo>
                <a:lnTo>
                  <a:pt x="1358477" y="95323"/>
                </a:lnTo>
                <a:lnTo>
                  <a:pt x="1298670" y="71021"/>
                </a:lnTo>
                <a:lnTo>
                  <a:pt x="1236106" y="50006"/>
                </a:lnTo>
                <a:lnTo>
                  <a:pt x="1171017" y="32442"/>
                </a:lnTo>
                <a:lnTo>
                  <a:pt x="1103632" y="18496"/>
                </a:lnTo>
                <a:lnTo>
                  <a:pt x="1034183" y="8330"/>
                </a:lnTo>
                <a:lnTo>
                  <a:pt x="962900" y="2109"/>
                </a:lnTo>
                <a:lnTo>
                  <a:pt x="89001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1762" y="5256278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1181099" y="419099"/>
                </a:moveTo>
                <a:lnTo>
                  <a:pt x="1173348" y="351074"/>
                </a:lnTo>
                <a:lnTo>
                  <a:pt x="1150912" y="286560"/>
                </a:lnTo>
                <a:lnTo>
                  <a:pt x="1115016" y="226417"/>
                </a:lnTo>
                <a:lnTo>
                  <a:pt x="1066885" y="171504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2" y="5256278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702"/>
                </a:lnTo>
                <a:lnTo>
                  <a:pt x="1163889" y="318325"/>
                </a:lnTo>
                <a:lnTo>
                  <a:pt x="1134570" y="255889"/>
                </a:lnTo>
                <a:lnTo>
                  <a:pt x="1092403" y="198253"/>
                </a:lnTo>
                <a:lnTo>
                  <a:pt x="1038614" y="146278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3565" y="3364993"/>
            <a:ext cx="112775" cy="120395"/>
          </a:xfrm>
          <a:custGeom>
            <a:avLst/>
            <a:gdLst/>
            <a:ahLst/>
            <a:cxnLst/>
            <a:rect l="l" t="t" r="r" b="b"/>
            <a:pathLst>
              <a:path w="112775" h="120395">
                <a:moveTo>
                  <a:pt x="112775" y="120395"/>
                </a:moveTo>
                <a:lnTo>
                  <a:pt x="45719" y="0"/>
                </a:lnTo>
                <a:lnTo>
                  <a:pt x="21335" y="33527"/>
                </a:lnTo>
                <a:lnTo>
                  <a:pt x="0" y="54863"/>
                </a:lnTo>
                <a:lnTo>
                  <a:pt x="112775" y="12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1045" y="2340865"/>
            <a:ext cx="1142999" cy="1066799"/>
          </a:xfrm>
          <a:custGeom>
            <a:avLst/>
            <a:gdLst/>
            <a:ahLst/>
            <a:cxnLst/>
            <a:rect l="l" t="t" r="r" b="b"/>
            <a:pathLst>
              <a:path w="1142999" h="1066799">
                <a:moveTo>
                  <a:pt x="0" y="0"/>
                </a:moveTo>
                <a:lnTo>
                  <a:pt x="1142999" y="10667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7554" y="4655821"/>
            <a:ext cx="36094" cy="57748"/>
          </a:xfrm>
          <a:custGeom>
            <a:avLst/>
            <a:gdLst/>
            <a:ahLst/>
            <a:cxnLst/>
            <a:rect l="l" t="t" r="r" b="b"/>
            <a:pathLst>
              <a:path w="36094" h="57748">
                <a:moveTo>
                  <a:pt x="36094" y="31815"/>
                </a:moveTo>
                <a:lnTo>
                  <a:pt x="33605" y="15000"/>
                </a:lnTo>
                <a:lnTo>
                  <a:pt x="26750" y="3643"/>
                </a:lnTo>
                <a:lnTo>
                  <a:pt x="17881" y="0"/>
                </a:lnTo>
                <a:lnTo>
                  <a:pt x="7257" y="4813"/>
                </a:lnTo>
                <a:lnTo>
                  <a:pt x="0" y="16940"/>
                </a:lnTo>
                <a:lnTo>
                  <a:pt x="631" y="36737"/>
                </a:lnTo>
                <a:lnTo>
                  <a:pt x="4886" y="50289"/>
                </a:lnTo>
                <a:lnTo>
                  <a:pt x="11686" y="57748"/>
                </a:lnTo>
                <a:lnTo>
                  <a:pt x="24893" y="55161"/>
                </a:lnTo>
                <a:lnTo>
                  <a:pt x="32928" y="45750"/>
                </a:lnTo>
                <a:lnTo>
                  <a:pt x="36094" y="3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7554" y="4655821"/>
            <a:ext cx="36094" cy="57748"/>
          </a:xfrm>
          <a:custGeom>
            <a:avLst/>
            <a:gdLst/>
            <a:ahLst/>
            <a:cxnLst/>
            <a:rect l="l" t="t" r="r" b="b"/>
            <a:pathLst>
              <a:path w="36094" h="57748">
                <a:moveTo>
                  <a:pt x="17881" y="0"/>
                </a:moveTo>
                <a:lnTo>
                  <a:pt x="7257" y="4813"/>
                </a:lnTo>
                <a:lnTo>
                  <a:pt x="0" y="16940"/>
                </a:lnTo>
                <a:lnTo>
                  <a:pt x="631" y="36737"/>
                </a:lnTo>
                <a:lnTo>
                  <a:pt x="4886" y="50289"/>
                </a:lnTo>
                <a:lnTo>
                  <a:pt x="11686" y="57748"/>
                </a:lnTo>
                <a:lnTo>
                  <a:pt x="24893" y="55161"/>
                </a:lnTo>
                <a:lnTo>
                  <a:pt x="32928" y="45750"/>
                </a:lnTo>
                <a:lnTo>
                  <a:pt x="36094" y="31815"/>
                </a:lnTo>
                <a:lnTo>
                  <a:pt x="33605" y="15000"/>
                </a:lnTo>
                <a:lnTo>
                  <a:pt x="26750" y="3643"/>
                </a:lnTo>
                <a:lnTo>
                  <a:pt x="1788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7554" y="4332734"/>
            <a:ext cx="36164" cy="56573"/>
          </a:xfrm>
          <a:custGeom>
            <a:avLst/>
            <a:gdLst/>
            <a:ahLst/>
            <a:cxnLst/>
            <a:rect l="l" t="t" r="r" b="b"/>
            <a:pathLst>
              <a:path w="36164" h="56573">
                <a:moveTo>
                  <a:pt x="36164" y="29749"/>
                </a:moveTo>
                <a:lnTo>
                  <a:pt x="33365" y="13052"/>
                </a:lnTo>
                <a:lnTo>
                  <a:pt x="25836" y="2581"/>
                </a:lnTo>
                <a:lnTo>
                  <a:pt x="17881" y="0"/>
                </a:lnTo>
                <a:lnTo>
                  <a:pt x="7257" y="4431"/>
                </a:lnTo>
                <a:lnTo>
                  <a:pt x="0" y="16278"/>
                </a:lnTo>
                <a:lnTo>
                  <a:pt x="674" y="36477"/>
                </a:lnTo>
                <a:lnTo>
                  <a:pt x="5074" y="49709"/>
                </a:lnTo>
                <a:lnTo>
                  <a:pt x="12066" y="56573"/>
                </a:lnTo>
                <a:lnTo>
                  <a:pt x="25470" y="53838"/>
                </a:lnTo>
                <a:lnTo>
                  <a:pt x="33415" y="44264"/>
                </a:lnTo>
                <a:lnTo>
                  <a:pt x="36164" y="29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7554" y="4332734"/>
            <a:ext cx="36164" cy="56573"/>
          </a:xfrm>
          <a:custGeom>
            <a:avLst/>
            <a:gdLst/>
            <a:ahLst/>
            <a:cxnLst/>
            <a:rect l="l" t="t" r="r" b="b"/>
            <a:pathLst>
              <a:path w="36164" h="56573">
                <a:moveTo>
                  <a:pt x="17881" y="0"/>
                </a:moveTo>
                <a:lnTo>
                  <a:pt x="7257" y="4431"/>
                </a:lnTo>
                <a:lnTo>
                  <a:pt x="0" y="16278"/>
                </a:lnTo>
                <a:lnTo>
                  <a:pt x="674" y="36477"/>
                </a:lnTo>
                <a:lnTo>
                  <a:pt x="5074" y="49709"/>
                </a:lnTo>
                <a:lnTo>
                  <a:pt x="12066" y="56573"/>
                </a:lnTo>
                <a:lnTo>
                  <a:pt x="25470" y="53838"/>
                </a:lnTo>
                <a:lnTo>
                  <a:pt x="33415" y="44264"/>
                </a:lnTo>
                <a:lnTo>
                  <a:pt x="36164" y="29749"/>
                </a:lnTo>
                <a:lnTo>
                  <a:pt x="33365" y="13052"/>
                </a:lnTo>
                <a:lnTo>
                  <a:pt x="25836" y="2581"/>
                </a:lnTo>
                <a:lnTo>
                  <a:pt x="1788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6578" y="4079749"/>
            <a:ext cx="34537" cy="44229"/>
          </a:xfrm>
          <a:custGeom>
            <a:avLst/>
            <a:gdLst/>
            <a:ahLst/>
            <a:cxnLst/>
            <a:rect l="l" t="t" r="r" b="b"/>
            <a:pathLst>
              <a:path w="34536" h="44230">
                <a:moveTo>
                  <a:pt x="34536" y="35437"/>
                </a:moveTo>
                <a:lnTo>
                  <a:pt x="34240" y="16429"/>
                </a:lnTo>
                <a:lnTo>
                  <a:pt x="29363" y="4877"/>
                </a:lnTo>
                <a:lnTo>
                  <a:pt x="21172" y="176"/>
                </a:lnTo>
                <a:lnTo>
                  <a:pt x="18859" y="0"/>
                </a:lnTo>
                <a:lnTo>
                  <a:pt x="7172" y="4726"/>
                </a:lnTo>
                <a:lnTo>
                  <a:pt x="0" y="16891"/>
                </a:lnTo>
                <a:lnTo>
                  <a:pt x="2272" y="33990"/>
                </a:lnTo>
                <a:lnTo>
                  <a:pt x="9650" y="44230"/>
                </a:lnTo>
                <a:lnTo>
                  <a:pt x="25724" y="43090"/>
                </a:lnTo>
                <a:lnTo>
                  <a:pt x="34536" y="3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6578" y="4079749"/>
            <a:ext cx="34537" cy="44229"/>
          </a:xfrm>
          <a:custGeom>
            <a:avLst/>
            <a:gdLst/>
            <a:ahLst/>
            <a:cxnLst/>
            <a:rect l="l" t="t" r="r" b="b"/>
            <a:pathLst>
              <a:path w="34536" h="44230">
                <a:moveTo>
                  <a:pt x="18859" y="0"/>
                </a:moveTo>
                <a:lnTo>
                  <a:pt x="7172" y="4726"/>
                </a:lnTo>
                <a:lnTo>
                  <a:pt x="0" y="16891"/>
                </a:lnTo>
                <a:lnTo>
                  <a:pt x="2272" y="33990"/>
                </a:lnTo>
                <a:lnTo>
                  <a:pt x="9650" y="44230"/>
                </a:lnTo>
                <a:lnTo>
                  <a:pt x="25724" y="43090"/>
                </a:lnTo>
                <a:lnTo>
                  <a:pt x="34536" y="35437"/>
                </a:lnTo>
                <a:lnTo>
                  <a:pt x="34240" y="16429"/>
                </a:lnTo>
                <a:lnTo>
                  <a:pt x="29363" y="4877"/>
                </a:lnTo>
                <a:lnTo>
                  <a:pt x="21172" y="176"/>
                </a:lnTo>
                <a:lnTo>
                  <a:pt x="188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9934" y="3593591"/>
            <a:ext cx="140207" cy="71627"/>
          </a:xfrm>
          <a:custGeom>
            <a:avLst/>
            <a:gdLst/>
            <a:ahLst/>
            <a:cxnLst/>
            <a:rect l="l" t="t" r="r" b="b"/>
            <a:pathLst>
              <a:path w="140207" h="71627">
                <a:moveTo>
                  <a:pt x="140207" y="71627"/>
                </a:moveTo>
                <a:lnTo>
                  <a:pt x="24383" y="0"/>
                </a:lnTo>
                <a:lnTo>
                  <a:pt x="10667" y="32003"/>
                </a:lnTo>
                <a:lnTo>
                  <a:pt x="0" y="60959"/>
                </a:lnTo>
                <a:lnTo>
                  <a:pt x="140207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0292" y="3319273"/>
            <a:ext cx="934210" cy="310895"/>
          </a:xfrm>
          <a:custGeom>
            <a:avLst/>
            <a:gdLst/>
            <a:ahLst/>
            <a:cxnLst/>
            <a:rect l="l" t="t" r="r" b="b"/>
            <a:pathLst>
              <a:path w="934211" h="310895">
                <a:moveTo>
                  <a:pt x="0" y="0"/>
                </a:moveTo>
                <a:lnTo>
                  <a:pt x="934211" y="31089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8324" y="4120897"/>
            <a:ext cx="117346" cy="120395"/>
          </a:xfrm>
          <a:custGeom>
            <a:avLst/>
            <a:gdLst/>
            <a:ahLst/>
            <a:cxnLst/>
            <a:rect l="l" t="t" r="r" b="b"/>
            <a:pathLst>
              <a:path w="117347" h="120395">
                <a:moveTo>
                  <a:pt x="117347" y="0"/>
                </a:moveTo>
                <a:lnTo>
                  <a:pt x="0" y="67055"/>
                </a:lnTo>
                <a:lnTo>
                  <a:pt x="22859" y="86867"/>
                </a:lnTo>
                <a:lnTo>
                  <a:pt x="48767" y="120395"/>
                </a:lnTo>
                <a:lnTo>
                  <a:pt x="117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5597" y="4218434"/>
            <a:ext cx="1286255" cy="1152143"/>
          </a:xfrm>
          <a:custGeom>
            <a:avLst/>
            <a:gdLst/>
            <a:ahLst/>
            <a:cxnLst/>
            <a:rect l="l" t="t" r="r" b="b"/>
            <a:pathLst>
              <a:path w="1286255" h="1152143">
                <a:moveTo>
                  <a:pt x="0" y="1152143"/>
                </a:moveTo>
                <a:lnTo>
                  <a:pt x="128625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4366" y="1801369"/>
            <a:ext cx="1673351" cy="83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6614" y="1900429"/>
            <a:ext cx="1731263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8135" y="1901951"/>
            <a:ext cx="1729740" cy="961644"/>
          </a:xfrm>
          <a:custGeom>
            <a:avLst/>
            <a:gdLst/>
            <a:ahLst/>
            <a:cxnLst/>
            <a:rect l="l" t="t" r="r" b="b"/>
            <a:pathLst>
              <a:path w="1729739" h="961643">
                <a:moveTo>
                  <a:pt x="0" y="0"/>
                </a:moveTo>
                <a:lnTo>
                  <a:pt x="0" y="961643"/>
                </a:lnTo>
                <a:lnTo>
                  <a:pt x="1729739" y="961643"/>
                </a:lnTo>
                <a:lnTo>
                  <a:pt x="17297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6202" y="5039869"/>
            <a:ext cx="918971" cy="225551"/>
          </a:xfrm>
          <a:custGeom>
            <a:avLst/>
            <a:gdLst/>
            <a:ahLst/>
            <a:cxnLst/>
            <a:rect l="l" t="t" r="r" b="b"/>
            <a:pathLst>
              <a:path w="918971" h="225551">
                <a:moveTo>
                  <a:pt x="918971" y="112775"/>
                </a:moveTo>
                <a:lnTo>
                  <a:pt x="895551" y="77053"/>
                </a:lnTo>
                <a:lnTo>
                  <a:pt x="850158" y="53281"/>
                </a:lnTo>
                <a:lnTo>
                  <a:pt x="808427" y="39301"/>
                </a:lnTo>
                <a:lnTo>
                  <a:pt x="758632" y="27080"/>
                </a:lnTo>
                <a:lnTo>
                  <a:pt x="701723" y="16848"/>
                </a:lnTo>
                <a:lnTo>
                  <a:pt x="638651" y="8834"/>
                </a:lnTo>
                <a:lnTo>
                  <a:pt x="570366" y="3266"/>
                </a:lnTo>
                <a:lnTo>
                  <a:pt x="497821" y="372"/>
                </a:lnTo>
                <a:lnTo>
                  <a:pt x="460247" y="0"/>
                </a:lnTo>
                <a:lnTo>
                  <a:pt x="422457" y="372"/>
                </a:lnTo>
                <a:lnTo>
                  <a:pt x="349541" y="3266"/>
                </a:lnTo>
                <a:lnTo>
                  <a:pt x="280963" y="8834"/>
                </a:lnTo>
                <a:lnTo>
                  <a:pt x="217667" y="16848"/>
                </a:lnTo>
                <a:lnTo>
                  <a:pt x="160592" y="27080"/>
                </a:lnTo>
                <a:lnTo>
                  <a:pt x="110682" y="39301"/>
                </a:lnTo>
                <a:lnTo>
                  <a:pt x="68879" y="53281"/>
                </a:lnTo>
                <a:lnTo>
                  <a:pt x="23433" y="77053"/>
                </a:lnTo>
                <a:lnTo>
                  <a:pt x="0" y="112775"/>
                </a:lnTo>
                <a:lnTo>
                  <a:pt x="1523" y="122052"/>
                </a:lnTo>
                <a:lnTo>
                  <a:pt x="36123" y="156757"/>
                </a:lnTo>
                <a:lnTo>
                  <a:pt x="88708" y="179466"/>
                </a:lnTo>
                <a:lnTo>
                  <a:pt x="134683" y="192595"/>
                </a:lnTo>
                <a:lnTo>
                  <a:pt x="188293" y="203850"/>
                </a:lnTo>
                <a:lnTo>
                  <a:pt x="248596" y="213001"/>
                </a:lnTo>
                <a:lnTo>
                  <a:pt x="314651" y="219821"/>
                </a:lnTo>
                <a:lnTo>
                  <a:pt x="385515" y="224081"/>
                </a:lnTo>
                <a:lnTo>
                  <a:pt x="460247" y="225551"/>
                </a:lnTo>
                <a:lnTo>
                  <a:pt x="497821" y="225179"/>
                </a:lnTo>
                <a:lnTo>
                  <a:pt x="570366" y="222285"/>
                </a:lnTo>
                <a:lnTo>
                  <a:pt x="638651" y="216717"/>
                </a:lnTo>
                <a:lnTo>
                  <a:pt x="701723" y="208703"/>
                </a:lnTo>
                <a:lnTo>
                  <a:pt x="758632" y="198471"/>
                </a:lnTo>
                <a:lnTo>
                  <a:pt x="808427" y="186250"/>
                </a:lnTo>
                <a:lnTo>
                  <a:pt x="850158" y="172270"/>
                </a:lnTo>
                <a:lnTo>
                  <a:pt x="895551" y="148498"/>
                </a:lnTo>
                <a:lnTo>
                  <a:pt x="918971" y="11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21596" y="3737491"/>
            <a:ext cx="137223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2930" marR="12696" indent="-420869">
              <a:lnSpc>
                <a:spcPct val="71700"/>
              </a:lnSpc>
            </a:pPr>
            <a:r>
              <a:rPr sz="2300" b="1" spc="-5" dirty="0">
                <a:latin typeface="Times New Roman"/>
                <a:cs typeface="Times New Roman"/>
              </a:rPr>
              <a:t>F</a:t>
            </a:r>
            <a:r>
              <a:rPr sz="2300" b="1" spc="-10" dirty="0">
                <a:latin typeface="Times New Roman"/>
                <a:cs typeface="Times New Roman"/>
              </a:rPr>
              <a:t>u</a:t>
            </a:r>
            <a:r>
              <a:rPr sz="2300" b="1" dirty="0">
                <a:latin typeface="Times New Roman"/>
                <a:cs typeface="Times New Roman"/>
              </a:rPr>
              <a:t>n</a:t>
            </a:r>
            <a:r>
              <a:rPr sz="2300" b="1" spc="-5" dirty="0">
                <a:latin typeface="Times New Roman"/>
                <a:cs typeface="Times New Roman"/>
              </a:rPr>
              <a:t>c</a:t>
            </a:r>
            <a:r>
              <a:rPr sz="2300" b="1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i</a:t>
            </a:r>
            <a:r>
              <a:rPr sz="2300" b="1" spc="-15" dirty="0">
                <a:latin typeface="Times New Roman"/>
                <a:cs typeface="Times New Roman"/>
              </a:rPr>
              <a:t>o</a:t>
            </a:r>
            <a:r>
              <a:rPr sz="2300" b="1" dirty="0">
                <a:latin typeface="Times New Roman"/>
                <a:cs typeface="Times New Roman"/>
              </a:rPr>
              <a:t>n</a:t>
            </a:r>
            <a:r>
              <a:rPr sz="2300" b="1" spc="-5" dirty="0">
                <a:latin typeface="Times New Roman"/>
                <a:cs typeface="Times New Roman"/>
              </a:rPr>
              <a:t>a</a:t>
            </a:r>
            <a:r>
              <a:rPr sz="2300" b="1" dirty="0">
                <a:latin typeface="Times New Roman"/>
                <a:cs typeface="Times New Roman"/>
              </a:rPr>
              <a:t>l </a:t>
            </a:r>
            <a:r>
              <a:rPr sz="2300" b="1" spc="-5" dirty="0">
                <a:latin typeface="Times New Roman"/>
                <a:cs typeface="Times New Roman"/>
              </a:rPr>
              <a:t>Te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5935" y="3562097"/>
            <a:ext cx="1438275" cy="654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3549" marR="12696" indent="-501488">
              <a:lnSpc>
                <a:spcPts val="2560"/>
              </a:lnSpc>
            </a:pPr>
            <a:r>
              <a:rPr sz="2300" b="1" dirty="0">
                <a:latin typeface="Times New Roman"/>
                <a:cs typeface="Times New Roman"/>
              </a:rPr>
              <a:t>Int</a:t>
            </a:r>
            <a:r>
              <a:rPr sz="2300" b="1" spc="-5" dirty="0">
                <a:latin typeface="Times New Roman"/>
                <a:cs typeface="Times New Roman"/>
              </a:rPr>
              <a:t>egra</a:t>
            </a:r>
            <a:r>
              <a:rPr sz="2300" b="1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i</a:t>
            </a:r>
            <a:r>
              <a:rPr sz="2300" b="1" spc="-15" dirty="0">
                <a:latin typeface="Times New Roman"/>
                <a:cs typeface="Times New Roman"/>
              </a:rPr>
              <a:t>o</a:t>
            </a:r>
            <a:r>
              <a:rPr sz="2300" b="1" dirty="0">
                <a:latin typeface="Times New Roman"/>
                <a:cs typeface="Times New Roman"/>
              </a:rPr>
              <a:t>n </a:t>
            </a:r>
            <a:r>
              <a:rPr sz="2300" b="1" spc="-5" dirty="0">
                <a:latin typeface="Times New Roman"/>
                <a:cs typeface="Times New Roman"/>
              </a:rPr>
              <a:t>Te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7764" y="5460491"/>
            <a:ext cx="609601" cy="59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8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5170" y="3553461"/>
            <a:ext cx="908685" cy="499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47862" y="1753110"/>
            <a:ext cx="154940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algn="ctr"/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qu</a:t>
            </a:r>
            <a:r>
              <a:rPr sz="2000" b="1" spc="-10" dirty="0">
                <a:solidFill>
                  <a:srgbClr val="E5E5E5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r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me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ts An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E5E5E5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y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E5E5E5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s D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c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me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93281" y="1916177"/>
            <a:ext cx="114046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-1268" algn="ctr"/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ig</a:t>
            </a:r>
            <a:r>
              <a:rPr sz="2000" b="1" dirty="0">
                <a:latin typeface="Times New Roman"/>
                <a:cs typeface="Times New Roman"/>
              </a:rPr>
              <a:t>n D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6069" y="5028689"/>
            <a:ext cx="150304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51762" y="2773681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1181099" y="419099"/>
                </a:moveTo>
                <a:lnTo>
                  <a:pt x="1173348" y="351074"/>
                </a:lnTo>
                <a:lnTo>
                  <a:pt x="1150912" y="286560"/>
                </a:lnTo>
                <a:lnTo>
                  <a:pt x="1115016" y="226417"/>
                </a:lnTo>
                <a:lnTo>
                  <a:pt x="1066885" y="171504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51762" y="2773681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702"/>
                </a:lnTo>
                <a:lnTo>
                  <a:pt x="1163889" y="318325"/>
                </a:lnTo>
                <a:lnTo>
                  <a:pt x="1134570" y="255889"/>
                </a:lnTo>
                <a:lnTo>
                  <a:pt x="1092403" y="198253"/>
                </a:lnTo>
                <a:lnTo>
                  <a:pt x="1038614" y="146278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937764" y="2977896"/>
            <a:ext cx="609601" cy="59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8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51762" y="1693165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1181099" y="419099"/>
                </a:moveTo>
                <a:lnTo>
                  <a:pt x="1173348" y="351445"/>
                </a:lnTo>
                <a:lnTo>
                  <a:pt x="1150912" y="287145"/>
                </a:lnTo>
                <a:lnTo>
                  <a:pt x="1115016" y="227089"/>
                </a:lnTo>
                <a:lnTo>
                  <a:pt x="1066885" y="172163"/>
                </a:lnTo>
                <a:lnTo>
                  <a:pt x="1007744" y="123253"/>
                </a:lnTo>
                <a:lnTo>
                  <a:pt x="974429" y="101332"/>
                </a:lnTo>
                <a:lnTo>
                  <a:pt x="938820" y="81247"/>
                </a:lnTo>
                <a:lnTo>
                  <a:pt x="901072" y="63110"/>
                </a:lnTo>
                <a:lnTo>
                  <a:pt x="861337" y="47032"/>
                </a:lnTo>
                <a:lnTo>
                  <a:pt x="819769" y="33123"/>
                </a:lnTo>
                <a:lnTo>
                  <a:pt x="776520" y="21494"/>
                </a:lnTo>
                <a:lnTo>
                  <a:pt x="731745" y="12256"/>
                </a:lnTo>
                <a:lnTo>
                  <a:pt x="685595" y="5521"/>
                </a:lnTo>
                <a:lnTo>
                  <a:pt x="638225" y="1398"/>
                </a:lnTo>
                <a:lnTo>
                  <a:pt x="589787" y="0"/>
                </a:lnTo>
                <a:lnTo>
                  <a:pt x="541361" y="1398"/>
                </a:lnTo>
                <a:lnTo>
                  <a:pt x="494022" y="5521"/>
                </a:lnTo>
                <a:lnTo>
                  <a:pt x="447923" y="12256"/>
                </a:lnTo>
                <a:lnTo>
                  <a:pt x="403213" y="21494"/>
                </a:lnTo>
                <a:lnTo>
                  <a:pt x="360044" y="33123"/>
                </a:lnTo>
                <a:lnTo>
                  <a:pt x="318567" y="47032"/>
                </a:lnTo>
                <a:lnTo>
                  <a:pt x="278933" y="63110"/>
                </a:lnTo>
                <a:lnTo>
                  <a:pt x="241291" y="81247"/>
                </a:lnTo>
                <a:lnTo>
                  <a:pt x="205794" y="101332"/>
                </a:lnTo>
                <a:lnTo>
                  <a:pt x="172592" y="123253"/>
                </a:lnTo>
                <a:lnTo>
                  <a:pt x="141837" y="146900"/>
                </a:lnTo>
                <a:lnTo>
                  <a:pt x="88267" y="198929"/>
                </a:lnTo>
                <a:lnTo>
                  <a:pt x="46291" y="256532"/>
                </a:lnTo>
                <a:lnTo>
                  <a:pt x="17117" y="318820"/>
                </a:lnTo>
                <a:lnTo>
                  <a:pt x="1952" y="384908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51762" y="1693165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98"/>
                </a:lnTo>
                <a:lnTo>
                  <a:pt x="494022" y="5521"/>
                </a:lnTo>
                <a:lnTo>
                  <a:pt x="447923" y="12256"/>
                </a:lnTo>
                <a:lnTo>
                  <a:pt x="403213" y="21494"/>
                </a:lnTo>
                <a:lnTo>
                  <a:pt x="360044" y="33123"/>
                </a:lnTo>
                <a:lnTo>
                  <a:pt x="318567" y="47032"/>
                </a:lnTo>
                <a:lnTo>
                  <a:pt x="278933" y="63110"/>
                </a:lnTo>
                <a:lnTo>
                  <a:pt x="241291" y="81247"/>
                </a:lnTo>
                <a:lnTo>
                  <a:pt x="205794" y="101332"/>
                </a:lnTo>
                <a:lnTo>
                  <a:pt x="172592" y="123253"/>
                </a:lnTo>
                <a:lnTo>
                  <a:pt x="141837" y="146900"/>
                </a:lnTo>
                <a:lnTo>
                  <a:pt x="88267" y="198929"/>
                </a:lnTo>
                <a:lnTo>
                  <a:pt x="46291" y="256532"/>
                </a:lnTo>
                <a:lnTo>
                  <a:pt x="17117" y="318820"/>
                </a:lnTo>
                <a:lnTo>
                  <a:pt x="1952" y="384908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908"/>
                </a:lnTo>
                <a:lnTo>
                  <a:pt x="1163889" y="318820"/>
                </a:lnTo>
                <a:lnTo>
                  <a:pt x="1134570" y="256532"/>
                </a:lnTo>
                <a:lnTo>
                  <a:pt x="1092403" y="198929"/>
                </a:lnTo>
                <a:lnTo>
                  <a:pt x="1038614" y="146900"/>
                </a:lnTo>
                <a:lnTo>
                  <a:pt x="1007744" y="123253"/>
                </a:lnTo>
                <a:lnTo>
                  <a:pt x="974429" y="101332"/>
                </a:lnTo>
                <a:lnTo>
                  <a:pt x="938820" y="81247"/>
                </a:lnTo>
                <a:lnTo>
                  <a:pt x="901072" y="63110"/>
                </a:lnTo>
                <a:lnTo>
                  <a:pt x="861337" y="47032"/>
                </a:lnTo>
                <a:lnTo>
                  <a:pt x="819769" y="33123"/>
                </a:lnTo>
                <a:lnTo>
                  <a:pt x="776520" y="21494"/>
                </a:lnTo>
                <a:lnTo>
                  <a:pt x="731745" y="12256"/>
                </a:lnTo>
                <a:lnTo>
                  <a:pt x="685595" y="5521"/>
                </a:lnTo>
                <a:lnTo>
                  <a:pt x="638225" y="1398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37764" y="1899921"/>
            <a:ext cx="609601" cy="588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7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575293" y="2519174"/>
            <a:ext cx="1141475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710415" y="2515107"/>
            <a:ext cx="87376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37116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 M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63740" y="1600202"/>
            <a:ext cx="2473452" cy="120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46960" y="5687569"/>
            <a:ext cx="318516" cy="44195"/>
          </a:xfrm>
          <a:custGeom>
            <a:avLst/>
            <a:gdLst/>
            <a:ahLst/>
            <a:cxnLst/>
            <a:rect l="l" t="t" r="r" b="b"/>
            <a:pathLst>
              <a:path w="318515" h="44195">
                <a:moveTo>
                  <a:pt x="243488" y="12943"/>
                </a:moveTo>
                <a:lnTo>
                  <a:pt x="242754" y="703"/>
                </a:lnTo>
                <a:lnTo>
                  <a:pt x="0" y="15239"/>
                </a:lnTo>
                <a:lnTo>
                  <a:pt x="1523" y="27431"/>
                </a:lnTo>
                <a:lnTo>
                  <a:pt x="243488" y="12943"/>
                </a:lnTo>
                <a:close/>
              </a:path>
              <a:path w="318515" h="44195">
                <a:moveTo>
                  <a:pt x="318515" y="1523"/>
                </a:moveTo>
                <a:lnTo>
                  <a:pt x="240791" y="-32003"/>
                </a:lnTo>
                <a:lnTo>
                  <a:pt x="242754" y="703"/>
                </a:lnTo>
                <a:lnTo>
                  <a:pt x="254507" y="0"/>
                </a:lnTo>
                <a:lnTo>
                  <a:pt x="256031" y="12191"/>
                </a:lnTo>
                <a:lnTo>
                  <a:pt x="256031" y="37972"/>
                </a:lnTo>
                <a:lnTo>
                  <a:pt x="318515" y="1523"/>
                </a:lnTo>
                <a:close/>
              </a:path>
              <a:path w="318515" h="44195">
                <a:moveTo>
                  <a:pt x="256031" y="12191"/>
                </a:moveTo>
                <a:lnTo>
                  <a:pt x="254507" y="0"/>
                </a:lnTo>
                <a:lnTo>
                  <a:pt x="242754" y="703"/>
                </a:lnTo>
                <a:lnTo>
                  <a:pt x="243488" y="12943"/>
                </a:lnTo>
                <a:lnTo>
                  <a:pt x="256031" y="12191"/>
                </a:lnTo>
                <a:close/>
              </a:path>
              <a:path w="318515" h="44195">
                <a:moveTo>
                  <a:pt x="256031" y="37972"/>
                </a:moveTo>
                <a:lnTo>
                  <a:pt x="256031" y="12191"/>
                </a:lnTo>
                <a:lnTo>
                  <a:pt x="243488" y="12943"/>
                </a:lnTo>
                <a:lnTo>
                  <a:pt x="245363" y="44195"/>
                </a:lnTo>
                <a:lnTo>
                  <a:pt x="256031" y="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0349" y="2810257"/>
            <a:ext cx="1200911" cy="815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72031" y="2902204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607" marR="12696" indent="-294546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327147" y="3211069"/>
            <a:ext cx="318516" cy="44195"/>
          </a:xfrm>
          <a:custGeom>
            <a:avLst/>
            <a:gdLst/>
            <a:ahLst/>
            <a:cxnLst/>
            <a:rect l="l" t="t" r="r" b="b"/>
            <a:pathLst>
              <a:path w="318515" h="44195">
                <a:moveTo>
                  <a:pt x="241964" y="12943"/>
                </a:moveTo>
                <a:lnTo>
                  <a:pt x="241235" y="794"/>
                </a:lnTo>
                <a:lnTo>
                  <a:pt x="0" y="15239"/>
                </a:lnTo>
                <a:lnTo>
                  <a:pt x="0" y="27431"/>
                </a:lnTo>
                <a:lnTo>
                  <a:pt x="241964" y="12943"/>
                </a:lnTo>
                <a:close/>
              </a:path>
              <a:path w="318515" h="44195">
                <a:moveTo>
                  <a:pt x="318515" y="1523"/>
                </a:moveTo>
                <a:lnTo>
                  <a:pt x="239267" y="-32003"/>
                </a:lnTo>
                <a:lnTo>
                  <a:pt x="241235" y="794"/>
                </a:lnTo>
                <a:lnTo>
                  <a:pt x="254507" y="0"/>
                </a:lnTo>
                <a:lnTo>
                  <a:pt x="254507" y="38099"/>
                </a:lnTo>
                <a:lnTo>
                  <a:pt x="318515" y="1523"/>
                </a:lnTo>
                <a:close/>
              </a:path>
              <a:path w="318515" h="44195">
                <a:moveTo>
                  <a:pt x="254507" y="12191"/>
                </a:moveTo>
                <a:lnTo>
                  <a:pt x="254507" y="0"/>
                </a:lnTo>
                <a:lnTo>
                  <a:pt x="241235" y="794"/>
                </a:lnTo>
                <a:lnTo>
                  <a:pt x="241964" y="12943"/>
                </a:lnTo>
                <a:lnTo>
                  <a:pt x="254507" y="12191"/>
                </a:lnTo>
                <a:close/>
              </a:path>
              <a:path w="318515" h="44195">
                <a:moveTo>
                  <a:pt x="254507" y="38099"/>
                </a:moveTo>
                <a:lnTo>
                  <a:pt x="254507" y="12191"/>
                </a:lnTo>
                <a:lnTo>
                  <a:pt x="241964" y="12943"/>
                </a:lnTo>
                <a:lnTo>
                  <a:pt x="243839" y="44195"/>
                </a:lnTo>
                <a:lnTo>
                  <a:pt x="254507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19200" y="1743457"/>
            <a:ext cx="1200911" cy="815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230883" y="1835405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702" marR="12696" indent="-292639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86001" y="2144268"/>
            <a:ext cx="316991" cy="44195"/>
          </a:xfrm>
          <a:custGeom>
            <a:avLst/>
            <a:gdLst/>
            <a:ahLst/>
            <a:cxnLst/>
            <a:rect l="l" t="t" r="r" b="b"/>
            <a:pathLst>
              <a:path w="316991" h="44195">
                <a:moveTo>
                  <a:pt x="241964" y="12943"/>
                </a:moveTo>
                <a:lnTo>
                  <a:pt x="241235" y="794"/>
                </a:lnTo>
                <a:lnTo>
                  <a:pt x="0" y="15239"/>
                </a:lnTo>
                <a:lnTo>
                  <a:pt x="0" y="27431"/>
                </a:lnTo>
                <a:lnTo>
                  <a:pt x="241964" y="12943"/>
                </a:lnTo>
                <a:close/>
              </a:path>
              <a:path w="316991" h="44195">
                <a:moveTo>
                  <a:pt x="316991" y="1523"/>
                </a:moveTo>
                <a:lnTo>
                  <a:pt x="239267" y="-32003"/>
                </a:lnTo>
                <a:lnTo>
                  <a:pt x="241235" y="794"/>
                </a:lnTo>
                <a:lnTo>
                  <a:pt x="254507" y="0"/>
                </a:lnTo>
                <a:lnTo>
                  <a:pt x="254507" y="37972"/>
                </a:lnTo>
                <a:lnTo>
                  <a:pt x="316991" y="1523"/>
                </a:lnTo>
                <a:close/>
              </a:path>
              <a:path w="316991" h="44195">
                <a:moveTo>
                  <a:pt x="254507" y="12191"/>
                </a:moveTo>
                <a:lnTo>
                  <a:pt x="254507" y="0"/>
                </a:lnTo>
                <a:lnTo>
                  <a:pt x="241235" y="794"/>
                </a:lnTo>
                <a:lnTo>
                  <a:pt x="241964" y="12943"/>
                </a:lnTo>
                <a:lnTo>
                  <a:pt x="254507" y="12191"/>
                </a:lnTo>
                <a:close/>
              </a:path>
              <a:path w="316991" h="44195">
                <a:moveTo>
                  <a:pt x="254507" y="37972"/>
                </a:moveTo>
                <a:lnTo>
                  <a:pt x="254507" y="12191"/>
                </a:lnTo>
                <a:lnTo>
                  <a:pt x="241964" y="12943"/>
                </a:lnTo>
                <a:lnTo>
                  <a:pt x="243839" y="44195"/>
                </a:lnTo>
                <a:lnTo>
                  <a:pt x="254507" y="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65692" y="3041905"/>
            <a:ext cx="662938" cy="301751"/>
          </a:xfrm>
          <a:custGeom>
            <a:avLst/>
            <a:gdLst/>
            <a:ahLst/>
            <a:cxnLst/>
            <a:rect l="l" t="t" r="r" b="b"/>
            <a:pathLst>
              <a:path w="662939" h="301751">
                <a:moveTo>
                  <a:pt x="67564" y="261748"/>
                </a:moveTo>
                <a:lnTo>
                  <a:pt x="54863" y="233171"/>
                </a:lnTo>
                <a:lnTo>
                  <a:pt x="0" y="298703"/>
                </a:lnTo>
                <a:lnTo>
                  <a:pt x="56387" y="300717"/>
                </a:lnTo>
                <a:lnTo>
                  <a:pt x="56387" y="266699"/>
                </a:lnTo>
                <a:lnTo>
                  <a:pt x="67564" y="261748"/>
                </a:lnTo>
                <a:close/>
              </a:path>
              <a:path w="662939" h="301751">
                <a:moveTo>
                  <a:pt x="72843" y="273626"/>
                </a:moveTo>
                <a:lnTo>
                  <a:pt x="67564" y="261748"/>
                </a:lnTo>
                <a:lnTo>
                  <a:pt x="56387" y="266699"/>
                </a:lnTo>
                <a:lnTo>
                  <a:pt x="60959" y="278891"/>
                </a:lnTo>
                <a:lnTo>
                  <a:pt x="72843" y="273626"/>
                </a:lnTo>
                <a:close/>
              </a:path>
              <a:path w="662939" h="301751">
                <a:moveTo>
                  <a:pt x="85343" y="301751"/>
                </a:moveTo>
                <a:lnTo>
                  <a:pt x="72843" y="273626"/>
                </a:lnTo>
                <a:lnTo>
                  <a:pt x="60959" y="278891"/>
                </a:lnTo>
                <a:lnTo>
                  <a:pt x="56387" y="266699"/>
                </a:lnTo>
                <a:lnTo>
                  <a:pt x="56387" y="300717"/>
                </a:lnTo>
                <a:lnTo>
                  <a:pt x="85343" y="301751"/>
                </a:lnTo>
                <a:close/>
              </a:path>
              <a:path w="662939" h="301751">
                <a:moveTo>
                  <a:pt x="662939" y="12191"/>
                </a:moveTo>
                <a:lnTo>
                  <a:pt x="658367" y="0"/>
                </a:lnTo>
                <a:lnTo>
                  <a:pt x="67564" y="261748"/>
                </a:lnTo>
                <a:lnTo>
                  <a:pt x="72843" y="273626"/>
                </a:lnTo>
                <a:lnTo>
                  <a:pt x="66293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49997" y="2799590"/>
            <a:ext cx="76199" cy="388619"/>
          </a:xfrm>
          <a:custGeom>
            <a:avLst/>
            <a:gdLst/>
            <a:ahLst/>
            <a:cxnLst/>
            <a:rect l="l" t="t" r="r" b="b"/>
            <a:pathLst>
              <a:path w="76199" h="388619">
                <a:moveTo>
                  <a:pt x="76199" y="312419"/>
                </a:moveTo>
                <a:lnTo>
                  <a:pt x="0" y="312419"/>
                </a:lnTo>
                <a:lnTo>
                  <a:pt x="32003" y="376427"/>
                </a:lnTo>
                <a:lnTo>
                  <a:pt x="32003" y="324611"/>
                </a:lnTo>
                <a:lnTo>
                  <a:pt x="44195" y="324611"/>
                </a:lnTo>
                <a:lnTo>
                  <a:pt x="44195" y="376427"/>
                </a:lnTo>
                <a:lnTo>
                  <a:pt x="76199" y="312419"/>
                </a:lnTo>
                <a:close/>
              </a:path>
              <a:path w="76199" h="388619">
                <a:moveTo>
                  <a:pt x="44195" y="312419"/>
                </a:moveTo>
                <a:lnTo>
                  <a:pt x="44195" y="0"/>
                </a:lnTo>
                <a:lnTo>
                  <a:pt x="32003" y="0"/>
                </a:lnTo>
                <a:lnTo>
                  <a:pt x="32003" y="312419"/>
                </a:lnTo>
                <a:lnTo>
                  <a:pt x="44195" y="312419"/>
                </a:lnTo>
                <a:close/>
              </a:path>
              <a:path w="76199" h="388619">
                <a:moveTo>
                  <a:pt x="44195" y="376427"/>
                </a:moveTo>
                <a:lnTo>
                  <a:pt x="44195" y="324611"/>
                </a:lnTo>
                <a:lnTo>
                  <a:pt x="32003" y="324611"/>
                </a:lnTo>
                <a:lnTo>
                  <a:pt x="32003" y="376427"/>
                </a:lnTo>
                <a:lnTo>
                  <a:pt x="38099" y="388619"/>
                </a:lnTo>
                <a:lnTo>
                  <a:pt x="44195" y="376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5962" y="2857500"/>
            <a:ext cx="76199" cy="330707"/>
          </a:xfrm>
          <a:custGeom>
            <a:avLst/>
            <a:gdLst/>
            <a:ahLst/>
            <a:cxnLst/>
            <a:rect l="l" t="t" r="r" b="b"/>
            <a:pathLst>
              <a:path w="76199" h="330707">
                <a:moveTo>
                  <a:pt x="31319" y="253339"/>
                </a:moveTo>
                <a:lnTo>
                  <a:pt x="0" y="251459"/>
                </a:lnTo>
                <a:lnTo>
                  <a:pt x="30479" y="323503"/>
                </a:lnTo>
                <a:lnTo>
                  <a:pt x="30479" y="266699"/>
                </a:lnTo>
                <a:lnTo>
                  <a:pt x="31319" y="253339"/>
                </a:lnTo>
                <a:close/>
              </a:path>
              <a:path w="76199" h="330707">
                <a:moveTo>
                  <a:pt x="43466" y="254067"/>
                </a:moveTo>
                <a:lnTo>
                  <a:pt x="31319" y="253339"/>
                </a:lnTo>
                <a:lnTo>
                  <a:pt x="30479" y="266699"/>
                </a:lnTo>
                <a:lnTo>
                  <a:pt x="42671" y="266699"/>
                </a:lnTo>
                <a:lnTo>
                  <a:pt x="43466" y="254067"/>
                </a:lnTo>
                <a:close/>
              </a:path>
              <a:path w="76199" h="330707">
                <a:moveTo>
                  <a:pt x="76199" y="256031"/>
                </a:moveTo>
                <a:lnTo>
                  <a:pt x="43466" y="254067"/>
                </a:lnTo>
                <a:lnTo>
                  <a:pt x="42671" y="266699"/>
                </a:lnTo>
                <a:lnTo>
                  <a:pt x="30479" y="266699"/>
                </a:lnTo>
                <a:lnTo>
                  <a:pt x="30479" y="323503"/>
                </a:lnTo>
                <a:lnTo>
                  <a:pt x="33527" y="330707"/>
                </a:lnTo>
                <a:lnTo>
                  <a:pt x="76199" y="256031"/>
                </a:lnTo>
                <a:close/>
              </a:path>
              <a:path w="76199" h="330707">
                <a:moveTo>
                  <a:pt x="59435" y="0"/>
                </a:moveTo>
                <a:lnTo>
                  <a:pt x="47243" y="0"/>
                </a:lnTo>
                <a:lnTo>
                  <a:pt x="31319" y="253339"/>
                </a:lnTo>
                <a:lnTo>
                  <a:pt x="43466" y="254067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23889" y="3892295"/>
            <a:ext cx="832103" cy="44195"/>
          </a:xfrm>
          <a:custGeom>
            <a:avLst/>
            <a:gdLst/>
            <a:ahLst/>
            <a:cxnLst/>
            <a:rect l="l" t="t" r="r" b="b"/>
            <a:pathLst>
              <a:path w="832103" h="44195">
                <a:moveTo>
                  <a:pt x="769619" y="12191"/>
                </a:moveTo>
                <a:lnTo>
                  <a:pt x="769619" y="0"/>
                </a:lnTo>
                <a:lnTo>
                  <a:pt x="0" y="0"/>
                </a:lnTo>
                <a:lnTo>
                  <a:pt x="0" y="12191"/>
                </a:lnTo>
                <a:lnTo>
                  <a:pt x="769619" y="12191"/>
                </a:lnTo>
                <a:close/>
              </a:path>
              <a:path w="832103" h="44195">
                <a:moveTo>
                  <a:pt x="832103" y="6095"/>
                </a:moveTo>
                <a:lnTo>
                  <a:pt x="755903" y="-32003"/>
                </a:lnTo>
                <a:lnTo>
                  <a:pt x="755903" y="0"/>
                </a:lnTo>
                <a:lnTo>
                  <a:pt x="769619" y="0"/>
                </a:lnTo>
                <a:lnTo>
                  <a:pt x="769619" y="37337"/>
                </a:lnTo>
                <a:lnTo>
                  <a:pt x="832103" y="6095"/>
                </a:lnTo>
                <a:close/>
              </a:path>
              <a:path w="832103" h="44195">
                <a:moveTo>
                  <a:pt x="769619" y="37337"/>
                </a:moveTo>
                <a:lnTo>
                  <a:pt x="769619" y="12191"/>
                </a:lnTo>
                <a:lnTo>
                  <a:pt x="755903" y="12191"/>
                </a:lnTo>
                <a:lnTo>
                  <a:pt x="755903" y="44195"/>
                </a:lnTo>
                <a:lnTo>
                  <a:pt x="769619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82686" y="3912107"/>
            <a:ext cx="1389887" cy="44195"/>
          </a:xfrm>
          <a:custGeom>
            <a:avLst/>
            <a:gdLst/>
            <a:ahLst/>
            <a:cxnLst/>
            <a:rect l="l" t="t" r="r" b="b"/>
            <a:pathLst>
              <a:path w="1389887" h="44195">
                <a:moveTo>
                  <a:pt x="1327403" y="12191"/>
                </a:moveTo>
                <a:lnTo>
                  <a:pt x="1327403" y="0"/>
                </a:lnTo>
                <a:lnTo>
                  <a:pt x="0" y="0"/>
                </a:lnTo>
                <a:lnTo>
                  <a:pt x="0" y="12191"/>
                </a:lnTo>
                <a:lnTo>
                  <a:pt x="1327403" y="12191"/>
                </a:lnTo>
                <a:close/>
              </a:path>
              <a:path w="1389887" h="44195">
                <a:moveTo>
                  <a:pt x="1389887" y="6095"/>
                </a:moveTo>
                <a:lnTo>
                  <a:pt x="1313687" y="-32003"/>
                </a:lnTo>
                <a:lnTo>
                  <a:pt x="1313687" y="0"/>
                </a:lnTo>
                <a:lnTo>
                  <a:pt x="1327403" y="0"/>
                </a:lnTo>
                <a:lnTo>
                  <a:pt x="1327403" y="37337"/>
                </a:lnTo>
                <a:lnTo>
                  <a:pt x="1389887" y="6095"/>
                </a:lnTo>
                <a:close/>
              </a:path>
              <a:path w="1389887" h="44195">
                <a:moveTo>
                  <a:pt x="1327403" y="37337"/>
                </a:moveTo>
                <a:lnTo>
                  <a:pt x="1327403" y="12191"/>
                </a:lnTo>
                <a:lnTo>
                  <a:pt x="1313687" y="12191"/>
                </a:lnTo>
                <a:lnTo>
                  <a:pt x="1313687" y="44195"/>
                </a:lnTo>
                <a:lnTo>
                  <a:pt x="1327403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446522" y="6081265"/>
            <a:ext cx="2837815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266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46522" y="6076190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0322" y="5999988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70321" y="5999988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618223" y="6005067"/>
            <a:ext cx="234569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86973" y="4119371"/>
            <a:ext cx="1132204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527" marR="12696" indent="-216466"/>
            <a:r>
              <a:rPr spc="-10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un</a:t>
            </a:r>
            <a:r>
              <a:rPr dirty="0">
                <a:latin typeface="Times New Roman"/>
                <a:cs typeface="Times New Roman"/>
              </a:rPr>
              <a:t>cti</a:t>
            </a:r>
            <a:r>
              <a:rPr spc="-5" dirty="0">
                <a:latin typeface="Times New Roman"/>
                <a:cs typeface="Times New Roman"/>
              </a:rPr>
              <a:t>on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66413" y="4195572"/>
            <a:ext cx="110553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76175"/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te</a:t>
            </a:r>
            <a:r>
              <a:rPr spc="-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ed </a:t>
            </a:r>
            <a:r>
              <a:rPr spc="-10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ubs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5" y="2301747"/>
            <a:ext cx="4587875" cy="341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mi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5" dirty="0">
                <a:latin typeface="Century Gothic"/>
                <a:cs typeface="Century Gothic"/>
              </a:rPr>
              <a:t>o</a:t>
            </a:r>
            <a:r>
              <a:rPr sz="3200" spc="-10" dirty="0">
                <a:latin typeface="Century Gothic"/>
                <a:cs typeface="Century Gothic"/>
              </a:rPr>
              <a:t>l</a:t>
            </a:r>
            <a:r>
              <a:rPr sz="3200" dirty="0">
                <a:latin typeface="Century Gothic"/>
                <a:cs typeface="Century Gothic"/>
              </a:rPr>
              <a:t>ogi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K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-15" dirty="0">
                <a:latin typeface="Century Gothic"/>
                <a:cs typeface="Century Gothic"/>
              </a:rPr>
              <a:t>nd</a:t>
            </a:r>
            <a:r>
              <a:rPr sz="3200" spc="-10" dirty="0">
                <a:latin typeface="Century Gothic"/>
                <a:cs typeface="Century Gothic"/>
              </a:rPr>
              <a:t>ala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dirty="0">
                <a:latin typeface="Century Gothic"/>
                <a:cs typeface="Century Gothic"/>
              </a:rPr>
              <a:t>T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ju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gi</a:t>
            </a:r>
            <a:r>
              <a:rPr sz="3200" spc="-2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M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15" dirty="0">
                <a:latin typeface="Century Gothic"/>
                <a:cs typeface="Century Gothic"/>
              </a:rPr>
              <a:t>d</a:t>
            </a:r>
            <a:r>
              <a:rPr sz="3200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 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gu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k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spc="-5" dirty="0">
                <a:latin typeface="Century Gothic"/>
                <a:cs typeface="Century Gothic"/>
              </a:rPr>
              <a:t>v</a:t>
            </a:r>
            <a:r>
              <a:rPr sz="3200" spc="-10" dirty="0">
                <a:latin typeface="Century Gothic"/>
                <a:cs typeface="Century Gothic"/>
              </a:rPr>
              <a:t>it</a:t>
            </a: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s </a:t>
            </a:r>
            <a:r>
              <a:rPr sz="3200" spc="-1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2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2504902"/>
            <a:r>
              <a:rPr sz="4500" dirty="0">
                <a:latin typeface="Arial"/>
                <a:cs typeface="Arial"/>
              </a:rPr>
              <a:t>OU</a:t>
            </a:r>
            <a:r>
              <a:rPr sz="4500" spc="-5" dirty="0">
                <a:latin typeface="Arial"/>
                <a:cs typeface="Arial"/>
              </a:rPr>
              <a:t>T</a:t>
            </a:r>
            <a:r>
              <a:rPr sz="4500" spc="-10" dirty="0">
                <a:latin typeface="Arial"/>
                <a:cs typeface="Arial"/>
              </a:rPr>
              <a:t>L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NE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5515355"/>
            <a:ext cx="2212848" cy="208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11083" y="1650493"/>
            <a:ext cx="2040635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1888" y="1783082"/>
            <a:ext cx="2042159" cy="807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8268" y="1871980"/>
            <a:ext cx="154940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396112"/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 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qu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3707" y="5448302"/>
            <a:ext cx="2500883" cy="332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6349" y="5451855"/>
            <a:ext cx="235966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10" dirty="0">
                <a:latin typeface="Times New Roman"/>
                <a:cs typeface="Times New Roman"/>
              </a:rPr>
              <a:t>’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rs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194" y="5258305"/>
            <a:ext cx="2837815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1347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6193" y="5253228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993" y="5177027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9992" y="5178553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8773" y="5182107"/>
            <a:ext cx="204406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9717" y="3096769"/>
            <a:ext cx="1976626" cy="1222247"/>
          </a:xfrm>
          <a:custGeom>
            <a:avLst/>
            <a:gdLst/>
            <a:ahLst/>
            <a:cxnLst/>
            <a:rect l="l" t="t" r="r" b="b"/>
            <a:pathLst>
              <a:path w="1976627" h="1222247">
                <a:moveTo>
                  <a:pt x="989075" y="0"/>
                </a:moveTo>
                <a:lnTo>
                  <a:pt x="908045" y="2030"/>
                </a:lnTo>
                <a:lnTo>
                  <a:pt x="828802" y="8017"/>
                </a:lnTo>
                <a:lnTo>
                  <a:pt x="751604" y="17801"/>
                </a:lnTo>
                <a:lnTo>
                  <a:pt x="676704" y="31223"/>
                </a:lnTo>
                <a:lnTo>
                  <a:pt x="604361" y="48125"/>
                </a:lnTo>
                <a:lnTo>
                  <a:pt x="534829" y="68346"/>
                </a:lnTo>
                <a:lnTo>
                  <a:pt x="468365" y="91730"/>
                </a:lnTo>
                <a:lnTo>
                  <a:pt x="405225" y="118116"/>
                </a:lnTo>
                <a:lnTo>
                  <a:pt x="345665" y="147345"/>
                </a:lnTo>
                <a:lnTo>
                  <a:pt x="289940" y="179260"/>
                </a:lnTo>
                <a:lnTo>
                  <a:pt x="238308" y="213701"/>
                </a:lnTo>
                <a:lnTo>
                  <a:pt x="191024" y="250509"/>
                </a:lnTo>
                <a:lnTo>
                  <a:pt x="148343" y="289525"/>
                </a:lnTo>
                <a:lnTo>
                  <a:pt x="110523" y="330590"/>
                </a:lnTo>
                <a:lnTo>
                  <a:pt x="77819" y="373546"/>
                </a:lnTo>
                <a:lnTo>
                  <a:pt x="50487" y="418234"/>
                </a:lnTo>
                <a:lnTo>
                  <a:pt x="28783" y="464494"/>
                </a:lnTo>
                <a:lnTo>
                  <a:pt x="12963" y="512169"/>
                </a:lnTo>
                <a:lnTo>
                  <a:pt x="3283" y="561098"/>
                </a:lnTo>
                <a:lnTo>
                  <a:pt x="0" y="611123"/>
                </a:lnTo>
                <a:lnTo>
                  <a:pt x="3283" y="661355"/>
                </a:lnTo>
                <a:lnTo>
                  <a:pt x="12963" y="710449"/>
                </a:lnTo>
                <a:lnTo>
                  <a:pt x="28783" y="758248"/>
                </a:lnTo>
                <a:lnTo>
                  <a:pt x="50487" y="804598"/>
                </a:lnTo>
                <a:lnTo>
                  <a:pt x="77819" y="849344"/>
                </a:lnTo>
                <a:lnTo>
                  <a:pt x="110523" y="892329"/>
                </a:lnTo>
                <a:lnTo>
                  <a:pt x="148343" y="933398"/>
                </a:lnTo>
                <a:lnTo>
                  <a:pt x="191024" y="972397"/>
                </a:lnTo>
                <a:lnTo>
                  <a:pt x="238308" y="1009169"/>
                </a:lnTo>
                <a:lnTo>
                  <a:pt x="289940" y="1043558"/>
                </a:lnTo>
                <a:lnTo>
                  <a:pt x="345665" y="1075411"/>
                </a:lnTo>
                <a:lnTo>
                  <a:pt x="405225" y="1104570"/>
                </a:lnTo>
                <a:lnTo>
                  <a:pt x="468365" y="1130881"/>
                </a:lnTo>
                <a:lnTo>
                  <a:pt x="534829" y="1154189"/>
                </a:lnTo>
                <a:lnTo>
                  <a:pt x="604361" y="1174337"/>
                </a:lnTo>
                <a:lnTo>
                  <a:pt x="676704" y="1191170"/>
                </a:lnTo>
                <a:lnTo>
                  <a:pt x="751604" y="1204533"/>
                </a:lnTo>
                <a:lnTo>
                  <a:pt x="828802" y="1214271"/>
                </a:lnTo>
                <a:lnTo>
                  <a:pt x="908045" y="1220227"/>
                </a:lnTo>
                <a:lnTo>
                  <a:pt x="989075" y="1222247"/>
                </a:lnTo>
                <a:lnTo>
                  <a:pt x="1070095" y="1220227"/>
                </a:lnTo>
                <a:lnTo>
                  <a:pt x="1149306" y="1214271"/>
                </a:lnTo>
                <a:lnTo>
                  <a:pt x="1226455" y="1204533"/>
                </a:lnTo>
                <a:lnTo>
                  <a:pt x="1301288" y="1191170"/>
                </a:lnTo>
                <a:lnTo>
                  <a:pt x="1373552" y="1174337"/>
                </a:lnTo>
                <a:lnTo>
                  <a:pt x="1442993" y="1154189"/>
                </a:lnTo>
                <a:lnTo>
                  <a:pt x="1509356" y="1130881"/>
                </a:lnTo>
                <a:lnTo>
                  <a:pt x="1572390" y="1104570"/>
                </a:lnTo>
                <a:lnTo>
                  <a:pt x="1631838" y="1075411"/>
                </a:lnTo>
                <a:lnTo>
                  <a:pt x="1687448" y="1043558"/>
                </a:lnTo>
                <a:lnTo>
                  <a:pt x="1738967" y="1009169"/>
                </a:lnTo>
                <a:lnTo>
                  <a:pt x="1786140" y="972397"/>
                </a:lnTo>
                <a:lnTo>
                  <a:pt x="1828713" y="933398"/>
                </a:lnTo>
                <a:lnTo>
                  <a:pt x="1866433" y="892329"/>
                </a:lnTo>
                <a:lnTo>
                  <a:pt x="1899046" y="849344"/>
                </a:lnTo>
                <a:lnTo>
                  <a:pt x="1926299" y="804598"/>
                </a:lnTo>
                <a:lnTo>
                  <a:pt x="1947937" y="758248"/>
                </a:lnTo>
                <a:lnTo>
                  <a:pt x="1963707" y="710449"/>
                </a:lnTo>
                <a:lnTo>
                  <a:pt x="1973355" y="661355"/>
                </a:lnTo>
                <a:lnTo>
                  <a:pt x="1976627" y="611123"/>
                </a:lnTo>
                <a:lnTo>
                  <a:pt x="1973355" y="561098"/>
                </a:lnTo>
                <a:lnTo>
                  <a:pt x="1963707" y="512169"/>
                </a:lnTo>
                <a:lnTo>
                  <a:pt x="1947937" y="464494"/>
                </a:lnTo>
                <a:lnTo>
                  <a:pt x="1926299" y="418234"/>
                </a:lnTo>
                <a:lnTo>
                  <a:pt x="1899046" y="373546"/>
                </a:lnTo>
                <a:lnTo>
                  <a:pt x="1866433" y="330590"/>
                </a:lnTo>
                <a:lnTo>
                  <a:pt x="1828713" y="289525"/>
                </a:lnTo>
                <a:lnTo>
                  <a:pt x="1786140" y="250509"/>
                </a:lnTo>
                <a:lnTo>
                  <a:pt x="1738967" y="213701"/>
                </a:lnTo>
                <a:lnTo>
                  <a:pt x="1687448" y="179260"/>
                </a:lnTo>
                <a:lnTo>
                  <a:pt x="1631838" y="147345"/>
                </a:lnTo>
                <a:lnTo>
                  <a:pt x="1572390" y="118116"/>
                </a:lnTo>
                <a:lnTo>
                  <a:pt x="1509356" y="91730"/>
                </a:lnTo>
                <a:lnTo>
                  <a:pt x="1442993" y="68346"/>
                </a:lnTo>
                <a:lnTo>
                  <a:pt x="1373552" y="48125"/>
                </a:lnTo>
                <a:lnTo>
                  <a:pt x="1301288" y="31223"/>
                </a:lnTo>
                <a:lnTo>
                  <a:pt x="1226455" y="17801"/>
                </a:lnTo>
                <a:lnTo>
                  <a:pt x="1149306" y="8017"/>
                </a:lnTo>
                <a:lnTo>
                  <a:pt x="1070095" y="2030"/>
                </a:lnTo>
                <a:lnTo>
                  <a:pt x="9890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4152" y="3723134"/>
            <a:ext cx="711706" cy="44195"/>
          </a:xfrm>
          <a:custGeom>
            <a:avLst/>
            <a:gdLst/>
            <a:ahLst/>
            <a:cxnLst/>
            <a:rect l="l" t="t" r="r" b="b"/>
            <a:pathLst>
              <a:path w="711707" h="44195">
                <a:moveTo>
                  <a:pt x="647699" y="12191"/>
                </a:moveTo>
                <a:lnTo>
                  <a:pt x="647699" y="0"/>
                </a:lnTo>
                <a:lnTo>
                  <a:pt x="0" y="0"/>
                </a:lnTo>
                <a:lnTo>
                  <a:pt x="0" y="12191"/>
                </a:lnTo>
                <a:lnTo>
                  <a:pt x="647699" y="12191"/>
                </a:lnTo>
                <a:close/>
              </a:path>
              <a:path w="711707" h="44195">
                <a:moveTo>
                  <a:pt x="711707" y="6095"/>
                </a:moveTo>
                <a:lnTo>
                  <a:pt x="635507" y="-32003"/>
                </a:lnTo>
                <a:lnTo>
                  <a:pt x="635507" y="0"/>
                </a:lnTo>
                <a:lnTo>
                  <a:pt x="647699" y="0"/>
                </a:lnTo>
                <a:lnTo>
                  <a:pt x="647699" y="38099"/>
                </a:lnTo>
                <a:lnTo>
                  <a:pt x="711707" y="6095"/>
                </a:lnTo>
                <a:close/>
              </a:path>
              <a:path w="711707" h="44195">
                <a:moveTo>
                  <a:pt x="647699" y="38099"/>
                </a:moveTo>
                <a:lnTo>
                  <a:pt x="647699" y="12191"/>
                </a:lnTo>
                <a:lnTo>
                  <a:pt x="635507" y="12191"/>
                </a:lnTo>
                <a:lnTo>
                  <a:pt x="635507" y="44195"/>
                </a:lnTo>
                <a:lnTo>
                  <a:pt x="647699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3292" y="3096769"/>
            <a:ext cx="1876042" cy="1222247"/>
          </a:xfrm>
          <a:custGeom>
            <a:avLst/>
            <a:gdLst/>
            <a:ahLst/>
            <a:cxnLst/>
            <a:rect l="l" t="t" r="r" b="b"/>
            <a:pathLst>
              <a:path w="1876043" h="1222247">
                <a:moveTo>
                  <a:pt x="938783" y="0"/>
                </a:moveTo>
                <a:lnTo>
                  <a:pt x="861831" y="2030"/>
                </a:lnTo>
                <a:lnTo>
                  <a:pt x="786585" y="8017"/>
                </a:lnTo>
                <a:lnTo>
                  <a:pt x="713286" y="17801"/>
                </a:lnTo>
                <a:lnTo>
                  <a:pt x="642177" y="31223"/>
                </a:lnTo>
                <a:lnTo>
                  <a:pt x="573500" y="48125"/>
                </a:lnTo>
                <a:lnTo>
                  <a:pt x="507498" y="68346"/>
                </a:lnTo>
                <a:lnTo>
                  <a:pt x="444412" y="91730"/>
                </a:lnTo>
                <a:lnTo>
                  <a:pt x="384486" y="118116"/>
                </a:lnTo>
                <a:lnTo>
                  <a:pt x="327962" y="147345"/>
                </a:lnTo>
                <a:lnTo>
                  <a:pt x="275081" y="179260"/>
                </a:lnTo>
                <a:lnTo>
                  <a:pt x="226087" y="213701"/>
                </a:lnTo>
                <a:lnTo>
                  <a:pt x="181221" y="250509"/>
                </a:lnTo>
                <a:lnTo>
                  <a:pt x="140726" y="289525"/>
                </a:lnTo>
                <a:lnTo>
                  <a:pt x="104845" y="330590"/>
                </a:lnTo>
                <a:lnTo>
                  <a:pt x="73818" y="373546"/>
                </a:lnTo>
                <a:lnTo>
                  <a:pt x="47890" y="418234"/>
                </a:lnTo>
                <a:lnTo>
                  <a:pt x="27301" y="464494"/>
                </a:lnTo>
                <a:lnTo>
                  <a:pt x="12295" y="512169"/>
                </a:lnTo>
                <a:lnTo>
                  <a:pt x="3114" y="561098"/>
                </a:lnTo>
                <a:lnTo>
                  <a:pt x="0" y="611123"/>
                </a:lnTo>
                <a:lnTo>
                  <a:pt x="3114" y="661355"/>
                </a:lnTo>
                <a:lnTo>
                  <a:pt x="12295" y="710449"/>
                </a:lnTo>
                <a:lnTo>
                  <a:pt x="27301" y="758248"/>
                </a:lnTo>
                <a:lnTo>
                  <a:pt x="47890" y="804598"/>
                </a:lnTo>
                <a:lnTo>
                  <a:pt x="73818" y="849344"/>
                </a:lnTo>
                <a:lnTo>
                  <a:pt x="104845" y="892329"/>
                </a:lnTo>
                <a:lnTo>
                  <a:pt x="140726" y="933398"/>
                </a:lnTo>
                <a:lnTo>
                  <a:pt x="181221" y="972397"/>
                </a:lnTo>
                <a:lnTo>
                  <a:pt x="226087" y="1009169"/>
                </a:lnTo>
                <a:lnTo>
                  <a:pt x="275081" y="1043558"/>
                </a:lnTo>
                <a:lnTo>
                  <a:pt x="327962" y="1075411"/>
                </a:lnTo>
                <a:lnTo>
                  <a:pt x="384486" y="1104570"/>
                </a:lnTo>
                <a:lnTo>
                  <a:pt x="444412" y="1130881"/>
                </a:lnTo>
                <a:lnTo>
                  <a:pt x="507498" y="1154189"/>
                </a:lnTo>
                <a:lnTo>
                  <a:pt x="573500" y="1174337"/>
                </a:lnTo>
                <a:lnTo>
                  <a:pt x="642177" y="1191170"/>
                </a:lnTo>
                <a:lnTo>
                  <a:pt x="713286" y="1204533"/>
                </a:lnTo>
                <a:lnTo>
                  <a:pt x="786585" y="1214271"/>
                </a:lnTo>
                <a:lnTo>
                  <a:pt x="861831" y="1220227"/>
                </a:lnTo>
                <a:lnTo>
                  <a:pt x="938783" y="1222247"/>
                </a:lnTo>
                <a:lnTo>
                  <a:pt x="1015518" y="1220227"/>
                </a:lnTo>
                <a:lnTo>
                  <a:pt x="1090569" y="1214271"/>
                </a:lnTo>
                <a:lnTo>
                  <a:pt x="1163693" y="1204533"/>
                </a:lnTo>
                <a:lnTo>
                  <a:pt x="1234647" y="1191170"/>
                </a:lnTo>
                <a:lnTo>
                  <a:pt x="1303186" y="1174337"/>
                </a:lnTo>
                <a:lnTo>
                  <a:pt x="1369068" y="1154189"/>
                </a:lnTo>
                <a:lnTo>
                  <a:pt x="1432049" y="1130881"/>
                </a:lnTo>
                <a:lnTo>
                  <a:pt x="1491886" y="1104570"/>
                </a:lnTo>
                <a:lnTo>
                  <a:pt x="1548335" y="1075411"/>
                </a:lnTo>
                <a:lnTo>
                  <a:pt x="1601152" y="1043558"/>
                </a:lnTo>
                <a:lnTo>
                  <a:pt x="1650095" y="1009169"/>
                </a:lnTo>
                <a:lnTo>
                  <a:pt x="1694919" y="972397"/>
                </a:lnTo>
                <a:lnTo>
                  <a:pt x="1735382" y="933398"/>
                </a:lnTo>
                <a:lnTo>
                  <a:pt x="1771240" y="892329"/>
                </a:lnTo>
                <a:lnTo>
                  <a:pt x="1802249" y="849344"/>
                </a:lnTo>
                <a:lnTo>
                  <a:pt x="1828165" y="804598"/>
                </a:lnTo>
                <a:lnTo>
                  <a:pt x="1848747" y="758248"/>
                </a:lnTo>
                <a:lnTo>
                  <a:pt x="1863749" y="710449"/>
                </a:lnTo>
                <a:lnTo>
                  <a:pt x="1872929" y="661355"/>
                </a:lnTo>
                <a:lnTo>
                  <a:pt x="1876043" y="611123"/>
                </a:lnTo>
                <a:lnTo>
                  <a:pt x="1872929" y="561098"/>
                </a:lnTo>
                <a:lnTo>
                  <a:pt x="1863749" y="512169"/>
                </a:lnTo>
                <a:lnTo>
                  <a:pt x="1848747" y="464494"/>
                </a:lnTo>
                <a:lnTo>
                  <a:pt x="1828165" y="418234"/>
                </a:lnTo>
                <a:lnTo>
                  <a:pt x="1802249" y="373546"/>
                </a:lnTo>
                <a:lnTo>
                  <a:pt x="1771240" y="330590"/>
                </a:lnTo>
                <a:lnTo>
                  <a:pt x="1735382" y="289525"/>
                </a:lnTo>
                <a:lnTo>
                  <a:pt x="1694919" y="250509"/>
                </a:lnTo>
                <a:lnTo>
                  <a:pt x="1650095" y="213701"/>
                </a:lnTo>
                <a:lnTo>
                  <a:pt x="1601152" y="179260"/>
                </a:lnTo>
                <a:lnTo>
                  <a:pt x="1548335" y="147345"/>
                </a:lnTo>
                <a:lnTo>
                  <a:pt x="1491886" y="118116"/>
                </a:lnTo>
                <a:lnTo>
                  <a:pt x="1432049" y="91730"/>
                </a:lnTo>
                <a:lnTo>
                  <a:pt x="1369068" y="68346"/>
                </a:lnTo>
                <a:lnTo>
                  <a:pt x="1303186" y="48125"/>
                </a:lnTo>
                <a:lnTo>
                  <a:pt x="1234647" y="31223"/>
                </a:lnTo>
                <a:lnTo>
                  <a:pt x="1163693" y="17801"/>
                </a:lnTo>
                <a:lnTo>
                  <a:pt x="1090569" y="8017"/>
                </a:lnTo>
                <a:lnTo>
                  <a:pt x="1015518" y="2030"/>
                </a:lnTo>
                <a:lnTo>
                  <a:pt x="93878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3207" y="1501141"/>
            <a:ext cx="2526791" cy="1159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02838" y="3511416"/>
            <a:ext cx="1717039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8776" marR="12696" indent="-556081">
              <a:lnSpc>
                <a:spcPct val="75800"/>
              </a:lnSpc>
            </a:pPr>
            <a:r>
              <a:rPr sz="2500" b="1" spc="-5" dirty="0">
                <a:latin typeface="Times New Roman"/>
                <a:cs typeface="Times New Roman"/>
              </a:rPr>
              <a:t>P</a:t>
            </a:r>
            <a:r>
              <a:rPr sz="2500" b="1" dirty="0">
                <a:latin typeface="Times New Roman"/>
                <a:cs typeface="Times New Roman"/>
              </a:rPr>
              <a:t>erf</a:t>
            </a:r>
            <a:r>
              <a:rPr sz="2500" b="1" spc="-15" dirty="0">
                <a:latin typeface="Times New Roman"/>
                <a:cs typeface="Times New Roman"/>
              </a:rPr>
              <a:t>o</a:t>
            </a:r>
            <a:r>
              <a:rPr sz="2500" b="1" dirty="0">
                <a:latin typeface="Times New Roman"/>
                <a:cs typeface="Times New Roman"/>
              </a:rPr>
              <a:t>rm</a:t>
            </a:r>
            <a:r>
              <a:rPr sz="2500" b="1" spc="-5" dirty="0">
                <a:latin typeface="Times New Roman"/>
                <a:cs typeface="Times New Roman"/>
              </a:rPr>
              <a:t>an</a:t>
            </a:r>
            <a:r>
              <a:rPr sz="2500" b="1" spc="-10" dirty="0">
                <a:latin typeface="Times New Roman"/>
                <a:cs typeface="Times New Roman"/>
              </a:rPr>
              <a:t>c</a:t>
            </a:r>
            <a:r>
              <a:rPr sz="2500" b="1" dirty="0">
                <a:latin typeface="Times New Roman"/>
                <a:cs typeface="Times New Roman"/>
              </a:rPr>
              <a:t>e </a:t>
            </a:r>
            <a:r>
              <a:rPr sz="2500" b="1" spc="-10" dirty="0">
                <a:latin typeface="Times New Roman"/>
                <a:cs typeface="Times New Roman"/>
              </a:rPr>
              <a:t>T</a:t>
            </a:r>
            <a:r>
              <a:rPr sz="2500" b="1" dirty="0">
                <a:latin typeface="Times New Roman"/>
                <a:cs typeface="Times New Roman"/>
              </a:rPr>
              <a:t>est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3283" y="3511416"/>
            <a:ext cx="151574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2288" marR="12696" indent="-460225">
              <a:lnSpc>
                <a:spcPct val="75800"/>
              </a:lnSpc>
            </a:pPr>
            <a:r>
              <a:rPr sz="2500" b="1" spc="-10" dirty="0">
                <a:latin typeface="Times New Roman"/>
                <a:cs typeface="Times New Roman"/>
              </a:rPr>
              <a:t>A</a:t>
            </a:r>
            <a:r>
              <a:rPr sz="2500" b="1" dirty="0">
                <a:latin typeface="Times New Roman"/>
                <a:cs typeface="Times New Roman"/>
              </a:rPr>
              <a:t>cce</a:t>
            </a:r>
            <a:r>
              <a:rPr sz="2500" b="1" spc="-5" dirty="0">
                <a:latin typeface="Times New Roman"/>
                <a:cs typeface="Times New Roman"/>
              </a:rPr>
              <a:t>p</a:t>
            </a:r>
            <a:r>
              <a:rPr sz="2500" b="1" dirty="0">
                <a:latin typeface="Times New Roman"/>
                <a:cs typeface="Times New Roman"/>
              </a:rPr>
              <a:t>t</a:t>
            </a:r>
            <a:r>
              <a:rPr sz="2500" b="1" spc="-5" dirty="0">
                <a:latin typeface="Times New Roman"/>
                <a:cs typeface="Times New Roman"/>
              </a:rPr>
              <a:t>an</a:t>
            </a:r>
            <a:r>
              <a:rPr sz="2500" b="1" dirty="0">
                <a:latin typeface="Times New Roman"/>
                <a:cs typeface="Times New Roman"/>
              </a:rPr>
              <a:t>ce </a:t>
            </a:r>
            <a:r>
              <a:rPr sz="2500" b="1" spc="-10" dirty="0">
                <a:latin typeface="Times New Roman"/>
                <a:cs typeface="Times New Roman"/>
              </a:rPr>
              <a:t>T</a:t>
            </a:r>
            <a:r>
              <a:rPr sz="2500" b="1" dirty="0">
                <a:latin typeface="Times New Roman"/>
                <a:cs typeface="Times New Roman"/>
              </a:rPr>
              <a:t>est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4741" y="1614425"/>
            <a:ext cx="182372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-62845" algn="ctr"/>
            <a:r>
              <a:rPr sz="2000" b="1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li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0" dirty="0">
                <a:latin typeface="Times New Roman"/>
                <a:cs typeface="Times New Roman"/>
              </a:rPr>
              <a:t>’</a:t>
            </a:r>
            <a:r>
              <a:rPr sz="2000" b="1" dirty="0">
                <a:latin typeface="Times New Roman"/>
                <a:cs typeface="Times New Roman"/>
              </a:rPr>
              <a:t>s Und</a:t>
            </a:r>
            <a:r>
              <a:rPr sz="2000" b="1" spc="-5" dirty="0">
                <a:latin typeface="Times New Roman"/>
                <a:cs typeface="Times New Roman"/>
              </a:rPr>
              <a:t>er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nd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g 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q</a:t>
            </a:r>
            <a:r>
              <a:rPr sz="2000" b="1" dirty="0">
                <a:latin typeface="Times New Roman"/>
                <a:cs typeface="Times New Roman"/>
              </a:rPr>
              <a:t>u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rem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9547" y="3122555"/>
            <a:ext cx="1132204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527" marR="12696" indent="-216466">
              <a:lnSpc>
                <a:spcPct val="100600"/>
              </a:lnSpc>
            </a:pPr>
            <a:r>
              <a:rPr spc="-10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un</a:t>
            </a:r>
            <a:r>
              <a:rPr dirty="0">
                <a:latin typeface="Times New Roman"/>
                <a:cs typeface="Times New Roman"/>
              </a:rPr>
              <a:t>cti</a:t>
            </a:r>
            <a:r>
              <a:rPr spc="-5" dirty="0">
                <a:latin typeface="Times New Roman"/>
                <a:cs typeface="Times New Roman"/>
              </a:rPr>
              <a:t>on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3154" y="3096769"/>
            <a:ext cx="1874519" cy="1222247"/>
          </a:xfrm>
          <a:custGeom>
            <a:avLst/>
            <a:gdLst/>
            <a:ahLst/>
            <a:cxnLst/>
            <a:rect l="l" t="t" r="r" b="b"/>
            <a:pathLst>
              <a:path w="1874519" h="1222247">
                <a:moveTo>
                  <a:pt x="937259" y="0"/>
                </a:moveTo>
                <a:lnTo>
                  <a:pt x="860318" y="2030"/>
                </a:lnTo>
                <a:lnTo>
                  <a:pt x="785103" y="8017"/>
                </a:lnTo>
                <a:lnTo>
                  <a:pt x="711854" y="17801"/>
                </a:lnTo>
                <a:lnTo>
                  <a:pt x="640811" y="31223"/>
                </a:lnTo>
                <a:lnTo>
                  <a:pt x="572214" y="48125"/>
                </a:lnTo>
                <a:lnTo>
                  <a:pt x="506303" y="68346"/>
                </a:lnTo>
                <a:lnTo>
                  <a:pt x="443318" y="91730"/>
                </a:lnTo>
                <a:lnTo>
                  <a:pt x="383499" y="118116"/>
                </a:lnTo>
                <a:lnTo>
                  <a:pt x="327086" y="147345"/>
                </a:lnTo>
                <a:lnTo>
                  <a:pt x="274319" y="179260"/>
                </a:lnTo>
                <a:lnTo>
                  <a:pt x="225439" y="213701"/>
                </a:lnTo>
                <a:lnTo>
                  <a:pt x="180685" y="250509"/>
                </a:lnTo>
                <a:lnTo>
                  <a:pt x="140297" y="289525"/>
                </a:lnTo>
                <a:lnTo>
                  <a:pt x="104515" y="330590"/>
                </a:lnTo>
                <a:lnTo>
                  <a:pt x="73580" y="373546"/>
                </a:lnTo>
                <a:lnTo>
                  <a:pt x="47731" y="418234"/>
                </a:lnTo>
                <a:lnTo>
                  <a:pt x="27209" y="464494"/>
                </a:lnTo>
                <a:lnTo>
                  <a:pt x="12252" y="512169"/>
                </a:lnTo>
                <a:lnTo>
                  <a:pt x="3103" y="561098"/>
                </a:lnTo>
                <a:lnTo>
                  <a:pt x="0" y="611123"/>
                </a:lnTo>
                <a:lnTo>
                  <a:pt x="3103" y="661355"/>
                </a:lnTo>
                <a:lnTo>
                  <a:pt x="12252" y="710449"/>
                </a:lnTo>
                <a:lnTo>
                  <a:pt x="27209" y="758248"/>
                </a:lnTo>
                <a:lnTo>
                  <a:pt x="47731" y="804598"/>
                </a:lnTo>
                <a:lnTo>
                  <a:pt x="73580" y="849344"/>
                </a:lnTo>
                <a:lnTo>
                  <a:pt x="104515" y="892329"/>
                </a:lnTo>
                <a:lnTo>
                  <a:pt x="140297" y="933398"/>
                </a:lnTo>
                <a:lnTo>
                  <a:pt x="180685" y="972397"/>
                </a:lnTo>
                <a:lnTo>
                  <a:pt x="225439" y="1009169"/>
                </a:lnTo>
                <a:lnTo>
                  <a:pt x="274319" y="1043558"/>
                </a:lnTo>
                <a:lnTo>
                  <a:pt x="327086" y="1075411"/>
                </a:lnTo>
                <a:lnTo>
                  <a:pt x="383499" y="1104570"/>
                </a:lnTo>
                <a:lnTo>
                  <a:pt x="443318" y="1130881"/>
                </a:lnTo>
                <a:lnTo>
                  <a:pt x="506303" y="1154189"/>
                </a:lnTo>
                <a:lnTo>
                  <a:pt x="572214" y="1174337"/>
                </a:lnTo>
                <a:lnTo>
                  <a:pt x="640811" y="1191170"/>
                </a:lnTo>
                <a:lnTo>
                  <a:pt x="711854" y="1204533"/>
                </a:lnTo>
                <a:lnTo>
                  <a:pt x="785103" y="1214271"/>
                </a:lnTo>
                <a:lnTo>
                  <a:pt x="860318" y="1220227"/>
                </a:lnTo>
                <a:lnTo>
                  <a:pt x="937259" y="1222247"/>
                </a:lnTo>
                <a:lnTo>
                  <a:pt x="1014201" y="1220227"/>
                </a:lnTo>
                <a:lnTo>
                  <a:pt x="1089416" y="1214271"/>
                </a:lnTo>
                <a:lnTo>
                  <a:pt x="1162665" y="1204533"/>
                </a:lnTo>
                <a:lnTo>
                  <a:pt x="1233708" y="1191170"/>
                </a:lnTo>
                <a:lnTo>
                  <a:pt x="1302305" y="1174337"/>
                </a:lnTo>
                <a:lnTo>
                  <a:pt x="1368216" y="1154189"/>
                </a:lnTo>
                <a:lnTo>
                  <a:pt x="1431201" y="1130881"/>
                </a:lnTo>
                <a:lnTo>
                  <a:pt x="1491020" y="1104570"/>
                </a:lnTo>
                <a:lnTo>
                  <a:pt x="1547433" y="1075411"/>
                </a:lnTo>
                <a:lnTo>
                  <a:pt x="1600199" y="1043558"/>
                </a:lnTo>
                <a:lnTo>
                  <a:pt x="1649080" y="1009169"/>
                </a:lnTo>
                <a:lnTo>
                  <a:pt x="1693834" y="972397"/>
                </a:lnTo>
                <a:lnTo>
                  <a:pt x="1734222" y="933398"/>
                </a:lnTo>
                <a:lnTo>
                  <a:pt x="1770004" y="892329"/>
                </a:lnTo>
                <a:lnTo>
                  <a:pt x="1800939" y="849344"/>
                </a:lnTo>
                <a:lnTo>
                  <a:pt x="1826788" y="804598"/>
                </a:lnTo>
                <a:lnTo>
                  <a:pt x="1847310" y="758248"/>
                </a:lnTo>
                <a:lnTo>
                  <a:pt x="1862266" y="710449"/>
                </a:lnTo>
                <a:lnTo>
                  <a:pt x="1871416" y="661355"/>
                </a:lnTo>
                <a:lnTo>
                  <a:pt x="1874519" y="611123"/>
                </a:lnTo>
                <a:lnTo>
                  <a:pt x="1871416" y="561098"/>
                </a:lnTo>
                <a:lnTo>
                  <a:pt x="1862266" y="512169"/>
                </a:lnTo>
                <a:lnTo>
                  <a:pt x="1847310" y="464494"/>
                </a:lnTo>
                <a:lnTo>
                  <a:pt x="1826788" y="418234"/>
                </a:lnTo>
                <a:lnTo>
                  <a:pt x="1800939" y="373546"/>
                </a:lnTo>
                <a:lnTo>
                  <a:pt x="1770004" y="330590"/>
                </a:lnTo>
                <a:lnTo>
                  <a:pt x="1734222" y="289525"/>
                </a:lnTo>
                <a:lnTo>
                  <a:pt x="1693834" y="250509"/>
                </a:lnTo>
                <a:lnTo>
                  <a:pt x="1649080" y="213701"/>
                </a:lnTo>
                <a:lnTo>
                  <a:pt x="1600199" y="179260"/>
                </a:lnTo>
                <a:lnTo>
                  <a:pt x="1547433" y="147345"/>
                </a:lnTo>
                <a:lnTo>
                  <a:pt x="1491020" y="118116"/>
                </a:lnTo>
                <a:lnTo>
                  <a:pt x="1431201" y="91730"/>
                </a:lnTo>
                <a:lnTo>
                  <a:pt x="1368216" y="68346"/>
                </a:lnTo>
                <a:lnTo>
                  <a:pt x="1302305" y="48125"/>
                </a:lnTo>
                <a:lnTo>
                  <a:pt x="1233708" y="31223"/>
                </a:lnTo>
                <a:lnTo>
                  <a:pt x="1162665" y="17801"/>
                </a:lnTo>
                <a:lnTo>
                  <a:pt x="1089416" y="8017"/>
                </a:lnTo>
                <a:lnTo>
                  <a:pt x="1014201" y="2030"/>
                </a:lnTo>
                <a:lnTo>
                  <a:pt x="9372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58331" y="1744981"/>
            <a:ext cx="1869947" cy="960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8331" y="1746506"/>
            <a:ext cx="1869947" cy="958595"/>
          </a:xfrm>
          <a:custGeom>
            <a:avLst/>
            <a:gdLst/>
            <a:ahLst/>
            <a:cxnLst/>
            <a:rect l="l" t="t" r="r" b="b"/>
            <a:pathLst>
              <a:path w="1869947" h="958595">
                <a:moveTo>
                  <a:pt x="0" y="0"/>
                </a:moveTo>
                <a:lnTo>
                  <a:pt x="0" y="958595"/>
                </a:lnTo>
                <a:lnTo>
                  <a:pt x="1869947" y="958595"/>
                </a:lnTo>
                <a:lnTo>
                  <a:pt x="1869947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80094" y="3511416"/>
            <a:ext cx="1518285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749" marR="12696" indent="-457053">
              <a:lnSpc>
                <a:spcPct val="75800"/>
              </a:lnSpc>
            </a:pPr>
            <a:r>
              <a:rPr sz="2500" b="1" dirty="0">
                <a:latin typeface="Times New Roman"/>
                <a:cs typeface="Times New Roman"/>
              </a:rPr>
              <a:t>I</a:t>
            </a:r>
            <a:r>
              <a:rPr sz="2500" b="1" spc="-5" dirty="0">
                <a:latin typeface="Times New Roman"/>
                <a:cs typeface="Times New Roman"/>
              </a:rPr>
              <a:t>n</a:t>
            </a:r>
            <a:r>
              <a:rPr sz="2500" b="1" dirty="0">
                <a:latin typeface="Times New Roman"/>
                <a:cs typeface="Times New Roman"/>
              </a:rPr>
              <a:t>st</a:t>
            </a:r>
            <a:r>
              <a:rPr sz="2500" b="1" spc="-5" dirty="0">
                <a:latin typeface="Times New Roman"/>
                <a:cs typeface="Times New Roman"/>
              </a:rPr>
              <a:t>a</a:t>
            </a:r>
            <a:r>
              <a:rPr sz="2500" b="1" dirty="0">
                <a:latin typeface="Times New Roman"/>
                <a:cs typeface="Times New Roman"/>
              </a:rPr>
              <a:t>ll</a:t>
            </a:r>
            <a:r>
              <a:rPr sz="2500" b="1" spc="-15" dirty="0">
                <a:latin typeface="Times New Roman"/>
                <a:cs typeface="Times New Roman"/>
              </a:rPr>
              <a:t>a</a:t>
            </a:r>
            <a:r>
              <a:rPr sz="2500" b="1" dirty="0">
                <a:latin typeface="Times New Roman"/>
                <a:cs typeface="Times New Roman"/>
              </a:rPr>
              <a:t>ti</a:t>
            </a:r>
            <a:r>
              <a:rPr sz="2500" b="1" spc="-5" dirty="0">
                <a:latin typeface="Times New Roman"/>
                <a:cs typeface="Times New Roman"/>
              </a:rPr>
              <a:t>o</a:t>
            </a:r>
            <a:r>
              <a:rPr sz="2500" b="1" dirty="0">
                <a:latin typeface="Times New Roman"/>
                <a:cs typeface="Times New Roman"/>
              </a:rPr>
              <a:t>n </a:t>
            </a:r>
            <a:r>
              <a:rPr sz="2500" b="1" spc="-10" dirty="0">
                <a:latin typeface="Times New Roman"/>
                <a:cs typeface="Times New Roman"/>
              </a:rPr>
              <a:t>T</a:t>
            </a:r>
            <a:r>
              <a:rPr sz="2500" b="1" dirty="0">
                <a:latin typeface="Times New Roman"/>
                <a:cs typeface="Times New Roman"/>
              </a:rPr>
              <a:t>est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62034" y="1910079"/>
            <a:ext cx="146558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432294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 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spc="-5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44795" y="5250181"/>
            <a:ext cx="12191" cy="33527"/>
          </a:xfrm>
          <a:custGeom>
            <a:avLst/>
            <a:gdLst/>
            <a:ahLst/>
            <a:cxnLst/>
            <a:rect l="l" t="t" r="r" b="b"/>
            <a:pathLst>
              <a:path w="12191" h="33527">
                <a:moveTo>
                  <a:pt x="6095" y="0"/>
                </a:moveTo>
                <a:lnTo>
                  <a:pt x="6095" y="33527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75165" y="5250181"/>
            <a:ext cx="10667" cy="33527"/>
          </a:xfrm>
          <a:custGeom>
            <a:avLst/>
            <a:gdLst/>
            <a:ahLst/>
            <a:cxnLst/>
            <a:rect l="l" t="t" r="r" b="b"/>
            <a:pathLst>
              <a:path w="10667" h="33527">
                <a:moveTo>
                  <a:pt x="5333" y="0"/>
                </a:moveTo>
                <a:lnTo>
                  <a:pt x="5333" y="33527"/>
                </a:lnTo>
              </a:path>
            </a:pathLst>
          </a:custGeom>
          <a:ln w="119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2229" y="5266945"/>
            <a:ext cx="5189219" cy="0"/>
          </a:xfrm>
          <a:custGeom>
            <a:avLst/>
            <a:gdLst/>
            <a:ahLst/>
            <a:cxnLst/>
            <a:rect l="l" t="t" r="r" b="b"/>
            <a:pathLst>
              <a:path w="5189219">
                <a:moveTo>
                  <a:pt x="5189219" y="0"/>
                </a:moveTo>
                <a:lnTo>
                  <a:pt x="0" y="0"/>
                </a:lnTo>
              </a:path>
            </a:pathLst>
          </a:custGeom>
          <a:ln w="347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1191" y="5754625"/>
            <a:ext cx="1412747" cy="806196"/>
          </a:xfrm>
          <a:custGeom>
            <a:avLst/>
            <a:gdLst/>
            <a:ahLst/>
            <a:cxnLst/>
            <a:rect l="l" t="t" r="r" b="b"/>
            <a:pathLst>
              <a:path w="1412747" h="806195">
                <a:moveTo>
                  <a:pt x="705611" y="0"/>
                </a:moveTo>
                <a:lnTo>
                  <a:pt x="647680" y="1331"/>
                </a:lnTo>
                <a:lnTo>
                  <a:pt x="591049" y="5259"/>
                </a:lnTo>
                <a:lnTo>
                  <a:pt x="535900" y="11680"/>
                </a:lnTo>
                <a:lnTo>
                  <a:pt x="482413" y="20494"/>
                </a:lnTo>
                <a:lnTo>
                  <a:pt x="430768" y="31599"/>
                </a:lnTo>
                <a:lnTo>
                  <a:pt x="381146" y="44892"/>
                </a:lnTo>
                <a:lnTo>
                  <a:pt x="333728" y="60272"/>
                </a:lnTo>
                <a:lnTo>
                  <a:pt x="288694" y="77638"/>
                </a:lnTo>
                <a:lnTo>
                  <a:pt x="246225" y="96888"/>
                </a:lnTo>
                <a:lnTo>
                  <a:pt x="206501" y="117919"/>
                </a:lnTo>
                <a:lnTo>
                  <a:pt x="169704" y="140631"/>
                </a:lnTo>
                <a:lnTo>
                  <a:pt x="136013" y="164921"/>
                </a:lnTo>
                <a:lnTo>
                  <a:pt x="105610" y="190688"/>
                </a:lnTo>
                <a:lnTo>
                  <a:pt x="78674" y="217829"/>
                </a:lnTo>
                <a:lnTo>
                  <a:pt x="35929" y="275831"/>
                </a:lnTo>
                <a:lnTo>
                  <a:pt x="9223" y="338113"/>
                </a:lnTo>
                <a:lnTo>
                  <a:pt x="0" y="403859"/>
                </a:lnTo>
                <a:lnTo>
                  <a:pt x="2335" y="436898"/>
                </a:lnTo>
                <a:lnTo>
                  <a:pt x="20481" y="500643"/>
                </a:lnTo>
                <a:lnTo>
                  <a:pt x="55387" y="560593"/>
                </a:lnTo>
                <a:lnTo>
                  <a:pt x="105610" y="615926"/>
                </a:lnTo>
                <a:lnTo>
                  <a:pt x="136013" y="641603"/>
                </a:lnTo>
                <a:lnTo>
                  <a:pt x="169704" y="665818"/>
                </a:lnTo>
                <a:lnTo>
                  <a:pt x="206501" y="688466"/>
                </a:lnTo>
                <a:lnTo>
                  <a:pt x="246225" y="709446"/>
                </a:lnTo>
                <a:lnTo>
                  <a:pt x="288694" y="728654"/>
                </a:lnTo>
                <a:lnTo>
                  <a:pt x="333728" y="745988"/>
                </a:lnTo>
                <a:lnTo>
                  <a:pt x="381146" y="761344"/>
                </a:lnTo>
                <a:lnTo>
                  <a:pt x="430768" y="774620"/>
                </a:lnTo>
                <a:lnTo>
                  <a:pt x="482413" y="785713"/>
                </a:lnTo>
                <a:lnTo>
                  <a:pt x="535900" y="794520"/>
                </a:lnTo>
                <a:lnTo>
                  <a:pt x="591049" y="800938"/>
                </a:lnTo>
                <a:lnTo>
                  <a:pt x="647680" y="804864"/>
                </a:lnTo>
                <a:lnTo>
                  <a:pt x="705611" y="806195"/>
                </a:lnTo>
                <a:lnTo>
                  <a:pt x="763554" y="804864"/>
                </a:lnTo>
                <a:lnTo>
                  <a:pt x="820216" y="800938"/>
                </a:lnTo>
                <a:lnTo>
                  <a:pt x="875416" y="794520"/>
                </a:lnTo>
                <a:lnTo>
                  <a:pt x="928969" y="785713"/>
                </a:lnTo>
                <a:lnTo>
                  <a:pt x="980693" y="774620"/>
                </a:lnTo>
                <a:lnTo>
                  <a:pt x="1030406" y="761344"/>
                </a:lnTo>
                <a:lnTo>
                  <a:pt x="1077925" y="745988"/>
                </a:lnTo>
                <a:lnTo>
                  <a:pt x="1123066" y="728654"/>
                </a:lnTo>
                <a:lnTo>
                  <a:pt x="1165646" y="709446"/>
                </a:lnTo>
                <a:lnTo>
                  <a:pt x="1205483" y="688466"/>
                </a:lnTo>
                <a:lnTo>
                  <a:pt x="1242395" y="665818"/>
                </a:lnTo>
                <a:lnTo>
                  <a:pt x="1276197" y="641603"/>
                </a:lnTo>
                <a:lnTo>
                  <a:pt x="1306708" y="615926"/>
                </a:lnTo>
                <a:lnTo>
                  <a:pt x="1333743" y="588888"/>
                </a:lnTo>
                <a:lnTo>
                  <a:pt x="1376659" y="531144"/>
                </a:lnTo>
                <a:lnTo>
                  <a:pt x="1403482" y="469193"/>
                </a:lnTo>
                <a:lnTo>
                  <a:pt x="1412747" y="403859"/>
                </a:lnTo>
                <a:lnTo>
                  <a:pt x="1410401" y="370604"/>
                </a:lnTo>
                <a:lnTo>
                  <a:pt x="1392173" y="306488"/>
                </a:lnTo>
                <a:lnTo>
                  <a:pt x="1357121" y="246245"/>
                </a:lnTo>
                <a:lnTo>
                  <a:pt x="1306708" y="190688"/>
                </a:lnTo>
                <a:lnTo>
                  <a:pt x="1276197" y="164921"/>
                </a:lnTo>
                <a:lnTo>
                  <a:pt x="1242395" y="140631"/>
                </a:lnTo>
                <a:lnTo>
                  <a:pt x="1205483" y="117919"/>
                </a:lnTo>
                <a:lnTo>
                  <a:pt x="1165646" y="96888"/>
                </a:lnTo>
                <a:lnTo>
                  <a:pt x="1123066" y="77638"/>
                </a:lnTo>
                <a:lnTo>
                  <a:pt x="1077925" y="60272"/>
                </a:lnTo>
                <a:lnTo>
                  <a:pt x="1030406" y="44892"/>
                </a:lnTo>
                <a:lnTo>
                  <a:pt x="980693" y="31599"/>
                </a:lnTo>
                <a:lnTo>
                  <a:pt x="928969" y="20494"/>
                </a:lnTo>
                <a:lnTo>
                  <a:pt x="875416" y="11680"/>
                </a:lnTo>
                <a:lnTo>
                  <a:pt x="820216" y="5259"/>
                </a:lnTo>
                <a:lnTo>
                  <a:pt x="763554" y="1331"/>
                </a:lnTo>
                <a:lnTo>
                  <a:pt x="70561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50781" y="5907021"/>
            <a:ext cx="1289684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5" dirty="0">
                <a:latin typeface="Times New Roman"/>
                <a:cs typeface="Times New Roman"/>
              </a:rPr>
              <a:t>Sy</a:t>
            </a:r>
            <a:r>
              <a:rPr sz="2500" b="1" dirty="0">
                <a:latin typeface="Times New Roman"/>
                <a:cs typeface="Times New Roman"/>
              </a:rPr>
              <a:t>stem 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4077" y="6147815"/>
            <a:ext cx="499109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10" dirty="0">
                <a:latin typeface="Times New Roman"/>
                <a:cs typeface="Times New Roman"/>
              </a:rPr>
              <a:t>U</a:t>
            </a:r>
            <a:r>
              <a:rPr sz="2500" b="1" dirty="0">
                <a:latin typeface="Times New Roman"/>
                <a:cs typeface="Times New Roman"/>
              </a:rPr>
              <a:t>se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57927" y="1501142"/>
            <a:ext cx="0" cy="5189219"/>
          </a:xfrm>
          <a:custGeom>
            <a:avLst/>
            <a:gdLst/>
            <a:ahLst/>
            <a:cxnLst/>
            <a:rect l="l" t="t" r="r" b="b"/>
            <a:pathLst>
              <a:path h="5189219">
                <a:moveTo>
                  <a:pt x="0" y="0"/>
                </a:moveTo>
                <a:lnTo>
                  <a:pt x="0" y="5189219"/>
                </a:lnTo>
              </a:path>
            </a:pathLst>
          </a:custGeom>
          <a:ln w="12699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50755" y="4494152"/>
            <a:ext cx="700405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7775">
              <a:lnSpc>
                <a:spcPct val="100600"/>
              </a:lnSpc>
            </a:pPr>
            <a:r>
              <a:rPr spc="-5" dirty="0">
                <a:latin typeface="Times New Roman"/>
                <a:cs typeface="Times New Roman"/>
              </a:rPr>
              <a:t>Us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b</a:t>
            </a:r>
            <a:r>
              <a:rPr dirty="0">
                <a:latin typeface="Times New Roman"/>
                <a:cs typeface="Times New Roman"/>
              </a:rPr>
              <a:t>le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6103" y="3046355"/>
            <a:ext cx="915669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10" marR="12696" indent="-108551">
              <a:lnSpc>
                <a:spcPct val="100600"/>
              </a:lnSpc>
            </a:pPr>
            <a:r>
              <a:rPr spc="-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ali</a:t>
            </a:r>
            <a:r>
              <a:rPr spc="-5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ed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19388" y="3008255"/>
            <a:ext cx="891539" cy="56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551" marR="12696" indent="-96490">
              <a:lnSpc>
                <a:spcPct val="100600"/>
              </a:lnSpc>
            </a:pPr>
            <a:r>
              <a:rPr spc="-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cce</a:t>
            </a:r>
            <a:r>
              <a:rPr spc="-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ted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12593" y="2567939"/>
            <a:ext cx="76199" cy="559307"/>
          </a:xfrm>
          <a:custGeom>
            <a:avLst/>
            <a:gdLst/>
            <a:ahLst/>
            <a:cxnLst/>
            <a:rect l="l" t="t" r="r" b="b"/>
            <a:pathLst>
              <a:path w="76199" h="559307">
                <a:moveTo>
                  <a:pt x="76199" y="483107"/>
                </a:moveTo>
                <a:lnTo>
                  <a:pt x="0" y="483107"/>
                </a:lnTo>
                <a:lnTo>
                  <a:pt x="32003" y="547115"/>
                </a:lnTo>
                <a:lnTo>
                  <a:pt x="32003" y="495299"/>
                </a:lnTo>
                <a:lnTo>
                  <a:pt x="45719" y="495299"/>
                </a:lnTo>
                <a:lnTo>
                  <a:pt x="45719" y="544067"/>
                </a:lnTo>
                <a:lnTo>
                  <a:pt x="76199" y="483107"/>
                </a:lnTo>
                <a:close/>
              </a:path>
              <a:path w="76199" h="559307">
                <a:moveTo>
                  <a:pt x="45719" y="483107"/>
                </a:moveTo>
                <a:lnTo>
                  <a:pt x="45719" y="0"/>
                </a:lnTo>
                <a:lnTo>
                  <a:pt x="32003" y="0"/>
                </a:lnTo>
                <a:lnTo>
                  <a:pt x="32003" y="483107"/>
                </a:lnTo>
                <a:lnTo>
                  <a:pt x="45719" y="483107"/>
                </a:lnTo>
                <a:close/>
              </a:path>
              <a:path w="76199" h="559307">
                <a:moveTo>
                  <a:pt x="45719" y="544067"/>
                </a:moveTo>
                <a:lnTo>
                  <a:pt x="45719" y="495299"/>
                </a:lnTo>
                <a:lnTo>
                  <a:pt x="32003" y="495299"/>
                </a:lnTo>
                <a:lnTo>
                  <a:pt x="32003" y="547115"/>
                </a:lnTo>
                <a:lnTo>
                  <a:pt x="38099" y="559307"/>
                </a:lnTo>
                <a:lnTo>
                  <a:pt x="45719" y="544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80177" y="2662430"/>
            <a:ext cx="146303" cy="426719"/>
          </a:xfrm>
          <a:custGeom>
            <a:avLst/>
            <a:gdLst/>
            <a:ahLst/>
            <a:cxnLst/>
            <a:rect l="l" t="t" r="r" b="b"/>
            <a:pathLst>
              <a:path w="146303" h="426719">
                <a:moveTo>
                  <a:pt x="31030" y="351950"/>
                </a:moveTo>
                <a:lnTo>
                  <a:pt x="0" y="342899"/>
                </a:lnTo>
                <a:lnTo>
                  <a:pt x="15239" y="426719"/>
                </a:lnTo>
                <a:lnTo>
                  <a:pt x="27431" y="413565"/>
                </a:lnTo>
                <a:lnTo>
                  <a:pt x="27431" y="364235"/>
                </a:lnTo>
                <a:lnTo>
                  <a:pt x="31030" y="351950"/>
                </a:lnTo>
                <a:close/>
              </a:path>
              <a:path w="146303" h="426719">
                <a:moveTo>
                  <a:pt x="43085" y="355466"/>
                </a:moveTo>
                <a:lnTo>
                  <a:pt x="31030" y="351950"/>
                </a:lnTo>
                <a:lnTo>
                  <a:pt x="27431" y="364235"/>
                </a:lnTo>
                <a:lnTo>
                  <a:pt x="39623" y="367283"/>
                </a:lnTo>
                <a:lnTo>
                  <a:pt x="43085" y="355466"/>
                </a:lnTo>
                <a:close/>
              </a:path>
              <a:path w="146303" h="426719">
                <a:moveTo>
                  <a:pt x="73151" y="364235"/>
                </a:moveTo>
                <a:lnTo>
                  <a:pt x="43085" y="355466"/>
                </a:lnTo>
                <a:lnTo>
                  <a:pt x="39623" y="367283"/>
                </a:lnTo>
                <a:lnTo>
                  <a:pt x="27431" y="364235"/>
                </a:lnTo>
                <a:lnTo>
                  <a:pt x="27431" y="413565"/>
                </a:lnTo>
                <a:lnTo>
                  <a:pt x="73151" y="364235"/>
                </a:lnTo>
                <a:close/>
              </a:path>
              <a:path w="146303" h="426719">
                <a:moveTo>
                  <a:pt x="146303" y="3047"/>
                </a:moveTo>
                <a:lnTo>
                  <a:pt x="134111" y="0"/>
                </a:lnTo>
                <a:lnTo>
                  <a:pt x="31030" y="351950"/>
                </a:lnTo>
                <a:lnTo>
                  <a:pt x="43085" y="355466"/>
                </a:lnTo>
                <a:lnTo>
                  <a:pt x="146303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61477" y="2699006"/>
            <a:ext cx="211835" cy="409955"/>
          </a:xfrm>
          <a:custGeom>
            <a:avLst/>
            <a:gdLst/>
            <a:ahLst/>
            <a:cxnLst/>
            <a:rect l="l" t="t" r="r" b="b"/>
            <a:pathLst>
              <a:path w="211835" h="409955">
                <a:moveTo>
                  <a:pt x="28861" y="338722"/>
                </a:moveTo>
                <a:lnTo>
                  <a:pt x="0" y="324611"/>
                </a:lnTo>
                <a:lnTo>
                  <a:pt x="0" y="409955"/>
                </a:lnTo>
                <a:lnTo>
                  <a:pt x="22859" y="392683"/>
                </a:lnTo>
                <a:lnTo>
                  <a:pt x="22859" y="350519"/>
                </a:lnTo>
                <a:lnTo>
                  <a:pt x="28861" y="338722"/>
                </a:lnTo>
                <a:close/>
              </a:path>
              <a:path w="211835" h="409955">
                <a:moveTo>
                  <a:pt x="40469" y="344397"/>
                </a:moveTo>
                <a:lnTo>
                  <a:pt x="28861" y="338722"/>
                </a:lnTo>
                <a:lnTo>
                  <a:pt x="22859" y="350519"/>
                </a:lnTo>
                <a:lnTo>
                  <a:pt x="35051" y="355091"/>
                </a:lnTo>
                <a:lnTo>
                  <a:pt x="40469" y="344397"/>
                </a:lnTo>
                <a:close/>
              </a:path>
              <a:path w="211835" h="409955">
                <a:moveTo>
                  <a:pt x="68579" y="358139"/>
                </a:moveTo>
                <a:lnTo>
                  <a:pt x="40469" y="344397"/>
                </a:lnTo>
                <a:lnTo>
                  <a:pt x="35051" y="355091"/>
                </a:lnTo>
                <a:lnTo>
                  <a:pt x="22859" y="350519"/>
                </a:lnTo>
                <a:lnTo>
                  <a:pt x="22859" y="392683"/>
                </a:lnTo>
                <a:lnTo>
                  <a:pt x="68579" y="358139"/>
                </a:lnTo>
                <a:close/>
              </a:path>
              <a:path w="211835" h="409955">
                <a:moveTo>
                  <a:pt x="211835" y="6095"/>
                </a:moveTo>
                <a:lnTo>
                  <a:pt x="201167" y="0"/>
                </a:lnTo>
                <a:lnTo>
                  <a:pt x="28861" y="338722"/>
                </a:lnTo>
                <a:lnTo>
                  <a:pt x="40469" y="344397"/>
                </a:lnTo>
                <a:lnTo>
                  <a:pt x="211835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0369" y="3718561"/>
            <a:ext cx="854963" cy="44195"/>
          </a:xfrm>
          <a:custGeom>
            <a:avLst/>
            <a:gdLst/>
            <a:ahLst/>
            <a:cxnLst/>
            <a:rect l="l" t="t" r="r" b="b"/>
            <a:pathLst>
              <a:path w="854963" h="44195">
                <a:moveTo>
                  <a:pt x="790955" y="12191"/>
                </a:moveTo>
                <a:lnTo>
                  <a:pt x="790955" y="0"/>
                </a:lnTo>
                <a:lnTo>
                  <a:pt x="0" y="0"/>
                </a:lnTo>
                <a:lnTo>
                  <a:pt x="0" y="12191"/>
                </a:lnTo>
                <a:lnTo>
                  <a:pt x="790955" y="12191"/>
                </a:lnTo>
                <a:close/>
              </a:path>
              <a:path w="854963" h="44195">
                <a:moveTo>
                  <a:pt x="854963" y="6095"/>
                </a:moveTo>
                <a:lnTo>
                  <a:pt x="778763" y="-32003"/>
                </a:lnTo>
                <a:lnTo>
                  <a:pt x="778763" y="0"/>
                </a:lnTo>
                <a:lnTo>
                  <a:pt x="790955" y="0"/>
                </a:lnTo>
                <a:lnTo>
                  <a:pt x="790955" y="38099"/>
                </a:lnTo>
                <a:lnTo>
                  <a:pt x="854963" y="6095"/>
                </a:lnTo>
                <a:close/>
              </a:path>
              <a:path w="854963" h="44195">
                <a:moveTo>
                  <a:pt x="790955" y="38099"/>
                </a:moveTo>
                <a:lnTo>
                  <a:pt x="790955" y="12191"/>
                </a:lnTo>
                <a:lnTo>
                  <a:pt x="778763" y="12191"/>
                </a:lnTo>
                <a:lnTo>
                  <a:pt x="778763" y="44195"/>
                </a:lnTo>
                <a:lnTo>
                  <a:pt x="790955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09818" y="3680459"/>
            <a:ext cx="751331" cy="44195"/>
          </a:xfrm>
          <a:custGeom>
            <a:avLst/>
            <a:gdLst/>
            <a:ahLst/>
            <a:cxnLst/>
            <a:rect l="l" t="t" r="r" b="b"/>
            <a:pathLst>
              <a:path w="751331" h="44195">
                <a:moveTo>
                  <a:pt x="688847" y="12191"/>
                </a:moveTo>
                <a:lnTo>
                  <a:pt x="688847" y="0"/>
                </a:lnTo>
                <a:lnTo>
                  <a:pt x="0" y="0"/>
                </a:lnTo>
                <a:lnTo>
                  <a:pt x="0" y="12191"/>
                </a:lnTo>
                <a:lnTo>
                  <a:pt x="688847" y="12191"/>
                </a:lnTo>
                <a:close/>
              </a:path>
              <a:path w="751331" h="44195">
                <a:moveTo>
                  <a:pt x="751331" y="6095"/>
                </a:moveTo>
                <a:lnTo>
                  <a:pt x="675131" y="-32003"/>
                </a:lnTo>
                <a:lnTo>
                  <a:pt x="675131" y="0"/>
                </a:lnTo>
                <a:lnTo>
                  <a:pt x="688847" y="0"/>
                </a:lnTo>
                <a:lnTo>
                  <a:pt x="688847" y="37337"/>
                </a:lnTo>
                <a:lnTo>
                  <a:pt x="751331" y="6095"/>
                </a:lnTo>
                <a:close/>
              </a:path>
              <a:path w="751331" h="44195">
                <a:moveTo>
                  <a:pt x="688847" y="37337"/>
                </a:moveTo>
                <a:lnTo>
                  <a:pt x="688847" y="12191"/>
                </a:lnTo>
                <a:lnTo>
                  <a:pt x="675131" y="12191"/>
                </a:lnTo>
                <a:lnTo>
                  <a:pt x="675131" y="44195"/>
                </a:lnTo>
                <a:lnTo>
                  <a:pt x="688847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19746" y="4358639"/>
            <a:ext cx="76199" cy="1379219"/>
          </a:xfrm>
          <a:custGeom>
            <a:avLst/>
            <a:gdLst/>
            <a:ahLst/>
            <a:cxnLst/>
            <a:rect l="l" t="t" r="r" b="b"/>
            <a:pathLst>
              <a:path w="76199" h="1379219">
                <a:moveTo>
                  <a:pt x="76199" y="1303019"/>
                </a:moveTo>
                <a:lnTo>
                  <a:pt x="0" y="1303019"/>
                </a:lnTo>
                <a:lnTo>
                  <a:pt x="32003" y="1367027"/>
                </a:lnTo>
                <a:lnTo>
                  <a:pt x="32003" y="1315211"/>
                </a:lnTo>
                <a:lnTo>
                  <a:pt x="45719" y="1315211"/>
                </a:lnTo>
                <a:lnTo>
                  <a:pt x="45719" y="1363979"/>
                </a:lnTo>
                <a:lnTo>
                  <a:pt x="76199" y="1303019"/>
                </a:lnTo>
                <a:close/>
              </a:path>
              <a:path w="76199" h="1379219">
                <a:moveTo>
                  <a:pt x="45719" y="1303019"/>
                </a:moveTo>
                <a:lnTo>
                  <a:pt x="45719" y="0"/>
                </a:lnTo>
                <a:lnTo>
                  <a:pt x="32003" y="0"/>
                </a:lnTo>
                <a:lnTo>
                  <a:pt x="32003" y="1303019"/>
                </a:lnTo>
                <a:lnTo>
                  <a:pt x="45719" y="1303019"/>
                </a:lnTo>
                <a:close/>
              </a:path>
              <a:path w="76199" h="1379219">
                <a:moveTo>
                  <a:pt x="45719" y="1363979"/>
                </a:moveTo>
                <a:lnTo>
                  <a:pt x="45719" y="1315211"/>
                </a:lnTo>
                <a:lnTo>
                  <a:pt x="32003" y="1315211"/>
                </a:lnTo>
                <a:lnTo>
                  <a:pt x="32003" y="1367027"/>
                </a:lnTo>
                <a:lnTo>
                  <a:pt x="38099" y="1379219"/>
                </a:lnTo>
                <a:lnTo>
                  <a:pt x="45719" y="1363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6372" y="5914646"/>
            <a:ext cx="1184148" cy="228599"/>
          </a:xfrm>
          <a:custGeom>
            <a:avLst/>
            <a:gdLst/>
            <a:ahLst/>
            <a:cxnLst/>
            <a:rect l="l" t="t" r="r" b="b"/>
            <a:pathLst>
              <a:path w="1184147" h="228599">
                <a:moveTo>
                  <a:pt x="1110441" y="185321"/>
                </a:moveTo>
                <a:lnTo>
                  <a:pt x="1523" y="0"/>
                </a:lnTo>
                <a:lnTo>
                  <a:pt x="0" y="12191"/>
                </a:lnTo>
                <a:lnTo>
                  <a:pt x="1108463" y="197437"/>
                </a:lnTo>
                <a:lnTo>
                  <a:pt x="1110441" y="185321"/>
                </a:lnTo>
                <a:close/>
              </a:path>
              <a:path w="1184147" h="228599">
                <a:moveTo>
                  <a:pt x="1123187" y="222619"/>
                </a:moveTo>
                <a:lnTo>
                  <a:pt x="1123187" y="187451"/>
                </a:lnTo>
                <a:lnTo>
                  <a:pt x="1121663" y="199643"/>
                </a:lnTo>
                <a:lnTo>
                  <a:pt x="1108463" y="197437"/>
                </a:lnTo>
                <a:lnTo>
                  <a:pt x="1103375" y="228599"/>
                </a:lnTo>
                <a:lnTo>
                  <a:pt x="1123187" y="222619"/>
                </a:lnTo>
                <a:close/>
              </a:path>
              <a:path w="1184147" h="228599">
                <a:moveTo>
                  <a:pt x="1123187" y="187451"/>
                </a:moveTo>
                <a:lnTo>
                  <a:pt x="1110441" y="185321"/>
                </a:lnTo>
                <a:lnTo>
                  <a:pt x="1108463" y="197437"/>
                </a:lnTo>
                <a:lnTo>
                  <a:pt x="1121663" y="199643"/>
                </a:lnTo>
                <a:lnTo>
                  <a:pt x="1123187" y="187451"/>
                </a:lnTo>
                <a:close/>
              </a:path>
              <a:path w="1184147" h="228599">
                <a:moveTo>
                  <a:pt x="1184147" y="204215"/>
                </a:moveTo>
                <a:lnTo>
                  <a:pt x="1115567" y="153923"/>
                </a:lnTo>
                <a:lnTo>
                  <a:pt x="1110441" y="185321"/>
                </a:lnTo>
                <a:lnTo>
                  <a:pt x="1123187" y="187451"/>
                </a:lnTo>
                <a:lnTo>
                  <a:pt x="1123187" y="222619"/>
                </a:lnTo>
                <a:lnTo>
                  <a:pt x="1184147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53811" y="6553705"/>
            <a:ext cx="2839720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6409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(?</a:t>
            </a:r>
            <a:r>
              <a:rPr sz="2000" b="1" dirty="0">
                <a:latin typeface="Times New Roman"/>
                <a:cs typeface="Times New Roman"/>
              </a:rPr>
              <a:t>)  by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53811" y="6548628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77611" y="6472427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79138" y="6473953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761733" y="6477507"/>
            <a:ext cx="187325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(?</a:t>
            </a:r>
            <a:r>
              <a:rPr sz="2000" b="1" dirty="0">
                <a:latin typeface="Times New Roman"/>
                <a:cs typeface="Times New Roman"/>
              </a:rPr>
              <a:t>)  by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78779" y="4819394"/>
            <a:ext cx="2839720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558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li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78779" y="4814315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2579" y="4738117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04106" y="4738117"/>
            <a:ext cx="2837687" cy="333755"/>
          </a:xfrm>
          <a:custGeom>
            <a:avLst/>
            <a:gdLst/>
            <a:ahLst/>
            <a:cxnLst/>
            <a:rect l="l" t="t" r="r" b="b"/>
            <a:pathLst>
              <a:path w="2837687" h="333755">
                <a:moveTo>
                  <a:pt x="0" y="0"/>
                </a:moveTo>
                <a:lnTo>
                  <a:pt x="0" y="333755"/>
                </a:lnTo>
                <a:lnTo>
                  <a:pt x="2837687" y="333755"/>
                </a:lnTo>
                <a:lnTo>
                  <a:pt x="2837687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036055" y="4743197"/>
            <a:ext cx="157670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0" dirty="0">
                <a:latin typeface="Times New Roman"/>
                <a:cs typeface="Times New Roman"/>
              </a:rPr>
              <a:t>li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79166" y="953007"/>
            <a:ext cx="791718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dirty="0">
                <a:latin typeface="Arial"/>
                <a:cs typeface="Arial"/>
              </a:rPr>
              <a:t>AK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dirty="0">
                <a:latin typeface="Arial"/>
                <a:cs typeface="Arial"/>
              </a:rPr>
              <a:t>V</a:t>
            </a:r>
            <a:r>
              <a:rPr sz="4400" spc="-5" dirty="0">
                <a:latin typeface="Arial"/>
                <a:cs typeface="Arial"/>
              </a:rPr>
              <a:t>IT</a:t>
            </a:r>
            <a:r>
              <a:rPr sz="4400" dirty="0">
                <a:latin typeface="Arial"/>
                <a:cs typeface="Arial"/>
              </a:rPr>
              <a:t>AS P</a:t>
            </a:r>
            <a:r>
              <a:rPr sz="4400" spc="-15" dirty="0">
                <a:latin typeface="Arial"/>
                <a:cs typeface="Arial"/>
              </a:rPr>
              <a:t>E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-10" dirty="0">
                <a:latin typeface="Arial"/>
                <a:cs typeface="Arial"/>
              </a:rPr>
              <a:t>J</a:t>
            </a:r>
            <a:r>
              <a:rPr sz="4400" spc="-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-5" dirty="0">
                <a:latin typeface="Arial"/>
                <a:cs typeface="Arial"/>
              </a:rPr>
              <a:t> (2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29461" y="6000493"/>
            <a:ext cx="19278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Su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ue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00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3778"/>
            <a:ext cx="8166100" cy="2640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buClr>
                <a:srgbClr val="7F7F7F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(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120" dirty="0">
                <a:latin typeface="Arial"/>
                <a:cs typeface="Arial"/>
              </a:rPr>
              <a:t>-7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lu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r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gg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na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4"/>
              </a:spcBef>
              <a:buClr>
                <a:srgbClr val="7F7F7F"/>
              </a:buClr>
              <a:buFont typeface="Century Gothic"/>
              <a:buChar char="•"/>
            </a:pPr>
            <a:endParaRPr sz="600"/>
          </a:p>
          <a:p>
            <a:pPr marL="355485" marR="108551" indent="-342790">
              <a:buClr>
                <a:srgbClr val="7F7F7F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eme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5" dirty="0">
                <a:latin typeface="Century Gothic"/>
                <a:cs typeface="Century Gothic"/>
              </a:rPr>
              <a:t> 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du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 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ubp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m,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b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ct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cl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ck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20" dirty="0">
                <a:latin typeface="Century Gothic"/>
                <a:cs typeface="Century Gothic"/>
              </a:rPr>
              <a:t> m</a:t>
            </a:r>
            <a:r>
              <a:rPr sz="2800" spc="-15" dirty="0">
                <a:latin typeface="Century Gothic"/>
                <a:cs typeface="Century Gothic"/>
              </a:rPr>
              <a:t>odule)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ku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na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1507004">
              <a:lnSpc>
                <a:spcPts val="5353"/>
              </a:lnSpc>
            </a:pPr>
            <a:r>
              <a:rPr sz="4500" dirty="0">
                <a:latin typeface="Arial"/>
                <a:cs typeface="Arial"/>
              </a:rPr>
              <a:t>UN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T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spc="-5" dirty="0">
                <a:latin typeface="Arial"/>
                <a:cs typeface="Arial"/>
              </a:rPr>
              <a:t>TESTI</a:t>
            </a:r>
            <a:r>
              <a:rPr sz="4500" dirty="0">
                <a:latin typeface="Arial"/>
                <a:cs typeface="Arial"/>
              </a:rPr>
              <a:t>NG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5" y="2303778"/>
            <a:ext cx="8074025" cy="3572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25" dirty="0">
                <a:latin typeface="Century Gothic"/>
                <a:cs typeface="Century Gothic"/>
              </a:rPr>
              <a:t>T</a:t>
            </a:r>
            <a:r>
              <a:rPr sz="2800" spc="140" dirty="0">
                <a:latin typeface="Century Gothic"/>
                <a:cs typeface="Century Gothic"/>
              </a:rPr>
              <a:t>I</a:t>
            </a:r>
            <a:r>
              <a:rPr sz="2800" spc="-110" dirty="0">
                <a:latin typeface="Century Gothic"/>
                <a:cs typeface="Century Gothic"/>
              </a:rPr>
              <a:t>P</a:t>
            </a:r>
            <a:r>
              <a:rPr sz="2800" spc="-60" dirty="0">
                <a:latin typeface="Century Gothic"/>
                <a:cs typeface="Century Gothic"/>
              </a:rPr>
              <a:t>E </a:t>
            </a:r>
            <a:r>
              <a:rPr sz="2800" spc="-110" dirty="0">
                <a:latin typeface="Century Gothic"/>
                <a:cs typeface="Century Gothic"/>
              </a:rPr>
              <a:t>P</a:t>
            </a:r>
            <a:r>
              <a:rPr sz="2800" spc="-5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99" dirty="0">
                <a:latin typeface="Century Gothic"/>
                <a:cs typeface="Century Gothic"/>
              </a:rPr>
              <a:t>G</a:t>
            </a:r>
            <a:r>
              <a:rPr sz="2800" spc="-60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J</a:t>
            </a:r>
            <a:r>
              <a:rPr sz="2800" spc="15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355485" indent="-342790">
              <a:buClr>
                <a:srgbClr val="7F7F7F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(S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endParaRPr sz="2800">
              <a:latin typeface="Century Gothic"/>
              <a:cs typeface="Century Gothic"/>
            </a:endParaRPr>
          </a:p>
          <a:p>
            <a:pPr marL="756042" marR="12696" lvl="1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j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nit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npa m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akuk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ek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si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endParaRPr sz="2500">
              <a:latin typeface="Century Gothic"/>
              <a:cs typeface="Century Gothic"/>
            </a:endParaRPr>
          </a:p>
          <a:p>
            <a:pPr lvl="1">
              <a:lnSpc>
                <a:spcPts val="950"/>
              </a:lnSpc>
              <a:spcBef>
                <a:spcPts val="49"/>
              </a:spcBef>
              <a:buClr>
                <a:srgbClr val="7F7F7F"/>
              </a:buClr>
              <a:buFont typeface="Century Gothic"/>
              <a:buChar char="•"/>
            </a:pPr>
            <a:endParaRPr sz="1000"/>
          </a:p>
          <a:p>
            <a:pPr lvl="1">
              <a:lnSpc>
                <a:spcPts val="999"/>
              </a:lnSpc>
              <a:buClr>
                <a:srgbClr val="7F7F7F"/>
              </a:buClr>
              <a:buFont typeface="Century Gothic"/>
              <a:buChar char="•"/>
            </a:pPr>
            <a:endParaRPr sz="1000"/>
          </a:p>
          <a:p>
            <a:pPr lvl="1">
              <a:lnSpc>
                <a:spcPts val="999"/>
              </a:lnSpc>
              <a:buClr>
                <a:srgbClr val="7F7F7F"/>
              </a:buClr>
              <a:buFont typeface="Century Gothic"/>
              <a:buChar char="•"/>
            </a:pPr>
            <a:endParaRPr sz="1000"/>
          </a:p>
          <a:p>
            <a:pPr marL="355485" indent="-342790">
              <a:buClr>
                <a:srgbClr val="7F7F7F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(</a:t>
            </a: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endParaRPr sz="2800">
              <a:latin typeface="Century Gothic"/>
              <a:cs typeface="Century Gothic"/>
            </a:endParaRPr>
          </a:p>
          <a:p>
            <a:pPr marL="756042" marR="240589" lvl="1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j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si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ng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ngg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a 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j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  <a:p>
            <a:pPr marL="756042" lvl="1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60" dirty="0">
                <a:solidFill>
                  <a:srgbClr val="0000CC"/>
                </a:solidFill>
                <a:latin typeface="Century Gothic"/>
                <a:cs typeface="Century Gothic"/>
              </a:rPr>
              <a:t>W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x</a:t>
            </a:r>
            <a:r>
              <a:rPr sz="25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ck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Bo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x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551440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UNI</a:t>
            </a:r>
            <a:r>
              <a:rPr dirty="0">
                <a:latin typeface="Arial"/>
                <a:cs typeface="Arial"/>
              </a:rPr>
              <a:t>T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4" y="2303779"/>
            <a:ext cx="3430905" cy="1273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25" dirty="0">
                <a:latin typeface="Century Gothic"/>
                <a:cs typeface="Century Gothic"/>
              </a:rPr>
              <a:t>T</a:t>
            </a:r>
            <a:r>
              <a:rPr sz="2800" spc="140" dirty="0">
                <a:latin typeface="Century Gothic"/>
                <a:cs typeface="Century Gothic"/>
              </a:rPr>
              <a:t>I</a:t>
            </a:r>
            <a:r>
              <a:rPr sz="2800" spc="-110" dirty="0">
                <a:latin typeface="Century Gothic"/>
                <a:cs typeface="Century Gothic"/>
              </a:rPr>
              <a:t>P</a:t>
            </a:r>
            <a:r>
              <a:rPr sz="2800" spc="-60" dirty="0">
                <a:latin typeface="Century Gothic"/>
                <a:cs typeface="Century Gothic"/>
              </a:rPr>
              <a:t>E </a:t>
            </a:r>
            <a:r>
              <a:rPr sz="2800" spc="-110" dirty="0">
                <a:latin typeface="Century Gothic"/>
                <a:cs typeface="Century Gothic"/>
              </a:rPr>
              <a:t>P</a:t>
            </a:r>
            <a:r>
              <a:rPr sz="2800" spc="-5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99" dirty="0">
                <a:latin typeface="Century Gothic"/>
                <a:cs typeface="Century Gothic"/>
              </a:rPr>
              <a:t>G</a:t>
            </a:r>
            <a:r>
              <a:rPr sz="2800" spc="-60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J</a:t>
            </a:r>
            <a:r>
              <a:rPr sz="2800" spc="15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355485" indent="-342790">
              <a:buClr>
                <a:srgbClr val="7F7F7F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36" dirty="0">
                <a:latin typeface="Century Gothic"/>
                <a:cs typeface="Century Gothic"/>
              </a:rPr>
              <a:t> </a:t>
            </a:r>
            <a:r>
              <a:rPr sz="2800" spc="-55" dirty="0">
                <a:latin typeface="Century Gothic"/>
                <a:cs typeface="Century Gothic"/>
              </a:rPr>
              <a:t>W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lkt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ugh</a:t>
            </a:r>
            <a:endParaRPr sz="2800">
              <a:latin typeface="Century Gothic"/>
              <a:cs typeface="Century Gothic"/>
            </a:endParaRPr>
          </a:p>
          <a:p>
            <a:pPr marL="355485" indent="-342790">
              <a:lnSpc>
                <a:spcPts val="3300"/>
              </a:lnSpc>
              <a:buClr>
                <a:srgbClr val="7F7F7F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09919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T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3778"/>
            <a:ext cx="8055609" cy="2325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36" dirty="0">
                <a:latin typeface="Century Gothic"/>
                <a:cs typeface="Century Gothic"/>
              </a:rPr>
              <a:t> </a:t>
            </a:r>
            <a:r>
              <a:rPr sz="2800" spc="-55" dirty="0">
                <a:latin typeface="Century Gothic"/>
                <a:cs typeface="Century Gothic"/>
              </a:rPr>
              <a:t>W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lkt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ugh</a:t>
            </a:r>
            <a:endParaRPr sz="2800">
              <a:latin typeface="Century Gothic"/>
              <a:cs typeface="Century Gothic"/>
            </a:endParaRPr>
          </a:p>
          <a:p>
            <a:pPr marL="756042" marR="12696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p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m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si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-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v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ew 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im</a:t>
            </a:r>
            <a:endParaRPr sz="2500">
              <a:latin typeface="Century Gothic"/>
              <a:cs typeface="Century Gothic"/>
            </a:endParaRPr>
          </a:p>
          <a:p>
            <a:pPr marL="756042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a p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a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ko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p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endParaRPr sz="2500">
              <a:latin typeface="Century Gothic"/>
              <a:cs typeface="Century Gothic"/>
            </a:endParaRPr>
          </a:p>
          <a:p>
            <a:pPr marL="756042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endParaRPr sz="2500">
              <a:latin typeface="Century Gothic"/>
              <a:cs typeface="Century Gothic"/>
            </a:endParaRPr>
          </a:p>
          <a:p>
            <a:pPr marL="756042" indent="-286928">
              <a:lnSpc>
                <a:spcPts val="2949"/>
              </a:lnSpc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Dipi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pin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09919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T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3779"/>
            <a:ext cx="8055609" cy="392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756042" marR="12696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p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m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si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-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v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ew 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im 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ft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j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endParaRPr sz="2500">
              <a:latin typeface="Century Gothic"/>
              <a:cs typeface="Century Gothic"/>
            </a:endParaRPr>
          </a:p>
          <a:p>
            <a:pPr marL="1155328" lvl="1" indent="-228527">
              <a:spcBef>
                <a:spcPts val="5"/>
              </a:spcBef>
              <a:buClr>
                <a:srgbClr val="7F7F7F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ef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si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dan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100" spc="-15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da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endParaRPr sz="2100">
              <a:latin typeface="Century Gothic"/>
              <a:cs typeface="Century Gothic"/>
            </a:endParaRPr>
          </a:p>
          <a:p>
            <a:pPr marL="1155328" lvl="1" indent="-228527">
              <a:spcBef>
                <a:spcPts val="10"/>
              </a:spcBef>
              <a:buClr>
                <a:srgbClr val="7F7F7F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go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endParaRPr sz="2100">
              <a:latin typeface="Century Gothic"/>
              <a:cs typeface="Century Gothic"/>
            </a:endParaRPr>
          </a:p>
          <a:p>
            <a:pPr marL="1155328" lvl="1" indent="-228527">
              <a:buClr>
                <a:srgbClr val="7F7F7F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rfa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ko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spc="1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endParaRPr sz="2100">
              <a:latin typeface="Century Gothic"/>
              <a:cs typeface="Century Gothic"/>
            </a:endParaRPr>
          </a:p>
          <a:p>
            <a:pPr marL="1155328" marR="890618" lvl="1" indent="-228527">
              <a:spcBef>
                <a:spcPts val="10"/>
              </a:spcBef>
              <a:buClr>
                <a:srgbClr val="7F7F7F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rak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raa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u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j</a:t>
            </a: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ke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j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og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ram </a:t>
            </a:r>
            <a:r>
              <a:rPr sz="2100" spc="90" dirty="0">
                <a:solidFill>
                  <a:srgbClr val="0000CC"/>
                </a:solidFill>
                <a:latin typeface="Arial"/>
                <a:cs typeface="Arial"/>
              </a:rPr>
              <a:t>-7</a:t>
            </a:r>
            <a:r>
              <a:rPr sz="2100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gg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aan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, ke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an</a:t>
            </a:r>
            <a:endParaRPr sz="2100">
              <a:latin typeface="Century Gothic"/>
              <a:cs typeface="Century Gothic"/>
            </a:endParaRPr>
          </a:p>
          <a:p>
            <a:pPr marL="756042" indent="-286928">
              <a:lnSpc>
                <a:spcPts val="2993"/>
              </a:lnSpc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a p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a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ko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p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endParaRPr sz="2500">
              <a:latin typeface="Century Gothic"/>
              <a:cs typeface="Century Gothic"/>
            </a:endParaRPr>
          </a:p>
          <a:p>
            <a:pPr marL="756042" indent="-286928"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endParaRPr sz="2500">
              <a:latin typeface="Century Gothic"/>
              <a:cs typeface="Century Gothic"/>
            </a:endParaRPr>
          </a:p>
          <a:p>
            <a:pPr marL="756042" indent="-286928">
              <a:lnSpc>
                <a:spcPts val="2949"/>
              </a:lnSpc>
              <a:buClr>
                <a:srgbClr val="7F7F7F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Dipi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pin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5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50" dirty="0">
                <a:solidFill>
                  <a:srgbClr val="0000CC"/>
                </a:solidFill>
                <a:latin typeface="Century Gothic"/>
                <a:cs typeface="Century Gothic"/>
              </a:rPr>
              <a:t>K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AN p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09919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T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3778"/>
            <a:ext cx="7673340" cy="298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15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In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marL="622100" marR="199326" indent="-609403">
              <a:lnSpc>
                <a:spcPts val="2879"/>
              </a:lnSpc>
              <a:spcBef>
                <a:spcPts val="85"/>
              </a:spcBef>
              <a:buClr>
                <a:srgbClr val="4C4C4C"/>
              </a:buClr>
              <a:buFont typeface="Century Gothic"/>
              <a:buAutoNum type="arabicPeriod"/>
              <a:tabLst>
                <a:tab pos="621465" algn="l"/>
              </a:tabLst>
            </a:pPr>
            <a:r>
              <a:rPr sz="2500" spc="-25" dirty="0">
                <a:latin typeface="Century Gothic"/>
                <a:cs typeface="Century Gothic"/>
              </a:rPr>
              <a:t>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re</a:t>
            </a:r>
            <a:r>
              <a:rPr sz="2500" dirty="0">
                <a:latin typeface="Century Gothic"/>
                <a:cs typeface="Century Gothic"/>
              </a:rPr>
              <a:t>v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w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r b</a:t>
            </a:r>
            <a:r>
              <a:rPr sz="2500" spc="10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mu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untuk</a:t>
            </a:r>
            <a:r>
              <a:rPr sz="2500" spc="-10" dirty="0">
                <a:latin typeface="Century Gothic"/>
                <a:cs typeface="Century Gothic"/>
              </a:rPr>
              <a:t> m</a:t>
            </a:r>
            <a:r>
              <a:rPr sz="2500" spc="-5" dirty="0">
                <a:latin typeface="Century Gothic"/>
                <a:cs typeface="Century Gothic"/>
              </a:rPr>
              <a:t>el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re</a:t>
            </a:r>
            <a:r>
              <a:rPr sz="2500" dirty="0">
                <a:latin typeface="Century Gothic"/>
                <a:cs typeface="Century Gothic"/>
              </a:rPr>
              <a:t>v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w a</a:t>
            </a:r>
            <a:r>
              <a:rPr sz="2500" spc="-5" dirty="0">
                <a:latin typeface="Century Gothic"/>
                <a:cs typeface="Century Gothic"/>
              </a:rPr>
              <a:t>w</a:t>
            </a:r>
            <a:r>
              <a:rPr sz="2500" dirty="0">
                <a:latin typeface="Century Gothic"/>
                <a:cs typeface="Century Gothic"/>
              </a:rPr>
              <a:t>al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106" dirty="0">
                <a:latin typeface="Arial"/>
                <a:cs typeface="Arial"/>
              </a:rPr>
              <a:t>-7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Century Gothic"/>
                <a:cs typeface="Century Gothic"/>
              </a:rPr>
              <a:t>o</a:t>
            </a:r>
            <a:r>
              <a:rPr sz="2500" spc="10" dirty="0">
                <a:latin typeface="Century Gothic"/>
                <a:cs typeface="Century Gothic"/>
              </a:rPr>
              <a:t>v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41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v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w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o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e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u</a:t>
            </a:r>
            <a:r>
              <a:rPr sz="2500" spc="15" dirty="0">
                <a:latin typeface="Century Gothic"/>
                <a:cs typeface="Century Gothic"/>
              </a:rPr>
              <a:t>j</a:t>
            </a:r>
            <a:r>
              <a:rPr sz="2500" dirty="0">
                <a:latin typeface="Century Gothic"/>
                <a:cs typeface="Century Gothic"/>
              </a:rPr>
              <a:t>uan</a:t>
            </a:r>
            <a:endParaRPr sz="2500">
              <a:latin typeface="Century Gothic"/>
              <a:cs typeface="Century Gothic"/>
            </a:endParaRPr>
          </a:p>
          <a:p>
            <a:pPr marL="622100" marR="585916" indent="-609403">
              <a:lnSpc>
                <a:spcPts val="2869"/>
              </a:lnSpc>
              <a:spcBef>
                <a:spcPts val="5"/>
              </a:spcBef>
              <a:buClr>
                <a:srgbClr val="4C4C4C"/>
              </a:buClr>
              <a:buFont typeface="Century Gothic"/>
              <a:buAutoNum type="arabicPeriod"/>
              <a:tabLst>
                <a:tab pos="621465" algn="l"/>
              </a:tabLst>
            </a:pPr>
            <a:r>
              <a:rPr sz="2500" dirty="0">
                <a:latin typeface="Century Gothic"/>
                <a:cs typeface="Century Gothic"/>
              </a:rPr>
              <a:t>Ma</a:t>
            </a:r>
            <a:r>
              <a:rPr sz="2500" spc="-25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ng</a:t>
            </a:r>
            <a:r>
              <a:rPr sz="2500" spc="-10" dirty="0">
                <a:latin typeface="Century Gothic"/>
                <a:cs typeface="Century Gothic"/>
              </a:rPr>
              <a:t>-m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g a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dirty="0">
                <a:latin typeface="Century Gothic"/>
                <a:cs typeface="Century Gothic"/>
              </a:rPr>
              <a:t>gota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5" dirty="0">
                <a:latin typeface="Century Gothic"/>
                <a:cs typeface="Century Gothic"/>
              </a:rPr>
              <a:t>eke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spc="15" dirty="0">
                <a:latin typeface="Century Gothic"/>
                <a:cs typeface="Century Gothic"/>
              </a:rPr>
              <a:t>j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c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 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v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ns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ek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1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og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am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</a:t>
            </a:r>
            <a:endParaRPr sz="2500">
              <a:latin typeface="Century Gothic"/>
              <a:cs typeface="Century Gothic"/>
            </a:endParaRPr>
          </a:p>
          <a:p>
            <a:pPr marL="622100">
              <a:lnSpc>
                <a:spcPts val="2783"/>
              </a:lnSpc>
            </a:pP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o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nta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106" dirty="0">
                <a:latin typeface="Arial"/>
                <a:cs typeface="Arial"/>
              </a:rPr>
              <a:t>-7</a:t>
            </a:r>
            <a:r>
              <a:rPr sz="2500" spc="106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c</a:t>
            </a:r>
            <a:r>
              <a:rPr sz="2500" dirty="0">
                <a:latin typeface="Century Gothic"/>
                <a:cs typeface="Century Gothic"/>
              </a:rPr>
              <a:t>at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fa</a:t>
            </a:r>
            <a:r>
              <a:rPr sz="2500" spc="-1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y</a:t>
            </a:r>
            <a:r>
              <a:rPr sz="2500" dirty="0">
                <a:latin typeface="Century Gothic"/>
                <a:cs typeface="Century Gothic"/>
              </a:rPr>
              <a:t>ang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endParaRPr sz="2500">
              <a:latin typeface="Century Gothic"/>
              <a:cs typeface="Century Gothic"/>
            </a:endParaRPr>
          </a:p>
          <a:p>
            <a:pPr marL="622100" marR="263441" indent="-609403">
              <a:lnSpc>
                <a:spcPts val="2879"/>
              </a:lnSpc>
              <a:spcBef>
                <a:spcPts val="80"/>
              </a:spcBef>
              <a:buClr>
                <a:srgbClr val="4C4C4C"/>
              </a:buClr>
              <a:buFont typeface="Century Gothic"/>
              <a:buAutoNum type="arabicPeriod" startAt="3"/>
              <a:tabLst>
                <a:tab pos="621465" algn="l"/>
              </a:tabLst>
            </a:pPr>
            <a:r>
              <a:rPr sz="2500" spc="-25" dirty="0">
                <a:latin typeface="Century Gothic"/>
                <a:cs typeface="Century Gothic"/>
              </a:rPr>
              <a:t>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re</a:t>
            </a:r>
            <a:r>
              <a:rPr sz="2500" dirty="0">
                <a:latin typeface="Century Gothic"/>
                <a:cs typeface="Century Gothic"/>
              </a:rPr>
              <a:t>v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w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r b</a:t>
            </a:r>
            <a:r>
              <a:rPr sz="2500" spc="10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mu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untuk</a:t>
            </a:r>
            <a:r>
              <a:rPr sz="2500" spc="-10" dirty="0">
                <a:latin typeface="Century Gothic"/>
                <a:cs typeface="Century Gothic"/>
              </a:rPr>
              <a:t> m</a:t>
            </a:r>
            <a:r>
              <a:rPr sz="2500" spc="-5" dirty="0">
                <a:latin typeface="Century Gothic"/>
                <a:cs typeface="Century Gothic"/>
              </a:rPr>
              <a:t>el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i 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ha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ap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muan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m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g</a:t>
            </a:r>
            <a:r>
              <a:rPr sz="2500" spc="-10" dirty="0">
                <a:latin typeface="Century Gothic"/>
                <a:cs typeface="Century Gothic"/>
              </a:rPr>
              <a:t>-m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g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09919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T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7675" y="1182623"/>
            <a:ext cx="4067555" cy="693419"/>
          </a:xfrm>
          <a:custGeom>
            <a:avLst/>
            <a:gdLst/>
            <a:ahLst/>
            <a:cxnLst/>
            <a:rect l="l" t="t" r="r" b="b"/>
            <a:pathLst>
              <a:path w="4067555" h="693419">
                <a:moveTo>
                  <a:pt x="0" y="0"/>
                </a:moveTo>
                <a:lnTo>
                  <a:pt x="0" y="693419"/>
                </a:lnTo>
                <a:lnTo>
                  <a:pt x="4067555" y="693419"/>
                </a:lnTo>
                <a:lnTo>
                  <a:pt x="40675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47675" y="1182623"/>
            <a:ext cx="4067555" cy="693419"/>
          </a:xfrm>
          <a:custGeom>
            <a:avLst/>
            <a:gdLst/>
            <a:ahLst/>
            <a:cxnLst/>
            <a:rect l="l" t="t" r="r" b="b"/>
            <a:pathLst>
              <a:path w="4067555" h="693419">
                <a:moveTo>
                  <a:pt x="0" y="0"/>
                </a:moveTo>
                <a:lnTo>
                  <a:pt x="0" y="693419"/>
                </a:lnTo>
                <a:lnTo>
                  <a:pt x="4067555" y="693419"/>
                </a:lnTo>
                <a:lnTo>
                  <a:pt x="406755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426" y="3956305"/>
            <a:ext cx="147827" cy="359663"/>
          </a:xfrm>
          <a:custGeom>
            <a:avLst/>
            <a:gdLst/>
            <a:ahLst/>
            <a:cxnLst/>
            <a:rect l="l" t="t" r="r" b="b"/>
            <a:pathLst>
              <a:path w="147827" h="359663">
                <a:moveTo>
                  <a:pt x="147827" y="359663"/>
                </a:moveTo>
                <a:lnTo>
                  <a:pt x="147827" y="103631"/>
                </a:lnTo>
                <a:lnTo>
                  <a:pt x="0" y="0"/>
                </a:lnTo>
                <a:lnTo>
                  <a:pt x="0" y="257555"/>
                </a:lnTo>
                <a:lnTo>
                  <a:pt x="147827" y="359663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77100" y="3371090"/>
            <a:ext cx="1048512" cy="1051559"/>
          </a:xfrm>
          <a:custGeom>
            <a:avLst/>
            <a:gdLst/>
            <a:ahLst/>
            <a:cxnLst/>
            <a:rect l="l" t="t" r="r" b="b"/>
            <a:pathLst>
              <a:path w="1048511" h="1051559">
                <a:moveTo>
                  <a:pt x="838199" y="682751"/>
                </a:moveTo>
                <a:lnTo>
                  <a:pt x="838199" y="262127"/>
                </a:lnTo>
                <a:lnTo>
                  <a:pt x="0" y="579119"/>
                </a:lnTo>
                <a:lnTo>
                  <a:pt x="0" y="1051559"/>
                </a:lnTo>
                <a:lnTo>
                  <a:pt x="838199" y="682751"/>
                </a:lnTo>
                <a:close/>
              </a:path>
              <a:path w="1048511" h="1051559">
                <a:moveTo>
                  <a:pt x="1048511" y="422147"/>
                </a:moveTo>
                <a:lnTo>
                  <a:pt x="838199" y="0"/>
                </a:lnTo>
                <a:lnTo>
                  <a:pt x="838199" y="946403"/>
                </a:lnTo>
                <a:lnTo>
                  <a:pt x="1048511" y="42214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20127" y="3849623"/>
            <a:ext cx="144780" cy="573024"/>
          </a:xfrm>
          <a:custGeom>
            <a:avLst/>
            <a:gdLst/>
            <a:ahLst/>
            <a:cxnLst/>
            <a:rect l="l" t="t" r="r" b="b"/>
            <a:pathLst>
              <a:path w="144779" h="573023">
                <a:moveTo>
                  <a:pt x="144779" y="573023"/>
                </a:moveTo>
                <a:lnTo>
                  <a:pt x="144779" y="105155"/>
                </a:lnTo>
                <a:lnTo>
                  <a:pt x="0" y="0"/>
                </a:lnTo>
                <a:lnTo>
                  <a:pt x="0" y="467867"/>
                </a:lnTo>
                <a:lnTo>
                  <a:pt x="144779" y="573023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0129" y="3531110"/>
            <a:ext cx="992123" cy="411479"/>
          </a:xfrm>
          <a:custGeom>
            <a:avLst/>
            <a:gdLst/>
            <a:ahLst/>
            <a:cxnLst/>
            <a:rect l="l" t="t" r="r" b="b"/>
            <a:pathLst>
              <a:path w="992123" h="411479">
                <a:moveTo>
                  <a:pt x="992123" y="102107"/>
                </a:moveTo>
                <a:lnTo>
                  <a:pt x="833627" y="0"/>
                </a:lnTo>
                <a:lnTo>
                  <a:pt x="0" y="309371"/>
                </a:lnTo>
                <a:lnTo>
                  <a:pt x="155447" y="411479"/>
                </a:lnTo>
                <a:lnTo>
                  <a:pt x="992123" y="102107"/>
                </a:lnTo>
                <a:close/>
              </a:path>
            </a:pathLst>
          </a:custGeom>
          <a:solidFill>
            <a:srgbClr val="7FF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64426" y="3265934"/>
            <a:ext cx="147827" cy="358139"/>
          </a:xfrm>
          <a:custGeom>
            <a:avLst/>
            <a:gdLst/>
            <a:ahLst/>
            <a:cxnLst/>
            <a:rect l="l" t="t" r="r" b="b"/>
            <a:pathLst>
              <a:path w="147827" h="358139">
                <a:moveTo>
                  <a:pt x="147827" y="358139"/>
                </a:moveTo>
                <a:lnTo>
                  <a:pt x="147827" y="102107"/>
                </a:lnTo>
                <a:lnTo>
                  <a:pt x="0" y="0"/>
                </a:lnTo>
                <a:lnTo>
                  <a:pt x="0" y="254507"/>
                </a:lnTo>
                <a:lnTo>
                  <a:pt x="147827" y="358139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3685" y="5759197"/>
            <a:ext cx="92962" cy="786383"/>
          </a:xfrm>
          <a:custGeom>
            <a:avLst/>
            <a:gdLst/>
            <a:ahLst/>
            <a:cxnLst/>
            <a:rect l="l" t="t" r="r" b="b"/>
            <a:pathLst>
              <a:path w="92963" h="786383">
                <a:moveTo>
                  <a:pt x="92963" y="786383"/>
                </a:moveTo>
                <a:lnTo>
                  <a:pt x="92963" y="53339"/>
                </a:lnTo>
                <a:lnTo>
                  <a:pt x="0" y="0"/>
                </a:lnTo>
                <a:lnTo>
                  <a:pt x="0" y="681227"/>
                </a:lnTo>
                <a:lnTo>
                  <a:pt x="92963" y="786383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7006" y="5334000"/>
            <a:ext cx="780287" cy="1211579"/>
          </a:xfrm>
          <a:custGeom>
            <a:avLst/>
            <a:gdLst/>
            <a:ahLst/>
            <a:cxnLst/>
            <a:rect l="l" t="t" r="r" b="b"/>
            <a:pathLst>
              <a:path w="780287" h="1211579">
                <a:moveTo>
                  <a:pt x="780287" y="211835"/>
                </a:moveTo>
                <a:lnTo>
                  <a:pt x="365759" y="0"/>
                </a:lnTo>
                <a:lnTo>
                  <a:pt x="0" y="579119"/>
                </a:lnTo>
                <a:lnTo>
                  <a:pt x="208787" y="473963"/>
                </a:lnTo>
                <a:lnTo>
                  <a:pt x="208787" y="1211579"/>
                </a:lnTo>
                <a:lnTo>
                  <a:pt x="574547" y="1053083"/>
                </a:lnTo>
                <a:lnTo>
                  <a:pt x="574547" y="313943"/>
                </a:lnTo>
                <a:lnTo>
                  <a:pt x="780287" y="21183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40326" y="5280662"/>
            <a:ext cx="464818" cy="626363"/>
          </a:xfrm>
          <a:custGeom>
            <a:avLst/>
            <a:gdLst/>
            <a:ahLst/>
            <a:cxnLst/>
            <a:rect l="l" t="t" r="r" b="b"/>
            <a:pathLst>
              <a:path w="464819" h="626363">
                <a:moveTo>
                  <a:pt x="464819" y="51815"/>
                </a:moveTo>
                <a:lnTo>
                  <a:pt x="362711" y="0"/>
                </a:lnTo>
                <a:lnTo>
                  <a:pt x="0" y="574547"/>
                </a:lnTo>
                <a:lnTo>
                  <a:pt x="103631" y="626363"/>
                </a:lnTo>
                <a:lnTo>
                  <a:pt x="464819" y="51815"/>
                </a:lnTo>
                <a:close/>
              </a:path>
            </a:pathLst>
          </a:custGeom>
          <a:solidFill>
            <a:srgbClr val="00B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39770" y="4369308"/>
            <a:ext cx="624838" cy="1423415"/>
          </a:xfrm>
          <a:custGeom>
            <a:avLst/>
            <a:gdLst/>
            <a:ahLst/>
            <a:cxnLst/>
            <a:rect l="l" t="t" r="r" b="b"/>
            <a:pathLst>
              <a:path w="624839" h="1423415">
                <a:moveTo>
                  <a:pt x="624839" y="1423415"/>
                </a:moveTo>
                <a:lnTo>
                  <a:pt x="624839" y="367283"/>
                </a:lnTo>
                <a:lnTo>
                  <a:pt x="0" y="0"/>
                </a:lnTo>
                <a:lnTo>
                  <a:pt x="0" y="1053083"/>
                </a:lnTo>
                <a:lnTo>
                  <a:pt x="624839" y="14234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9769" y="3464051"/>
            <a:ext cx="3061715" cy="1263395"/>
          </a:xfrm>
          <a:custGeom>
            <a:avLst/>
            <a:gdLst/>
            <a:ahLst/>
            <a:cxnLst/>
            <a:rect l="l" t="t" r="r" b="b"/>
            <a:pathLst>
              <a:path w="3061715" h="1263395">
                <a:moveTo>
                  <a:pt x="3061715" y="316991"/>
                </a:moveTo>
                <a:lnTo>
                  <a:pt x="2531363" y="0"/>
                </a:lnTo>
                <a:lnTo>
                  <a:pt x="0" y="894587"/>
                </a:lnTo>
                <a:lnTo>
                  <a:pt x="633983" y="1263395"/>
                </a:lnTo>
                <a:lnTo>
                  <a:pt x="3061715" y="316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9769" y="3464051"/>
            <a:ext cx="3061715" cy="1263395"/>
          </a:xfrm>
          <a:custGeom>
            <a:avLst/>
            <a:gdLst/>
            <a:ahLst/>
            <a:cxnLst/>
            <a:rect l="l" t="t" r="r" b="b"/>
            <a:pathLst>
              <a:path w="3061715" h="1263395">
                <a:moveTo>
                  <a:pt x="0" y="894587"/>
                </a:moveTo>
                <a:lnTo>
                  <a:pt x="633983" y="1263395"/>
                </a:lnTo>
                <a:lnTo>
                  <a:pt x="3061715" y="316991"/>
                </a:lnTo>
                <a:lnTo>
                  <a:pt x="2531363" y="0"/>
                </a:lnTo>
                <a:lnTo>
                  <a:pt x="0" y="894587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6800" y="3784093"/>
            <a:ext cx="2424684" cy="2008630"/>
          </a:xfrm>
          <a:custGeom>
            <a:avLst/>
            <a:gdLst/>
            <a:ahLst/>
            <a:cxnLst/>
            <a:rect l="l" t="t" r="r" b="b"/>
            <a:pathLst>
              <a:path w="2424683" h="2008631">
                <a:moveTo>
                  <a:pt x="2424683" y="897635"/>
                </a:moveTo>
                <a:lnTo>
                  <a:pt x="2424683" y="0"/>
                </a:lnTo>
                <a:lnTo>
                  <a:pt x="0" y="949451"/>
                </a:lnTo>
                <a:lnTo>
                  <a:pt x="0" y="2008631"/>
                </a:lnTo>
                <a:lnTo>
                  <a:pt x="2424683" y="897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6800" y="3784093"/>
            <a:ext cx="2424684" cy="2008630"/>
          </a:xfrm>
          <a:custGeom>
            <a:avLst/>
            <a:gdLst/>
            <a:ahLst/>
            <a:cxnLst/>
            <a:rect l="l" t="t" r="r" b="b"/>
            <a:pathLst>
              <a:path w="2424683" h="2008631">
                <a:moveTo>
                  <a:pt x="0" y="949451"/>
                </a:moveTo>
                <a:lnTo>
                  <a:pt x="0" y="2008631"/>
                </a:lnTo>
                <a:lnTo>
                  <a:pt x="2424683" y="897635"/>
                </a:lnTo>
                <a:lnTo>
                  <a:pt x="2424683" y="0"/>
                </a:lnTo>
                <a:lnTo>
                  <a:pt x="0" y="94945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4126" y="2827021"/>
            <a:ext cx="464818" cy="146303"/>
          </a:xfrm>
          <a:custGeom>
            <a:avLst/>
            <a:gdLst/>
            <a:ahLst/>
            <a:cxnLst/>
            <a:rect l="l" t="t" r="r" b="b"/>
            <a:pathLst>
              <a:path w="464819" h="146303">
                <a:moveTo>
                  <a:pt x="464819" y="47243"/>
                </a:moveTo>
                <a:lnTo>
                  <a:pt x="362711" y="0"/>
                </a:lnTo>
                <a:lnTo>
                  <a:pt x="0" y="97535"/>
                </a:lnTo>
                <a:lnTo>
                  <a:pt x="103631" y="146303"/>
                </a:lnTo>
                <a:lnTo>
                  <a:pt x="464819" y="47243"/>
                </a:lnTo>
                <a:close/>
              </a:path>
            </a:pathLst>
          </a:custGeom>
          <a:solidFill>
            <a:srgbClr val="7FF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2077" y="3396997"/>
            <a:ext cx="361187" cy="135635"/>
          </a:xfrm>
          <a:custGeom>
            <a:avLst/>
            <a:gdLst/>
            <a:ahLst/>
            <a:cxnLst/>
            <a:rect l="l" t="t" r="r" b="b"/>
            <a:pathLst>
              <a:path w="361187" h="135635">
                <a:moveTo>
                  <a:pt x="361187" y="42671"/>
                </a:moveTo>
                <a:lnTo>
                  <a:pt x="248411" y="0"/>
                </a:lnTo>
                <a:lnTo>
                  <a:pt x="0" y="92963"/>
                </a:lnTo>
                <a:lnTo>
                  <a:pt x="102107" y="135635"/>
                </a:lnTo>
                <a:lnTo>
                  <a:pt x="361187" y="42671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8863" y="2880362"/>
            <a:ext cx="914399" cy="1050034"/>
          </a:xfrm>
          <a:custGeom>
            <a:avLst/>
            <a:gdLst/>
            <a:ahLst/>
            <a:cxnLst/>
            <a:rect l="l" t="t" r="r" b="b"/>
            <a:pathLst>
              <a:path w="914399" h="1050035">
                <a:moveTo>
                  <a:pt x="914399" y="556259"/>
                </a:moveTo>
                <a:lnTo>
                  <a:pt x="656843" y="652271"/>
                </a:lnTo>
                <a:lnTo>
                  <a:pt x="656843" y="0"/>
                </a:lnTo>
                <a:lnTo>
                  <a:pt x="289559" y="103631"/>
                </a:lnTo>
                <a:lnTo>
                  <a:pt x="289559" y="786383"/>
                </a:lnTo>
                <a:lnTo>
                  <a:pt x="0" y="891539"/>
                </a:lnTo>
                <a:lnTo>
                  <a:pt x="501395" y="1050035"/>
                </a:lnTo>
                <a:lnTo>
                  <a:pt x="914399" y="5562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4565" y="3624073"/>
            <a:ext cx="396239" cy="146303"/>
          </a:xfrm>
          <a:custGeom>
            <a:avLst/>
            <a:gdLst/>
            <a:ahLst/>
            <a:cxnLst/>
            <a:rect l="l" t="t" r="r" b="b"/>
            <a:pathLst>
              <a:path w="396239" h="146303">
                <a:moveTo>
                  <a:pt x="396239" y="47243"/>
                </a:moveTo>
                <a:lnTo>
                  <a:pt x="292607" y="0"/>
                </a:lnTo>
                <a:lnTo>
                  <a:pt x="0" y="94487"/>
                </a:lnTo>
                <a:lnTo>
                  <a:pt x="109727" y="146303"/>
                </a:lnTo>
                <a:lnTo>
                  <a:pt x="396239" y="47243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6315" y="2932177"/>
            <a:ext cx="94487" cy="731519"/>
          </a:xfrm>
          <a:custGeom>
            <a:avLst/>
            <a:gdLst/>
            <a:ahLst/>
            <a:cxnLst/>
            <a:rect l="l" t="t" r="r" b="b"/>
            <a:pathLst>
              <a:path w="94487" h="731519">
                <a:moveTo>
                  <a:pt x="94487" y="731519"/>
                </a:moveTo>
                <a:lnTo>
                  <a:pt x="94487" y="51815"/>
                </a:lnTo>
                <a:lnTo>
                  <a:pt x="0" y="0"/>
                </a:lnTo>
                <a:lnTo>
                  <a:pt x="0" y="681227"/>
                </a:lnTo>
                <a:lnTo>
                  <a:pt x="94487" y="731519"/>
                </a:lnTo>
                <a:close/>
              </a:path>
            </a:pathLst>
          </a:custGeom>
          <a:solidFill>
            <a:srgbClr val="00B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4925" y="5378197"/>
            <a:ext cx="147827" cy="361187"/>
          </a:xfrm>
          <a:custGeom>
            <a:avLst/>
            <a:gdLst/>
            <a:ahLst/>
            <a:cxnLst/>
            <a:rect l="l" t="t" r="r" b="b"/>
            <a:pathLst>
              <a:path w="147827" h="361187">
                <a:moveTo>
                  <a:pt x="147827" y="361187"/>
                </a:moveTo>
                <a:lnTo>
                  <a:pt x="147827" y="103631"/>
                </a:lnTo>
                <a:lnTo>
                  <a:pt x="0" y="0"/>
                </a:lnTo>
                <a:lnTo>
                  <a:pt x="0" y="257555"/>
                </a:lnTo>
                <a:lnTo>
                  <a:pt x="147827" y="361187"/>
                </a:lnTo>
                <a:close/>
              </a:path>
            </a:pathLst>
          </a:custGeom>
          <a:solidFill>
            <a:srgbClr val="00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00" y="4794505"/>
            <a:ext cx="1048512" cy="1050034"/>
          </a:xfrm>
          <a:custGeom>
            <a:avLst/>
            <a:gdLst/>
            <a:ahLst/>
            <a:cxnLst/>
            <a:rect l="l" t="t" r="r" b="b"/>
            <a:pathLst>
              <a:path w="1048511" h="1050035">
                <a:moveTo>
                  <a:pt x="838199" y="682751"/>
                </a:moveTo>
                <a:lnTo>
                  <a:pt x="838199" y="262127"/>
                </a:lnTo>
                <a:lnTo>
                  <a:pt x="0" y="577595"/>
                </a:lnTo>
                <a:lnTo>
                  <a:pt x="0" y="1050035"/>
                </a:lnTo>
                <a:lnTo>
                  <a:pt x="838199" y="682751"/>
                </a:lnTo>
                <a:close/>
              </a:path>
              <a:path w="1048511" h="1050035">
                <a:moveTo>
                  <a:pt x="1048511" y="420623"/>
                </a:moveTo>
                <a:lnTo>
                  <a:pt x="838199" y="0"/>
                </a:lnTo>
                <a:lnTo>
                  <a:pt x="838199" y="946403"/>
                </a:lnTo>
                <a:lnTo>
                  <a:pt x="1048511" y="42062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0627" y="5271517"/>
            <a:ext cx="144780" cy="573024"/>
          </a:xfrm>
          <a:custGeom>
            <a:avLst/>
            <a:gdLst/>
            <a:ahLst/>
            <a:cxnLst/>
            <a:rect l="l" t="t" r="r" b="b"/>
            <a:pathLst>
              <a:path w="144779" h="573023">
                <a:moveTo>
                  <a:pt x="144779" y="573023"/>
                </a:moveTo>
                <a:lnTo>
                  <a:pt x="144779" y="105155"/>
                </a:lnTo>
                <a:lnTo>
                  <a:pt x="0" y="0"/>
                </a:lnTo>
                <a:lnTo>
                  <a:pt x="0" y="469391"/>
                </a:lnTo>
                <a:lnTo>
                  <a:pt x="144779" y="573023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627" y="4953002"/>
            <a:ext cx="992123" cy="413003"/>
          </a:xfrm>
          <a:custGeom>
            <a:avLst/>
            <a:gdLst/>
            <a:ahLst/>
            <a:cxnLst/>
            <a:rect l="l" t="t" r="r" b="b"/>
            <a:pathLst>
              <a:path w="992123" h="413003">
                <a:moveTo>
                  <a:pt x="992123" y="103631"/>
                </a:moveTo>
                <a:lnTo>
                  <a:pt x="833627" y="0"/>
                </a:lnTo>
                <a:lnTo>
                  <a:pt x="0" y="309371"/>
                </a:lnTo>
                <a:lnTo>
                  <a:pt x="155447" y="413003"/>
                </a:lnTo>
                <a:lnTo>
                  <a:pt x="992123" y="103631"/>
                </a:lnTo>
                <a:close/>
              </a:path>
            </a:pathLst>
          </a:custGeom>
          <a:solidFill>
            <a:srgbClr val="7FFF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4925" y="4687825"/>
            <a:ext cx="147827" cy="358139"/>
          </a:xfrm>
          <a:custGeom>
            <a:avLst/>
            <a:gdLst/>
            <a:ahLst/>
            <a:cxnLst/>
            <a:rect l="l" t="t" r="r" b="b"/>
            <a:pathLst>
              <a:path w="147827" h="358139">
                <a:moveTo>
                  <a:pt x="147827" y="358139"/>
                </a:moveTo>
                <a:lnTo>
                  <a:pt x="147827" y="103631"/>
                </a:lnTo>
                <a:lnTo>
                  <a:pt x="0" y="0"/>
                </a:lnTo>
                <a:lnTo>
                  <a:pt x="0" y="256031"/>
                </a:lnTo>
                <a:lnTo>
                  <a:pt x="147827" y="358139"/>
                </a:lnTo>
                <a:close/>
              </a:path>
            </a:pathLst>
          </a:custGeom>
          <a:solidFill>
            <a:srgbClr val="00D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00118" y="3028186"/>
            <a:ext cx="1958339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equ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ir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2500" b="1" spc="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5719" y="5923785"/>
            <a:ext cx="9906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even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90617" y="5861301"/>
            <a:ext cx="768986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np</a:t>
            </a:r>
            <a:r>
              <a:rPr sz="2500" b="1" spc="-15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91119" y="4437886"/>
            <a:ext cx="972819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ou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7F7F7F"/>
                </a:solidFill>
                <a:latin typeface="Arial"/>
                <a:cs typeface="Arial"/>
              </a:rPr>
              <a:t>pu</a:t>
            </a:r>
            <a:r>
              <a:rPr sz="2500" b="1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5522" y="5986777"/>
            <a:ext cx="22536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Su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617021"/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K B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502" y="2024888"/>
            <a:ext cx="7233283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mb</a:t>
            </a:r>
            <a:r>
              <a:rPr sz="2800" spc="-15" dirty="0">
                <a:latin typeface="Century Gothic"/>
                <a:cs typeface="Century Gothic"/>
              </a:rPr>
              <a:t>agi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in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put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 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mp</a:t>
            </a:r>
            <a:r>
              <a:rPr sz="2800" spc="-5" dirty="0">
                <a:latin typeface="Century Gothic"/>
                <a:cs typeface="Century Gothic"/>
              </a:rPr>
              <a:t>o</a:t>
            </a:r>
            <a:r>
              <a:rPr sz="2800" spc="-15" dirty="0">
                <a:latin typeface="Century Gothic"/>
                <a:cs typeface="Century Gothic"/>
              </a:rPr>
              <a:t>k/k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ta di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41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mb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8502" y="3049016"/>
            <a:ext cx="6646545" cy="4324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nt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h: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8499" y="3558032"/>
            <a:ext cx="7183756" cy="69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lnSpc>
                <a:spcPts val="2690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Fu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ke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 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va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id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tid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 </a:t>
            </a:r>
            <a:r>
              <a:rPr sz="2800" spc="-25" dirty="0">
                <a:latin typeface="Century Gothic"/>
                <a:cs typeface="Century Gothic"/>
              </a:rPr>
              <a:t>va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id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2900" y="4243830"/>
            <a:ext cx="1807845" cy="1290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29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800" spc="-2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X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&lt; = 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0" dirty="0"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  <a:p>
            <a:pPr marL="12696">
              <a:spcBef>
                <a:spcPts val="10"/>
              </a:spcBef>
            </a:pPr>
            <a:r>
              <a:rPr sz="2800" spc="29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800" spc="-2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0" dirty="0">
                <a:latin typeface="Century Gothic"/>
                <a:cs typeface="Century Gothic"/>
              </a:rPr>
              <a:t>2 &lt; X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&lt; 1</a:t>
            </a:r>
            <a:endParaRPr sz="2800">
              <a:latin typeface="Century Gothic"/>
              <a:cs typeface="Century Gothic"/>
            </a:endParaRPr>
          </a:p>
          <a:p>
            <a:pPr marL="12696"/>
            <a:r>
              <a:rPr sz="2800" spc="29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800" spc="-2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X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&gt;</a:t>
            </a:r>
            <a:r>
              <a:rPr sz="2800" spc="-20" dirty="0">
                <a:latin typeface="Century Gothic"/>
                <a:cs typeface="Century Gothic"/>
              </a:rPr>
              <a:t>= 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6202" y="4242979"/>
            <a:ext cx="1140460" cy="1288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ct val="100200"/>
              </a:lnSpc>
            </a:pPr>
            <a:r>
              <a:rPr sz="2800" spc="-25" dirty="0">
                <a:latin typeface="Century Gothic"/>
                <a:cs typeface="Century Gothic"/>
              </a:rPr>
              <a:t>va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nva</a:t>
            </a:r>
            <a:r>
              <a:rPr sz="2800" spc="-10" dirty="0">
                <a:latin typeface="Century Gothic"/>
                <a:cs typeface="Century Gothic"/>
              </a:rPr>
              <a:t>lid </a:t>
            </a:r>
            <a:r>
              <a:rPr sz="2800" spc="-25" dirty="0">
                <a:latin typeface="Century Gothic"/>
                <a:cs typeface="Century Gothic"/>
              </a:rPr>
              <a:t>va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501" y="5525515"/>
            <a:ext cx="7122159" cy="4324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p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h d</a:t>
            </a:r>
            <a:r>
              <a:rPr sz="2800" spc="-25" dirty="0">
                <a:latin typeface="Century Gothic"/>
                <a:cs typeface="Century Gothic"/>
              </a:rPr>
              <a:t>ar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26452" y="3282695"/>
            <a:ext cx="35043" cy="19819"/>
          </a:xfrm>
          <a:custGeom>
            <a:avLst/>
            <a:gdLst/>
            <a:ahLst/>
            <a:cxnLst/>
            <a:rect l="l" t="t" r="r" b="b"/>
            <a:pathLst>
              <a:path w="35043" h="19819">
                <a:moveTo>
                  <a:pt x="0" y="19819"/>
                </a:moveTo>
                <a:lnTo>
                  <a:pt x="35043" y="0"/>
                </a:lnTo>
              </a:path>
            </a:pathLst>
          </a:custGeom>
          <a:ln w="129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1493" y="3288796"/>
            <a:ext cx="48768" cy="108203"/>
          </a:xfrm>
          <a:custGeom>
            <a:avLst/>
            <a:gdLst/>
            <a:ahLst/>
            <a:cxnLst/>
            <a:rect l="l" t="t" r="r" b="b"/>
            <a:pathLst>
              <a:path w="48768" h="108203">
                <a:moveTo>
                  <a:pt x="0" y="0"/>
                </a:moveTo>
                <a:lnTo>
                  <a:pt x="48768" y="108203"/>
                </a:lnTo>
              </a:path>
            </a:pathLst>
          </a:custGeom>
          <a:ln w="272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16364" y="3078488"/>
            <a:ext cx="70103" cy="318509"/>
          </a:xfrm>
          <a:custGeom>
            <a:avLst/>
            <a:gdLst/>
            <a:ahLst/>
            <a:cxnLst/>
            <a:rect l="l" t="t" r="r" b="b"/>
            <a:pathLst>
              <a:path w="70103" h="318509">
                <a:moveTo>
                  <a:pt x="0" y="318509"/>
                </a:moveTo>
                <a:lnTo>
                  <a:pt x="70103" y="0"/>
                </a:lnTo>
              </a:path>
            </a:pathLst>
          </a:custGeom>
          <a:ln w="137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86465" y="3078486"/>
            <a:ext cx="1821184" cy="0"/>
          </a:xfrm>
          <a:custGeom>
            <a:avLst/>
            <a:gdLst/>
            <a:ahLst/>
            <a:cxnLst/>
            <a:rect l="l" t="t" r="r" b="b"/>
            <a:pathLst>
              <a:path w="1821184">
                <a:moveTo>
                  <a:pt x="0" y="0"/>
                </a:moveTo>
                <a:lnTo>
                  <a:pt x="1821184" y="0"/>
                </a:lnTo>
              </a:path>
            </a:pathLst>
          </a:custGeom>
          <a:ln w="12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84417" y="3077464"/>
            <a:ext cx="18116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76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 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39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17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</a:t>
            </a:r>
            <a:r>
              <a:rPr sz="2000" spc="-24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X </a:t>
            </a:r>
            <a:r>
              <a:rPr sz="2000" i="1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03829" marR="12696" indent="-3175"/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Q</a:t>
            </a:r>
            <a:r>
              <a:rPr spc="-5" dirty="0">
                <a:latin typeface="Arial"/>
                <a:cs typeface="Arial"/>
              </a:rPr>
              <a:t>UI</a:t>
            </a:r>
            <a:r>
              <a:rPr dirty="0">
                <a:latin typeface="Arial"/>
                <a:cs typeface="Arial"/>
              </a:rPr>
              <a:t>VA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NC</a:t>
            </a:r>
            <a:r>
              <a:rPr dirty="0">
                <a:latin typeface="Arial"/>
                <a:cs typeface="Arial"/>
              </a:rPr>
              <a:t>E PA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ITI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NIN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547" y="2108709"/>
            <a:ext cx="7821930" cy="207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222" marR="336441" indent="-228527">
              <a:lnSpc>
                <a:spcPts val="3019"/>
              </a:lnSpc>
            </a:pPr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dir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tuk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as do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pu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7"/>
              </a:spcBef>
            </a:pPr>
            <a:endParaRPr sz="600"/>
          </a:p>
          <a:p>
            <a:pPr marL="241222" marR="12696" indent="-228527">
              <a:lnSpc>
                <a:spcPts val="3019"/>
              </a:lnSpc>
            </a:pPr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25" dirty="0">
                <a:latin typeface="Century Gothic"/>
                <a:cs typeface="Century Gothic"/>
              </a:rPr>
              <a:t>na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ma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15" dirty="0">
                <a:latin typeface="Century Gothic"/>
                <a:cs typeface="Century Gothic"/>
              </a:rPr>
              <a:t>api 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qu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va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g.</a:t>
            </a:r>
            <a:endParaRPr sz="2800">
              <a:latin typeface="Century Gothic"/>
              <a:cs typeface="Century Gothic"/>
            </a:endParaRPr>
          </a:p>
          <a:p>
            <a:pPr marL="12696">
              <a:lnSpc>
                <a:spcPts val="3300"/>
              </a:lnSpc>
              <a:spcBef>
                <a:spcPts val="290"/>
              </a:spcBef>
            </a:pPr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36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7347" y="4243832"/>
            <a:ext cx="1973580" cy="1522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3100" spc="325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3100" spc="-4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X</a:t>
            </a:r>
            <a:r>
              <a:rPr sz="3100" spc="-10" dirty="0">
                <a:latin typeface="Century Gothic"/>
                <a:cs typeface="Century Gothic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&lt;</a:t>
            </a:r>
            <a:r>
              <a:rPr sz="3100" spc="10" dirty="0">
                <a:latin typeface="Century Gothic"/>
                <a:cs typeface="Century Gothic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=</a:t>
            </a:r>
            <a:r>
              <a:rPr sz="3100" spc="-15" dirty="0">
                <a:latin typeface="Century Gothic"/>
                <a:cs typeface="Century Gothic"/>
              </a:rPr>
              <a:t> -2</a:t>
            </a:r>
            <a:endParaRPr sz="3100">
              <a:latin typeface="Century Gothic"/>
              <a:cs typeface="Century Gothic"/>
            </a:endParaRPr>
          </a:p>
          <a:p>
            <a:pPr marL="12696">
              <a:spcBef>
                <a:spcPts val="370"/>
              </a:spcBef>
            </a:pPr>
            <a:r>
              <a:rPr sz="3100" spc="325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3100" spc="-4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spc="-15" dirty="0">
                <a:latin typeface="Century Gothic"/>
                <a:cs typeface="Century Gothic"/>
              </a:rPr>
              <a:t>-2</a:t>
            </a:r>
            <a:r>
              <a:rPr sz="3100" spc="-10" dirty="0">
                <a:latin typeface="Century Gothic"/>
                <a:cs typeface="Century Gothic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&lt;</a:t>
            </a:r>
            <a:r>
              <a:rPr sz="3100" spc="-15" dirty="0">
                <a:latin typeface="Century Gothic"/>
                <a:cs typeface="Century Gothic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X</a:t>
            </a:r>
            <a:r>
              <a:rPr sz="3100" spc="15" dirty="0">
                <a:latin typeface="Century Gothic"/>
                <a:cs typeface="Century Gothic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&lt; 1</a:t>
            </a:r>
            <a:endParaRPr sz="3100">
              <a:latin typeface="Century Gothic"/>
              <a:cs typeface="Century Gothic"/>
            </a:endParaRPr>
          </a:p>
          <a:p>
            <a:pPr marL="12696">
              <a:spcBef>
                <a:spcPts val="379"/>
              </a:spcBef>
            </a:pPr>
            <a:r>
              <a:rPr sz="3100" spc="325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3100" spc="-4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3100" spc="-20" dirty="0">
                <a:latin typeface="Century Gothic"/>
                <a:cs typeface="Century Gothic"/>
              </a:rPr>
              <a:t>X</a:t>
            </a:r>
            <a:r>
              <a:rPr sz="3100" spc="-10" dirty="0">
                <a:latin typeface="Century Gothic"/>
                <a:cs typeface="Century Gothic"/>
              </a:rPr>
              <a:t> </a:t>
            </a:r>
            <a:r>
              <a:rPr sz="3100" spc="-15" dirty="0">
                <a:latin typeface="Century Gothic"/>
                <a:cs typeface="Century Gothic"/>
              </a:rPr>
              <a:t>&gt;</a:t>
            </a:r>
            <a:r>
              <a:rPr sz="3100" spc="-20" dirty="0">
                <a:latin typeface="Century Gothic"/>
                <a:cs typeface="Century Gothic"/>
              </a:rPr>
              <a:t>= 1</a:t>
            </a:r>
            <a:endParaRPr sz="3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9146" y="4281930"/>
            <a:ext cx="2828291" cy="147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5" dirty="0">
                <a:latin typeface="Century Gothic"/>
                <a:cs typeface="Century Gothic"/>
              </a:rPr>
              <a:t>2</a:t>
            </a:r>
            <a:r>
              <a:rPr sz="2800" spc="-22" baseline="23391" dirty="0">
                <a:latin typeface="Century Gothic"/>
                <a:cs typeface="Century Gothic"/>
              </a:rPr>
              <a:t>3</a:t>
            </a:r>
            <a:r>
              <a:rPr sz="2800" spc="-15" baseline="23391" dirty="0">
                <a:latin typeface="Century Gothic"/>
                <a:cs typeface="Century Gothic"/>
              </a:rPr>
              <a:t>1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5" dirty="0">
                <a:latin typeface="Century Gothic"/>
                <a:cs typeface="Century Gothic"/>
              </a:rPr>
              <a:t>100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5" dirty="0">
                <a:latin typeface="Century Gothic"/>
                <a:cs typeface="Century Gothic"/>
              </a:rPr>
              <a:t>2</a:t>
            </a:r>
            <a:r>
              <a:rPr sz="2800" spc="-29" dirty="0">
                <a:latin typeface="Century Gothic"/>
                <a:cs typeface="Century Gothic"/>
              </a:rPr>
              <a:t>.</a:t>
            </a:r>
            <a:r>
              <a:rPr sz="2800" spc="-25" dirty="0">
                <a:latin typeface="Century Gothic"/>
                <a:cs typeface="Century Gothic"/>
              </a:rPr>
              <a:t>1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0" dirty="0"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31"/>
              </a:spcBef>
            </a:pPr>
            <a:endParaRPr sz="700"/>
          </a:p>
          <a:p>
            <a:pPr marL="120610"/>
            <a:r>
              <a:rPr sz="2800" spc="-15" dirty="0">
                <a:latin typeface="Century Gothic"/>
                <a:cs typeface="Century Gothic"/>
              </a:rPr>
              <a:t>-1</a:t>
            </a:r>
            <a:r>
              <a:rPr sz="2800" spc="-20" dirty="0">
                <a:latin typeface="Century Gothic"/>
                <a:cs typeface="Century Gothic"/>
              </a:rPr>
              <a:t>.</a:t>
            </a:r>
            <a:r>
              <a:rPr sz="2800" spc="-25" dirty="0">
                <a:latin typeface="Century Gothic"/>
                <a:cs typeface="Century Gothic"/>
              </a:rPr>
              <a:t>9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5" dirty="0">
                <a:latin typeface="Century Gothic"/>
                <a:cs typeface="Century Gothic"/>
              </a:rPr>
              <a:t>1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0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0</a:t>
            </a:r>
            <a:r>
              <a:rPr sz="2800" spc="-29" dirty="0">
                <a:latin typeface="Century Gothic"/>
                <a:cs typeface="Century Gothic"/>
              </a:rPr>
              <a:t>.</a:t>
            </a:r>
            <a:r>
              <a:rPr sz="2800" spc="-20" dirty="0">
                <a:latin typeface="Century Gothic"/>
                <a:cs typeface="Century Gothic"/>
              </a:rPr>
              <a:t>9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43"/>
              </a:spcBef>
            </a:pPr>
            <a:endParaRPr sz="700"/>
          </a:p>
          <a:p>
            <a:pPr marL="12696"/>
            <a:r>
              <a:rPr sz="2800" spc="-25" dirty="0">
                <a:latin typeface="Century Gothic"/>
                <a:cs typeface="Century Gothic"/>
              </a:rPr>
              <a:t>1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1</a:t>
            </a:r>
            <a:r>
              <a:rPr sz="2800" spc="-29" dirty="0">
                <a:latin typeface="Century Gothic"/>
                <a:cs typeface="Century Gothic"/>
              </a:rPr>
              <a:t>.</a:t>
            </a:r>
            <a:r>
              <a:rPr sz="2800" spc="-25" dirty="0">
                <a:latin typeface="Century Gothic"/>
                <a:cs typeface="Century Gothic"/>
              </a:rPr>
              <a:t>1</a:t>
            </a:r>
            <a:r>
              <a:rPr sz="2800" spc="-5" dirty="0">
                <a:latin typeface="Century Gothic"/>
                <a:cs typeface="Century Gothic"/>
              </a:rPr>
              <a:t>,</a:t>
            </a:r>
            <a:r>
              <a:rPr sz="2800" spc="-25" dirty="0">
                <a:latin typeface="Century Gothic"/>
                <a:cs typeface="Century Gothic"/>
              </a:rPr>
              <a:t>1</a:t>
            </a:r>
            <a:r>
              <a:rPr sz="2800" spc="-15" dirty="0">
                <a:latin typeface="Century Gothic"/>
                <a:cs typeface="Century Gothic"/>
              </a:rPr>
              <a:t>0</a:t>
            </a:r>
            <a:r>
              <a:rPr sz="2800" spc="-25" dirty="0">
                <a:latin typeface="Century Gothic"/>
                <a:cs typeface="Century Gothic"/>
              </a:rPr>
              <a:t>0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2</a:t>
            </a:r>
            <a:r>
              <a:rPr sz="2800" spc="-37" baseline="23391" dirty="0">
                <a:latin typeface="Century Gothic"/>
                <a:cs typeface="Century Gothic"/>
              </a:rPr>
              <a:t>3</a:t>
            </a:r>
            <a:r>
              <a:rPr sz="2800" spc="-15" baseline="23391" dirty="0">
                <a:latin typeface="Century Gothic"/>
                <a:cs typeface="Century Gothic"/>
              </a:rPr>
              <a:t>1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0" dirty="0">
                <a:latin typeface="Century Gothic"/>
                <a:cs typeface="Century Gothic"/>
              </a:rPr>
              <a:t>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912835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UND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 </a:t>
            </a:r>
            <a:r>
              <a:rPr spc="-15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LU</a:t>
            </a:r>
            <a:r>
              <a:rPr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18735"/>
            <a:ext cx="8119109" cy="37166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lnSpc>
                <a:spcPct val="798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spc="-80" dirty="0">
                <a:latin typeface="Century Gothic"/>
                <a:cs typeface="Century Gothic"/>
              </a:rPr>
              <a:t>R</a:t>
            </a:r>
            <a:r>
              <a:rPr sz="2500" spc="-41" dirty="0">
                <a:latin typeface="Century Gothic"/>
                <a:cs typeface="Century Gothic"/>
              </a:rPr>
              <a:t>e</a:t>
            </a:r>
            <a:r>
              <a:rPr sz="2500" spc="90" dirty="0">
                <a:latin typeface="Century Gothic"/>
                <a:cs typeface="Century Gothic"/>
              </a:rPr>
              <a:t>li</a:t>
            </a:r>
            <a:r>
              <a:rPr sz="2500" spc="-75" dirty="0">
                <a:latin typeface="Century Gothic"/>
                <a:cs typeface="Century Gothic"/>
              </a:rPr>
              <a:t>ab</a:t>
            </a:r>
            <a:r>
              <a:rPr sz="2500" spc="90" dirty="0">
                <a:latin typeface="Century Gothic"/>
                <a:cs typeface="Century Gothic"/>
              </a:rPr>
              <a:t>ili</a:t>
            </a:r>
            <a:r>
              <a:rPr sz="2500" spc="-99" dirty="0">
                <a:latin typeface="Century Gothic"/>
                <a:cs typeface="Century Gothic"/>
              </a:rPr>
              <a:t>t</a:t>
            </a:r>
            <a:r>
              <a:rPr sz="2500" spc="95" dirty="0">
                <a:latin typeface="Century Gothic"/>
                <a:cs typeface="Century Gothic"/>
              </a:rPr>
              <a:t>y</a:t>
            </a:r>
            <a:r>
              <a:rPr sz="2500" spc="5" dirty="0">
                <a:latin typeface="Century Gothic"/>
                <a:cs typeface="Century Gothic"/>
              </a:rPr>
              <a:t>: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spc="15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ke</a:t>
            </a:r>
            <a:r>
              <a:rPr sz="2500" dirty="0">
                <a:latin typeface="Century Gothic"/>
                <a:cs typeface="Century Gothic"/>
              </a:rPr>
              <a:t>su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san</a:t>
            </a:r>
            <a:r>
              <a:rPr sz="2500" spc="-5" dirty="0">
                <a:latin typeface="Century Gothic"/>
                <a:cs typeface="Century Gothic"/>
              </a:rPr>
              <a:t> y</a:t>
            </a:r>
            <a:r>
              <a:rPr sz="2500" dirty="0">
                <a:latin typeface="Century Gothic"/>
                <a:cs typeface="Century Gothic"/>
              </a:rPr>
              <a:t>ang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u</a:t>
            </a:r>
            <a:r>
              <a:rPr sz="2500" dirty="0">
                <a:latin typeface="Century Gothic"/>
                <a:cs typeface="Century Gothic"/>
              </a:rPr>
              <a:t>k 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ngu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r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ke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su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anta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y</a:t>
            </a:r>
            <a:r>
              <a:rPr sz="2500" dirty="0">
                <a:latin typeface="Century Gothic"/>
                <a:cs typeface="Century Gothic"/>
              </a:rPr>
              <a:t>ang 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5" dirty="0">
                <a:latin typeface="Century Gothic"/>
                <a:cs typeface="Century Gothic"/>
              </a:rPr>
              <a:t>j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i </a:t>
            </a:r>
            <a:r>
              <a:rPr sz="2500" spc="-5" dirty="0">
                <a:latin typeface="Century Gothic"/>
                <a:cs typeface="Century Gothic"/>
              </a:rPr>
              <a:t>de</a:t>
            </a:r>
            <a:r>
              <a:rPr sz="2500" dirty="0">
                <a:latin typeface="Century Gothic"/>
                <a:cs typeface="Century Gothic"/>
              </a:rPr>
              <a:t>ngan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 y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ng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37"/>
              </a:spcBef>
              <a:buFont typeface="Century Gothic"/>
              <a:buChar char="•"/>
            </a:pPr>
            <a:endParaRPr sz="500"/>
          </a:p>
          <a:p>
            <a:pPr marL="355485" marR="950288" indent="-342790">
              <a:lnSpc>
                <a:spcPct val="79600"/>
              </a:lnSpc>
              <a:buFont typeface="Century Gothic"/>
              <a:buChar char="•"/>
              <a:tabLst>
                <a:tab pos="354849" algn="l"/>
                <a:tab pos="1576832" algn="l"/>
              </a:tabLst>
            </a:pPr>
            <a:r>
              <a:rPr sz="2500" spc="-20" dirty="0">
                <a:latin typeface="Century Gothic"/>
                <a:cs typeface="Century Gothic"/>
              </a:rPr>
              <a:t>F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90" dirty="0">
                <a:latin typeface="Century Gothic"/>
                <a:cs typeface="Century Gothic"/>
              </a:rPr>
              <a:t>il</a:t>
            </a:r>
            <a:r>
              <a:rPr sz="2500" spc="-36" dirty="0">
                <a:latin typeface="Century Gothic"/>
                <a:cs typeface="Century Gothic"/>
              </a:rPr>
              <a:t>u</a:t>
            </a:r>
            <a:r>
              <a:rPr sz="2500" spc="41" dirty="0">
                <a:latin typeface="Century Gothic"/>
                <a:cs typeface="Century Gothic"/>
              </a:rPr>
              <a:t>r</a:t>
            </a:r>
            <a:r>
              <a:rPr sz="2500" spc="-41" dirty="0">
                <a:latin typeface="Century Gothic"/>
                <a:cs typeface="Century Gothic"/>
              </a:rPr>
              <a:t>e</a:t>
            </a:r>
            <a:r>
              <a:rPr sz="2500" spc="5" dirty="0">
                <a:latin typeface="Century Gothic"/>
                <a:cs typeface="Century Gothic"/>
              </a:rPr>
              <a:t>:	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20" dirty="0">
                <a:latin typeface="Century Gothic"/>
                <a:cs typeface="Century Gothic"/>
              </a:rPr>
              <a:t>y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gan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 y</a:t>
            </a:r>
            <a:r>
              <a:rPr sz="2500" dirty="0">
                <a:latin typeface="Century Gothic"/>
                <a:cs typeface="Century Gothic"/>
              </a:rPr>
              <a:t>ang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m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dirty="0">
                <a:latin typeface="Century Gothic"/>
                <a:cs typeface="Century Gothic"/>
              </a:rPr>
              <a:t>i </a:t>
            </a:r>
            <a:r>
              <a:rPr sz="2500" spc="-5" dirty="0">
                <a:latin typeface="Century Gothic"/>
                <a:cs typeface="Century Gothic"/>
              </a:rPr>
              <a:t>de</a:t>
            </a:r>
            <a:r>
              <a:rPr sz="2500" dirty="0">
                <a:latin typeface="Century Gothic"/>
                <a:cs typeface="Century Gothic"/>
              </a:rPr>
              <a:t>ngan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 y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ng </a:t>
            </a:r>
            <a:r>
              <a:rPr sz="2500" spc="-5" dirty="0">
                <a:latin typeface="Century Gothic"/>
                <a:cs typeface="Century Gothic"/>
              </a:rPr>
              <a:t>ke</a:t>
            </a:r>
            <a:r>
              <a:rPr sz="2500" dirty="0">
                <a:latin typeface="Century Gothic"/>
                <a:cs typeface="Century Gothic"/>
              </a:rPr>
              <a:t>h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34"/>
              </a:spcBef>
              <a:buFont typeface="Century Gothic"/>
              <a:buChar char="•"/>
            </a:pPr>
            <a:endParaRPr sz="500"/>
          </a:p>
          <a:p>
            <a:pPr marL="355485" marR="19678" indent="-342790">
              <a:lnSpc>
                <a:spcPct val="797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spc="-45" dirty="0">
                <a:latin typeface="Century Gothic"/>
                <a:cs typeface="Century Gothic"/>
              </a:rPr>
              <a:t>E</a:t>
            </a:r>
            <a:r>
              <a:rPr sz="2500" spc="41" dirty="0">
                <a:latin typeface="Century Gothic"/>
                <a:cs typeface="Century Gothic"/>
              </a:rPr>
              <a:t>rr</a:t>
            </a:r>
            <a:r>
              <a:rPr sz="2500" spc="-55" dirty="0">
                <a:latin typeface="Century Gothic"/>
                <a:cs typeface="Century Gothic"/>
              </a:rPr>
              <a:t>o</a:t>
            </a:r>
            <a:r>
              <a:rPr sz="2500" spc="41" dirty="0">
                <a:latin typeface="Century Gothic"/>
                <a:cs typeface="Century Gothic"/>
              </a:rPr>
              <a:t>r</a:t>
            </a:r>
            <a:r>
              <a:rPr sz="2500" spc="5" dirty="0">
                <a:latin typeface="Century Gothic"/>
                <a:cs typeface="Century Gothic"/>
              </a:rPr>
              <a:t>: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Ke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m</a:t>
            </a:r>
            <a:r>
              <a:rPr sz="2500" dirty="0">
                <a:latin typeface="Century Gothic"/>
                <a:cs typeface="Century Gothic"/>
              </a:rPr>
              <a:t>ana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st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b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suatu </a:t>
            </a:r>
            <a:r>
              <a:rPr sz="2500" spc="-5" dirty="0">
                <a:latin typeface="Century Gothic"/>
                <a:cs typeface="Century Gothic"/>
              </a:rPr>
              <a:t>ke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aan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j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us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el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spc="10" dirty="0">
                <a:latin typeface="Century Gothic"/>
                <a:cs typeface="Century Gothic"/>
              </a:rPr>
              <a:t>o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 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dirty="0">
                <a:latin typeface="Century Gothic"/>
                <a:cs typeface="Century Gothic"/>
              </a:rPr>
              <a:t>at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nga</a:t>
            </a:r>
            <a:r>
              <a:rPr sz="2500" spc="-29" dirty="0">
                <a:latin typeface="Century Gothic"/>
                <a:cs typeface="Century Gothic"/>
              </a:rPr>
              <a:t>k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dirty="0">
                <a:latin typeface="Century Gothic"/>
                <a:cs typeface="Century Gothic"/>
              </a:rPr>
              <a:t>at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15" dirty="0">
                <a:latin typeface="Century Gothic"/>
                <a:cs typeface="Century Gothic"/>
              </a:rPr>
              <a:t>j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y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f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re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Ma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f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i 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1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f</a:t>
            </a:r>
            <a:r>
              <a:rPr sz="2500" dirty="0">
                <a:latin typeface="Century Gothic"/>
                <a:cs typeface="Century Gothic"/>
              </a:rPr>
              <a:t>au</a:t>
            </a:r>
            <a:r>
              <a:rPr sz="2500" spc="-1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t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Century Gothic"/>
              <a:buChar char="•"/>
            </a:pPr>
            <a:endParaRPr sz="500"/>
          </a:p>
          <a:p>
            <a:pPr marL="355485" marR="380877" indent="-342790">
              <a:lnSpc>
                <a:spcPct val="796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spc="-20" dirty="0">
                <a:latin typeface="Century Gothic"/>
                <a:cs typeface="Century Gothic"/>
              </a:rPr>
              <a:t>F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u</a:t>
            </a:r>
            <a:r>
              <a:rPr sz="2500" spc="90" dirty="0">
                <a:latin typeface="Century Gothic"/>
                <a:cs typeface="Century Gothic"/>
              </a:rPr>
              <a:t>l</a:t>
            </a:r>
            <a:r>
              <a:rPr sz="2500" spc="-99" dirty="0">
                <a:latin typeface="Century Gothic"/>
                <a:cs typeface="Century Gothic"/>
              </a:rPr>
              <a:t>t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15" dirty="0">
                <a:latin typeface="Century Gothic"/>
                <a:cs typeface="Century Gothic"/>
              </a:rPr>
              <a:t>(</a:t>
            </a:r>
            <a:r>
              <a:rPr sz="2500" spc="-75" dirty="0">
                <a:latin typeface="Century Gothic"/>
                <a:cs typeface="Century Gothic"/>
              </a:rPr>
              <a:t>b</a:t>
            </a:r>
            <a:r>
              <a:rPr sz="2500" spc="-36" dirty="0">
                <a:latin typeface="Century Gothic"/>
                <a:cs typeface="Century Gothic"/>
              </a:rPr>
              <a:t>u</a:t>
            </a:r>
            <a:r>
              <a:rPr sz="2500" spc="-25" dirty="0">
                <a:latin typeface="Century Gothic"/>
                <a:cs typeface="Century Gothic"/>
              </a:rPr>
              <a:t>g</a:t>
            </a:r>
            <a:r>
              <a:rPr sz="2500" spc="45" dirty="0">
                <a:latin typeface="Century Gothic"/>
                <a:cs typeface="Century Gothic"/>
              </a:rPr>
              <a:t>/</a:t>
            </a:r>
            <a:r>
              <a:rPr sz="2500" spc="-75" dirty="0">
                <a:latin typeface="Century Gothic"/>
                <a:cs typeface="Century Gothic"/>
              </a:rPr>
              <a:t>d</a:t>
            </a:r>
            <a:r>
              <a:rPr sz="2500" spc="-41" dirty="0">
                <a:latin typeface="Century Gothic"/>
                <a:cs typeface="Century Gothic"/>
              </a:rPr>
              <a:t>e</a:t>
            </a:r>
            <a:r>
              <a:rPr sz="2500" spc="-85" dirty="0">
                <a:latin typeface="Century Gothic"/>
                <a:cs typeface="Century Gothic"/>
              </a:rPr>
              <a:t>f</a:t>
            </a:r>
            <a:r>
              <a:rPr sz="2500" spc="-41" dirty="0">
                <a:latin typeface="Century Gothic"/>
                <a:cs typeface="Century Gothic"/>
              </a:rPr>
              <a:t>ec</a:t>
            </a:r>
            <a:r>
              <a:rPr sz="2500" spc="-99" dirty="0">
                <a:latin typeface="Century Gothic"/>
                <a:cs typeface="Century Gothic"/>
              </a:rPr>
              <a:t>t</a:t>
            </a:r>
            <a:r>
              <a:rPr sz="2500" spc="15" dirty="0">
                <a:latin typeface="Century Gothic"/>
                <a:cs typeface="Century Gothic"/>
              </a:rPr>
              <a:t>) </a:t>
            </a:r>
            <a:r>
              <a:rPr sz="2500" spc="5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ye</a:t>
            </a:r>
            <a:r>
              <a:rPr sz="2500" spc="-10" dirty="0">
                <a:latin typeface="Century Gothic"/>
                <a:cs typeface="Century Gothic"/>
              </a:rPr>
              <a:t>b</a:t>
            </a:r>
            <a:r>
              <a:rPr sz="2500" dirty="0">
                <a:latin typeface="Century Gothic"/>
                <a:cs typeface="Century Gothic"/>
              </a:rPr>
              <a:t>ab (m</a:t>
            </a:r>
            <a:r>
              <a:rPr sz="2500" spc="-5" dirty="0">
                <a:latin typeface="Century Gothic"/>
                <a:cs typeface="Century Gothic"/>
              </a:rPr>
              <a:t>ek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at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u a</a:t>
            </a:r>
            <a:r>
              <a:rPr sz="2500" spc="-1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go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20" dirty="0">
                <a:latin typeface="Century Gothic"/>
                <a:cs typeface="Century Gothic"/>
              </a:rPr>
              <a:t>m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15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)</a:t>
            </a:r>
            <a:r>
              <a:rPr sz="2500" spc="-29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sua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rr</a:t>
            </a:r>
            <a:r>
              <a:rPr sz="2500" spc="10" dirty="0">
                <a:latin typeface="Century Gothic"/>
                <a:cs typeface="Century Gothic"/>
              </a:rPr>
              <a:t>o</a:t>
            </a:r>
            <a:r>
              <a:rPr sz="2500" dirty="0">
                <a:latin typeface="Century Gothic"/>
                <a:cs typeface="Century Gothic"/>
              </a:rPr>
              <a:t>r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Ke</a:t>
            </a:r>
            <a:r>
              <a:rPr sz="2500" spc="15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ahan</a:t>
            </a:r>
            <a:r>
              <a:rPr sz="2500" spc="-5" dirty="0">
                <a:latin typeface="Century Gothic"/>
                <a:cs typeface="Century Gothic"/>
              </a:rPr>
              <a:t> de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tau 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o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ng </a:t>
            </a:r>
            <a:r>
              <a:rPr sz="2500" spc="-29" dirty="0">
                <a:latin typeface="Century Gothic"/>
                <a:cs typeface="Century Gothic"/>
              </a:rPr>
              <a:t>.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1743149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TE</a:t>
            </a:r>
            <a:r>
              <a:rPr sz="4500" dirty="0">
                <a:latin typeface="Arial"/>
                <a:cs typeface="Arial"/>
              </a:rPr>
              <a:t>R</a:t>
            </a:r>
            <a:r>
              <a:rPr sz="4500" spc="-10" dirty="0">
                <a:latin typeface="Arial"/>
                <a:cs typeface="Arial"/>
              </a:rPr>
              <a:t>M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NO</a:t>
            </a:r>
            <a:r>
              <a:rPr sz="4500" spc="5" dirty="0">
                <a:latin typeface="Arial"/>
                <a:cs typeface="Arial"/>
              </a:rPr>
              <a:t>L</a:t>
            </a:r>
            <a:r>
              <a:rPr sz="4500" dirty="0">
                <a:latin typeface="Arial"/>
                <a:cs typeface="Arial"/>
              </a:rPr>
              <a:t>OGI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0749" y="2484553"/>
            <a:ext cx="2230627" cy="270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6788" y="2303130"/>
            <a:ext cx="8279765" cy="3287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5049162" indent="-342790">
              <a:lnSpc>
                <a:spcPct val="999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ng</a:t>
            </a:r>
            <a:r>
              <a:rPr sz="2500" spc="-10" dirty="0">
                <a:latin typeface="Century Gothic"/>
                <a:cs typeface="Century Gothic"/>
              </a:rPr>
              <a:t>uj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de</a:t>
            </a:r>
            <a:r>
              <a:rPr sz="2500" dirty="0">
                <a:latin typeface="Century Gothic"/>
                <a:cs typeface="Century Gothic"/>
              </a:rPr>
              <a:t>ngan 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ha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 m</a:t>
            </a:r>
            <a:r>
              <a:rPr sz="2500" spc="-5" dirty="0">
                <a:latin typeface="Century Gothic"/>
                <a:cs typeface="Century Gothic"/>
              </a:rPr>
              <a:t>ek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sm</a:t>
            </a:r>
            <a:r>
              <a:rPr sz="2500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nt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l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st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16"/>
              </a:spcBef>
              <a:buFont typeface="Century Gothic"/>
              <a:buChar char="•"/>
            </a:pPr>
            <a:endParaRPr sz="500"/>
          </a:p>
          <a:p>
            <a:pPr marL="355485" marR="4547675" indent="-342790">
              <a:lnSpc>
                <a:spcPct val="99900"/>
              </a:lnSpc>
              <a:buFont typeface="Century Gothic"/>
              <a:buChar char="•"/>
              <a:tabLst>
                <a:tab pos="354849" algn="l"/>
              </a:tabLst>
            </a:pP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ng</a:t>
            </a:r>
            <a:r>
              <a:rPr sz="2500" spc="-10" dirty="0">
                <a:latin typeface="Century Gothic"/>
                <a:cs typeface="Century Gothic"/>
              </a:rPr>
              <a:t>uj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u</a:t>
            </a:r>
            <a:r>
              <a:rPr sz="2500" dirty="0">
                <a:latin typeface="Century Gothic"/>
                <a:cs typeface="Century Gothic"/>
              </a:rPr>
              <a:t>ntuk 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ma</a:t>
            </a:r>
            <a:r>
              <a:rPr sz="2500" spc="-10" dirty="0">
                <a:latin typeface="Century Gothic"/>
                <a:cs typeface="Century Gothic"/>
              </a:rPr>
              <a:t>st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o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asi 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nal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spc="15" dirty="0">
                <a:latin typeface="Century Gothic"/>
                <a:cs typeface="Century Gothic"/>
              </a:rPr>
              <a:t>j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i s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f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20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dirty="0">
                <a:latin typeface="Century Gothic"/>
                <a:cs typeface="Century Gothic"/>
              </a:rPr>
              <a:t>i</a:t>
            </a:r>
            <a:endParaRPr sz="2500">
              <a:latin typeface="Century Gothic"/>
              <a:cs typeface="Century Gothic"/>
            </a:endParaRPr>
          </a:p>
          <a:p>
            <a:pPr marL="4661938">
              <a:lnSpc>
                <a:spcPts val="2280"/>
              </a:lnSpc>
            </a:pPr>
            <a:r>
              <a:rPr sz="2100" spc="-29" dirty="0">
                <a:latin typeface="Comic Sans MS"/>
                <a:cs typeface="Comic Sans MS"/>
              </a:rPr>
              <a:t>...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55" dirty="0">
                <a:latin typeface="Comic Sans MS"/>
                <a:cs typeface="Comic Sans MS"/>
              </a:rPr>
              <a:t>ur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g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29" dirty="0">
                <a:latin typeface="Comic Sans MS"/>
                <a:cs typeface="Comic Sans MS"/>
              </a:rPr>
              <a:t>l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29" dirty="0">
                <a:latin typeface="Comic Sans MS"/>
                <a:cs typeface="Comic Sans MS"/>
              </a:rPr>
              <a:t>i</a:t>
            </a:r>
            <a:r>
              <a:rPr sz="2100" spc="-55" dirty="0">
                <a:latin typeface="Comic Sans MS"/>
                <a:cs typeface="Comic Sans MS"/>
              </a:rPr>
              <a:t>s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29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60" dirty="0">
                <a:latin typeface="Comic Sans MS"/>
                <a:cs typeface="Comic Sans MS"/>
              </a:rPr>
              <a:t>s</a:t>
            </a:r>
            <a:r>
              <a:rPr sz="2100" spc="-55" dirty="0">
                <a:latin typeface="Comic Sans MS"/>
                <a:cs typeface="Comic Sans MS"/>
              </a:rPr>
              <a:t>u</a:t>
            </a:r>
            <a:r>
              <a:rPr sz="2100" spc="-60" dirty="0">
                <a:latin typeface="Comic Sans MS"/>
                <a:cs typeface="Comic Sans MS"/>
              </a:rPr>
              <a:t>re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85" dirty="0">
                <a:latin typeface="Comic Sans MS"/>
                <a:cs typeface="Comic Sans MS"/>
              </a:rPr>
              <a:t>h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29" dirty="0">
                <a:latin typeface="Comic Sans MS"/>
                <a:cs typeface="Comic Sans MS"/>
              </a:rPr>
              <a:t>ll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8035" y="5595617"/>
            <a:ext cx="3749675" cy="642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ts val="2508"/>
              </a:lnSpc>
            </a:pPr>
            <a:r>
              <a:rPr sz="2100" spc="-60" dirty="0">
                <a:latin typeface="Comic Sans MS"/>
                <a:cs typeface="Comic Sans MS"/>
              </a:rPr>
              <a:t>s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85" dirty="0">
                <a:latin typeface="Comic Sans MS"/>
                <a:cs typeface="Comic Sans MS"/>
              </a:rPr>
              <a:t>m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55" dirty="0">
                <a:latin typeface="Comic Sans MS"/>
                <a:cs typeface="Comic Sans MS"/>
              </a:rPr>
              <a:t>s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Comic Sans MS"/>
                <a:cs typeface="Comic Sans MS"/>
              </a:rPr>
              <a:t>and</a:t>
            </a:r>
            <a:r>
              <a:rPr sz="2100" spc="-29" dirty="0">
                <a:latin typeface="Comic Sans MS"/>
                <a:cs typeface="Comic Sans MS"/>
              </a:rPr>
              <a:t> </a:t>
            </a:r>
            <a:r>
              <a:rPr sz="2100" spc="-55" dirty="0">
                <a:latin typeface="Comic Sans MS"/>
                <a:cs typeface="Comic Sans MS"/>
              </a:rPr>
              <a:t>c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70" dirty="0">
                <a:latin typeface="Comic Sans MS"/>
                <a:cs typeface="Comic Sans MS"/>
              </a:rPr>
              <a:t>d</a:t>
            </a:r>
            <a:r>
              <a:rPr sz="2100" spc="-29" dirty="0">
                <a:latin typeface="Comic Sans MS"/>
                <a:cs typeface="Comic Sans MS"/>
              </a:rPr>
              <a:t>i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45" dirty="0">
                <a:latin typeface="Comic Sans MS"/>
                <a:cs typeface="Comic Sans MS"/>
              </a:rPr>
              <a:t>i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55" dirty="0">
                <a:latin typeface="Comic Sans MS"/>
                <a:cs typeface="Comic Sans MS"/>
              </a:rPr>
              <a:t>s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5" dirty="0">
                <a:latin typeface="Comic Sans MS"/>
                <a:cs typeface="Comic Sans MS"/>
              </a:rPr>
              <a:t>h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60" dirty="0">
                <a:latin typeface="Comic Sans MS"/>
                <a:cs typeface="Comic Sans MS"/>
              </a:rPr>
              <a:t>ve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be</a:t>
            </a:r>
            <a:r>
              <a:rPr sz="2100" spc="-55" dirty="0">
                <a:latin typeface="Comic Sans MS"/>
                <a:cs typeface="Comic Sans MS"/>
              </a:rPr>
              <a:t>en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x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55" dirty="0">
                <a:latin typeface="Comic Sans MS"/>
                <a:cs typeface="Comic Sans MS"/>
              </a:rPr>
              <a:t>cu</a:t>
            </a:r>
            <a:r>
              <a:rPr sz="2100" spc="-60" dirty="0">
                <a:latin typeface="Comic Sans MS"/>
                <a:cs typeface="Comic Sans MS"/>
              </a:rPr>
              <a:t>t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d</a:t>
            </a:r>
            <a:r>
              <a:rPr sz="2100" spc="-29" dirty="0">
                <a:latin typeface="Comic Sans MS"/>
                <a:cs typeface="Comic Sans MS"/>
              </a:rPr>
              <a:t> 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29" dirty="0">
                <a:latin typeface="Comic Sans MS"/>
                <a:cs typeface="Comic Sans MS"/>
              </a:rPr>
              <a:t>l</a:t>
            </a:r>
            <a:r>
              <a:rPr sz="2100" spc="-70" dirty="0">
                <a:latin typeface="Comic Sans MS"/>
                <a:cs typeface="Comic Sans MS"/>
              </a:rPr>
              <a:t>e</a:t>
            </a:r>
            <a:r>
              <a:rPr sz="2100" spc="-65" dirty="0">
                <a:latin typeface="Comic Sans MS"/>
                <a:cs typeface="Comic Sans MS"/>
              </a:rPr>
              <a:t>a</a:t>
            </a:r>
            <a:r>
              <a:rPr sz="2100" spc="-60" dirty="0">
                <a:latin typeface="Comic Sans MS"/>
                <a:cs typeface="Comic Sans MS"/>
              </a:rPr>
              <a:t>s</a:t>
            </a:r>
            <a:r>
              <a:rPr sz="2100" spc="-50" dirty="0">
                <a:latin typeface="Comic Sans MS"/>
                <a:cs typeface="Comic Sans MS"/>
              </a:rPr>
              <a:t>t</a:t>
            </a:r>
            <a:r>
              <a:rPr sz="2100" spc="-25" dirty="0">
                <a:latin typeface="Comic Sans MS"/>
                <a:cs typeface="Comic Sans MS"/>
              </a:rPr>
              <a:t> </a:t>
            </a:r>
            <a:r>
              <a:rPr sz="2100" spc="-60" dirty="0">
                <a:latin typeface="Comic Sans MS"/>
                <a:cs typeface="Comic Sans MS"/>
              </a:rPr>
              <a:t>o</a:t>
            </a:r>
            <a:r>
              <a:rPr sz="2100" spc="-65" dirty="0">
                <a:latin typeface="Comic Sans MS"/>
                <a:cs typeface="Comic Sans MS"/>
              </a:rPr>
              <a:t>n</a:t>
            </a:r>
            <a:r>
              <a:rPr sz="2100" spc="-55" dirty="0">
                <a:latin typeface="Comic Sans MS"/>
                <a:cs typeface="Comic Sans MS"/>
              </a:rPr>
              <a:t>c</a:t>
            </a:r>
            <a:r>
              <a:rPr sz="2100" spc="-60" dirty="0">
                <a:latin typeface="Comic Sans MS"/>
                <a:cs typeface="Comic Sans MS"/>
              </a:rPr>
              <a:t>e</a:t>
            </a:r>
            <a:r>
              <a:rPr sz="2100" spc="-36" dirty="0">
                <a:latin typeface="Comic Sans MS"/>
                <a:cs typeface="Comic Sans MS"/>
              </a:rPr>
              <a:t> </a:t>
            </a:r>
            <a:r>
              <a:rPr sz="2100" spc="-29" dirty="0">
                <a:latin typeface="Comic Sans MS"/>
                <a:cs typeface="Comic Sans MS"/>
              </a:rPr>
              <a:t>...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08193" y="4556761"/>
            <a:ext cx="688847" cy="176783"/>
          </a:xfrm>
          <a:custGeom>
            <a:avLst/>
            <a:gdLst/>
            <a:ahLst/>
            <a:cxnLst/>
            <a:rect l="l" t="t" r="r" b="b"/>
            <a:pathLst>
              <a:path w="688847" h="176783">
                <a:moveTo>
                  <a:pt x="348995" y="172323"/>
                </a:moveTo>
                <a:lnTo>
                  <a:pt x="348995" y="32003"/>
                </a:lnTo>
                <a:lnTo>
                  <a:pt x="266699" y="19811"/>
                </a:lnTo>
                <a:lnTo>
                  <a:pt x="220979" y="30479"/>
                </a:lnTo>
                <a:lnTo>
                  <a:pt x="181355" y="38099"/>
                </a:lnTo>
                <a:lnTo>
                  <a:pt x="144779" y="38099"/>
                </a:lnTo>
                <a:lnTo>
                  <a:pt x="92963" y="19811"/>
                </a:lnTo>
                <a:lnTo>
                  <a:pt x="45719" y="0"/>
                </a:lnTo>
                <a:lnTo>
                  <a:pt x="7619" y="0"/>
                </a:lnTo>
                <a:lnTo>
                  <a:pt x="3047" y="30479"/>
                </a:lnTo>
                <a:lnTo>
                  <a:pt x="0" y="71627"/>
                </a:lnTo>
                <a:lnTo>
                  <a:pt x="3047" y="100583"/>
                </a:lnTo>
                <a:lnTo>
                  <a:pt x="16763" y="140207"/>
                </a:lnTo>
                <a:lnTo>
                  <a:pt x="41147" y="163067"/>
                </a:lnTo>
                <a:lnTo>
                  <a:pt x="195071" y="163067"/>
                </a:lnTo>
                <a:lnTo>
                  <a:pt x="195071" y="138683"/>
                </a:lnTo>
                <a:lnTo>
                  <a:pt x="228599" y="147827"/>
                </a:lnTo>
                <a:lnTo>
                  <a:pt x="286511" y="166115"/>
                </a:lnTo>
                <a:lnTo>
                  <a:pt x="347471" y="172211"/>
                </a:lnTo>
                <a:lnTo>
                  <a:pt x="348995" y="172323"/>
                </a:lnTo>
                <a:close/>
              </a:path>
              <a:path w="688847" h="176783">
                <a:moveTo>
                  <a:pt x="688847" y="126491"/>
                </a:moveTo>
                <a:lnTo>
                  <a:pt x="685799" y="100583"/>
                </a:lnTo>
                <a:lnTo>
                  <a:pt x="638555" y="80771"/>
                </a:lnTo>
                <a:lnTo>
                  <a:pt x="594359" y="65531"/>
                </a:lnTo>
                <a:lnTo>
                  <a:pt x="541019" y="51815"/>
                </a:lnTo>
                <a:lnTo>
                  <a:pt x="501395" y="51815"/>
                </a:lnTo>
                <a:lnTo>
                  <a:pt x="446531" y="33527"/>
                </a:lnTo>
                <a:lnTo>
                  <a:pt x="408431" y="15239"/>
                </a:lnTo>
                <a:lnTo>
                  <a:pt x="371855" y="1523"/>
                </a:lnTo>
                <a:lnTo>
                  <a:pt x="327659" y="-6095"/>
                </a:lnTo>
                <a:lnTo>
                  <a:pt x="348995" y="32003"/>
                </a:lnTo>
                <a:lnTo>
                  <a:pt x="348995" y="172323"/>
                </a:lnTo>
                <a:lnTo>
                  <a:pt x="409955" y="176783"/>
                </a:lnTo>
                <a:lnTo>
                  <a:pt x="579119" y="175259"/>
                </a:lnTo>
                <a:lnTo>
                  <a:pt x="629411" y="172211"/>
                </a:lnTo>
                <a:lnTo>
                  <a:pt x="669035" y="153923"/>
                </a:lnTo>
                <a:lnTo>
                  <a:pt x="688847" y="126491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8190" y="4550652"/>
            <a:ext cx="688851" cy="182881"/>
          </a:xfrm>
          <a:custGeom>
            <a:avLst/>
            <a:gdLst/>
            <a:ahLst/>
            <a:cxnLst/>
            <a:rect l="l" t="t" r="r" b="b"/>
            <a:pathLst>
              <a:path w="688851" h="182881">
                <a:moveTo>
                  <a:pt x="327663" y="0"/>
                </a:moveTo>
                <a:lnTo>
                  <a:pt x="371851" y="7621"/>
                </a:lnTo>
                <a:lnTo>
                  <a:pt x="408429" y="21330"/>
                </a:lnTo>
                <a:lnTo>
                  <a:pt x="446540" y="39624"/>
                </a:lnTo>
                <a:lnTo>
                  <a:pt x="501391" y="57903"/>
                </a:lnTo>
                <a:lnTo>
                  <a:pt x="541022" y="57903"/>
                </a:lnTo>
                <a:lnTo>
                  <a:pt x="594354" y="71628"/>
                </a:lnTo>
                <a:lnTo>
                  <a:pt x="638557" y="86855"/>
                </a:lnTo>
                <a:lnTo>
                  <a:pt x="685798" y="106667"/>
                </a:lnTo>
                <a:lnTo>
                  <a:pt x="688851" y="132583"/>
                </a:lnTo>
                <a:lnTo>
                  <a:pt x="669043" y="160017"/>
                </a:lnTo>
                <a:lnTo>
                  <a:pt x="629412" y="178296"/>
                </a:lnTo>
                <a:lnTo>
                  <a:pt x="579118" y="181347"/>
                </a:lnTo>
                <a:lnTo>
                  <a:pt x="409962" y="182881"/>
                </a:lnTo>
                <a:lnTo>
                  <a:pt x="347471" y="178296"/>
                </a:lnTo>
                <a:lnTo>
                  <a:pt x="286513" y="172208"/>
                </a:lnTo>
                <a:lnTo>
                  <a:pt x="228594" y="153914"/>
                </a:lnTo>
                <a:lnTo>
                  <a:pt x="195070" y="144774"/>
                </a:lnTo>
                <a:lnTo>
                  <a:pt x="195070" y="169156"/>
                </a:lnTo>
                <a:lnTo>
                  <a:pt x="41149" y="169156"/>
                </a:lnTo>
                <a:lnTo>
                  <a:pt x="16769" y="146292"/>
                </a:lnTo>
                <a:lnTo>
                  <a:pt x="3052" y="106667"/>
                </a:lnTo>
                <a:lnTo>
                  <a:pt x="0" y="77715"/>
                </a:lnTo>
                <a:lnTo>
                  <a:pt x="3052" y="36573"/>
                </a:lnTo>
                <a:lnTo>
                  <a:pt x="7625" y="6087"/>
                </a:lnTo>
                <a:lnTo>
                  <a:pt x="45721" y="6087"/>
                </a:lnTo>
                <a:lnTo>
                  <a:pt x="92962" y="25899"/>
                </a:lnTo>
                <a:lnTo>
                  <a:pt x="144776" y="44194"/>
                </a:lnTo>
                <a:lnTo>
                  <a:pt x="181353" y="44194"/>
                </a:lnTo>
                <a:lnTo>
                  <a:pt x="220983" y="36573"/>
                </a:lnTo>
                <a:lnTo>
                  <a:pt x="266705" y="25899"/>
                </a:lnTo>
                <a:lnTo>
                  <a:pt x="348990" y="38090"/>
                </a:lnTo>
                <a:lnTo>
                  <a:pt x="327663" y="0"/>
                </a:lnTo>
                <a:close/>
              </a:path>
            </a:pathLst>
          </a:custGeom>
          <a:ln w="84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812" y="4614671"/>
            <a:ext cx="690372" cy="175259"/>
          </a:xfrm>
          <a:custGeom>
            <a:avLst/>
            <a:gdLst/>
            <a:ahLst/>
            <a:cxnLst/>
            <a:rect l="l" t="t" r="r" b="b"/>
            <a:pathLst>
              <a:path w="690371" h="175259">
                <a:moveTo>
                  <a:pt x="348995" y="170796"/>
                </a:moveTo>
                <a:lnTo>
                  <a:pt x="348995" y="32003"/>
                </a:lnTo>
                <a:lnTo>
                  <a:pt x="268223" y="18287"/>
                </a:lnTo>
                <a:lnTo>
                  <a:pt x="222503" y="30479"/>
                </a:lnTo>
                <a:lnTo>
                  <a:pt x="182879" y="38099"/>
                </a:lnTo>
                <a:lnTo>
                  <a:pt x="144779" y="36575"/>
                </a:lnTo>
                <a:lnTo>
                  <a:pt x="94487" y="18287"/>
                </a:lnTo>
                <a:lnTo>
                  <a:pt x="45719" y="0"/>
                </a:lnTo>
                <a:lnTo>
                  <a:pt x="9143" y="0"/>
                </a:lnTo>
                <a:lnTo>
                  <a:pt x="3047" y="30479"/>
                </a:lnTo>
                <a:lnTo>
                  <a:pt x="0" y="71627"/>
                </a:lnTo>
                <a:lnTo>
                  <a:pt x="3047" y="100583"/>
                </a:lnTo>
                <a:lnTo>
                  <a:pt x="18287" y="138683"/>
                </a:lnTo>
                <a:lnTo>
                  <a:pt x="41147" y="160019"/>
                </a:lnTo>
                <a:lnTo>
                  <a:pt x="196595" y="160019"/>
                </a:lnTo>
                <a:lnTo>
                  <a:pt x="196595" y="137159"/>
                </a:lnTo>
                <a:lnTo>
                  <a:pt x="230123" y="146303"/>
                </a:lnTo>
                <a:lnTo>
                  <a:pt x="288035" y="163067"/>
                </a:lnTo>
                <a:lnTo>
                  <a:pt x="347471" y="170687"/>
                </a:lnTo>
                <a:lnTo>
                  <a:pt x="348995" y="170796"/>
                </a:lnTo>
                <a:close/>
              </a:path>
              <a:path w="690371" h="175259">
                <a:moveTo>
                  <a:pt x="690371" y="124967"/>
                </a:moveTo>
                <a:lnTo>
                  <a:pt x="687323" y="100583"/>
                </a:lnTo>
                <a:lnTo>
                  <a:pt x="640079" y="79247"/>
                </a:lnTo>
                <a:lnTo>
                  <a:pt x="595883" y="65531"/>
                </a:lnTo>
                <a:lnTo>
                  <a:pt x="541019" y="51815"/>
                </a:lnTo>
                <a:lnTo>
                  <a:pt x="502919" y="51815"/>
                </a:lnTo>
                <a:lnTo>
                  <a:pt x="448055" y="33527"/>
                </a:lnTo>
                <a:lnTo>
                  <a:pt x="409955" y="15239"/>
                </a:lnTo>
                <a:lnTo>
                  <a:pt x="373379" y="0"/>
                </a:lnTo>
                <a:lnTo>
                  <a:pt x="329183" y="-6095"/>
                </a:lnTo>
                <a:lnTo>
                  <a:pt x="348995" y="32003"/>
                </a:lnTo>
                <a:lnTo>
                  <a:pt x="348995" y="170796"/>
                </a:lnTo>
                <a:lnTo>
                  <a:pt x="411479" y="175259"/>
                </a:lnTo>
                <a:lnTo>
                  <a:pt x="580643" y="173735"/>
                </a:lnTo>
                <a:lnTo>
                  <a:pt x="630935" y="169163"/>
                </a:lnTo>
                <a:lnTo>
                  <a:pt x="670559" y="152399"/>
                </a:lnTo>
                <a:lnTo>
                  <a:pt x="690371" y="12496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814" y="4608555"/>
            <a:ext cx="690370" cy="181364"/>
          </a:xfrm>
          <a:custGeom>
            <a:avLst/>
            <a:gdLst/>
            <a:ahLst/>
            <a:cxnLst/>
            <a:rect l="l" t="t" r="r" b="b"/>
            <a:pathLst>
              <a:path w="690370" h="181364">
                <a:moveTo>
                  <a:pt x="329182" y="0"/>
                </a:moveTo>
                <a:lnTo>
                  <a:pt x="373370" y="6103"/>
                </a:lnTo>
                <a:lnTo>
                  <a:pt x="409948" y="21346"/>
                </a:lnTo>
                <a:lnTo>
                  <a:pt x="448045" y="39624"/>
                </a:lnTo>
                <a:lnTo>
                  <a:pt x="502911" y="57919"/>
                </a:lnTo>
                <a:lnTo>
                  <a:pt x="541022" y="57919"/>
                </a:lnTo>
                <a:lnTo>
                  <a:pt x="595874" y="71628"/>
                </a:lnTo>
                <a:lnTo>
                  <a:pt x="640076" y="85353"/>
                </a:lnTo>
                <a:lnTo>
                  <a:pt x="687317" y="106683"/>
                </a:lnTo>
                <a:lnTo>
                  <a:pt x="690370" y="131065"/>
                </a:lnTo>
                <a:lnTo>
                  <a:pt x="670562" y="158499"/>
                </a:lnTo>
                <a:lnTo>
                  <a:pt x="630932" y="175260"/>
                </a:lnTo>
                <a:lnTo>
                  <a:pt x="580638" y="179830"/>
                </a:lnTo>
                <a:lnTo>
                  <a:pt x="411481" y="181364"/>
                </a:lnTo>
                <a:lnTo>
                  <a:pt x="347471" y="176794"/>
                </a:lnTo>
                <a:lnTo>
                  <a:pt x="288033" y="169173"/>
                </a:lnTo>
                <a:lnTo>
                  <a:pt x="230113" y="152396"/>
                </a:lnTo>
                <a:lnTo>
                  <a:pt x="196589" y="143256"/>
                </a:lnTo>
                <a:lnTo>
                  <a:pt x="196589" y="166121"/>
                </a:lnTo>
                <a:lnTo>
                  <a:pt x="41149" y="166121"/>
                </a:lnTo>
                <a:lnTo>
                  <a:pt x="18288" y="144790"/>
                </a:lnTo>
                <a:lnTo>
                  <a:pt x="3038" y="106683"/>
                </a:lnTo>
                <a:lnTo>
                  <a:pt x="0" y="77732"/>
                </a:lnTo>
                <a:lnTo>
                  <a:pt x="3038" y="36573"/>
                </a:lnTo>
                <a:lnTo>
                  <a:pt x="9144" y="6103"/>
                </a:lnTo>
                <a:lnTo>
                  <a:pt x="45721" y="6103"/>
                </a:lnTo>
                <a:lnTo>
                  <a:pt x="94482" y="24382"/>
                </a:lnTo>
                <a:lnTo>
                  <a:pt x="144776" y="42676"/>
                </a:lnTo>
                <a:lnTo>
                  <a:pt x="182872" y="44194"/>
                </a:lnTo>
                <a:lnTo>
                  <a:pt x="222503" y="36573"/>
                </a:lnTo>
                <a:lnTo>
                  <a:pt x="268225" y="24382"/>
                </a:lnTo>
                <a:lnTo>
                  <a:pt x="348990" y="38107"/>
                </a:lnTo>
                <a:lnTo>
                  <a:pt x="329182" y="0"/>
                </a:lnTo>
                <a:close/>
              </a:path>
            </a:pathLst>
          </a:custGeom>
          <a:ln w="84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7025" y="2429258"/>
            <a:ext cx="548639" cy="2241802"/>
          </a:xfrm>
          <a:custGeom>
            <a:avLst/>
            <a:gdLst/>
            <a:ahLst/>
            <a:cxnLst/>
            <a:rect l="l" t="t" r="r" b="b"/>
            <a:pathLst>
              <a:path w="548639" h="2241803">
                <a:moveTo>
                  <a:pt x="493775" y="1388363"/>
                </a:moveTo>
                <a:lnTo>
                  <a:pt x="481583" y="1304543"/>
                </a:lnTo>
                <a:lnTo>
                  <a:pt x="458723" y="1205483"/>
                </a:lnTo>
                <a:lnTo>
                  <a:pt x="451103" y="1080515"/>
                </a:lnTo>
                <a:lnTo>
                  <a:pt x="445007" y="853439"/>
                </a:lnTo>
                <a:lnTo>
                  <a:pt x="438911" y="693419"/>
                </a:lnTo>
                <a:lnTo>
                  <a:pt x="393191" y="525779"/>
                </a:lnTo>
                <a:lnTo>
                  <a:pt x="277367" y="248411"/>
                </a:lnTo>
                <a:lnTo>
                  <a:pt x="257555" y="182879"/>
                </a:lnTo>
                <a:lnTo>
                  <a:pt x="213359" y="94487"/>
                </a:lnTo>
                <a:lnTo>
                  <a:pt x="155447" y="0"/>
                </a:lnTo>
                <a:lnTo>
                  <a:pt x="92963" y="10667"/>
                </a:lnTo>
                <a:lnTo>
                  <a:pt x="45719" y="39623"/>
                </a:lnTo>
                <a:lnTo>
                  <a:pt x="15239" y="77723"/>
                </a:lnTo>
                <a:lnTo>
                  <a:pt x="0" y="132587"/>
                </a:lnTo>
                <a:lnTo>
                  <a:pt x="10667" y="228599"/>
                </a:lnTo>
                <a:lnTo>
                  <a:pt x="18287" y="342899"/>
                </a:lnTo>
                <a:lnTo>
                  <a:pt x="25907" y="437387"/>
                </a:lnTo>
                <a:lnTo>
                  <a:pt x="44195" y="539495"/>
                </a:lnTo>
                <a:lnTo>
                  <a:pt x="48767" y="620267"/>
                </a:lnTo>
                <a:lnTo>
                  <a:pt x="48767" y="809074"/>
                </a:lnTo>
                <a:lnTo>
                  <a:pt x="56387" y="886967"/>
                </a:lnTo>
                <a:lnTo>
                  <a:pt x="77723" y="1005839"/>
                </a:lnTo>
                <a:lnTo>
                  <a:pt x="97535" y="1050035"/>
                </a:lnTo>
                <a:lnTo>
                  <a:pt x="109727" y="1161287"/>
                </a:lnTo>
                <a:lnTo>
                  <a:pt x="129539" y="1307591"/>
                </a:lnTo>
                <a:lnTo>
                  <a:pt x="143255" y="1490471"/>
                </a:lnTo>
                <a:lnTo>
                  <a:pt x="155447" y="1540763"/>
                </a:lnTo>
                <a:lnTo>
                  <a:pt x="163067" y="1636775"/>
                </a:lnTo>
                <a:lnTo>
                  <a:pt x="207263" y="1775459"/>
                </a:lnTo>
                <a:lnTo>
                  <a:pt x="216407" y="1856231"/>
                </a:lnTo>
                <a:lnTo>
                  <a:pt x="216407" y="2145961"/>
                </a:lnTo>
                <a:lnTo>
                  <a:pt x="224027" y="2205227"/>
                </a:lnTo>
                <a:lnTo>
                  <a:pt x="341375" y="2234183"/>
                </a:lnTo>
                <a:lnTo>
                  <a:pt x="399287" y="2241803"/>
                </a:lnTo>
                <a:lnTo>
                  <a:pt x="464819" y="2217859"/>
                </a:lnTo>
                <a:lnTo>
                  <a:pt x="464819" y="1600199"/>
                </a:lnTo>
                <a:lnTo>
                  <a:pt x="473963" y="1527047"/>
                </a:lnTo>
                <a:lnTo>
                  <a:pt x="490727" y="1469135"/>
                </a:lnTo>
                <a:lnTo>
                  <a:pt x="493775" y="1388363"/>
                </a:lnTo>
                <a:close/>
              </a:path>
              <a:path w="548639" h="2241803">
                <a:moveTo>
                  <a:pt x="48767" y="809074"/>
                </a:moveTo>
                <a:lnTo>
                  <a:pt x="48767" y="620267"/>
                </a:lnTo>
                <a:lnTo>
                  <a:pt x="42671" y="746759"/>
                </a:lnTo>
                <a:lnTo>
                  <a:pt x="48767" y="809074"/>
                </a:lnTo>
                <a:close/>
              </a:path>
              <a:path w="548639" h="2241803">
                <a:moveTo>
                  <a:pt x="216407" y="2145961"/>
                </a:moveTo>
                <a:lnTo>
                  <a:pt x="216407" y="1856231"/>
                </a:lnTo>
                <a:lnTo>
                  <a:pt x="207263" y="1943099"/>
                </a:lnTo>
                <a:lnTo>
                  <a:pt x="201167" y="2007107"/>
                </a:lnTo>
                <a:lnTo>
                  <a:pt x="210311" y="2098547"/>
                </a:lnTo>
                <a:lnTo>
                  <a:pt x="216407" y="2145961"/>
                </a:lnTo>
                <a:close/>
              </a:path>
              <a:path w="548639" h="2241803">
                <a:moveTo>
                  <a:pt x="548639" y="2183891"/>
                </a:moveTo>
                <a:lnTo>
                  <a:pt x="510539" y="2095499"/>
                </a:lnTo>
                <a:lnTo>
                  <a:pt x="484631" y="2008631"/>
                </a:lnTo>
                <a:lnTo>
                  <a:pt x="473963" y="1914143"/>
                </a:lnTo>
                <a:lnTo>
                  <a:pt x="470915" y="1716023"/>
                </a:lnTo>
                <a:lnTo>
                  <a:pt x="464819" y="1600199"/>
                </a:lnTo>
                <a:lnTo>
                  <a:pt x="464819" y="2217859"/>
                </a:lnTo>
                <a:lnTo>
                  <a:pt x="478535" y="2212847"/>
                </a:lnTo>
                <a:lnTo>
                  <a:pt x="548639" y="218389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7027" y="2429248"/>
            <a:ext cx="548632" cy="2241796"/>
          </a:xfrm>
          <a:custGeom>
            <a:avLst/>
            <a:gdLst/>
            <a:ahLst/>
            <a:cxnLst/>
            <a:rect l="l" t="t" r="r" b="b"/>
            <a:pathLst>
              <a:path w="548632" h="2241796">
                <a:moveTo>
                  <a:pt x="155439" y="0"/>
                </a:moveTo>
                <a:lnTo>
                  <a:pt x="213358" y="94492"/>
                </a:lnTo>
                <a:lnTo>
                  <a:pt x="257547" y="182881"/>
                </a:lnTo>
                <a:lnTo>
                  <a:pt x="277369" y="248406"/>
                </a:lnTo>
                <a:lnTo>
                  <a:pt x="393193" y="525781"/>
                </a:lnTo>
                <a:lnTo>
                  <a:pt x="438900" y="693420"/>
                </a:lnTo>
                <a:lnTo>
                  <a:pt x="445006" y="853438"/>
                </a:lnTo>
                <a:lnTo>
                  <a:pt x="451097" y="1080514"/>
                </a:lnTo>
                <a:lnTo>
                  <a:pt x="458722" y="1205476"/>
                </a:lnTo>
                <a:lnTo>
                  <a:pt x="481583" y="1304539"/>
                </a:lnTo>
                <a:lnTo>
                  <a:pt x="493766" y="1388358"/>
                </a:lnTo>
                <a:lnTo>
                  <a:pt x="490728" y="1469126"/>
                </a:lnTo>
                <a:lnTo>
                  <a:pt x="473958" y="1527045"/>
                </a:lnTo>
                <a:lnTo>
                  <a:pt x="464814" y="1600192"/>
                </a:lnTo>
                <a:lnTo>
                  <a:pt x="470905" y="1716015"/>
                </a:lnTo>
                <a:lnTo>
                  <a:pt x="473958" y="1914140"/>
                </a:lnTo>
                <a:lnTo>
                  <a:pt x="484622" y="2008616"/>
                </a:lnTo>
                <a:lnTo>
                  <a:pt x="510536" y="2095487"/>
                </a:lnTo>
                <a:lnTo>
                  <a:pt x="548632" y="2183877"/>
                </a:lnTo>
                <a:lnTo>
                  <a:pt x="478530" y="2212844"/>
                </a:lnTo>
                <a:lnTo>
                  <a:pt x="399284" y="2241796"/>
                </a:lnTo>
                <a:lnTo>
                  <a:pt x="341365" y="2234175"/>
                </a:lnTo>
                <a:lnTo>
                  <a:pt x="224022" y="2205223"/>
                </a:lnTo>
                <a:lnTo>
                  <a:pt x="210305" y="2098539"/>
                </a:lnTo>
                <a:lnTo>
                  <a:pt x="201161" y="2007098"/>
                </a:lnTo>
                <a:lnTo>
                  <a:pt x="207253" y="1943091"/>
                </a:lnTo>
                <a:lnTo>
                  <a:pt x="216397" y="1856220"/>
                </a:lnTo>
                <a:lnTo>
                  <a:pt x="207253" y="1775452"/>
                </a:lnTo>
                <a:lnTo>
                  <a:pt x="181353" y="1694684"/>
                </a:lnTo>
                <a:lnTo>
                  <a:pt x="163064" y="1636765"/>
                </a:lnTo>
                <a:lnTo>
                  <a:pt x="155439" y="1540754"/>
                </a:lnTo>
                <a:lnTo>
                  <a:pt x="143256" y="1490472"/>
                </a:lnTo>
                <a:lnTo>
                  <a:pt x="129540" y="1307590"/>
                </a:lnTo>
                <a:lnTo>
                  <a:pt x="109717" y="1161282"/>
                </a:lnTo>
                <a:lnTo>
                  <a:pt x="97535" y="1050028"/>
                </a:lnTo>
                <a:lnTo>
                  <a:pt x="77712" y="1005834"/>
                </a:lnTo>
                <a:lnTo>
                  <a:pt x="56385" y="886959"/>
                </a:lnTo>
                <a:lnTo>
                  <a:pt x="42668" y="746754"/>
                </a:lnTo>
                <a:lnTo>
                  <a:pt x="48760" y="620257"/>
                </a:lnTo>
                <a:lnTo>
                  <a:pt x="44188" y="539490"/>
                </a:lnTo>
                <a:lnTo>
                  <a:pt x="25899" y="437392"/>
                </a:lnTo>
                <a:lnTo>
                  <a:pt x="18288" y="342899"/>
                </a:lnTo>
                <a:lnTo>
                  <a:pt x="10663" y="228594"/>
                </a:lnTo>
                <a:lnTo>
                  <a:pt x="0" y="132583"/>
                </a:lnTo>
                <a:lnTo>
                  <a:pt x="15235" y="77715"/>
                </a:lnTo>
                <a:lnTo>
                  <a:pt x="45721" y="39624"/>
                </a:lnTo>
                <a:lnTo>
                  <a:pt x="92962" y="10673"/>
                </a:lnTo>
                <a:lnTo>
                  <a:pt x="155439" y="0"/>
                </a:lnTo>
                <a:close/>
              </a:path>
            </a:pathLst>
          </a:custGeom>
          <a:ln w="76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8652" y="3049506"/>
            <a:ext cx="135631" cy="928118"/>
          </a:xfrm>
          <a:custGeom>
            <a:avLst/>
            <a:gdLst/>
            <a:ahLst/>
            <a:cxnLst/>
            <a:rect l="l" t="t" r="r" b="b"/>
            <a:pathLst>
              <a:path w="135631" h="928118">
                <a:moveTo>
                  <a:pt x="103626" y="928118"/>
                </a:moveTo>
                <a:lnTo>
                  <a:pt x="103626" y="804673"/>
                </a:lnTo>
                <a:lnTo>
                  <a:pt x="121915" y="739148"/>
                </a:lnTo>
                <a:lnTo>
                  <a:pt x="135631" y="679711"/>
                </a:lnTo>
                <a:lnTo>
                  <a:pt x="103626" y="615704"/>
                </a:lnTo>
                <a:lnTo>
                  <a:pt x="103626" y="585218"/>
                </a:lnTo>
                <a:lnTo>
                  <a:pt x="91443" y="534936"/>
                </a:lnTo>
                <a:lnTo>
                  <a:pt x="71635" y="489208"/>
                </a:lnTo>
                <a:lnTo>
                  <a:pt x="77727" y="423683"/>
                </a:lnTo>
                <a:lnTo>
                  <a:pt x="51813" y="385576"/>
                </a:lnTo>
                <a:lnTo>
                  <a:pt x="38096" y="320051"/>
                </a:lnTo>
                <a:lnTo>
                  <a:pt x="38096" y="248422"/>
                </a:lnTo>
                <a:lnTo>
                  <a:pt x="32005" y="175260"/>
                </a:lnTo>
                <a:lnTo>
                  <a:pt x="12197" y="100596"/>
                </a:lnTo>
                <a:lnTo>
                  <a:pt x="0" y="21346"/>
                </a:lnTo>
                <a:lnTo>
                  <a:pt x="0" y="0"/>
                </a:lnTo>
              </a:path>
            </a:pathLst>
          </a:custGeom>
          <a:ln w="76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8669" y="3101341"/>
            <a:ext cx="516636" cy="323087"/>
          </a:xfrm>
          <a:custGeom>
            <a:avLst/>
            <a:gdLst/>
            <a:ahLst/>
            <a:cxnLst/>
            <a:rect l="l" t="t" r="r" b="b"/>
            <a:pathLst>
              <a:path w="516635" h="323087">
                <a:moveTo>
                  <a:pt x="516635" y="86867"/>
                </a:moveTo>
                <a:lnTo>
                  <a:pt x="509015" y="56387"/>
                </a:lnTo>
                <a:lnTo>
                  <a:pt x="437387" y="0"/>
                </a:lnTo>
                <a:lnTo>
                  <a:pt x="399287" y="144779"/>
                </a:lnTo>
                <a:lnTo>
                  <a:pt x="341375" y="210311"/>
                </a:lnTo>
                <a:lnTo>
                  <a:pt x="257555" y="254507"/>
                </a:lnTo>
                <a:lnTo>
                  <a:pt x="185927" y="283463"/>
                </a:lnTo>
                <a:lnTo>
                  <a:pt x="89915" y="275843"/>
                </a:lnTo>
                <a:lnTo>
                  <a:pt x="0" y="254507"/>
                </a:lnTo>
                <a:lnTo>
                  <a:pt x="64007" y="291083"/>
                </a:lnTo>
                <a:lnTo>
                  <a:pt x="121919" y="320039"/>
                </a:lnTo>
                <a:lnTo>
                  <a:pt x="179831" y="323087"/>
                </a:lnTo>
                <a:lnTo>
                  <a:pt x="251459" y="318515"/>
                </a:lnTo>
                <a:lnTo>
                  <a:pt x="316991" y="298703"/>
                </a:lnTo>
                <a:lnTo>
                  <a:pt x="384047" y="268223"/>
                </a:lnTo>
                <a:lnTo>
                  <a:pt x="437387" y="236219"/>
                </a:lnTo>
                <a:lnTo>
                  <a:pt x="477011" y="201167"/>
                </a:lnTo>
                <a:lnTo>
                  <a:pt x="498347" y="167639"/>
                </a:lnTo>
                <a:lnTo>
                  <a:pt x="512063" y="129539"/>
                </a:lnTo>
                <a:lnTo>
                  <a:pt x="516635" y="86867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8662" y="3101324"/>
            <a:ext cx="516642" cy="323087"/>
          </a:xfrm>
          <a:custGeom>
            <a:avLst/>
            <a:gdLst/>
            <a:ahLst/>
            <a:cxnLst/>
            <a:rect l="l" t="t" r="r" b="b"/>
            <a:pathLst>
              <a:path w="516642" h="323087">
                <a:moveTo>
                  <a:pt x="437395" y="0"/>
                </a:moveTo>
                <a:lnTo>
                  <a:pt x="509016" y="56401"/>
                </a:lnTo>
                <a:lnTo>
                  <a:pt x="516642" y="86871"/>
                </a:lnTo>
                <a:lnTo>
                  <a:pt x="512069" y="129548"/>
                </a:lnTo>
                <a:lnTo>
                  <a:pt x="498353" y="167639"/>
                </a:lnTo>
                <a:lnTo>
                  <a:pt x="477011" y="201176"/>
                </a:lnTo>
                <a:lnTo>
                  <a:pt x="437395" y="236231"/>
                </a:lnTo>
                <a:lnTo>
                  <a:pt x="384048" y="268235"/>
                </a:lnTo>
                <a:lnTo>
                  <a:pt x="316999" y="298704"/>
                </a:lnTo>
                <a:lnTo>
                  <a:pt x="251469" y="318517"/>
                </a:lnTo>
                <a:lnTo>
                  <a:pt x="179834" y="323087"/>
                </a:lnTo>
                <a:lnTo>
                  <a:pt x="121929" y="320051"/>
                </a:lnTo>
                <a:lnTo>
                  <a:pt x="64010" y="291083"/>
                </a:lnTo>
                <a:lnTo>
                  <a:pt x="0" y="254510"/>
                </a:lnTo>
                <a:lnTo>
                  <a:pt x="89924" y="275856"/>
                </a:lnTo>
                <a:lnTo>
                  <a:pt x="185925" y="283462"/>
                </a:lnTo>
                <a:lnTo>
                  <a:pt x="257561" y="254510"/>
                </a:lnTo>
                <a:lnTo>
                  <a:pt x="341379" y="210315"/>
                </a:lnTo>
                <a:lnTo>
                  <a:pt x="399298" y="144790"/>
                </a:lnTo>
                <a:lnTo>
                  <a:pt x="437395" y="0"/>
                </a:lnTo>
                <a:close/>
              </a:path>
            </a:pathLst>
          </a:custGeom>
          <a:ln w="8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2423" y="3101340"/>
            <a:ext cx="220979" cy="246886"/>
          </a:xfrm>
          <a:custGeom>
            <a:avLst/>
            <a:gdLst/>
            <a:ahLst/>
            <a:cxnLst/>
            <a:rect l="l" t="t" r="r" b="b"/>
            <a:pathLst>
              <a:path w="220979" h="246887">
                <a:moveTo>
                  <a:pt x="220979" y="36575"/>
                </a:moveTo>
                <a:lnTo>
                  <a:pt x="216407" y="12191"/>
                </a:lnTo>
                <a:lnTo>
                  <a:pt x="205739" y="0"/>
                </a:lnTo>
                <a:lnTo>
                  <a:pt x="170687" y="6095"/>
                </a:lnTo>
                <a:lnTo>
                  <a:pt x="160019" y="19811"/>
                </a:lnTo>
                <a:lnTo>
                  <a:pt x="155447" y="32003"/>
                </a:lnTo>
                <a:lnTo>
                  <a:pt x="150875" y="47243"/>
                </a:lnTo>
                <a:lnTo>
                  <a:pt x="138683" y="57911"/>
                </a:lnTo>
                <a:lnTo>
                  <a:pt x="99059" y="112775"/>
                </a:lnTo>
                <a:lnTo>
                  <a:pt x="73151" y="153923"/>
                </a:lnTo>
                <a:lnTo>
                  <a:pt x="45719" y="187451"/>
                </a:lnTo>
                <a:lnTo>
                  <a:pt x="0" y="246887"/>
                </a:lnTo>
                <a:lnTo>
                  <a:pt x="38099" y="231647"/>
                </a:lnTo>
                <a:lnTo>
                  <a:pt x="76199" y="204215"/>
                </a:lnTo>
                <a:lnTo>
                  <a:pt x="135635" y="160019"/>
                </a:lnTo>
                <a:lnTo>
                  <a:pt x="161543" y="89915"/>
                </a:lnTo>
                <a:lnTo>
                  <a:pt x="187451" y="86867"/>
                </a:lnTo>
                <a:lnTo>
                  <a:pt x="210311" y="70103"/>
                </a:lnTo>
                <a:lnTo>
                  <a:pt x="220979" y="36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2419" y="3101322"/>
            <a:ext cx="220983" cy="246888"/>
          </a:xfrm>
          <a:custGeom>
            <a:avLst/>
            <a:gdLst/>
            <a:ahLst/>
            <a:cxnLst/>
            <a:rect l="l" t="t" r="r" b="b"/>
            <a:pathLst>
              <a:path w="220983" h="246888">
                <a:moveTo>
                  <a:pt x="170689" y="6103"/>
                </a:moveTo>
                <a:lnTo>
                  <a:pt x="205748" y="0"/>
                </a:lnTo>
                <a:lnTo>
                  <a:pt x="216411" y="12191"/>
                </a:lnTo>
                <a:lnTo>
                  <a:pt x="220983" y="36589"/>
                </a:lnTo>
                <a:lnTo>
                  <a:pt x="210320" y="70110"/>
                </a:lnTo>
                <a:lnTo>
                  <a:pt x="187459" y="86871"/>
                </a:lnTo>
                <a:lnTo>
                  <a:pt x="161545" y="89923"/>
                </a:lnTo>
                <a:lnTo>
                  <a:pt x="135646" y="160033"/>
                </a:lnTo>
                <a:lnTo>
                  <a:pt x="76207" y="204228"/>
                </a:lnTo>
                <a:lnTo>
                  <a:pt x="38111" y="231646"/>
                </a:lnTo>
                <a:lnTo>
                  <a:pt x="0" y="246888"/>
                </a:lnTo>
                <a:lnTo>
                  <a:pt x="45721" y="187451"/>
                </a:lnTo>
                <a:lnTo>
                  <a:pt x="73154" y="153930"/>
                </a:lnTo>
                <a:lnTo>
                  <a:pt x="99068" y="112787"/>
                </a:lnTo>
                <a:lnTo>
                  <a:pt x="138684" y="57919"/>
                </a:lnTo>
                <a:lnTo>
                  <a:pt x="150881" y="47246"/>
                </a:lnTo>
                <a:lnTo>
                  <a:pt x="155454" y="32003"/>
                </a:lnTo>
                <a:lnTo>
                  <a:pt x="160026" y="19812"/>
                </a:lnTo>
                <a:lnTo>
                  <a:pt x="170689" y="6103"/>
                </a:lnTo>
                <a:close/>
              </a:path>
            </a:pathLst>
          </a:custGeom>
          <a:ln w="80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7547" y="2304290"/>
            <a:ext cx="230123" cy="361187"/>
          </a:xfrm>
          <a:custGeom>
            <a:avLst/>
            <a:gdLst/>
            <a:ahLst/>
            <a:cxnLst/>
            <a:rect l="l" t="t" r="r" b="b"/>
            <a:pathLst>
              <a:path w="230123" h="361187">
                <a:moveTo>
                  <a:pt x="135635" y="36575"/>
                </a:moveTo>
                <a:lnTo>
                  <a:pt x="132587" y="21335"/>
                </a:lnTo>
                <a:lnTo>
                  <a:pt x="126491" y="15239"/>
                </a:lnTo>
                <a:lnTo>
                  <a:pt x="115823" y="10667"/>
                </a:lnTo>
                <a:lnTo>
                  <a:pt x="105155" y="12191"/>
                </a:lnTo>
                <a:lnTo>
                  <a:pt x="92963" y="18287"/>
                </a:lnTo>
                <a:lnTo>
                  <a:pt x="85343" y="3047"/>
                </a:lnTo>
                <a:lnTo>
                  <a:pt x="68579" y="0"/>
                </a:lnTo>
                <a:lnTo>
                  <a:pt x="48767" y="0"/>
                </a:lnTo>
                <a:lnTo>
                  <a:pt x="25907" y="9143"/>
                </a:lnTo>
                <a:lnTo>
                  <a:pt x="10667" y="22859"/>
                </a:lnTo>
                <a:lnTo>
                  <a:pt x="3047" y="38099"/>
                </a:lnTo>
                <a:lnTo>
                  <a:pt x="0" y="57911"/>
                </a:lnTo>
                <a:lnTo>
                  <a:pt x="3047" y="80771"/>
                </a:lnTo>
                <a:lnTo>
                  <a:pt x="10667" y="105155"/>
                </a:lnTo>
                <a:lnTo>
                  <a:pt x="18287" y="132587"/>
                </a:lnTo>
                <a:lnTo>
                  <a:pt x="48767" y="182879"/>
                </a:lnTo>
                <a:lnTo>
                  <a:pt x="83819" y="213359"/>
                </a:lnTo>
                <a:lnTo>
                  <a:pt x="121919" y="231647"/>
                </a:lnTo>
                <a:lnTo>
                  <a:pt x="131063" y="234939"/>
                </a:lnTo>
                <a:lnTo>
                  <a:pt x="131063" y="50291"/>
                </a:lnTo>
                <a:lnTo>
                  <a:pt x="135635" y="36575"/>
                </a:lnTo>
                <a:close/>
              </a:path>
              <a:path w="230123" h="361187">
                <a:moveTo>
                  <a:pt x="176783" y="88391"/>
                </a:moveTo>
                <a:lnTo>
                  <a:pt x="175259" y="71627"/>
                </a:lnTo>
                <a:lnTo>
                  <a:pt x="166115" y="57911"/>
                </a:lnTo>
                <a:lnTo>
                  <a:pt x="155447" y="51815"/>
                </a:lnTo>
                <a:lnTo>
                  <a:pt x="143255" y="47243"/>
                </a:lnTo>
                <a:lnTo>
                  <a:pt x="131063" y="50291"/>
                </a:lnTo>
                <a:lnTo>
                  <a:pt x="131063" y="234939"/>
                </a:lnTo>
                <a:lnTo>
                  <a:pt x="160019" y="245363"/>
                </a:lnTo>
                <a:lnTo>
                  <a:pt x="169163" y="256715"/>
                </a:lnTo>
                <a:lnTo>
                  <a:pt x="169163" y="102107"/>
                </a:lnTo>
                <a:lnTo>
                  <a:pt x="176783" y="88391"/>
                </a:lnTo>
                <a:close/>
              </a:path>
              <a:path w="230123" h="361187">
                <a:moveTo>
                  <a:pt x="184403" y="141731"/>
                </a:moveTo>
                <a:lnTo>
                  <a:pt x="184403" y="123443"/>
                </a:lnTo>
                <a:lnTo>
                  <a:pt x="179831" y="108203"/>
                </a:lnTo>
                <a:lnTo>
                  <a:pt x="169163" y="102107"/>
                </a:lnTo>
                <a:lnTo>
                  <a:pt x="169163" y="256715"/>
                </a:lnTo>
                <a:lnTo>
                  <a:pt x="178307" y="268066"/>
                </a:lnTo>
                <a:lnTo>
                  <a:pt x="178307" y="164591"/>
                </a:lnTo>
                <a:lnTo>
                  <a:pt x="184403" y="141731"/>
                </a:lnTo>
                <a:close/>
              </a:path>
              <a:path w="230123" h="361187">
                <a:moveTo>
                  <a:pt x="230123" y="222503"/>
                </a:moveTo>
                <a:lnTo>
                  <a:pt x="193547" y="190499"/>
                </a:lnTo>
                <a:lnTo>
                  <a:pt x="178307" y="164591"/>
                </a:lnTo>
                <a:lnTo>
                  <a:pt x="178307" y="268066"/>
                </a:lnTo>
                <a:lnTo>
                  <a:pt x="204215" y="300227"/>
                </a:lnTo>
                <a:lnTo>
                  <a:pt x="222503" y="361187"/>
                </a:lnTo>
                <a:lnTo>
                  <a:pt x="230123" y="222503"/>
                </a:lnTo>
                <a:close/>
              </a:path>
            </a:pathLst>
          </a:custGeom>
          <a:solidFill>
            <a:srgbClr val="E0A0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7539" y="2304287"/>
            <a:ext cx="230128" cy="361177"/>
          </a:xfrm>
          <a:custGeom>
            <a:avLst/>
            <a:gdLst/>
            <a:ahLst/>
            <a:cxnLst/>
            <a:rect l="l" t="t" r="r" b="b"/>
            <a:pathLst>
              <a:path w="230128" h="361177">
                <a:moveTo>
                  <a:pt x="230128" y="222490"/>
                </a:moveTo>
                <a:lnTo>
                  <a:pt x="193550" y="190487"/>
                </a:lnTo>
                <a:lnTo>
                  <a:pt x="178315" y="164587"/>
                </a:lnTo>
                <a:lnTo>
                  <a:pt x="184406" y="141722"/>
                </a:lnTo>
                <a:lnTo>
                  <a:pt x="184406" y="123444"/>
                </a:lnTo>
                <a:lnTo>
                  <a:pt x="179834" y="108201"/>
                </a:lnTo>
                <a:lnTo>
                  <a:pt x="169170" y="102098"/>
                </a:lnTo>
                <a:lnTo>
                  <a:pt x="176795" y="88389"/>
                </a:lnTo>
                <a:lnTo>
                  <a:pt x="175262" y="71628"/>
                </a:lnTo>
                <a:lnTo>
                  <a:pt x="166117" y="57903"/>
                </a:lnTo>
                <a:lnTo>
                  <a:pt x="155454" y="51815"/>
                </a:lnTo>
                <a:lnTo>
                  <a:pt x="143256" y="47230"/>
                </a:lnTo>
                <a:lnTo>
                  <a:pt x="131073" y="50282"/>
                </a:lnTo>
                <a:lnTo>
                  <a:pt x="135646" y="36573"/>
                </a:lnTo>
                <a:lnTo>
                  <a:pt x="132593" y="21330"/>
                </a:lnTo>
                <a:lnTo>
                  <a:pt x="126501" y="15226"/>
                </a:lnTo>
                <a:lnTo>
                  <a:pt x="115823" y="10657"/>
                </a:lnTo>
                <a:lnTo>
                  <a:pt x="105160" y="12191"/>
                </a:lnTo>
                <a:lnTo>
                  <a:pt x="92962" y="18278"/>
                </a:lnTo>
                <a:lnTo>
                  <a:pt x="85352" y="3035"/>
                </a:lnTo>
                <a:lnTo>
                  <a:pt x="68582" y="0"/>
                </a:lnTo>
                <a:lnTo>
                  <a:pt x="48774" y="0"/>
                </a:lnTo>
                <a:lnTo>
                  <a:pt x="25913" y="9139"/>
                </a:lnTo>
                <a:lnTo>
                  <a:pt x="10677" y="22848"/>
                </a:lnTo>
                <a:lnTo>
                  <a:pt x="3052" y="38090"/>
                </a:lnTo>
                <a:lnTo>
                  <a:pt x="0" y="57903"/>
                </a:lnTo>
                <a:lnTo>
                  <a:pt x="3052" y="80767"/>
                </a:lnTo>
                <a:lnTo>
                  <a:pt x="10677" y="105149"/>
                </a:lnTo>
                <a:lnTo>
                  <a:pt x="18288" y="132583"/>
                </a:lnTo>
                <a:lnTo>
                  <a:pt x="48774" y="182865"/>
                </a:lnTo>
                <a:lnTo>
                  <a:pt x="83818" y="213351"/>
                </a:lnTo>
                <a:lnTo>
                  <a:pt x="121929" y="231646"/>
                </a:lnTo>
                <a:lnTo>
                  <a:pt x="160026" y="245354"/>
                </a:lnTo>
                <a:lnTo>
                  <a:pt x="204214" y="300222"/>
                </a:lnTo>
                <a:lnTo>
                  <a:pt x="222503" y="361177"/>
                </a:lnTo>
                <a:lnTo>
                  <a:pt x="230128" y="222490"/>
                </a:lnTo>
                <a:close/>
              </a:path>
            </a:pathLst>
          </a:custGeom>
          <a:ln w="78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4793" y="2325616"/>
            <a:ext cx="47241" cy="68576"/>
          </a:xfrm>
          <a:custGeom>
            <a:avLst/>
            <a:gdLst/>
            <a:ahLst/>
            <a:cxnLst/>
            <a:rect l="l" t="t" r="r" b="b"/>
            <a:pathLst>
              <a:path w="47241" h="68576">
                <a:moveTo>
                  <a:pt x="1519" y="68576"/>
                </a:moveTo>
                <a:lnTo>
                  <a:pt x="0" y="48764"/>
                </a:lnTo>
                <a:lnTo>
                  <a:pt x="1519" y="28951"/>
                </a:lnTo>
                <a:lnTo>
                  <a:pt x="9144" y="13708"/>
                </a:lnTo>
                <a:lnTo>
                  <a:pt x="18274" y="6087"/>
                </a:lnTo>
                <a:lnTo>
                  <a:pt x="28952" y="1517"/>
                </a:lnTo>
                <a:lnTo>
                  <a:pt x="36563" y="3051"/>
                </a:lnTo>
                <a:lnTo>
                  <a:pt x="47241" y="0"/>
                </a:lnTo>
              </a:path>
            </a:pathLst>
          </a:custGeom>
          <a:ln w="78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42891" y="2356101"/>
            <a:ext cx="39615" cy="68576"/>
          </a:xfrm>
          <a:custGeom>
            <a:avLst/>
            <a:gdLst/>
            <a:ahLst/>
            <a:cxnLst/>
            <a:rect l="l" t="t" r="r" b="b"/>
            <a:pathLst>
              <a:path w="39616" h="68576">
                <a:moveTo>
                  <a:pt x="39616" y="0"/>
                </a:moveTo>
                <a:lnTo>
                  <a:pt x="21327" y="3035"/>
                </a:lnTo>
                <a:lnTo>
                  <a:pt x="7610" y="10657"/>
                </a:lnTo>
                <a:lnTo>
                  <a:pt x="0" y="24382"/>
                </a:lnTo>
                <a:lnTo>
                  <a:pt x="3038" y="36573"/>
                </a:lnTo>
                <a:lnTo>
                  <a:pt x="12182" y="50282"/>
                </a:lnTo>
                <a:lnTo>
                  <a:pt x="15235" y="68576"/>
                </a:lnTo>
              </a:path>
            </a:pathLst>
          </a:custGeom>
          <a:ln w="78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0989" y="2400298"/>
            <a:ext cx="41149" cy="54851"/>
          </a:xfrm>
          <a:custGeom>
            <a:avLst/>
            <a:gdLst/>
            <a:ahLst/>
            <a:cxnLst/>
            <a:rect l="l" t="t" r="r" b="b"/>
            <a:pathLst>
              <a:path w="41149" h="54851">
                <a:moveTo>
                  <a:pt x="41149" y="6087"/>
                </a:moveTo>
                <a:lnTo>
                  <a:pt x="27433" y="0"/>
                </a:lnTo>
                <a:lnTo>
                  <a:pt x="12197" y="3035"/>
                </a:lnTo>
                <a:lnTo>
                  <a:pt x="3052" y="12191"/>
                </a:lnTo>
                <a:lnTo>
                  <a:pt x="0" y="27433"/>
                </a:lnTo>
                <a:lnTo>
                  <a:pt x="4572" y="39624"/>
                </a:lnTo>
                <a:lnTo>
                  <a:pt x="12197" y="54851"/>
                </a:lnTo>
              </a:path>
            </a:pathLst>
          </a:custGeom>
          <a:ln w="7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6752" y="2371347"/>
            <a:ext cx="1392934" cy="1152143"/>
          </a:xfrm>
          <a:custGeom>
            <a:avLst/>
            <a:gdLst/>
            <a:ahLst/>
            <a:cxnLst/>
            <a:rect l="l" t="t" r="r" b="b"/>
            <a:pathLst>
              <a:path w="1392935" h="1152143">
                <a:moveTo>
                  <a:pt x="1283207" y="863839"/>
                </a:moveTo>
                <a:lnTo>
                  <a:pt x="1283207" y="458723"/>
                </a:lnTo>
                <a:lnTo>
                  <a:pt x="1182623" y="441959"/>
                </a:lnTo>
                <a:lnTo>
                  <a:pt x="1103375" y="451103"/>
                </a:lnTo>
                <a:lnTo>
                  <a:pt x="1080515" y="403859"/>
                </a:lnTo>
                <a:lnTo>
                  <a:pt x="1037843" y="367283"/>
                </a:lnTo>
                <a:lnTo>
                  <a:pt x="987551" y="333755"/>
                </a:lnTo>
                <a:lnTo>
                  <a:pt x="938783" y="288035"/>
                </a:lnTo>
                <a:lnTo>
                  <a:pt x="900683" y="231647"/>
                </a:lnTo>
                <a:lnTo>
                  <a:pt x="851915" y="156971"/>
                </a:lnTo>
                <a:lnTo>
                  <a:pt x="800099" y="106679"/>
                </a:lnTo>
                <a:lnTo>
                  <a:pt x="739139" y="79247"/>
                </a:lnTo>
                <a:lnTo>
                  <a:pt x="669035" y="82295"/>
                </a:lnTo>
                <a:lnTo>
                  <a:pt x="618743" y="76199"/>
                </a:lnTo>
                <a:lnTo>
                  <a:pt x="565403" y="70103"/>
                </a:lnTo>
                <a:lnTo>
                  <a:pt x="509015" y="56387"/>
                </a:lnTo>
                <a:lnTo>
                  <a:pt x="469391" y="47243"/>
                </a:lnTo>
                <a:lnTo>
                  <a:pt x="438911" y="19811"/>
                </a:lnTo>
                <a:lnTo>
                  <a:pt x="432815" y="70103"/>
                </a:lnTo>
                <a:lnTo>
                  <a:pt x="400811" y="91439"/>
                </a:lnTo>
                <a:lnTo>
                  <a:pt x="380999" y="102107"/>
                </a:lnTo>
                <a:lnTo>
                  <a:pt x="330707" y="71627"/>
                </a:lnTo>
                <a:lnTo>
                  <a:pt x="260603" y="35051"/>
                </a:lnTo>
                <a:lnTo>
                  <a:pt x="184403" y="10667"/>
                </a:lnTo>
                <a:lnTo>
                  <a:pt x="109727" y="0"/>
                </a:lnTo>
                <a:lnTo>
                  <a:pt x="45719" y="16763"/>
                </a:lnTo>
                <a:lnTo>
                  <a:pt x="0" y="45719"/>
                </a:lnTo>
                <a:lnTo>
                  <a:pt x="39623" y="79247"/>
                </a:lnTo>
                <a:lnTo>
                  <a:pt x="91439" y="167639"/>
                </a:lnTo>
                <a:lnTo>
                  <a:pt x="137159" y="291083"/>
                </a:lnTo>
                <a:lnTo>
                  <a:pt x="161543" y="393191"/>
                </a:lnTo>
                <a:lnTo>
                  <a:pt x="245363" y="554735"/>
                </a:lnTo>
                <a:lnTo>
                  <a:pt x="289559" y="699515"/>
                </a:lnTo>
                <a:lnTo>
                  <a:pt x="323087" y="778763"/>
                </a:lnTo>
                <a:lnTo>
                  <a:pt x="323087" y="1021079"/>
                </a:lnTo>
                <a:lnTo>
                  <a:pt x="338327" y="1152143"/>
                </a:lnTo>
                <a:lnTo>
                  <a:pt x="358139" y="1103375"/>
                </a:lnTo>
                <a:lnTo>
                  <a:pt x="384047" y="1069847"/>
                </a:lnTo>
                <a:lnTo>
                  <a:pt x="394715" y="1027175"/>
                </a:lnTo>
                <a:lnTo>
                  <a:pt x="448055" y="993647"/>
                </a:lnTo>
                <a:lnTo>
                  <a:pt x="490727" y="954023"/>
                </a:lnTo>
                <a:lnTo>
                  <a:pt x="536447" y="885443"/>
                </a:lnTo>
                <a:lnTo>
                  <a:pt x="606551" y="862583"/>
                </a:lnTo>
                <a:lnTo>
                  <a:pt x="669035" y="882395"/>
                </a:lnTo>
                <a:lnTo>
                  <a:pt x="702563" y="918971"/>
                </a:lnTo>
                <a:lnTo>
                  <a:pt x="740663" y="963167"/>
                </a:lnTo>
                <a:lnTo>
                  <a:pt x="794003" y="995171"/>
                </a:lnTo>
                <a:lnTo>
                  <a:pt x="854963" y="1019555"/>
                </a:lnTo>
                <a:lnTo>
                  <a:pt x="922019" y="1034795"/>
                </a:lnTo>
                <a:lnTo>
                  <a:pt x="1011935" y="1031747"/>
                </a:lnTo>
                <a:lnTo>
                  <a:pt x="1097279" y="1013459"/>
                </a:lnTo>
                <a:lnTo>
                  <a:pt x="1181099" y="970787"/>
                </a:lnTo>
                <a:lnTo>
                  <a:pt x="1225295" y="940307"/>
                </a:lnTo>
                <a:lnTo>
                  <a:pt x="1263395" y="897635"/>
                </a:lnTo>
                <a:lnTo>
                  <a:pt x="1283207" y="863839"/>
                </a:lnTo>
                <a:close/>
              </a:path>
              <a:path w="1392935" h="1152143">
                <a:moveTo>
                  <a:pt x="323087" y="1021079"/>
                </a:moveTo>
                <a:lnTo>
                  <a:pt x="323087" y="778763"/>
                </a:lnTo>
                <a:lnTo>
                  <a:pt x="303275" y="934211"/>
                </a:lnTo>
                <a:lnTo>
                  <a:pt x="323087" y="1021079"/>
                </a:lnTo>
                <a:close/>
              </a:path>
              <a:path w="1392935" h="1152143">
                <a:moveTo>
                  <a:pt x="1392935" y="714755"/>
                </a:moveTo>
                <a:lnTo>
                  <a:pt x="1380743" y="678179"/>
                </a:lnTo>
                <a:lnTo>
                  <a:pt x="1368551" y="422147"/>
                </a:lnTo>
                <a:lnTo>
                  <a:pt x="1263395" y="406907"/>
                </a:lnTo>
                <a:lnTo>
                  <a:pt x="1283207" y="458723"/>
                </a:lnTo>
                <a:lnTo>
                  <a:pt x="1283207" y="863839"/>
                </a:lnTo>
                <a:lnTo>
                  <a:pt x="1315211" y="809243"/>
                </a:lnTo>
                <a:lnTo>
                  <a:pt x="1341119" y="729995"/>
                </a:lnTo>
                <a:lnTo>
                  <a:pt x="1368551" y="729995"/>
                </a:lnTo>
                <a:lnTo>
                  <a:pt x="1392935" y="71475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6745" y="2371328"/>
            <a:ext cx="1392938" cy="1152142"/>
          </a:xfrm>
          <a:custGeom>
            <a:avLst/>
            <a:gdLst/>
            <a:ahLst/>
            <a:cxnLst/>
            <a:rect l="l" t="t" r="r" b="b"/>
            <a:pathLst>
              <a:path w="1392938" h="1152142">
                <a:moveTo>
                  <a:pt x="536450" y="885441"/>
                </a:moveTo>
                <a:lnTo>
                  <a:pt x="490728" y="954034"/>
                </a:lnTo>
                <a:lnTo>
                  <a:pt x="448059" y="993659"/>
                </a:lnTo>
                <a:lnTo>
                  <a:pt x="394726" y="1027180"/>
                </a:lnTo>
                <a:lnTo>
                  <a:pt x="384048" y="1069857"/>
                </a:lnTo>
                <a:lnTo>
                  <a:pt x="358149" y="1103378"/>
                </a:lnTo>
                <a:lnTo>
                  <a:pt x="338327" y="1152142"/>
                </a:lnTo>
                <a:lnTo>
                  <a:pt x="323091" y="1021077"/>
                </a:lnTo>
                <a:lnTo>
                  <a:pt x="303283" y="934221"/>
                </a:lnTo>
                <a:lnTo>
                  <a:pt x="323091" y="778773"/>
                </a:lnTo>
                <a:lnTo>
                  <a:pt x="289566" y="699524"/>
                </a:lnTo>
                <a:lnTo>
                  <a:pt x="245364" y="554733"/>
                </a:lnTo>
                <a:lnTo>
                  <a:pt x="161545" y="393197"/>
                </a:lnTo>
                <a:lnTo>
                  <a:pt x="137165" y="291083"/>
                </a:lnTo>
                <a:lnTo>
                  <a:pt x="91443" y="167639"/>
                </a:lnTo>
                <a:lnTo>
                  <a:pt x="39630" y="79249"/>
                </a:lnTo>
                <a:lnTo>
                  <a:pt x="0" y="45728"/>
                </a:lnTo>
                <a:lnTo>
                  <a:pt x="45721" y="16776"/>
                </a:lnTo>
                <a:lnTo>
                  <a:pt x="109732" y="0"/>
                </a:lnTo>
                <a:lnTo>
                  <a:pt x="184406" y="10673"/>
                </a:lnTo>
                <a:lnTo>
                  <a:pt x="260614" y="35055"/>
                </a:lnTo>
                <a:lnTo>
                  <a:pt x="330716" y="71628"/>
                </a:lnTo>
                <a:lnTo>
                  <a:pt x="381010" y="102114"/>
                </a:lnTo>
                <a:lnTo>
                  <a:pt x="400818" y="91440"/>
                </a:lnTo>
                <a:lnTo>
                  <a:pt x="432823" y="70110"/>
                </a:lnTo>
                <a:lnTo>
                  <a:pt x="438914" y="19812"/>
                </a:lnTo>
                <a:lnTo>
                  <a:pt x="469400" y="47246"/>
                </a:lnTo>
                <a:lnTo>
                  <a:pt x="509016" y="56401"/>
                </a:lnTo>
                <a:lnTo>
                  <a:pt x="565402" y="70110"/>
                </a:lnTo>
                <a:lnTo>
                  <a:pt x="618749" y="76214"/>
                </a:lnTo>
                <a:lnTo>
                  <a:pt x="669043" y="82301"/>
                </a:lnTo>
                <a:lnTo>
                  <a:pt x="739145" y="79249"/>
                </a:lnTo>
                <a:lnTo>
                  <a:pt x="800102" y="106683"/>
                </a:lnTo>
                <a:lnTo>
                  <a:pt x="851916" y="156981"/>
                </a:lnTo>
                <a:lnTo>
                  <a:pt x="900690" y="231646"/>
                </a:lnTo>
                <a:lnTo>
                  <a:pt x="938787" y="288047"/>
                </a:lnTo>
                <a:lnTo>
                  <a:pt x="987562" y="333760"/>
                </a:lnTo>
                <a:lnTo>
                  <a:pt x="1037841" y="367281"/>
                </a:lnTo>
                <a:lnTo>
                  <a:pt x="1080525" y="403870"/>
                </a:lnTo>
                <a:lnTo>
                  <a:pt x="1103386" y="451117"/>
                </a:lnTo>
                <a:lnTo>
                  <a:pt x="1182632" y="441961"/>
                </a:lnTo>
                <a:lnTo>
                  <a:pt x="1283206" y="458722"/>
                </a:lnTo>
                <a:lnTo>
                  <a:pt x="1263398" y="406906"/>
                </a:lnTo>
                <a:lnTo>
                  <a:pt x="1368558" y="422149"/>
                </a:lnTo>
                <a:lnTo>
                  <a:pt x="1374649" y="562354"/>
                </a:lnTo>
                <a:lnTo>
                  <a:pt x="1380755" y="678177"/>
                </a:lnTo>
                <a:lnTo>
                  <a:pt x="1392938" y="714766"/>
                </a:lnTo>
                <a:lnTo>
                  <a:pt x="1368558" y="729993"/>
                </a:lnTo>
                <a:lnTo>
                  <a:pt x="1341125" y="729993"/>
                </a:lnTo>
                <a:lnTo>
                  <a:pt x="1315211" y="809243"/>
                </a:lnTo>
                <a:lnTo>
                  <a:pt x="1263398" y="897632"/>
                </a:lnTo>
                <a:lnTo>
                  <a:pt x="1225301" y="940309"/>
                </a:lnTo>
                <a:lnTo>
                  <a:pt x="1181098" y="970795"/>
                </a:lnTo>
                <a:lnTo>
                  <a:pt x="1097280" y="1013455"/>
                </a:lnTo>
                <a:lnTo>
                  <a:pt x="1011942" y="1031750"/>
                </a:lnTo>
                <a:lnTo>
                  <a:pt x="922018" y="1034802"/>
                </a:lnTo>
                <a:lnTo>
                  <a:pt x="854969" y="1019559"/>
                </a:lnTo>
                <a:lnTo>
                  <a:pt x="794011" y="995177"/>
                </a:lnTo>
                <a:lnTo>
                  <a:pt x="740664" y="963173"/>
                </a:lnTo>
                <a:lnTo>
                  <a:pt x="702567" y="918979"/>
                </a:lnTo>
                <a:lnTo>
                  <a:pt x="669043" y="882405"/>
                </a:lnTo>
                <a:lnTo>
                  <a:pt x="606552" y="862593"/>
                </a:lnTo>
                <a:lnTo>
                  <a:pt x="536450" y="885441"/>
                </a:lnTo>
                <a:close/>
              </a:path>
            </a:pathLst>
          </a:custGeom>
          <a:ln w="815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9277" y="2468875"/>
            <a:ext cx="730000" cy="569975"/>
          </a:xfrm>
          <a:custGeom>
            <a:avLst/>
            <a:gdLst/>
            <a:ahLst/>
            <a:cxnLst/>
            <a:rect l="l" t="t" r="r" b="b"/>
            <a:pathLst>
              <a:path w="730000" h="569975">
                <a:moveTo>
                  <a:pt x="0" y="0"/>
                </a:moveTo>
                <a:lnTo>
                  <a:pt x="50293" y="50282"/>
                </a:lnTo>
                <a:lnTo>
                  <a:pt x="94482" y="80767"/>
                </a:lnTo>
                <a:lnTo>
                  <a:pt x="135631" y="114305"/>
                </a:lnTo>
                <a:lnTo>
                  <a:pt x="156973" y="147826"/>
                </a:lnTo>
                <a:lnTo>
                  <a:pt x="176781" y="176778"/>
                </a:lnTo>
                <a:lnTo>
                  <a:pt x="208786" y="204212"/>
                </a:lnTo>
                <a:lnTo>
                  <a:pt x="248417" y="222506"/>
                </a:lnTo>
                <a:lnTo>
                  <a:pt x="277369" y="252976"/>
                </a:lnTo>
                <a:lnTo>
                  <a:pt x="300230" y="288031"/>
                </a:lnTo>
                <a:lnTo>
                  <a:pt x="326129" y="332226"/>
                </a:lnTo>
                <a:lnTo>
                  <a:pt x="345952" y="376420"/>
                </a:lnTo>
                <a:lnTo>
                  <a:pt x="365760" y="434340"/>
                </a:lnTo>
                <a:lnTo>
                  <a:pt x="390140" y="483104"/>
                </a:lnTo>
                <a:lnTo>
                  <a:pt x="419092" y="518159"/>
                </a:lnTo>
                <a:lnTo>
                  <a:pt x="457203" y="545593"/>
                </a:lnTo>
                <a:lnTo>
                  <a:pt x="493781" y="559302"/>
                </a:lnTo>
                <a:lnTo>
                  <a:pt x="530344" y="569975"/>
                </a:lnTo>
                <a:lnTo>
                  <a:pt x="571493" y="565406"/>
                </a:lnTo>
                <a:lnTo>
                  <a:pt x="611124" y="557784"/>
                </a:lnTo>
                <a:lnTo>
                  <a:pt x="652273" y="534920"/>
                </a:lnTo>
                <a:lnTo>
                  <a:pt x="685798" y="507486"/>
                </a:lnTo>
                <a:lnTo>
                  <a:pt x="708659" y="472431"/>
                </a:lnTo>
                <a:lnTo>
                  <a:pt x="723895" y="434340"/>
                </a:lnTo>
                <a:lnTo>
                  <a:pt x="730000" y="390145"/>
                </a:lnTo>
                <a:lnTo>
                  <a:pt x="722375" y="347469"/>
                </a:lnTo>
              </a:path>
            </a:pathLst>
          </a:custGeom>
          <a:ln w="81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7934" y="2941306"/>
            <a:ext cx="175262" cy="65541"/>
          </a:xfrm>
          <a:custGeom>
            <a:avLst/>
            <a:gdLst/>
            <a:ahLst/>
            <a:cxnLst/>
            <a:rect l="l" t="t" r="r" b="b"/>
            <a:pathLst>
              <a:path w="175262" h="65541">
                <a:moveTo>
                  <a:pt x="0" y="0"/>
                </a:moveTo>
                <a:lnTo>
                  <a:pt x="175262" y="65541"/>
                </a:lnTo>
              </a:path>
            </a:pathLst>
          </a:custGeom>
          <a:ln w="84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2264" y="2868158"/>
            <a:ext cx="79246" cy="192021"/>
          </a:xfrm>
          <a:custGeom>
            <a:avLst/>
            <a:gdLst/>
            <a:ahLst/>
            <a:cxnLst/>
            <a:rect l="l" t="t" r="r" b="b"/>
            <a:pathLst>
              <a:path w="79246" h="192021">
                <a:moveTo>
                  <a:pt x="7610" y="192021"/>
                </a:moveTo>
                <a:lnTo>
                  <a:pt x="0" y="141722"/>
                </a:lnTo>
                <a:lnTo>
                  <a:pt x="10663" y="86871"/>
                </a:lnTo>
                <a:lnTo>
                  <a:pt x="36563" y="36573"/>
                </a:lnTo>
                <a:lnTo>
                  <a:pt x="79246" y="0"/>
                </a:lnTo>
              </a:path>
            </a:pathLst>
          </a:custGeom>
          <a:ln w="77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96454" y="2907783"/>
            <a:ext cx="51813" cy="205729"/>
          </a:xfrm>
          <a:custGeom>
            <a:avLst/>
            <a:gdLst/>
            <a:ahLst/>
            <a:cxnLst/>
            <a:rect l="l" t="t" r="r" b="b"/>
            <a:pathLst>
              <a:path w="51813" h="205730">
                <a:moveTo>
                  <a:pt x="51813" y="205730"/>
                </a:moveTo>
                <a:lnTo>
                  <a:pt x="24380" y="185933"/>
                </a:lnTo>
                <a:lnTo>
                  <a:pt x="7625" y="155447"/>
                </a:lnTo>
                <a:lnTo>
                  <a:pt x="0" y="112771"/>
                </a:lnTo>
                <a:lnTo>
                  <a:pt x="4572" y="71628"/>
                </a:lnTo>
                <a:lnTo>
                  <a:pt x="24380" y="28951"/>
                </a:lnTo>
                <a:lnTo>
                  <a:pt x="48774" y="0"/>
                </a:lnTo>
              </a:path>
            </a:pathLst>
          </a:custGeom>
          <a:ln w="76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71129" y="2933683"/>
            <a:ext cx="39630" cy="91440"/>
          </a:xfrm>
          <a:custGeom>
            <a:avLst/>
            <a:gdLst/>
            <a:ahLst/>
            <a:cxnLst/>
            <a:rect l="l" t="t" r="r" b="b"/>
            <a:pathLst>
              <a:path w="39630" h="91440">
                <a:moveTo>
                  <a:pt x="0" y="0"/>
                </a:moveTo>
                <a:lnTo>
                  <a:pt x="1533" y="38107"/>
                </a:lnTo>
                <a:lnTo>
                  <a:pt x="16769" y="74680"/>
                </a:lnTo>
                <a:lnTo>
                  <a:pt x="39630" y="91440"/>
                </a:lnTo>
              </a:path>
            </a:pathLst>
          </a:custGeom>
          <a:ln w="77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19672" y="2798047"/>
            <a:ext cx="196589" cy="121926"/>
          </a:xfrm>
          <a:custGeom>
            <a:avLst/>
            <a:gdLst/>
            <a:ahLst/>
            <a:cxnLst/>
            <a:rect l="l" t="t" r="r" b="b"/>
            <a:pathLst>
              <a:path w="196589" h="121926">
                <a:moveTo>
                  <a:pt x="0" y="121926"/>
                </a:moveTo>
                <a:lnTo>
                  <a:pt x="18288" y="83819"/>
                </a:lnTo>
                <a:lnTo>
                  <a:pt x="44188" y="44194"/>
                </a:lnTo>
                <a:lnTo>
                  <a:pt x="77727" y="16776"/>
                </a:lnTo>
                <a:lnTo>
                  <a:pt x="137165" y="0"/>
                </a:lnTo>
                <a:lnTo>
                  <a:pt x="172209" y="9155"/>
                </a:lnTo>
                <a:lnTo>
                  <a:pt x="196589" y="24398"/>
                </a:lnTo>
              </a:path>
            </a:pathLst>
          </a:custGeom>
          <a:ln w="82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5790" y="3101324"/>
            <a:ext cx="422145" cy="297187"/>
          </a:xfrm>
          <a:custGeom>
            <a:avLst/>
            <a:gdLst/>
            <a:ahLst/>
            <a:cxnLst/>
            <a:rect l="l" t="t" r="r" b="b"/>
            <a:pathLst>
              <a:path w="422145" h="297187">
                <a:moveTo>
                  <a:pt x="0" y="152412"/>
                </a:moveTo>
                <a:lnTo>
                  <a:pt x="64010" y="132599"/>
                </a:lnTo>
                <a:lnTo>
                  <a:pt x="123434" y="106683"/>
                </a:lnTo>
                <a:lnTo>
                  <a:pt x="184406" y="73162"/>
                </a:lnTo>
                <a:lnTo>
                  <a:pt x="240791" y="35055"/>
                </a:lnTo>
                <a:lnTo>
                  <a:pt x="284980" y="0"/>
                </a:lnTo>
                <a:lnTo>
                  <a:pt x="304802" y="54867"/>
                </a:lnTo>
                <a:lnTo>
                  <a:pt x="335274" y="109735"/>
                </a:lnTo>
                <a:lnTo>
                  <a:pt x="373370" y="158499"/>
                </a:lnTo>
                <a:lnTo>
                  <a:pt x="422145" y="196606"/>
                </a:lnTo>
                <a:lnTo>
                  <a:pt x="377943" y="234697"/>
                </a:lnTo>
                <a:lnTo>
                  <a:pt x="338327" y="260613"/>
                </a:lnTo>
                <a:lnTo>
                  <a:pt x="284980" y="283462"/>
                </a:lnTo>
                <a:lnTo>
                  <a:pt x="236219" y="297187"/>
                </a:lnTo>
                <a:lnTo>
                  <a:pt x="201161" y="294135"/>
                </a:lnTo>
                <a:lnTo>
                  <a:pt x="172209" y="284996"/>
                </a:lnTo>
              </a:path>
            </a:pathLst>
          </a:custGeom>
          <a:ln w="82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1229" y="3194298"/>
            <a:ext cx="140218" cy="182881"/>
          </a:xfrm>
          <a:custGeom>
            <a:avLst/>
            <a:gdLst/>
            <a:ahLst/>
            <a:cxnLst/>
            <a:rect l="l" t="t" r="r" b="b"/>
            <a:pathLst>
              <a:path w="140218" h="182881">
                <a:moveTo>
                  <a:pt x="0" y="0"/>
                </a:moveTo>
                <a:lnTo>
                  <a:pt x="33538" y="132583"/>
                </a:lnTo>
                <a:lnTo>
                  <a:pt x="140218" y="182881"/>
                </a:lnTo>
              </a:path>
            </a:pathLst>
          </a:custGeom>
          <a:ln w="79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9403" y="2529828"/>
            <a:ext cx="53331" cy="175260"/>
          </a:xfrm>
          <a:custGeom>
            <a:avLst/>
            <a:gdLst/>
            <a:ahLst/>
            <a:cxnLst/>
            <a:rect l="l" t="t" r="r" b="b"/>
            <a:pathLst>
              <a:path w="53332" h="175260">
                <a:moveTo>
                  <a:pt x="0" y="0"/>
                </a:moveTo>
                <a:lnTo>
                  <a:pt x="22860" y="22864"/>
                </a:lnTo>
                <a:lnTo>
                  <a:pt x="38096" y="50298"/>
                </a:lnTo>
                <a:lnTo>
                  <a:pt x="39616" y="79249"/>
                </a:lnTo>
                <a:lnTo>
                  <a:pt x="48760" y="111253"/>
                </a:lnTo>
                <a:lnTo>
                  <a:pt x="53332" y="143256"/>
                </a:lnTo>
                <a:lnTo>
                  <a:pt x="53332" y="175260"/>
                </a:lnTo>
              </a:path>
            </a:pathLst>
          </a:custGeom>
          <a:ln w="76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15687" y="2564885"/>
            <a:ext cx="50293" cy="102114"/>
          </a:xfrm>
          <a:custGeom>
            <a:avLst/>
            <a:gdLst/>
            <a:ahLst/>
            <a:cxnLst/>
            <a:rect l="l" t="t" r="r" b="b"/>
            <a:pathLst>
              <a:path w="50293" h="102114">
                <a:moveTo>
                  <a:pt x="10663" y="0"/>
                </a:moveTo>
                <a:lnTo>
                  <a:pt x="0" y="19812"/>
                </a:lnTo>
                <a:lnTo>
                  <a:pt x="1519" y="44194"/>
                </a:lnTo>
                <a:lnTo>
                  <a:pt x="10663" y="64007"/>
                </a:lnTo>
                <a:lnTo>
                  <a:pt x="22860" y="77715"/>
                </a:lnTo>
                <a:lnTo>
                  <a:pt x="32005" y="89906"/>
                </a:lnTo>
                <a:lnTo>
                  <a:pt x="50293" y="102114"/>
                </a:lnTo>
              </a:path>
            </a:pathLst>
          </a:custGeom>
          <a:ln w="77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26223" y="2785859"/>
            <a:ext cx="274316" cy="598927"/>
          </a:xfrm>
          <a:custGeom>
            <a:avLst/>
            <a:gdLst/>
            <a:ahLst/>
            <a:cxnLst/>
            <a:rect l="l" t="t" r="r" b="b"/>
            <a:pathLst>
              <a:path w="274316" h="598927">
                <a:moveTo>
                  <a:pt x="274316" y="310895"/>
                </a:moveTo>
                <a:lnTo>
                  <a:pt x="239272" y="316999"/>
                </a:lnTo>
                <a:lnTo>
                  <a:pt x="231647" y="339863"/>
                </a:lnTo>
                <a:lnTo>
                  <a:pt x="225556" y="358142"/>
                </a:lnTo>
                <a:lnTo>
                  <a:pt x="208786" y="367281"/>
                </a:lnTo>
                <a:lnTo>
                  <a:pt x="164584" y="432822"/>
                </a:lnTo>
                <a:lnTo>
                  <a:pt x="129540" y="489208"/>
                </a:lnTo>
                <a:lnTo>
                  <a:pt x="86871" y="534920"/>
                </a:lnTo>
                <a:lnTo>
                  <a:pt x="68582" y="565406"/>
                </a:lnTo>
                <a:lnTo>
                  <a:pt x="0" y="598927"/>
                </a:lnTo>
                <a:lnTo>
                  <a:pt x="30485" y="571509"/>
                </a:lnTo>
                <a:lnTo>
                  <a:pt x="57904" y="525781"/>
                </a:lnTo>
                <a:lnTo>
                  <a:pt x="68582" y="487690"/>
                </a:lnTo>
                <a:lnTo>
                  <a:pt x="73154" y="438910"/>
                </a:lnTo>
                <a:lnTo>
                  <a:pt x="60957" y="379472"/>
                </a:lnTo>
                <a:lnTo>
                  <a:pt x="92962" y="342899"/>
                </a:lnTo>
                <a:lnTo>
                  <a:pt x="96015" y="283462"/>
                </a:lnTo>
                <a:lnTo>
                  <a:pt x="96015" y="256044"/>
                </a:lnTo>
                <a:lnTo>
                  <a:pt x="187445" y="321569"/>
                </a:lnTo>
                <a:lnTo>
                  <a:pt x="141737" y="240801"/>
                </a:lnTo>
                <a:lnTo>
                  <a:pt x="153920" y="198124"/>
                </a:lnTo>
                <a:lnTo>
                  <a:pt x="173728" y="132599"/>
                </a:lnTo>
                <a:lnTo>
                  <a:pt x="176781" y="80783"/>
                </a:lnTo>
                <a:lnTo>
                  <a:pt x="164584" y="41158"/>
                </a:lnTo>
                <a:lnTo>
                  <a:pt x="152401" y="0"/>
                </a:lnTo>
              </a:path>
            </a:pathLst>
          </a:custGeom>
          <a:ln w="77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86787" y="5370573"/>
            <a:ext cx="4335779" cy="7308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4849" algn="l"/>
              </a:tabLst>
            </a:pP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mua</a:t>
            </a:r>
            <a:r>
              <a:rPr sz="2500" spc="-5" dirty="0">
                <a:latin typeface="Century Gothic"/>
                <a:cs typeface="Century Gothic"/>
              </a:rPr>
              <a:t> k</a:t>
            </a:r>
            <a:r>
              <a:rPr sz="2500" spc="-15" dirty="0">
                <a:latin typeface="Century Gothic"/>
                <a:cs typeface="Century Gothic"/>
              </a:rPr>
              <a:t>o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dirty="0">
                <a:latin typeface="Century Gothic"/>
                <a:cs typeface="Century Gothic"/>
              </a:rPr>
              <a:t>on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di</a:t>
            </a:r>
            <a:r>
              <a:rPr sz="2500" spc="-10" dirty="0">
                <a:latin typeface="Century Gothic"/>
                <a:cs typeface="Century Gothic"/>
              </a:rPr>
              <a:t>uj</a:t>
            </a:r>
            <a:r>
              <a:rPr sz="2500" dirty="0">
                <a:latin typeface="Century Gothic"/>
                <a:cs typeface="Century Gothic"/>
              </a:rPr>
              <a:t>i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1100"/>
              </a:lnSpc>
              <a:spcBef>
                <a:spcPts val="7"/>
              </a:spcBef>
            </a:pPr>
            <a:endParaRPr sz="1100"/>
          </a:p>
          <a:p>
            <a:pPr marL="2093555"/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Su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: 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5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1400" i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15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1400" i="1" spc="-5" dirty="0">
                <a:solidFill>
                  <a:srgbClr val="7F7F7F"/>
                </a:solidFill>
                <a:latin typeface="Arial"/>
                <a:cs typeface="Arial"/>
              </a:rPr>
              <a:t>5</a:t>
            </a:r>
            <a:r>
              <a:rPr sz="1400" i="1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634161">
              <a:lnSpc>
                <a:spcPts val="5234"/>
              </a:lnSpc>
            </a:pPr>
            <a:r>
              <a:rPr spc="-10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HI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 B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X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3781"/>
            <a:ext cx="8001000" cy="2812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lur</a:t>
            </a:r>
            <a:r>
              <a:rPr sz="2800" spc="-20" dirty="0">
                <a:latin typeface="Century Gothic"/>
                <a:cs typeface="Century Gothic"/>
              </a:rPr>
              <a:t>uh 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9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5485" marR="12696" indent="-342790">
              <a:lnSpc>
                <a:spcPct val="100400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mua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tuk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‘t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ue</a:t>
            </a:r>
            <a:r>
              <a:rPr sz="2800" spc="-10" dirty="0">
                <a:latin typeface="Century Gothic"/>
                <a:cs typeface="Century Gothic"/>
              </a:rPr>
              <a:t>’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‘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’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5485" marR="684309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ku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mua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tuk ko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5485" indent="-342790">
              <a:lnSpc>
                <a:spcPts val="3300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eme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uk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ur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ta 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3071" y="2096516"/>
            <a:ext cx="8103870" cy="1873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2790"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du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  <a:buFont typeface="Century Gothic"/>
              <a:buChar char="•"/>
            </a:pPr>
            <a:endParaRPr sz="6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8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800" spc="-2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8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800" spc="-29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800" spc="-10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8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9"/>
              </a:spcBef>
              <a:buFont typeface="Century Gothic"/>
              <a:buChar char="•"/>
            </a:pPr>
            <a:endParaRPr sz="600"/>
          </a:p>
          <a:p>
            <a:pPr marL="355485" marR="344694" indent="-342790">
              <a:lnSpc>
                <a:spcPct val="100400"/>
              </a:lnSpc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tuk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ku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41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spc="-65" dirty="0">
                <a:latin typeface="Century Gothic"/>
                <a:cs typeface="Century Gothic"/>
              </a:rPr>
              <a:t>L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h</a:t>
            </a:r>
            <a:r>
              <a:rPr sz="2500" spc="204" dirty="0">
                <a:latin typeface="Century Gothic"/>
                <a:cs typeface="Century Gothic"/>
              </a:rPr>
              <a:t>-</a:t>
            </a:r>
            <a:r>
              <a:rPr sz="2500" spc="-75" dirty="0">
                <a:latin typeface="Century Gothic"/>
                <a:cs typeface="Century Gothic"/>
              </a:rPr>
              <a:t>La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29" dirty="0">
                <a:latin typeface="Century Gothic"/>
                <a:cs typeface="Century Gothic"/>
              </a:rPr>
              <a:t>h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5"/>
              </a:spcBef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“f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w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ra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”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4C4C4C"/>
              </a:buClr>
              <a:buFont typeface="Century Gothic"/>
              <a:buAutoNum type="arabicPeriod"/>
            </a:pPr>
            <a:endParaRPr sz="500"/>
          </a:p>
          <a:p>
            <a:pPr marL="794129" marR="278676" lvl="1" indent="-439280">
              <a:buClr>
                <a:srgbClr val="4C4C4C"/>
              </a:buClr>
              <a:buFont typeface="Century Gothic"/>
              <a:buChar char="•"/>
              <a:tabLst>
                <a:tab pos="794129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ow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: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 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w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"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ak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hi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“.</a:t>
            </a:r>
            <a:endParaRPr sz="2500">
              <a:latin typeface="Century Gothic"/>
              <a:cs typeface="Century Gothic"/>
            </a:endParaRPr>
          </a:p>
          <a:p>
            <a:pPr lvl="1">
              <a:lnSpc>
                <a:spcPts val="649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uku</a:t>
            </a:r>
            <a:r>
              <a:rPr sz="2800" spc="-25" dirty="0">
                <a:latin typeface="Century Gothic"/>
                <a:cs typeface="Century Gothic"/>
              </a:rPr>
              <a:t>ra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pl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  <a:buClr>
                <a:srgbClr val="4C4C4C"/>
              </a:buClr>
              <a:buFont typeface="Century Gothic"/>
              <a:buAutoNum type="arabicPeriod"/>
            </a:pPr>
            <a:endParaRPr sz="600"/>
          </a:p>
          <a:p>
            <a:pPr marL="545924" marR="150447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0" dirty="0">
                <a:latin typeface="Century Gothic"/>
                <a:cs typeface="Century Gothic"/>
              </a:rPr>
              <a:t>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0" dirty="0">
                <a:latin typeface="Century Gothic"/>
                <a:cs typeface="Century Gothic"/>
              </a:rPr>
              <a:t>s.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asa</a:t>
            </a:r>
            <a:r>
              <a:rPr sz="2800" spc="-15" dirty="0">
                <a:latin typeface="Century Gothic"/>
                <a:cs typeface="Century Gothic"/>
              </a:rPr>
              <a:t>rka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hs.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spc="-65" dirty="0">
                <a:latin typeface="Century Gothic"/>
                <a:cs typeface="Century Gothic"/>
              </a:rPr>
              <a:t>L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h</a:t>
            </a:r>
            <a:r>
              <a:rPr sz="2500" spc="204" dirty="0">
                <a:latin typeface="Century Gothic"/>
                <a:cs typeface="Century Gothic"/>
              </a:rPr>
              <a:t>-</a:t>
            </a:r>
            <a:r>
              <a:rPr sz="2500" spc="-75" dirty="0">
                <a:latin typeface="Century Gothic"/>
                <a:cs typeface="Century Gothic"/>
              </a:rPr>
              <a:t>La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29" dirty="0">
                <a:latin typeface="Century Gothic"/>
                <a:cs typeface="Century Gothic"/>
              </a:rPr>
              <a:t>h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5"/>
              </a:spcBef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M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g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ba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h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un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3200"/>
                </a:solidFill>
                <a:latin typeface="Century Gothic"/>
                <a:cs typeface="Century Gothic"/>
              </a:rPr>
              <a:t>m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41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155" dirty="0">
                <a:solidFill>
                  <a:srgbClr val="FF3200"/>
                </a:solidFill>
                <a:latin typeface="Century Gothic"/>
                <a:cs typeface="Century Gothic"/>
              </a:rPr>
              <a:t>j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ad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1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75" dirty="0">
                <a:solidFill>
                  <a:srgbClr val="FF3200"/>
                </a:solidFill>
                <a:latin typeface="Century Gothic"/>
                <a:cs typeface="Century Gothic"/>
              </a:rPr>
              <a:t>“</a:t>
            </a:r>
            <a:r>
              <a:rPr sz="2800" spc="-106" dirty="0">
                <a:solidFill>
                  <a:srgbClr val="FF3200"/>
                </a:solidFill>
                <a:latin typeface="Century Gothic"/>
                <a:cs typeface="Century Gothic"/>
              </a:rPr>
              <a:t>f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l</a:t>
            </a:r>
            <a:r>
              <a:rPr sz="2800" spc="-50" dirty="0">
                <a:solidFill>
                  <a:srgbClr val="FF3200"/>
                </a:solidFill>
                <a:latin typeface="Century Gothic"/>
                <a:cs typeface="Century Gothic"/>
              </a:rPr>
              <a:t>o</a:t>
            </a:r>
            <a:r>
              <a:rPr sz="2800" spc="-95" dirty="0">
                <a:solidFill>
                  <a:srgbClr val="FF3200"/>
                </a:solidFill>
                <a:latin typeface="Century Gothic"/>
                <a:cs typeface="Century Gothic"/>
              </a:rPr>
              <a:t>w</a:t>
            </a:r>
            <a:r>
              <a:rPr sz="2800" spc="10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g</a:t>
            </a:r>
            <a:r>
              <a:rPr sz="2800" spc="55" dirty="0">
                <a:solidFill>
                  <a:srgbClr val="FF3200"/>
                </a:solidFill>
                <a:latin typeface="Century Gothic"/>
                <a:cs typeface="Century Gothic"/>
              </a:rPr>
              <a:t>r</a:t>
            </a:r>
            <a:r>
              <a:rPr sz="2800" spc="-7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p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h</a:t>
            </a:r>
            <a:r>
              <a:rPr sz="2800" spc="-15" dirty="0">
                <a:solidFill>
                  <a:srgbClr val="FF3200"/>
                </a:solidFill>
                <a:latin typeface="Century Gothic"/>
                <a:cs typeface="Century Gothic"/>
              </a:rPr>
              <a:t>”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4C4C4C"/>
              </a:buClr>
              <a:buFont typeface="Century Gothic"/>
              <a:buAutoNum type="arabicPeriod"/>
            </a:pPr>
            <a:endParaRPr sz="500"/>
          </a:p>
          <a:p>
            <a:pPr marL="794129" marR="278676" lvl="1" indent="-439280">
              <a:buClr>
                <a:srgbClr val="4C4C4C"/>
              </a:buClr>
              <a:buFont typeface="Century Gothic"/>
              <a:buChar char="•"/>
              <a:tabLst>
                <a:tab pos="794129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ow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: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 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w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"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ak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hi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“.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 startAt="2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uku</a:t>
            </a:r>
            <a:r>
              <a:rPr sz="2800" spc="-25" dirty="0">
                <a:latin typeface="Century Gothic"/>
                <a:cs typeface="Century Gothic"/>
              </a:rPr>
              <a:t>ra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pl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  <a:buClr>
                <a:srgbClr val="4C4C4C"/>
              </a:buClr>
              <a:buFont typeface="Century Gothic"/>
              <a:buAutoNum type="arabicPeriod" startAt="2"/>
            </a:pPr>
            <a:endParaRPr sz="600"/>
          </a:p>
          <a:p>
            <a:pPr marL="545924" marR="150447" indent="-533228">
              <a:buClr>
                <a:srgbClr val="4C4C4C"/>
              </a:buClr>
              <a:buFont typeface="Century Gothic"/>
              <a:buAutoNum type="arabicPeriod" startAt="2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0" dirty="0">
                <a:latin typeface="Century Gothic"/>
                <a:cs typeface="Century Gothic"/>
              </a:rPr>
              <a:t>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0" dirty="0">
                <a:latin typeface="Century Gothic"/>
                <a:cs typeface="Century Gothic"/>
              </a:rPr>
              <a:t>s.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asa</a:t>
            </a:r>
            <a:r>
              <a:rPr sz="2800" spc="-15" dirty="0">
                <a:latin typeface="Century Gothic"/>
                <a:cs typeface="Century Gothic"/>
              </a:rPr>
              <a:t>rka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hs.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029" y="2362200"/>
            <a:ext cx="9659105" cy="3243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7777" y="2133600"/>
            <a:ext cx="8403335" cy="821435"/>
          </a:xfrm>
          <a:custGeom>
            <a:avLst/>
            <a:gdLst/>
            <a:ahLst/>
            <a:cxnLst/>
            <a:rect l="l" t="t" r="r" b="b"/>
            <a:pathLst>
              <a:path w="8403335" h="821435">
                <a:moveTo>
                  <a:pt x="0" y="0"/>
                </a:moveTo>
                <a:lnTo>
                  <a:pt x="0" y="821435"/>
                </a:lnTo>
                <a:lnTo>
                  <a:pt x="8403335" y="821435"/>
                </a:lnTo>
                <a:lnTo>
                  <a:pt x="84033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8041" y="2191002"/>
            <a:ext cx="7698739" cy="721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ts val="2869"/>
              </a:lnSpc>
            </a:pPr>
            <a:r>
              <a:rPr sz="2500" u="heavy" spc="169" dirty="0">
                <a:solidFill>
                  <a:srgbClr val="AC0055"/>
                </a:solidFill>
                <a:latin typeface="Verdana"/>
                <a:cs typeface="Verdana"/>
              </a:rPr>
              <a:t>F</a:t>
            </a:r>
            <a:r>
              <a:rPr sz="2500" u="heavy" spc="150" dirty="0">
                <a:solidFill>
                  <a:srgbClr val="AC0055"/>
                </a:solidFill>
                <a:latin typeface="Verdana"/>
                <a:cs typeface="Verdana"/>
              </a:rPr>
              <a:t>l</a:t>
            </a:r>
            <a:r>
              <a:rPr sz="2500" u="heavy" spc="180" dirty="0">
                <a:solidFill>
                  <a:srgbClr val="AC0055"/>
                </a:solidFill>
                <a:latin typeface="Verdana"/>
                <a:cs typeface="Verdana"/>
              </a:rPr>
              <a:t>o</a:t>
            </a:r>
            <a:r>
              <a:rPr sz="2500" u="heavy" spc="370" dirty="0">
                <a:solidFill>
                  <a:srgbClr val="AC0055"/>
                </a:solidFill>
                <a:latin typeface="Verdana"/>
                <a:cs typeface="Verdana"/>
              </a:rPr>
              <a:t>w</a:t>
            </a:r>
            <a:r>
              <a:rPr sz="2500" u="heavy" spc="-62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z="2500" u="heavy" spc="65" dirty="0">
                <a:solidFill>
                  <a:srgbClr val="AC0055"/>
                </a:solidFill>
                <a:latin typeface="Verdana"/>
                <a:cs typeface="Verdana"/>
              </a:rPr>
              <a:t>G</a:t>
            </a:r>
            <a:r>
              <a:rPr sz="2500" u="heavy" spc="150" dirty="0">
                <a:solidFill>
                  <a:srgbClr val="AC0055"/>
                </a:solidFill>
                <a:latin typeface="Verdana"/>
                <a:cs typeface="Verdana"/>
              </a:rPr>
              <a:t>r</a:t>
            </a:r>
            <a:r>
              <a:rPr sz="2500" u="heavy" spc="155" dirty="0">
                <a:solidFill>
                  <a:srgbClr val="AC0055"/>
                </a:solidFill>
                <a:latin typeface="Verdana"/>
                <a:cs typeface="Verdana"/>
              </a:rPr>
              <a:t>a</a:t>
            </a:r>
            <a:r>
              <a:rPr sz="2500" u="heavy" spc="176" dirty="0">
                <a:solidFill>
                  <a:srgbClr val="AC0055"/>
                </a:solidFill>
                <a:latin typeface="Verdana"/>
                <a:cs typeface="Verdana"/>
              </a:rPr>
              <a:t>p</a:t>
            </a:r>
            <a:r>
              <a:rPr sz="2500" u="heavy" spc="169" dirty="0">
                <a:solidFill>
                  <a:srgbClr val="AC0055"/>
                </a:solidFill>
                <a:latin typeface="Verdana"/>
                <a:cs typeface="Verdana"/>
              </a:rPr>
              <a:t>h</a:t>
            </a:r>
            <a:r>
              <a:rPr sz="2500" dirty="0">
                <a:latin typeface="Verdana"/>
                <a:cs typeface="Verdana"/>
              </a:rPr>
              <a:t>:</a:t>
            </a:r>
            <a:r>
              <a:rPr sz="2500" spc="-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p</a:t>
            </a:r>
            <a:r>
              <a:rPr sz="2500" spc="-20" dirty="0">
                <a:latin typeface="Verdana"/>
                <a:cs typeface="Verdana"/>
              </a:rPr>
              <a:t>e</a:t>
            </a:r>
            <a:r>
              <a:rPr sz="2500" spc="5" dirty="0">
                <a:latin typeface="Verdana"/>
                <a:cs typeface="Verdana"/>
              </a:rPr>
              <a:t>ny</a:t>
            </a:r>
            <a:r>
              <a:rPr sz="2500" spc="-20" dirty="0">
                <a:latin typeface="Verdana"/>
                <a:cs typeface="Verdana"/>
              </a:rPr>
              <a:t>a</a:t>
            </a:r>
            <a:r>
              <a:rPr sz="2500" dirty="0">
                <a:latin typeface="Verdana"/>
                <a:cs typeface="Verdana"/>
              </a:rPr>
              <a:t>ji</a:t>
            </a:r>
            <a:r>
              <a:rPr sz="2500" spc="-20" dirty="0">
                <a:latin typeface="Verdana"/>
                <a:cs typeface="Verdana"/>
              </a:rPr>
              <a:t>a</a:t>
            </a:r>
            <a:r>
              <a:rPr sz="2500" dirty="0">
                <a:latin typeface="Verdana"/>
                <a:cs typeface="Verdana"/>
              </a:rPr>
              <a:t>n </a:t>
            </a:r>
            <a:r>
              <a:rPr sz="2500" spc="5" dirty="0">
                <a:latin typeface="Verdana"/>
                <a:cs typeface="Verdana"/>
              </a:rPr>
              <a:t>k</a:t>
            </a:r>
            <a:r>
              <a:rPr sz="2500" spc="-5" dirty="0">
                <a:latin typeface="Verdana"/>
                <a:cs typeface="Verdana"/>
              </a:rPr>
              <a:t>o</a:t>
            </a:r>
            <a:r>
              <a:rPr sz="2500" spc="15" dirty="0">
                <a:latin typeface="Verdana"/>
                <a:cs typeface="Verdana"/>
              </a:rPr>
              <a:t>m</a:t>
            </a:r>
            <a:r>
              <a:rPr sz="2500" dirty="0">
                <a:latin typeface="Verdana"/>
                <a:cs typeface="Verdana"/>
              </a:rPr>
              <a:t>p</a:t>
            </a:r>
            <a:r>
              <a:rPr sz="2500" spc="-5" dirty="0">
                <a:latin typeface="Verdana"/>
                <a:cs typeface="Verdana"/>
              </a:rPr>
              <a:t>o</a:t>
            </a:r>
            <a:r>
              <a:rPr sz="2500" spc="5" dirty="0">
                <a:latin typeface="Verdana"/>
                <a:cs typeface="Verdana"/>
              </a:rPr>
              <a:t>n</a:t>
            </a:r>
            <a:r>
              <a:rPr sz="2500" spc="-20" dirty="0">
                <a:latin typeface="Verdana"/>
                <a:cs typeface="Verdana"/>
              </a:rPr>
              <a:t>e</a:t>
            </a:r>
            <a:r>
              <a:rPr sz="2500" dirty="0">
                <a:latin typeface="Verdana"/>
                <a:cs typeface="Verdana"/>
              </a:rPr>
              <a:t>n</a:t>
            </a:r>
            <a:r>
              <a:rPr sz="2500" spc="1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p</a:t>
            </a:r>
            <a:r>
              <a:rPr sz="2500" spc="-20" dirty="0">
                <a:latin typeface="Verdana"/>
                <a:cs typeface="Verdana"/>
              </a:rPr>
              <a:t>e</a:t>
            </a:r>
            <a:r>
              <a:rPr sz="2500" spc="5" dirty="0">
                <a:latin typeface="Verdana"/>
                <a:cs typeface="Verdana"/>
              </a:rPr>
              <a:t>m</a:t>
            </a:r>
            <a:r>
              <a:rPr sz="2500" spc="-20" dirty="0">
                <a:latin typeface="Verdana"/>
                <a:cs typeface="Verdana"/>
              </a:rPr>
              <a:t>r</a:t>
            </a:r>
            <a:r>
              <a:rPr sz="2500" spc="-5" dirty="0">
                <a:latin typeface="Verdana"/>
                <a:cs typeface="Verdana"/>
              </a:rPr>
              <a:t>o</a:t>
            </a:r>
            <a:r>
              <a:rPr sz="2500" dirty="0">
                <a:latin typeface="Verdana"/>
                <a:cs typeface="Verdana"/>
              </a:rPr>
              <a:t>g</a:t>
            </a:r>
            <a:r>
              <a:rPr sz="2500" spc="-20" dirty="0">
                <a:latin typeface="Verdana"/>
                <a:cs typeface="Verdana"/>
              </a:rPr>
              <a:t>ra</a:t>
            </a:r>
            <a:r>
              <a:rPr sz="2500" spc="15" dirty="0">
                <a:latin typeface="Verdana"/>
                <a:cs typeface="Verdana"/>
              </a:rPr>
              <a:t>m</a:t>
            </a:r>
            <a:r>
              <a:rPr sz="2500" spc="-20" dirty="0">
                <a:latin typeface="Verdana"/>
                <a:cs typeface="Verdana"/>
              </a:rPr>
              <a:t>a</a:t>
            </a:r>
            <a:r>
              <a:rPr sz="2500" dirty="0">
                <a:latin typeface="Verdana"/>
                <a:cs typeface="Verdana"/>
              </a:rPr>
              <a:t>n t</a:t>
            </a:r>
            <a:r>
              <a:rPr sz="2500" spc="-20" dirty="0">
                <a:latin typeface="Verdana"/>
                <a:cs typeface="Verdana"/>
              </a:rPr>
              <a:t>er</a:t>
            </a:r>
            <a:r>
              <a:rPr sz="2500" spc="-5" dirty="0">
                <a:latin typeface="Verdana"/>
                <a:cs typeface="Verdana"/>
              </a:rPr>
              <a:t>s</a:t>
            </a:r>
            <a:r>
              <a:rPr sz="2500" dirty="0">
                <a:latin typeface="Verdana"/>
                <a:cs typeface="Verdana"/>
              </a:rPr>
              <a:t>t</a:t>
            </a:r>
            <a:r>
              <a:rPr sz="2500" spc="-20" dirty="0">
                <a:latin typeface="Verdana"/>
                <a:cs typeface="Verdana"/>
              </a:rPr>
              <a:t>r</a:t>
            </a:r>
            <a:r>
              <a:rPr sz="2500" spc="15" dirty="0">
                <a:latin typeface="Verdana"/>
                <a:cs typeface="Verdana"/>
              </a:rPr>
              <a:t>u</a:t>
            </a:r>
            <a:r>
              <a:rPr sz="2500" spc="-5" dirty="0">
                <a:latin typeface="Verdana"/>
                <a:cs typeface="Verdana"/>
              </a:rPr>
              <a:t>k</a:t>
            </a:r>
            <a:r>
              <a:rPr sz="2500" dirty="0">
                <a:latin typeface="Verdana"/>
                <a:cs typeface="Verdana"/>
              </a:rPr>
              <a:t>t</a:t>
            </a:r>
            <a:r>
              <a:rPr sz="2500" spc="15" dirty="0">
                <a:latin typeface="Verdana"/>
                <a:cs typeface="Verdana"/>
              </a:rPr>
              <a:t>u</a:t>
            </a:r>
            <a:r>
              <a:rPr sz="2500" spc="-15" dirty="0">
                <a:latin typeface="Verdana"/>
                <a:cs typeface="Verdana"/>
              </a:rPr>
              <a:t>r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/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0984" y="1814067"/>
            <a:ext cx="2588261" cy="1009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5" dirty="0">
                <a:latin typeface="Century Gothic"/>
                <a:cs typeface="Century Gothic"/>
              </a:rPr>
              <a:t>roc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spc="-5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X</a:t>
            </a:r>
            <a:r>
              <a:rPr sz="2000" spc="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Z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  <a:p>
            <a:pPr marL="584011">
              <a:spcBef>
                <a:spcPts val="295"/>
              </a:spcBef>
            </a:pPr>
            <a:r>
              <a:rPr sz="2100" spc="-10" dirty="0">
                <a:latin typeface="Century Gothic"/>
                <a:cs typeface="Century Gothic"/>
              </a:rPr>
              <a:t>A</a:t>
            </a:r>
            <a:r>
              <a:rPr sz="2100" spc="-20" dirty="0">
                <a:latin typeface="Century Gothic"/>
                <a:cs typeface="Century Gothic"/>
              </a:rPr>
              <a:t>,</a:t>
            </a:r>
            <a:r>
              <a:rPr sz="2100" spc="5" dirty="0">
                <a:latin typeface="Century Gothic"/>
                <a:cs typeface="Century Gothic"/>
              </a:rPr>
              <a:t>B</a:t>
            </a:r>
            <a:r>
              <a:rPr sz="2100" spc="-5" dirty="0">
                <a:latin typeface="Century Gothic"/>
                <a:cs typeface="Century Gothic"/>
              </a:rPr>
              <a:t>,</a:t>
            </a:r>
            <a:r>
              <a:rPr sz="2100" spc="5" dirty="0">
                <a:latin typeface="Century Gothic"/>
                <a:cs typeface="Century Gothic"/>
              </a:rPr>
              <a:t>C</a:t>
            </a:r>
            <a:r>
              <a:rPr sz="2100" spc="-10" dirty="0">
                <a:latin typeface="Century Gothic"/>
                <a:cs typeface="Century Gothic"/>
              </a:rPr>
              <a:t>:</a:t>
            </a:r>
            <a:r>
              <a:rPr sz="2100" spc="-15" dirty="0">
                <a:latin typeface="Century Gothic"/>
                <a:cs typeface="Century Gothic"/>
              </a:rPr>
              <a:t> </a:t>
            </a:r>
            <a:r>
              <a:rPr sz="2100" spc="15" dirty="0">
                <a:latin typeface="Century Gothic"/>
                <a:cs typeface="Century Gothic"/>
              </a:rPr>
              <a:t>I</a:t>
            </a:r>
            <a:r>
              <a:rPr sz="2100" spc="-10" dirty="0">
                <a:latin typeface="Century Gothic"/>
                <a:cs typeface="Century Gothic"/>
              </a:rPr>
              <a:t>N</a:t>
            </a:r>
            <a:r>
              <a:rPr sz="2100" spc="-5" dirty="0">
                <a:latin typeface="Century Gothic"/>
                <a:cs typeface="Century Gothic"/>
              </a:rPr>
              <a:t>T</a:t>
            </a:r>
            <a:r>
              <a:rPr sz="2100" dirty="0">
                <a:latin typeface="Century Gothic"/>
                <a:cs typeface="Century Gothic"/>
              </a:rPr>
              <a:t>EGE</a:t>
            </a:r>
            <a:r>
              <a:rPr sz="2100" spc="-5" dirty="0">
                <a:latin typeface="Century Gothic"/>
                <a:cs typeface="Century Gothic"/>
              </a:rPr>
              <a:t>R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  <a:p>
            <a:pPr marL="413250">
              <a:lnSpc>
                <a:spcPts val="2475"/>
              </a:lnSpc>
              <a:spcBef>
                <a:spcPts val="250"/>
              </a:spcBef>
            </a:pPr>
            <a:r>
              <a:rPr sz="2100" spc="-10" dirty="0">
                <a:latin typeface="Century Gothic"/>
                <a:cs typeface="Century Gothic"/>
              </a:rPr>
              <a:t>b</a:t>
            </a:r>
            <a:r>
              <a:rPr sz="2100" dirty="0">
                <a:latin typeface="Century Gothic"/>
                <a:cs typeface="Century Gothic"/>
              </a:rPr>
              <a:t>eg</a:t>
            </a:r>
            <a:r>
              <a:rPr sz="2100" spc="-5" dirty="0">
                <a:latin typeface="Century Gothic"/>
                <a:cs typeface="Century Gothic"/>
              </a:rPr>
              <a:t>i</a:t>
            </a:r>
            <a:r>
              <a:rPr sz="2100" dirty="0">
                <a:latin typeface="Century Gothic"/>
                <a:cs typeface="Century Gothic"/>
              </a:rPr>
              <a:t>n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5287" y="2860548"/>
            <a:ext cx="2863215" cy="3500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114" indent="-457053">
              <a:buFont typeface="Century Gothic"/>
              <a:buAutoNum type="arabicPeriod"/>
              <a:tabLst>
                <a:tab pos="469114" algn="l"/>
              </a:tabLst>
            </a:pPr>
            <a:r>
              <a:rPr sz="2100" dirty="0">
                <a:latin typeface="Century Gothic"/>
                <a:cs typeface="Century Gothic"/>
              </a:rPr>
              <a:t>GE</a:t>
            </a:r>
            <a:r>
              <a:rPr sz="2100" spc="-5" dirty="0">
                <a:latin typeface="Century Gothic"/>
                <a:cs typeface="Century Gothic"/>
              </a:rPr>
              <a:t>T</a:t>
            </a:r>
            <a:r>
              <a:rPr sz="2100" spc="-10" dirty="0">
                <a:latin typeface="Century Gothic"/>
                <a:cs typeface="Century Gothic"/>
              </a:rPr>
              <a:t>(</a:t>
            </a:r>
            <a:r>
              <a:rPr sz="2100" spc="-20" dirty="0">
                <a:latin typeface="Century Gothic"/>
                <a:cs typeface="Century Gothic"/>
              </a:rPr>
              <a:t>A</a:t>
            </a:r>
            <a:r>
              <a:rPr sz="2100" spc="15" dirty="0">
                <a:latin typeface="Century Gothic"/>
                <a:cs typeface="Century Gothic"/>
              </a:rPr>
              <a:t>)</a:t>
            </a:r>
            <a:r>
              <a:rPr sz="2100" spc="-10" dirty="0">
                <a:latin typeface="Century Gothic"/>
                <a:cs typeface="Century Gothic"/>
              </a:rPr>
              <a:t>; GE</a:t>
            </a:r>
            <a:r>
              <a:rPr sz="2100" spc="5" dirty="0">
                <a:latin typeface="Century Gothic"/>
                <a:cs typeface="Century Gothic"/>
              </a:rPr>
              <a:t>T</a:t>
            </a:r>
            <a:r>
              <a:rPr sz="2100" spc="-10" dirty="0">
                <a:latin typeface="Century Gothic"/>
                <a:cs typeface="Century Gothic"/>
              </a:rPr>
              <a:t>(B</a:t>
            </a:r>
            <a:r>
              <a:rPr sz="2100" dirty="0">
                <a:latin typeface="Century Gothic"/>
                <a:cs typeface="Century Gothic"/>
              </a:rPr>
              <a:t>)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  <a:p>
            <a:pPr marL="469114" indent="-457053">
              <a:spcBef>
                <a:spcPts val="260"/>
              </a:spcBef>
              <a:buFont typeface="Century Gothic"/>
              <a:buAutoNum type="arabicPeriod"/>
              <a:tabLst>
                <a:tab pos="469114" algn="l"/>
                <a:tab pos="757310" algn="l"/>
                <a:tab pos="1708235" algn="l"/>
              </a:tabLst>
            </a:pPr>
            <a:r>
              <a:rPr sz="2100" spc="-5" dirty="0">
                <a:latin typeface="Century Gothic"/>
                <a:cs typeface="Century Gothic"/>
              </a:rPr>
              <a:t>i</a:t>
            </a:r>
            <a:r>
              <a:rPr sz="2100" dirty="0">
                <a:latin typeface="Century Gothic"/>
                <a:cs typeface="Century Gothic"/>
              </a:rPr>
              <a:t>f	A</a:t>
            </a:r>
            <a:r>
              <a:rPr sz="2100" spc="-1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&gt;</a:t>
            </a:r>
            <a:r>
              <a:rPr sz="2100" spc="5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1</a:t>
            </a:r>
            <a:r>
              <a:rPr sz="2100" dirty="0">
                <a:latin typeface="Century Gothic"/>
                <a:cs typeface="Century Gothic"/>
              </a:rPr>
              <a:t>5	</a:t>
            </a:r>
            <a:r>
              <a:rPr sz="2100" spc="5" dirty="0">
                <a:latin typeface="Century Gothic"/>
                <a:cs typeface="Century Gothic"/>
              </a:rPr>
              <a:t>t</a:t>
            </a:r>
            <a:r>
              <a:rPr sz="2100" spc="-10" dirty="0">
                <a:latin typeface="Century Gothic"/>
                <a:cs typeface="Century Gothic"/>
              </a:rPr>
              <a:t>h</a:t>
            </a:r>
            <a:r>
              <a:rPr sz="2100" dirty="0">
                <a:latin typeface="Century Gothic"/>
                <a:cs typeface="Century Gothic"/>
              </a:rPr>
              <a:t>en</a:t>
            </a:r>
            <a:endParaRPr sz="2100">
              <a:latin typeface="Century Gothic"/>
              <a:cs typeface="Century Gothic"/>
            </a:endParaRPr>
          </a:p>
          <a:p>
            <a:pPr marL="766199" indent="-754137">
              <a:spcBef>
                <a:spcPts val="250"/>
              </a:spcBef>
              <a:buFont typeface="Century Gothic"/>
              <a:buAutoNum type="arabicPeriod"/>
              <a:tabLst>
                <a:tab pos="766199" algn="l"/>
                <a:tab pos="1202304" algn="l"/>
                <a:tab pos="1503829" algn="l"/>
                <a:tab pos="2259872" algn="l"/>
              </a:tabLst>
            </a:pPr>
            <a:r>
              <a:rPr sz="2100" spc="-5" dirty="0">
                <a:latin typeface="Century Gothic"/>
                <a:cs typeface="Century Gothic"/>
              </a:rPr>
              <a:t>i</a:t>
            </a:r>
            <a:r>
              <a:rPr sz="2100" dirty="0">
                <a:latin typeface="Century Gothic"/>
                <a:cs typeface="Century Gothic"/>
              </a:rPr>
              <a:t>f	B	&lt;</a:t>
            </a:r>
            <a:r>
              <a:rPr sz="2100" spc="5" dirty="0">
                <a:latin typeface="Century Gothic"/>
                <a:cs typeface="Century Gothic"/>
              </a:rPr>
              <a:t> </a:t>
            </a:r>
            <a:r>
              <a:rPr sz="2100" spc="10" dirty="0">
                <a:latin typeface="Century Gothic"/>
                <a:cs typeface="Century Gothic"/>
              </a:rPr>
              <a:t>1</a:t>
            </a:r>
            <a:r>
              <a:rPr sz="2100" dirty="0">
                <a:latin typeface="Century Gothic"/>
                <a:cs typeface="Century Gothic"/>
              </a:rPr>
              <a:t>0	</a:t>
            </a:r>
            <a:r>
              <a:rPr sz="2100" spc="5" dirty="0">
                <a:latin typeface="Century Gothic"/>
                <a:cs typeface="Century Gothic"/>
              </a:rPr>
              <a:t>t</a:t>
            </a:r>
            <a:r>
              <a:rPr sz="2100" dirty="0">
                <a:latin typeface="Century Gothic"/>
                <a:cs typeface="Century Gothic"/>
              </a:rPr>
              <a:t>h</a:t>
            </a:r>
            <a:r>
              <a:rPr sz="2100" spc="-10" dirty="0">
                <a:latin typeface="Century Gothic"/>
                <a:cs typeface="Century Gothic"/>
              </a:rPr>
              <a:t>e</a:t>
            </a:r>
            <a:r>
              <a:rPr sz="2100" dirty="0">
                <a:latin typeface="Century Gothic"/>
                <a:cs typeface="Century Gothic"/>
              </a:rPr>
              <a:t>n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50"/>
              </a:spcBef>
              <a:tabLst>
                <a:tab pos="1383219" algn="l"/>
              </a:tabLst>
            </a:pPr>
            <a:r>
              <a:rPr sz="2100" spc="10" dirty="0">
                <a:latin typeface="Century Gothic"/>
                <a:cs typeface="Century Gothic"/>
              </a:rPr>
              <a:t>4</a:t>
            </a:r>
            <a:r>
              <a:rPr sz="2100" spc="-10" dirty="0">
                <a:latin typeface="Century Gothic"/>
                <a:cs typeface="Century Gothic"/>
              </a:rPr>
              <a:t>.	B</a:t>
            </a:r>
            <a:r>
              <a:rPr sz="2100" spc="-5" dirty="0">
                <a:latin typeface="Century Gothic"/>
                <a:cs typeface="Century Gothic"/>
              </a:rPr>
              <a:t> </a:t>
            </a:r>
            <a:r>
              <a:rPr sz="2100" spc="-20" dirty="0">
                <a:latin typeface="Century Gothic"/>
                <a:cs typeface="Century Gothic"/>
              </a:rPr>
              <a:t>:</a:t>
            </a:r>
            <a:r>
              <a:rPr sz="2100" dirty="0">
                <a:latin typeface="Century Gothic"/>
                <a:cs typeface="Century Gothic"/>
              </a:rPr>
              <a:t>=</a:t>
            </a:r>
            <a:r>
              <a:rPr sz="2100" spc="1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A</a:t>
            </a:r>
            <a:r>
              <a:rPr sz="2100" spc="-1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+</a:t>
            </a:r>
            <a:r>
              <a:rPr sz="2100" spc="5" dirty="0">
                <a:latin typeface="Century Gothic"/>
                <a:cs typeface="Century Gothic"/>
              </a:rPr>
              <a:t> </a:t>
            </a:r>
            <a:r>
              <a:rPr sz="2100" spc="10" dirty="0">
                <a:latin typeface="Century Gothic"/>
                <a:cs typeface="Century Gothic"/>
              </a:rPr>
              <a:t>5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50"/>
              </a:spcBef>
            </a:pPr>
            <a:r>
              <a:rPr sz="2100" spc="10" dirty="0">
                <a:latin typeface="Century Gothic"/>
                <a:cs typeface="Century Gothic"/>
              </a:rPr>
              <a:t>5</a:t>
            </a:r>
            <a:r>
              <a:rPr sz="2100" spc="-10" dirty="0"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60"/>
              </a:spcBef>
            </a:pPr>
            <a:r>
              <a:rPr sz="2100" spc="10" dirty="0">
                <a:latin typeface="Century Gothic"/>
                <a:cs typeface="Century Gothic"/>
              </a:rPr>
              <a:t>6</a:t>
            </a:r>
            <a:r>
              <a:rPr sz="2100" spc="-10" dirty="0"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50"/>
              </a:spcBef>
            </a:pPr>
            <a:r>
              <a:rPr sz="2100" spc="10" dirty="0">
                <a:latin typeface="Century Gothic"/>
                <a:cs typeface="Century Gothic"/>
              </a:rPr>
              <a:t>7</a:t>
            </a:r>
            <a:r>
              <a:rPr sz="2100" spc="-10" dirty="0"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50"/>
              </a:spcBef>
            </a:pPr>
            <a:r>
              <a:rPr sz="2100" spc="10" dirty="0">
                <a:latin typeface="Century Gothic"/>
                <a:cs typeface="Century Gothic"/>
              </a:rPr>
              <a:t>8</a:t>
            </a:r>
            <a:r>
              <a:rPr sz="2100" spc="-10" dirty="0"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50"/>
              </a:spcBef>
            </a:pPr>
            <a:r>
              <a:rPr sz="2100" spc="10" dirty="0">
                <a:latin typeface="Century Gothic"/>
                <a:cs typeface="Century Gothic"/>
              </a:rPr>
              <a:t>9</a:t>
            </a:r>
            <a:r>
              <a:rPr sz="2100" spc="-10" dirty="0"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  <a:p>
            <a:pPr marL="12696">
              <a:spcBef>
                <a:spcPts val="260"/>
              </a:spcBef>
            </a:pPr>
            <a:r>
              <a:rPr sz="2100" spc="-5" dirty="0">
                <a:latin typeface="Century Gothic"/>
                <a:cs typeface="Century Gothic"/>
              </a:rPr>
              <a:t>1</a:t>
            </a:r>
            <a:r>
              <a:rPr sz="2100" spc="10" dirty="0">
                <a:latin typeface="Century Gothic"/>
                <a:cs typeface="Century Gothic"/>
              </a:rPr>
              <a:t>0</a:t>
            </a:r>
            <a:r>
              <a:rPr sz="2100" spc="-10" dirty="0"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2986" y="4270246"/>
            <a:ext cx="531496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100" dirty="0">
                <a:latin typeface="Century Gothic"/>
                <a:cs typeface="Century Gothic"/>
              </a:rPr>
              <a:t>e</a:t>
            </a:r>
            <a:r>
              <a:rPr sz="2100" spc="10" dirty="0">
                <a:latin typeface="Century Gothic"/>
                <a:cs typeface="Century Gothic"/>
              </a:rPr>
              <a:t>l</a:t>
            </a:r>
            <a:r>
              <a:rPr sz="2100" dirty="0">
                <a:latin typeface="Century Gothic"/>
                <a:cs typeface="Century Gothic"/>
              </a:rPr>
              <a:t>se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28960" y="4623816"/>
            <a:ext cx="2157096" cy="1737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9842">
              <a:tabLst>
                <a:tab pos="1684112" algn="l"/>
                <a:tab pos="1920257" algn="l"/>
              </a:tabLst>
            </a:pPr>
            <a:r>
              <a:rPr sz="2100" dirty="0">
                <a:latin typeface="Century Gothic"/>
                <a:cs typeface="Century Gothic"/>
              </a:rPr>
              <a:t>B</a:t>
            </a:r>
            <a:r>
              <a:rPr sz="2100" spc="-5" dirty="0">
                <a:latin typeface="Century Gothic"/>
                <a:cs typeface="Century Gothic"/>
              </a:rPr>
              <a:t> </a:t>
            </a:r>
            <a:r>
              <a:rPr sz="2100" spc="-20" dirty="0">
                <a:latin typeface="Century Gothic"/>
                <a:cs typeface="Century Gothic"/>
              </a:rPr>
              <a:t>:</a:t>
            </a:r>
            <a:r>
              <a:rPr sz="2100" dirty="0">
                <a:latin typeface="Century Gothic"/>
                <a:cs typeface="Century Gothic"/>
              </a:rPr>
              <a:t>=</a:t>
            </a:r>
            <a:r>
              <a:rPr sz="2100" spc="1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A	-	</a:t>
            </a:r>
            <a:r>
              <a:rPr sz="2100" spc="10" dirty="0">
                <a:latin typeface="Century Gothic"/>
                <a:cs typeface="Century Gothic"/>
              </a:rPr>
              <a:t>5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  <a:p>
            <a:pPr marL="12696" marR="1168024" indent="245032">
              <a:lnSpc>
                <a:spcPct val="110000"/>
              </a:lnSpc>
            </a:pPr>
            <a:r>
              <a:rPr sz="2100" dirty="0">
                <a:latin typeface="Century Gothic"/>
                <a:cs typeface="Century Gothic"/>
              </a:rPr>
              <a:t>end</a:t>
            </a:r>
            <a:r>
              <a:rPr sz="2100" spc="-5" dirty="0">
                <a:latin typeface="Century Gothic"/>
                <a:cs typeface="Century Gothic"/>
              </a:rPr>
              <a:t> i</a:t>
            </a:r>
            <a:r>
              <a:rPr sz="2100" dirty="0">
                <a:latin typeface="Century Gothic"/>
                <a:cs typeface="Century Gothic"/>
              </a:rPr>
              <a:t>f e</a:t>
            </a:r>
            <a:r>
              <a:rPr sz="2100" spc="10" dirty="0">
                <a:latin typeface="Century Gothic"/>
                <a:cs typeface="Century Gothic"/>
              </a:rPr>
              <a:t>l</a:t>
            </a:r>
            <a:r>
              <a:rPr sz="2100" dirty="0">
                <a:latin typeface="Century Gothic"/>
                <a:cs typeface="Century Gothic"/>
              </a:rPr>
              <a:t>se</a:t>
            </a:r>
            <a:endParaRPr sz="2100">
              <a:latin typeface="Century Gothic"/>
              <a:cs typeface="Century Gothic"/>
            </a:endParaRPr>
          </a:p>
          <a:p>
            <a:pPr marL="312320">
              <a:spcBef>
                <a:spcPts val="250"/>
              </a:spcBef>
            </a:pPr>
            <a:r>
              <a:rPr sz="2100" dirty="0">
                <a:latin typeface="Century Gothic"/>
                <a:cs typeface="Century Gothic"/>
              </a:rPr>
              <a:t>A </a:t>
            </a:r>
            <a:r>
              <a:rPr sz="2100" spc="-20" dirty="0">
                <a:latin typeface="Century Gothic"/>
                <a:cs typeface="Century Gothic"/>
              </a:rPr>
              <a:t>:</a:t>
            </a:r>
            <a:r>
              <a:rPr sz="2100" dirty="0">
                <a:latin typeface="Century Gothic"/>
                <a:cs typeface="Century Gothic"/>
              </a:rPr>
              <a:t>=</a:t>
            </a:r>
            <a:r>
              <a:rPr sz="2100" spc="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B</a:t>
            </a:r>
            <a:r>
              <a:rPr sz="2100" spc="10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+</a:t>
            </a:r>
            <a:r>
              <a:rPr sz="2100" spc="-10" dirty="0">
                <a:latin typeface="Century Gothic"/>
                <a:cs typeface="Century Gothic"/>
              </a:rPr>
              <a:t> </a:t>
            </a:r>
            <a:r>
              <a:rPr sz="2100" spc="10" dirty="0">
                <a:latin typeface="Century Gothic"/>
                <a:cs typeface="Century Gothic"/>
              </a:rPr>
              <a:t>5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  <a:p>
            <a:pPr marL="96490">
              <a:spcBef>
                <a:spcPts val="260"/>
              </a:spcBef>
            </a:pPr>
            <a:r>
              <a:rPr sz="2100" dirty="0">
                <a:latin typeface="Century Gothic"/>
                <a:cs typeface="Century Gothic"/>
              </a:rPr>
              <a:t>end</a:t>
            </a:r>
            <a:r>
              <a:rPr sz="2100" spc="-5" dirty="0">
                <a:latin typeface="Century Gothic"/>
                <a:cs typeface="Century Gothic"/>
              </a:rPr>
              <a:t> i</a:t>
            </a:r>
            <a:r>
              <a:rPr sz="2100" spc="10" dirty="0">
                <a:latin typeface="Century Gothic"/>
                <a:cs typeface="Century Gothic"/>
              </a:rPr>
              <a:t>f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1796" y="6385557"/>
            <a:ext cx="114236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100" dirty="0">
                <a:latin typeface="Century Gothic"/>
                <a:cs typeface="Century Gothic"/>
              </a:rPr>
              <a:t>end</a:t>
            </a:r>
            <a:r>
              <a:rPr sz="2100" spc="-5" dirty="0">
                <a:latin typeface="Century Gothic"/>
                <a:cs typeface="Century Gothic"/>
              </a:rPr>
              <a:t> </a:t>
            </a:r>
            <a:r>
              <a:rPr sz="2100" spc="-20" dirty="0">
                <a:latin typeface="Century Gothic"/>
                <a:cs typeface="Century Gothic"/>
              </a:rPr>
              <a:t>X</a:t>
            </a:r>
            <a:r>
              <a:rPr sz="2100" spc="25" dirty="0">
                <a:latin typeface="Century Gothic"/>
                <a:cs typeface="Century Gothic"/>
              </a:rPr>
              <a:t>Y</a:t>
            </a:r>
            <a:r>
              <a:rPr sz="2100" spc="-5" dirty="0">
                <a:latin typeface="Century Gothic"/>
                <a:cs typeface="Century Gothic"/>
              </a:rPr>
              <a:t>Z</a:t>
            </a:r>
            <a:r>
              <a:rPr sz="2100" spc="-10" dirty="0">
                <a:latin typeface="Century Gothic"/>
                <a:cs typeface="Century Gothic"/>
              </a:rPr>
              <a:t>;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94905" y="1888237"/>
            <a:ext cx="417575" cy="254507"/>
          </a:xfrm>
          <a:custGeom>
            <a:avLst/>
            <a:gdLst/>
            <a:ahLst/>
            <a:cxnLst/>
            <a:rect l="l" t="t" r="r" b="b"/>
            <a:pathLst>
              <a:path w="417575" h="254507">
                <a:moveTo>
                  <a:pt x="0" y="0"/>
                </a:moveTo>
                <a:lnTo>
                  <a:pt x="0" y="254507"/>
                </a:lnTo>
                <a:lnTo>
                  <a:pt x="417575" y="254507"/>
                </a:lnTo>
                <a:lnTo>
                  <a:pt x="41757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32906" y="3262885"/>
            <a:ext cx="417575" cy="416051"/>
          </a:xfrm>
          <a:custGeom>
            <a:avLst/>
            <a:gdLst/>
            <a:ahLst/>
            <a:cxnLst/>
            <a:rect l="l" t="t" r="r" b="b"/>
            <a:pathLst>
              <a:path w="417575" h="416051">
                <a:moveTo>
                  <a:pt x="208787" y="0"/>
                </a:moveTo>
                <a:lnTo>
                  <a:pt x="158446" y="6033"/>
                </a:lnTo>
                <a:lnTo>
                  <a:pt x="112611" y="23166"/>
                </a:lnTo>
                <a:lnTo>
                  <a:pt x="72701" y="49948"/>
                </a:lnTo>
                <a:lnTo>
                  <a:pt x="40136" y="84929"/>
                </a:lnTo>
                <a:lnTo>
                  <a:pt x="16335" y="126658"/>
                </a:lnTo>
                <a:lnTo>
                  <a:pt x="2718" y="173685"/>
                </a:lnTo>
                <a:lnTo>
                  <a:pt x="0" y="207263"/>
                </a:lnTo>
                <a:lnTo>
                  <a:pt x="688" y="224251"/>
                </a:lnTo>
                <a:lnTo>
                  <a:pt x="10594" y="272869"/>
                </a:lnTo>
                <a:lnTo>
                  <a:pt x="31158" y="316796"/>
                </a:lnTo>
                <a:lnTo>
                  <a:pt x="60959" y="354520"/>
                </a:lnTo>
                <a:lnTo>
                  <a:pt x="98579" y="384529"/>
                </a:lnTo>
                <a:lnTo>
                  <a:pt x="142597" y="405310"/>
                </a:lnTo>
                <a:lnTo>
                  <a:pt x="191594" y="415352"/>
                </a:lnTo>
                <a:lnTo>
                  <a:pt x="208787" y="416051"/>
                </a:lnTo>
                <a:lnTo>
                  <a:pt x="225981" y="415352"/>
                </a:lnTo>
                <a:lnTo>
                  <a:pt x="274978" y="405310"/>
                </a:lnTo>
                <a:lnTo>
                  <a:pt x="318996" y="384529"/>
                </a:lnTo>
                <a:lnTo>
                  <a:pt x="356615" y="354520"/>
                </a:lnTo>
                <a:lnTo>
                  <a:pt x="386417" y="316796"/>
                </a:lnTo>
                <a:lnTo>
                  <a:pt x="406981" y="272869"/>
                </a:lnTo>
                <a:lnTo>
                  <a:pt x="416887" y="224251"/>
                </a:lnTo>
                <a:lnTo>
                  <a:pt x="417575" y="207263"/>
                </a:lnTo>
                <a:lnTo>
                  <a:pt x="416887" y="190287"/>
                </a:lnTo>
                <a:lnTo>
                  <a:pt x="406981" y="141817"/>
                </a:lnTo>
                <a:lnTo>
                  <a:pt x="386417" y="98161"/>
                </a:lnTo>
                <a:lnTo>
                  <a:pt x="356615" y="60769"/>
                </a:lnTo>
                <a:lnTo>
                  <a:pt x="318996" y="31093"/>
                </a:lnTo>
                <a:lnTo>
                  <a:pt x="274978" y="10582"/>
                </a:lnTo>
                <a:lnTo>
                  <a:pt x="225981" y="688"/>
                </a:lnTo>
                <a:lnTo>
                  <a:pt x="208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30029" y="1888743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8024" y="3316732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98054" y="3305558"/>
            <a:ext cx="470915" cy="254507"/>
          </a:xfrm>
          <a:custGeom>
            <a:avLst/>
            <a:gdLst/>
            <a:ahLst/>
            <a:cxnLst/>
            <a:rect l="l" t="t" r="r" b="b"/>
            <a:pathLst>
              <a:path w="470915" h="254507">
                <a:moveTo>
                  <a:pt x="0" y="0"/>
                </a:moveTo>
                <a:lnTo>
                  <a:pt x="0" y="254507"/>
                </a:lnTo>
                <a:lnTo>
                  <a:pt x="470915" y="254507"/>
                </a:lnTo>
                <a:lnTo>
                  <a:pt x="4709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6266" y="2764537"/>
            <a:ext cx="553211" cy="527303"/>
          </a:xfrm>
          <a:custGeom>
            <a:avLst/>
            <a:gdLst/>
            <a:ahLst/>
            <a:cxnLst/>
            <a:rect l="l" t="t" r="r" b="b"/>
            <a:pathLst>
              <a:path w="553211" h="527303">
                <a:moveTo>
                  <a:pt x="50172" y="471445"/>
                </a:moveTo>
                <a:lnTo>
                  <a:pt x="27431" y="448055"/>
                </a:lnTo>
                <a:lnTo>
                  <a:pt x="0" y="527303"/>
                </a:lnTo>
                <a:lnTo>
                  <a:pt x="41147" y="514881"/>
                </a:lnTo>
                <a:lnTo>
                  <a:pt x="41147" y="480059"/>
                </a:lnTo>
                <a:lnTo>
                  <a:pt x="50172" y="471445"/>
                </a:lnTo>
                <a:close/>
              </a:path>
              <a:path w="553211" h="527303">
                <a:moveTo>
                  <a:pt x="59184" y="480715"/>
                </a:moveTo>
                <a:lnTo>
                  <a:pt x="50172" y="471445"/>
                </a:lnTo>
                <a:lnTo>
                  <a:pt x="41147" y="480059"/>
                </a:lnTo>
                <a:lnTo>
                  <a:pt x="50291" y="489203"/>
                </a:lnTo>
                <a:lnTo>
                  <a:pt x="59184" y="480715"/>
                </a:lnTo>
                <a:close/>
              </a:path>
              <a:path w="553211" h="527303">
                <a:moveTo>
                  <a:pt x="80771" y="502919"/>
                </a:moveTo>
                <a:lnTo>
                  <a:pt x="59184" y="480715"/>
                </a:lnTo>
                <a:lnTo>
                  <a:pt x="50291" y="489203"/>
                </a:lnTo>
                <a:lnTo>
                  <a:pt x="41147" y="480059"/>
                </a:lnTo>
                <a:lnTo>
                  <a:pt x="41147" y="514881"/>
                </a:lnTo>
                <a:lnTo>
                  <a:pt x="80771" y="502919"/>
                </a:lnTo>
                <a:close/>
              </a:path>
              <a:path w="553211" h="527303">
                <a:moveTo>
                  <a:pt x="553211" y="9143"/>
                </a:moveTo>
                <a:lnTo>
                  <a:pt x="544067" y="0"/>
                </a:lnTo>
                <a:lnTo>
                  <a:pt x="50172" y="471445"/>
                </a:lnTo>
                <a:lnTo>
                  <a:pt x="59184" y="480715"/>
                </a:lnTo>
                <a:lnTo>
                  <a:pt x="5532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1625" y="2763011"/>
            <a:ext cx="633983" cy="528827"/>
          </a:xfrm>
          <a:custGeom>
            <a:avLst/>
            <a:gdLst/>
            <a:ahLst/>
            <a:cxnLst/>
            <a:rect l="l" t="t" r="r" b="b"/>
            <a:pathLst>
              <a:path w="633983" h="528827">
                <a:moveTo>
                  <a:pt x="578267" y="476288"/>
                </a:moveTo>
                <a:lnTo>
                  <a:pt x="7619" y="0"/>
                </a:lnTo>
                <a:lnTo>
                  <a:pt x="0" y="10667"/>
                </a:lnTo>
                <a:lnTo>
                  <a:pt x="570704" y="485506"/>
                </a:lnTo>
                <a:lnTo>
                  <a:pt x="578267" y="476288"/>
                </a:lnTo>
                <a:close/>
              </a:path>
              <a:path w="633983" h="528827">
                <a:moveTo>
                  <a:pt x="588263" y="518852"/>
                </a:moveTo>
                <a:lnTo>
                  <a:pt x="588263" y="484631"/>
                </a:lnTo>
                <a:lnTo>
                  <a:pt x="580643" y="493775"/>
                </a:lnTo>
                <a:lnTo>
                  <a:pt x="570704" y="485506"/>
                </a:lnTo>
                <a:lnTo>
                  <a:pt x="550163" y="510539"/>
                </a:lnTo>
                <a:lnTo>
                  <a:pt x="588263" y="518852"/>
                </a:lnTo>
                <a:close/>
              </a:path>
              <a:path w="633983" h="528827">
                <a:moveTo>
                  <a:pt x="588263" y="484631"/>
                </a:moveTo>
                <a:lnTo>
                  <a:pt x="578267" y="476288"/>
                </a:lnTo>
                <a:lnTo>
                  <a:pt x="570704" y="485506"/>
                </a:lnTo>
                <a:lnTo>
                  <a:pt x="580643" y="493775"/>
                </a:lnTo>
                <a:lnTo>
                  <a:pt x="588263" y="484631"/>
                </a:lnTo>
                <a:close/>
              </a:path>
              <a:path w="633983" h="528827">
                <a:moveTo>
                  <a:pt x="633983" y="528827"/>
                </a:moveTo>
                <a:lnTo>
                  <a:pt x="598931" y="451103"/>
                </a:lnTo>
                <a:lnTo>
                  <a:pt x="578267" y="476288"/>
                </a:lnTo>
                <a:lnTo>
                  <a:pt x="588263" y="484631"/>
                </a:lnTo>
                <a:lnTo>
                  <a:pt x="588263" y="518852"/>
                </a:lnTo>
                <a:lnTo>
                  <a:pt x="633983" y="528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4070" y="2156462"/>
            <a:ext cx="76199" cy="254507"/>
          </a:xfrm>
          <a:custGeom>
            <a:avLst/>
            <a:gdLst/>
            <a:ahLst/>
            <a:cxnLst/>
            <a:rect l="l" t="t" r="r" b="b"/>
            <a:pathLst>
              <a:path w="76199" h="254507">
                <a:moveTo>
                  <a:pt x="76199" y="178307"/>
                </a:moveTo>
                <a:lnTo>
                  <a:pt x="0" y="178307"/>
                </a:lnTo>
                <a:lnTo>
                  <a:pt x="32003" y="242315"/>
                </a:lnTo>
                <a:lnTo>
                  <a:pt x="32003" y="192023"/>
                </a:lnTo>
                <a:lnTo>
                  <a:pt x="45719" y="192023"/>
                </a:lnTo>
                <a:lnTo>
                  <a:pt x="45719" y="239267"/>
                </a:lnTo>
                <a:lnTo>
                  <a:pt x="76199" y="178307"/>
                </a:lnTo>
                <a:close/>
              </a:path>
              <a:path w="76199" h="254507">
                <a:moveTo>
                  <a:pt x="45719" y="178307"/>
                </a:moveTo>
                <a:lnTo>
                  <a:pt x="45719" y="0"/>
                </a:lnTo>
                <a:lnTo>
                  <a:pt x="32003" y="0"/>
                </a:lnTo>
                <a:lnTo>
                  <a:pt x="32003" y="178307"/>
                </a:lnTo>
                <a:lnTo>
                  <a:pt x="45719" y="178307"/>
                </a:lnTo>
                <a:close/>
              </a:path>
              <a:path w="76199" h="254507">
                <a:moveTo>
                  <a:pt x="45719" y="239267"/>
                </a:moveTo>
                <a:lnTo>
                  <a:pt x="45719" y="192023"/>
                </a:lnTo>
                <a:lnTo>
                  <a:pt x="32003" y="192023"/>
                </a:lnTo>
                <a:lnTo>
                  <a:pt x="32003" y="242315"/>
                </a:lnTo>
                <a:lnTo>
                  <a:pt x="38099" y="254507"/>
                </a:lnTo>
                <a:lnTo>
                  <a:pt x="45719" y="239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88040" y="3304538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9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0757" y="5994397"/>
            <a:ext cx="24193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spc="-5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29243" y="5995415"/>
            <a:ext cx="470915" cy="256031"/>
          </a:xfrm>
          <a:custGeom>
            <a:avLst/>
            <a:gdLst/>
            <a:ahLst/>
            <a:cxnLst/>
            <a:rect l="l" t="t" r="r" b="b"/>
            <a:pathLst>
              <a:path w="470915" h="256031">
                <a:moveTo>
                  <a:pt x="0" y="0"/>
                </a:moveTo>
                <a:lnTo>
                  <a:pt x="0" y="256031"/>
                </a:lnTo>
                <a:lnTo>
                  <a:pt x="470915" y="256031"/>
                </a:lnTo>
                <a:lnTo>
                  <a:pt x="4709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3974" y="4219957"/>
            <a:ext cx="472439" cy="254507"/>
          </a:xfrm>
          <a:custGeom>
            <a:avLst/>
            <a:gdLst/>
            <a:ahLst/>
            <a:cxnLst/>
            <a:rect l="l" t="t" r="r" b="b"/>
            <a:pathLst>
              <a:path w="472439" h="254507">
                <a:moveTo>
                  <a:pt x="0" y="0"/>
                </a:moveTo>
                <a:lnTo>
                  <a:pt x="0" y="254507"/>
                </a:lnTo>
                <a:lnTo>
                  <a:pt x="472439" y="254507"/>
                </a:lnTo>
                <a:lnTo>
                  <a:pt x="4724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23960" y="4218939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29373" y="4219957"/>
            <a:ext cx="472439" cy="254507"/>
          </a:xfrm>
          <a:custGeom>
            <a:avLst/>
            <a:gdLst/>
            <a:ahLst/>
            <a:cxnLst/>
            <a:rect l="l" t="t" r="r" b="b"/>
            <a:pathLst>
              <a:path w="472439" h="254507">
                <a:moveTo>
                  <a:pt x="0" y="0"/>
                </a:moveTo>
                <a:lnTo>
                  <a:pt x="0" y="254507"/>
                </a:lnTo>
                <a:lnTo>
                  <a:pt x="472439" y="254507"/>
                </a:lnTo>
                <a:lnTo>
                  <a:pt x="4724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19361" y="4218939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94905" y="2424684"/>
            <a:ext cx="417575" cy="416051"/>
          </a:xfrm>
          <a:custGeom>
            <a:avLst/>
            <a:gdLst/>
            <a:ahLst/>
            <a:cxnLst/>
            <a:rect l="l" t="t" r="r" b="b"/>
            <a:pathLst>
              <a:path w="417575" h="416051">
                <a:moveTo>
                  <a:pt x="208787" y="0"/>
                </a:moveTo>
                <a:lnTo>
                  <a:pt x="158446" y="6033"/>
                </a:lnTo>
                <a:lnTo>
                  <a:pt x="112611" y="23166"/>
                </a:lnTo>
                <a:lnTo>
                  <a:pt x="72701" y="49948"/>
                </a:lnTo>
                <a:lnTo>
                  <a:pt x="40136" y="84929"/>
                </a:lnTo>
                <a:lnTo>
                  <a:pt x="16335" y="126658"/>
                </a:lnTo>
                <a:lnTo>
                  <a:pt x="2718" y="173685"/>
                </a:lnTo>
                <a:lnTo>
                  <a:pt x="0" y="207263"/>
                </a:lnTo>
                <a:lnTo>
                  <a:pt x="688" y="224251"/>
                </a:lnTo>
                <a:lnTo>
                  <a:pt x="10594" y="272869"/>
                </a:lnTo>
                <a:lnTo>
                  <a:pt x="31158" y="316796"/>
                </a:lnTo>
                <a:lnTo>
                  <a:pt x="60959" y="354520"/>
                </a:lnTo>
                <a:lnTo>
                  <a:pt x="98579" y="384529"/>
                </a:lnTo>
                <a:lnTo>
                  <a:pt x="142597" y="405310"/>
                </a:lnTo>
                <a:lnTo>
                  <a:pt x="191594" y="415352"/>
                </a:lnTo>
                <a:lnTo>
                  <a:pt x="208787" y="416051"/>
                </a:lnTo>
                <a:lnTo>
                  <a:pt x="225981" y="415352"/>
                </a:lnTo>
                <a:lnTo>
                  <a:pt x="274978" y="405310"/>
                </a:lnTo>
                <a:lnTo>
                  <a:pt x="318996" y="384529"/>
                </a:lnTo>
                <a:lnTo>
                  <a:pt x="356615" y="354520"/>
                </a:lnTo>
                <a:lnTo>
                  <a:pt x="386417" y="316796"/>
                </a:lnTo>
                <a:lnTo>
                  <a:pt x="406981" y="272869"/>
                </a:lnTo>
                <a:lnTo>
                  <a:pt x="416887" y="224251"/>
                </a:lnTo>
                <a:lnTo>
                  <a:pt x="417575" y="207263"/>
                </a:lnTo>
                <a:lnTo>
                  <a:pt x="416887" y="190287"/>
                </a:lnTo>
                <a:lnTo>
                  <a:pt x="406981" y="141817"/>
                </a:lnTo>
                <a:lnTo>
                  <a:pt x="386417" y="98161"/>
                </a:lnTo>
                <a:lnTo>
                  <a:pt x="356615" y="60769"/>
                </a:lnTo>
                <a:lnTo>
                  <a:pt x="318996" y="31093"/>
                </a:lnTo>
                <a:lnTo>
                  <a:pt x="274978" y="10582"/>
                </a:lnTo>
                <a:lnTo>
                  <a:pt x="225981" y="688"/>
                </a:lnTo>
                <a:lnTo>
                  <a:pt x="208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30029" y="2478530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79337" y="3537205"/>
            <a:ext cx="397763" cy="600455"/>
          </a:xfrm>
          <a:custGeom>
            <a:avLst/>
            <a:gdLst/>
            <a:ahLst/>
            <a:cxnLst/>
            <a:rect l="l" t="t" r="r" b="b"/>
            <a:pathLst>
              <a:path w="397763" h="600455">
                <a:moveTo>
                  <a:pt x="35476" y="532666"/>
                </a:moveTo>
                <a:lnTo>
                  <a:pt x="9143" y="515111"/>
                </a:lnTo>
                <a:lnTo>
                  <a:pt x="0" y="600455"/>
                </a:lnTo>
                <a:lnTo>
                  <a:pt x="28955" y="583564"/>
                </a:lnTo>
                <a:lnTo>
                  <a:pt x="28955" y="542543"/>
                </a:lnTo>
                <a:lnTo>
                  <a:pt x="35476" y="532666"/>
                </a:lnTo>
                <a:close/>
              </a:path>
              <a:path w="397763" h="600455">
                <a:moveTo>
                  <a:pt x="46363" y="539925"/>
                </a:moveTo>
                <a:lnTo>
                  <a:pt x="35476" y="532666"/>
                </a:lnTo>
                <a:lnTo>
                  <a:pt x="28955" y="542543"/>
                </a:lnTo>
                <a:lnTo>
                  <a:pt x="39623" y="550163"/>
                </a:lnTo>
                <a:lnTo>
                  <a:pt x="46363" y="539925"/>
                </a:lnTo>
                <a:close/>
              </a:path>
              <a:path w="397763" h="600455">
                <a:moveTo>
                  <a:pt x="73151" y="557783"/>
                </a:moveTo>
                <a:lnTo>
                  <a:pt x="46363" y="539925"/>
                </a:lnTo>
                <a:lnTo>
                  <a:pt x="39623" y="550163"/>
                </a:lnTo>
                <a:lnTo>
                  <a:pt x="28955" y="542543"/>
                </a:lnTo>
                <a:lnTo>
                  <a:pt x="28955" y="583564"/>
                </a:lnTo>
                <a:lnTo>
                  <a:pt x="73151" y="557783"/>
                </a:lnTo>
                <a:close/>
              </a:path>
              <a:path w="397763" h="600455">
                <a:moveTo>
                  <a:pt x="397763" y="6095"/>
                </a:moveTo>
                <a:lnTo>
                  <a:pt x="387095" y="0"/>
                </a:lnTo>
                <a:lnTo>
                  <a:pt x="35476" y="532666"/>
                </a:lnTo>
                <a:lnTo>
                  <a:pt x="46363" y="539925"/>
                </a:lnTo>
                <a:lnTo>
                  <a:pt x="39776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8957" y="3535679"/>
            <a:ext cx="525779" cy="601979"/>
          </a:xfrm>
          <a:custGeom>
            <a:avLst/>
            <a:gdLst/>
            <a:ahLst/>
            <a:cxnLst/>
            <a:rect l="l" t="t" r="r" b="b"/>
            <a:pathLst>
              <a:path w="525779" h="601979">
                <a:moveTo>
                  <a:pt x="479778" y="539580"/>
                </a:moveTo>
                <a:lnTo>
                  <a:pt x="9143" y="0"/>
                </a:lnTo>
                <a:lnTo>
                  <a:pt x="0" y="9143"/>
                </a:lnTo>
                <a:lnTo>
                  <a:pt x="470036" y="548039"/>
                </a:lnTo>
                <a:lnTo>
                  <a:pt x="479778" y="539580"/>
                </a:lnTo>
                <a:close/>
              </a:path>
              <a:path w="525779" h="601979">
                <a:moveTo>
                  <a:pt x="487679" y="585860"/>
                </a:moveTo>
                <a:lnTo>
                  <a:pt x="487679" y="548639"/>
                </a:lnTo>
                <a:lnTo>
                  <a:pt x="478535" y="557783"/>
                </a:lnTo>
                <a:lnTo>
                  <a:pt x="470036" y="548039"/>
                </a:lnTo>
                <a:lnTo>
                  <a:pt x="446531" y="568451"/>
                </a:lnTo>
                <a:lnTo>
                  <a:pt x="487679" y="585860"/>
                </a:lnTo>
                <a:close/>
              </a:path>
              <a:path w="525779" h="601979">
                <a:moveTo>
                  <a:pt x="487679" y="548639"/>
                </a:moveTo>
                <a:lnTo>
                  <a:pt x="479778" y="539580"/>
                </a:lnTo>
                <a:lnTo>
                  <a:pt x="470036" y="548039"/>
                </a:lnTo>
                <a:lnTo>
                  <a:pt x="478535" y="557783"/>
                </a:lnTo>
                <a:lnTo>
                  <a:pt x="487679" y="548639"/>
                </a:lnTo>
                <a:close/>
              </a:path>
              <a:path w="525779" h="601979">
                <a:moveTo>
                  <a:pt x="525779" y="601979"/>
                </a:moveTo>
                <a:lnTo>
                  <a:pt x="504443" y="518159"/>
                </a:lnTo>
                <a:lnTo>
                  <a:pt x="479778" y="539580"/>
                </a:lnTo>
                <a:lnTo>
                  <a:pt x="487679" y="548639"/>
                </a:lnTo>
                <a:lnTo>
                  <a:pt x="487679" y="585860"/>
                </a:lnTo>
                <a:lnTo>
                  <a:pt x="525779" y="601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30156" y="5156200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7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38643" y="5157215"/>
            <a:ext cx="470915" cy="256031"/>
          </a:xfrm>
          <a:custGeom>
            <a:avLst/>
            <a:gdLst/>
            <a:ahLst/>
            <a:cxnLst/>
            <a:rect l="l" t="t" r="r" b="b"/>
            <a:pathLst>
              <a:path w="470915" h="256031">
                <a:moveTo>
                  <a:pt x="0" y="0"/>
                </a:moveTo>
                <a:lnTo>
                  <a:pt x="0" y="256031"/>
                </a:lnTo>
                <a:lnTo>
                  <a:pt x="470915" y="256031"/>
                </a:lnTo>
                <a:lnTo>
                  <a:pt x="4709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86955" y="4526281"/>
            <a:ext cx="754379" cy="601979"/>
          </a:xfrm>
          <a:custGeom>
            <a:avLst/>
            <a:gdLst/>
            <a:ahLst/>
            <a:cxnLst/>
            <a:rect l="l" t="t" r="r" b="b"/>
            <a:pathLst>
              <a:path w="754379" h="601979">
                <a:moveTo>
                  <a:pt x="698675" y="548320"/>
                </a:moveTo>
                <a:lnTo>
                  <a:pt x="9143" y="0"/>
                </a:lnTo>
                <a:lnTo>
                  <a:pt x="0" y="9143"/>
                </a:lnTo>
                <a:lnTo>
                  <a:pt x="689948" y="559299"/>
                </a:lnTo>
                <a:lnTo>
                  <a:pt x="698675" y="548320"/>
                </a:lnTo>
                <a:close/>
              </a:path>
              <a:path w="754379" h="601979">
                <a:moveTo>
                  <a:pt x="708659" y="592004"/>
                </a:moveTo>
                <a:lnTo>
                  <a:pt x="708659" y="556259"/>
                </a:lnTo>
                <a:lnTo>
                  <a:pt x="699515" y="566927"/>
                </a:lnTo>
                <a:lnTo>
                  <a:pt x="689948" y="559299"/>
                </a:lnTo>
                <a:lnTo>
                  <a:pt x="670559" y="583691"/>
                </a:lnTo>
                <a:lnTo>
                  <a:pt x="708659" y="592004"/>
                </a:lnTo>
                <a:close/>
              </a:path>
              <a:path w="754379" h="601979">
                <a:moveTo>
                  <a:pt x="708659" y="556259"/>
                </a:moveTo>
                <a:lnTo>
                  <a:pt x="698675" y="548320"/>
                </a:lnTo>
                <a:lnTo>
                  <a:pt x="689948" y="559299"/>
                </a:lnTo>
                <a:lnTo>
                  <a:pt x="699515" y="566927"/>
                </a:lnTo>
                <a:lnTo>
                  <a:pt x="708659" y="556259"/>
                </a:lnTo>
                <a:close/>
              </a:path>
              <a:path w="754379" h="601979">
                <a:moveTo>
                  <a:pt x="754379" y="601979"/>
                </a:moveTo>
                <a:lnTo>
                  <a:pt x="717803" y="524255"/>
                </a:lnTo>
                <a:lnTo>
                  <a:pt x="698675" y="548320"/>
                </a:lnTo>
                <a:lnTo>
                  <a:pt x="708659" y="556259"/>
                </a:lnTo>
                <a:lnTo>
                  <a:pt x="708659" y="592004"/>
                </a:lnTo>
                <a:lnTo>
                  <a:pt x="754379" y="601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1338" y="4526281"/>
            <a:ext cx="550163" cy="601979"/>
          </a:xfrm>
          <a:custGeom>
            <a:avLst/>
            <a:gdLst/>
            <a:ahLst/>
            <a:cxnLst/>
            <a:rect l="l" t="t" r="r" b="b"/>
            <a:pathLst>
              <a:path w="550163" h="601979">
                <a:moveTo>
                  <a:pt x="46285" y="541209"/>
                </a:moveTo>
                <a:lnTo>
                  <a:pt x="22859" y="519683"/>
                </a:lnTo>
                <a:lnTo>
                  <a:pt x="0" y="601979"/>
                </a:lnTo>
                <a:lnTo>
                  <a:pt x="38099" y="587326"/>
                </a:lnTo>
                <a:lnTo>
                  <a:pt x="38099" y="550163"/>
                </a:lnTo>
                <a:lnTo>
                  <a:pt x="46285" y="541209"/>
                </a:lnTo>
                <a:close/>
              </a:path>
              <a:path w="550163" h="601979">
                <a:moveTo>
                  <a:pt x="55797" y="549950"/>
                </a:moveTo>
                <a:lnTo>
                  <a:pt x="46285" y="541209"/>
                </a:lnTo>
                <a:lnTo>
                  <a:pt x="38099" y="550163"/>
                </a:lnTo>
                <a:lnTo>
                  <a:pt x="47243" y="559307"/>
                </a:lnTo>
                <a:lnTo>
                  <a:pt x="55797" y="549950"/>
                </a:lnTo>
                <a:close/>
              </a:path>
              <a:path w="550163" h="601979">
                <a:moveTo>
                  <a:pt x="79247" y="571499"/>
                </a:moveTo>
                <a:lnTo>
                  <a:pt x="55797" y="549950"/>
                </a:lnTo>
                <a:lnTo>
                  <a:pt x="47243" y="559307"/>
                </a:lnTo>
                <a:lnTo>
                  <a:pt x="38099" y="550163"/>
                </a:lnTo>
                <a:lnTo>
                  <a:pt x="38099" y="587326"/>
                </a:lnTo>
                <a:lnTo>
                  <a:pt x="79247" y="571499"/>
                </a:lnTo>
                <a:close/>
              </a:path>
              <a:path w="550163" h="601979">
                <a:moveTo>
                  <a:pt x="550163" y="9143"/>
                </a:moveTo>
                <a:lnTo>
                  <a:pt x="541019" y="0"/>
                </a:lnTo>
                <a:lnTo>
                  <a:pt x="46285" y="541209"/>
                </a:lnTo>
                <a:lnTo>
                  <a:pt x="55797" y="549950"/>
                </a:lnTo>
                <a:lnTo>
                  <a:pt x="55016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0481" y="5439157"/>
            <a:ext cx="981455" cy="527303"/>
          </a:xfrm>
          <a:custGeom>
            <a:avLst/>
            <a:gdLst/>
            <a:ahLst/>
            <a:cxnLst/>
            <a:rect l="l" t="t" r="r" b="b"/>
            <a:pathLst>
              <a:path w="981455" h="527303">
                <a:moveTo>
                  <a:pt x="916789" y="484699"/>
                </a:moveTo>
                <a:lnTo>
                  <a:pt x="6095" y="0"/>
                </a:lnTo>
                <a:lnTo>
                  <a:pt x="0" y="12191"/>
                </a:lnTo>
                <a:lnTo>
                  <a:pt x="910476" y="496776"/>
                </a:lnTo>
                <a:lnTo>
                  <a:pt x="916789" y="484699"/>
                </a:lnTo>
                <a:close/>
              </a:path>
              <a:path w="981455" h="527303">
                <a:moveTo>
                  <a:pt x="928115" y="525398"/>
                </a:moveTo>
                <a:lnTo>
                  <a:pt x="928115" y="490727"/>
                </a:lnTo>
                <a:lnTo>
                  <a:pt x="922019" y="502919"/>
                </a:lnTo>
                <a:lnTo>
                  <a:pt x="910476" y="496776"/>
                </a:lnTo>
                <a:lnTo>
                  <a:pt x="896111" y="524255"/>
                </a:lnTo>
                <a:lnTo>
                  <a:pt x="928115" y="525398"/>
                </a:lnTo>
                <a:close/>
              </a:path>
              <a:path w="981455" h="527303">
                <a:moveTo>
                  <a:pt x="928115" y="490727"/>
                </a:moveTo>
                <a:lnTo>
                  <a:pt x="916789" y="484699"/>
                </a:lnTo>
                <a:lnTo>
                  <a:pt x="910476" y="496776"/>
                </a:lnTo>
                <a:lnTo>
                  <a:pt x="922019" y="502919"/>
                </a:lnTo>
                <a:lnTo>
                  <a:pt x="928115" y="490727"/>
                </a:lnTo>
                <a:close/>
              </a:path>
              <a:path w="981455" h="527303">
                <a:moveTo>
                  <a:pt x="981455" y="527303"/>
                </a:moveTo>
                <a:lnTo>
                  <a:pt x="931163" y="457199"/>
                </a:lnTo>
                <a:lnTo>
                  <a:pt x="916789" y="484699"/>
                </a:lnTo>
                <a:lnTo>
                  <a:pt x="928115" y="490727"/>
                </a:lnTo>
                <a:lnTo>
                  <a:pt x="928115" y="525398"/>
                </a:lnTo>
                <a:lnTo>
                  <a:pt x="981455" y="527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6030" y="3614927"/>
            <a:ext cx="425195" cy="2351531"/>
          </a:xfrm>
          <a:custGeom>
            <a:avLst/>
            <a:gdLst/>
            <a:ahLst/>
            <a:cxnLst/>
            <a:rect l="l" t="t" r="r" b="b"/>
            <a:pathLst>
              <a:path w="425195" h="2351531">
                <a:moveTo>
                  <a:pt x="31188" y="2274226"/>
                </a:moveTo>
                <a:lnTo>
                  <a:pt x="0" y="2269235"/>
                </a:lnTo>
                <a:lnTo>
                  <a:pt x="25907" y="2351531"/>
                </a:lnTo>
                <a:lnTo>
                  <a:pt x="28955" y="2347283"/>
                </a:lnTo>
                <a:lnTo>
                  <a:pt x="28955" y="2287523"/>
                </a:lnTo>
                <a:lnTo>
                  <a:pt x="31188" y="2274226"/>
                </a:lnTo>
                <a:close/>
              </a:path>
              <a:path w="425195" h="2351531">
                <a:moveTo>
                  <a:pt x="44788" y="2276402"/>
                </a:moveTo>
                <a:lnTo>
                  <a:pt x="31188" y="2274226"/>
                </a:lnTo>
                <a:lnTo>
                  <a:pt x="28955" y="2287523"/>
                </a:lnTo>
                <a:lnTo>
                  <a:pt x="42671" y="2289047"/>
                </a:lnTo>
                <a:lnTo>
                  <a:pt x="44788" y="2276402"/>
                </a:lnTo>
                <a:close/>
              </a:path>
              <a:path w="425195" h="2351531">
                <a:moveTo>
                  <a:pt x="76199" y="2281427"/>
                </a:moveTo>
                <a:lnTo>
                  <a:pt x="44788" y="2276402"/>
                </a:lnTo>
                <a:lnTo>
                  <a:pt x="42671" y="2289047"/>
                </a:lnTo>
                <a:lnTo>
                  <a:pt x="28955" y="2287523"/>
                </a:lnTo>
                <a:lnTo>
                  <a:pt x="28955" y="2347283"/>
                </a:lnTo>
                <a:lnTo>
                  <a:pt x="76199" y="2281427"/>
                </a:lnTo>
                <a:close/>
              </a:path>
              <a:path w="425195" h="2351531">
                <a:moveTo>
                  <a:pt x="425195" y="3047"/>
                </a:moveTo>
                <a:lnTo>
                  <a:pt x="413003" y="0"/>
                </a:lnTo>
                <a:lnTo>
                  <a:pt x="31188" y="2274226"/>
                </a:lnTo>
                <a:lnTo>
                  <a:pt x="44788" y="2276402"/>
                </a:lnTo>
                <a:lnTo>
                  <a:pt x="425195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610476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FL</a:t>
            </a:r>
            <a:r>
              <a:rPr dirty="0">
                <a:latin typeface="Arial"/>
                <a:cs typeface="Arial"/>
              </a:rPr>
              <a:t>OW</a:t>
            </a:r>
            <a:r>
              <a:rPr spc="-10" dirty="0">
                <a:latin typeface="Arial"/>
                <a:cs typeface="Arial"/>
              </a:rPr>
              <a:t> G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APH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5745" y="2020826"/>
            <a:ext cx="7934959" cy="3171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spc="-65" dirty="0">
                <a:latin typeface="Century Gothic"/>
                <a:cs typeface="Century Gothic"/>
              </a:rPr>
              <a:t>L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h</a:t>
            </a:r>
            <a:r>
              <a:rPr sz="2500" spc="204" dirty="0">
                <a:latin typeface="Century Gothic"/>
                <a:cs typeface="Century Gothic"/>
              </a:rPr>
              <a:t>-</a:t>
            </a:r>
            <a:r>
              <a:rPr sz="2500" spc="-75" dirty="0">
                <a:latin typeface="Century Gothic"/>
                <a:cs typeface="Century Gothic"/>
              </a:rPr>
              <a:t>La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29" dirty="0">
                <a:latin typeface="Century Gothic"/>
                <a:cs typeface="Century Gothic"/>
              </a:rPr>
              <a:t>h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5"/>
              </a:spcBef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“f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w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ra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”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4C4C4C"/>
              </a:buClr>
              <a:buFont typeface="Century Gothic"/>
              <a:buAutoNum type="arabicPeriod"/>
            </a:pPr>
            <a:endParaRPr sz="500"/>
          </a:p>
          <a:p>
            <a:pPr marL="794129" marR="384686" lvl="1" indent="-439280">
              <a:buClr>
                <a:srgbClr val="4C4C4C"/>
              </a:buClr>
              <a:buFont typeface="Century Gothic"/>
              <a:buChar char="•"/>
              <a:tabLst>
                <a:tab pos="794129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ow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: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 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w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"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ak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hi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“.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</a:pPr>
            <a:endParaRPr sz="600"/>
          </a:p>
          <a:p>
            <a:pPr marL="12696">
              <a:tabLst>
                <a:tab pos="545289" algn="l"/>
              </a:tabLst>
            </a:pPr>
            <a:r>
              <a:rPr sz="2800" spc="-10" dirty="0">
                <a:solidFill>
                  <a:srgbClr val="4C4C4C"/>
                </a:solidFill>
                <a:latin typeface="Century Gothic"/>
                <a:cs typeface="Century Gothic"/>
              </a:rPr>
              <a:t>2</a:t>
            </a:r>
            <a:r>
              <a:rPr sz="2800" dirty="0">
                <a:solidFill>
                  <a:srgbClr val="4C4C4C"/>
                </a:solidFill>
                <a:latin typeface="Century Gothic"/>
                <a:cs typeface="Century Gothic"/>
              </a:rPr>
              <a:t>.	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M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g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h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un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g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k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55" dirty="0">
                <a:solidFill>
                  <a:srgbClr val="FF3200"/>
                </a:solidFill>
                <a:latin typeface="Century Gothic"/>
                <a:cs typeface="Century Gothic"/>
              </a:rPr>
              <a:t>r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k</a:t>
            </a:r>
            <a:r>
              <a:rPr sz="2800" spc="-50" dirty="0">
                <a:solidFill>
                  <a:srgbClr val="FF3200"/>
                </a:solidFill>
                <a:latin typeface="Century Gothic"/>
                <a:cs typeface="Century Gothic"/>
              </a:rPr>
              <a:t>o</a:t>
            </a:r>
            <a:r>
              <a:rPr sz="2800" spc="-5" dirty="0">
                <a:solidFill>
                  <a:srgbClr val="FF3200"/>
                </a:solidFill>
                <a:latin typeface="Century Gothic"/>
                <a:cs typeface="Century Gothic"/>
              </a:rPr>
              <a:t>m</a:t>
            </a:r>
            <a:r>
              <a:rPr sz="2800" spc="-70" dirty="0">
                <a:solidFill>
                  <a:srgbClr val="FF3200"/>
                </a:solidFill>
                <a:latin typeface="Century Gothic"/>
                <a:cs typeface="Century Gothic"/>
              </a:rPr>
              <a:t>p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l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k</a:t>
            </a:r>
            <a:r>
              <a:rPr sz="2800" spc="145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140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spc="20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114" dirty="0">
                <a:solidFill>
                  <a:srgbClr val="FF3200"/>
                </a:solidFill>
                <a:latin typeface="Century Gothic"/>
                <a:cs typeface="Century Gothic"/>
              </a:rPr>
              <a:t>l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og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210" dirty="0">
                <a:solidFill>
                  <a:srgbClr val="FF3200"/>
                </a:solidFill>
                <a:latin typeface="Century Gothic"/>
                <a:cs typeface="Century Gothic"/>
              </a:rPr>
              <a:t>k 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un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</a:pPr>
            <a:endParaRPr sz="600"/>
          </a:p>
          <a:p>
            <a:pPr marL="545924" marR="256457" indent="-533228">
              <a:tabLst>
                <a:tab pos="545289" algn="l"/>
              </a:tabLst>
            </a:pPr>
            <a:r>
              <a:rPr sz="2800" spc="-15" dirty="0">
                <a:solidFill>
                  <a:srgbClr val="4C4C4C"/>
                </a:solidFill>
                <a:latin typeface="Century Gothic"/>
                <a:cs typeface="Century Gothic"/>
              </a:rPr>
              <a:t>3</a:t>
            </a:r>
            <a:r>
              <a:rPr sz="2800" spc="-10" dirty="0">
                <a:solidFill>
                  <a:srgbClr val="4C4C4C"/>
                </a:solidFill>
                <a:latin typeface="Century Gothic"/>
                <a:cs typeface="Century Gothic"/>
              </a:rPr>
              <a:t>.	</a:t>
            </a: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0" dirty="0">
                <a:latin typeface="Century Gothic"/>
                <a:cs typeface="Century Gothic"/>
              </a:rPr>
              <a:t>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0" dirty="0">
                <a:latin typeface="Century Gothic"/>
                <a:cs typeface="Century Gothic"/>
              </a:rPr>
              <a:t>s.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asa</a:t>
            </a:r>
            <a:r>
              <a:rPr sz="2800" spc="-15" dirty="0">
                <a:latin typeface="Century Gothic"/>
                <a:cs typeface="Century Gothic"/>
              </a:rPr>
              <a:t>rka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hs.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3845" y="1955293"/>
            <a:ext cx="7673975" cy="4445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5924" marR="753502" indent="-533228">
              <a:lnSpc>
                <a:spcPts val="2578"/>
              </a:lnSpc>
              <a:buClr>
                <a:srgbClr val="4C4C4C"/>
              </a:buClr>
              <a:buFont typeface="Century Gothic"/>
              <a:buChar char="•"/>
              <a:tabLst>
                <a:tab pos="545289" algn="l"/>
              </a:tabLst>
            </a:pPr>
            <a:r>
              <a:rPr sz="2500" dirty="0">
                <a:latin typeface="Century Gothic"/>
                <a:cs typeface="Century Gothic"/>
              </a:rPr>
              <a:t>Suatu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r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c,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V</a:t>
            </a:r>
            <a:r>
              <a:rPr sz="2500" dirty="0">
                <a:latin typeface="Century Gothic"/>
                <a:cs typeface="Century Gothic"/>
              </a:rPr>
              <a:t>(</a:t>
            </a:r>
            <a:r>
              <a:rPr sz="2500" spc="15" dirty="0">
                <a:latin typeface="Century Gothic"/>
                <a:cs typeface="Century Gothic"/>
              </a:rPr>
              <a:t>G</a:t>
            </a:r>
            <a:r>
              <a:rPr sz="2500" spc="-15" dirty="0">
                <a:latin typeface="Century Gothic"/>
                <a:cs typeface="Century Gothic"/>
              </a:rPr>
              <a:t>)</a:t>
            </a:r>
            <a:r>
              <a:rPr sz="2500" spc="-10" dirty="0">
                <a:latin typeface="Century Gothic"/>
                <a:cs typeface="Century Gothic"/>
              </a:rPr>
              <a:t>, </a:t>
            </a:r>
            <a:r>
              <a:rPr sz="2500" spc="5" dirty="0">
                <a:latin typeface="Century Gothic"/>
                <a:cs typeface="Century Gothic"/>
              </a:rPr>
              <a:t>y</a:t>
            </a:r>
            <a:r>
              <a:rPr sz="2500" dirty="0">
                <a:latin typeface="Century Gothic"/>
                <a:cs typeface="Century Gothic"/>
              </a:rPr>
              <a:t>ang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dirty="0">
                <a:latin typeface="Century Gothic"/>
                <a:cs typeface="Century Gothic"/>
              </a:rPr>
              <a:t>g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b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 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om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-5" dirty="0">
                <a:latin typeface="Century Gothic"/>
                <a:cs typeface="Century Gothic"/>
              </a:rPr>
              <a:t>lek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dirty="0">
                <a:latin typeface="Century Gothic"/>
                <a:cs typeface="Century Gothic"/>
              </a:rPr>
              <a:t>as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b</a:t>
            </a:r>
            <a:r>
              <a:rPr sz="2500" dirty="0">
                <a:latin typeface="Century Gothic"/>
                <a:cs typeface="Century Gothic"/>
              </a:rPr>
              <a:t>uah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f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ow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g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p</a:t>
            </a:r>
            <a:r>
              <a:rPr sz="2500" spc="10" dirty="0">
                <a:latin typeface="Century Gothic"/>
                <a:cs typeface="Century Gothic"/>
              </a:rPr>
              <a:t>h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36" dirty="0">
                <a:latin typeface="Century Gothic"/>
                <a:cs typeface="Century Gothic"/>
              </a:rPr>
              <a:t> </a:t>
            </a:r>
            <a:r>
              <a:rPr sz="2500" spc="5" dirty="0">
                <a:latin typeface="Century Gothic"/>
                <a:cs typeface="Century Gothic"/>
              </a:rPr>
              <a:t>G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29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545924" marR="12696" indent="-533228">
              <a:lnSpc>
                <a:spcPts val="2588"/>
              </a:lnSpc>
              <a:buClr>
                <a:srgbClr val="4C4C4C"/>
              </a:buClr>
              <a:buFont typeface="Century Gothic"/>
              <a:buChar char="•"/>
              <a:tabLst>
                <a:tab pos="545289" algn="l"/>
              </a:tabLst>
            </a:pPr>
            <a:r>
              <a:rPr sz="2500" spc="-10" dirty="0">
                <a:latin typeface="Century Gothic"/>
                <a:cs typeface="Century Gothic"/>
              </a:rPr>
              <a:t>V</a:t>
            </a:r>
            <a:r>
              <a:rPr sz="2500" dirty="0">
                <a:latin typeface="Century Gothic"/>
                <a:cs typeface="Century Gothic"/>
              </a:rPr>
              <a:t>(</a:t>
            </a:r>
            <a:r>
              <a:rPr sz="2500" spc="5" dirty="0">
                <a:latin typeface="Century Gothic"/>
                <a:cs typeface="Century Gothic"/>
              </a:rPr>
              <a:t>G</a:t>
            </a:r>
            <a:r>
              <a:rPr sz="2500" dirty="0">
                <a:latin typeface="Century Gothic"/>
                <a:cs typeface="Century Gothic"/>
              </a:rPr>
              <a:t>)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d</a:t>
            </a:r>
            <a:r>
              <a:rPr sz="2500" spc="20" dirty="0">
                <a:latin typeface="Century Gothic"/>
                <a:cs typeface="Century Gothic"/>
              </a:rPr>
              <a:t>i</a:t>
            </a:r>
            <a:r>
              <a:rPr sz="2500" spc="-25" dirty="0">
                <a:latin typeface="Century Gothic"/>
                <a:cs typeface="Century Gothic"/>
              </a:rPr>
              <a:t>h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dirty="0">
                <a:latin typeface="Century Gothic"/>
                <a:cs typeface="Century Gothic"/>
              </a:rPr>
              <a:t>ung </a:t>
            </a:r>
            <a:r>
              <a:rPr sz="2500" spc="-5" dirty="0">
                <a:latin typeface="Century Gothic"/>
                <a:cs typeface="Century Gothic"/>
              </a:rPr>
              <a:t>de</a:t>
            </a:r>
            <a:r>
              <a:rPr sz="250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m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dirty="0">
                <a:latin typeface="Century Gothic"/>
                <a:cs typeface="Century Gothic"/>
              </a:rPr>
              <a:t>g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dirty="0">
                <a:latin typeface="Century Gothic"/>
                <a:cs typeface="Century Gothic"/>
              </a:rPr>
              <a:t>una</a:t>
            </a:r>
            <a:r>
              <a:rPr sz="2500" spc="-5" dirty="0">
                <a:latin typeface="Century Gothic"/>
                <a:cs typeface="Century Gothic"/>
              </a:rPr>
              <a:t>k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sa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ah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tu fo</a:t>
            </a:r>
            <a:r>
              <a:rPr sz="2500" spc="-15" dirty="0">
                <a:latin typeface="Century Gothic"/>
                <a:cs typeface="Century Gothic"/>
              </a:rPr>
              <a:t>r</a:t>
            </a:r>
            <a:r>
              <a:rPr sz="2500" dirty="0">
                <a:latin typeface="Century Gothic"/>
                <a:cs typeface="Century Gothic"/>
              </a:rPr>
              <a:t>mu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:</a:t>
            </a:r>
            <a:endParaRPr sz="2500">
              <a:latin typeface="Century Gothic"/>
              <a:cs typeface="Century Gothic"/>
            </a:endParaRPr>
          </a:p>
          <a:p>
            <a:pPr marL="908392" lvl="1" indent="-439280">
              <a:spcBef>
                <a:spcPts val="290"/>
              </a:spcBef>
              <a:buClr>
                <a:srgbClr val="4C4C4C"/>
              </a:buClr>
              <a:buFont typeface="Century Gothic"/>
              <a:buAutoNum type="arabicPeriod"/>
              <a:tabLst>
                <a:tab pos="908392" algn="l"/>
              </a:tabLst>
            </a:pPr>
            <a:r>
              <a:rPr sz="2600" spc="-25" dirty="0">
                <a:solidFill>
                  <a:srgbClr val="FF3200"/>
                </a:solidFill>
                <a:latin typeface="Century Gothic"/>
                <a:cs typeface="Century Gothic"/>
              </a:rPr>
              <a:t>V</a:t>
            </a:r>
            <a:r>
              <a:rPr sz="2600" spc="15" dirty="0">
                <a:solidFill>
                  <a:srgbClr val="FF3200"/>
                </a:solidFill>
                <a:latin typeface="Century Gothic"/>
                <a:cs typeface="Century Gothic"/>
              </a:rPr>
              <a:t>(</a:t>
            </a:r>
            <a:r>
              <a:rPr sz="2600" spc="-99" dirty="0">
                <a:solidFill>
                  <a:srgbClr val="FF3200"/>
                </a:solidFill>
                <a:latin typeface="Century Gothic"/>
                <a:cs typeface="Century Gothic"/>
              </a:rPr>
              <a:t>G</a:t>
            </a:r>
            <a:r>
              <a:rPr sz="2600" spc="25" dirty="0">
                <a:solidFill>
                  <a:srgbClr val="FF3200"/>
                </a:solidFill>
                <a:latin typeface="Century Gothic"/>
                <a:cs typeface="Century Gothic"/>
              </a:rPr>
              <a:t>)</a:t>
            </a:r>
            <a:r>
              <a:rPr sz="26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600" spc="-20" dirty="0">
                <a:solidFill>
                  <a:srgbClr val="FF3200"/>
                </a:solidFill>
                <a:latin typeface="Century Gothic"/>
                <a:cs typeface="Century Gothic"/>
              </a:rPr>
              <a:t>=</a:t>
            </a:r>
            <a:r>
              <a:rPr sz="26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6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600" spc="10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600" spc="220" dirty="0">
                <a:solidFill>
                  <a:srgbClr val="FF3200"/>
                </a:solidFill>
                <a:latin typeface="Century Gothic"/>
                <a:cs typeface="Century Gothic"/>
              </a:rPr>
              <a:t>-</a:t>
            </a:r>
            <a:r>
              <a:rPr sz="2600" spc="-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600" spc="-20" dirty="0">
                <a:solidFill>
                  <a:srgbClr val="FF3200"/>
                </a:solidFill>
                <a:latin typeface="Century Gothic"/>
                <a:cs typeface="Century Gothic"/>
              </a:rPr>
              <a:t>+</a:t>
            </a:r>
            <a:r>
              <a:rPr sz="2600" spc="-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600" spc="10" dirty="0">
                <a:solidFill>
                  <a:srgbClr val="FF3200"/>
                </a:solidFill>
                <a:latin typeface="Century Gothic"/>
                <a:cs typeface="Century Gothic"/>
              </a:rPr>
              <a:t>2</a:t>
            </a:r>
            <a:endParaRPr sz="2600">
              <a:latin typeface="Century Gothic"/>
              <a:cs typeface="Century Gothic"/>
            </a:endParaRPr>
          </a:p>
          <a:p>
            <a:pPr marL="1327357" lvl="2" indent="-401190">
              <a:spcBef>
                <a:spcPts val="309"/>
              </a:spcBef>
              <a:buClr>
                <a:srgbClr val="4C4C4C"/>
              </a:buClr>
              <a:buFont typeface="Century Gothic"/>
              <a:buChar char="•"/>
              <a:tabLst>
                <a:tab pos="1327357" algn="l"/>
              </a:tabLst>
            </a:pP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= </a:t>
            </a:r>
            <a:r>
              <a:rPr sz="2600" spc="-5" dirty="0">
                <a:latin typeface="Century Gothic"/>
                <a:cs typeface="Century Gothic"/>
              </a:rPr>
              <a:t>j</a:t>
            </a:r>
            <a:r>
              <a:rPr sz="2600" dirty="0">
                <a:latin typeface="Century Gothic"/>
                <a:cs typeface="Century Gothic"/>
              </a:rPr>
              <a:t>um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e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g</a:t>
            </a: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 </a:t>
            </a:r>
            <a:r>
              <a:rPr sz="2600" spc="-5" dirty="0">
                <a:latin typeface="Century Gothic"/>
                <a:cs typeface="Century Gothic"/>
              </a:rPr>
              <a:t>grap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  <a:p>
            <a:pPr marL="1327357" lvl="2" indent="-401190">
              <a:spcBef>
                <a:spcPts val="309"/>
              </a:spcBef>
              <a:buClr>
                <a:srgbClr val="4C4C4C"/>
              </a:buClr>
              <a:buFont typeface="Century Gothic"/>
              <a:buChar char="•"/>
              <a:tabLst>
                <a:tab pos="1327357" algn="l"/>
              </a:tabLst>
            </a:pP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=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j</a:t>
            </a:r>
            <a:r>
              <a:rPr sz="2600" dirty="0">
                <a:latin typeface="Century Gothic"/>
                <a:cs typeface="Century Gothic"/>
              </a:rPr>
              <a:t>um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no</a:t>
            </a:r>
            <a:r>
              <a:rPr sz="2600" dirty="0">
                <a:latin typeface="Century Gothic"/>
                <a:cs typeface="Century Gothic"/>
              </a:rPr>
              <a:t>de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 G</a:t>
            </a:r>
            <a:endParaRPr sz="2600">
              <a:latin typeface="Century Gothic"/>
              <a:cs typeface="Century Gothic"/>
            </a:endParaRPr>
          </a:p>
          <a:p>
            <a:pPr marL="908392" indent="-439280">
              <a:spcBef>
                <a:spcPts val="309"/>
              </a:spcBef>
              <a:buClr>
                <a:srgbClr val="4C4C4C"/>
              </a:buClr>
              <a:buFont typeface="Century Gothic"/>
              <a:buAutoNum type="arabicPeriod" startAt="2"/>
              <a:tabLst>
                <a:tab pos="908392" algn="l"/>
              </a:tabLst>
            </a:pPr>
            <a:r>
              <a:rPr sz="2600" spc="-25" dirty="0">
                <a:latin typeface="Century Gothic"/>
                <a:cs typeface="Century Gothic"/>
              </a:rPr>
              <a:t>V</a:t>
            </a:r>
            <a:r>
              <a:rPr sz="2600" spc="15" dirty="0">
                <a:latin typeface="Century Gothic"/>
                <a:cs typeface="Century Gothic"/>
              </a:rPr>
              <a:t>(</a:t>
            </a:r>
            <a:r>
              <a:rPr sz="2600" spc="-99" dirty="0">
                <a:latin typeface="Century Gothic"/>
                <a:cs typeface="Century Gothic"/>
              </a:rPr>
              <a:t>G</a:t>
            </a:r>
            <a:r>
              <a:rPr sz="2600" spc="25" dirty="0">
                <a:latin typeface="Century Gothic"/>
                <a:cs typeface="Century Gothic"/>
              </a:rPr>
              <a:t>)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20" dirty="0">
                <a:latin typeface="Century Gothic"/>
                <a:cs typeface="Century Gothic"/>
              </a:rPr>
              <a:t>=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80" dirty="0">
                <a:latin typeface="Century Gothic"/>
                <a:cs typeface="Century Gothic"/>
              </a:rPr>
              <a:t>R</a:t>
            </a:r>
            <a:endParaRPr sz="2600">
              <a:latin typeface="Century Gothic"/>
              <a:cs typeface="Century Gothic"/>
            </a:endParaRPr>
          </a:p>
          <a:p>
            <a:pPr marL="1327357" lvl="1" indent="-401190">
              <a:spcBef>
                <a:spcPts val="320"/>
              </a:spcBef>
              <a:buClr>
                <a:srgbClr val="4C4C4C"/>
              </a:buClr>
              <a:buFont typeface="Century Gothic"/>
              <a:buChar char="•"/>
              <a:tabLst>
                <a:tab pos="1327357" algn="l"/>
              </a:tabLst>
            </a:pPr>
            <a:r>
              <a:rPr sz="2600" dirty="0">
                <a:latin typeface="Century Gothic"/>
                <a:cs typeface="Century Gothic"/>
              </a:rPr>
              <a:t>R =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j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bo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d </a:t>
            </a:r>
            <a:r>
              <a:rPr sz="2600" spc="-5" dirty="0">
                <a:latin typeface="Century Gothic"/>
                <a:cs typeface="Century Gothic"/>
              </a:rPr>
              <a:t>reg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on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 G</a:t>
            </a:r>
            <a:endParaRPr sz="2600">
              <a:latin typeface="Century Gothic"/>
              <a:cs typeface="Century Gothic"/>
            </a:endParaRPr>
          </a:p>
          <a:p>
            <a:pPr marL="908392" indent="-439280">
              <a:spcBef>
                <a:spcPts val="309"/>
              </a:spcBef>
              <a:buClr>
                <a:srgbClr val="4C4C4C"/>
              </a:buClr>
              <a:buFont typeface="Century Gothic"/>
              <a:buAutoNum type="arabicPeriod" startAt="2"/>
              <a:tabLst>
                <a:tab pos="908392" algn="l"/>
              </a:tabLst>
            </a:pPr>
            <a:r>
              <a:rPr sz="2600" spc="-25" dirty="0">
                <a:latin typeface="Century Gothic"/>
                <a:cs typeface="Century Gothic"/>
              </a:rPr>
              <a:t>V</a:t>
            </a:r>
            <a:r>
              <a:rPr sz="2600" spc="15" dirty="0">
                <a:latin typeface="Century Gothic"/>
                <a:cs typeface="Century Gothic"/>
              </a:rPr>
              <a:t>(</a:t>
            </a:r>
            <a:r>
              <a:rPr sz="2600" spc="-99" dirty="0">
                <a:latin typeface="Century Gothic"/>
                <a:cs typeface="Century Gothic"/>
              </a:rPr>
              <a:t>G</a:t>
            </a:r>
            <a:r>
              <a:rPr sz="2600" spc="25" dirty="0">
                <a:latin typeface="Century Gothic"/>
                <a:cs typeface="Century Gothic"/>
              </a:rPr>
              <a:t>)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20" dirty="0">
                <a:latin typeface="Century Gothic"/>
                <a:cs typeface="Century Gothic"/>
              </a:rPr>
              <a:t>=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95" dirty="0">
                <a:latin typeface="Century Gothic"/>
                <a:cs typeface="Century Gothic"/>
              </a:rPr>
              <a:t>P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20" dirty="0">
                <a:latin typeface="Century Gothic"/>
                <a:cs typeface="Century Gothic"/>
              </a:rPr>
              <a:t>+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10" dirty="0">
                <a:latin typeface="Century Gothic"/>
                <a:cs typeface="Century Gothic"/>
              </a:rPr>
              <a:t>1</a:t>
            </a:r>
            <a:endParaRPr sz="2600">
              <a:latin typeface="Century Gothic"/>
              <a:cs typeface="Century Gothic"/>
            </a:endParaRPr>
          </a:p>
          <a:p>
            <a:pPr marL="1327357" lvl="1" indent="-401190">
              <a:spcBef>
                <a:spcPts val="320"/>
              </a:spcBef>
              <a:buClr>
                <a:srgbClr val="4C4C4C"/>
              </a:buClr>
              <a:buFont typeface="Century Gothic"/>
              <a:buChar char="•"/>
              <a:tabLst>
                <a:tab pos="1327357" algn="l"/>
              </a:tabLst>
            </a:pPr>
            <a:r>
              <a:rPr sz="2600" dirty="0">
                <a:latin typeface="Century Gothic"/>
                <a:cs typeface="Century Gothic"/>
              </a:rPr>
              <a:t>P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=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j</a:t>
            </a:r>
            <a:r>
              <a:rPr sz="2600" dirty="0">
                <a:latin typeface="Century Gothic"/>
                <a:cs typeface="Century Gothic"/>
              </a:rPr>
              <a:t>um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pre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t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8556" marR="12696" indent="-29201"/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dirty="0">
                <a:latin typeface="Arial"/>
                <a:cs typeface="Arial"/>
              </a:rPr>
              <a:t>C 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OM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EX</a:t>
            </a:r>
            <a:r>
              <a:rPr spc="-5" dirty="0">
                <a:latin typeface="Arial"/>
                <a:cs typeface="Arial"/>
              </a:rPr>
              <a:t>IT</a:t>
            </a:r>
            <a:r>
              <a:rPr dirty="0"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826" y="1737362"/>
            <a:ext cx="7347203" cy="492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8084" y="3065781"/>
            <a:ext cx="2889885" cy="442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45" dirty="0">
                <a:solidFill>
                  <a:srgbClr val="4C4C4C"/>
                </a:solidFill>
                <a:latin typeface="Comic Sans MS"/>
                <a:cs typeface="Comic Sans MS"/>
              </a:rPr>
              <a:t>V</a:t>
            </a:r>
            <a:r>
              <a:rPr sz="2800" spc="-20" dirty="0">
                <a:solidFill>
                  <a:srgbClr val="4C4C4C"/>
                </a:solidFill>
                <a:latin typeface="Comic Sans MS"/>
                <a:cs typeface="Comic Sans MS"/>
              </a:rPr>
              <a:t>(</a:t>
            </a:r>
            <a:r>
              <a:rPr sz="2800" spc="-25" dirty="0">
                <a:solidFill>
                  <a:srgbClr val="4C4C4C"/>
                </a:solidFill>
                <a:latin typeface="Comic Sans MS"/>
                <a:cs typeface="Comic Sans MS"/>
              </a:rPr>
              <a:t>G</a:t>
            </a:r>
            <a:r>
              <a:rPr sz="2800" spc="-10" dirty="0">
                <a:solidFill>
                  <a:srgbClr val="4C4C4C"/>
                </a:solidFill>
                <a:latin typeface="Comic Sans MS"/>
                <a:cs typeface="Comic Sans MS"/>
              </a:rPr>
              <a:t>)</a:t>
            </a:r>
            <a:r>
              <a:rPr sz="2800" spc="265" dirty="0">
                <a:solidFill>
                  <a:srgbClr val="4C4C4C"/>
                </a:solidFill>
                <a:latin typeface="Comic Sans MS"/>
                <a:cs typeface="Comic Sans MS"/>
              </a:rPr>
              <a:t>=</a:t>
            </a:r>
            <a:r>
              <a:rPr sz="2800" spc="-5" dirty="0">
                <a:solidFill>
                  <a:srgbClr val="4C4C4C"/>
                </a:solidFill>
                <a:latin typeface="Comic Sans MS"/>
                <a:cs typeface="Comic Sans MS"/>
              </a:rPr>
              <a:t>E</a:t>
            </a:r>
            <a:r>
              <a:rPr sz="2800" spc="540" dirty="0">
                <a:solidFill>
                  <a:srgbClr val="4C4C4C"/>
                </a:solidFill>
                <a:latin typeface="Comic Sans MS"/>
                <a:cs typeface="Comic Sans MS"/>
              </a:rPr>
              <a:t>-</a:t>
            </a:r>
            <a:r>
              <a:rPr sz="2800" spc="10" dirty="0">
                <a:solidFill>
                  <a:srgbClr val="4C4C4C"/>
                </a:solidFill>
                <a:latin typeface="Comic Sans MS"/>
                <a:cs typeface="Comic Sans MS"/>
              </a:rPr>
              <a:t>N</a:t>
            </a:r>
            <a:r>
              <a:rPr sz="2800" spc="365" dirty="0">
                <a:solidFill>
                  <a:srgbClr val="4C4C4C"/>
                </a:solidFill>
                <a:latin typeface="Comic Sans MS"/>
                <a:cs typeface="Comic Sans MS"/>
              </a:rPr>
              <a:t>+</a:t>
            </a:r>
            <a:r>
              <a:rPr sz="2800" spc="-20" dirty="0">
                <a:solidFill>
                  <a:srgbClr val="4C4C4C"/>
                </a:solidFill>
                <a:latin typeface="Comic Sans MS"/>
                <a:cs typeface="Comic Sans MS"/>
              </a:rPr>
              <a:t>2</a:t>
            </a:r>
            <a:r>
              <a:rPr sz="2800" spc="379" dirty="0">
                <a:solidFill>
                  <a:srgbClr val="4C4C4C"/>
                </a:solidFill>
                <a:latin typeface="Comic Sans MS"/>
                <a:cs typeface="Comic Sans MS"/>
              </a:rPr>
              <a:t> </a:t>
            </a:r>
            <a:r>
              <a:rPr sz="2800" spc="270" dirty="0">
                <a:solidFill>
                  <a:srgbClr val="4C4C4C"/>
                </a:solidFill>
                <a:latin typeface="Comic Sans MS"/>
                <a:cs typeface="Comic Sans MS"/>
              </a:rPr>
              <a:t>=</a:t>
            </a:r>
            <a:r>
              <a:rPr sz="2800" spc="370" dirty="0">
                <a:solidFill>
                  <a:srgbClr val="4C4C4C"/>
                </a:solidFill>
                <a:latin typeface="Comic Sans MS"/>
                <a:cs typeface="Comic Sans MS"/>
              </a:rPr>
              <a:t> </a:t>
            </a:r>
            <a:r>
              <a:rPr sz="2800" spc="-20" dirty="0">
                <a:solidFill>
                  <a:srgbClr val="4C4C4C"/>
                </a:solidFill>
                <a:latin typeface="Comic Sans MS"/>
                <a:cs typeface="Comic Sans MS"/>
              </a:rPr>
              <a:t>4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968" y="5835395"/>
            <a:ext cx="2393316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pc="-5" dirty="0">
                <a:latin typeface="Verdana"/>
                <a:cs typeface="Verdana"/>
              </a:rPr>
              <a:t>[s</a:t>
            </a:r>
            <a:r>
              <a:rPr dirty="0">
                <a:latin typeface="Verdana"/>
                <a:cs typeface="Verdana"/>
              </a:rPr>
              <a:t>um</a:t>
            </a:r>
            <a:r>
              <a:rPr spc="-10" dirty="0">
                <a:latin typeface="Verdana"/>
                <a:cs typeface="Verdana"/>
              </a:rPr>
              <a:t>b</a:t>
            </a:r>
            <a:r>
              <a:rPr spc="-20" dirty="0">
                <a:latin typeface="Verdana"/>
                <a:cs typeface="Verdana"/>
              </a:rPr>
              <a:t>e</a:t>
            </a:r>
            <a:r>
              <a:rPr spc="-10" dirty="0">
                <a:latin typeface="Verdana"/>
                <a:cs typeface="Verdana"/>
              </a:rPr>
              <a:t>r: Pre</a:t>
            </a:r>
            <a:r>
              <a:rPr spc="-5" dirty="0">
                <a:latin typeface="Verdana"/>
                <a:cs typeface="Verdana"/>
              </a:rPr>
              <a:t>ss</a:t>
            </a:r>
            <a:r>
              <a:rPr dirty="0">
                <a:latin typeface="Verdana"/>
                <a:cs typeface="Verdana"/>
              </a:rPr>
              <a:t>m</a:t>
            </a:r>
            <a:r>
              <a:rPr spc="-20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n]</a:t>
            </a:r>
            <a:endParaRPr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8556" marR="12696" indent="-29201"/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dirty="0">
                <a:latin typeface="Arial"/>
                <a:cs typeface="Arial"/>
              </a:rPr>
              <a:t>C 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OM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EX</a:t>
            </a:r>
            <a:r>
              <a:rPr spc="-5" dirty="0">
                <a:latin typeface="Arial"/>
                <a:cs typeface="Arial"/>
              </a:rPr>
              <a:t>IT</a:t>
            </a:r>
            <a:r>
              <a:rPr dirty="0"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6134" y="1162807"/>
            <a:ext cx="5393435" cy="5460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9651" y="1170941"/>
            <a:ext cx="5859780" cy="3275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4856"/>
            <a:r>
              <a:rPr sz="4400" spc="-5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1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M</a:t>
            </a:r>
            <a:r>
              <a:rPr sz="4400" spc="-5" dirty="0">
                <a:latin typeface="Arial"/>
                <a:cs typeface="Arial"/>
              </a:rPr>
              <a:t>IN</a:t>
            </a:r>
            <a:r>
              <a:rPr sz="4400" spc="-20" dirty="0">
                <a:latin typeface="Arial"/>
                <a:cs typeface="Arial"/>
              </a:rPr>
              <a:t>O</a:t>
            </a:r>
            <a:r>
              <a:rPr sz="4400" spc="-5" dirty="0">
                <a:latin typeface="Arial"/>
                <a:cs typeface="Arial"/>
              </a:rPr>
              <a:t>L</a:t>
            </a:r>
            <a:r>
              <a:rPr sz="4400" spc="-10" dirty="0">
                <a:latin typeface="Arial"/>
                <a:cs typeface="Arial"/>
              </a:rPr>
              <a:t>OG</a:t>
            </a:r>
            <a:r>
              <a:rPr sz="4400" dirty="0">
                <a:latin typeface="Arial"/>
                <a:cs typeface="Arial"/>
              </a:rPr>
              <a:t>I</a:t>
            </a:r>
            <a:endParaRPr sz="4400">
              <a:latin typeface="Arial"/>
              <a:cs typeface="Arial"/>
            </a:endParaRPr>
          </a:p>
          <a:p>
            <a:pPr>
              <a:lnSpc>
                <a:spcPts val="649"/>
              </a:lnSpc>
              <a:spcBef>
                <a:spcPts val="1"/>
              </a:spcBef>
            </a:pPr>
            <a:endParaRPr sz="600"/>
          </a:p>
          <a:p>
            <a:pPr marL="76175" marR="3870981" indent="-64114">
              <a:lnSpc>
                <a:spcPct val="137500"/>
              </a:lnSpc>
            </a:pPr>
            <a:r>
              <a:rPr sz="4100" b="1" spc="-36" dirty="0">
                <a:solidFill>
                  <a:srgbClr val="0032CC"/>
                </a:solidFill>
                <a:latin typeface="Arial"/>
                <a:cs typeface="Arial"/>
              </a:rPr>
              <a:t>F</a:t>
            </a:r>
            <a:r>
              <a:rPr sz="4100" b="1" spc="-29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4100" b="1" spc="-15" dirty="0">
                <a:solidFill>
                  <a:srgbClr val="0032CC"/>
                </a:solidFill>
                <a:latin typeface="Arial"/>
                <a:cs typeface="Arial"/>
              </a:rPr>
              <a:t>il</a:t>
            </a:r>
            <a:r>
              <a:rPr sz="4100" b="1" spc="-36" dirty="0">
                <a:solidFill>
                  <a:srgbClr val="0032CC"/>
                </a:solidFill>
                <a:latin typeface="Arial"/>
                <a:cs typeface="Arial"/>
              </a:rPr>
              <a:t>u</a:t>
            </a:r>
            <a:r>
              <a:rPr sz="4100" b="1" spc="-20" dirty="0">
                <a:solidFill>
                  <a:srgbClr val="0032CC"/>
                </a:solidFill>
                <a:latin typeface="Arial"/>
                <a:cs typeface="Arial"/>
              </a:rPr>
              <a:t>r</a:t>
            </a:r>
            <a:r>
              <a:rPr sz="4100" b="1" spc="-29" dirty="0">
                <a:solidFill>
                  <a:srgbClr val="0032CC"/>
                </a:solidFill>
                <a:latin typeface="Arial"/>
                <a:cs typeface="Arial"/>
              </a:rPr>
              <a:t>e</a:t>
            </a:r>
            <a:r>
              <a:rPr sz="4100" b="1" spc="-25" dirty="0">
                <a:solidFill>
                  <a:srgbClr val="0032CC"/>
                </a:solidFill>
                <a:latin typeface="Arial"/>
                <a:cs typeface="Arial"/>
              </a:rPr>
              <a:t>?</a:t>
            </a:r>
            <a:r>
              <a:rPr sz="4100" b="1" spc="-15" dirty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sz="4100" b="1" spc="-36" dirty="0">
                <a:solidFill>
                  <a:srgbClr val="0032CC"/>
                </a:solidFill>
                <a:latin typeface="Arial"/>
                <a:cs typeface="Arial"/>
              </a:rPr>
              <a:t>E</a:t>
            </a:r>
            <a:r>
              <a:rPr sz="4100" b="1" spc="-20" dirty="0">
                <a:solidFill>
                  <a:srgbClr val="0032CC"/>
                </a:solidFill>
                <a:latin typeface="Arial"/>
                <a:cs typeface="Arial"/>
              </a:rPr>
              <a:t>rr</a:t>
            </a:r>
            <a:r>
              <a:rPr sz="4100" b="1" spc="-36" dirty="0">
                <a:solidFill>
                  <a:srgbClr val="0032CC"/>
                </a:solidFill>
                <a:latin typeface="Arial"/>
                <a:cs typeface="Arial"/>
              </a:rPr>
              <a:t>o</a:t>
            </a:r>
            <a:r>
              <a:rPr sz="4100" b="1" spc="-20" dirty="0">
                <a:solidFill>
                  <a:srgbClr val="0032CC"/>
                </a:solidFill>
                <a:latin typeface="Arial"/>
                <a:cs typeface="Arial"/>
              </a:rPr>
              <a:t>r</a:t>
            </a:r>
            <a:r>
              <a:rPr sz="4100" b="1" spc="5" dirty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sz="4100" b="1" spc="-25" dirty="0">
                <a:solidFill>
                  <a:srgbClr val="0032CC"/>
                </a:solidFill>
                <a:latin typeface="Arial"/>
                <a:cs typeface="Arial"/>
              </a:rPr>
              <a:t>?</a:t>
            </a:r>
            <a:r>
              <a:rPr sz="4100" b="1" spc="-15" dirty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sz="4100" b="1" spc="-36" dirty="0">
                <a:solidFill>
                  <a:srgbClr val="0032CC"/>
                </a:solidFill>
                <a:latin typeface="Arial"/>
                <a:cs typeface="Arial"/>
              </a:rPr>
              <a:t>F</a:t>
            </a:r>
            <a:r>
              <a:rPr sz="4100" b="1" spc="-29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4100" b="1" spc="-36" dirty="0">
                <a:solidFill>
                  <a:srgbClr val="0032CC"/>
                </a:solidFill>
                <a:latin typeface="Arial"/>
                <a:cs typeface="Arial"/>
              </a:rPr>
              <a:t>u</a:t>
            </a:r>
            <a:r>
              <a:rPr sz="4100" b="1" spc="-15" dirty="0">
                <a:solidFill>
                  <a:srgbClr val="0032CC"/>
                </a:solidFill>
                <a:latin typeface="Arial"/>
                <a:cs typeface="Arial"/>
              </a:rPr>
              <a:t>lt</a:t>
            </a:r>
            <a:r>
              <a:rPr sz="4100" b="1" spc="15" dirty="0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sz="4100" b="1" spc="-25" dirty="0">
                <a:solidFill>
                  <a:srgbClr val="0032CC"/>
                </a:solidFill>
                <a:latin typeface="Arial"/>
                <a:cs typeface="Arial"/>
              </a:rPr>
              <a:t>?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3843" y="1942592"/>
            <a:ext cx="5001260" cy="419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5924" indent="-533228">
              <a:lnSpc>
                <a:spcPts val="3300"/>
              </a:lnSpc>
              <a:buClr>
                <a:srgbClr val="4C4C4C"/>
              </a:buClr>
              <a:buFont typeface="Century Gothic"/>
              <a:buChar char="•"/>
              <a:tabLst>
                <a:tab pos="545289" algn="l"/>
              </a:tabLst>
            </a:pP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K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mpl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…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8556" marR="12696" indent="-29201"/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dirty="0">
                <a:latin typeface="Arial"/>
                <a:cs typeface="Arial"/>
              </a:rPr>
              <a:t>C 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OM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EX</a:t>
            </a:r>
            <a:r>
              <a:rPr spc="-5" dirty="0">
                <a:latin typeface="Arial"/>
                <a:cs typeface="Arial"/>
              </a:rPr>
              <a:t>IT</a:t>
            </a:r>
            <a:r>
              <a:rPr dirty="0"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6947" y="2581657"/>
            <a:ext cx="417575" cy="254507"/>
          </a:xfrm>
          <a:custGeom>
            <a:avLst/>
            <a:gdLst/>
            <a:ahLst/>
            <a:cxnLst/>
            <a:rect l="l" t="t" r="r" b="b"/>
            <a:pathLst>
              <a:path w="417575" h="254507">
                <a:moveTo>
                  <a:pt x="0" y="0"/>
                </a:moveTo>
                <a:lnTo>
                  <a:pt x="0" y="254507"/>
                </a:lnTo>
                <a:lnTo>
                  <a:pt x="417575" y="254507"/>
                </a:lnTo>
                <a:lnTo>
                  <a:pt x="41757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4946" y="3956305"/>
            <a:ext cx="417575" cy="416051"/>
          </a:xfrm>
          <a:custGeom>
            <a:avLst/>
            <a:gdLst/>
            <a:ahLst/>
            <a:cxnLst/>
            <a:rect l="l" t="t" r="r" b="b"/>
            <a:pathLst>
              <a:path w="417575" h="416051">
                <a:moveTo>
                  <a:pt x="208787" y="0"/>
                </a:moveTo>
                <a:lnTo>
                  <a:pt x="158942" y="6033"/>
                </a:lnTo>
                <a:lnTo>
                  <a:pt x="113283" y="23166"/>
                </a:lnTo>
                <a:lnTo>
                  <a:pt x="73323" y="49948"/>
                </a:lnTo>
                <a:lnTo>
                  <a:pt x="40574" y="84929"/>
                </a:lnTo>
                <a:lnTo>
                  <a:pt x="16549" y="126658"/>
                </a:lnTo>
                <a:lnTo>
                  <a:pt x="2759" y="173685"/>
                </a:lnTo>
                <a:lnTo>
                  <a:pt x="0" y="207263"/>
                </a:lnTo>
                <a:lnTo>
                  <a:pt x="699" y="224457"/>
                </a:lnTo>
                <a:lnTo>
                  <a:pt x="10741" y="273454"/>
                </a:lnTo>
                <a:lnTo>
                  <a:pt x="31522" y="317472"/>
                </a:lnTo>
                <a:lnTo>
                  <a:pt x="61531" y="355091"/>
                </a:lnTo>
                <a:lnTo>
                  <a:pt x="99255" y="384893"/>
                </a:lnTo>
                <a:lnTo>
                  <a:pt x="143182" y="405457"/>
                </a:lnTo>
                <a:lnTo>
                  <a:pt x="191800" y="415363"/>
                </a:lnTo>
                <a:lnTo>
                  <a:pt x="208787" y="416051"/>
                </a:lnTo>
                <a:lnTo>
                  <a:pt x="225981" y="415363"/>
                </a:lnTo>
                <a:lnTo>
                  <a:pt x="274978" y="405457"/>
                </a:lnTo>
                <a:lnTo>
                  <a:pt x="318996" y="384893"/>
                </a:lnTo>
                <a:lnTo>
                  <a:pt x="356615" y="355091"/>
                </a:lnTo>
                <a:lnTo>
                  <a:pt x="386417" y="317472"/>
                </a:lnTo>
                <a:lnTo>
                  <a:pt x="406981" y="273454"/>
                </a:lnTo>
                <a:lnTo>
                  <a:pt x="416887" y="224457"/>
                </a:lnTo>
                <a:lnTo>
                  <a:pt x="417575" y="207263"/>
                </a:lnTo>
                <a:lnTo>
                  <a:pt x="416887" y="190287"/>
                </a:lnTo>
                <a:lnTo>
                  <a:pt x="406981" y="141817"/>
                </a:lnTo>
                <a:lnTo>
                  <a:pt x="386417" y="98161"/>
                </a:lnTo>
                <a:lnTo>
                  <a:pt x="356615" y="60769"/>
                </a:lnTo>
                <a:lnTo>
                  <a:pt x="318996" y="31093"/>
                </a:lnTo>
                <a:lnTo>
                  <a:pt x="274978" y="10582"/>
                </a:lnTo>
                <a:lnTo>
                  <a:pt x="225981" y="688"/>
                </a:lnTo>
                <a:lnTo>
                  <a:pt x="208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0093" y="3998977"/>
            <a:ext cx="472439" cy="256031"/>
          </a:xfrm>
          <a:custGeom>
            <a:avLst/>
            <a:gdLst/>
            <a:ahLst/>
            <a:cxnLst/>
            <a:rect l="l" t="t" r="r" b="b"/>
            <a:pathLst>
              <a:path w="472439" h="256031">
                <a:moveTo>
                  <a:pt x="0" y="0"/>
                </a:moveTo>
                <a:lnTo>
                  <a:pt x="0" y="256031"/>
                </a:lnTo>
                <a:lnTo>
                  <a:pt x="472439" y="256031"/>
                </a:lnTo>
                <a:lnTo>
                  <a:pt x="4724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8303" y="3457955"/>
            <a:ext cx="553211" cy="528827"/>
          </a:xfrm>
          <a:custGeom>
            <a:avLst/>
            <a:gdLst/>
            <a:ahLst/>
            <a:cxnLst/>
            <a:rect l="l" t="t" r="r" b="b"/>
            <a:pathLst>
              <a:path w="553211" h="528827">
                <a:moveTo>
                  <a:pt x="50632" y="471007"/>
                </a:moveTo>
                <a:lnTo>
                  <a:pt x="28955" y="448055"/>
                </a:lnTo>
                <a:lnTo>
                  <a:pt x="0" y="528827"/>
                </a:lnTo>
                <a:lnTo>
                  <a:pt x="41147" y="515629"/>
                </a:lnTo>
                <a:lnTo>
                  <a:pt x="41147" y="480059"/>
                </a:lnTo>
                <a:lnTo>
                  <a:pt x="50632" y="471007"/>
                </a:lnTo>
                <a:close/>
              </a:path>
              <a:path w="553211" h="528827">
                <a:moveTo>
                  <a:pt x="59508" y="480406"/>
                </a:moveTo>
                <a:lnTo>
                  <a:pt x="50632" y="471007"/>
                </a:lnTo>
                <a:lnTo>
                  <a:pt x="41147" y="480059"/>
                </a:lnTo>
                <a:lnTo>
                  <a:pt x="50291" y="489203"/>
                </a:lnTo>
                <a:lnTo>
                  <a:pt x="59508" y="480406"/>
                </a:lnTo>
                <a:close/>
              </a:path>
              <a:path w="553211" h="528827">
                <a:moveTo>
                  <a:pt x="80771" y="502919"/>
                </a:moveTo>
                <a:lnTo>
                  <a:pt x="59508" y="480406"/>
                </a:lnTo>
                <a:lnTo>
                  <a:pt x="50291" y="489203"/>
                </a:lnTo>
                <a:lnTo>
                  <a:pt x="41147" y="480059"/>
                </a:lnTo>
                <a:lnTo>
                  <a:pt x="41147" y="515629"/>
                </a:lnTo>
                <a:lnTo>
                  <a:pt x="80771" y="502919"/>
                </a:lnTo>
                <a:close/>
              </a:path>
              <a:path w="553211" h="528827">
                <a:moveTo>
                  <a:pt x="553211" y="9143"/>
                </a:moveTo>
                <a:lnTo>
                  <a:pt x="544067" y="0"/>
                </a:lnTo>
                <a:lnTo>
                  <a:pt x="50632" y="471007"/>
                </a:lnTo>
                <a:lnTo>
                  <a:pt x="59508" y="480406"/>
                </a:lnTo>
                <a:lnTo>
                  <a:pt x="5532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3665" y="3457955"/>
            <a:ext cx="633983" cy="528827"/>
          </a:xfrm>
          <a:custGeom>
            <a:avLst/>
            <a:gdLst/>
            <a:ahLst/>
            <a:cxnLst/>
            <a:rect l="l" t="t" r="r" b="b"/>
            <a:pathLst>
              <a:path w="633983" h="528827">
                <a:moveTo>
                  <a:pt x="579768" y="474793"/>
                </a:moveTo>
                <a:lnTo>
                  <a:pt x="7619" y="0"/>
                </a:lnTo>
                <a:lnTo>
                  <a:pt x="0" y="9143"/>
                </a:lnTo>
                <a:lnTo>
                  <a:pt x="571610" y="484735"/>
                </a:lnTo>
                <a:lnTo>
                  <a:pt x="579768" y="474793"/>
                </a:lnTo>
                <a:close/>
              </a:path>
              <a:path w="633983" h="528827">
                <a:moveTo>
                  <a:pt x="589787" y="518188"/>
                </a:moveTo>
                <a:lnTo>
                  <a:pt x="589787" y="483107"/>
                </a:lnTo>
                <a:lnTo>
                  <a:pt x="580643" y="492251"/>
                </a:lnTo>
                <a:lnTo>
                  <a:pt x="571610" y="484735"/>
                </a:lnTo>
                <a:lnTo>
                  <a:pt x="551687" y="509015"/>
                </a:lnTo>
                <a:lnTo>
                  <a:pt x="589787" y="518188"/>
                </a:lnTo>
                <a:close/>
              </a:path>
              <a:path w="633983" h="528827">
                <a:moveTo>
                  <a:pt x="589787" y="483107"/>
                </a:moveTo>
                <a:lnTo>
                  <a:pt x="579768" y="474793"/>
                </a:lnTo>
                <a:lnTo>
                  <a:pt x="571610" y="484735"/>
                </a:lnTo>
                <a:lnTo>
                  <a:pt x="580643" y="492251"/>
                </a:lnTo>
                <a:lnTo>
                  <a:pt x="589787" y="483107"/>
                </a:lnTo>
                <a:close/>
              </a:path>
              <a:path w="633983" h="528827">
                <a:moveTo>
                  <a:pt x="633983" y="528827"/>
                </a:moveTo>
                <a:lnTo>
                  <a:pt x="600455" y="449579"/>
                </a:lnTo>
                <a:lnTo>
                  <a:pt x="579768" y="474793"/>
                </a:lnTo>
                <a:lnTo>
                  <a:pt x="589787" y="483107"/>
                </a:lnTo>
                <a:lnTo>
                  <a:pt x="589787" y="518188"/>
                </a:lnTo>
                <a:lnTo>
                  <a:pt x="633983" y="528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7635" y="2849882"/>
            <a:ext cx="76199" cy="254507"/>
          </a:xfrm>
          <a:custGeom>
            <a:avLst/>
            <a:gdLst/>
            <a:ahLst/>
            <a:cxnLst/>
            <a:rect l="l" t="t" r="r" b="b"/>
            <a:pathLst>
              <a:path w="76199" h="254507">
                <a:moveTo>
                  <a:pt x="76199" y="178307"/>
                </a:moveTo>
                <a:lnTo>
                  <a:pt x="0" y="178307"/>
                </a:lnTo>
                <a:lnTo>
                  <a:pt x="32003" y="242315"/>
                </a:lnTo>
                <a:lnTo>
                  <a:pt x="32003" y="192023"/>
                </a:lnTo>
                <a:lnTo>
                  <a:pt x="44195" y="192023"/>
                </a:lnTo>
                <a:lnTo>
                  <a:pt x="44195" y="242315"/>
                </a:lnTo>
                <a:lnTo>
                  <a:pt x="76199" y="178307"/>
                </a:lnTo>
                <a:close/>
              </a:path>
              <a:path w="76199" h="254507">
                <a:moveTo>
                  <a:pt x="44195" y="178307"/>
                </a:moveTo>
                <a:lnTo>
                  <a:pt x="44195" y="0"/>
                </a:lnTo>
                <a:lnTo>
                  <a:pt x="32003" y="0"/>
                </a:lnTo>
                <a:lnTo>
                  <a:pt x="32003" y="178307"/>
                </a:lnTo>
                <a:lnTo>
                  <a:pt x="44195" y="178307"/>
                </a:lnTo>
                <a:close/>
              </a:path>
              <a:path w="76199" h="254507">
                <a:moveTo>
                  <a:pt x="44195" y="242315"/>
                </a:moveTo>
                <a:lnTo>
                  <a:pt x="44195" y="192023"/>
                </a:lnTo>
                <a:lnTo>
                  <a:pt x="32003" y="192023"/>
                </a:lnTo>
                <a:lnTo>
                  <a:pt x="32003" y="242315"/>
                </a:lnTo>
                <a:lnTo>
                  <a:pt x="38099" y="254507"/>
                </a:lnTo>
                <a:lnTo>
                  <a:pt x="44195" y="242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2809" y="6690361"/>
            <a:ext cx="469391" cy="254507"/>
          </a:xfrm>
          <a:custGeom>
            <a:avLst/>
            <a:gdLst/>
            <a:ahLst/>
            <a:cxnLst/>
            <a:rect l="l" t="t" r="r" b="b"/>
            <a:pathLst>
              <a:path w="469391" h="254507">
                <a:moveTo>
                  <a:pt x="0" y="0"/>
                </a:moveTo>
                <a:lnTo>
                  <a:pt x="0" y="254507"/>
                </a:lnTo>
                <a:lnTo>
                  <a:pt x="469391" y="254507"/>
                </a:lnTo>
                <a:lnTo>
                  <a:pt x="46939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7535" y="4913376"/>
            <a:ext cx="470915" cy="256031"/>
          </a:xfrm>
          <a:custGeom>
            <a:avLst/>
            <a:gdLst/>
            <a:ahLst/>
            <a:cxnLst/>
            <a:rect l="l" t="t" r="r" b="b"/>
            <a:pathLst>
              <a:path w="470915" h="256031">
                <a:moveTo>
                  <a:pt x="0" y="0"/>
                </a:moveTo>
                <a:lnTo>
                  <a:pt x="0" y="256031"/>
                </a:lnTo>
                <a:lnTo>
                  <a:pt x="470915" y="256031"/>
                </a:lnTo>
                <a:lnTo>
                  <a:pt x="4709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2935" y="4913376"/>
            <a:ext cx="470915" cy="256031"/>
          </a:xfrm>
          <a:custGeom>
            <a:avLst/>
            <a:gdLst/>
            <a:ahLst/>
            <a:cxnLst/>
            <a:rect l="l" t="t" r="r" b="b"/>
            <a:pathLst>
              <a:path w="470915" h="256031">
                <a:moveTo>
                  <a:pt x="0" y="0"/>
                </a:moveTo>
                <a:lnTo>
                  <a:pt x="0" y="256031"/>
                </a:lnTo>
                <a:lnTo>
                  <a:pt x="470915" y="256031"/>
                </a:lnTo>
                <a:lnTo>
                  <a:pt x="4709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6947" y="3118105"/>
            <a:ext cx="417575" cy="416051"/>
          </a:xfrm>
          <a:custGeom>
            <a:avLst/>
            <a:gdLst/>
            <a:ahLst/>
            <a:cxnLst/>
            <a:rect l="l" t="t" r="r" b="b"/>
            <a:pathLst>
              <a:path w="417575" h="416051">
                <a:moveTo>
                  <a:pt x="208787" y="0"/>
                </a:moveTo>
                <a:lnTo>
                  <a:pt x="158942" y="6033"/>
                </a:lnTo>
                <a:lnTo>
                  <a:pt x="113283" y="23166"/>
                </a:lnTo>
                <a:lnTo>
                  <a:pt x="73323" y="49948"/>
                </a:lnTo>
                <a:lnTo>
                  <a:pt x="40574" y="84929"/>
                </a:lnTo>
                <a:lnTo>
                  <a:pt x="16549" y="126658"/>
                </a:lnTo>
                <a:lnTo>
                  <a:pt x="2759" y="173685"/>
                </a:lnTo>
                <a:lnTo>
                  <a:pt x="0" y="207263"/>
                </a:lnTo>
                <a:lnTo>
                  <a:pt x="699" y="224457"/>
                </a:lnTo>
                <a:lnTo>
                  <a:pt x="10741" y="273454"/>
                </a:lnTo>
                <a:lnTo>
                  <a:pt x="31522" y="317472"/>
                </a:lnTo>
                <a:lnTo>
                  <a:pt x="61531" y="355091"/>
                </a:lnTo>
                <a:lnTo>
                  <a:pt x="99255" y="384893"/>
                </a:lnTo>
                <a:lnTo>
                  <a:pt x="143182" y="405457"/>
                </a:lnTo>
                <a:lnTo>
                  <a:pt x="191800" y="415363"/>
                </a:lnTo>
                <a:lnTo>
                  <a:pt x="208787" y="416051"/>
                </a:lnTo>
                <a:lnTo>
                  <a:pt x="225981" y="415363"/>
                </a:lnTo>
                <a:lnTo>
                  <a:pt x="274978" y="405457"/>
                </a:lnTo>
                <a:lnTo>
                  <a:pt x="318996" y="384893"/>
                </a:lnTo>
                <a:lnTo>
                  <a:pt x="356615" y="355091"/>
                </a:lnTo>
                <a:lnTo>
                  <a:pt x="386417" y="317472"/>
                </a:lnTo>
                <a:lnTo>
                  <a:pt x="406981" y="273454"/>
                </a:lnTo>
                <a:lnTo>
                  <a:pt x="416887" y="224457"/>
                </a:lnTo>
                <a:lnTo>
                  <a:pt x="417575" y="207263"/>
                </a:lnTo>
                <a:lnTo>
                  <a:pt x="416887" y="190287"/>
                </a:lnTo>
                <a:lnTo>
                  <a:pt x="406981" y="141817"/>
                </a:lnTo>
                <a:lnTo>
                  <a:pt x="386417" y="98161"/>
                </a:lnTo>
                <a:lnTo>
                  <a:pt x="356615" y="60769"/>
                </a:lnTo>
                <a:lnTo>
                  <a:pt x="318996" y="31093"/>
                </a:lnTo>
                <a:lnTo>
                  <a:pt x="274978" y="10582"/>
                </a:lnTo>
                <a:lnTo>
                  <a:pt x="225981" y="688"/>
                </a:lnTo>
                <a:lnTo>
                  <a:pt x="208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02069" y="2582162"/>
            <a:ext cx="133986" cy="861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1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 marL="12696"/>
            <a:r>
              <a:rPr sz="1700" dirty="0"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0066" y="4010152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1605" y="3997958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9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1376" y="4230625"/>
            <a:ext cx="399287" cy="600455"/>
          </a:xfrm>
          <a:custGeom>
            <a:avLst/>
            <a:gdLst/>
            <a:ahLst/>
            <a:cxnLst/>
            <a:rect l="l" t="t" r="r" b="b"/>
            <a:pathLst>
              <a:path w="399287" h="600455">
                <a:moveTo>
                  <a:pt x="37485" y="533426"/>
                </a:moveTo>
                <a:lnTo>
                  <a:pt x="10667" y="515111"/>
                </a:lnTo>
                <a:lnTo>
                  <a:pt x="0" y="600455"/>
                </a:lnTo>
                <a:lnTo>
                  <a:pt x="30479" y="582675"/>
                </a:lnTo>
                <a:lnTo>
                  <a:pt x="30479" y="544067"/>
                </a:lnTo>
                <a:lnTo>
                  <a:pt x="37485" y="533426"/>
                </a:lnTo>
                <a:close/>
              </a:path>
              <a:path w="399287" h="600455">
                <a:moveTo>
                  <a:pt x="46581" y="539638"/>
                </a:moveTo>
                <a:lnTo>
                  <a:pt x="37485" y="533426"/>
                </a:lnTo>
                <a:lnTo>
                  <a:pt x="30479" y="544067"/>
                </a:lnTo>
                <a:lnTo>
                  <a:pt x="39623" y="550163"/>
                </a:lnTo>
                <a:lnTo>
                  <a:pt x="46581" y="539638"/>
                </a:lnTo>
                <a:close/>
              </a:path>
              <a:path w="399287" h="600455">
                <a:moveTo>
                  <a:pt x="73151" y="557783"/>
                </a:moveTo>
                <a:lnTo>
                  <a:pt x="46581" y="539638"/>
                </a:lnTo>
                <a:lnTo>
                  <a:pt x="39623" y="550163"/>
                </a:lnTo>
                <a:lnTo>
                  <a:pt x="30479" y="544067"/>
                </a:lnTo>
                <a:lnTo>
                  <a:pt x="30479" y="582675"/>
                </a:lnTo>
                <a:lnTo>
                  <a:pt x="73151" y="557783"/>
                </a:lnTo>
                <a:close/>
              </a:path>
              <a:path w="399287" h="600455">
                <a:moveTo>
                  <a:pt x="399287" y="6095"/>
                </a:moveTo>
                <a:lnTo>
                  <a:pt x="388619" y="0"/>
                </a:lnTo>
                <a:lnTo>
                  <a:pt x="37485" y="533426"/>
                </a:lnTo>
                <a:lnTo>
                  <a:pt x="46581" y="539638"/>
                </a:lnTo>
                <a:lnTo>
                  <a:pt x="3992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0996" y="4229100"/>
            <a:ext cx="525779" cy="601979"/>
          </a:xfrm>
          <a:custGeom>
            <a:avLst/>
            <a:gdLst/>
            <a:ahLst/>
            <a:cxnLst/>
            <a:rect l="l" t="t" r="r" b="b"/>
            <a:pathLst>
              <a:path w="525779" h="601979">
                <a:moveTo>
                  <a:pt x="480658" y="540339"/>
                </a:moveTo>
                <a:lnTo>
                  <a:pt x="10667" y="0"/>
                </a:lnTo>
                <a:lnTo>
                  <a:pt x="0" y="9143"/>
                </a:lnTo>
                <a:lnTo>
                  <a:pt x="471645" y="548167"/>
                </a:lnTo>
                <a:lnTo>
                  <a:pt x="480658" y="540339"/>
                </a:lnTo>
                <a:close/>
              </a:path>
              <a:path w="525779" h="601979">
                <a:moveTo>
                  <a:pt x="489203" y="587208"/>
                </a:moveTo>
                <a:lnTo>
                  <a:pt x="489203" y="550163"/>
                </a:lnTo>
                <a:lnTo>
                  <a:pt x="480059" y="557783"/>
                </a:lnTo>
                <a:lnTo>
                  <a:pt x="471645" y="548167"/>
                </a:lnTo>
                <a:lnTo>
                  <a:pt x="446531" y="569975"/>
                </a:lnTo>
                <a:lnTo>
                  <a:pt x="489203" y="587208"/>
                </a:lnTo>
                <a:close/>
              </a:path>
              <a:path w="525779" h="601979">
                <a:moveTo>
                  <a:pt x="489203" y="550163"/>
                </a:moveTo>
                <a:lnTo>
                  <a:pt x="480658" y="540339"/>
                </a:lnTo>
                <a:lnTo>
                  <a:pt x="471645" y="548167"/>
                </a:lnTo>
                <a:lnTo>
                  <a:pt x="480059" y="557783"/>
                </a:lnTo>
                <a:lnTo>
                  <a:pt x="489203" y="550163"/>
                </a:lnTo>
                <a:close/>
              </a:path>
              <a:path w="525779" h="601979">
                <a:moveTo>
                  <a:pt x="525779" y="601979"/>
                </a:moveTo>
                <a:lnTo>
                  <a:pt x="504443" y="519683"/>
                </a:lnTo>
                <a:lnTo>
                  <a:pt x="480658" y="540339"/>
                </a:lnTo>
                <a:lnTo>
                  <a:pt x="489203" y="550163"/>
                </a:lnTo>
                <a:lnTo>
                  <a:pt x="489203" y="587208"/>
                </a:lnTo>
                <a:lnTo>
                  <a:pt x="525779" y="601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02200" y="5851143"/>
            <a:ext cx="123253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7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9"/>
              </a:spcBef>
            </a:pPr>
            <a:endParaRPr sz="5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 marR="12696" algn="r"/>
            <a:r>
              <a:rPr sz="1700" spc="-5" dirty="0">
                <a:latin typeface="Times New Roman"/>
                <a:cs typeface="Times New Roman"/>
              </a:rPr>
              <a:t>1</a:t>
            </a:r>
            <a:r>
              <a:rPr sz="1700" dirty="0">
                <a:latin typeface="Times New Roman"/>
                <a:cs typeface="Times New Roman"/>
              </a:rPr>
              <a:t>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6002" y="4912359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1401" y="4912359"/>
            <a:ext cx="133986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700" dirty="0">
                <a:latin typeface="Times New Roman"/>
                <a:cs typeface="Times New Roman"/>
              </a:rPr>
              <a:t>6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12209" y="5852161"/>
            <a:ext cx="469391" cy="254507"/>
          </a:xfrm>
          <a:custGeom>
            <a:avLst/>
            <a:gdLst/>
            <a:ahLst/>
            <a:cxnLst/>
            <a:rect l="l" t="t" r="r" b="b"/>
            <a:pathLst>
              <a:path w="469391" h="254507">
                <a:moveTo>
                  <a:pt x="0" y="0"/>
                </a:moveTo>
                <a:lnTo>
                  <a:pt x="0" y="254507"/>
                </a:lnTo>
                <a:lnTo>
                  <a:pt x="469391" y="254507"/>
                </a:lnTo>
                <a:lnTo>
                  <a:pt x="46939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0522" y="5219700"/>
            <a:ext cx="752856" cy="601979"/>
          </a:xfrm>
          <a:custGeom>
            <a:avLst/>
            <a:gdLst/>
            <a:ahLst/>
            <a:cxnLst/>
            <a:rect l="l" t="t" r="r" b="b"/>
            <a:pathLst>
              <a:path w="752855" h="601979">
                <a:moveTo>
                  <a:pt x="696954" y="549665"/>
                </a:moveTo>
                <a:lnTo>
                  <a:pt x="7619" y="0"/>
                </a:lnTo>
                <a:lnTo>
                  <a:pt x="0" y="9143"/>
                </a:lnTo>
                <a:lnTo>
                  <a:pt x="689405" y="558866"/>
                </a:lnTo>
                <a:lnTo>
                  <a:pt x="696954" y="549665"/>
                </a:lnTo>
                <a:close/>
              </a:path>
              <a:path w="752855" h="601979">
                <a:moveTo>
                  <a:pt x="707135" y="592004"/>
                </a:moveTo>
                <a:lnTo>
                  <a:pt x="707135" y="557783"/>
                </a:lnTo>
                <a:lnTo>
                  <a:pt x="699515" y="566927"/>
                </a:lnTo>
                <a:lnTo>
                  <a:pt x="689405" y="558866"/>
                </a:lnTo>
                <a:lnTo>
                  <a:pt x="669035" y="583691"/>
                </a:lnTo>
                <a:lnTo>
                  <a:pt x="707135" y="592004"/>
                </a:lnTo>
                <a:close/>
              </a:path>
              <a:path w="752855" h="601979">
                <a:moveTo>
                  <a:pt x="707135" y="557783"/>
                </a:moveTo>
                <a:lnTo>
                  <a:pt x="696954" y="549665"/>
                </a:lnTo>
                <a:lnTo>
                  <a:pt x="689405" y="558866"/>
                </a:lnTo>
                <a:lnTo>
                  <a:pt x="699515" y="566927"/>
                </a:lnTo>
                <a:lnTo>
                  <a:pt x="707135" y="557783"/>
                </a:lnTo>
                <a:close/>
              </a:path>
              <a:path w="752855" h="601979">
                <a:moveTo>
                  <a:pt x="752855" y="601979"/>
                </a:moveTo>
                <a:lnTo>
                  <a:pt x="717803" y="524255"/>
                </a:lnTo>
                <a:lnTo>
                  <a:pt x="696954" y="549665"/>
                </a:lnTo>
                <a:lnTo>
                  <a:pt x="707135" y="557783"/>
                </a:lnTo>
                <a:lnTo>
                  <a:pt x="707135" y="592004"/>
                </a:lnTo>
                <a:lnTo>
                  <a:pt x="752855" y="6019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3379" y="5219700"/>
            <a:ext cx="550163" cy="601979"/>
          </a:xfrm>
          <a:custGeom>
            <a:avLst/>
            <a:gdLst/>
            <a:ahLst/>
            <a:cxnLst/>
            <a:rect l="l" t="t" r="r" b="b"/>
            <a:pathLst>
              <a:path w="550163" h="601979">
                <a:moveTo>
                  <a:pt x="46285" y="541209"/>
                </a:moveTo>
                <a:lnTo>
                  <a:pt x="22859" y="519683"/>
                </a:lnTo>
                <a:lnTo>
                  <a:pt x="0" y="601979"/>
                </a:lnTo>
                <a:lnTo>
                  <a:pt x="38099" y="587326"/>
                </a:lnTo>
                <a:lnTo>
                  <a:pt x="38099" y="550163"/>
                </a:lnTo>
                <a:lnTo>
                  <a:pt x="46285" y="541209"/>
                </a:lnTo>
                <a:close/>
              </a:path>
              <a:path w="550163" h="601979">
                <a:moveTo>
                  <a:pt x="55797" y="549950"/>
                </a:moveTo>
                <a:lnTo>
                  <a:pt x="46285" y="541209"/>
                </a:lnTo>
                <a:lnTo>
                  <a:pt x="38099" y="550163"/>
                </a:lnTo>
                <a:lnTo>
                  <a:pt x="47243" y="559307"/>
                </a:lnTo>
                <a:lnTo>
                  <a:pt x="55797" y="549950"/>
                </a:lnTo>
                <a:close/>
              </a:path>
              <a:path w="550163" h="601979">
                <a:moveTo>
                  <a:pt x="79247" y="571499"/>
                </a:moveTo>
                <a:lnTo>
                  <a:pt x="55797" y="549950"/>
                </a:lnTo>
                <a:lnTo>
                  <a:pt x="47243" y="559307"/>
                </a:lnTo>
                <a:lnTo>
                  <a:pt x="38099" y="550163"/>
                </a:lnTo>
                <a:lnTo>
                  <a:pt x="38099" y="587326"/>
                </a:lnTo>
                <a:lnTo>
                  <a:pt x="79247" y="571499"/>
                </a:lnTo>
                <a:close/>
              </a:path>
              <a:path w="550163" h="601979">
                <a:moveTo>
                  <a:pt x="550163" y="9143"/>
                </a:moveTo>
                <a:lnTo>
                  <a:pt x="541019" y="0"/>
                </a:lnTo>
                <a:lnTo>
                  <a:pt x="46285" y="541209"/>
                </a:lnTo>
                <a:lnTo>
                  <a:pt x="55797" y="549950"/>
                </a:lnTo>
                <a:lnTo>
                  <a:pt x="55016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2523" y="6132577"/>
            <a:ext cx="981455" cy="527303"/>
          </a:xfrm>
          <a:custGeom>
            <a:avLst/>
            <a:gdLst/>
            <a:ahLst/>
            <a:cxnLst/>
            <a:rect l="l" t="t" r="r" b="b"/>
            <a:pathLst>
              <a:path w="981455" h="527303">
                <a:moveTo>
                  <a:pt x="917485" y="485070"/>
                </a:moveTo>
                <a:lnTo>
                  <a:pt x="6095" y="0"/>
                </a:lnTo>
                <a:lnTo>
                  <a:pt x="0" y="12191"/>
                </a:lnTo>
                <a:lnTo>
                  <a:pt x="910960" y="497033"/>
                </a:lnTo>
                <a:lnTo>
                  <a:pt x="917485" y="485070"/>
                </a:lnTo>
                <a:close/>
              </a:path>
              <a:path w="981455" h="527303">
                <a:moveTo>
                  <a:pt x="928115" y="525398"/>
                </a:moveTo>
                <a:lnTo>
                  <a:pt x="928115" y="490727"/>
                </a:lnTo>
                <a:lnTo>
                  <a:pt x="922019" y="502919"/>
                </a:lnTo>
                <a:lnTo>
                  <a:pt x="910960" y="497033"/>
                </a:lnTo>
                <a:lnTo>
                  <a:pt x="896111" y="524255"/>
                </a:lnTo>
                <a:lnTo>
                  <a:pt x="928115" y="525398"/>
                </a:lnTo>
                <a:close/>
              </a:path>
              <a:path w="981455" h="527303">
                <a:moveTo>
                  <a:pt x="928115" y="490727"/>
                </a:moveTo>
                <a:lnTo>
                  <a:pt x="917485" y="485070"/>
                </a:lnTo>
                <a:lnTo>
                  <a:pt x="910960" y="497033"/>
                </a:lnTo>
                <a:lnTo>
                  <a:pt x="922019" y="502919"/>
                </a:lnTo>
                <a:lnTo>
                  <a:pt x="928115" y="490727"/>
                </a:lnTo>
                <a:close/>
              </a:path>
              <a:path w="981455" h="527303">
                <a:moveTo>
                  <a:pt x="981455" y="527303"/>
                </a:moveTo>
                <a:lnTo>
                  <a:pt x="932687" y="457199"/>
                </a:lnTo>
                <a:lnTo>
                  <a:pt x="917485" y="485070"/>
                </a:lnTo>
                <a:lnTo>
                  <a:pt x="928115" y="490727"/>
                </a:lnTo>
                <a:lnTo>
                  <a:pt x="928115" y="525398"/>
                </a:lnTo>
                <a:lnTo>
                  <a:pt x="981455" y="527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9593" y="4308347"/>
            <a:ext cx="423671" cy="2351531"/>
          </a:xfrm>
          <a:custGeom>
            <a:avLst/>
            <a:gdLst/>
            <a:ahLst/>
            <a:cxnLst/>
            <a:rect l="l" t="t" r="r" b="b"/>
            <a:pathLst>
              <a:path w="423671" h="2351531">
                <a:moveTo>
                  <a:pt x="31060" y="2274940"/>
                </a:moveTo>
                <a:lnTo>
                  <a:pt x="0" y="2269235"/>
                </a:lnTo>
                <a:lnTo>
                  <a:pt x="24383" y="2351531"/>
                </a:lnTo>
                <a:lnTo>
                  <a:pt x="28955" y="2345297"/>
                </a:lnTo>
                <a:lnTo>
                  <a:pt x="28955" y="2287523"/>
                </a:lnTo>
                <a:lnTo>
                  <a:pt x="31060" y="2274940"/>
                </a:lnTo>
                <a:close/>
              </a:path>
              <a:path w="423671" h="2351531">
                <a:moveTo>
                  <a:pt x="43137" y="2277159"/>
                </a:moveTo>
                <a:lnTo>
                  <a:pt x="31060" y="2274940"/>
                </a:lnTo>
                <a:lnTo>
                  <a:pt x="28955" y="2287523"/>
                </a:lnTo>
                <a:lnTo>
                  <a:pt x="41147" y="2289047"/>
                </a:lnTo>
                <a:lnTo>
                  <a:pt x="43137" y="2277159"/>
                </a:lnTo>
                <a:close/>
              </a:path>
              <a:path w="423671" h="2351531">
                <a:moveTo>
                  <a:pt x="74675" y="2282951"/>
                </a:moveTo>
                <a:lnTo>
                  <a:pt x="43137" y="2277159"/>
                </a:lnTo>
                <a:lnTo>
                  <a:pt x="41147" y="2289047"/>
                </a:lnTo>
                <a:lnTo>
                  <a:pt x="28955" y="2287523"/>
                </a:lnTo>
                <a:lnTo>
                  <a:pt x="28955" y="2345297"/>
                </a:lnTo>
                <a:lnTo>
                  <a:pt x="74675" y="2282951"/>
                </a:lnTo>
                <a:close/>
              </a:path>
              <a:path w="423671" h="2351531">
                <a:moveTo>
                  <a:pt x="423671" y="3047"/>
                </a:moveTo>
                <a:lnTo>
                  <a:pt x="411479" y="0"/>
                </a:lnTo>
                <a:lnTo>
                  <a:pt x="31060" y="2274940"/>
                </a:lnTo>
                <a:lnTo>
                  <a:pt x="43137" y="2277159"/>
                </a:lnTo>
                <a:lnTo>
                  <a:pt x="423671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55481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spc="-65" dirty="0">
                <a:latin typeface="Century Gothic"/>
                <a:cs typeface="Century Gothic"/>
              </a:rPr>
              <a:t>L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36" dirty="0">
                <a:latin typeface="Century Gothic"/>
                <a:cs typeface="Century Gothic"/>
              </a:rPr>
              <a:t>h</a:t>
            </a:r>
            <a:r>
              <a:rPr sz="2500" spc="204" dirty="0">
                <a:latin typeface="Century Gothic"/>
                <a:cs typeface="Century Gothic"/>
              </a:rPr>
              <a:t>-</a:t>
            </a:r>
            <a:r>
              <a:rPr sz="2500" spc="-75" dirty="0">
                <a:latin typeface="Century Gothic"/>
                <a:cs typeface="Century Gothic"/>
              </a:rPr>
              <a:t>La</a:t>
            </a:r>
            <a:r>
              <a:rPr sz="2500" spc="-36" dirty="0">
                <a:latin typeface="Century Gothic"/>
                <a:cs typeface="Century Gothic"/>
              </a:rPr>
              <a:t>n</a:t>
            </a:r>
            <a:r>
              <a:rPr sz="2500" spc="-41" dirty="0">
                <a:latin typeface="Century Gothic"/>
                <a:cs typeface="Century Gothic"/>
              </a:rPr>
              <a:t>g</a:t>
            </a:r>
            <a:r>
              <a:rPr sz="2500" spc="176" dirty="0">
                <a:latin typeface="Century Gothic"/>
                <a:cs typeface="Century Gothic"/>
              </a:rPr>
              <a:t>k</a:t>
            </a:r>
            <a:r>
              <a:rPr sz="2500" spc="-75" dirty="0">
                <a:latin typeface="Century Gothic"/>
                <a:cs typeface="Century Gothic"/>
              </a:rPr>
              <a:t>a</a:t>
            </a:r>
            <a:r>
              <a:rPr sz="2500" spc="-29" dirty="0">
                <a:latin typeface="Century Gothic"/>
                <a:cs typeface="Century Gothic"/>
              </a:rPr>
              <a:t>h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5"/>
              </a:spcBef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“f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w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ra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”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4C4C4C"/>
              </a:buClr>
              <a:buFont typeface="Century Gothic"/>
              <a:buAutoNum type="arabicPeriod"/>
            </a:pPr>
            <a:endParaRPr sz="500"/>
          </a:p>
          <a:p>
            <a:pPr marL="794129" marR="278676" lvl="1" indent="-439280">
              <a:buClr>
                <a:srgbClr val="4C4C4C"/>
              </a:buClr>
              <a:buFont typeface="Century Gothic"/>
              <a:buChar char="•"/>
              <a:tabLst>
                <a:tab pos="794129" algn="l"/>
              </a:tabLst>
            </a:pP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ow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: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 g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ph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w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"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s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u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h</a:t>
            </a:r>
            <a:r>
              <a:rPr sz="25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“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o</a:t>
            </a:r>
            <a:r>
              <a:rPr sz="2500" spc="-29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e 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ak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hi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“.</a:t>
            </a:r>
            <a:endParaRPr sz="2500">
              <a:latin typeface="Century Gothic"/>
              <a:cs typeface="Century Gothic"/>
            </a:endParaRPr>
          </a:p>
          <a:p>
            <a:pPr lvl="1">
              <a:lnSpc>
                <a:spcPts val="649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uku</a:t>
            </a:r>
            <a:r>
              <a:rPr sz="2800" spc="-25" dirty="0">
                <a:latin typeface="Century Gothic"/>
                <a:cs typeface="Century Gothic"/>
              </a:rPr>
              <a:t>ra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pl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</a:pPr>
            <a:endParaRPr sz="600"/>
          </a:p>
          <a:p>
            <a:pPr marL="545924" marR="165046" indent="-533228">
              <a:tabLst>
                <a:tab pos="545289" algn="l"/>
              </a:tabLst>
            </a:pPr>
            <a:r>
              <a:rPr sz="2800" spc="-10" dirty="0">
                <a:solidFill>
                  <a:srgbClr val="4C4C4C"/>
                </a:solidFill>
                <a:latin typeface="Century Gothic"/>
                <a:cs typeface="Century Gothic"/>
              </a:rPr>
              <a:t>3</a:t>
            </a:r>
            <a:r>
              <a:rPr sz="2800" dirty="0">
                <a:solidFill>
                  <a:srgbClr val="4C4C4C"/>
                </a:solidFill>
                <a:latin typeface="Century Gothic"/>
                <a:cs typeface="Century Gothic"/>
              </a:rPr>
              <a:t>.	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M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50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k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x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c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o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pa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h</a:t>
            </a:r>
            <a:r>
              <a:rPr sz="2800" spc="145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3200"/>
                </a:solidFill>
                <a:latin typeface="Century Gothic"/>
                <a:cs typeface="Century Gothic"/>
              </a:rPr>
              <a:t>. </a:t>
            </a:r>
            <a:r>
              <a:rPr sz="2800" spc="-25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145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1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C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145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spc="-41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20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d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k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b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55" dirty="0">
                <a:solidFill>
                  <a:srgbClr val="FF3200"/>
                </a:solidFill>
                <a:latin typeface="Century Gothic"/>
                <a:cs typeface="Century Gothic"/>
              </a:rPr>
              <a:t>r</a:t>
            </a:r>
            <a:r>
              <a:rPr sz="2800" spc="-70" dirty="0">
                <a:solidFill>
                  <a:srgbClr val="FF3200"/>
                </a:solidFill>
                <a:latin typeface="Century Gothic"/>
                <a:cs typeface="Century Gothic"/>
              </a:rPr>
              <a:t>d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145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55" dirty="0">
                <a:solidFill>
                  <a:srgbClr val="FF3200"/>
                </a:solidFill>
                <a:latin typeface="Century Gothic"/>
                <a:cs typeface="Century Gothic"/>
              </a:rPr>
              <a:t>r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k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a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1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</a:t>
            </a:r>
            <a:r>
              <a:rPr sz="2800" spc="204" dirty="0">
                <a:solidFill>
                  <a:srgbClr val="FF3200"/>
                </a:solidFill>
                <a:latin typeface="Century Gothic"/>
                <a:cs typeface="Century Gothic"/>
              </a:rPr>
              <a:t>x</a:t>
            </a:r>
            <a:r>
              <a:rPr sz="2800" spc="-45" dirty="0">
                <a:solidFill>
                  <a:srgbClr val="FF3200"/>
                </a:solidFill>
                <a:latin typeface="Century Gothic"/>
                <a:cs typeface="Century Gothic"/>
              </a:rPr>
              <a:t>ec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u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106" dirty="0">
                <a:solidFill>
                  <a:srgbClr val="FF3200"/>
                </a:solidFill>
                <a:latin typeface="Century Gothic"/>
                <a:cs typeface="Century Gothic"/>
              </a:rPr>
              <a:t>i</a:t>
            </a:r>
            <a:r>
              <a:rPr sz="2800" spc="-60" dirty="0">
                <a:solidFill>
                  <a:srgbClr val="FF3200"/>
                </a:solidFill>
                <a:latin typeface="Century Gothic"/>
                <a:cs typeface="Century Gothic"/>
              </a:rPr>
              <a:t>o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n</a:t>
            </a:r>
            <a:r>
              <a:rPr sz="2800" spc="5" dirty="0">
                <a:solidFill>
                  <a:srgbClr val="FF3200"/>
                </a:solidFill>
                <a:latin typeface="Century Gothic"/>
                <a:cs typeface="Century Gothic"/>
              </a:rPr>
              <a:t> </a:t>
            </a:r>
            <a:r>
              <a:rPr sz="2800" spc="-80" dirty="0">
                <a:solidFill>
                  <a:srgbClr val="FF3200"/>
                </a:solidFill>
                <a:latin typeface="Century Gothic"/>
                <a:cs typeface="Century Gothic"/>
              </a:rPr>
              <a:t>pa</a:t>
            </a:r>
            <a:r>
              <a:rPr sz="2800" spc="-114" dirty="0">
                <a:solidFill>
                  <a:srgbClr val="FF3200"/>
                </a:solidFill>
                <a:latin typeface="Century Gothic"/>
                <a:cs typeface="Century Gothic"/>
              </a:rPr>
              <a:t>t</a:t>
            </a:r>
            <a:r>
              <a:rPr sz="2800" spc="-36" dirty="0">
                <a:solidFill>
                  <a:srgbClr val="FF3200"/>
                </a:solidFill>
                <a:latin typeface="Century Gothic"/>
                <a:cs typeface="Century Gothic"/>
              </a:rPr>
              <a:t>h</a:t>
            </a:r>
            <a:r>
              <a:rPr sz="2800" spc="145" dirty="0">
                <a:solidFill>
                  <a:srgbClr val="FF3200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FF3200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547" y="1942167"/>
            <a:ext cx="8112759" cy="30689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919184" indent="-342790">
              <a:lnSpc>
                <a:spcPct val="100099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h: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kumpul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dg</a:t>
            </a:r>
            <a:r>
              <a:rPr sz="2800" spc="-15" dirty="0">
                <a:latin typeface="Century Gothic"/>
                <a:cs typeface="Century Gothic"/>
              </a:rPr>
              <a:t>es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w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ph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 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20" dirty="0">
                <a:latin typeface="Century Gothic"/>
                <a:cs typeface="Century Gothic"/>
              </a:rPr>
              <a:t>ubu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wa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15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5485" marR="12696" indent="-342790">
              <a:lnSpc>
                <a:spcPct val="100200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-20" dirty="0">
                <a:latin typeface="Century Gothic"/>
                <a:cs typeface="Century Gothic"/>
              </a:rPr>
              <a:t>ua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15" dirty="0">
                <a:latin typeface="Century Gothic"/>
                <a:cs typeface="Century Gothic"/>
              </a:rPr>
              <a:t>ecut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th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but</a:t>
            </a:r>
            <a:r>
              <a:rPr sz="2800" spc="5" dirty="0">
                <a:latin typeface="Century Gothic"/>
                <a:cs typeface="Century Gothic"/>
              </a:rPr>
              <a:t> 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ka</a:t>
            </a:r>
            <a:r>
              <a:rPr sz="2800" spc="-15" dirty="0">
                <a:latin typeface="Century Gothic"/>
                <a:cs typeface="Century Gothic"/>
              </a:rPr>
              <a:t> 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du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5" dirty="0">
                <a:latin typeface="Century Gothic"/>
                <a:cs typeface="Century Gothic"/>
              </a:rPr>
              <a:t>y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tid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 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23886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ET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547" y="2456180"/>
            <a:ext cx="8100695" cy="2653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70463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x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cut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kumpul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-20" dirty="0">
                <a:latin typeface="Century Gothic"/>
                <a:cs typeface="Century Gothic"/>
              </a:rPr>
              <a:t> 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elur</a:t>
            </a:r>
            <a:r>
              <a:rPr sz="2800" spc="-20" dirty="0">
                <a:latin typeface="Century Gothic"/>
                <a:cs typeface="Century Gothic"/>
              </a:rPr>
              <a:t>uh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de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ph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kup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tid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 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4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4849" marR="12696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V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as</a:t>
            </a:r>
            <a:r>
              <a:rPr sz="2800" spc="-5" dirty="0">
                <a:latin typeface="Century Gothic"/>
                <a:cs typeface="Century Gothic"/>
              </a:rPr>
              <a:t> (</a:t>
            </a:r>
            <a:r>
              <a:rPr sz="2800" spc="-20" dirty="0">
                <a:latin typeface="Century Gothic"/>
                <a:cs typeface="Century Gothic"/>
              </a:rPr>
              <a:t>upp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r </a:t>
            </a:r>
            <a:r>
              <a:rPr sz="2800" spc="-20" dirty="0">
                <a:latin typeface="Century Gothic"/>
                <a:cs typeface="Century Gothic"/>
              </a:rPr>
              <a:t>bo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20" dirty="0">
                <a:latin typeface="Century Gothic"/>
                <a:cs typeface="Century Gothic"/>
              </a:rPr>
              <a:t>ml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ibutu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ka</a:t>
            </a:r>
            <a:r>
              <a:rPr sz="2800" spc="-10" dirty="0">
                <a:latin typeface="Century Gothic"/>
                <a:cs typeface="Century Gothic"/>
              </a:rPr>
              <a:t>n.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23886"/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ET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826" y="1752602"/>
            <a:ext cx="7347203" cy="492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0883" y="2466848"/>
            <a:ext cx="3168650" cy="2308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45" dirty="0">
                <a:solidFill>
                  <a:srgbClr val="4C4C4C"/>
                </a:solidFill>
                <a:latin typeface="Comic Sans MS"/>
                <a:cs typeface="Comic Sans MS"/>
              </a:rPr>
              <a:t>V</a:t>
            </a:r>
            <a:r>
              <a:rPr sz="2800" spc="-20" dirty="0">
                <a:solidFill>
                  <a:srgbClr val="4C4C4C"/>
                </a:solidFill>
                <a:latin typeface="Comic Sans MS"/>
                <a:cs typeface="Comic Sans MS"/>
              </a:rPr>
              <a:t>(</a:t>
            </a:r>
            <a:r>
              <a:rPr sz="2800" spc="-25" dirty="0">
                <a:solidFill>
                  <a:srgbClr val="4C4C4C"/>
                </a:solidFill>
                <a:latin typeface="Comic Sans MS"/>
                <a:cs typeface="Comic Sans MS"/>
              </a:rPr>
              <a:t>G</a:t>
            </a:r>
            <a:r>
              <a:rPr sz="2800" spc="-10" dirty="0">
                <a:solidFill>
                  <a:srgbClr val="4C4C4C"/>
                </a:solidFill>
                <a:latin typeface="Comic Sans MS"/>
                <a:cs typeface="Comic Sans MS"/>
              </a:rPr>
              <a:t>)</a:t>
            </a:r>
            <a:r>
              <a:rPr sz="2800" spc="265" dirty="0">
                <a:solidFill>
                  <a:srgbClr val="4C4C4C"/>
                </a:solidFill>
                <a:latin typeface="Comic Sans MS"/>
                <a:cs typeface="Comic Sans MS"/>
              </a:rPr>
              <a:t>=</a:t>
            </a:r>
            <a:r>
              <a:rPr sz="2800" spc="-5" dirty="0">
                <a:solidFill>
                  <a:srgbClr val="4C4C4C"/>
                </a:solidFill>
                <a:latin typeface="Comic Sans MS"/>
                <a:cs typeface="Comic Sans MS"/>
              </a:rPr>
              <a:t>E</a:t>
            </a:r>
            <a:r>
              <a:rPr sz="2800" spc="540" dirty="0">
                <a:solidFill>
                  <a:srgbClr val="4C4C4C"/>
                </a:solidFill>
                <a:latin typeface="Comic Sans MS"/>
                <a:cs typeface="Comic Sans MS"/>
              </a:rPr>
              <a:t>-</a:t>
            </a:r>
            <a:r>
              <a:rPr sz="2800" spc="10" dirty="0">
                <a:solidFill>
                  <a:srgbClr val="4C4C4C"/>
                </a:solidFill>
                <a:latin typeface="Comic Sans MS"/>
                <a:cs typeface="Comic Sans MS"/>
              </a:rPr>
              <a:t>N</a:t>
            </a:r>
            <a:r>
              <a:rPr sz="2800" spc="365" dirty="0">
                <a:solidFill>
                  <a:srgbClr val="4C4C4C"/>
                </a:solidFill>
                <a:latin typeface="Comic Sans MS"/>
                <a:cs typeface="Comic Sans MS"/>
              </a:rPr>
              <a:t>+</a:t>
            </a:r>
            <a:r>
              <a:rPr sz="2800" spc="-20" dirty="0">
                <a:solidFill>
                  <a:srgbClr val="4C4C4C"/>
                </a:solidFill>
                <a:latin typeface="Comic Sans MS"/>
                <a:cs typeface="Comic Sans MS"/>
              </a:rPr>
              <a:t>2</a:t>
            </a:r>
            <a:r>
              <a:rPr sz="2800" spc="379" dirty="0">
                <a:solidFill>
                  <a:srgbClr val="4C4C4C"/>
                </a:solidFill>
                <a:latin typeface="Comic Sans MS"/>
                <a:cs typeface="Comic Sans MS"/>
              </a:rPr>
              <a:t> </a:t>
            </a:r>
            <a:r>
              <a:rPr sz="2800" spc="270" dirty="0">
                <a:solidFill>
                  <a:srgbClr val="4C4C4C"/>
                </a:solidFill>
                <a:latin typeface="Comic Sans MS"/>
                <a:cs typeface="Comic Sans MS"/>
              </a:rPr>
              <a:t>=</a:t>
            </a:r>
            <a:r>
              <a:rPr sz="2800" spc="370" dirty="0">
                <a:solidFill>
                  <a:srgbClr val="4C4C4C"/>
                </a:solidFill>
                <a:latin typeface="Comic Sans MS"/>
                <a:cs typeface="Comic Sans MS"/>
              </a:rPr>
              <a:t> </a:t>
            </a:r>
            <a:r>
              <a:rPr sz="2800" spc="-20" dirty="0">
                <a:solidFill>
                  <a:srgbClr val="4C4C4C"/>
                </a:solidFill>
                <a:latin typeface="Comic Sans MS"/>
                <a:cs typeface="Comic Sans MS"/>
              </a:rPr>
              <a:t>4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 marL="59671" marR="382147"/>
            <a:r>
              <a:rPr sz="2000" u="sng" spc="234" dirty="0">
                <a:latin typeface="Verdana"/>
                <a:cs typeface="Verdana"/>
              </a:rPr>
              <a:t>I</a:t>
            </a:r>
            <a:r>
              <a:rPr sz="2000" u="sng" spc="145" dirty="0">
                <a:latin typeface="Verdana"/>
                <a:cs typeface="Verdana"/>
              </a:rPr>
              <a:t>n</a:t>
            </a:r>
            <a:r>
              <a:rPr sz="2000" u="sng" spc="130" dirty="0">
                <a:latin typeface="Verdana"/>
                <a:cs typeface="Verdana"/>
              </a:rPr>
              <a:t>de</a:t>
            </a:r>
            <a:r>
              <a:rPr sz="2000" u="sng" spc="145" dirty="0">
                <a:latin typeface="Verdana"/>
                <a:cs typeface="Verdana"/>
              </a:rPr>
              <a:t>p</a:t>
            </a:r>
            <a:r>
              <a:rPr sz="2000" u="sng" spc="114" dirty="0">
                <a:latin typeface="Verdana"/>
                <a:cs typeface="Verdana"/>
              </a:rPr>
              <a:t>e</a:t>
            </a:r>
            <a:r>
              <a:rPr sz="2000" u="sng" spc="145" dirty="0">
                <a:latin typeface="Verdana"/>
                <a:cs typeface="Verdana"/>
              </a:rPr>
              <a:t>n</a:t>
            </a:r>
            <a:r>
              <a:rPr sz="2000" u="sng" spc="130" dirty="0">
                <a:latin typeface="Verdana"/>
                <a:cs typeface="Verdana"/>
              </a:rPr>
              <a:t>d</a:t>
            </a:r>
            <a:r>
              <a:rPr sz="2000" u="sng" spc="114" dirty="0">
                <a:latin typeface="Verdana"/>
                <a:cs typeface="Verdana"/>
              </a:rPr>
              <a:t>e</a:t>
            </a:r>
            <a:r>
              <a:rPr sz="2000" u="sng" spc="145" dirty="0">
                <a:latin typeface="Verdana"/>
                <a:cs typeface="Verdana"/>
              </a:rPr>
              <a:t>n</a:t>
            </a:r>
            <a:r>
              <a:rPr sz="2000" u="sng" spc="114" dirty="0">
                <a:latin typeface="Verdana"/>
                <a:cs typeface="Verdana"/>
              </a:rPr>
              <a:t>t</a:t>
            </a:r>
            <a:r>
              <a:rPr sz="2000" u="sng" spc="-530" dirty="0">
                <a:latin typeface="Verdana"/>
                <a:cs typeface="Verdana"/>
              </a:rPr>
              <a:t> </a:t>
            </a:r>
            <a:r>
              <a:rPr sz="2000" u="sng" spc="239" dirty="0">
                <a:latin typeface="Verdana"/>
                <a:cs typeface="Verdana"/>
              </a:rPr>
              <a:t>P</a:t>
            </a:r>
            <a:r>
              <a:rPr sz="2000" u="sng" spc="130" dirty="0">
                <a:latin typeface="Verdana"/>
                <a:cs typeface="Verdana"/>
              </a:rPr>
              <a:t>a</a:t>
            </a:r>
            <a:r>
              <a:rPr sz="2000" u="sng" spc="110" dirty="0">
                <a:latin typeface="Verdana"/>
                <a:cs typeface="Verdana"/>
              </a:rPr>
              <a:t>t</a:t>
            </a:r>
            <a:r>
              <a:rPr sz="2000" u="sng" spc="145" dirty="0">
                <a:latin typeface="Verdana"/>
                <a:cs typeface="Verdana"/>
              </a:rPr>
              <a:t>hs</a:t>
            </a:r>
            <a:r>
              <a:rPr sz="2000" spc="95" dirty="0">
                <a:latin typeface="Verdana"/>
                <a:cs typeface="Verdana"/>
              </a:rPr>
              <a:t> 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10" dirty="0">
                <a:latin typeface="Verdana"/>
                <a:cs typeface="Verdana"/>
              </a:rPr>
              <a:t>: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11</a:t>
            </a:r>
            <a:endParaRPr sz="2000">
              <a:latin typeface="Verdana"/>
              <a:cs typeface="Verdana"/>
            </a:endParaRPr>
          </a:p>
          <a:p>
            <a:pPr marL="59671"/>
            <a:r>
              <a:rPr sz="2000" spc="150" dirty="0">
                <a:latin typeface="Verdana"/>
                <a:cs typeface="Verdana"/>
              </a:rPr>
              <a:t>2</a:t>
            </a:r>
            <a:r>
              <a:rPr sz="2000" spc="-110" dirty="0">
                <a:latin typeface="Verdana"/>
                <a:cs typeface="Verdana"/>
              </a:rPr>
              <a:t>: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2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3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4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5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10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11</a:t>
            </a:r>
            <a:endParaRPr sz="2000">
              <a:latin typeface="Verdana"/>
              <a:cs typeface="Verdana"/>
            </a:endParaRPr>
          </a:p>
          <a:p>
            <a:pPr marL="59671"/>
            <a:r>
              <a:rPr sz="2000" spc="150" dirty="0">
                <a:latin typeface="Verdana"/>
                <a:cs typeface="Verdana"/>
              </a:rPr>
              <a:t>3</a:t>
            </a:r>
            <a:r>
              <a:rPr sz="2000" spc="-110" dirty="0">
                <a:latin typeface="Verdana"/>
                <a:cs typeface="Verdana"/>
              </a:rPr>
              <a:t>: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2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3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6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8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9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10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11</a:t>
            </a:r>
            <a:endParaRPr sz="2000">
              <a:latin typeface="Verdana"/>
              <a:cs typeface="Verdana"/>
            </a:endParaRPr>
          </a:p>
          <a:p>
            <a:pPr marL="59671"/>
            <a:r>
              <a:rPr sz="2000" spc="150" dirty="0">
                <a:latin typeface="Verdana"/>
                <a:cs typeface="Verdana"/>
              </a:rPr>
              <a:t>4</a:t>
            </a:r>
            <a:r>
              <a:rPr sz="2000" spc="-110" dirty="0">
                <a:latin typeface="Verdana"/>
                <a:cs typeface="Verdana"/>
              </a:rPr>
              <a:t>: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2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3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6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7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9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10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</a:t>
            </a:r>
            <a:r>
              <a:rPr sz="2000" spc="-15" dirty="0">
                <a:latin typeface="Verdana"/>
                <a:cs typeface="Verdana"/>
              </a:rPr>
              <a:t>,</a:t>
            </a:r>
            <a:r>
              <a:rPr sz="2000" spc="150" dirty="0">
                <a:latin typeface="Verdana"/>
                <a:cs typeface="Verdana"/>
              </a:rPr>
              <a:t>11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3210" y="6435851"/>
            <a:ext cx="5137403" cy="670559"/>
          </a:xfrm>
          <a:custGeom>
            <a:avLst/>
            <a:gdLst/>
            <a:ahLst/>
            <a:cxnLst/>
            <a:rect l="l" t="t" r="r" b="b"/>
            <a:pathLst>
              <a:path w="5137403" h="670559">
                <a:moveTo>
                  <a:pt x="0" y="0"/>
                </a:moveTo>
                <a:lnTo>
                  <a:pt x="0" y="670559"/>
                </a:lnTo>
                <a:lnTo>
                  <a:pt x="5137403" y="670559"/>
                </a:lnTo>
                <a:lnTo>
                  <a:pt x="51374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4733" y="6437375"/>
            <a:ext cx="5137403" cy="670559"/>
          </a:xfrm>
          <a:custGeom>
            <a:avLst/>
            <a:gdLst/>
            <a:ahLst/>
            <a:cxnLst/>
            <a:rect l="l" t="t" r="r" b="b"/>
            <a:pathLst>
              <a:path w="5137403" h="670559">
                <a:moveTo>
                  <a:pt x="0" y="0"/>
                </a:moveTo>
                <a:lnTo>
                  <a:pt x="0" y="670559"/>
                </a:lnTo>
                <a:lnTo>
                  <a:pt x="5137403" y="670559"/>
                </a:lnTo>
                <a:lnTo>
                  <a:pt x="5137403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8713" y="5835394"/>
            <a:ext cx="8995410" cy="12166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696" algn="r"/>
            <a:r>
              <a:rPr spc="-5" dirty="0">
                <a:latin typeface="Verdana"/>
                <a:cs typeface="Verdana"/>
              </a:rPr>
              <a:t>[</a:t>
            </a:r>
            <a:r>
              <a:rPr spc="-20" dirty="0">
                <a:latin typeface="Verdana"/>
                <a:cs typeface="Verdana"/>
              </a:rPr>
              <a:t>F</a:t>
            </a:r>
            <a:r>
              <a:rPr spc="-10" dirty="0">
                <a:latin typeface="Verdana"/>
                <a:cs typeface="Verdana"/>
              </a:rPr>
              <a:t>r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dirty="0">
                <a:latin typeface="Verdana"/>
                <a:cs typeface="Verdana"/>
              </a:rPr>
              <a:t>m</a:t>
            </a:r>
            <a:r>
              <a:rPr spc="-10" dirty="0">
                <a:latin typeface="Verdana"/>
                <a:cs typeface="Verdana"/>
              </a:rPr>
              <a:t> S</a:t>
            </a:r>
            <a:r>
              <a:rPr dirty="0">
                <a:latin typeface="Verdana"/>
                <a:cs typeface="Verdana"/>
              </a:rPr>
              <a:t>E</a:t>
            </a:r>
            <a:r>
              <a:rPr spc="-10" dirty="0">
                <a:latin typeface="Verdana"/>
                <a:cs typeface="Verdana"/>
              </a:rPr>
              <a:t>P</a:t>
            </a:r>
            <a:r>
              <a:rPr spc="-15" dirty="0">
                <a:latin typeface="Verdana"/>
                <a:cs typeface="Verdana"/>
              </a:rPr>
              <a:t>A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5</a:t>
            </a:r>
            <a:r>
              <a:rPr spc="-5" dirty="0">
                <a:latin typeface="Verdana"/>
                <a:cs typeface="Verdana"/>
              </a:rPr>
              <a:t>/</a:t>
            </a:r>
            <a:r>
              <a:rPr spc="-2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]</a:t>
            </a:r>
            <a:endParaRPr>
              <a:latin typeface="Verdana"/>
              <a:cs typeface="Verdana"/>
            </a:endParaRPr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  <a:spcBef>
                <a:spcPts val="47"/>
              </a:spcBef>
            </a:pPr>
            <a:endParaRPr sz="1000"/>
          </a:p>
          <a:p>
            <a:pPr marL="12696" marR="4056978"/>
            <a:r>
              <a:rPr spc="140" dirty="0">
                <a:solidFill>
                  <a:srgbClr val="AC0055"/>
                </a:solidFill>
                <a:latin typeface="Verdana"/>
                <a:cs typeface="Verdana"/>
              </a:rPr>
              <a:t>V</a:t>
            </a:r>
            <a:r>
              <a:rPr spc="155" dirty="0">
                <a:solidFill>
                  <a:srgbClr val="AC0055"/>
                </a:solidFill>
                <a:latin typeface="Verdana"/>
                <a:cs typeface="Verdana"/>
              </a:rPr>
              <a:t>(</a:t>
            </a:r>
            <a:r>
              <a:rPr spc="45" dirty="0">
                <a:solidFill>
                  <a:srgbClr val="AC0055"/>
                </a:solidFill>
                <a:latin typeface="Verdana"/>
                <a:cs typeface="Verdana"/>
              </a:rPr>
              <a:t>G</a:t>
            </a:r>
            <a:r>
              <a:rPr spc="160" dirty="0">
                <a:solidFill>
                  <a:srgbClr val="AC0055"/>
                </a:solidFill>
                <a:latin typeface="Verdana"/>
                <a:cs typeface="Verdana"/>
              </a:rPr>
              <a:t>)</a:t>
            </a:r>
            <a:r>
              <a:rPr spc="-99" dirty="0">
                <a:solidFill>
                  <a:srgbClr val="AC0055"/>
                </a:solidFill>
                <a:latin typeface="Verdana"/>
                <a:cs typeface="Verdana"/>
              </a:rPr>
              <a:t>:</a:t>
            </a:r>
            <a:r>
              <a:rPr spc="-29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upp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r</a:t>
            </a:r>
            <a:r>
              <a:rPr spc="-2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bound</a:t>
            </a:r>
            <a:r>
              <a:rPr spc="-25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40" dirty="0">
                <a:solidFill>
                  <a:srgbClr val="AC0055"/>
                </a:solidFill>
                <a:latin typeface="Verdana"/>
                <a:cs typeface="Verdana"/>
              </a:rPr>
              <a:t>o</a:t>
            </a:r>
            <a:r>
              <a:rPr spc="135" dirty="0">
                <a:solidFill>
                  <a:srgbClr val="AC0055"/>
                </a:solidFill>
                <a:latin typeface="Verdana"/>
                <a:cs typeface="Verdana"/>
              </a:rPr>
              <a:t>n</a:t>
            </a:r>
            <a:r>
              <a:rPr spc="-25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45" dirty="0">
                <a:solidFill>
                  <a:srgbClr val="AC0055"/>
                </a:solidFill>
                <a:latin typeface="Verdana"/>
                <a:cs typeface="Verdana"/>
              </a:rPr>
              <a:t>n</a:t>
            </a:r>
            <a:r>
              <a:rPr spc="135" dirty="0">
                <a:solidFill>
                  <a:srgbClr val="AC0055"/>
                </a:solidFill>
                <a:latin typeface="Verdana"/>
                <a:cs typeface="Verdana"/>
              </a:rPr>
              <a:t>u</a:t>
            </a:r>
            <a:r>
              <a:rPr spc="140" dirty="0">
                <a:solidFill>
                  <a:srgbClr val="AC0055"/>
                </a:solidFill>
                <a:latin typeface="Verdana"/>
                <a:cs typeface="Verdana"/>
              </a:rPr>
              <a:t>m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b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r</a:t>
            </a:r>
            <a:r>
              <a:rPr spc="-2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o</a:t>
            </a:r>
            <a:r>
              <a:rPr spc="125" dirty="0">
                <a:solidFill>
                  <a:srgbClr val="AC0055"/>
                </a:solidFill>
                <a:latin typeface="Verdana"/>
                <a:cs typeface="Verdana"/>
              </a:rPr>
              <a:t>f</a:t>
            </a:r>
            <a:r>
              <a:rPr spc="-29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99" dirty="0">
                <a:solidFill>
                  <a:srgbClr val="AC0055"/>
                </a:solidFill>
                <a:latin typeface="Verdana"/>
                <a:cs typeface="Verdana"/>
              </a:rPr>
              <a:t>t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s</a:t>
            </a:r>
            <a:r>
              <a:rPr spc="99" dirty="0">
                <a:solidFill>
                  <a:srgbClr val="AC0055"/>
                </a:solidFill>
                <a:latin typeface="Verdana"/>
                <a:cs typeface="Verdana"/>
              </a:rPr>
              <a:t>t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s</a:t>
            </a:r>
            <a:r>
              <a:rPr spc="8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99" dirty="0">
                <a:solidFill>
                  <a:srgbClr val="AC0055"/>
                </a:solidFill>
                <a:latin typeface="Verdana"/>
                <a:cs typeface="Verdana"/>
              </a:rPr>
              <a:t>t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o</a:t>
            </a:r>
            <a:r>
              <a:rPr spc="-2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n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s</a:t>
            </a:r>
            <a:r>
              <a:rPr spc="135" dirty="0">
                <a:solidFill>
                  <a:srgbClr val="AC0055"/>
                </a:solidFill>
                <a:latin typeface="Verdana"/>
                <a:cs typeface="Verdana"/>
              </a:rPr>
              <a:t>u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r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-2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10" dirty="0">
                <a:solidFill>
                  <a:srgbClr val="AC0055"/>
                </a:solidFill>
                <a:latin typeface="Verdana"/>
                <a:cs typeface="Verdana"/>
              </a:rPr>
              <a:t>a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l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l</a:t>
            </a:r>
            <a:r>
              <a:rPr spc="-25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06" dirty="0">
                <a:solidFill>
                  <a:srgbClr val="AC0055"/>
                </a:solidFill>
                <a:latin typeface="Verdana"/>
                <a:cs typeface="Verdana"/>
              </a:rPr>
              <a:t>c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od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-20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35" dirty="0">
                <a:solidFill>
                  <a:srgbClr val="AC0055"/>
                </a:solidFill>
                <a:latin typeface="Verdana"/>
                <a:cs typeface="Verdana"/>
              </a:rPr>
              <a:t>h</a:t>
            </a:r>
            <a:r>
              <a:rPr spc="110" dirty="0">
                <a:solidFill>
                  <a:srgbClr val="AC0055"/>
                </a:solidFill>
                <a:latin typeface="Verdana"/>
                <a:cs typeface="Verdana"/>
              </a:rPr>
              <a:t>a</a:t>
            </a:r>
            <a:r>
              <a:rPr spc="120" dirty="0">
                <a:solidFill>
                  <a:srgbClr val="AC0055"/>
                </a:solidFill>
                <a:latin typeface="Verdana"/>
                <a:cs typeface="Verdana"/>
              </a:rPr>
              <a:t>s</a:t>
            </a:r>
            <a:r>
              <a:rPr spc="-25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40" dirty="0">
                <a:solidFill>
                  <a:srgbClr val="AC0055"/>
                </a:solidFill>
                <a:latin typeface="Verdana"/>
                <a:cs typeface="Verdana"/>
              </a:rPr>
              <a:t>b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ee</a:t>
            </a:r>
            <a:r>
              <a:rPr spc="135" dirty="0">
                <a:solidFill>
                  <a:srgbClr val="AC0055"/>
                </a:solidFill>
                <a:latin typeface="Verdana"/>
                <a:cs typeface="Verdana"/>
              </a:rPr>
              <a:t>n</a:t>
            </a:r>
            <a:r>
              <a:rPr spc="-25" dirty="0">
                <a:solidFill>
                  <a:srgbClr val="AC0055"/>
                </a:solidFill>
                <a:latin typeface="Verdana"/>
                <a:cs typeface="Verdana"/>
              </a:rPr>
              <a:t> 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x</a:t>
            </a:r>
            <a:r>
              <a:rPr spc="114" dirty="0">
                <a:solidFill>
                  <a:srgbClr val="AC0055"/>
                </a:solidFill>
                <a:latin typeface="Verdana"/>
                <a:cs typeface="Verdana"/>
              </a:rPr>
              <a:t>e</a:t>
            </a:r>
            <a:r>
              <a:rPr spc="106" dirty="0">
                <a:solidFill>
                  <a:srgbClr val="AC0055"/>
                </a:solidFill>
                <a:latin typeface="Verdana"/>
                <a:cs typeface="Verdana"/>
              </a:rPr>
              <a:t>c</a:t>
            </a:r>
            <a:r>
              <a:rPr spc="145" dirty="0">
                <a:solidFill>
                  <a:srgbClr val="AC0055"/>
                </a:solidFill>
                <a:latin typeface="Verdana"/>
                <a:cs typeface="Verdana"/>
              </a:rPr>
              <a:t>u</a:t>
            </a:r>
            <a:r>
              <a:rPr spc="99" dirty="0">
                <a:solidFill>
                  <a:srgbClr val="AC0055"/>
                </a:solidFill>
                <a:latin typeface="Verdana"/>
                <a:cs typeface="Verdana"/>
              </a:rPr>
              <a:t>t</a:t>
            </a:r>
            <a:r>
              <a:rPr spc="130" dirty="0">
                <a:solidFill>
                  <a:srgbClr val="AC0055"/>
                </a:solidFill>
                <a:latin typeface="Verdana"/>
                <a:cs typeface="Verdana"/>
              </a:rPr>
              <a:t>ed</a:t>
            </a:r>
            <a:endParaRPr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8556" marR="12696" indent="-29201"/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Y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dirty="0">
                <a:latin typeface="Arial"/>
                <a:cs typeface="Arial"/>
              </a:rPr>
              <a:t>C 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OM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EX</a:t>
            </a:r>
            <a:r>
              <a:rPr spc="-5" dirty="0">
                <a:latin typeface="Arial"/>
                <a:cs typeface="Arial"/>
              </a:rPr>
              <a:t>IT</a:t>
            </a:r>
            <a:r>
              <a:rPr dirty="0"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7494" y="2076705"/>
            <a:ext cx="2952114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nd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nd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500" b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at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h</a:t>
            </a:r>
            <a:r>
              <a:rPr sz="2500" b="1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7493" y="2754885"/>
            <a:ext cx="2258060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b="1" spc="-2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2500" b="1" spc="-2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ce </a:t>
            </a:r>
            <a:r>
              <a:rPr sz="2500" b="1" spc="-2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500" b="1" spc="-2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25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500" b="1" spc="-15" dirty="0">
                <a:solidFill>
                  <a:srgbClr val="0000CC"/>
                </a:solidFill>
                <a:latin typeface="Arial"/>
                <a:cs typeface="Arial"/>
              </a:rPr>
              <a:t>4</a:t>
            </a:r>
            <a:r>
              <a:rPr sz="2500" b="1" spc="-10" dirty="0">
                <a:solidFill>
                  <a:srgbClr val="0000CC"/>
                </a:solidFill>
                <a:latin typeface="Arial"/>
                <a:cs typeface="Arial"/>
              </a:rPr>
              <a:t>,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3566" y="3758183"/>
            <a:ext cx="589788" cy="611123"/>
          </a:xfrm>
          <a:custGeom>
            <a:avLst/>
            <a:gdLst/>
            <a:ahLst/>
            <a:cxnLst/>
            <a:rect l="l" t="t" r="r" b="b"/>
            <a:pathLst>
              <a:path w="589787" h="611123">
                <a:moveTo>
                  <a:pt x="289559" y="0"/>
                </a:moveTo>
                <a:lnTo>
                  <a:pt x="0" y="297179"/>
                </a:lnTo>
                <a:lnTo>
                  <a:pt x="289559" y="611123"/>
                </a:lnTo>
                <a:lnTo>
                  <a:pt x="589787" y="297179"/>
                </a:lnTo>
                <a:lnTo>
                  <a:pt x="289559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1376" y="3742944"/>
            <a:ext cx="589788" cy="611123"/>
          </a:xfrm>
          <a:custGeom>
            <a:avLst/>
            <a:gdLst/>
            <a:ahLst/>
            <a:cxnLst/>
            <a:rect l="l" t="t" r="r" b="b"/>
            <a:pathLst>
              <a:path w="589787" h="611123">
                <a:moveTo>
                  <a:pt x="288035" y="0"/>
                </a:moveTo>
                <a:lnTo>
                  <a:pt x="0" y="298703"/>
                </a:lnTo>
                <a:lnTo>
                  <a:pt x="288035" y="611123"/>
                </a:lnTo>
                <a:lnTo>
                  <a:pt x="589787" y="298703"/>
                </a:lnTo>
                <a:lnTo>
                  <a:pt x="288035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2050" y="1912620"/>
            <a:ext cx="208782" cy="257555"/>
          </a:xfrm>
          <a:custGeom>
            <a:avLst/>
            <a:gdLst/>
            <a:ahLst/>
            <a:cxnLst/>
            <a:rect l="l" t="t" r="r" b="b"/>
            <a:pathLst>
              <a:path w="208781" h="257554">
                <a:moveTo>
                  <a:pt x="103628" y="0"/>
                </a:moveTo>
                <a:lnTo>
                  <a:pt x="55493" y="15022"/>
                </a:lnTo>
                <a:lnTo>
                  <a:pt x="26716" y="43091"/>
                </a:lnTo>
                <a:lnTo>
                  <a:pt x="7295" y="81993"/>
                </a:lnTo>
                <a:lnTo>
                  <a:pt x="0" y="128514"/>
                </a:lnTo>
                <a:lnTo>
                  <a:pt x="816" y="144635"/>
                </a:lnTo>
                <a:lnTo>
                  <a:pt x="12248" y="188983"/>
                </a:lnTo>
                <a:lnTo>
                  <a:pt x="34985" y="224767"/>
                </a:lnTo>
                <a:lnTo>
                  <a:pt x="66237" y="248715"/>
                </a:lnTo>
                <a:lnTo>
                  <a:pt x="103215" y="257554"/>
                </a:lnTo>
                <a:lnTo>
                  <a:pt x="116396" y="256557"/>
                </a:lnTo>
                <a:lnTo>
                  <a:pt x="152630" y="242583"/>
                </a:lnTo>
                <a:lnTo>
                  <a:pt x="181857" y="214717"/>
                </a:lnTo>
                <a:lnTo>
                  <a:pt x="201449" y="176280"/>
                </a:lnTo>
                <a:lnTo>
                  <a:pt x="208781" y="130593"/>
                </a:lnTo>
                <a:lnTo>
                  <a:pt x="207984" y="114350"/>
                </a:lnTo>
                <a:lnTo>
                  <a:pt x="196790" y="69798"/>
                </a:lnTo>
                <a:lnTo>
                  <a:pt x="174392" y="33870"/>
                </a:lnTo>
                <a:lnTo>
                  <a:pt x="143364" y="9605"/>
                </a:lnTo>
                <a:lnTo>
                  <a:pt x="106283" y="40"/>
                </a:lnTo>
                <a:lnTo>
                  <a:pt x="103628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7644" y="3121152"/>
            <a:ext cx="589788" cy="609598"/>
          </a:xfrm>
          <a:custGeom>
            <a:avLst/>
            <a:gdLst/>
            <a:ahLst/>
            <a:cxnLst/>
            <a:rect l="l" t="t" r="r" b="b"/>
            <a:pathLst>
              <a:path w="589787" h="609599">
                <a:moveTo>
                  <a:pt x="288035" y="0"/>
                </a:moveTo>
                <a:lnTo>
                  <a:pt x="0" y="297179"/>
                </a:lnTo>
                <a:lnTo>
                  <a:pt x="288035" y="609599"/>
                </a:lnTo>
                <a:lnTo>
                  <a:pt x="589787" y="297179"/>
                </a:lnTo>
                <a:lnTo>
                  <a:pt x="288035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35452" y="3107436"/>
            <a:ext cx="588263" cy="609598"/>
          </a:xfrm>
          <a:custGeom>
            <a:avLst/>
            <a:gdLst/>
            <a:ahLst/>
            <a:cxnLst/>
            <a:rect l="l" t="t" r="r" b="b"/>
            <a:pathLst>
              <a:path w="588263" h="609599">
                <a:moveTo>
                  <a:pt x="288035" y="0"/>
                </a:moveTo>
                <a:lnTo>
                  <a:pt x="0" y="297179"/>
                </a:lnTo>
                <a:lnTo>
                  <a:pt x="288035" y="609599"/>
                </a:lnTo>
                <a:lnTo>
                  <a:pt x="588263" y="297179"/>
                </a:lnTo>
                <a:lnTo>
                  <a:pt x="288035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7644" y="5358384"/>
            <a:ext cx="589788" cy="611123"/>
          </a:xfrm>
          <a:custGeom>
            <a:avLst/>
            <a:gdLst/>
            <a:ahLst/>
            <a:cxnLst/>
            <a:rect l="l" t="t" r="r" b="b"/>
            <a:pathLst>
              <a:path w="589787" h="611123">
                <a:moveTo>
                  <a:pt x="288035" y="0"/>
                </a:moveTo>
                <a:lnTo>
                  <a:pt x="0" y="297179"/>
                </a:lnTo>
                <a:lnTo>
                  <a:pt x="288035" y="611123"/>
                </a:lnTo>
                <a:lnTo>
                  <a:pt x="589787" y="297179"/>
                </a:lnTo>
                <a:lnTo>
                  <a:pt x="288035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5452" y="5344667"/>
            <a:ext cx="588263" cy="611123"/>
          </a:xfrm>
          <a:custGeom>
            <a:avLst/>
            <a:gdLst/>
            <a:ahLst/>
            <a:cxnLst/>
            <a:rect l="l" t="t" r="r" b="b"/>
            <a:pathLst>
              <a:path w="588263" h="611123">
                <a:moveTo>
                  <a:pt x="288035" y="0"/>
                </a:moveTo>
                <a:lnTo>
                  <a:pt x="0" y="298703"/>
                </a:lnTo>
                <a:lnTo>
                  <a:pt x="288035" y="611123"/>
                </a:lnTo>
                <a:lnTo>
                  <a:pt x="588263" y="298703"/>
                </a:lnTo>
                <a:lnTo>
                  <a:pt x="288035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1817" y="3418334"/>
            <a:ext cx="591311" cy="190499"/>
          </a:xfrm>
          <a:custGeom>
            <a:avLst/>
            <a:gdLst/>
            <a:ahLst/>
            <a:cxnLst/>
            <a:rect l="l" t="t" r="r" b="b"/>
            <a:pathLst>
              <a:path w="591311" h="190499">
                <a:moveTo>
                  <a:pt x="0" y="0"/>
                </a:moveTo>
                <a:lnTo>
                  <a:pt x="591311" y="0"/>
                </a:lnTo>
                <a:lnTo>
                  <a:pt x="591311" y="190499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51148" y="3403093"/>
            <a:ext cx="588263" cy="192023"/>
          </a:xfrm>
          <a:custGeom>
            <a:avLst/>
            <a:gdLst/>
            <a:ahLst/>
            <a:cxnLst/>
            <a:rect l="l" t="t" r="r" b="b"/>
            <a:pathLst>
              <a:path w="588263" h="192023">
                <a:moveTo>
                  <a:pt x="0" y="0"/>
                </a:moveTo>
                <a:lnTo>
                  <a:pt x="588263" y="0"/>
                </a:lnTo>
                <a:lnTo>
                  <a:pt x="588263" y="192023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0534" y="2142743"/>
            <a:ext cx="0" cy="230124"/>
          </a:xfrm>
          <a:custGeom>
            <a:avLst/>
            <a:gdLst/>
            <a:ahLst/>
            <a:cxnLst/>
            <a:rect l="l" t="t" r="r" b="b"/>
            <a:pathLst>
              <a:path h="230124">
                <a:moveTo>
                  <a:pt x="0" y="0"/>
                </a:moveTo>
                <a:lnTo>
                  <a:pt x="0" y="230124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0534" y="279501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7647" y="2359153"/>
            <a:ext cx="536447" cy="449579"/>
          </a:xfrm>
          <a:custGeom>
            <a:avLst/>
            <a:gdLst/>
            <a:ahLst/>
            <a:cxnLst/>
            <a:rect l="l" t="t" r="r" b="b"/>
            <a:pathLst>
              <a:path w="536447" h="449579">
                <a:moveTo>
                  <a:pt x="0" y="0"/>
                </a:moveTo>
                <a:lnTo>
                  <a:pt x="0" y="449579"/>
                </a:lnTo>
                <a:lnTo>
                  <a:pt x="536447" y="449579"/>
                </a:lnTo>
                <a:lnTo>
                  <a:pt x="536447" y="0"/>
                </a:lnTo>
                <a:lnTo>
                  <a:pt x="0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8253" y="3392425"/>
            <a:ext cx="445007" cy="528827"/>
          </a:xfrm>
          <a:custGeom>
            <a:avLst/>
            <a:gdLst/>
            <a:ahLst/>
            <a:cxnLst/>
            <a:rect l="l" t="t" r="r" b="b"/>
            <a:pathLst>
              <a:path w="445007" h="528827">
                <a:moveTo>
                  <a:pt x="445007" y="0"/>
                </a:moveTo>
                <a:lnTo>
                  <a:pt x="0" y="0"/>
                </a:lnTo>
                <a:lnTo>
                  <a:pt x="0" y="528827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3357" y="4055365"/>
            <a:ext cx="352043" cy="313944"/>
          </a:xfrm>
          <a:custGeom>
            <a:avLst/>
            <a:gdLst/>
            <a:ahLst/>
            <a:cxnLst/>
            <a:rect l="l" t="t" r="r" b="b"/>
            <a:pathLst>
              <a:path w="352043" h="313943">
                <a:moveTo>
                  <a:pt x="0" y="0"/>
                </a:moveTo>
                <a:lnTo>
                  <a:pt x="352043" y="0"/>
                </a:lnTo>
                <a:lnTo>
                  <a:pt x="352043" y="313943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1163" y="4041647"/>
            <a:ext cx="352043" cy="312419"/>
          </a:xfrm>
          <a:custGeom>
            <a:avLst/>
            <a:gdLst/>
            <a:ahLst/>
            <a:cxnLst/>
            <a:rect l="l" t="t" r="r" b="b"/>
            <a:pathLst>
              <a:path w="352043" h="312419">
                <a:moveTo>
                  <a:pt x="0" y="0"/>
                </a:moveTo>
                <a:lnTo>
                  <a:pt x="352043" y="0"/>
                </a:lnTo>
                <a:lnTo>
                  <a:pt x="352043" y="312419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1815" y="4055366"/>
            <a:ext cx="329184" cy="394715"/>
          </a:xfrm>
          <a:custGeom>
            <a:avLst/>
            <a:gdLst/>
            <a:ahLst/>
            <a:cxnLst/>
            <a:rect l="l" t="t" r="r" b="b"/>
            <a:pathLst>
              <a:path w="329183" h="394715">
                <a:moveTo>
                  <a:pt x="329183" y="0"/>
                </a:moveTo>
                <a:lnTo>
                  <a:pt x="0" y="0"/>
                </a:lnTo>
                <a:lnTo>
                  <a:pt x="0" y="394715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1149" y="4041648"/>
            <a:ext cx="326134" cy="394715"/>
          </a:xfrm>
          <a:custGeom>
            <a:avLst/>
            <a:gdLst/>
            <a:ahLst/>
            <a:cxnLst/>
            <a:rect l="l" t="t" r="r" b="b"/>
            <a:pathLst>
              <a:path w="326135" h="394715">
                <a:moveTo>
                  <a:pt x="326135" y="0"/>
                </a:moveTo>
                <a:lnTo>
                  <a:pt x="0" y="0"/>
                </a:lnTo>
                <a:lnTo>
                  <a:pt x="0" y="394715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7432" y="4640581"/>
            <a:ext cx="1267966" cy="173735"/>
          </a:xfrm>
          <a:custGeom>
            <a:avLst/>
            <a:gdLst/>
            <a:ahLst/>
            <a:cxnLst/>
            <a:rect l="l" t="t" r="r" b="b"/>
            <a:pathLst>
              <a:path w="1267967" h="173735">
                <a:moveTo>
                  <a:pt x="0" y="0"/>
                </a:moveTo>
                <a:lnTo>
                  <a:pt x="0" y="173735"/>
                </a:lnTo>
                <a:lnTo>
                  <a:pt x="1267967" y="173735"/>
                </a:lnTo>
                <a:lnTo>
                  <a:pt x="1267967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3715" y="4625341"/>
            <a:ext cx="1269491" cy="176783"/>
          </a:xfrm>
          <a:custGeom>
            <a:avLst/>
            <a:gdLst/>
            <a:ahLst/>
            <a:cxnLst/>
            <a:rect l="l" t="t" r="r" b="b"/>
            <a:pathLst>
              <a:path w="1269491" h="176783">
                <a:moveTo>
                  <a:pt x="0" y="0"/>
                </a:moveTo>
                <a:lnTo>
                  <a:pt x="0" y="176783"/>
                </a:lnTo>
                <a:lnTo>
                  <a:pt x="1269491" y="176783"/>
                </a:lnTo>
                <a:lnTo>
                  <a:pt x="1269491" y="0"/>
                </a:lnTo>
                <a:lnTo>
                  <a:pt x="0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3112" y="4192526"/>
            <a:ext cx="496823" cy="419099"/>
          </a:xfrm>
          <a:custGeom>
            <a:avLst/>
            <a:gdLst/>
            <a:ahLst/>
            <a:cxnLst/>
            <a:rect l="l" t="t" r="r" b="b"/>
            <a:pathLst>
              <a:path w="496823" h="419099">
                <a:moveTo>
                  <a:pt x="0" y="0"/>
                </a:moveTo>
                <a:lnTo>
                  <a:pt x="0" y="419099"/>
                </a:lnTo>
                <a:lnTo>
                  <a:pt x="496823" y="419099"/>
                </a:lnTo>
                <a:lnTo>
                  <a:pt x="4968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49397" y="4178807"/>
            <a:ext cx="522731" cy="446531"/>
          </a:xfrm>
          <a:custGeom>
            <a:avLst/>
            <a:gdLst/>
            <a:ahLst/>
            <a:cxnLst/>
            <a:rect l="l" t="t" r="r" b="b"/>
            <a:pathLst>
              <a:path w="522731" h="446531">
                <a:moveTo>
                  <a:pt x="0" y="0"/>
                </a:moveTo>
                <a:lnTo>
                  <a:pt x="0" y="446531"/>
                </a:lnTo>
                <a:lnTo>
                  <a:pt x="522731" y="446531"/>
                </a:lnTo>
                <a:lnTo>
                  <a:pt x="522731" y="0"/>
                </a:lnTo>
                <a:lnTo>
                  <a:pt x="0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4798" y="4192526"/>
            <a:ext cx="509015" cy="419099"/>
          </a:xfrm>
          <a:custGeom>
            <a:avLst/>
            <a:gdLst/>
            <a:ahLst/>
            <a:cxnLst/>
            <a:rect l="l" t="t" r="r" b="b"/>
            <a:pathLst>
              <a:path w="509015" h="419099">
                <a:moveTo>
                  <a:pt x="0" y="0"/>
                </a:moveTo>
                <a:lnTo>
                  <a:pt x="0" y="419099"/>
                </a:lnTo>
                <a:lnTo>
                  <a:pt x="509015" y="419099"/>
                </a:lnTo>
                <a:lnTo>
                  <a:pt x="5090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31082" y="4178807"/>
            <a:ext cx="536447" cy="446531"/>
          </a:xfrm>
          <a:custGeom>
            <a:avLst/>
            <a:gdLst/>
            <a:ahLst/>
            <a:cxnLst/>
            <a:rect l="l" t="t" r="r" b="b"/>
            <a:pathLst>
              <a:path w="536447" h="446531">
                <a:moveTo>
                  <a:pt x="0" y="0"/>
                </a:moveTo>
                <a:lnTo>
                  <a:pt x="0" y="446531"/>
                </a:lnTo>
                <a:lnTo>
                  <a:pt x="536447" y="446531"/>
                </a:lnTo>
                <a:lnTo>
                  <a:pt x="536447" y="0"/>
                </a:lnTo>
                <a:lnTo>
                  <a:pt x="0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6126" y="3960876"/>
            <a:ext cx="536447" cy="434339"/>
          </a:xfrm>
          <a:custGeom>
            <a:avLst/>
            <a:gdLst/>
            <a:ahLst/>
            <a:cxnLst/>
            <a:rect l="l" t="t" r="r" b="b"/>
            <a:pathLst>
              <a:path w="536447" h="434339">
                <a:moveTo>
                  <a:pt x="0" y="0"/>
                </a:moveTo>
                <a:lnTo>
                  <a:pt x="0" y="434339"/>
                </a:lnTo>
                <a:lnTo>
                  <a:pt x="536447" y="434339"/>
                </a:lnTo>
                <a:lnTo>
                  <a:pt x="536447" y="0"/>
                </a:lnTo>
                <a:lnTo>
                  <a:pt x="0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9774" y="4980434"/>
            <a:ext cx="1523" cy="298702"/>
          </a:xfrm>
          <a:custGeom>
            <a:avLst/>
            <a:gdLst/>
            <a:ahLst/>
            <a:cxnLst/>
            <a:rect l="l" t="t" r="r" b="b"/>
            <a:pathLst>
              <a:path w="1523" h="298703">
                <a:moveTo>
                  <a:pt x="0" y="0"/>
                </a:moveTo>
                <a:lnTo>
                  <a:pt x="1523" y="298703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9774" y="5888737"/>
            <a:ext cx="1523" cy="297179"/>
          </a:xfrm>
          <a:custGeom>
            <a:avLst/>
            <a:gdLst/>
            <a:ahLst/>
            <a:cxnLst/>
            <a:rect l="l" t="t" r="r" b="b"/>
            <a:pathLst>
              <a:path w="1523" h="297179">
                <a:moveTo>
                  <a:pt x="0" y="0"/>
                </a:moveTo>
                <a:lnTo>
                  <a:pt x="1523" y="297179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2364" y="6240781"/>
            <a:ext cx="207915" cy="243804"/>
          </a:xfrm>
          <a:custGeom>
            <a:avLst/>
            <a:gdLst/>
            <a:ahLst/>
            <a:cxnLst/>
            <a:rect l="l" t="t" r="r" b="b"/>
            <a:pathLst>
              <a:path w="207916" h="243804">
                <a:moveTo>
                  <a:pt x="103315" y="0"/>
                </a:moveTo>
                <a:lnTo>
                  <a:pt x="65105" y="8755"/>
                </a:lnTo>
                <a:lnTo>
                  <a:pt x="33092" y="32717"/>
                </a:lnTo>
                <a:lnTo>
                  <a:pt x="10362" y="68429"/>
                </a:lnTo>
                <a:lnTo>
                  <a:pt x="0" y="112436"/>
                </a:lnTo>
                <a:lnTo>
                  <a:pt x="731" y="129453"/>
                </a:lnTo>
                <a:lnTo>
                  <a:pt x="11757" y="175153"/>
                </a:lnTo>
                <a:lnTo>
                  <a:pt x="33926" y="211006"/>
                </a:lnTo>
                <a:lnTo>
                  <a:pt x="64527" y="234670"/>
                </a:lnTo>
                <a:lnTo>
                  <a:pt x="100850" y="243804"/>
                </a:lnTo>
                <a:lnTo>
                  <a:pt x="114736" y="242829"/>
                </a:lnTo>
                <a:lnTo>
                  <a:pt x="152539" y="229073"/>
                </a:lnTo>
                <a:lnTo>
                  <a:pt x="182511" y="201634"/>
                </a:lnTo>
                <a:lnTo>
                  <a:pt x="202021" y="163806"/>
                </a:lnTo>
                <a:lnTo>
                  <a:pt x="207916" y="134442"/>
                </a:lnTo>
                <a:lnTo>
                  <a:pt x="207264" y="117135"/>
                </a:lnTo>
                <a:lnTo>
                  <a:pt x="196732" y="70861"/>
                </a:lnTo>
                <a:lnTo>
                  <a:pt x="175251" y="34614"/>
                </a:lnTo>
                <a:lnTo>
                  <a:pt x="145283" y="10392"/>
                </a:lnTo>
                <a:lnTo>
                  <a:pt x="103315" y="0"/>
                </a:lnTo>
                <a:close/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1427" y="3038857"/>
            <a:ext cx="1254251" cy="2577083"/>
          </a:xfrm>
          <a:custGeom>
            <a:avLst/>
            <a:gdLst/>
            <a:ahLst/>
            <a:cxnLst/>
            <a:rect l="l" t="t" r="r" b="b"/>
            <a:pathLst>
              <a:path w="1254251" h="2577083">
                <a:moveTo>
                  <a:pt x="967739" y="2577083"/>
                </a:moveTo>
                <a:lnTo>
                  <a:pt x="0" y="2577083"/>
                </a:lnTo>
                <a:lnTo>
                  <a:pt x="0" y="0"/>
                </a:lnTo>
                <a:lnTo>
                  <a:pt x="1254251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69236" y="3025142"/>
            <a:ext cx="1255775" cy="2577083"/>
          </a:xfrm>
          <a:custGeom>
            <a:avLst/>
            <a:gdLst/>
            <a:ahLst/>
            <a:cxnLst/>
            <a:rect l="l" t="t" r="r" b="b"/>
            <a:pathLst>
              <a:path w="1255775" h="2577083">
                <a:moveTo>
                  <a:pt x="966215" y="2577083"/>
                </a:moveTo>
                <a:lnTo>
                  <a:pt x="0" y="2577083"/>
                </a:lnTo>
                <a:lnTo>
                  <a:pt x="0" y="0"/>
                </a:lnTo>
                <a:lnTo>
                  <a:pt x="1255775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6891" y="2970277"/>
            <a:ext cx="198119" cy="94487"/>
          </a:xfrm>
          <a:custGeom>
            <a:avLst/>
            <a:gdLst/>
            <a:ahLst/>
            <a:cxnLst/>
            <a:rect l="l" t="t" r="r" b="b"/>
            <a:pathLst>
              <a:path w="198119" h="94487">
                <a:moveTo>
                  <a:pt x="198119" y="41147"/>
                </a:moveTo>
                <a:lnTo>
                  <a:pt x="0" y="0"/>
                </a:lnTo>
                <a:lnTo>
                  <a:pt x="0" y="94487"/>
                </a:lnTo>
                <a:lnTo>
                  <a:pt x="198119" y="4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2886" y="3011423"/>
            <a:ext cx="64007" cy="1523"/>
          </a:xfrm>
          <a:custGeom>
            <a:avLst/>
            <a:gdLst/>
            <a:ahLst/>
            <a:cxnLst/>
            <a:rect l="l" t="t" r="r" b="b"/>
            <a:pathLst>
              <a:path w="64007" h="1523">
                <a:moveTo>
                  <a:pt x="0" y="0"/>
                </a:moveTo>
                <a:lnTo>
                  <a:pt x="64007" y="1523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60165" y="3528062"/>
            <a:ext cx="92962" cy="202691"/>
          </a:xfrm>
          <a:custGeom>
            <a:avLst/>
            <a:gdLst/>
            <a:ahLst/>
            <a:cxnLst/>
            <a:rect l="l" t="t" r="r" b="b"/>
            <a:pathLst>
              <a:path w="92963" h="202691">
                <a:moveTo>
                  <a:pt x="92963" y="0"/>
                </a:moveTo>
                <a:lnTo>
                  <a:pt x="0" y="0"/>
                </a:lnTo>
                <a:lnTo>
                  <a:pt x="53339" y="202691"/>
                </a:lnTo>
                <a:lnTo>
                  <a:pt x="92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13506" y="3403093"/>
            <a:ext cx="1523" cy="124967"/>
          </a:xfrm>
          <a:custGeom>
            <a:avLst/>
            <a:gdLst/>
            <a:ahLst/>
            <a:cxnLst/>
            <a:rect l="l" t="t" r="r" b="b"/>
            <a:pathLst>
              <a:path w="1523" h="124967">
                <a:moveTo>
                  <a:pt x="0" y="0"/>
                </a:moveTo>
                <a:lnTo>
                  <a:pt x="1523" y="124967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8630" y="3770378"/>
            <a:ext cx="105155" cy="202691"/>
          </a:xfrm>
          <a:custGeom>
            <a:avLst/>
            <a:gdLst/>
            <a:ahLst/>
            <a:cxnLst/>
            <a:rect l="l" t="t" r="r" b="b"/>
            <a:pathLst>
              <a:path w="105155" h="202691">
                <a:moveTo>
                  <a:pt x="105155" y="0"/>
                </a:moveTo>
                <a:lnTo>
                  <a:pt x="0" y="0"/>
                </a:lnTo>
                <a:lnTo>
                  <a:pt x="53339" y="202691"/>
                </a:lnTo>
                <a:lnTo>
                  <a:pt x="105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1969" y="3674364"/>
            <a:ext cx="1523" cy="96011"/>
          </a:xfrm>
          <a:custGeom>
            <a:avLst/>
            <a:gdLst/>
            <a:ahLst/>
            <a:cxnLst/>
            <a:rect l="l" t="t" r="r" b="b"/>
            <a:pathLst>
              <a:path w="1523" h="96011">
                <a:moveTo>
                  <a:pt x="0" y="0"/>
                </a:moveTo>
                <a:lnTo>
                  <a:pt x="1523" y="96011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0149" y="5141978"/>
            <a:ext cx="105155" cy="202691"/>
          </a:xfrm>
          <a:custGeom>
            <a:avLst/>
            <a:gdLst/>
            <a:ahLst/>
            <a:cxnLst/>
            <a:rect l="l" t="t" r="r" b="b"/>
            <a:pathLst>
              <a:path w="105155" h="202691">
                <a:moveTo>
                  <a:pt x="105155" y="0"/>
                </a:moveTo>
                <a:lnTo>
                  <a:pt x="0" y="0"/>
                </a:lnTo>
                <a:lnTo>
                  <a:pt x="53339" y="202691"/>
                </a:lnTo>
                <a:lnTo>
                  <a:pt x="105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25013" y="4992623"/>
            <a:ext cx="1523" cy="149351"/>
          </a:xfrm>
          <a:custGeom>
            <a:avLst/>
            <a:gdLst/>
            <a:ahLst/>
            <a:cxnLst/>
            <a:rect l="l" t="t" r="r" b="b"/>
            <a:pathLst>
              <a:path w="1523" h="149351">
                <a:moveTo>
                  <a:pt x="0" y="0"/>
                </a:moveTo>
                <a:lnTo>
                  <a:pt x="1523" y="149351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70149" y="2903219"/>
            <a:ext cx="105155" cy="204215"/>
          </a:xfrm>
          <a:custGeom>
            <a:avLst/>
            <a:gdLst/>
            <a:ahLst/>
            <a:cxnLst/>
            <a:rect l="l" t="t" r="r" b="b"/>
            <a:pathLst>
              <a:path w="105155" h="204215">
                <a:moveTo>
                  <a:pt x="105155" y="0"/>
                </a:moveTo>
                <a:lnTo>
                  <a:pt x="0" y="0"/>
                </a:lnTo>
                <a:lnTo>
                  <a:pt x="53339" y="204215"/>
                </a:lnTo>
                <a:lnTo>
                  <a:pt x="105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25013" y="2834641"/>
            <a:ext cx="1523" cy="68579"/>
          </a:xfrm>
          <a:custGeom>
            <a:avLst/>
            <a:gdLst/>
            <a:ahLst/>
            <a:cxnLst/>
            <a:rect l="l" t="t" r="r" b="b"/>
            <a:pathLst>
              <a:path w="1523" h="68579">
                <a:moveTo>
                  <a:pt x="0" y="0"/>
                </a:moveTo>
                <a:lnTo>
                  <a:pt x="1523" y="68579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70149" y="5995415"/>
            <a:ext cx="105155" cy="204215"/>
          </a:xfrm>
          <a:custGeom>
            <a:avLst/>
            <a:gdLst/>
            <a:ahLst/>
            <a:cxnLst/>
            <a:rect l="l" t="t" r="r" b="b"/>
            <a:pathLst>
              <a:path w="105155" h="204215">
                <a:moveTo>
                  <a:pt x="105155" y="0"/>
                </a:moveTo>
                <a:lnTo>
                  <a:pt x="0" y="0"/>
                </a:lnTo>
                <a:lnTo>
                  <a:pt x="53339" y="204215"/>
                </a:lnTo>
                <a:lnTo>
                  <a:pt x="105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25013" y="5955792"/>
            <a:ext cx="1523" cy="39622"/>
          </a:xfrm>
          <a:custGeom>
            <a:avLst/>
            <a:gdLst/>
            <a:ahLst/>
            <a:cxnLst/>
            <a:rect l="l" t="t" r="r" b="b"/>
            <a:pathLst>
              <a:path w="1523" h="39623">
                <a:moveTo>
                  <a:pt x="0" y="0"/>
                </a:moveTo>
                <a:lnTo>
                  <a:pt x="1523" y="39623"/>
                </a:lnTo>
              </a:path>
            </a:pathLst>
          </a:custGeom>
          <a:ln w="17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04162" y="4395217"/>
            <a:ext cx="1648967" cy="664463"/>
          </a:xfrm>
          <a:custGeom>
            <a:avLst/>
            <a:gdLst/>
            <a:ahLst/>
            <a:cxnLst/>
            <a:rect l="l" t="t" r="r" b="b"/>
            <a:pathLst>
              <a:path w="1648967" h="664463">
                <a:moveTo>
                  <a:pt x="1648967" y="460247"/>
                </a:moveTo>
                <a:lnTo>
                  <a:pt x="1648967" y="664463"/>
                </a:lnTo>
                <a:lnTo>
                  <a:pt x="0" y="664463"/>
                </a:lnTo>
                <a:lnTo>
                  <a:pt x="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90446" y="4381502"/>
            <a:ext cx="1648967" cy="664463"/>
          </a:xfrm>
          <a:custGeom>
            <a:avLst/>
            <a:gdLst/>
            <a:ahLst/>
            <a:cxnLst/>
            <a:rect l="l" t="t" r="r" b="b"/>
            <a:pathLst>
              <a:path w="1648967" h="664463">
                <a:moveTo>
                  <a:pt x="1648967" y="461771"/>
                </a:moveTo>
                <a:lnTo>
                  <a:pt x="1648967" y="664463"/>
                </a:lnTo>
                <a:lnTo>
                  <a:pt x="0" y="664463"/>
                </a:lnTo>
                <a:lnTo>
                  <a:pt x="0" y="0"/>
                </a:lnTo>
              </a:path>
            </a:pathLst>
          </a:custGeom>
          <a:ln w="30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522980" y="2474466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97070" y="3315716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12996" y="3926838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4113" y="4102098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785106" y="4345938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66791" y="4345938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97070" y="5501129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707384" y="6191501"/>
            <a:ext cx="11747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400" b="1" spc="-10" dirty="0">
                <a:solidFill>
                  <a:srgbClr val="0000CC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23886"/>
            <a:r>
              <a:rPr dirty="0">
                <a:latin typeface="Arial"/>
                <a:cs typeface="Arial"/>
              </a:rPr>
              <a:t>BAS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 P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ET</a:t>
            </a:r>
            <a:endParaRPr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14793" y="3770051"/>
          <a:ext cx="3584473" cy="3039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665"/>
                <a:gridCol w="2412808"/>
              </a:tblGrid>
              <a:tr h="75996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1: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500" b="1" spc="1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2,3,6,7,8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5996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2: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500" b="1" spc="1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2,3,5,7,8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5996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3: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500" b="1" spc="1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2,4,7,8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5996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500" b="1" spc="-5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4: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2500" b="1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2500" b="1" spc="1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500" b="1" spc="0" dirty="0" smtClean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2,4,7,2,4,...7,8</a:t>
                      </a:r>
                      <a:endParaRPr sz="2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6119" y="1939545"/>
            <a:ext cx="8181340" cy="4871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lnSpc>
                <a:spcPts val="3019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0" dirty="0">
                <a:latin typeface="Century Gothic"/>
                <a:cs typeface="Century Gothic"/>
              </a:rPr>
              <a:t>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lip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kut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10" dirty="0">
                <a:latin typeface="Century Gothic"/>
                <a:cs typeface="Century Gothic"/>
              </a:rPr>
              <a:t>r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“g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9" dirty="0">
                <a:latin typeface="Century Gothic"/>
                <a:cs typeface="Century Gothic"/>
              </a:rPr>
              <a:t>mm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or”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(</a:t>
            </a:r>
            <a:r>
              <a:rPr sz="2800" spc="-29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CD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i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dua 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tdk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 marL="355485" indent="-342790">
              <a:spcBef>
                <a:spcPts val="300"/>
              </a:spcBef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900" spc="-5" dirty="0">
                <a:latin typeface="Century Gothic"/>
                <a:cs typeface="Century Gothic"/>
              </a:rPr>
              <a:t>G</a:t>
            </a:r>
            <a:r>
              <a:rPr sz="2900" dirty="0">
                <a:latin typeface="Century Gothic"/>
                <a:cs typeface="Century Gothic"/>
              </a:rPr>
              <a:t>C</a:t>
            </a:r>
            <a:r>
              <a:rPr sz="2900" spc="-5" dirty="0">
                <a:latin typeface="Century Gothic"/>
                <a:cs typeface="Century Gothic"/>
              </a:rPr>
              <a:t>D</a:t>
            </a:r>
            <a:r>
              <a:rPr sz="2900" spc="5" dirty="0">
                <a:latin typeface="Century Gothic"/>
                <a:cs typeface="Century Gothic"/>
              </a:rPr>
              <a:t>(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15" dirty="0">
                <a:latin typeface="Century Gothic"/>
                <a:cs typeface="Century Gothic"/>
              </a:rPr>
              <a:t>,</a:t>
            </a:r>
            <a:r>
              <a:rPr sz="2900" spc="5" dirty="0">
                <a:latin typeface="Century Gothic"/>
                <a:cs typeface="Century Gothic"/>
              </a:rPr>
              <a:t>b</a:t>
            </a:r>
            <a:r>
              <a:rPr sz="2900" dirty="0">
                <a:latin typeface="Century Gothic"/>
                <a:cs typeface="Century Gothic"/>
              </a:rPr>
              <a:t>)</a:t>
            </a:r>
            <a:r>
              <a:rPr sz="2900" spc="-29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= c</a:t>
            </a:r>
            <a:endParaRPr sz="2900">
              <a:latin typeface="Century Gothic"/>
              <a:cs typeface="Century Gothic"/>
            </a:endParaRPr>
          </a:p>
          <a:p>
            <a:pPr marL="1155328" lvl="1" indent="-228527">
              <a:spcBef>
                <a:spcPts val="259"/>
              </a:spcBef>
              <a:buClr>
                <a:srgbClr val="4C4C4C"/>
              </a:buClr>
              <a:buFont typeface="Arial"/>
              <a:buChar char="•"/>
              <a:tabLst>
                <a:tab pos="1155328" algn="l"/>
              </a:tabLst>
            </a:pP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c 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l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ang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os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f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</a:t>
            </a:r>
            <a:endParaRPr sz="21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28"/>
              </a:spcBef>
              <a:buClr>
                <a:srgbClr val="4C4C4C"/>
              </a:buClr>
              <a:buFont typeface="Arial"/>
              <a:buChar char="•"/>
            </a:pPr>
            <a:endParaRPr sz="500"/>
          </a:p>
          <a:p>
            <a:pPr marL="1155328" marR="427218" lvl="1" indent="-228527">
              <a:lnSpc>
                <a:spcPts val="2280"/>
              </a:lnSpc>
              <a:buClr>
                <a:srgbClr val="4C4C4C"/>
              </a:buClr>
              <a:buFont typeface="Arial"/>
              <a:buChar char="•"/>
              <a:tabLst>
                <a:tab pos="1155328" algn="l"/>
              </a:tabLst>
            </a:pP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c 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p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agi</a:t>
            </a:r>
            <a:r>
              <a:rPr sz="21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rsa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2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dan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c 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agi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dan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c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m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agi</a:t>
            </a:r>
            <a:r>
              <a:rPr sz="21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b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endParaRPr sz="2100">
              <a:latin typeface="Century Gothic"/>
              <a:cs typeface="Century Gothic"/>
            </a:endParaRPr>
          </a:p>
          <a:p>
            <a:pPr marL="355485" indent="-342790">
              <a:spcBef>
                <a:spcPts val="300"/>
              </a:spcBef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900" spc="-5" dirty="0">
                <a:latin typeface="Century Gothic"/>
                <a:cs typeface="Century Gothic"/>
              </a:rPr>
              <a:t>F</a:t>
            </a:r>
            <a:r>
              <a:rPr sz="2900" spc="-10" dirty="0">
                <a:latin typeface="Century Gothic"/>
                <a:cs typeface="Century Gothic"/>
              </a:rPr>
              <a:t>o</a:t>
            </a:r>
            <a:r>
              <a:rPr sz="2900" dirty="0">
                <a:latin typeface="Century Gothic"/>
                <a:cs typeface="Century Gothic"/>
              </a:rPr>
              <a:t>r </a:t>
            </a:r>
            <a:r>
              <a:rPr sz="2900" spc="-10" dirty="0">
                <a:latin typeface="Century Gothic"/>
                <a:cs typeface="Century Gothic"/>
              </a:rPr>
              <a:t>e</a:t>
            </a:r>
            <a:r>
              <a:rPr sz="2900" spc="-5" dirty="0">
                <a:latin typeface="Century Gothic"/>
                <a:cs typeface="Century Gothic"/>
              </a:rPr>
              <a:t>x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5" dirty="0">
                <a:latin typeface="Century Gothic"/>
                <a:cs typeface="Century Gothic"/>
              </a:rPr>
              <a:t>mp</a:t>
            </a:r>
            <a:r>
              <a:rPr sz="2900" spc="-10" dirty="0">
                <a:latin typeface="Century Gothic"/>
                <a:cs typeface="Century Gothic"/>
              </a:rPr>
              <a:t>l</a:t>
            </a:r>
            <a:r>
              <a:rPr sz="2900" dirty="0">
                <a:latin typeface="Century Gothic"/>
                <a:cs typeface="Century Gothic"/>
              </a:rPr>
              <a:t>e</a:t>
            </a:r>
            <a:endParaRPr sz="2900">
              <a:latin typeface="Century Gothic"/>
              <a:cs typeface="Century Gothic"/>
            </a:endParaRPr>
          </a:p>
          <a:p>
            <a:pPr marL="926801">
              <a:spcBef>
                <a:spcPts val="259"/>
              </a:spcBef>
            </a:pPr>
            <a:r>
              <a:rPr sz="2100" spc="22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100" spc="25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4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5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,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2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=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9</a:t>
            </a:r>
            <a:endParaRPr sz="2100">
              <a:latin typeface="Century Gothic"/>
              <a:cs typeface="Century Gothic"/>
            </a:endParaRPr>
          </a:p>
          <a:p>
            <a:pPr marL="926801">
              <a:spcBef>
                <a:spcPts val="250"/>
              </a:spcBef>
            </a:pPr>
            <a:r>
              <a:rPr sz="2100" spc="22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100" spc="25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100" spc="1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13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100" spc="2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=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endParaRPr sz="2100">
              <a:latin typeface="Century Gothic"/>
              <a:cs typeface="Century Gothic"/>
            </a:endParaRPr>
          </a:p>
          <a:p>
            <a:pPr marL="926801">
              <a:spcBef>
                <a:spcPts val="250"/>
              </a:spcBef>
            </a:pPr>
            <a:r>
              <a:rPr sz="2100" spc="22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100" spc="25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-1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2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,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15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=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3</a:t>
            </a:r>
            <a:endParaRPr sz="2100">
              <a:latin typeface="Century Gothic"/>
              <a:cs typeface="Century Gothic"/>
            </a:endParaRPr>
          </a:p>
          <a:p>
            <a:pPr marL="926801">
              <a:spcBef>
                <a:spcPts val="260"/>
              </a:spcBef>
            </a:pPr>
            <a:r>
              <a:rPr sz="2100" spc="220" dirty="0">
                <a:solidFill>
                  <a:srgbClr val="4C4C4C"/>
                </a:solidFill>
                <a:latin typeface="Arial"/>
                <a:cs typeface="Arial"/>
              </a:rPr>
              <a:t>•</a:t>
            </a:r>
            <a:r>
              <a:rPr sz="2100" spc="254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3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,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0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100" spc="2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=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3</a:t>
            </a:r>
            <a:endParaRPr sz="2100">
              <a:latin typeface="Century Gothic"/>
              <a:cs typeface="Century Gothic"/>
            </a:endParaRPr>
          </a:p>
          <a:p>
            <a:pPr marL="1155328" lvl="1" indent="-228527">
              <a:lnSpc>
                <a:spcPts val="2500"/>
              </a:lnSpc>
              <a:spcBef>
                <a:spcPts val="250"/>
              </a:spcBef>
              <a:buClr>
                <a:srgbClr val="4C4C4C"/>
              </a:buClr>
              <a:buFont typeface="Arial"/>
              <a:buChar char="•"/>
              <a:tabLst>
                <a:tab pos="1155328" algn="l"/>
                <a:tab pos="3310457" algn="l"/>
              </a:tabLst>
            </a:pP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C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D</a:t>
            </a:r>
            <a:r>
              <a:rPr sz="2100" spc="-2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0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, 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0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spc="10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dak	</a:t>
            </a:r>
            <a:r>
              <a:rPr sz="2100" spc="5" dirty="0">
                <a:solidFill>
                  <a:srgbClr val="0000CC"/>
                </a:solidFill>
                <a:latin typeface="Century Gothic"/>
                <a:cs typeface="Century Gothic"/>
              </a:rPr>
              <a:t>t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e</a:t>
            </a:r>
            <a:r>
              <a:rPr sz="2100" spc="-10" dirty="0">
                <a:solidFill>
                  <a:srgbClr val="0000CC"/>
                </a:solidFill>
                <a:latin typeface="Century Gothic"/>
                <a:cs typeface="Century Gothic"/>
              </a:rPr>
              <a:t>rdef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n</a:t>
            </a:r>
            <a:r>
              <a:rPr sz="2100" spc="-5" dirty="0">
                <a:solidFill>
                  <a:srgbClr val="0000CC"/>
                </a:solidFill>
                <a:latin typeface="Century Gothic"/>
                <a:cs typeface="Century Gothic"/>
              </a:rPr>
              <a:t>i</a:t>
            </a:r>
            <a:r>
              <a:rPr sz="2100" dirty="0">
                <a:solidFill>
                  <a:srgbClr val="0000CC"/>
                </a:solidFill>
                <a:latin typeface="Century Gothic"/>
                <a:cs typeface="Century Gothic"/>
              </a:rPr>
              <a:t>si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317835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NT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-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8624" y="1963417"/>
            <a:ext cx="7567295" cy="35915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5924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eran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g</a:t>
            </a:r>
            <a:r>
              <a:rPr sz="2600" spc="-5" dirty="0">
                <a:latin typeface="Century Gothic"/>
                <a:cs typeface="Century Gothic"/>
              </a:rPr>
              <a:t> 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go</a:t>
            </a:r>
            <a:r>
              <a:rPr sz="2600" spc="5" dirty="0">
                <a:latin typeface="Century Gothic"/>
                <a:cs typeface="Century Gothic"/>
              </a:rPr>
              <a:t>r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ma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6"/>
              </a:spcBef>
              <a:buClr>
                <a:srgbClr val="4C4C4C"/>
              </a:buClr>
              <a:buFont typeface="Century Gothic"/>
              <a:buAutoNum type="arabicPeriod"/>
            </a:pPr>
            <a:endParaRPr sz="600"/>
          </a:p>
          <a:p>
            <a:pPr marL="545924" marR="1920257" indent="-533228">
              <a:lnSpc>
                <a:spcPts val="2820"/>
              </a:lnSpc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engana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gor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ma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enga</a:t>
            </a:r>
            <a:r>
              <a:rPr sz="2600" dirty="0">
                <a:latin typeface="Century Gothic"/>
                <a:cs typeface="Century Gothic"/>
              </a:rPr>
              <a:t>n m</a:t>
            </a:r>
            <a:r>
              <a:rPr sz="2600" spc="-5" dirty="0">
                <a:latin typeface="Century Gothic"/>
                <a:cs typeface="Century Gothic"/>
              </a:rPr>
              <a:t>eng</a:t>
            </a:r>
            <a:r>
              <a:rPr sz="2600" spc="-15" dirty="0">
                <a:latin typeface="Century Gothic"/>
                <a:cs typeface="Century Gothic"/>
              </a:rPr>
              <a:t>gu</a:t>
            </a:r>
            <a:r>
              <a:rPr sz="2600" spc="-5" dirty="0">
                <a:latin typeface="Century Gothic"/>
                <a:cs typeface="Century Gothic"/>
              </a:rPr>
              <a:t>na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ana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is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b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ic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 marL="545924" marR="1659354" indent="-533228">
              <a:lnSpc>
                <a:spcPts val="2988"/>
              </a:lnSpc>
              <a:spcBef>
                <a:spcPts val="475"/>
              </a:spcBef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enen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as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a </a:t>
            </a:r>
            <a:r>
              <a:rPr sz="2600" spc="-5" dirty="0">
                <a:latin typeface="Century Gothic"/>
                <a:cs typeface="Century Gothic"/>
              </a:rPr>
              <a:t>(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qu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va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cla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 marL="545924" indent="-533228">
              <a:spcBef>
                <a:spcPts val="280"/>
              </a:spcBef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enen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ba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eq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20" dirty="0">
                <a:latin typeface="Century Gothic"/>
                <a:cs typeface="Century Gothic"/>
              </a:rPr>
              <a:t>i</a:t>
            </a:r>
            <a:r>
              <a:rPr sz="2600" spc="15" dirty="0">
                <a:latin typeface="Century Gothic"/>
                <a:cs typeface="Century Gothic"/>
              </a:rPr>
              <a:t>v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c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sse</a:t>
            </a:r>
            <a:r>
              <a:rPr sz="2600" spc="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17"/>
              </a:spcBef>
              <a:buClr>
                <a:srgbClr val="4C4C4C"/>
              </a:buClr>
              <a:buFont typeface="Century Gothic"/>
              <a:buAutoNum type="arabicPeriod"/>
            </a:pPr>
            <a:endParaRPr sz="600"/>
          </a:p>
          <a:p>
            <a:pPr marL="545924" marR="12696" indent="-533228" algn="just">
              <a:lnSpc>
                <a:spcPct val="90200"/>
              </a:lnSpc>
              <a:buClr>
                <a:srgbClr val="4C4C4C"/>
              </a:buClr>
              <a:buFont typeface="Century Gothic"/>
              <a:buAutoNum type="arabicPeriod"/>
              <a:tabLst>
                <a:tab pos="545924" algn="l"/>
              </a:tabLst>
            </a:pP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ili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5" dirty="0">
                <a:latin typeface="Century Gothic"/>
                <a:cs typeface="Century Gothic"/>
              </a:rPr>
              <a:t> 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ase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114" dirty="0">
                <a:latin typeface="Arial"/>
                <a:cs typeface="Arial"/>
              </a:rPr>
              <a:t>-7</a:t>
            </a:r>
            <a:r>
              <a:rPr sz="2600" spc="114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5" dirty="0">
                <a:latin typeface="Century Gothic"/>
                <a:cs typeface="Century Gothic"/>
              </a:rPr>
              <a:t>k</a:t>
            </a:r>
            <a:r>
              <a:rPr sz="2600" dirty="0">
                <a:latin typeface="Century Gothic"/>
                <a:cs typeface="Century Gothic"/>
              </a:rPr>
              <a:t>up</a:t>
            </a:r>
            <a:r>
              <a:rPr sz="2600" spc="-5" dirty="0">
                <a:latin typeface="Century Gothic"/>
                <a:cs typeface="Century Gothic"/>
              </a:rPr>
              <a:t> bas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c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pa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h 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,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ar</a:t>
            </a:r>
            <a:r>
              <a:rPr sz="2600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p</a:t>
            </a:r>
            <a:r>
              <a:rPr sz="2600" spc="-5" dirty="0">
                <a:latin typeface="Century Gothic"/>
                <a:cs typeface="Century Gothic"/>
              </a:rPr>
              <a:t> eq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20" dirty="0">
                <a:latin typeface="Century Gothic"/>
                <a:cs typeface="Century Gothic"/>
              </a:rPr>
              <a:t>i</a:t>
            </a:r>
            <a:r>
              <a:rPr sz="2600" spc="15" dirty="0">
                <a:latin typeface="Century Gothic"/>
                <a:cs typeface="Century Gothic"/>
              </a:rPr>
              <a:t>v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2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c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ss</a:t>
            </a:r>
            <a:r>
              <a:rPr sz="2600" dirty="0">
                <a:latin typeface="Century Gothic"/>
                <a:cs typeface="Century Gothic"/>
              </a:rPr>
              <a:t>,</a:t>
            </a:r>
            <a:r>
              <a:rPr sz="2600" spc="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an</a:t>
            </a:r>
            <a:r>
              <a:rPr sz="2600" dirty="0">
                <a:latin typeface="Century Gothic"/>
                <a:cs typeface="Century Gothic"/>
              </a:rPr>
              <a:t>d d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p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as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269590">
              <a:lnSpc>
                <a:spcPts val="5234"/>
              </a:lnSpc>
            </a:pP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EST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AN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7937" y="1375665"/>
            <a:ext cx="3038475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lnSpc>
                <a:spcPts val="1904"/>
              </a:lnSpc>
            </a:pPr>
            <a:r>
              <a:rPr sz="1600" spc="-10" dirty="0">
                <a:latin typeface="Arial"/>
                <a:cs typeface="Arial"/>
              </a:rPr>
              <a:t>note: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’</a:t>
            </a:r>
            <a:r>
              <a:rPr sz="1600" spc="-10" dirty="0">
                <a:latin typeface="Arial"/>
                <a:cs typeface="Arial"/>
              </a:rPr>
              <a:t>s </a:t>
            </a:r>
            <a:r>
              <a:rPr sz="1600" spc="-2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go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thm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7936" y="1645414"/>
            <a:ext cx="307340" cy="484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2.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3.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4.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5.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6.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7.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8.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4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9.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10.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11.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15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12.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13.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14.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15.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16.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17.</a:t>
            </a:r>
            <a:endParaRPr sz="1600">
              <a:latin typeface="Arial"/>
              <a:cs typeface="Arial"/>
            </a:endParaRPr>
          </a:p>
          <a:p>
            <a:pPr marL="12696">
              <a:spcBef>
                <a:spcPts val="200"/>
              </a:spcBef>
            </a:pPr>
            <a:r>
              <a:rPr sz="1600" spc="-10" dirty="0">
                <a:solidFill>
                  <a:srgbClr val="4C4C4C"/>
                </a:solidFill>
                <a:latin typeface="Arial"/>
                <a:cs typeface="Arial"/>
              </a:rPr>
              <a:t>18.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534" y="1619566"/>
            <a:ext cx="3066416" cy="1629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9318" marR="756676" indent="-227256">
              <a:lnSpc>
                <a:spcPct val="110600"/>
              </a:lnSpc>
            </a:pPr>
            <a:r>
              <a:rPr sz="1600" spc="-10" dirty="0">
                <a:latin typeface="Arial"/>
                <a:cs typeface="Arial"/>
              </a:rPr>
              <a:t>fun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{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temp,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ue;</a:t>
            </a:r>
            <a:endParaRPr sz="1600">
              <a:latin typeface="Arial"/>
              <a:cs typeface="Arial"/>
            </a:endParaRPr>
          </a:p>
          <a:p>
            <a:pPr marL="239318">
              <a:spcBef>
                <a:spcPts val="200"/>
              </a:spcBef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39318">
              <a:spcBef>
                <a:spcPts val="200"/>
              </a:spcBef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spc="-15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239318">
              <a:spcBef>
                <a:spcPts val="200"/>
              </a:spcBef>
            </a:pP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 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then</a:t>
            </a:r>
            <a:endParaRPr sz="1600">
              <a:latin typeface="Arial"/>
              <a:cs typeface="Arial"/>
            </a:endParaRPr>
          </a:p>
          <a:p>
            <a:pPr marL="544020">
              <a:spcBef>
                <a:spcPts val="200"/>
              </a:spcBef>
              <a:tabLst>
                <a:tab pos="1717123" algn="l"/>
              </a:tabLst>
            </a:pP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;	</a:t>
            </a:r>
            <a:r>
              <a:rPr sz="1600" spc="5" dirty="0">
                <a:latin typeface="Arial"/>
                <a:cs typeface="Arial"/>
              </a:rPr>
              <a:t>/</a:t>
            </a:r>
            <a:r>
              <a:rPr sz="1600" spc="-5" dirty="0">
                <a:latin typeface="Arial"/>
                <a:cs typeface="Arial"/>
              </a:rPr>
              <a:t>/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3922" y="3238053"/>
            <a:ext cx="2153286" cy="3249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514" marR="203134" indent="-344694">
              <a:lnSpc>
                <a:spcPct val="110600"/>
              </a:lnSpc>
            </a:pP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 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5" dirty="0">
                <a:latin typeface="Arial"/>
                <a:cs typeface="Arial"/>
              </a:rPr>
              <a:t> t</a:t>
            </a:r>
            <a:r>
              <a:rPr sz="1600" spc="-10" dirty="0">
                <a:latin typeface="Arial"/>
                <a:cs typeface="Arial"/>
              </a:rPr>
              <a:t>hen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ept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on;</a:t>
            </a:r>
            <a:endParaRPr sz="1600">
              <a:latin typeface="Arial"/>
              <a:cs typeface="Arial"/>
            </a:endParaRPr>
          </a:p>
          <a:p>
            <a:pPr marL="182820">
              <a:spcBef>
                <a:spcPts val="204"/>
              </a:spcBef>
            </a:pP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601787">
              <a:spcBef>
                <a:spcPts val="200"/>
              </a:spcBef>
            </a:pP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oop</a:t>
            </a:r>
            <a:endParaRPr sz="1600">
              <a:latin typeface="Arial"/>
              <a:cs typeface="Arial"/>
            </a:endParaRPr>
          </a:p>
          <a:p>
            <a:pPr marL="944575">
              <a:spcBef>
                <a:spcPts val="200"/>
              </a:spcBef>
            </a:pP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mp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 </a:t>
            </a:r>
            <a:r>
              <a:rPr sz="1600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944575" marR="12696">
              <a:lnSpc>
                <a:spcPct val="110600"/>
              </a:lnSpc>
              <a:spcBef>
                <a:spcPts val="10"/>
              </a:spcBef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b; 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tem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696371" marR="258996" indent="57767">
              <a:lnSpc>
                <a:spcPct val="110600"/>
              </a:lnSpc>
            </a:pPr>
            <a:r>
              <a:rPr sz="1600" spc="-10" dirty="0">
                <a:latin typeface="Arial"/>
                <a:cs typeface="Arial"/>
              </a:rPr>
              <a:t>unt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b 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  </a:t>
            </a:r>
            <a:r>
              <a:rPr sz="1600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 v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:=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a;</a:t>
            </a:r>
            <a:endParaRPr sz="1600">
              <a:latin typeface="Arial"/>
              <a:cs typeface="Arial"/>
            </a:endParaRPr>
          </a:p>
          <a:p>
            <a:pPr marL="298989" marR="723667" indent="-1904">
              <a:lnSpc>
                <a:spcPct val="110600"/>
              </a:lnSpc>
            </a:pPr>
            <a:r>
              <a:rPr sz="1600" spc="-10" dirty="0">
                <a:latin typeface="Arial"/>
                <a:cs typeface="Arial"/>
              </a:rPr>
              <a:t>end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f</a:t>
            </a:r>
            <a:r>
              <a:rPr sz="1600" spc="-5" dirty="0">
                <a:latin typeface="Arial"/>
                <a:cs typeface="Arial"/>
              </a:rPr>
              <a:t>;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et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 v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ue;</a:t>
            </a:r>
            <a:endParaRPr sz="1600">
              <a:latin typeface="Arial"/>
              <a:cs typeface="Arial"/>
            </a:endParaRPr>
          </a:p>
          <a:p>
            <a:pPr marR="1404167" algn="ctr">
              <a:spcBef>
                <a:spcPts val="200"/>
              </a:spcBef>
            </a:pPr>
            <a:r>
              <a:rPr sz="1600" spc="-10" dirty="0">
                <a:latin typeface="Arial"/>
                <a:cs typeface="Arial"/>
              </a:rPr>
              <a:t>end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6218" y="1417320"/>
            <a:ext cx="495299" cy="376426"/>
          </a:xfrm>
          <a:custGeom>
            <a:avLst/>
            <a:gdLst/>
            <a:ahLst/>
            <a:cxnLst/>
            <a:rect l="l" t="t" r="r" b="b"/>
            <a:pathLst>
              <a:path w="495299" h="376427">
                <a:moveTo>
                  <a:pt x="0" y="0"/>
                </a:moveTo>
                <a:lnTo>
                  <a:pt x="0" y="376427"/>
                </a:lnTo>
                <a:lnTo>
                  <a:pt x="495299" y="376427"/>
                </a:lnTo>
                <a:lnTo>
                  <a:pt x="4952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4014" y="1461517"/>
            <a:ext cx="14033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dirty="0">
                <a:latin typeface="Times New Roman"/>
                <a:cs typeface="Times New Roman"/>
              </a:rPr>
              <a:t>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86217" y="2307337"/>
            <a:ext cx="563879" cy="573024"/>
          </a:xfrm>
          <a:custGeom>
            <a:avLst/>
            <a:gdLst/>
            <a:ahLst/>
            <a:cxnLst/>
            <a:rect l="l" t="t" r="r" b="b"/>
            <a:pathLst>
              <a:path w="563879" h="573023">
                <a:moveTo>
                  <a:pt x="281939" y="0"/>
                </a:moveTo>
                <a:lnTo>
                  <a:pt x="236271" y="3742"/>
                </a:lnTo>
                <a:lnTo>
                  <a:pt x="192926" y="14581"/>
                </a:lnTo>
                <a:lnTo>
                  <a:pt x="152488" y="31930"/>
                </a:lnTo>
                <a:lnTo>
                  <a:pt x="115543" y="55205"/>
                </a:lnTo>
                <a:lnTo>
                  <a:pt x="82676" y="83819"/>
                </a:lnTo>
                <a:lnTo>
                  <a:pt x="54473" y="117189"/>
                </a:lnTo>
                <a:lnTo>
                  <a:pt x="31519" y="154728"/>
                </a:lnTo>
                <a:lnTo>
                  <a:pt x="14398" y="195852"/>
                </a:lnTo>
                <a:lnTo>
                  <a:pt x="3697" y="239975"/>
                </a:lnTo>
                <a:lnTo>
                  <a:pt x="0" y="286511"/>
                </a:lnTo>
                <a:lnTo>
                  <a:pt x="936" y="309839"/>
                </a:lnTo>
                <a:lnTo>
                  <a:pt x="8209" y="354953"/>
                </a:lnTo>
                <a:lnTo>
                  <a:pt x="22193" y="397502"/>
                </a:lnTo>
                <a:lnTo>
                  <a:pt x="42303" y="436873"/>
                </a:lnTo>
                <a:lnTo>
                  <a:pt x="67955" y="472454"/>
                </a:lnTo>
                <a:lnTo>
                  <a:pt x="98563" y="503633"/>
                </a:lnTo>
                <a:lnTo>
                  <a:pt x="133542" y="529795"/>
                </a:lnTo>
                <a:lnTo>
                  <a:pt x="172307" y="550330"/>
                </a:lnTo>
                <a:lnTo>
                  <a:pt x="214272" y="564624"/>
                </a:lnTo>
                <a:lnTo>
                  <a:pt x="258852" y="572065"/>
                </a:lnTo>
                <a:lnTo>
                  <a:pt x="281939" y="573023"/>
                </a:lnTo>
                <a:lnTo>
                  <a:pt x="305027" y="572065"/>
                </a:lnTo>
                <a:lnTo>
                  <a:pt x="349607" y="564624"/>
                </a:lnTo>
                <a:lnTo>
                  <a:pt x="391572" y="550330"/>
                </a:lnTo>
                <a:lnTo>
                  <a:pt x="430337" y="529795"/>
                </a:lnTo>
                <a:lnTo>
                  <a:pt x="465316" y="503633"/>
                </a:lnTo>
                <a:lnTo>
                  <a:pt x="495924" y="472454"/>
                </a:lnTo>
                <a:lnTo>
                  <a:pt x="521576" y="436873"/>
                </a:lnTo>
                <a:lnTo>
                  <a:pt x="541686" y="397502"/>
                </a:lnTo>
                <a:lnTo>
                  <a:pt x="555670" y="354953"/>
                </a:lnTo>
                <a:lnTo>
                  <a:pt x="562943" y="309839"/>
                </a:lnTo>
                <a:lnTo>
                  <a:pt x="563879" y="286511"/>
                </a:lnTo>
                <a:lnTo>
                  <a:pt x="562943" y="262978"/>
                </a:lnTo>
                <a:lnTo>
                  <a:pt x="555670" y="217575"/>
                </a:lnTo>
                <a:lnTo>
                  <a:pt x="541686" y="174878"/>
                </a:lnTo>
                <a:lnTo>
                  <a:pt x="521576" y="135474"/>
                </a:lnTo>
                <a:lnTo>
                  <a:pt x="495924" y="99946"/>
                </a:lnTo>
                <a:lnTo>
                  <a:pt x="465316" y="68881"/>
                </a:lnTo>
                <a:lnTo>
                  <a:pt x="430337" y="42864"/>
                </a:lnTo>
                <a:lnTo>
                  <a:pt x="391572" y="22478"/>
                </a:lnTo>
                <a:lnTo>
                  <a:pt x="349607" y="8311"/>
                </a:lnTo>
                <a:lnTo>
                  <a:pt x="305027" y="947"/>
                </a:lnTo>
                <a:lnTo>
                  <a:pt x="28193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99065" y="2420112"/>
            <a:ext cx="14033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dirty="0">
                <a:latin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96531" y="1766319"/>
            <a:ext cx="76199" cy="509015"/>
          </a:xfrm>
          <a:custGeom>
            <a:avLst/>
            <a:gdLst/>
            <a:ahLst/>
            <a:cxnLst/>
            <a:rect l="l" t="t" r="r" b="b"/>
            <a:pathLst>
              <a:path w="76199" h="509015">
                <a:moveTo>
                  <a:pt x="76199" y="432815"/>
                </a:moveTo>
                <a:lnTo>
                  <a:pt x="0" y="432815"/>
                </a:lnTo>
                <a:lnTo>
                  <a:pt x="33527" y="499871"/>
                </a:lnTo>
                <a:lnTo>
                  <a:pt x="33527" y="448055"/>
                </a:lnTo>
                <a:lnTo>
                  <a:pt x="35051" y="449579"/>
                </a:lnTo>
                <a:lnTo>
                  <a:pt x="41147" y="449579"/>
                </a:lnTo>
                <a:lnTo>
                  <a:pt x="42671" y="448055"/>
                </a:lnTo>
                <a:lnTo>
                  <a:pt x="42671" y="499871"/>
                </a:lnTo>
                <a:lnTo>
                  <a:pt x="76199" y="432815"/>
                </a:lnTo>
                <a:close/>
              </a:path>
              <a:path w="76199" h="509015">
                <a:moveTo>
                  <a:pt x="42671" y="432815"/>
                </a:moveTo>
                <a:lnTo>
                  <a:pt x="42671" y="3047"/>
                </a:lnTo>
                <a:lnTo>
                  <a:pt x="41147" y="0"/>
                </a:lnTo>
                <a:lnTo>
                  <a:pt x="35051" y="0"/>
                </a:lnTo>
                <a:lnTo>
                  <a:pt x="33527" y="3047"/>
                </a:lnTo>
                <a:lnTo>
                  <a:pt x="33527" y="432815"/>
                </a:lnTo>
                <a:lnTo>
                  <a:pt x="42671" y="432815"/>
                </a:lnTo>
                <a:close/>
              </a:path>
              <a:path w="76199" h="509015">
                <a:moveTo>
                  <a:pt x="42671" y="499871"/>
                </a:moveTo>
                <a:lnTo>
                  <a:pt x="42671" y="448055"/>
                </a:lnTo>
                <a:lnTo>
                  <a:pt x="41147" y="449579"/>
                </a:lnTo>
                <a:lnTo>
                  <a:pt x="35051" y="449579"/>
                </a:lnTo>
                <a:lnTo>
                  <a:pt x="33527" y="448055"/>
                </a:lnTo>
                <a:lnTo>
                  <a:pt x="33527" y="499871"/>
                </a:lnTo>
                <a:lnTo>
                  <a:pt x="38099" y="509015"/>
                </a:lnTo>
                <a:lnTo>
                  <a:pt x="42671" y="499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6531" y="1034797"/>
            <a:ext cx="76199" cy="382523"/>
          </a:xfrm>
          <a:custGeom>
            <a:avLst/>
            <a:gdLst/>
            <a:ahLst/>
            <a:cxnLst/>
            <a:rect l="l" t="t" r="r" b="b"/>
            <a:pathLst>
              <a:path w="76199" h="382523">
                <a:moveTo>
                  <a:pt x="76199" y="306323"/>
                </a:moveTo>
                <a:lnTo>
                  <a:pt x="0" y="306323"/>
                </a:lnTo>
                <a:lnTo>
                  <a:pt x="33527" y="373379"/>
                </a:lnTo>
                <a:lnTo>
                  <a:pt x="33527" y="321563"/>
                </a:lnTo>
                <a:lnTo>
                  <a:pt x="35051" y="324611"/>
                </a:lnTo>
                <a:lnTo>
                  <a:pt x="41147" y="324611"/>
                </a:lnTo>
                <a:lnTo>
                  <a:pt x="42671" y="321563"/>
                </a:lnTo>
                <a:lnTo>
                  <a:pt x="42671" y="373379"/>
                </a:lnTo>
                <a:lnTo>
                  <a:pt x="76199" y="306323"/>
                </a:lnTo>
                <a:close/>
              </a:path>
              <a:path w="76199" h="382523">
                <a:moveTo>
                  <a:pt x="42671" y="306323"/>
                </a:moveTo>
                <a:lnTo>
                  <a:pt x="42671" y="3047"/>
                </a:lnTo>
                <a:lnTo>
                  <a:pt x="41147" y="0"/>
                </a:lnTo>
                <a:lnTo>
                  <a:pt x="35051" y="0"/>
                </a:lnTo>
                <a:lnTo>
                  <a:pt x="33527" y="3047"/>
                </a:lnTo>
                <a:lnTo>
                  <a:pt x="33527" y="306323"/>
                </a:lnTo>
                <a:lnTo>
                  <a:pt x="42671" y="306323"/>
                </a:lnTo>
                <a:close/>
              </a:path>
              <a:path w="76199" h="382523">
                <a:moveTo>
                  <a:pt x="42671" y="373379"/>
                </a:moveTo>
                <a:lnTo>
                  <a:pt x="42671" y="321563"/>
                </a:lnTo>
                <a:lnTo>
                  <a:pt x="41147" y="324611"/>
                </a:lnTo>
                <a:lnTo>
                  <a:pt x="35051" y="324611"/>
                </a:lnTo>
                <a:lnTo>
                  <a:pt x="33527" y="321563"/>
                </a:lnTo>
                <a:lnTo>
                  <a:pt x="33527" y="373379"/>
                </a:lnTo>
                <a:lnTo>
                  <a:pt x="38099" y="382523"/>
                </a:lnTo>
                <a:lnTo>
                  <a:pt x="42671" y="373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5725" y="4285491"/>
            <a:ext cx="563879" cy="574547"/>
          </a:xfrm>
          <a:custGeom>
            <a:avLst/>
            <a:gdLst/>
            <a:ahLst/>
            <a:cxnLst/>
            <a:rect l="l" t="t" r="r" b="b"/>
            <a:pathLst>
              <a:path w="563879" h="574547">
                <a:moveTo>
                  <a:pt x="281939" y="0"/>
                </a:moveTo>
                <a:lnTo>
                  <a:pt x="236271" y="3784"/>
                </a:lnTo>
                <a:lnTo>
                  <a:pt x="192926" y="14727"/>
                </a:lnTo>
                <a:lnTo>
                  <a:pt x="152488" y="32218"/>
                </a:lnTo>
                <a:lnTo>
                  <a:pt x="115543" y="55644"/>
                </a:lnTo>
                <a:lnTo>
                  <a:pt x="82676" y="84391"/>
                </a:lnTo>
                <a:lnTo>
                  <a:pt x="54473" y="117847"/>
                </a:lnTo>
                <a:lnTo>
                  <a:pt x="31519" y="155400"/>
                </a:lnTo>
                <a:lnTo>
                  <a:pt x="14398" y="196437"/>
                </a:lnTo>
                <a:lnTo>
                  <a:pt x="3697" y="240345"/>
                </a:lnTo>
                <a:lnTo>
                  <a:pt x="0" y="286511"/>
                </a:lnTo>
                <a:lnTo>
                  <a:pt x="936" y="310056"/>
                </a:lnTo>
                <a:lnTo>
                  <a:pt x="8209" y="355541"/>
                </a:lnTo>
                <a:lnTo>
                  <a:pt x="22193" y="398383"/>
                </a:lnTo>
                <a:lnTo>
                  <a:pt x="42303" y="437978"/>
                </a:lnTo>
                <a:lnTo>
                  <a:pt x="67955" y="473725"/>
                </a:lnTo>
                <a:lnTo>
                  <a:pt x="98563" y="505018"/>
                </a:lnTo>
                <a:lnTo>
                  <a:pt x="133542" y="531254"/>
                </a:lnTo>
                <a:lnTo>
                  <a:pt x="172307" y="551830"/>
                </a:lnTo>
                <a:lnTo>
                  <a:pt x="214272" y="566143"/>
                </a:lnTo>
                <a:lnTo>
                  <a:pt x="258852" y="573589"/>
                </a:lnTo>
                <a:lnTo>
                  <a:pt x="281939" y="574547"/>
                </a:lnTo>
                <a:lnTo>
                  <a:pt x="305027" y="573589"/>
                </a:lnTo>
                <a:lnTo>
                  <a:pt x="349607" y="566143"/>
                </a:lnTo>
                <a:lnTo>
                  <a:pt x="391572" y="551830"/>
                </a:lnTo>
                <a:lnTo>
                  <a:pt x="430337" y="531254"/>
                </a:lnTo>
                <a:lnTo>
                  <a:pt x="465316" y="505018"/>
                </a:lnTo>
                <a:lnTo>
                  <a:pt x="495924" y="473725"/>
                </a:lnTo>
                <a:lnTo>
                  <a:pt x="521576" y="437978"/>
                </a:lnTo>
                <a:lnTo>
                  <a:pt x="541686" y="398383"/>
                </a:lnTo>
                <a:lnTo>
                  <a:pt x="555670" y="355541"/>
                </a:lnTo>
                <a:lnTo>
                  <a:pt x="562943" y="310056"/>
                </a:lnTo>
                <a:lnTo>
                  <a:pt x="563879" y="286511"/>
                </a:lnTo>
                <a:lnTo>
                  <a:pt x="562943" y="263184"/>
                </a:lnTo>
                <a:lnTo>
                  <a:pt x="555670" y="218070"/>
                </a:lnTo>
                <a:lnTo>
                  <a:pt x="541686" y="175521"/>
                </a:lnTo>
                <a:lnTo>
                  <a:pt x="521576" y="136150"/>
                </a:lnTo>
                <a:lnTo>
                  <a:pt x="495924" y="100569"/>
                </a:lnTo>
                <a:lnTo>
                  <a:pt x="465316" y="69390"/>
                </a:lnTo>
                <a:lnTo>
                  <a:pt x="430337" y="43228"/>
                </a:lnTo>
                <a:lnTo>
                  <a:pt x="391572" y="22693"/>
                </a:lnTo>
                <a:lnTo>
                  <a:pt x="349607" y="8399"/>
                </a:lnTo>
                <a:lnTo>
                  <a:pt x="305027" y="958"/>
                </a:lnTo>
                <a:lnTo>
                  <a:pt x="28193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90661" y="4399788"/>
            <a:ext cx="254636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pc="-5" dirty="0">
                <a:latin typeface="Times New Roman"/>
                <a:cs typeface="Times New Roman"/>
              </a:rPr>
              <a:t>1</a:t>
            </a:r>
            <a:r>
              <a:rPr dirty="0">
                <a:latin typeface="Times New Roman"/>
                <a:cs typeface="Times New Roman"/>
              </a:rPr>
              <a:t>0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35726" y="3523489"/>
            <a:ext cx="495299" cy="377951"/>
          </a:xfrm>
          <a:custGeom>
            <a:avLst/>
            <a:gdLst/>
            <a:ahLst/>
            <a:cxnLst/>
            <a:rect l="l" t="t" r="r" b="b"/>
            <a:pathLst>
              <a:path w="495299" h="377951">
                <a:moveTo>
                  <a:pt x="0" y="0"/>
                </a:moveTo>
                <a:lnTo>
                  <a:pt x="0" y="377951"/>
                </a:lnTo>
                <a:lnTo>
                  <a:pt x="495299" y="377951"/>
                </a:lnTo>
                <a:lnTo>
                  <a:pt x="4952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13521" y="3567684"/>
            <a:ext cx="14033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dirty="0">
                <a:latin typeface="Times New Roman"/>
                <a:cs typeface="Times New Roman"/>
              </a:rPr>
              <a:t>9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86218" y="4948429"/>
            <a:ext cx="495299" cy="377951"/>
          </a:xfrm>
          <a:custGeom>
            <a:avLst/>
            <a:gdLst/>
            <a:ahLst/>
            <a:cxnLst/>
            <a:rect l="l" t="t" r="r" b="b"/>
            <a:pathLst>
              <a:path w="495299" h="377951">
                <a:moveTo>
                  <a:pt x="0" y="0"/>
                </a:moveTo>
                <a:lnTo>
                  <a:pt x="0" y="377951"/>
                </a:lnTo>
                <a:lnTo>
                  <a:pt x="495299" y="377951"/>
                </a:lnTo>
                <a:lnTo>
                  <a:pt x="4952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707624" y="4991100"/>
            <a:ext cx="254636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pc="-5" dirty="0">
                <a:latin typeface="Times New Roman"/>
                <a:cs typeface="Times New Roman"/>
              </a:rPr>
              <a:t>1</a:t>
            </a:r>
            <a:r>
              <a:rPr dirty="0">
                <a:latin typeface="Times New Roman"/>
                <a:cs typeface="Times New Roman"/>
              </a:rPr>
              <a:t>7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46038" y="3899915"/>
            <a:ext cx="76199" cy="382523"/>
          </a:xfrm>
          <a:custGeom>
            <a:avLst/>
            <a:gdLst/>
            <a:ahLst/>
            <a:cxnLst/>
            <a:rect l="l" t="t" r="r" b="b"/>
            <a:pathLst>
              <a:path w="76199" h="382523">
                <a:moveTo>
                  <a:pt x="76199" y="306323"/>
                </a:moveTo>
                <a:lnTo>
                  <a:pt x="0" y="306323"/>
                </a:lnTo>
                <a:lnTo>
                  <a:pt x="33527" y="373379"/>
                </a:lnTo>
                <a:lnTo>
                  <a:pt x="33527" y="321563"/>
                </a:lnTo>
                <a:lnTo>
                  <a:pt x="35051" y="324611"/>
                </a:lnTo>
                <a:lnTo>
                  <a:pt x="39623" y="324611"/>
                </a:lnTo>
                <a:lnTo>
                  <a:pt x="42671" y="321563"/>
                </a:lnTo>
                <a:lnTo>
                  <a:pt x="42671" y="373379"/>
                </a:lnTo>
                <a:lnTo>
                  <a:pt x="76199" y="306323"/>
                </a:lnTo>
                <a:close/>
              </a:path>
              <a:path w="76199" h="382523">
                <a:moveTo>
                  <a:pt x="42671" y="306323"/>
                </a:moveTo>
                <a:lnTo>
                  <a:pt x="42671" y="3047"/>
                </a:lnTo>
                <a:lnTo>
                  <a:pt x="39623" y="0"/>
                </a:lnTo>
                <a:lnTo>
                  <a:pt x="35051" y="0"/>
                </a:lnTo>
                <a:lnTo>
                  <a:pt x="33527" y="3047"/>
                </a:lnTo>
                <a:lnTo>
                  <a:pt x="33527" y="306323"/>
                </a:lnTo>
                <a:lnTo>
                  <a:pt x="42671" y="306323"/>
                </a:lnTo>
                <a:close/>
              </a:path>
              <a:path w="76199" h="382523">
                <a:moveTo>
                  <a:pt x="42671" y="373379"/>
                </a:moveTo>
                <a:lnTo>
                  <a:pt x="42671" y="321563"/>
                </a:lnTo>
                <a:lnTo>
                  <a:pt x="39623" y="324611"/>
                </a:lnTo>
                <a:lnTo>
                  <a:pt x="35051" y="324611"/>
                </a:lnTo>
                <a:lnTo>
                  <a:pt x="33527" y="321563"/>
                </a:lnTo>
                <a:lnTo>
                  <a:pt x="33527" y="373379"/>
                </a:lnTo>
                <a:lnTo>
                  <a:pt x="38099" y="382523"/>
                </a:lnTo>
                <a:lnTo>
                  <a:pt x="42671" y="373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96531" y="5321808"/>
            <a:ext cx="76199" cy="507491"/>
          </a:xfrm>
          <a:custGeom>
            <a:avLst/>
            <a:gdLst/>
            <a:ahLst/>
            <a:cxnLst/>
            <a:rect l="l" t="t" r="r" b="b"/>
            <a:pathLst>
              <a:path w="76199" h="507491">
                <a:moveTo>
                  <a:pt x="76199" y="431291"/>
                </a:moveTo>
                <a:lnTo>
                  <a:pt x="0" y="431291"/>
                </a:lnTo>
                <a:lnTo>
                  <a:pt x="33527" y="498347"/>
                </a:lnTo>
                <a:lnTo>
                  <a:pt x="33527" y="446531"/>
                </a:lnTo>
                <a:lnTo>
                  <a:pt x="35051" y="448055"/>
                </a:lnTo>
                <a:lnTo>
                  <a:pt x="41147" y="448055"/>
                </a:lnTo>
                <a:lnTo>
                  <a:pt x="42671" y="446531"/>
                </a:lnTo>
                <a:lnTo>
                  <a:pt x="42671" y="498347"/>
                </a:lnTo>
                <a:lnTo>
                  <a:pt x="76199" y="431291"/>
                </a:lnTo>
                <a:close/>
              </a:path>
              <a:path w="76199" h="507491">
                <a:moveTo>
                  <a:pt x="42671" y="431291"/>
                </a:moveTo>
                <a:lnTo>
                  <a:pt x="42671" y="1523"/>
                </a:lnTo>
                <a:lnTo>
                  <a:pt x="41147" y="0"/>
                </a:lnTo>
                <a:lnTo>
                  <a:pt x="35051" y="0"/>
                </a:lnTo>
                <a:lnTo>
                  <a:pt x="33527" y="1523"/>
                </a:lnTo>
                <a:lnTo>
                  <a:pt x="33527" y="431291"/>
                </a:lnTo>
                <a:lnTo>
                  <a:pt x="42671" y="431291"/>
                </a:lnTo>
                <a:close/>
              </a:path>
              <a:path w="76199" h="507491">
                <a:moveTo>
                  <a:pt x="42671" y="498347"/>
                </a:moveTo>
                <a:lnTo>
                  <a:pt x="42671" y="446531"/>
                </a:lnTo>
                <a:lnTo>
                  <a:pt x="41147" y="448055"/>
                </a:lnTo>
                <a:lnTo>
                  <a:pt x="35051" y="448055"/>
                </a:lnTo>
                <a:lnTo>
                  <a:pt x="33527" y="446531"/>
                </a:lnTo>
                <a:lnTo>
                  <a:pt x="33527" y="498347"/>
                </a:lnTo>
                <a:lnTo>
                  <a:pt x="38099" y="507491"/>
                </a:lnTo>
                <a:lnTo>
                  <a:pt x="42671" y="49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96531" y="3747517"/>
            <a:ext cx="76199" cy="1200911"/>
          </a:xfrm>
          <a:custGeom>
            <a:avLst/>
            <a:gdLst/>
            <a:ahLst/>
            <a:cxnLst/>
            <a:rect l="l" t="t" r="r" b="b"/>
            <a:pathLst>
              <a:path w="76199" h="1200911">
                <a:moveTo>
                  <a:pt x="76199" y="1124711"/>
                </a:moveTo>
                <a:lnTo>
                  <a:pt x="0" y="1124711"/>
                </a:lnTo>
                <a:lnTo>
                  <a:pt x="33527" y="1191767"/>
                </a:lnTo>
                <a:lnTo>
                  <a:pt x="33527" y="1139951"/>
                </a:lnTo>
                <a:lnTo>
                  <a:pt x="35051" y="1141475"/>
                </a:lnTo>
                <a:lnTo>
                  <a:pt x="41147" y="1141475"/>
                </a:lnTo>
                <a:lnTo>
                  <a:pt x="42671" y="1139951"/>
                </a:lnTo>
                <a:lnTo>
                  <a:pt x="42671" y="1191767"/>
                </a:lnTo>
                <a:lnTo>
                  <a:pt x="76199" y="1124711"/>
                </a:lnTo>
                <a:close/>
              </a:path>
              <a:path w="76199" h="1200911">
                <a:moveTo>
                  <a:pt x="42671" y="1124711"/>
                </a:moveTo>
                <a:lnTo>
                  <a:pt x="42671" y="3047"/>
                </a:lnTo>
                <a:lnTo>
                  <a:pt x="41147" y="0"/>
                </a:lnTo>
                <a:lnTo>
                  <a:pt x="35051" y="0"/>
                </a:lnTo>
                <a:lnTo>
                  <a:pt x="33527" y="3047"/>
                </a:lnTo>
                <a:lnTo>
                  <a:pt x="33527" y="1124711"/>
                </a:lnTo>
                <a:lnTo>
                  <a:pt x="42671" y="1124711"/>
                </a:lnTo>
                <a:close/>
              </a:path>
              <a:path w="76199" h="1200911">
                <a:moveTo>
                  <a:pt x="42671" y="1191767"/>
                </a:moveTo>
                <a:lnTo>
                  <a:pt x="42671" y="1139951"/>
                </a:lnTo>
                <a:lnTo>
                  <a:pt x="41147" y="1141475"/>
                </a:lnTo>
                <a:lnTo>
                  <a:pt x="35051" y="1141475"/>
                </a:lnTo>
                <a:lnTo>
                  <a:pt x="33527" y="1139951"/>
                </a:lnTo>
                <a:lnTo>
                  <a:pt x="33527" y="1191767"/>
                </a:lnTo>
                <a:lnTo>
                  <a:pt x="38099" y="1200911"/>
                </a:lnTo>
                <a:lnTo>
                  <a:pt x="42671" y="1191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7034" y="2680718"/>
            <a:ext cx="335279" cy="233171"/>
          </a:xfrm>
          <a:custGeom>
            <a:avLst/>
            <a:gdLst/>
            <a:ahLst/>
            <a:cxnLst/>
            <a:rect l="l" t="t" r="r" b="b"/>
            <a:pathLst>
              <a:path w="335279" h="233171">
                <a:moveTo>
                  <a:pt x="59561" y="186116"/>
                </a:moveTo>
                <a:lnTo>
                  <a:pt x="41147" y="158495"/>
                </a:lnTo>
                <a:lnTo>
                  <a:pt x="0" y="233171"/>
                </a:lnTo>
                <a:lnTo>
                  <a:pt x="47243" y="227159"/>
                </a:lnTo>
                <a:lnTo>
                  <a:pt x="47243" y="195071"/>
                </a:lnTo>
                <a:lnTo>
                  <a:pt x="48767" y="193547"/>
                </a:lnTo>
                <a:lnTo>
                  <a:pt x="59561" y="186116"/>
                </a:lnTo>
                <a:close/>
              </a:path>
              <a:path w="335279" h="233171">
                <a:moveTo>
                  <a:pt x="64943" y="194189"/>
                </a:moveTo>
                <a:lnTo>
                  <a:pt x="59561" y="186116"/>
                </a:lnTo>
                <a:lnTo>
                  <a:pt x="48767" y="193547"/>
                </a:lnTo>
                <a:lnTo>
                  <a:pt x="47243" y="195071"/>
                </a:lnTo>
                <a:lnTo>
                  <a:pt x="47243" y="201167"/>
                </a:lnTo>
                <a:lnTo>
                  <a:pt x="48767" y="202691"/>
                </a:lnTo>
                <a:lnTo>
                  <a:pt x="51815" y="202691"/>
                </a:lnTo>
                <a:lnTo>
                  <a:pt x="54863" y="201167"/>
                </a:lnTo>
                <a:lnTo>
                  <a:pt x="64943" y="194189"/>
                </a:lnTo>
                <a:close/>
              </a:path>
              <a:path w="335279" h="233171">
                <a:moveTo>
                  <a:pt x="83819" y="222503"/>
                </a:moveTo>
                <a:lnTo>
                  <a:pt x="64943" y="194189"/>
                </a:lnTo>
                <a:lnTo>
                  <a:pt x="54863" y="201167"/>
                </a:lnTo>
                <a:lnTo>
                  <a:pt x="51815" y="202691"/>
                </a:lnTo>
                <a:lnTo>
                  <a:pt x="48767" y="202691"/>
                </a:lnTo>
                <a:lnTo>
                  <a:pt x="47243" y="201167"/>
                </a:lnTo>
                <a:lnTo>
                  <a:pt x="47243" y="227159"/>
                </a:lnTo>
                <a:lnTo>
                  <a:pt x="83819" y="222503"/>
                </a:lnTo>
                <a:close/>
              </a:path>
              <a:path w="335279" h="233171">
                <a:moveTo>
                  <a:pt x="335279" y="7619"/>
                </a:moveTo>
                <a:lnTo>
                  <a:pt x="335279" y="4571"/>
                </a:lnTo>
                <a:lnTo>
                  <a:pt x="333755" y="3047"/>
                </a:lnTo>
                <a:lnTo>
                  <a:pt x="332231" y="0"/>
                </a:lnTo>
                <a:lnTo>
                  <a:pt x="329183" y="0"/>
                </a:lnTo>
                <a:lnTo>
                  <a:pt x="327659" y="1523"/>
                </a:lnTo>
                <a:lnTo>
                  <a:pt x="59561" y="186116"/>
                </a:lnTo>
                <a:lnTo>
                  <a:pt x="64943" y="194189"/>
                </a:lnTo>
                <a:lnTo>
                  <a:pt x="332231" y="9143"/>
                </a:lnTo>
                <a:lnTo>
                  <a:pt x="335279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61733" y="2837690"/>
            <a:ext cx="563879" cy="574547"/>
          </a:xfrm>
          <a:custGeom>
            <a:avLst/>
            <a:gdLst/>
            <a:ahLst/>
            <a:cxnLst/>
            <a:rect l="l" t="t" r="r" b="b"/>
            <a:pathLst>
              <a:path w="563879" h="574547">
                <a:moveTo>
                  <a:pt x="563879" y="286511"/>
                </a:moveTo>
                <a:lnTo>
                  <a:pt x="560182" y="240345"/>
                </a:lnTo>
                <a:lnTo>
                  <a:pt x="549481" y="196437"/>
                </a:lnTo>
                <a:lnTo>
                  <a:pt x="532360" y="155400"/>
                </a:lnTo>
                <a:lnTo>
                  <a:pt x="509406" y="117847"/>
                </a:lnTo>
                <a:lnTo>
                  <a:pt x="481202" y="84391"/>
                </a:lnTo>
                <a:lnTo>
                  <a:pt x="448336" y="55644"/>
                </a:lnTo>
                <a:lnTo>
                  <a:pt x="411391" y="32218"/>
                </a:lnTo>
                <a:lnTo>
                  <a:pt x="370953" y="14727"/>
                </a:lnTo>
                <a:lnTo>
                  <a:pt x="327608" y="3784"/>
                </a:lnTo>
                <a:lnTo>
                  <a:pt x="281939" y="0"/>
                </a:lnTo>
                <a:lnTo>
                  <a:pt x="258852" y="958"/>
                </a:lnTo>
                <a:lnTo>
                  <a:pt x="214272" y="8399"/>
                </a:lnTo>
                <a:lnTo>
                  <a:pt x="172307" y="22693"/>
                </a:lnTo>
                <a:lnTo>
                  <a:pt x="133542" y="43228"/>
                </a:lnTo>
                <a:lnTo>
                  <a:pt x="98563" y="69390"/>
                </a:lnTo>
                <a:lnTo>
                  <a:pt x="67955" y="100569"/>
                </a:lnTo>
                <a:lnTo>
                  <a:pt x="42303" y="136150"/>
                </a:lnTo>
                <a:lnTo>
                  <a:pt x="22193" y="175521"/>
                </a:lnTo>
                <a:lnTo>
                  <a:pt x="8209" y="218070"/>
                </a:lnTo>
                <a:lnTo>
                  <a:pt x="936" y="263184"/>
                </a:lnTo>
                <a:lnTo>
                  <a:pt x="0" y="286511"/>
                </a:lnTo>
                <a:lnTo>
                  <a:pt x="936" y="310056"/>
                </a:lnTo>
                <a:lnTo>
                  <a:pt x="8209" y="355541"/>
                </a:lnTo>
                <a:lnTo>
                  <a:pt x="22193" y="398383"/>
                </a:lnTo>
                <a:lnTo>
                  <a:pt x="42303" y="437978"/>
                </a:lnTo>
                <a:lnTo>
                  <a:pt x="67955" y="473725"/>
                </a:lnTo>
                <a:lnTo>
                  <a:pt x="98563" y="505018"/>
                </a:lnTo>
                <a:lnTo>
                  <a:pt x="133542" y="531254"/>
                </a:lnTo>
                <a:lnTo>
                  <a:pt x="172307" y="551830"/>
                </a:lnTo>
                <a:lnTo>
                  <a:pt x="214272" y="566143"/>
                </a:lnTo>
                <a:lnTo>
                  <a:pt x="258852" y="573589"/>
                </a:lnTo>
                <a:lnTo>
                  <a:pt x="281939" y="574547"/>
                </a:lnTo>
                <a:lnTo>
                  <a:pt x="305027" y="573589"/>
                </a:lnTo>
                <a:lnTo>
                  <a:pt x="349607" y="566143"/>
                </a:lnTo>
                <a:lnTo>
                  <a:pt x="391572" y="551830"/>
                </a:lnTo>
                <a:lnTo>
                  <a:pt x="430337" y="531254"/>
                </a:lnTo>
                <a:lnTo>
                  <a:pt x="465316" y="505018"/>
                </a:lnTo>
                <a:lnTo>
                  <a:pt x="495924" y="473725"/>
                </a:lnTo>
                <a:lnTo>
                  <a:pt x="521576" y="437978"/>
                </a:lnTo>
                <a:lnTo>
                  <a:pt x="541686" y="398383"/>
                </a:lnTo>
                <a:lnTo>
                  <a:pt x="555670" y="355541"/>
                </a:lnTo>
                <a:lnTo>
                  <a:pt x="562943" y="310056"/>
                </a:lnTo>
                <a:lnTo>
                  <a:pt x="563879" y="286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61733" y="2837690"/>
            <a:ext cx="563879" cy="574547"/>
          </a:xfrm>
          <a:custGeom>
            <a:avLst/>
            <a:gdLst/>
            <a:ahLst/>
            <a:cxnLst/>
            <a:rect l="l" t="t" r="r" b="b"/>
            <a:pathLst>
              <a:path w="563879" h="574547">
                <a:moveTo>
                  <a:pt x="281939" y="0"/>
                </a:moveTo>
                <a:lnTo>
                  <a:pt x="236271" y="3784"/>
                </a:lnTo>
                <a:lnTo>
                  <a:pt x="192926" y="14727"/>
                </a:lnTo>
                <a:lnTo>
                  <a:pt x="152488" y="32218"/>
                </a:lnTo>
                <a:lnTo>
                  <a:pt x="115543" y="55644"/>
                </a:lnTo>
                <a:lnTo>
                  <a:pt x="82676" y="84391"/>
                </a:lnTo>
                <a:lnTo>
                  <a:pt x="54473" y="117847"/>
                </a:lnTo>
                <a:lnTo>
                  <a:pt x="31519" y="155400"/>
                </a:lnTo>
                <a:lnTo>
                  <a:pt x="14398" y="196437"/>
                </a:lnTo>
                <a:lnTo>
                  <a:pt x="3697" y="240345"/>
                </a:lnTo>
                <a:lnTo>
                  <a:pt x="0" y="286511"/>
                </a:lnTo>
                <a:lnTo>
                  <a:pt x="936" y="310056"/>
                </a:lnTo>
                <a:lnTo>
                  <a:pt x="8209" y="355541"/>
                </a:lnTo>
                <a:lnTo>
                  <a:pt x="22193" y="398383"/>
                </a:lnTo>
                <a:lnTo>
                  <a:pt x="42303" y="437978"/>
                </a:lnTo>
                <a:lnTo>
                  <a:pt x="67955" y="473725"/>
                </a:lnTo>
                <a:lnTo>
                  <a:pt x="98563" y="505018"/>
                </a:lnTo>
                <a:lnTo>
                  <a:pt x="133542" y="531254"/>
                </a:lnTo>
                <a:lnTo>
                  <a:pt x="172307" y="551830"/>
                </a:lnTo>
                <a:lnTo>
                  <a:pt x="214272" y="566143"/>
                </a:lnTo>
                <a:lnTo>
                  <a:pt x="258852" y="573589"/>
                </a:lnTo>
                <a:lnTo>
                  <a:pt x="281939" y="574547"/>
                </a:lnTo>
                <a:lnTo>
                  <a:pt x="305027" y="573589"/>
                </a:lnTo>
                <a:lnTo>
                  <a:pt x="349607" y="566143"/>
                </a:lnTo>
                <a:lnTo>
                  <a:pt x="391572" y="551830"/>
                </a:lnTo>
                <a:lnTo>
                  <a:pt x="430337" y="531254"/>
                </a:lnTo>
                <a:lnTo>
                  <a:pt x="465316" y="505018"/>
                </a:lnTo>
                <a:lnTo>
                  <a:pt x="495924" y="473725"/>
                </a:lnTo>
                <a:lnTo>
                  <a:pt x="521576" y="437978"/>
                </a:lnTo>
                <a:lnTo>
                  <a:pt x="541686" y="398383"/>
                </a:lnTo>
                <a:lnTo>
                  <a:pt x="555670" y="355541"/>
                </a:lnTo>
                <a:lnTo>
                  <a:pt x="562943" y="310056"/>
                </a:lnTo>
                <a:lnTo>
                  <a:pt x="563879" y="286511"/>
                </a:lnTo>
                <a:lnTo>
                  <a:pt x="562943" y="263184"/>
                </a:lnTo>
                <a:lnTo>
                  <a:pt x="555670" y="218070"/>
                </a:lnTo>
                <a:lnTo>
                  <a:pt x="541686" y="175521"/>
                </a:lnTo>
                <a:lnTo>
                  <a:pt x="521576" y="136150"/>
                </a:lnTo>
                <a:lnTo>
                  <a:pt x="495924" y="100569"/>
                </a:lnTo>
                <a:lnTo>
                  <a:pt x="465316" y="69390"/>
                </a:lnTo>
                <a:lnTo>
                  <a:pt x="430337" y="43228"/>
                </a:lnTo>
                <a:lnTo>
                  <a:pt x="391572" y="22693"/>
                </a:lnTo>
                <a:lnTo>
                  <a:pt x="349607" y="8399"/>
                </a:lnTo>
                <a:lnTo>
                  <a:pt x="305027" y="958"/>
                </a:lnTo>
                <a:lnTo>
                  <a:pt x="28193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73059" y="2951988"/>
            <a:ext cx="14033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dirty="0">
                <a:latin typeface="Times New Roman"/>
                <a:cs typeface="Times New Roman"/>
              </a:rPr>
              <a:t>7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48728" y="3214116"/>
            <a:ext cx="416052" cy="309371"/>
          </a:xfrm>
          <a:custGeom>
            <a:avLst/>
            <a:gdLst/>
            <a:ahLst/>
            <a:cxnLst/>
            <a:rect l="l" t="t" r="r" b="b"/>
            <a:pathLst>
              <a:path w="416051" h="309371">
                <a:moveTo>
                  <a:pt x="56807" y="259638"/>
                </a:moveTo>
                <a:lnTo>
                  <a:pt x="38099" y="234695"/>
                </a:lnTo>
                <a:lnTo>
                  <a:pt x="0" y="309371"/>
                </a:lnTo>
                <a:lnTo>
                  <a:pt x="47243" y="301641"/>
                </a:lnTo>
                <a:lnTo>
                  <a:pt x="47243" y="266699"/>
                </a:lnTo>
                <a:lnTo>
                  <a:pt x="56807" y="259638"/>
                </a:lnTo>
                <a:close/>
              </a:path>
              <a:path w="416051" h="309371">
                <a:moveTo>
                  <a:pt x="64672" y="270125"/>
                </a:moveTo>
                <a:lnTo>
                  <a:pt x="56807" y="259638"/>
                </a:lnTo>
                <a:lnTo>
                  <a:pt x="47243" y="266699"/>
                </a:lnTo>
                <a:lnTo>
                  <a:pt x="54863" y="277367"/>
                </a:lnTo>
                <a:lnTo>
                  <a:pt x="64672" y="270125"/>
                </a:lnTo>
                <a:close/>
              </a:path>
              <a:path w="416051" h="309371">
                <a:moveTo>
                  <a:pt x="83819" y="295655"/>
                </a:moveTo>
                <a:lnTo>
                  <a:pt x="64672" y="270125"/>
                </a:lnTo>
                <a:lnTo>
                  <a:pt x="54863" y="277367"/>
                </a:lnTo>
                <a:lnTo>
                  <a:pt x="47243" y="266699"/>
                </a:lnTo>
                <a:lnTo>
                  <a:pt x="47243" y="301641"/>
                </a:lnTo>
                <a:lnTo>
                  <a:pt x="83819" y="295655"/>
                </a:lnTo>
                <a:close/>
              </a:path>
              <a:path w="416051" h="309371">
                <a:moveTo>
                  <a:pt x="416051" y="10667"/>
                </a:moveTo>
                <a:lnTo>
                  <a:pt x="408431" y="0"/>
                </a:lnTo>
                <a:lnTo>
                  <a:pt x="56807" y="259638"/>
                </a:lnTo>
                <a:lnTo>
                  <a:pt x="64672" y="270125"/>
                </a:lnTo>
                <a:lnTo>
                  <a:pt x="41605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6218" y="3371090"/>
            <a:ext cx="495299" cy="377951"/>
          </a:xfrm>
          <a:custGeom>
            <a:avLst/>
            <a:gdLst/>
            <a:ahLst/>
            <a:cxnLst/>
            <a:rect l="l" t="t" r="r" b="b"/>
            <a:pathLst>
              <a:path w="495299" h="377951">
                <a:moveTo>
                  <a:pt x="0" y="0"/>
                </a:moveTo>
                <a:lnTo>
                  <a:pt x="0" y="377951"/>
                </a:lnTo>
                <a:lnTo>
                  <a:pt x="495299" y="377951"/>
                </a:lnTo>
                <a:lnTo>
                  <a:pt x="4952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64014" y="3415284"/>
            <a:ext cx="14033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dirty="0">
                <a:latin typeface="Times New Roman"/>
                <a:cs typeface="Times New Roman"/>
              </a:rPr>
              <a:t>6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96531" y="2913890"/>
            <a:ext cx="76199" cy="457199"/>
          </a:xfrm>
          <a:custGeom>
            <a:avLst/>
            <a:gdLst/>
            <a:ahLst/>
            <a:cxnLst/>
            <a:rect l="l" t="t" r="r" b="b"/>
            <a:pathLst>
              <a:path w="76199" h="457199">
                <a:moveTo>
                  <a:pt x="76199" y="380999"/>
                </a:moveTo>
                <a:lnTo>
                  <a:pt x="0" y="380999"/>
                </a:lnTo>
                <a:lnTo>
                  <a:pt x="32003" y="445007"/>
                </a:lnTo>
                <a:lnTo>
                  <a:pt x="32003" y="394715"/>
                </a:lnTo>
                <a:lnTo>
                  <a:pt x="44195" y="394715"/>
                </a:lnTo>
                <a:lnTo>
                  <a:pt x="44195" y="445007"/>
                </a:lnTo>
                <a:lnTo>
                  <a:pt x="76199" y="380999"/>
                </a:lnTo>
                <a:close/>
              </a:path>
              <a:path w="76199" h="457199">
                <a:moveTo>
                  <a:pt x="44195" y="380999"/>
                </a:moveTo>
                <a:lnTo>
                  <a:pt x="44195" y="0"/>
                </a:lnTo>
                <a:lnTo>
                  <a:pt x="32003" y="0"/>
                </a:lnTo>
                <a:lnTo>
                  <a:pt x="32003" y="380999"/>
                </a:lnTo>
                <a:lnTo>
                  <a:pt x="44195" y="380999"/>
                </a:lnTo>
                <a:close/>
              </a:path>
              <a:path w="76199" h="457199">
                <a:moveTo>
                  <a:pt x="44195" y="445007"/>
                </a:moveTo>
                <a:lnTo>
                  <a:pt x="44195" y="394715"/>
                </a:lnTo>
                <a:lnTo>
                  <a:pt x="32003" y="394715"/>
                </a:lnTo>
                <a:lnTo>
                  <a:pt x="32003" y="445007"/>
                </a:lnTo>
                <a:lnTo>
                  <a:pt x="38099" y="457199"/>
                </a:lnTo>
                <a:lnTo>
                  <a:pt x="44195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03922" y="5809488"/>
            <a:ext cx="495299" cy="377951"/>
          </a:xfrm>
          <a:custGeom>
            <a:avLst/>
            <a:gdLst/>
            <a:ahLst/>
            <a:cxnLst/>
            <a:rect l="l" t="t" r="r" b="b"/>
            <a:pathLst>
              <a:path w="495299" h="377951">
                <a:moveTo>
                  <a:pt x="0" y="0"/>
                </a:moveTo>
                <a:lnTo>
                  <a:pt x="0" y="377951"/>
                </a:lnTo>
                <a:lnTo>
                  <a:pt x="495299" y="377951"/>
                </a:lnTo>
                <a:lnTo>
                  <a:pt x="4952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03922" y="5809488"/>
            <a:ext cx="495299" cy="377951"/>
          </a:xfrm>
          <a:custGeom>
            <a:avLst/>
            <a:gdLst/>
            <a:ahLst/>
            <a:cxnLst/>
            <a:rect l="l" t="t" r="r" b="b"/>
            <a:pathLst>
              <a:path w="495299" h="377951">
                <a:moveTo>
                  <a:pt x="0" y="0"/>
                </a:moveTo>
                <a:lnTo>
                  <a:pt x="0" y="377951"/>
                </a:lnTo>
                <a:lnTo>
                  <a:pt x="495299" y="377951"/>
                </a:lnTo>
                <a:lnTo>
                  <a:pt x="4952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25330" y="5853683"/>
            <a:ext cx="254636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pc="-5" dirty="0">
                <a:latin typeface="Times New Roman"/>
                <a:cs typeface="Times New Roman"/>
              </a:rPr>
              <a:t>1</a:t>
            </a:r>
            <a:r>
              <a:rPr dirty="0">
                <a:latin typeface="Times New Roman"/>
                <a:cs typeface="Times New Roman"/>
              </a:rPr>
              <a:t>8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29500" y="4660393"/>
            <a:ext cx="1322832" cy="332231"/>
          </a:xfrm>
          <a:custGeom>
            <a:avLst/>
            <a:gdLst/>
            <a:ahLst/>
            <a:cxnLst/>
            <a:rect l="l" t="t" r="r" b="b"/>
            <a:pathLst>
              <a:path w="1322831" h="332231">
                <a:moveTo>
                  <a:pt x="1249774" y="288286"/>
                </a:moveTo>
                <a:lnTo>
                  <a:pt x="3047" y="0"/>
                </a:lnTo>
                <a:lnTo>
                  <a:pt x="0" y="13715"/>
                </a:lnTo>
                <a:lnTo>
                  <a:pt x="1246781" y="300505"/>
                </a:lnTo>
                <a:lnTo>
                  <a:pt x="1249774" y="288286"/>
                </a:lnTo>
                <a:close/>
              </a:path>
              <a:path w="1322831" h="332231">
                <a:moveTo>
                  <a:pt x="1261871" y="326413"/>
                </a:moveTo>
                <a:lnTo>
                  <a:pt x="1261871" y="291083"/>
                </a:lnTo>
                <a:lnTo>
                  <a:pt x="1258823" y="303275"/>
                </a:lnTo>
                <a:lnTo>
                  <a:pt x="1246781" y="300505"/>
                </a:lnTo>
                <a:lnTo>
                  <a:pt x="1239011" y="332231"/>
                </a:lnTo>
                <a:lnTo>
                  <a:pt x="1261871" y="326413"/>
                </a:lnTo>
                <a:close/>
              </a:path>
              <a:path w="1322831" h="332231">
                <a:moveTo>
                  <a:pt x="1261871" y="291083"/>
                </a:moveTo>
                <a:lnTo>
                  <a:pt x="1249774" y="288286"/>
                </a:lnTo>
                <a:lnTo>
                  <a:pt x="1246781" y="300505"/>
                </a:lnTo>
                <a:lnTo>
                  <a:pt x="1258823" y="303275"/>
                </a:lnTo>
                <a:lnTo>
                  <a:pt x="1261871" y="291083"/>
                </a:lnTo>
                <a:close/>
              </a:path>
              <a:path w="1322831" h="332231">
                <a:moveTo>
                  <a:pt x="1322831" y="310895"/>
                </a:moveTo>
                <a:lnTo>
                  <a:pt x="1257299" y="257555"/>
                </a:lnTo>
                <a:lnTo>
                  <a:pt x="1249774" y="288286"/>
                </a:lnTo>
                <a:lnTo>
                  <a:pt x="1261871" y="291083"/>
                </a:lnTo>
                <a:lnTo>
                  <a:pt x="1261871" y="326413"/>
                </a:lnTo>
                <a:lnTo>
                  <a:pt x="1322831" y="310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8922" y="3713990"/>
            <a:ext cx="591311" cy="1341119"/>
          </a:xfrm>
          <a:custGeom>
            <a:avLst/>
            <a:gdLst/>
            <a:ahLst/>
            <a:cxnLst/>
            <a:rect l="l" t="t" r="r" b="b"/>
            <a:pathLst>
              <a:path w="591311" h="1341119">
                <a:moveTo>
                  <a:pt x="272795" y="45719"/>
                </a:moveTo>
                <a:lnTo>
                  <a:pt x="272795" y="32003"/>
                </a:lnTo>
                <a:lnTo>
                  <a:pt x="3047" y="32003"/>
                </a:lnTo>
                <a:lnTo>
                  <a:pt x="0" y="35051"/>
                </a:lnTo>
                <a:lnTo>
                  <a:pt x="0" y="1338071"/>
                </a:lnTo>
                <a:lnTo>
                  <a:pt x="3047" y="1341119"/>
                </a:lnTo>
                <a:lnTo>
                  <a:pt x="6095" y="1341119"/>
                </a:lnTo>
                <a:lnTo>
                  <a:pt x="6095" y="45719"/>
                </a:lnTo>
                <a:lnTo>
                  <a:pt x="13715" y="38099"/>
                </a:lnTo>
                <a:lnTo>
                  <a:pt x="13715" y="45719"/>
                </a:lnTo>
                <a:lnTo>
                  <a:pt x="272795" y="45719"/>
                </a:lnTo>
                <a:close/>
              </a:path>
              <a:path w="591311" h="1341119">
                <a:moveTo>
                  <a:pt x="13715" y="45719"/>
                </a:moveTo>
                <a:lnTo>
                  <a:pt x="13715" y="38099"/>
                </a:lnTo>
                <a:lnTo>
                  <a:pt x="6095" y="45719"/>
                </a:lnTo>
                <a:lnTo>
                  <a:pt x="13715" y="45719"/>
                </a:lnTo>
                <a:close/>
              </a:path>
              <a:path w="591311" h="1341119">
                <a:moveTo>
                  <a:pt x="13715" y="1327403"/>
                </a:moveTo>
                <a:lnTo>
                  <a:pt x="13715" y="45719"/>
                </a:lnTo>
                <a:lnTo>
                  <a:pt x="6095" y="45719"/>
                </a:lnTo>
                <a:lnTo>
                  <a:pt x="6095" y="1327403"/>
                </a:lnTo>
                <a:lnTo>
                  <a:pt x="13715" y="1327403"/>
                </a:lnTo>
                <a:close/>
              </a:path>
              <a:path w="591311" h="1341119">
                <a:moveTo>
                  <a:pt x="585215" y="1327403"/>
                </a:moveTo>
                <a:lnTo>
                  <a:pt x="6095" y="1327403"/>
                </a:lnTo>
                <a:lnTo>
                  <a:pt x="13715" y="1333499"/>
                </a:lnTo>
                <a:lnTo>
                  <a:pt x="13715" y="1341119"/>
                </a:lnTo>
                <a:lnTo>
                  <a:pt x="577595" y="1341119"/>
                </a:lnTo>
                <a:lnTo>
                  <a:pt x="577595" y="1333499"/>
                </a:lnTo>
                <a:lnTo>
                  <a:pt x="585215" y="1327403"/>
                </a:lnTo>
                <a:close/>
              </a:path>
              <a:path w="591311" h="1341119">
                <a:moveTo>
                  <a:pt x="13715" y="1341119"/>
                </a:moveTo>
                <a:lnTo>
                  <a:pt x="13715" y="1333499"/>
                </a:lnTo>
                <a:lnTo>
                  <a:pt x="6095" y="1327403"/>
                </a:lnTo>
                <a:lnTo>
                  <a:pt x="6095" y="1341119"/>
                </a:lnTo>
                <a:lnTo>
                  <a:pt x="13715" y="1341119"/>
                </a:lnTo>
                <a:close/>
              </a:path>
              <a:path w="591311" h="1341119">
                <a:moveTo>
                  <a:pt x="336803" y="38099"/>
                </a:moveTo>
                <a:lnTo>
                  <a:pt x="260603" y="0"/>
                </a:lnTo>
                <a:lnTo>
                  <a:pt x="260603" y="32003"/>
                </a:lnTo>
                <a:lnTo>
                  <a:pt x="272795" y="32003"/>
                </a:lnTo>
                <a:lnTo>
                  <a:pt x="272795" y="70103"/>
                </a:lnTo>
                <a:lnTo>
                  <a:pt x="336803" y="38099"/>
                </a:lnTo>
                <a:close/>
              </a:path>
              <a:path w="591311" h="1341119">
                <a:moveTo>
                  <a:pt x="272795" y="70103"/>
                </a:moveTo>
                <a:lnTo>
                  <a:pt x="272795" y="45719"/>
                </a:lnTo>
                <a:lnTo>
                  <a:pt x="260603" y="45719"/>
                </a:lnTo>
                <a:lnTo>
                  <a:pt x="260603" y="76199"/>
                </a:lnTo>
                <a:lnTo>
                  <a:pt x="272795" y="70103"/>
                </a:lnTo>
                <a:close/>
              </a:path>
              <a:path w="591311" h="1341119">
                <a:moveTo>
                  <a:pt x="591311" y="1338071"/>
                </a:moveTo>
                <a:lnTo>
                  <a:pt x="591311" y="1181099"/>
                </a:lnTo>
                <a:lnTo>
                  <a:pt x="577595" y="1181099"/>
                </a:lnTo>
                <a:lnTo>
                  <a:pt x="577595" y="1327403"/>
                </a:lnTo>
                <a:lnTo>
                  <a:pt x="585215" y="1327403"/>
                </a:lnTo>
                <a:lnTo>
                  <a:pt x="585215" y="1341119"/>
                </a:lnTo>
                <a:lnTo>
                  <a:pt x="588263" y="1341119"/>
                </a:lnTo>
                <a:lnTo>
                  <a:pt x="591311" y="1338071"/>
                </a:lnTo>
                <a:close/>
              </a:path>
              <a:path w="591311" h="1341119">
                <a:moveTo>
                  <a:pt x="585215" y="1341119"/>
                </a:moveTo>
                <a:lnTo>
                  <a:pt x="585215" y="1327403"/>
                </a:lnTo>
                <a:lnTo>
                  <a:pt x="577595" y="1333499"/>
                </a:lnTo>
                <a:lnTo>
                  <a:pt x="577595" y="1341119"/>
                </a:lnTo>
                <a:lnTo>
                  <a:pt x="585215" y="134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69737" y="3136393"/>
            <a:ext cx="2234183" cy="2863594"/>
          </a:xfrm>
          <a:custGeom>
            <a:avLst/>
            <a:gdLst/>
            <a:ahLst/>
            <a:cxnLst/>
            <a:rect l="l" t="t" r="r" b="b"/>
            <a:pathLst>
              <a:path w="2234183" h="2863595">
                <a:moveTo>
                  <a:pt x="1491995" y="13715"/>
                </a:moveTo>
                <a:lnTo>
                  <a:pt x="1491995" y="0"/>
                </a:lnTo>
                <a:lnTo>
                  <a:pt x="3047" y="0"/>
                </a:lnTo>
                <a:lnTo>
                  <a:pt x="0" y="3047"/>
                </a:lnTo>
                <a:lnTo>
                  <a:pt x="0" y="2830067"/>
                </a:lnTo>
                <a:lnTo>
                  <a:pt x="3047" y="2833115"/>
                </a:lnTo>
                <a:lnTo>
                  <a:pt x="6095" y="2833115"/>
                </a:lnTo>
                <a:lnTo>
                  <a:pt x="6095" y="13715"/>
                </a:lnTo>
                <a:lnTo>
                  <a:pt x="12191" y="6095"/>
                </a:lnTo>
                <a:lnTo>
                  <a:pt x="12191" y="13715"/>
                </a:lnTo>
                <a:lnTo>
                  <a:pt x="1491995" y="13715"/>
                </a:lnTo>
                <a:close/>
              </a:path>
              <a:path w="2234183" h="2863595">
                <a:moveTo>
                  <a:pt x="12191" y="13715"/>
                </a:moveTo>
                <a:lnTo>
                  <a:pt x="12191" y="6095"/>
                </a:lnTo>
                <a:lnTo>
                  <a:pt x="6095" y="13715"/>
                </a:lnTo>
                <a:lnTo>
                  <a:pt x="12191" y="13715"/>
                </a:lnTo>
                <a:close/>
              </a:path>
              <a:path w="2234183" h="2863595">
                <a:moveTo>
                  <a:pt x="12191" y="2819399"/>
                </a:moveTo>
                <a:lnTo>
                  <a:pt x="12191" y="13715"/>
                </a:lnTo>
                <a:lnTo>
                  <a:pt x="6095" y="13715"/>
                </a:lnTo>
                <a:lnTo>
                  <a:pt x="6095" y="2819399"/>
                </a:lnTo>
                <a:lnTo>
                  <a:pt x="12191" y="2819399"/>
                </a:lnTo>
                <a:close/>
              </a:path>
              <a:path w="2234183" h="2863595">
                <a:moveTo>
                  <a:pt x="2171699" y="2833115"/>
                </a:moveTo>
                <a:lnTo>
                  <a:pt x="2171699" y="2819399"/>
                </a:lnTo>
                <a:lnTo>
                  <a:pt x="6095" y="2819399"/>
                </a:lnTo>
                <a:lnTo>
                  <a:pt x="12191" y="2825495"/>
                </a:lnTo>
                <a:lnTo>
                  <a:pt x="12191" y="2833115"/>
                </a:lnTo>
                <a:lnTo>
                  <a:pt x="2171699" y="2833115"/>
                </a:lnTo>
                <a:close/>
              </a:path>
              <a:path w="2234183" h="2863595">
                <a:moveTo>
                  <a:pt x="12191" y="2833115"/>
                </a:moveTo>
                <a:lnTo>
                  <a:pt x="12191" y="2825495"/>
                </a:lnTo>
                <a:lnTo>
                  <a:pt x="6095" y="2819399"/>
                </a:lnTo>
                <a:lnTo>
                  <a:pt x="6095" y="2833115"/>
                </a:lnTo>
                <a:lnTo>
                  <a:pt x="12191" y="2833115"/>
                </a:lnTo>
                <a:close/>
              </a:path>
              <a:path w="2234183" h="2863595">
                <a:moveTo>
                  <a:pt x="2234183" y="2825495"/>
                </a:moveTo>
                <a:lnTo>
                  <a:pt x="2157983" y="2787395"/>
                </a:lnTo>
                <a:lnTo>
                  <a:pt x="2157983" y="2819399"/>
                </a:lnTo>
                <a:lnTo>
                  <a:pt x="2171699" y="2819399"/>
                </a:lnTo>
                <a:lnTo>
                  <a:pt x="2171699" y="2856737"/>
                </a:lnTo>
                <a:lnTo>
                  <a:pt x="2234183" y="2825495"/>
                </a:lnTo>
                <a:close/>
              </a:path>
              <a:path w="2234183" h="2863595">
                <a:moveTo>
                  <a:pt x="2171699" y="2856737"/>
                </a:moveTo>
                <a:lnTo>
                  <a:pt x="2171699" y="2833115"/>
                </a:lnTo>
                <a:lnTo>
                  <a:pt x="2157983" y="2833115"/>
                </a:lnTo>
                <a:lnTo>
                  <a:pt x="2157983" y="2863595"/>
                </a:lnTo>
                <a:lnTo>
                  <a:pt x="2171699" y="2856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250" rIns="0" bIns="0" rtlCol="0">
            <a:noAutofit/>
          </a:bodyPr>
          <a:lstStyle/>
          <a:p>
            <a:pPr marL="1178181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RIT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72889" y="6371335"/>
            <a:ext cx="15830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i="1" spc="-10" dirty="0">
                <a:latin typeface="Arial"/>
                <a:cs typeface="Arial"/>
              </a:rPr>
              <a:t>Su</a:t>
            </a:r>
            <a:r>
              <a:rPr sz="1600" i="1" spc="-25" dirty="0">
                <a:latin typeface="Arial"/>
                <a:cs typeface="Arial"/>
              </a:rPr>
              <a:t>m</a:t>
            </a:r>
            <a:r>
              <a:rPr sz="1600" i="1" spc="-10" dirty="0">
                <a:latin typeface="Arial"/>
                <a:cs typeface="Arial"/>
              </a:rPr>
              <a:t>b</a:t>
            </a:r>
            <a:r>
              <a:rPr sz="1600" i="1" dirty="0">
                <a:latin typeface="Arial"/>
                <a:cs typeface="Arial"/>
              </a:rPr>
              <a:t>e</a:t>
            </a:r>
            <a:r>
              <a:rPr sz="1600" i="1" spc="-10" dirty="0">
                <a:latin typeface="Arial"/>
                <a:cs typeface="Arial"/>
              </a:rPr>
              <a:t>r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: </a:t>
            </a:r>
            <a:r>
              <a:rPr sz="1600" i="1" spc="-15" dirty="0">
                <a:latin typeface="Arial"/>
                <a:cs typeface="Arial"/>
              </a:rPr>
              <a:t>S</a:t>
            </a:r>
            <a:r>
              <a:rPr sz="1600" i="1" spc="-20" dirty="0">
                <a:latin typeface="Arial"/>
                <a:cs typeface="Arial"/>
              </a:rPr>
              <a:t>w</a:t>
            </a:r>
            <a:r>
              <a:rPr sz="1600" i="1" spc="-10" dirty="0">
                <a:latin typeface="Arial"/>
                <a:cs typeface="Arial"/>
              </a:rPr>
              <a:t>enet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5933" y="1922780"/>
            <a:ext cx="6922134" cy="171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ath </a:t>
            </a:r>
            <a:r>
              <a:rPr sz="2800" spc="-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00"/>
          </a:p>
          <a:p>
            <a:pPr marL="469749">
              <a:tabLst>
                <a:tab pos="756042" algn="l"/>
              </a:tabLst>
            </a:pPr>
            <a:r>
              <a:rPr sz="2500" spc="260" dirty="0">
                <a:solidFill>
                  <a:srgbClr val="4C4C4C"/>
                </a:solidFill>
                <a:latin typeface="Arial"/>
                <a:cs typeface="Arial"/>
              </a:rPr>
              <a:t>•	</a:t>
            </a:r>
            <a:r>
              <a:rPr sz="2500" spc="-36" dirty="0">
                <a:solidFill>
                  <a:srgbClr val="0000CC"/>
                </a:solidFill>
                <a:latin typeface="Century Gothic"/>
                <a:cs typeface="Century Gothic"/>
              </a:rPr>
              <a:t>V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G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) 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= </a:t>
            </a:r>
            <a:r>
              <a:rPr sz="2500" spc="-15" dirty="0">
                <a:solidFill>
                  <a:srgbClr val="0000CC"/>
                </a:solidFill>
                <a:latin typeface="Century Gothic"/>
                <a:cs typeface="Century Gothic"/>
              </a:rPr>
              <a:t>4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marL="469749">
              <a:tabLst>
                <a:tab pos="756042" algn="l"/>
              </a:tabLst>
            </a:pPr>
            <a:r>
              <a:rPr sz="2500" spc="260" dirty="0">
                <a:solidFill>
                  <a:srgbClr val="4C4C4C"/>
                </a:solidFill>
                <a:latin typeface="Arial"/>
                <a:cs typeface="Arial"/>
              </a:rPr>
              <a:t>•	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5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6,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18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5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18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 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5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9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0,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18</a:t>
            </a:r>
            <a:r>
              <a:rPr sz="2500" spc="-25" dirty="0">
                <a:solidFill>
                  <a:srgbClr val="0000CC"/>
                </a:solidFill>
                <a:latin typeface="Century Gothic"/>
                <a:cs typeface="Century Gothic"/>
              </a:rPr>
              <a:t>)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endParaRPr sz="2500">
              <a:latin typeface="Century Gothic"/>
              <a:cs typeface="Century Gothic"/>
            </a:endParaRPr>
          </a:p>
          <a:p>
            <a:pPr marL="756042">
              <a:lnSpc>
                <a:spcPts val="2949"/>
              </a:lnSpc>
            </a:pP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(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5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7,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9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10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,9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0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</a:t>
            </a:r>
            <a:r>
              <a:rPr sz="2500" spc="-20" dirty="0">
                <a:solidFill>
                  <a:srgbClr val="0000CC"/>
                </a:solidFill>
                <a:latin typeface="Century Gothic"/>
                <a:cs typeface="Century Gothic"/>
              </a:rPr>
              <a:t>7</a:t>
            </a:r>
            <a:r>
              <a:rPr sz="2500" spc="-5" dirty="0">
                <a:solidFill>
                  <a:srgbClr val="0000CC"/>
                </a:solidFill>
                <a:latin typeface="Century Gothic"/>
                <a:cs typeface="Century Gothic"/>
              </a:rPr>
              <a:t>,</a:t>
            </a:r>
            <a:r>
              <a:rPr sz="2500" spc="-10" dirty="0">
                <a:solidFill>
                  <a:srgbClr val="0000CC"/>
                </a:solidFill>
                <a:latin typeface="Century Gothic"/>
                <a:cs typeface="Century Gothic"/>
              </a:rPr>
              <a:t>18)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317835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NT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-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069" y="1866902"/>
            <a:ext cx="5393435" cy="544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7455" y="2165604"/>
            <a:ext cx="3825240" cy="3759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0" y="1170940"/>
            <a:ext cx="663829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spc="-5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1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M</a:t>
            </a:r>
            <a:r>
              <a:rPr sz="4400" spc="-5" dirty="0">
                <a:latin typeface="Arial"/>
                <a:cs typeface="Arial"/>
              </a:rPr>
              <a:t>IN</a:t>
            </a:r>
            <a:r>
              <a:rPr sz="4400" spc="-20" dirty="0">
                <a:latin typeface="Arial"/>
                <a:cs typeface="Arial"/>
              </a:rPr>
              <a:t>O</a:t>
            </a:r>
            <a:r>
              <a:rPr sz="4400" spc="-5" dirty="0">
                <a:latin typeface="Arial"/>
                <a:cs typeface="Arial"/>
              </a:rPr>
              <a:t>L</a:t>
            </a:r>
            <a:r>
              <a:rPr sz="4400" spc="-10" dirty="0">
                <a:latin typeface="Arial"/>
                <a:cs typeface="Arial"/>
              </a:rPr>
              <a:t>OG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-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15" dirty="0">
                <a:latin typeface="Arial"/>
                <a:cs typeface="Arial"/>
              </a:rPr>
              <a:t>R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R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5930" y="1921762"/>
            <a:ext cx="8482330" cy="40976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4849" algn="l"/>
              </a:tabLst>
            </a:pP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qu</a:t>
            </a:r>
            <a:r>
              <a:rPr sz="2500" spc="10" dirty="0">
                <a:latin typeface="Century Gothic"/>
                <a:cs typeface="Century Gothic"/>
              </a:rPr>
              <a:t>iv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le</a:t>
            </a: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c</a:t>
            </a:r>
            <a:r>
              <a:rPr sz="2500" dirty="0">
                <a:latin typeface="Century Gothic"/>
                <a:cs typeface="Century Gothic"/>
              </a:rPr>
              <a:t>e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C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dirty="0">
                <a:latin typeface="Century Gothic"/>
                <a:cs typeface="Century Gothic"/>
              </a:rPr>
              <a:t>ass</a:t>
            </a:r>
            <a:r>
              <a:rPr sz="2500" spc="-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5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756042" marR="12696" lvl="1" indent="-286928">
              <a:buClr>
                <a:srgbClr val="4C4C4C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500" spc="-20" dirty="0">
                <a:latin typeface="Century Gothic"/>
                <a:cs typeface="Century Gothic"/>
              </a:rPr>
              <a:t>A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o</a:t>
            </a:r>
            <a:r>
              <a:rPr sz="2500" spc="-5" dirty="0">
                <a:latin typeface="Century Gothic"/>
                <a:cs typeface="Century Gothic"/>
              </a:rPr>
              <a:t>ri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29" dirty="0">
                <a:latin typeface="Century Gothic"/>
                <a:cs typeface="Century Gothic"/>
              </a:rPr>
              <a:t>m</a:t>
            </a:r>
            <a:r>
              <a:rPr sz="2500" spc="-20" dirty="0">
                <a:latin typeface="Century Gothic"/>
                <a:cs typeface="Century Gothic"/>
              </a:rPr>
              <a:t>a</a:t>
            </a:r>
            <a:r>
              <a:rPr sz="2500" spc="10" dirty="0">
                <a:latin typeface="Century Gothic"/>
                <a:cs typeface="Century Gothic"/>
              </a:rPr>
              <a:t> </a:t>
            </a:r>
            <a:r>
              <a:rPr sz="2500" spc="-36" dirty="0">
                <a:latin typeface="Century Gothic"/>
                <a:cs typeface="Century Gothic"/>
              </a:rPr>
              <a:t>G</a:t>
            </a:r>
            <a:r>
              <a:rPr sz="2500" spc="-29" dirty="0">
                <a:latin typeface="Century Gothic"/>
                <a:cs typeface="Century Gothic"/>
              </a:rPr>
              <a:t>C</a:t>
            </a:r>
            <a:r>
              <a:rPr sz="2500" spc="-20" dirty="0">
                <a:latin typeface="Century Gothic"/>
                <a:cs typeface="Century Gothic"/>
              </a:rPr>
              <a:t>D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9" dirty="0">
                <a:latin typeface="Century Gothic"/>
                <a:cs typeface="Century Gothic"/>
              </a:rPr>
              <a:t>m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5" dirty="0">
                <a:latin typeface="Century Gothic"/>
                <a:cs typeface="Century Gothic"/>
              </a:rPr>
              <a:t>ri</a:t>
            </a:r>
            <a:r>
              <a:rPr sz="2500" spc="-29" dirty="0">
                <a:latin typeface="Century Gothic"/>
                <a:cs typeface="Century Gothic"/>
              </a:rPr>
              <a:t>m</a:t>
            </a:r>
            <a:r>
              <a:rPr sz="2500" spc="-20" dirty="0">
                <a:latin typeface="Century Gothic"/>
                <a:cs typeface="Century Gothic"/>
              </a:rPr>
              <a:t>a </a:t>
            </a:r>
            <a:r>
              <a:rPr sz="2500" spc="-10" dirty="0">
                <a:latin typeface="Century Gothic"/>
                <a:cs typeface="Century Gothic"/>
              </a:rPr>
              <a:t>nil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in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r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m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k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inpu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r>
              <a:rPr sz="2500" spc="-20" dirty="0">
                <a:latin typeface="Century Gothic"/>
                <a:cs typeface="Century Gothic"/>
              </a:rPr>
              <a:t> M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k</a:t>
            </a:r>
            <a:r>
              <a:rPr sz="2500" spc="-20" dirty="0">
                <a:latin typeface="Century Gothic"/>
                <a:cs typeface="Century Gothic"/>
              </a:rPr>
              <a:t>a 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in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r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p</a:t>
            </a:r>
            <a:r>
              <a:rPr sz="2500" spc="-25" dirty="0">
                <a:latin typeface="Century Gothic"/>
                <a:cs typeface="Century Gothic"/>
              </a:rPr>
              <a:t>o</a:t>
            </a:r>
            <a:r>
              <a:rPr sz="2500" spc="-10" dirty="0">
                <a:latin typeface="Century Gothic"/>
                <a:cs typeface="Century Gothic"/>
              </a:rPr>
              <a:t>si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if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9" dirty="0">
                <a:latin typeface="Century Gothic"/>
                <a:cs typeface="Century Gothic"/>
              </a:rPr>
              <a:t>d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in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r</a:t>
            </a:r>
            <a:r>
              <a:rPr sz="2500" spc="-15" dirty="0">
                <a:latin typeface="Century Gothic"/>
                <a:cs typeface="Century Gothic"/>
              </a:rPr>
              <a:t> n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ga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if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p</a:t>
            </a:r>
            <a:r>
              <a:rPr sz="2500" spc="-10" dirty="0">
                <a:latin typeface="Century Gothic"/>
                <a:cs typeface="Century Gothic"/>
              </a:rPr>
              <a:t>at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9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n</a:t>
            </a:r>
            <a:r>
              <a:rPr sz="2500" spc="-20" dirty="0">
                <a:latin typeface="Century Gothic"/>
                <a:cs typeface="Century Gothic"/>
              </a:rPr>
              <a:t>g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p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as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k</a:t>
            </a:r>
            <a:r>
              <a:rPr sz="2500" spc="-20" dirty="0">
                <a:latin typeface="Century Gothic"/>
                <a:cs typeface="Century Gothic"/>
              </a:rPr>
              <a:t>h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20" dirty="0">
                <a:latin typeface="Century Gothic"/>
                <a:cs typeface="Century Gothic"/>
              </a:rPr>
              <a:t> </a:t>
            </a:r>
            <a:r>
              <a:rPr sz="2500" spc="110" dirty="0">
                <a:latin typeface="Arial"/>
                <a:cs typeface="Arial"/>
              </a:rPr>
              <a:t>-7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9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p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:</a:t>
            </a:r>
            <a:endParaRPr sz="2500">
              <a:latin typeface="Century Gothic"/>
              <a:cs typeface="Century Gothic"/>
            </a:endParaRPr>
          </a:p>
          <a:p>
            <a:pPr lvl="1">
              <a:lnSpc>
                <a:spcPts val="550"/>
              </a:lnSpc>
              <a:spcBef>
                <a:spcPts val="29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1155328" lvl="2" indent="-228527">
              <a:buClr>
                <a:srgbClr val="4C4C4C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&lt;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&lt;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&lt;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36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&lt;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endParaRPr sz="2500">
              <a:latin typeface="Century Gothic"/>
              <a:cs typeface="Century Gothic"/>
            </a:endParaRPr>
          </a:p>
          <a:p>
            <a:pPr lvl="2">
              <a:lnSpc>
                <a:spcPts val="550"/>
              </a:lnSpc>
              <a:spcBef>
                <a:spcPts val="14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1155328" lvl="2" indent="-228527">
              <a:buClr>
                <a:srgbClr val="4C4C4C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=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&lt;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36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=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endParaRPr sz="2500">
              <a:latin typeface="Century Gothic"/>
              <a:cs typeface="Century Gothic"/>
            </a:endParaRPr>
          </a:p>
          <a:p>
            <a:pPr lvl="2">
              <a:lnSpc>
                <a:spcPts val="550"/>
              </a:lnSpc>
              <a:spcBef>
                <a:spcPts val="25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1155328" lvl="2" indent="-228527">
              <a:buClr>
                <a:srgbClr val="4C4C4C"/>
              </a:buClr>
              <a:buFont typeface="Century Gothic"/>
              <a:buChar char="•"/>
              <a:tabLst>
                <a:tab pos="1155328" algn="l"/>
              </a:tabLst>
            </a:pP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2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=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2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&gt;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=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0</a:t>
            </a:r>
            <a:r>
              <a:rPr sz="2500" spc="-10" dirty="0">
                <a:latin typeface="Century Gothic"/>
                <a:cs typeface="Century Gothic"/>
              </a:rPr>
              <a:t>,</a:t>
            </a:r>
            <a:r>
              <a:rPr sz="2500" spc="-36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=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10" dirty="0">
                <a:latin typeface="Century Gothic"/>
                <a:cs typeface="Century Gothic"/>
              </a:rPr>
              <a:t>d</a:t>
            </a:r>
            <a:r>
              <a:rPr sz="2500" dirty="0">
                <a:latin typeface="Century Gothic"/>
                <a:cs typeface="Century Gothic"/>
              </a:rPr>
              <a:t>an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=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dirty="0">
                <a:latin typeface="Century Gothic"/>
                <a:cs typeface="Century Gothic"/>
              </a:rPr>
              <a:t>0</a:t>
            </a:r>
            <a:endParaRPr sz="2500">
              <a:latin typeface="Century Gothic"/>
              <a:cs typeface="Century Gothic"/>
            </a:endParaRPr>
          </a:p>
          <a:p>
            <a:pPr lvl="2">
              <a:lnSpc>
                <a:spcPts val="550"/>
              </a:lnSpc>
              <a:spcBef>
                <a:spcPts val="14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4849" algn="l"/>
              </a:tabLst>
            </a:pPr>
            <a:r>
              <a:rPr sz="2500" spc="-15" dirty="0">
                <a:latin typeface="Century Gothic"/>
                <a:cs typeface="Century Gothic"/>
              </a:rPr>
              <a:t>N</a:t>
            </a:r>
            <a:r>
              <a:rPr sz="2500" spc="10" dirty="0">
                <a:latin typeface="Century Gothic"/>
                <a:cs typeface="Century Gothic"/>
              </a:rPr>
              <a:t>i</a:t>
            </a:r>
            <a:r>
              <a:rPr sz="2500" spc="-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B</a:t>
            </a:r>
            <a:r>
              <a:rPr sz="2500" dirty="0">
                <a:latin typeface="Century Gothic"/>
                <a:cs typeface="Century Gothic"/>
              </a:rPr>
              <a:t>atas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/>
          </a:p>
          <a:p>
            <a:pPr marL="469749">
              <a:lnSpc>
                <a:spcPts val="2475"/>
              </a:lnSpc>
            </a:pPr>
            <a:r>
              <a:rPr sz="2100" dirty="0">
                <a:solidFill>
                  <a:srgbClr val="4C4C4C"/>
                </a:solidFill>
                <a:latin typeface="Century Gothic"/>
                <a:cs typeface="Century Gothic"/>
              </a:rPr>
              <a:t>• </a:t>
            </a:r>
            <a:r>
              <a:rPr sz="2100" spc="-185" dirty="0">
                <a:solidFill>
                  <a:srgbClr val="4C4C4C"/>
                </a:solidFill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a</a:t>
            </a:r>
            <a:r>
              <a:rPr sz="2100" spc="-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=</a:t>
            </a:r>
            <a:r>
              <a:rPr sz="2100" spc="5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-2</a:t>
            </a:r>
            <a:r>
              <a:rPr sz="2100" baseline="23809" dirty="0">
                <a:latin typeface="Century Gothic"/>
                <a:cs typeface="Century Gothic"/>
              </a:rPr>
              <a:t>31</a:t>
            </a:r>
            <a:r>
              <a:rPr sz="2100" spc="-10" dirty="0">
                <a:latin typeface="Century Gothic"/>
                <a:cs typeface="Century Gothic"/>
              </a:rPr>
              <a:t>,</a:t>
            </a:r>
            <a:r>
              <a:rPr sz="2100" spc="10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-1</a:t>
            </a:r>
            <a:r>
              <a:rPr sz="2100" spc="-10" dirty="0">
                <a:latin typeface="Century Gothic"/>
                <a:cs typeface="Century Gothic"/>
              </a:rPr>
              <a:t>,</a:t>
            </a:r>
            <a:r>
              <a:rPr sz="2100" spc="10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0</a:t>
            </a:r>
            <a:r>
              <a:rPr sz="2100" spc="-10" dirty="0">
                <a:latin typeface="Century Gothic"/>
                <a:cs typeface="Century Gothic"/>
              </a:rPr>
              <a:t>, </a:t>
            </a:r>
            <a:r>
              <a:rPr sz="2100" spc="10" dirty="0">
                <a:latin typeface="Century Gothic"/>
                <a:cs typeface="Century Gothic"/>
              </a:rPr>
              <a:t>1</a:t>
            </a:r>
            <a:r>
              <a:rPr sz="2100" spc="-10" dirty="0">
                <a:latin typeface="Century Gothic"/>
                <a:cs typeface="Century Gothic"/>
              </a:rPr>
              <a:t>, </a:t>
            </a:r>
            <a:r>
              <a:rPr sz="2100" spc="-5" dirty="0">
                <a:latin typeface="Century Gothic"/>
                <a:cs typeface="Century Gothic"/>
              </a:rPr>
              <a:t>2</a:t>
            </a:r>
            <a:r>
              <a:rPr sz="2100" baseline="23809" dirty="0">
                <a:latin typeface="Century Gothic"/>
                <a:cs typeface="Century Gothic"/>
              </a:rPr>
              <a:t>31</a:t>
            </a:r>
            <a:r>
              <a:rPr sz="2100" spc="-5" dirty="0">
                <a:latin typeface="Century Gothic"/>
                <a:cs typeface="Century Gothic"/>
              </a:rPr>
              <a:t>-</a:t>
            </a:r>
            <a:r>
              <a:rPr sz="2100" dirty="0">
                <a:latin typeface="Century Gothic"/>
                <a:cs typeface="Century Gothic"/>
              </a:rPr>
              <a:t>1</a:t>
            </a:r>
            <a:r>
              <a:rPr sz="2100" spc="-10" dirty="0">
                <a:latin typeface="Century Gothic"/>
                <a:cs typeface="Century Gothic"/>
              </a:rPr>
              <a:t> </a:t>
            </a:r>
            <a:r>
              <a:rPr sz="2100" spc="10" dirty="0">
                <a:latin typeface="Century Gothic"/>
                <a:cs typeface="Century Gothic"/>
              </a:rPr>
              <a:t>d</a:t>
            </a:r>
            <a:r>
              <a:rPr sz="2100" dirty="0">
                <a:latin typeface="Century Gothic"/>
                <a:cs typeface="Century Gothic"/>
              </a:rPr>
              <a:t>an</a:t>
            </a:r>
            <a:r>
              <a:rPr sz="2100" spc="-5" dirty="0">
                <a:latin typeface="Century Gothic"/>
                <a:cs typeface="Century Gothic"/>
              </a:rPr>
              <a:t> </a:t>
            </a:r>
            <a:r>
              <a:rPr sz="2100" dirty="0">
                <a:latin typeface="Century Gothic"/>
                <a:cs typeface="Century Gothic"/>
              </a:rPr>
              <a:t>b =</a:t>
            </a:r>
            <a:r>
              <a:rPr sz="2100" spc="5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-2</a:t>
            </a:r>
            <a:r>
              <a:rPr sz="2100" baseline="23809" dirty="0">
                <a:latin typeface="Century Gothic"/>
                <a:cs typeface="Century Gothic"/>
              </a:rPr>
              <a:t>31</a:t>
            </a:r>
            <a:r>
              <a:rPr sz="2100" spc="-10" dirty="0">
                <a:latin typeface="Century Gothic"/>
                <a:cs typeface="Century Gothic"/>
              </a:rPr>
              <a:t>,</a:t>
            </a:r>
            <a:r>
              <a:rPr sz="2100" spc="10" dirty="0">
                <a:latin typeface="Century Gothic"/>
                <a:cs typeface="Century Gothic"/>
              </a:rPr>
              <a:t> </a:t>
            </a:r>
            <a:r>
              <a:rPr sz="2100" spc="-5" dirty="0">
                <a:latin typeface="Century Gothic"/>
                <a:cs typeface="Century Gothic"/>
              </a:rPr>
              <a:t>-1</a:t>
            </a:r>
            <a:r>
              <a:rPr sz="2100" spc="-10" dirty="0">
                <a:latin typeface="Century Gothic"/>
                <a:cs typeface="Century Gothic"/>
              </a:rPr>
              <a:t>, </a:t>
            </a:r>
            <a:r>
              <a:rPr sz="2100" spc="10" dirty="0">
                <a:latin typeface="Century Gothic"/>
                <a:cs typeface="Century Gothic"/>
              </a:rPr>
              <a:t>0</a:t>
            </a:r>
            <a:r>
              <a:rPr sz="2100" spc="-10" dirty="0">
                <a:latin typeface="Century Gothic"/>
                <a:cs typeface="Century Gothic"/>
              </a:rPr>
              <a:t>, </a:t>
            </a:r>
            <a:r>
              <a:rPr sz="2100" spc="10" dirty="0">
                <a:latin typeface="Century Gothic"/>
                <a:cs typeface="Century Gothic"/>
              </a:rPr>
              <a:t>1</a:t>
            </a:r>
            <a:r>
              <a:rPr sz="2100" spc="-10" dirty="0">
                <a:latin typeface="Century Gothic"/>
                <a:cs typeface="Century Gothic"/>
              </a:rPr>
              <a:t>, </a:t>
            </a:r>
            <a:r>
              <a:rPr sz="2100" spc="-5" dirty="0">
                <a:latin typeface="Century Gothic"/>
                <a:cs typeface="Century Gothic"/>
              </a:rPr>
              <a:t>2</a:t>
            </a:r>
            <a:r>
              <a:rPr sz="2100" baseline="23809" dirty="0">
                <a:latin typeface="Century Gothic"/>
                <a:cs typeface="Century Gothic"/>
              </a:rPr>
              <a:t>31</a:t>
            </a:r>
            <a:r>
              <a:rPr sz="2100" spc="-5" dirty="0">
                <a:latin typeface="Century Gothic"/>
                <a:cs typeface="Century Gothic"/>
              </a:rPr>
              <a:t>-</a:t>
            </a:r>
            <a:r>
              <a:rPr sz="2100" dirty="0">
                <a:latin typeface="Century Gothic"/>
                <a:cs typeface="Century Gothic"/>
              </a:rPr>
              <a:t>1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317835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NT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-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8130" y="953007"/>
            <a:ext cx="378714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tabLst>
                <a:tab pos="2652810" algn="l"/>
              </a:tabLst>
            </a:pP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D</a:t>
            </a:r>
            <a:r>
              <a:rPr sz="4400" spc="-5" dirty="0">
                <a:latin typeface="Arial"/>
                <a:cs typeface="Arial"/>
              </a:rPr>
              <a:t> Te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t	P</a:t>
            </a:r>
            <a:r>
              <a:rPr sz="4400" spc="5" dirty="0">
                <a:latin typeface="Arial"/>
                <a:cs typeface="Arial"/>
              </a:rPr>
              <a:t>l</a:t>
            </a:r>
            <a:r>
              <a:rPr sz="4400" spc="-5" dirty="0">
                <a:latin typeface="Arial"/>
                <a:cs typeface="Arial"/>
              </a:rPr>
              <a:t>a</a:t>
            </a:r>
            <a:r>
              <a:rPr sz="4400" dirty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2494" y="6588251"/>
            <a:ext cx="233553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500" spc="-10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ny</a:t>
            </a:r>
            <a:r>
              <a:rPr sz="2500" dirty="0">
                <a:latin typeface="Times New Roman"/>
                <a:cs typeface="Times New Roman"/>
              </a:rPr>
              <a:t>t</a:t>
            </a:r>
            <a:r>
              <a:rPr sz="2500" spc="-5" dirty="0">
                <a:latin typeface="Times New Roman"/>
                <a:cs typeface="Times New Roman"/>
              </a:rPr>
              <a:t>h</a:t>
            </a:r>
            <a:r>
              <a:rPr sz="2500" dirty="0">
                <a:latin typeface="Times New Roman"/>
                <a:cs typeface="Times New Roman"/>
              </a:rPr>
              <a:t>i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g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issi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spc="-15" dirty="0">
                <a:latin typeface="Times New Roman"/>
                <a:cs typeface="Times New Roman"/>
              </a:rPr>
              <a:t>g</a:t>
            </a:r>
            <a:r>
              <a:rPr sz="2500" dirty="0">
                <a:latin typeface="Times New Roman"/>
                <a:cs typeface="Times New Roman"/>
              </a:rPr>
              <a:t>?</a:t>
            </a:r>
            <a:endParaRPr sz="25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07983" y="1751203"/>
          <a:ext cx="6746750" cy="5330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902"/>
                <a:gridCol w="1610871"/>
                <a:gridCol w="2474977"/>
              </a:tblGrid>
              <a:tr h="310896">
                <a:tc>
                  <a:txBody>
                    <a:bodyPr/>
                    <a:lstStyle/>
                    <a:p>
                      <a:pPr marL="57150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esc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3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spc="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3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000" b="1" spc="5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ec</a:t>
                      </a:r>
                      <a:r>
                        <a:rPr sz="1000" b="1" spc="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000" b="1" spc="3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spc="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-1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 E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3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6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6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spc="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6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000" b="1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b="1" spc="5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000" b="1" spc="3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000" b="1" spc="3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 grid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4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4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4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tabLst>
                          <a:tab pos="1871345" algn="l"/>
                        </a:tabLst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17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	-+</a:t>
                      </a:r>
                      <a:r>
                        <a:rPr sz="1000" spc="1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8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tabLst>
                          <a:tab pos="1878964" algn="l"/>
                        </a:tabLst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18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	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8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tabLst>
                          <a:tab pos="1862455" algn="l"/>
                        </a:tabLst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17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18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	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8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18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 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8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8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 gridSpan="2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5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000" spc="4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1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enc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4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0" dirty="0" smtClean="0">
                          <a:latin typeface="Arial"/>
                          <a:cs typeface="Arial"/>
                        </a:rPr>
                        <a:t>ss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&lt;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&lt;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-4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&lt;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-7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100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&lt;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121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45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420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25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&lt;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45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</a:t>
                      </a:r>
                      <a:r>
                        <a:rPr sz="1000" spc="10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-2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  </a:t>
                      </a:r>
                      <a:r>
                        <a:rPr sz="1000" spc="-1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27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=</a:t>
                      </a:r>
                      <a:r>
                        <a:rPr sz="1000" spc="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   </a:t>
                      </a:r>
                      <a:r>
                        <a:rPr sz="1000" spc="-1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-+</a:t>
                      </a:r>
                      <a:r>
                        <a:rPr sz="1000" spc="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cep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4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 gridSpan="2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1000" spc="5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unda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4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r>
                        <a:rPr sz="1000" spc="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dunda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000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cep</a:t>
                      </a:r>
                      <a:r>
                        <a:rPr sz="1000" spc="3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7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4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2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83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000" spc="20" dirty="0" smtClean="0">
                          <a:latin typeface="Arial"/>
                          <a:cs typeface="Arial"/>
                        </a:rPr>
                        <a:t>(-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3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25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7">
                      <a:solidFill>
                        <a:srgbClr val="000000"/>
                      </a:solidFill>
                      <a:prstDash val="solid"/>
                    </a:lnL>
                    <a:lnR w="11939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dirty="0" smtClean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39">
                      <a:solidFill>
                        <a:srgbClr val="000000"/>
                      </a:solidFill>
                      <a:prstDash val="solid"/>
                    </a:lnL>
                    <a:lnR w="11946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946">
                      <a:solidFill>
                        <a:srgbClr val="000000"/>
                      </a:solidFill>
                      <a:prstDash val="solid"/>
                    </a:lnL>
                    <a:lnR w="10425">
                      <a:solidFill>
                        <a:srgbClr val="000000"/>
                      </a:solidFill>
                      <a:prstDash val="solid"/>
                    </a:lnR>
                    <a:lnT w="11938">
                      <a:solidFill>
                        <a:srgbClr val="000000"/>
                      </a:solidFill>
                      <a:prstDash val="solid"/>
                    </a:lnT>
                    <a:lnB w="119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8875" y="1950213"/>
            <a:ext cx="8423275" cy="3280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1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31"/>
              </a:spcBef>
            </a:pPr>
            <a:endParaRPr sz="700"/>
          </a:p>
          <a:p>
            <a:pPr marL="355485" marR="346599" indent="-342790" algn="just">
              <a:lnSpc>
                <a:spcPts val="3019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gg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 (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ti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CD</a:t>
            </a:r>
            <a:r>
              <a:rPr sz="2800" spc="-29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ka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5" dirty="0">
                <a:latin typeface="Century Gothic"/>
                <a:cs typeface="Century Gothic"/>
              </a:rPr>
              <a:t>ka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s 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5" dirty="0">
                <a:latin typeface="Century Gothic"/>
                <a:cs typeface="Century Gothic"/>
              </a:rPr>
              <a:t>d</a:t>
            </a:r>
            <a:r>
              <a:rPr sz="2800" spc="-20" dirty="0">
                <a:latin typeface="Century Gothic"/>
                <a:cs typeface="Century Gothic"/>
              </a:rPr>
              <a:t>a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pla</a:t>
            </a:r>
            <a:r>
              <a:rPr sz="2800" spc="-10" dirty="0">
                <a:latin typeface="Century Gothic"/>
                <a:cs typeface="Century Gothic"/>
              </a:rPr>
              <a:t>n.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5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5485" marR="12696" indent="-342790">
              <a:lnSpc>
                <a:spcPts val="3019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ha</a:t>
            </a:r>
            <a:r>
              <a:rPr sz="2800" spc="-15" dirty="0">
                <a:latin typeface="Century Gothic"/>
                <a:cs typeface="Century Gothic"/>
              </a:rPr>
              <a:t>rus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120" dirty="0">
                <a:latin typeface="Arial"/>
                <a:cs typeface="Arial"/>
              </a:rPr>
              <a:t>-7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ul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 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1055" marR="12696" indent="-481810"/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MP</a:t>
            </a:r>
            <a:r>
              <a:rPr spc="-1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EM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NT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I PE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U</a:t>
            </a:r>
            <a:r>
              <a:rPr spc="5" dirty="0">
                <a:latin typeface="Arial"/>
                <a:cs typeface="Arial"/>
              </a:rPr>
              <a:t>J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AN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39" y="1966974"/>
            <a:ext cx="8446136" cy="41040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15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-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28"/>
              </a:spcBef>
            </a:pPr>
            <a:endParaRPr sz="600"/>
          </a:p>
          <a:p>
            <a:pPr marL="545924" marR="438009" indent="-533228">
              <a:lnSpc>
                <a:spcPts val="2700"/>
              </a:lnSpc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500" spc="-15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h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5" dirty="0">
                <a:latin typeface="Century Gothic"/>
                <a:cs typeface="Century Gothic"/>
              </a:rPr>
              <a:t>r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nc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ng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1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l</a:t>
            </a:r>
            <a:r>
              <a:rPr sz="2500" spc="-25" dirty="0">
                <a:latin typeface="Century Gothic"/>
                <a:cs typeface="Century Gothic"/>
              </a:rPr>
              <a:t>akuk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p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g</a:t>
            </a:r>
            <a:r>
              <a:rPr sz="2500" spc="-5" dirty="0">
                <a:latin typeface="Century Gothic"/>
                <a:cs typeface="Century Gothic"/>
              </a:rPr>
              <a:t>u</a:t>
            </a:r>
            <a:r>
              <a:rPr sz="2500" spc="-20" dirty="0">
                <a:latin typeface="Century Gothic"/>
                <a:cs typeface="Century Gothic"/>
              </a:rPr>
              <a:t>j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 s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is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  <a:p>
            <a:pPr marL="545924" indent="-533228">
              <a:spcBef>
                <a:spcPts val="260"/>
              </a:spcBef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500" spc="-29" dirty="0">
                <a:latin typeface="Century Gothic"/>
                <a:cs typeface="Century Gothic"/>
              </a:rPr>
              <a:t>M</a:t>
            </a:r>
            <a:r>
              <a:rPr sz="2500" spc="-15" dirty="0">
                <a:latin typeface="Century Gothic"/>
                <a:cs typeface="Century Gothic"/>
              </a:rPr>
              <a:t>e</a:t>
            </a:r>
            <a:r>
              <a:rPr sz="2500" spc="-29" dirty="0">
                <a:latin typeface="Century Gothic"/>
                <a:cs typeface="Century Gothic"/>
              </a:rPr>
              <a:t>m</a:t>
            </a:r>
            <a:r>
              <a:rPr sz="2500" spc="-10" dirty="0">
                <a:latin typeface="Century Gothic"/>
                <a:cs typeface="Century Gothic"/>
              </a:rPr>
              <a:t>b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at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36" dirty="0">
                <a:latin typeface="Century Gothic"/>
                <a:cs typeface="Century Gothic"/>
              </a:rPr>
              <a:t>p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-10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k</a:t>
            </a:r>
            <a:r>
              <a:rPr sz="2500" spc="10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.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9"/>
              </a:spcBef>
              <a:buClr>
                <a:srgbClr val="4C4C4C"/>
              </a:buClr>
              <a:buFont typeface="Century Gothic"/>
              <a:buAutoNum type="arabicPeriod"/>
            </a:pPr>
            <a:endParaRPr sz="600"/>
          </a:p>
          <a:p>
            <a:pPr marL="545924" marR="12696" indent="-533228">
              <a:lnSpc>
                <a:spcPts val="2700"/>
              </a:lnSpc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500" spc="-20" dirty="0">
                <a:latin typeface="Century Gothic"/>
                <a:cs typeface="Century Gothic"/>
              </a:rPr>
              <a:t>Ap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5" dirty="0">
                <a:latin typeface="Century Gothic"/>
                <a:cs typeface="Century Gothic"/>
              </a:rPr>
              <a:t>bi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0" dirty="0">
                <a:latin typeface="Century Gothic"/>
                <a:cs typeface="Century Gothic"/>
              </a:rPr>
              <a:t>a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y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ng </a:t>
            </a:r>
            <a:r>
              <a:rPr sz="2500" spc="-15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-15" dirty="0">
                <a:latin typeface="Century Gothic"/>
                <a:cs typeface="Century Gothic"/>
              </a:rPr>
              <a:t>u</a:t>
            </a:r>
            <a:r>
              <a:rPr sz="2500" spc="-20" dirty="0">
                <a:latin typeface="Century Gothic"/>
                <a:cs typeface="Century Gothic"/>
              </a:rPr>
              <a:t>j</a:t>
            </a:r>
            <a:r>
              <a:rPr sz="2500" spc="-5" dirty="0">
                <a:latin typeface="Century Gothic"/>
                <a:cs typeface="Century Gothic"/>
              </a:rPr>
              <a:t>i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m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5" dirty="0">
                <a:latin typeface="Century Gothic"/>
                <a:cs typeface="Century Gothic"/>
              </a:rPr>
              <a:t>ru</a:t>
            </a:r>
            <a:r>
              <a:rPr sz="2500" spc="-20" dirty="0">
                <a:latin typeface="Century Gothic"/>
                <a:cs typeface="Century Gothic"/>
              </a:rPr>
              <a:t>j</a:t>
            </a:r>
            <a:r>
              <a:rPr sz="2500" spc="-5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k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in,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9" dirty="0">
                <a:latin typeface="Century Gothic"/>
                <a:cs typeface="Century Gothic"/>
              </a:rPr>
              <a:t>d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um</a:t>
            </a:r>
            <a:r>
              <a:rPr sz="2500" spc="-10" dirty="0">
                <a:latin typeface="Century Gothic"/>
                <a:cs typeface="Century Gothic"/>
              </a:rPr>
              <a:t> s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5" dirty="0">
                <a:latin typeface="Century Gothic"/>
                <a:cs typeface="Century Gothic"/>
              </a:rPr>
              <a:t>l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i,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at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s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bs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k</a:t>
            </a:r>
            <a:r>
              <a:rPr sz="2500" spc="10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nit</a:t>
            </a:r>
            <a:r>
              <a:rPr sz="2500" spc="10" dirty="0">
                <a:latin typeface="Century Gothic"/>
                <a:cs typeface="Century Gothic"/>
              </a:rPr>
              <a:t> </a:t>
            </a:r>
            <a:r>
              <a:rPr sz="2500" spc="-10" dirty="0">
                <a:latin typeface="Century Gothic"/>
                <a:cs typeface="Century Gothic"/>
              </a:rPr>
              <a:t>ini.</a:t>
            </a:r>
            <a:endParaRPr sz="2500">
              <a:latin typeface="Century Gothic"/>
              <a:cs typeface="Century Gothic"/>
            </a:endParaRPr>
          </a:p>
          <a:p>
            <a:pPr marL="545924" indent="-533228">
              <a:spcBef>
                <a:spcPts val="259"/>
              </a:spcBef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500" spc="-10" dirty="0">
                <a:latin typeface="Century Gothic"/>
                <a:cs typeface="Century Gothic"/>
              </a:rPr>
              <a:t>B</a:t>
            </a:r>
            <a:r>
              <a:rPr sz="2500" spc="-15" dirty="0">
                <a:latin typeface="Century Gothic"/>
                <a:cs typeface="Century Gothic"/>
              </a:rPr>
              <a:t>u</a:t>
            </a:r>
            <a:r>
              <a:rPr sz="2500" spc="-25" dirty="0">
                <a:latin typeface="Century Gothic"/>
                <a:cs typeface="Century Gothic"/>
              </a:rPr>
              <a:t>a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0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dirty="0">
                <a:latin typeface="Century Gothic"/>
                <a:cs typeface="Century Gothic"/>
              </a:rPr>
              <a:t>s</a:t>
            </a:r>
            <a:r>
              <a:rPr sz="2500" spc="-10" dirty="0">
                <a:latin typeface="Century Gothic"/>
                <a:cs typeface="Century Gothic"/>
              </a:rPr>
              <a:t>t</a:t>
            </a:r>
            <a:r>
              <a:rPr sz="2500" spc="-5" dirty="0">
                <a:latin typeface="Century Gothic"/>
                <a:cs typeface="Century Gothic"/>
              </a:rPr>
              <a:t> </a:t>
            </a:r>
            <a:r>
              <a:rPr sz="2500" spc="-29" dirty="0">
                <a:latin typeface="Century Gothic"/>
                <a:cs typeface="Century Gothic"/>
              </a:rPr>
              <a:t>d</a:t>
            </a:r>
            <a:r>
              <a:rPr sz="2500" spc="-5" dirty="0">
                <a:latin typeface="Century Gothic"/>
                <a:cs typeface="Century Gothic"/>
              </a:rPr>
              <a:t>r</a:t>
            </a:r>
            <a:r>
              <a:rPr sz="2500" spc="-15" dirty="0">
                <a:latin typeface="Century Gothic"/>
                <a:cs typeface="Century Gothic"/>
              </a:rPr>
              <a:t>i</a:t>
            </a:r>
            <a:r>
              <a:rPr sz="2500" dirty="0">
                <a:latin typeface="Century Gothic"/>
                <a:cs typeface="Century Gothic"/>
              </a:rPr>
              <a:t>v</a:t>
            </a:r>
            <a:r>
              <a:rPr sz="2500" spc="-25" dirty="0">
                <a:latin typeface="Century Gothic"/>
                <a:cs typeface="Century Gothic"/>
              </a:rPr>
              <a:t>e</a:t>
            </a:r>
            <a:r>
              <a:rPr sz="2500" spc="-10" dirty="0">
                <a:latin typeface="Century Gothic"/>
                <a:cs typeface="Century Gothic"/>
              </a:rPr>
              <a:t>r</a:t>
            </a:r>
            <a:r>
              <a:rPr sz="2500" spc="5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20" dirty="0">
                <a:latin typeface="Century Gothic"/>
                <a:cs typeface="Century Gothic"/>
              </a:rPr>
              <a:t>n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5" dirty="0">
                <a:latin typeface="Century Gothic"/>
                <a:cs typeface="Century Gothic"/>
              </a:rPr>
              <a:t>k</a:t>
            </a:r>
            <a:r>
              <a:rPr sz="2500" spc="10" dirty="0">
                <a:latin typeface="Century Gothic"/>
                <a:cs typeface="Century Gothic"/>
              </a:rPr>
              <a:t> </a:t>
            </a:r>
            <a:r>
              <a:rPr sz="2500" spc="-25" dirty="0">
                <a:latin typeface="Century Gothic"/>
                <a:cs typeface="Century Gothic"/>
              </a:rPr>
              <a:t>u</a:t>
            </a:r>
            <a:r>
              <a:rPr sz="2500" spc="-10" dirty="0">
                <a:latin typeface="Century Gothic"/>
                <a:cs typeface="Century Gothic"/>
              </a:rPr>
              <a:t>ni</a:t>
            </a:r>
            <a:r>
              <a:rPr sz="2500" spc="-5" dirty="0">
                <a:latin typeface="Century Gothic"/>
                <a:cs typeface="Century Gothic"/>
              </a:rPr>
              <a:t>t</a:t>
            </a:r>
            <a:r>
              <a:rPr sz="2500" spc="-10" dirty="0">
                <a:latin typeface="Century Gothic"/>
                <a:cs typeface="Century Gothic"/>
              </a:rPr>
              <a:t>:</a:t>
            </a:r>
            <a:endParaRPr sz="2500">
              <a:latin typeface="Century Gothic"/>
              <a:cs typeface="Century Gothic"/>
            </a:endParaRPr>
          </a:p>
          <a:p>
            <a:pPr marL="908392" lvl="1" indent="-439280">
              <a:spcBef>
                <a:spcPts val="320"/>
              </a:spcBef>
              <a:buClr>
                <a:srgbClr val="4C4C4C"/>
              </a:buClr>
              <a:buFont typeface="Century Gothic"/>
              <a:buChar char="•"/>
              <a:tabLst>
                <a:tab pos="908392" algn="l"/>
              </a:tabLst>
            </a:pP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as</a:t>
            </a: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5" dirty="0">
                <a:latin typeface="Century Gothic"/>
                <a:cs typeface="Century Gothic"/>
              </a:rPr>
              <a:t>(</a:t>
            </a:r>
            <a:r>
              <a:rPr sz="2600" spc="-5" dirty="0">
                <a:latin typeface="Century Gothic"/>
                <a:cs typeface="Century Gothic"/>
              </a:rPr>
              <a:t>fro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h</a:t>
            </a: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p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an</a:t>
            </a:r>
            <a:r>
              <a:rPr sz="2600" dirty="0"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  <a:p>
            <a:pPr marL="908392" lvl="1" indent="-439280">
              <a:spcBef>
                <a:spcPts val="320"/>
              </a:spcBef>
              <a:buClr>
                <a:srgbClr val="4C4C4C"/>
              </a:buClr>
              <a:buFont typeface="Century Gothic"/>
              <a:buChar char="•"/>
              <a:tabLst>
                <a:tab pos="908392" algn="l"/>
              </a:tabLst>
            </a:pP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dirty="0">
                <a:latin typeface="Century Gothic"/>
                <a:cs typeface="Century Gothic"/>
              </a:rPr>
              <a:t>ku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,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engg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na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as</a:t>
            </a:r>
            <a:r>
              <a:rPr sz="2600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a</a:t>
            </a:r>
            <a:endParaRPr sz="2600">
              <a:latin typeface="Century Gothic"/>
              <a:cs typeface="Century Gothic"/>
            </a:endParaRPr>
          </a:p>
          <a:p>
            <a:pPr marL="908392" lvl="1" indent="-439280">
              <a:spcBef>
                <a:spcPts val="309"/>
              </a:spcBef>
              <a:buClr>
                <a:srgbClr val="4C4C4C"/>
              </a:buClr>
              <a:buFont typeface="Century Gothic"/>
              <a:buChar char="•"/>
              <a:tabLst>
                <a:tab pos="908392" algn="l"/>
              </a:tabLst>
            </a:pPr>
            <a:r>
              <a:rPr sz="2600" spc="-5" dirty="0">
                <a:latin typeface="Century Gothic"/>
                <a:cs typeface="Century Gothic"/>
              </a:rPr>
              <a:t>Has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l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ui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as</a:t>
            </a:r>
            <a:r>
              <a:rPr sz="2600" dirty="0">
                <a:latin typeface="Century Gothic"/>
                <a:cs typeface="Century Gothic"/>
              </a:rPr>
              <a:t>e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1055" marR="12696" indent="-481810"/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MP</a:t>
            </a:r>
            <a:r>
              <a:rPr spc="-1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EM</a:t>
            </a:r>
            <a:r>
              <a:rPr spc="-15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NT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S</a:t>
            </a:r>
            <a:r>
              <a:rPr dirty="0">
                <a:latin typeface="Arial"/>
                <a:cs typeface="Arial"/>
              </a:rPr>
              <a:t>I PE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U</a:t>
            </a:r>
            <a:r>
              <a:rPr spc="5" dirty="0">
                <a:latin typeface="Arial"/>
                <a:cs typeface="Arial"/>
              </a:rPr>
              <a:t>J</a:t>
            </a:r>
            <a:r>
              <a:rPr spc="-1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AN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2903" y="2578608"/>
            <a:ext cx="7571740" cy="146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45193" marR="12696" indent="-2633130"/>
            <a:r>
              <a:rPr sz="4800" spc="246" dirty="0">
                <a:latin typeface="Century Gothic"/>
                <a:cs typeface="Century Gothic"/>
              </a:rPr>
              <a:t>IN</a:t>
            </a:r>
            <a:r>
              <a:rPr sz="4800" spc="-45" dirty="0">
                <a:latin typeface="Century Gothic"/>
                <a:cs typeface="Century Gothic"/>
              </a:rPr>
              <a:t>T</a:t>
            </a:r>
            <a:r>
              <a:rPr sz="4800" spc="-95" dirty="0">
                <a:latin typeface="Century Gothic"/>
                <a:cs typeface="Century Gothic"/>
              </a:rPr>
              <a:t>E</a:t>
            </a:r>
            <a:r>
              <a:rPr sz="4800" spc="-176" dirty="0">
                <a:latin typeface="Century Gothic"/>
                <a:cs typeface="Century Gothic"/>
              </a:rPr>
              <a:t>G</a:t>
            </a:r>
            <a:r>
              <a:rPr sz="4800" spc="-155" dirty="0">
                <a:latin typeface="Century Gothic"/>
                <a:cs typeface="Century Gothic"/>
              </a:rPr>
              <a:t>R</a:t>
            </a:r>
            <a:r>
              <a:rPr sz="4800" spc="10" dirty="0">
                <a:latin typeface="Century Gothic"/>
                <a:cs typeface="Century Gothic"/>
              </a:rPr>
              <a:t>A</a:t>
            </a:r>
            <a:r>
              <a:rPr sz="4800" spc="-45" dirty="0">
                <a:latin typeface="Century Gothic"/>
                <a:cs typeface="Century Gothic"/>
              </a:rPr>
              <a:t>T</a:t>
            </a:r>
            <a:r>
              <a:rPr sz="4800" spc="246" dirty="0">
                <a:latin typeface="Century Gothic"/>
                <a:cs typeface="Century Gothic"/>
              </a:rPr>
              <a:t>I</a:t>
            </a:r>
            <a:r>
              <a:rPr sz="4800" spc="-176" dirty="0">
                <a:latin typeface="Century Gothic"/>
                <a:cs typeface="Century Gothic"/>
              </a:rPr>
              <a:t>O</a:t>
            </a:r>
            <a:r>
              <a:rPr sz="4800" dirty="0">
                <a:latin typeface="Century Gothic"/>
                <a:cs typeface="Century Gothic"/>
              </a:rPr>
              <a:t>N </a:t>
            </a:r>
            <a:r>
              <a:rPr sz="4800" spc="-140" dirty="0">
                <a:latin typeface="Century Gothic"/>
                <a:cs typeface="Century Gothic"/>
              </a:rPr>
              <a:t>da</a:t>
            </a:r>
            <a:r>
              <a:rPr sz="4800" spc="-60" dirty="0">
                <a:latin typeface="Century Gothic"/>
                <a:cs typeface="Century Gothic"/>
              </a:rPr>
              <a:t>n</a:t>
            </a:r>
            <a:r>
              <a:rPr sz="4800" spc="10" dirty="0">
                <a:latin typeface="Century Gothic"/>
                <a:cs typeface="Century Gothic"/>
              </a:rPr>
              <a:t> </a:t>
            </a:r>
            <a:r>
              <a:rPr sz="4800" spc="90" dirty="0">
                <a:latin typeface="Century Gothic"/>
                <a:cs typeface="Century Gothic"/>
              </a:rPr>
              <a:t>S</a:t>
            </a:r>
            <a:r>
              <a:rPr sz="4800" spc="106" dirty="0">
                <a:latin typeface="Century Gothic"/>
                <a:cs typeface="Century Gothic"/>
              </a:rPr>
              <a:t>Y</a:t>
            </a:r>
            <a:r>
              <a:rPr sz="4800" spc="90" dirty="0">
                <a:latin typeface="Century Gothic"/>
                <a:cs typeface="Century Gothic"/>
              </a:rPr>
              <a:t>S</a:t>
            </a:r>
            <a:r>
              <a:rPr sz="4800" spc="-45" dirty="0">
                <a:latin typeface="Century Gothic"/>
                <a:cs typeface="Century Gothic"/>
              </a:rPr>
              <a:t>T</a:t>
            </a:r>
            <a:r>
              <a:rPr sz="4800" spc="-85" dirty="0">
                <a:latin typeface="Century Gothic"/>
                <a:cs typeface="Century Gothic"/>
              </a:rPr>
              <a:t>E</a:t>
            </a:r>
            <a:r>
              <a:rPr sz="4800" spc="-135" dirty="0">
                <a:latin typeface="Century Gothic"/>
                <a:cs typeface="Century Gothic"/>
              </a:rPr>
              <a:t>M</a:t>
            </a:r>
            <a:r>
              <a:rPr sz="4800" spc="-41" dirty="0">
                <a:latin typeface="Century Gothic"/>
                <a:cs typeface="Century Gothic"/>
              </a:rPr>
              <a:t> </a:t>
            </a:r>
            <a:r>
              <a:rPr sz="4800" spc="-45" dirty="0">
                <a:latin typeface="Century Gothic"/>
                <a:cs typeface="Century Gothic"/>
              </a:rPr>
              <a:t>T</a:t>
            </a:r>
            <a:r>
              <a:rPr sz="4800" spc="-85" dirty="0">
                <a:latin typeface="Century Gothic"/>
                <a:cs typeface="Century Gothic"/>
              </a:rPr>
              <a:t>E</a:t>
            </a:r>
            <a:r>
              <a:rPr sz="4800" spc="90" dirty="0">
                <a:latin typeface="Century Gothic"/>
                <a:cs typeface="Century Gothic"/>
              </a:rPr>
              <a:t>S</a:t>
            </a:r>
            <a:r>
              <a:rPr sz="4800" spc="-45" dirty="0">
                <a:latin typeface="Century Gothic"/>
                <a:cs typeface="Century Gothic"/>
              </a:rPr>
              <a:t>T</a:t>
            </a:r>
            <a:r>
              <a:rPr sz="4800" spc="246" dirty="0">
                <a:latin typeface="Century Gothic"/>
                <a:cs typeface="Century Gothic"/>
              </a:rPr>
              <a:t>IN</a:t>
            </a:r>
            <a:r>
              <a:rPr sz="4800" spc="-169" dirty="0">
                <a:latin typeface="Century Gothic"/>
                <a:cs typeface="Century Gothic"/>
              </a:rPr>
              <a:t>G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5" y="2301748"/>
            <a:ext cx="7578091" cy="25768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501488" indent="-342790"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Me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g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0" dirty="0">
                <a:latin typeface="Century Gothic"/>
                <a:cs typeface="Century Gothic"/>
              </a:rPr>
              <a:t>ta</a:t>
            </a:r>
            <a:r>
              <a:rPr sz="3200" dirty="0">
                <a:latin typeface="Century Gothic"/>
                <a:cs typeface="Century Gothic"/>
              </a:rPr>
              <a:t>h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i</a:t>
            </a:r>
            <a:r>
              <a:rPr sz="3200" spc="-5" dirty="0">
                <a:latin typeface="Century Gothic"/>
                <a:cs typeface="Century Gothic"/>
              </a:rPr>
              <a:t> 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5" dirty="0">
                <a:latin typeface="Century Gothic"/>
                <a:cs typeface="Century Gothic"/>
              </a:rPr>
              <a:t>k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t </a:t>
            </a:r>
            <a:r>
              <a:rPr sz="3200" spc="-10" dirty="0">
                <a:latin typeface="Century Gothic"/>
                <a:cs typeface="Century Gothic"/>
              </a:rPr>
              <a:t>l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k </a:t>
            </a:r>
            <a:r>
              <a:rPr sz="3200" spc="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t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7"/>
              </a:spcBef>
              <a:buFont typeface="Century Gothic"/>
              <a:buChar char="•"/>
            </a:pPr>
            <a:endParaRPr sz="600"/>
          </a:p>
          <a:p>
            <a:pPr marL="756042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endParaRPr sz="2800">
              <a:latin typeface="Century Gothic"/>
              <a:cs typeface="Century Gothic"/>
            </a:endParaRPr>
          </a:p>
          <a:p>
            <a:pPr lvl="1">
              <a:lnSpc>
                <a:spcPts val="649"/>
              </a:lnSpc>
              <a:spcBef>
                <a:spcPts val="21"/>
              </a:spcBef>
              <a:buFont typeface="Century Gothic"/>
              <a:buChar char="•"/>
            </a:pPr>
            <a:endParaRPr sz="600"/>
          </a:p>
          <a:p>
            <a:pPr marL="756042" lvl="1" indent="-286928">
              <a:buFont typeface="Century Gothic"/>
              <a:buChar char="•"/>
              <a:tabLst>
                <a:tab pos="756042" algn="l"/>
              </a:tabLst>
            </a:pPr>
            <a:r>
              <a:rPr sz="2800" spc="-2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Font typeface="Century Gothic"/>
              <a:buChar char="•"/>
            </a:pPr>
            <a:endParaRPr sz="700"/>
          </a:p>
          <a:p>
            <a:pPr marL="355485" indent="-343425">
              <a:lnSpc>
                <a:spcPts val="3774"/>
              </a:lnSpc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Me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g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0" dirty="0">
                <a:latin typeface="Century Gothic"/>
                <a:cs typeface="Century Gothic"/>
              </a:rPr>
              <a:t>ta</a:t>
            </a:r>
            <a:r>
              <a:rPr sz="3200" dirty="0">
                <a:latin typeface="Century Gothic"/>
                <a:cs typeface="Century Gothic"/>
              </a:rPr>
              <a:t>h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i</a:t>
            </a:r>
            <a:r>
              <a:rPr sz="3200" spc="-1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is</a:t>
            </a:r>
            <a:r>
              <a:rPr sz="3200" dirty="0">
                <a:latin typeface="Century Gothic"/>
                <a:cs typeface="Century Gothic"/>
              </a:rPr>
              <a:t>-</a:t>
            </a:r>
            <a:r>
              <a:rPr sz="3200" spc="-15" dirty="0">
                <a:latin typeface="Century Gothic"/>
                <a:cs typeface="Century Gothic"/>
              </a:rPr>
              <a:t>j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2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Sy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m</a:t>
            </a:r>
            <a:r>
              <a:rPr sz="3200" spc="-20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2585523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T</a:t>
            </a:r>
            <a:r>
              <a:rPr sz="4500" dirty="0">
                <a:latin typeface="Arial"/>
                <a:cs typeface="Arial"/>
              </a:rPr>
              <a:t>U</a:t>
            </a:r>
            <a:r>
              <a:rPr sz="4500" spc="5" dirty="0">
                <a:latin typeface="Arial"/>
                <a:cs typeface="Arial"/>
              </a:rPr>
              <a:t>J</a:t>
            </a:r>
            <a:r>
              <a:rPr sz="4500" spc="-15" dirty="0">
                <a:latin typeface="Arial"/>
                <a:cs typeface="Arial"/>
              </a:rPr>
              <a:t>U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N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1747"/>
            <a:ext cx="4293236" cy="279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te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si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Century Gothic"/>
              <a:buChar char="•"/>
            </a:pPr>
            <a:endParaRPr sz="700"/>
          </a:p>
          <a:p>
            <a:pPr marL="355485" indent="-343425"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</a:t>
            </a:r>
            <a:r>
              <a:rPr sz="3200" dirty="0">
                <a:latin typeface="Century Gothic"/>
                <a:cs typeface="Century Gothic"/>
              </a:rPr>
              <a:t>g</a:t>
            </a:r>
            <a:r>
              <a:rPr sz="3200" spc="-1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j</a:t>
            </a:r>
            <a:r>
              <a:rPr sz="3200" spc="-10" dirty="0">
                <a:latin typeface="Century Gothic"/>
                <a:cs typeface="Century Gothic"/>
              </a:rPr>
              <a:t>ia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te</a:t>
            </a:r>
            <a:r>
              <a:rPr sz="3200" dirty="0">
                <a:latin typeface="Century Gothic"/>
                <a:cs typeface="Century Gothic"/>
              </a:rPr>
              <a:t>m</a:t>
            </a:r>
            <a:endParaRPr sz="3200">
              <a:latin typeface="Century Gothic"/>
              <a:cs typeface="Century Gothic"/>
            </a:endParaRPr>
          </a:p>
          <a:p>
            <a:pPr marL="756042" lvl="1" indent="-286928">
              <a:spcBef>
                <a:spcPts val="120"/>
              </a:spcBef>
              <a:buClr>
                <a:srgbClr val="4C4C4C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800" spc="-20" dirty="0">
                <a:latin typeface="Century Gothic"/>
                <a:cs typeface="Century Gothic"/>
              </a:rPr>
              <a:t>Fu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ct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756042" lvl="1" indent="-286928">
              <a:buClr>
                <a:srgbClr val="4C4C4C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rfor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756042" lvl="1" indent="-286928">
              <a:buClr>
                <a:srgbClr val="4C4C4C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800" spc="-29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756042" lvl="1" indent="-286928">
              <a:lnSpc>
                <a:spcPts val="3300"/>
              </a:lnSpc>
              <a:spcBef>
                <a:spcPts val="10"/>
              </a:spcBef>
              <a:buClr>
                <a:srgbClr val="4C4C4C"/>
              </a:buClr>
              <a:buFont typeface="Century Gothic"/>
              <a:buChar char="•"/>
              <a:tabLst>
                <a:tab pos="756042" algn="l"/>
              </a:tabLst>
            </a:pP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2504902">
              <a:lnSpc>
                <a:spcPts val="5353"/>
              </a:lnSpc>
            </a:pPr>
            <a:r>
              <a:rPr sz="4500" dirty="0">
                <a:latin typeface="Arial"/>
                <a:cs typeface="Arial"/>
              </a:rPr>
              <a:t>OU</a:t>
            </a:r>
            <a:r>
              <a:rPr sz="4500" spc="-5" dirty="0">
                <a:latin typeface="Arial"/>
                <a:cs typeface="Arial"/>
              </a:rPr>
              <a:t>T</a:t>
            </a:r>
            <a:r>
              <a:rPr sz="4500" spc="-10" dirty="0">
                <a:latin typeface="Arial"/>
                <a:cs typeface="Arial"/>
              </a:rPr>
              <a:t>L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NE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9166" y="953007"/>
            <a:ext cx="7917180" cy="678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4400" dirty="0">
                <a:latin typeface="Arial"/>
                <a:cs typeface="Arial"/>
              </a:rPr>
              <a:t>AK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dirty="0">
                <a:latin typeface="Arial"/>
                <a:cs typeface="Arial"/>
              </a:rPr>
              <a:t>V</a:t>
            </a:r>
            <a:r>
              <a:rPr sz="4400" spc="-5" dirty="0">
                <a:latin typeface="Arial"/>
                <a:cs typeface="Arial"/>
              </a:rPr>
              <a:t>IT</a:t>
            </a:r>
            <a:r>
              <a:rPr sz="4400" dirty="0">
                <a:latin typeface="Arial"/>
                <a:cs typeface="Arial"/>
              </a:rPr>
              <a:t>AS P</a:t>
            </a:r>
            <a:r>
              <a:rPr sz="4400" spc="-15" dirty="0">
                <a:latin typeface="Arial"/>
                <a:cs typeface="Arial"/>
              </a:rPr>
              <a:t>E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U</a:t>
            </a:r>
            <a:r>
              <a:rPr sz="4400" spc="-10" dirty="0">
                <a:latin typeface="Arial"/>
                <a:cs typeface="Arial"/>
              </a:rPr>
              <a:t>J</a:t>
            </a:r>
            <a:r>
              <a:rPr sz="4400" spc="-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P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-5" dirty="0">
                <a:latin typeface="Arial"/>
                <a:cs typeface="Arial"/>
              </a:rPr>
              <a:t> (1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8842" y="2498911"/>
            <a:ext cx="908685" cy="502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>
              <a:lnSpc>
                <a:spcPct val="100600"/>
              </a:lnSpc>
            </a:pPr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61" y="5286757"/>
            <a:ext cx="1202435" cy="81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1843" y="5378701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607" marR="12696" indent="-294546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9230" y="3204974"/>
            <a:ext cx="1697735" cy="1269491"/>
          </a:xfrm>
          <a:custGeom>
            <a:avLst/>
            <a:gdLst/>
            <a:ahLst/>
            <a:cxnLst/>
            <a:rect l="l" t="t" r="r" b="b"/>
            <a:pathLst>
              <a:path w="1697735" h="1269491">
                <a:moveTo>
                  <a:pt x="848867" y="0"/>
                </a:moveTo>
                <a:lnTo>
                  <a:pt x="779169" y="2109"/>
                </a:lnTo>
                <a:lnTo>
                  <a:pt x="711037" y="8330"/>
                </a:lnTo>
                <a:lnTo>
                  <a:pt x="644688" y="18496"/>
                </a:lnTo>
                <a:lnTo>
                  <a:pt x="580339" y="32442"/>
                </a:lnTo>
                <a:lnTo>
                  <a:pt x="518207" y="50006"/>
                </a:lnTo>
                <a:lnTo>
                  <a:pt x="458510" y="71021"/>
                </a:lnTo>
                <a:lnTo>
                  <a:pt x="401465" y="95323"/>
                </a:lnTo>
                <a:lnTo>
                  <a:pt x="347289" y="122749"/>
                </a:lnTo>
                <a:lnTo>
                  <a:pt x="296198" y="153132"/>
                </a:lnTo>
                <a:lnTo>
                  <a:pt x="248411" y="186308"/>
                </a:lnTo>
                <a:lnTo>
                  <a:pt x="204145" y="222114"/>
                </a:lnTo>
                <a:lnTo>
                  <a:pt x="163616" y="260384"/>
                </a:lnTo>
                <a:lnTo>
                  <a:pt x="127042" y="300954"/>
                </a:lnTo>
                <a:lnTo>
                  <a:pt x="94640" y="343658"/>
                </a:lnTo>
                <a:lnTo>
                  <a:pt x="66627" y="388334"/>
                </a:lnTo>
                <a:lnTo>
                  <a:pt x="43220" y="434815"/>
                </a:lnTo>
                <a:lnTo>
                  <a:pt x="24637" y="482938"/>
                </a:lnTo>
                <a:lnTo>
                  <a:pt x="11094" y="532537"/>
                </a:lnTo>
                <a:lnTo>
                  <a:pt x="2809" y="583448"/>
                </a:lnTo>
                <a:lnTo>
                  <a:pt x="0" y="635507"/>
                </a:lnTo>
                <a:lnTo>
                  <a:pt x="2809" y="687556"/>
                </a:lnTo>
                <a:lnTo>
                  <a:pt x="11094" y="738435"/>
                </a:lnTo>
                <a:lnTo>
                  <a:pt x="24637" y="787985"/>
                </a:lnTo>
                <a:lnTo>
                  <a:pt x="43220" y="836041"/>
                </a:lnTo>
                <a:lnTo>
                  <a:pt x="66627" y="882443"/>
                </a:lnTo>
                <a:lnTo>
                  <a:pt x="94640" y="927027"/>
                </a:lnTo>
                <a:lnTo>
                  <a:pt x="127042" y="969632"/>
                </a:lnTo>
                <a:lnTo>
                  <a:pt x="163616" y="1010094"/>
                </a:lnTo>
                <a:lnTo>
                  <a:pt x="204145" y="1048253"/>
                </a:lnTo>
                <a:lnTo>
                  <a:pt x="248411" y="1083944"/>
                </a:lnTo>
                <a:lnTo>
                  <a:pt x="296198" y="1117007"/>
                </a:lnTo>
                <a:lnTo>
                  <a:pt x="347289" y="1147279"/>
                </a:lnTo>
                <a:lnTo>
                  <a:pt x="401465" y="1174597"/>
                </a:lnTo>
                <a:lnTo>
                  <a:pt x="458510" y="1198799"/>
                </a:lnTo>
                <a:lnTo>
                  <a:pt x="518207" y="1219723"/>
                </a:lnTo>
                <a:lnTo>
                  <a:pt x="580339" y="1237207"/>
                </a:lnTo>
                <a:lnTo>
                  <a:pt x="644688" y="1251088"/>
                </a:lnTo>
                <a:lnTo>
                  <a:pt x="711037" y="1261204"/>
                </a:lnTo>
                <a:lnTo>
                  <a:pt x="779169" y="1267393"/>
                </a:lnTo>
                <a:lnTo>
                  <a:pt x="848867" y="1269491"/>
                </a:lnTo>
                <a:lnTo>
                  <a:pt x="918359" y="1267393"/>
                </a:lnTo>
                <a:lnTo>
                  <a:pt x="986328" y="1261204"/>
                </a:lnTo>
                <a:lnTo>
                  <a:pt x="1052552" y="1251088"/>
                </a:lnTo>
                <a:lnTo>
                  <a:pt x="1116811" y="1237207"/>
                </a:lnTo>
                <a:lnTo>
                  <a:pt x="1178885" y="1219723"/>
                </a:lnTo>
                <a:lnTo>
                  <a:pt x="1238553" y="1198799"/>
                </a:lnTo>
                <a:lnTo>
                  <a:pt x="1295594" y="1174597"/>
                </a:lnTo>
                <a:lnTo>
                  <a:pt x="1349788" y="1147279"/>
                </a:lnTo>
                <a:lnTo>
                  <a:pt x="1400914" y="1117007"/>
                </a:lnTo>
                <a:lnTo>
                  <a:pt x="1448752" y="1083944"/>
                </a:lnTo>
                <a:lnTo>
                  <a:pt x="1493081" y="1048253"/>
                </a:lnTo>
                <a:lnTo>
                  <a:pt x="1533680" y="1010094"/>
                </a:lnTo>
                <a:lnTo>
                  <a:pt x="1570329" y="969632"/>
                </a:lnTo>
                <a:lnTo>
                  <a:pt x="1602807" y="927027"/>
                </a:lnTo>
                <a:lnTo>
                  <a:pt x="1630894" y="882443"/>
                </a:lnTo>
                <a:lnTo>
                  <a:pt x="1654369" y="836041"/>
                </a:lnTo>
                <a:lnTo>
                  <a:pt x="1673011" y="787985"/>
                </a:lnTo>
                <a:lnTo>
                  <a:pt x="1686600" y="738435"/>
                </a:lnTo>
                <a:lnTo>
                  <a:pt x="1694915" y="687556"/>
                </a:lnTo>
                <a:lnTo>
                  <a:pt x="1697735" y="635507"/>
                </a:lnTo>
                <a:lnTo>
                  <a:pt x="1694915" y="583448"/>
                </a:lnTo>
                <a:lnTo>
                  <a:pt x="1686600" y="532537"/>
                </a:lnTo>
                <a:lnTo>
                  <a:pt x="1673011" y="482938"/>
                </a:lnTo>
                <a:lnTo>
                  <a:pt x="1654369" y="434815"/>
                </a:lnTo>
                <a:lnTo>
                  <a:pt x="1630894" y="388334"/>
                </a:lnTo>
                <a:lnTo>
                  <a:pt x="1602807" y="343658"/>
                </a:lnTo>
                <a:lnTo>
                  <a:pt x="1570329" y="300954"/>
                </a:lnTo>
                <a:lnTo>
                  <a:pt x="1533680" y="260384"/>
                </a:lnTo>
                <a:lnTo>
                  <a:pt x="1493081" y="222114"/>
                </a:lnTo>
                <a:lnTo>
                  <a:pt x="1448752" y="186308"/>
                </a:lnTo>
                <a:lnTo>
                  <a:pt x="1400914" y="153132"/>
                </a:lnTo>
                <a:lnTo>
                  <a:pt x="1349788" y="122749"/>
                </a:lnTo>
                <a:lnTo>
                  <a:pt x="1295594" y="95323"/>
                </a:lnTo>
                <a:lnTo>
                  <a:pt x="1238553" y="71021"/>
                </a:lnTo>
                <a:lnTo>
                  <a:pt x="1178885" y="50006"/>
                </a:lnTo>
                <a:lnTo>
                  <a:pt x="1116811" y="32442"/>
                </a:lnTo>
                <a:lnTo>
                  <a:pt x="1052552" y="18496"/>
                </a:lnTo>
                <a:lnTo>
                  <a:pt x="986328" y="8330"/>
                </a:lnTo>
                <a:lnTo>
                  <a:pt x="918359" y="2109"/>
                </a:lnTo>
                <a:lnTo>
                  <a:pt x="8488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1853" y="3204974"/>
            <a:ext cx="1781555" cy="1269491"/>
          </a:xfrm>
          <a:custGeom>
            <a:avLst/>
            <a:gdLst/>
            <a:ahLst/>
            <a:cxnLst/>
            <a:rect l="l" t="t" r="r" b="b"/>
            <a:pathLst>
              <a:path w="1781555" h="1269491">
                <a:moveTo>
                  <a:pt x="1781555" y="635507"/>
                </a:moveTo>
                <a:lnTo>
                  <a:pt x="1778599" y="583448"/>
                </a:lnTo>
                <a:lnTo>
                  <a:pt x="1769883" y="532537"/>
                </a:lnTo>
                <a:lnTo>
                  <a:pt x="1755637" y="482938"/>
                </a:lnTo>
                <a:lnTo>
                  <a:pt x="1736091" y="434815"/>
                </a:lnTo>
                <a:lnTo>
                  <a:pt x="1711475" y="388334"/>
                </a:lnTo>
                <a:lnTo>
                  <a:pt x="1682018" y="343658"/>
                </a:lnTo>
                <a:lnTo>
                  <a:pt x="1647951" y="300954"/>
                </a:lnTo>
                <a:lnTo>
                  <a:pt x="1609502" y="260384"/>
                </a:lnTo>
                <a:lnTo>
                  <a:pt x="1566902" y="222114"/>
                </a:lnTo>
                <a:lnTo>
                  <a:pt x="1520380" y="186308"/>
                </a:lnTo>
                <a:lnTo>
                  <a:pt x="1470166" y="153132"/>
                </a:lnTo>
                <a:lnTo>
                  <a:pt x="1416490" y="122749"/>
                </a:lnTo>
                <a:lnTo>
                  <a:pt x="1359582" y="95323"/>
                </a:lnTo>
                <a:lnTo>
                  <a:pt x="1299671" y="71021"/>
                </a:lnTo>
                <a:lnTo>
                  <a:pt x="1236987" y="50006"/>
                </a:lnTo>
                <a:lnTo>
                  <a:pt x="1171760" y="32442"/>
                </a:lnTo>
                <a:lnTo>
                  <a:pt x="1104220" y="18496"/>
                </a:lnTo>
                <a:lnTo>
                  <a:pt x="1034596" y="8330"/>
                </a:lnTo>
                <a:lnTo>
                  <a:pt x="963118" y="2109"/>
                </a:lnTo>
                <a:lnTo>
                  <a:pt x="890015" y="0"/>
                </a:lnTo>
                <a:lnTo>
                  <a:pt x="817131" y="2109"/>
                </a:lnTo>
                <a:lnTo>
                  <a:pt x="745848" y="8330"/>
                </a:lnTo>
                <a:lnTo>
                  <a:pt x="676399" y="18496"/>
                </a:lnTo>
                <a:lnTo>
                  <a:pt x="609014" y="32442"/>
                </a:lnTo>
                <a:lnTo>
                  <a:pt x="543925" y="50006"/>
                </a:lnTo>
                <a:lnTo>
                  <a:pt x="481361" y="71021"/>
                </a:lnTo>
                <a:lnTo>
                  <a:pt x="421554" y="95323"/>
                </a:lnTo>
                <a:lnTo>
                  <a:pt x="364735" y="122749"/>
                </a:lnTo>
                <a:lnTo>
                  <a:pt x="311135" y="153132"/>
                </a:lnTo>
                <a:lnTo>
                  <a:pt x="260984" y="186308"/>
                </a:lnTo>
                <a:lnTo>
                  <a:pt x="214514" y="222114"/>
                </a:lnTo>
                <a:lnTo>
                  <a:pt x="171955" y="260384"/>
                </a:lnTo>
                <a:lnTo>
                  <a:pt x="133539" y="300954"/>
                </a:lnTo>
                <a:lnTo>
                  <a:pt x="99495" y="343658"/>
                </a:lnTo>
                <a:lnTo>
                  <a:pt x="70056" y="388334"/>
                </a:lnTo>
                <a:lnTo>
                  <a:pt x="45451" y="434815"/>
                </a:lnTo>
                <a:lnTo>
                  <a:pt x="25912" y="482938"/>
                </a:lnTo>
                <a:lnTo>
                  <a:pt x="11670" y="532537"/>
                </a:lnTo>
                <a:lnTo>
                  <a:pt x="2956" y="583448"/>
                </a:lnTo>
                <a:lnTo>
                  <a:pt x="0" y="635507"/>
                </a:lnTo>
                <a:lnTo>
                  <a:pt x="2956" y="687556"/>
                </a:lnTo>
                <a:lnTo>
                  <a:pt x="11670" y="738435"/>
                </a:lnTo>
                <a:lnTo>
                  <a:pt x="25912" y="787985"/>
                </a:lnTo>
                <a:lnTo>
                  <a:pt x="45451" y="836041"/>
                </a:lnTo>
                <a:lnTo>
                  <a:pt x="70056" y="882443"/>
                </a:lnTo>
                <a:lnTo>
                  <a:pt x="99495" y="927027"/>
                </a:lnTo>
                <a:lnTo>
                  <a:pt x="133539" y="969632"/>
                </a:lnTo>
                <a:lnTo>
                  <a:pt x="171955" y="1010094"/>
                </a:lnTo>
                <a:lnTo>
                  <a:pt x="214514" y="1048253"/>
                </a:lnTo>
                <a:lnTo>
                  <a:pt x="260984" y="1083944"/>
                </a:lnTo>
                <a:lnTo>
                  <a:pt x="311135" y="1117007"/>
                </a:lnTo>
                <a:lnTo>
                  <a:pt x="364735" y="1147279"/>
                </a:lnTo>
                <a:lnTo>
                  <a:pt x="421554" y="1174597"/>
                </a:lnTo>
                <a:lnTo>
                  <a:pt x="481361" y="1198799"/>
                </a:lnTo>
                <a:lnTo>
                  <a:pt x="543925" y="1219723"/>
                </a:lnTo>
                <a:lnTo>
                  <a:pt x="609014" y="1237207"/>
                </a:lnTo>
                <a:lnTo>
                  <a:pt x="676399" y="1251088"/>
                </a:lnTo>
                <a:lnTo>
                  <a:pt x="745848" y="1261204"/>
                </a:lnTo>
                <a:lnTo>
                  <a:pt x="817131" y="1267393"/>
                </a:lnTo>
                <a:lnTo>
                  <a:pt x="890015" y="1269491"/>
                </a:lnTo>
                <a:lnTo>
                  <a:pt x="963118" y="1267393"/>
                </a:lnTo>
                <a:lnTo>
                  <a:pt x="1034596" y="1261204"/>
                </a:lnTo>
                <a:lnTo>
                  <a:pt x="1104220" y="1251088"/>
                </a:lnTo>
                <a:lnTo>
                  <a:pt x="1171760" y="1237207"/>
                </a:lnTo>
                <a:lnTo>
                  <a:pt x="1236987" y="1219723"/>
                </a:lnTo>
                <a:lnTo>
                  <a:pt x="1299671" y="1198799"/>
                </a:lnTo>
                <a:lnTo>
                  <a:pt x="1359582" y="1174597"/>
                </a:lnTo>
                <a:lnTo>
                  <a:pt x="1416490" y="1147279"/>
                </a:lnTo>
                <a:lnTo>
                  <a:pt x="1470166" y="1117007"/>
                </a:lnTo>
                <a:lnTo>
                  <a:pt x="1520380" y="1083944"/>
                </a:lnTo>
                <a:lnTo>
                  <a:pt x="1566902" y="1048253"/>
                </a:lnTo>
                <a:lnTo>
                  <a:pt x="1609502" y="1010094"/>
                </a:lnTo>
                <a:lnTo>
                  <a:pt x="1647951" y="969632"/>
                </a:lnTo>
                <a:lnTo>
                  <a:pt x="1682018" y="927027"/>
                </a:lnTo>
                <a:lnTo>
                  <a:pt x="1711475" y="882443"/>
                </a:lnTo>
                <a:lnTo>
                  <a:pt x="1736091" y="836041"/>
                </a:lnTo>
                <a:lnTo>
                  <a:pt x="1755637" y="787985"/>
                </a:lnTo>
                <a:lnTo>
                  <a:pt x="1769883" y="738435"/>
                </a:lnTo>
                <a:lnTo>
                  <a:pt x="1778599" y="687556"/>
                </a:lnTo>
                <a:lnTo>
                  <a:pt x="1781555" y="63550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1853" y="3204974"/>
            <a:ext cx="1781555" cy="1269491"/>
          </a:xfrm>
          <a:custGeom>
            <a:avLst/>
            <a:gdLst/>
            <a:ahLst/>
            <a:cxnLst/>
            <a:rect l="l" t="t" r="r" b="b"/>
            <a:pathLst>
              <a:path w="1781555" h="1269491">
                <a:moveTo>
                  <a:pt x="890015" y="0"/>
                </a:moveTo>
                <a:lnTo>
                  <a:pt x="817131" y="2109"/>
                </a:lnTo>
                <a:lnTo>
                  <a:pt x="745848" y="8330"/>
                </a:lnTo>
                <a:lnTo>
                  <a:pt x="676399" y="18496"/>
                </a:lnTo>
                <a:lnTo>
                  <a:pt x="609014" y="32442"/>
                </a:lnTo>
                <a:lnTo>
                  <a:pt x="543925" y="50006"/>
                </a:lnTo>
                <a:lnTo>
                  <a:pt x="481361" y="71021"/>
                </a:lnTo>
                <a:lnTo>
                  <a:pt x="421554" y="95323"/>
                </a:lnTo>
                <a:lnTo>
                  <a:pt x="364735" y="122749"/>
                </a:lnTo>
                <a:lnTo>
                  <a:pt x="311135" y="153132"/>
                </a:lnTo>
                <a:lnTo>
                  <a:pt x="260984" y="186308"/>
                </a:lnTo>
                <a:lnTo>
                  <a:pt x="214514" y="222114"/>
                </a:lnTo>
                <a:lnTo>
                  <a:pt x="171955" y="260384"/>
                </a:lnTo>
                <a:lnTo>
                  <a:pt x="133539" y="300954"/>
                </a:lnTo>
                <a:lnTo>
                  <a:pt x="99495" y="343658"/>
                </a:lnTo>
                <a:lnTo>
                  <a:pt x="70056" y="388334"/>
                </a:lnTo>
                <a:lnTo>
                  <a:pt x="45451" y="434815"/>
                </a:lnTo>
                <a:lnTo>
                  <a:pt x="25912" y="482938"/>
                </a:lnTo>
                <a:lnTo>
                  <a:pt x="11670" y="532537"/>
                </a:lnTo>
                <a:lnTo>
                  <a:pt x="2956" y="583448"/>
                </a:lnTo>
                <a:lnTo>
                  <a:pt x="0" y="635507"/>
                </a:lnTo>
                <a:lnTo>
                  <a:pt x="2956" y="687556"/>
                </a:lnTo>
                <a:lnTo>
                  <a:pt x="11670" y="738435"/>
                </a:lnTo>
                <a:lnTo>
                  <a:pt x="25912" y="787985"/>
                </a:lnTo>
                <a:lnTo>
                  <a:pt x="45451" y="836041"/>
                </a:lnTo>
                <a:lnTo>
                  <a:pt x="70056" y="882443"/>
                </a:lnTo>
                <a:lnTo>
                  <a:pt x="99495" y="927027"/>
                </a:lnTo>
                <a:lnTo>
                  <a:pt x="133539" y="969632"/>
                </a:lnTo>
                <a:lnTo>
                  <a:pt x="171955" y="1010094"/>
                </a:lnTo>
                <a:lnTo>
                  <a:pt x="214514" y="1048253"/>
                </a:lnTo>
                <a:lnTo>
                  <a:pt x="260984" y="1083944"/>
                </a:lnTo>
                <a:lnTo>
                  <a:pt x="311135" y="1117007"/>
                </a:lnTo>
                <a:lnTo>
                  <a:pt x="364735" y="1147279"/>
                </a:lnTo>
                <a:lnTo>
                  <a:pt x="421554" y="1174597"/>
                </a:lnTo>
                <a:lnTo>
                  <a:pt x="481361" y="1198799"/>
                </a:lnTo>
                <a:lnTo>
                  <a:pt x="543925" y="1219723"/>
                </a:lnTo>
                <a:lnTo>
                  <a:pt x="609014" y="1237207"/>
                </a:lnTo>
                <a:lnTo>
                  <a:pt x="676399" y="1251088"/>
                </a:lnTo>
                <a:lnTo>
                  <a:pt x="745848" y="1261204"/>
                </a:lnTo>
                <a:lnTo>
                  <a:pt x="817131" y="1267393"/>
                </a:lnTo>
                <a:lnTo>
                  <a:pt x="890015" y="1269491"/>
                </a:lnTo>
                <a:lnTo>
                  <a:pt x="963118" y="1267393"/>
                </a:lnTo>
                <a:lnTo>
                  <a:pt x="1034596" y="1261204"/>
                </a:lnTo>
                <a:lnTo>
                  <a:pt x="1104220" y="1251088"/>
                </a:lnTo>
                <a:lnTo>
                  <a:pt x="1171760" y="1237207"/>
                </a:lnTo>
                <a:lnTo>
                  <a:pt x="1236987" y="1219723"/>
                </a:lnTo>
                <a:lnTo>
                  <a:pt x="1299671" y="1198799"/>
                </a:lnTo>
                <a:lnTo>
                  <a:pt x="1359582" y="1174597"/>
                </a:lnTo>
                <a:lnTo>
                  <a:pt x="1416490" y="1147279"/>
                </a:lnTo>
                <a:lnTo>
                  <a:pt x="1470166" y="1117007"/>
                </a:lnTo>
                <a:lnTo>
                  <a:pt x="1520380" y="1083944"/>
                </a:lnTo>
                <a:lnTo>
                  <a:pt x="1566902" y="1048253"/>
                </a:lnTo>
                <a:lnTo>
                  <a:pt x="1609502" y="1010094"/>
                </a:lnTo>
                <a:lnTo>
                  <a:pt x="1647951" y="969632"/>
                </a:lnTo>
                <a:lnTo>
                  <a:pt x="1682018" y="927027"/>
                </a:lnTo>
                <a:lnTo>
                  <a:pt x="1711475" y="882443"/>
                </a:lnTo>
                <a:lnTo>
                  <a:pt x="1736091" y="836041"/>
                </a:lnTo>
                <a:lnTo>
                  <a:pt x="1755637" y="787985"/>
                </a:lnTo>
                <a:lnTo>
                  <a:pt x="1769883" y="738435"/>
                </a:lnTo>
                <a:lnTo>
                  <a:pt x="1778599" y="687556"/>
                </a:lnTo>
                <a:lnTo>
                  <a:pt x="1781555" y="635507"/>
                </a:lnTo>
                <a:lnTo>
                  <a:pt x="1778599" y="583448"/>
                </a:lnTo>
                <a:lnTo>
                  <a:pt x="1769883" y="532537"/>
                </a:lnTo>
                <a:lnTo>
                  <a:pt x="1755637" y="482938"/>
                </a:lnTo>
                <a:lnTo>
                  <a:pt x="1736091" y="434815"/>
                </a:lnTo>
                <a:lnTo>
                  <a:pt x="1711475" y="388334"/>
                </a:lnTo>
                <a:lnTo>
                  <a:pt x="1682018" y="343658"/>
                </a:lnTo>
                <a:lnTo>
                  <a:pt x="1647951" y="300954"/>
                </a:lnTo>
                <a:lnTo>
                  <a:pt x="1609502" y="260384"/>
                </a:lnTo>
                <a:lnTo>
                  <a:pt x="1566902" y="222114"/>
                </a:lnTo>
                <a:lnTo>
                  <a:pt x="1520380" y="186308"/>
                </a:lnTo>
                <a:lnTo>
                  <a:pt x="1470166" y="153132"/>
                </a:lnTo>
                <a:lnTo>
                  <a:pt x="1416490" y="122749"/>
                </a:lnTo>
                <a:lnTo>
                  <a:pt x="1359582" y="95323"/>
                </a:lnTo>
                <a:lnTo>
                  <a:pt x="1299671" y="71021"/>
                </a:lnTo>
                <a:lnTo>
                  <a:pt x="1236987" y="50006"/>
                </a:lnTo>
                <a:lnTo>
                  <a:pt x="1171760" y="32442"/>
                </a:lnTo>
                <a:lnTo>
                  <a:pt x="1104220" y="18496"/>
                </a:lnTo>
                <a:lnTo>
                  <a:pt x="1034596" y="8330"/>
                </a:lnTo>
                <a:lnTo>
                  <a:pt x="963118" y="2109"/>
                </a:lnTo>
                <a:lnTo>
                  <a:pt x="89001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51762" y="5256278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702"/>
                </a:lnTo>
                <a:lnTo>
                  <a:pt x="1163889" y="318325"/>
                </a:lnTo>
                <a:lnTo>
                  <a:pt x="1134570" y="255889"/>
                </a:lnTo>
                <a:lnTo>
                  <a:pt x="1092403" y="198253"/>
                </a:lnTo>
                <a:lnTo>
                  <a:pt x="1038614" y="146278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3565" y="3364993"/>
            <a:ext cx="112775" cy="120395"/>
          </a:xfrm>
          <a:custGeom>
            <a:avLst/>
            <a:gdLst/>
            <a:ahLst/>
            <a:cxnLst/>
            <a:rect l="l" t="t" r="r" b="b"/>
            <a:pathLst>
              <a:path w="112775" h="120395">
                <a:moveTo>
                  <a:pt x="112775" y="120395"/>
                </a:moveTo>
                <a:lnTo>
                  <a:pt x="45719" y="0"/>
                </a:lnTo>
                <a:lnTo>
                  <a:pt x="21335" y="33527"/>
                </a:lnTo>
                <a:lnTo>
                  <a:pt x="0" y="54863"/>
                </a:lnTo>
                <a:lnTo>
                  <a:pt x="112775" y="12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2569" y="2340865"/>
            <a:ext cx="1141475" cy="1066799"/>
          </a:xfrm>
          <a:custGeom>
            <a:avLst/>
            <a:gdLst/>
            <a:ahLst/>
            <a:cxnLst/>
            <a:rect l="l" t="t" r="r" b="b"/>
            <a:pathLst>
              <a:path w="1141475" h="1066799">
                <a:moveTo>
                  <a:pt x="0" y="0"/>
                </a:moveTo>
                <a:lnTo>
                  <a:pt x="1141475" y="106679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7554" y="4655821"/>
            <a:ext cx="36094" cy="57748"/>
          </a:xfrm>
          <a:custGeom>
            <a:avLst/>
            <a:gdLst/>
            <a:ahLst/>
            <a:cxnLst/>
            <a:rect l="l" t="t" r="r" b="b"/>
            <a:pathLst>
              <a:path w="36094" h="57748">
                <a:moveTo>
                  <a:pt x="36094" y="31815"/>
                </a:moveTo>
                <a:lnTo>
                  <a:pt x="33605" y="15000"/>
                </a:lnTo>
                <a:lnTo>
                  <a:pt x="26750" y="3643"/>
                </a:lnTo>
                <a:lnTo>
                  <a:pt x="17881" y="0"/>
                </a:lnTo>
                <a:lnTo>
                  <a:pt x="7257" y="4813"/>
                </a:lnTo>
                <a:lnTo>
                  <a:pt x="0" y="16940"/>
                </a:lnTo>
                <a:lnTo>
                  <a:pt x="631" y="36737"/>
                </a:lnTo>
                <a:lnTo>
                  <a:pt x="4886" y="50289"/>
                </a:lnTo>
                <a:lnTo>
                  <a:pt x="11686" y="57748"/>
                </a:lnTo>
                <a:lnTo>
                  <a:pt x="24893" y="55161"/>
                </a:lnTo>
                <a:lnTo>
                  <a:pt x="32928" y="45750"/>
                </a:lnTo>
                <a:lnTo>
                  <a:pt x="36094" y="3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7554" y="4655821"/>
            <a:ext cx="36094" cy="57748"/>
          </a:xfrm>
          <a:custGeom>
            <a:avLst/>
            <a:gdLst/>
            <a:ahLst/>
            <a:cxnLst/>
            <a:rect l="l" t="t" r="r" b="b"/>
            <a:pathLst>
              <a:path w="36094" h="57748">
                <a:moveTo>
                  <a:pt x="17881" y="0"/>
                </a:moveTo>
                <a:lnTo>
                  <a:pt x="7257" y="4813"/>
                </a:lnTo>
                <a:lnTo>
                  <a:pt x="0" y="16940"/>
                </a:lnTo>
                <a:lnTo>
                  <a:pt x="631" y="36737"/>
                </a:lnTo>
                <a:lnTo>
                  <a:pt x="4886" y="50289"/>
                </a:lnTo>
                <a:lnTo>
                  <a:pt x="11686" y="57748"/>
                </a:lnTo>
                <a:lnTo>
                  <a:pt x="24893" y="55161"/>
                </a:lnTo>
                <a:lnTo>
                  <a:pt x="32928" y="45750"/>
                </a:lnTo>
                <a:lnTo>
                  <a:pt x="36094" y="31815"/>
                </a:lnTo>
                <a:lnTo>
                  <a:pt x="33605" y="15000"/>
                </a:lnTo>
                <a:lnTo>
                  <a:pt x="26750" y="3643"/>
                </a:lnTo>
                <a:lnTo>
                  <a:pt x="1788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7554" y="4332734"/>
            <a:ext cx="36164" cy="56573"/>
          </a:xfrm>
          <a:custGeom>
            <a:avLst/>
            <a:gdLst/>
            <a:ahLst/>
            <a:cxnLst/>
            <a:rect l="l" t="t" r="r" b="b"/>
            <a:pathLst>
              <a:path w="36164" h="56573">
                <a:moveTo>
                  <a:pt x="36164" y="29749"/>
                </a:moveTo>
                <a:lnTo>
                  <a:pt x="33365" y="13052"/>
                </a:lnTo>
                <a:lnTo>
                  <a:pt x="25836" y="2581"/>
                </a:lnTo>
                <a:lnTo>
                  <a:pt x="17881" y="0"/>
                </a:lnTo>
                <a:lnTo>
                  <a:pt x="7257" y="4431"/>
                </a:lnTo>
                <a:lnTo>
                  <a:pt x="0" y="16278"/>
                </a:lnTo>
                <a:lnTo>
                  <a:pt x="674" y="36477"/>
                </a:lnTo>
                <a:lnTo>
                  <a:pt x="5074" y="49709"/>
                </a:lnTo>
                <a:lnTo>
                  <a:pt x="12066" y="56573"/>
                </a:lnTo>
                <a:lnTo>
                  <a:pt x="25470" y="53838"/>
                </a:lnTo>
                <a:lnTo>
                  <a:pt x="33415" y="44264"/>
                </a:lnTo>
                <a:lnTo>
                  <a:pt x="36164" y="29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7554" y="4332734"/>
            <a:ext cx="36164" cy="56573"/>
          </a:xfrm>
          <a:custGeom>
            <a:avLst/>
            <a:gdLst/>
            <a:ahLst/>
            <a:cxnLst/>
            <a:rect l="l" t="t" r="r" b="b"/>
            <a:pathLst>
              <a:path w="36164" h="56573">
                <a:moveTo>
                  <a:pt x="17881" y="0"/>
                </a:moveTo>
                <a:lnTo>
                  <a:pt x="7257" y="4431"/>
                </a:lnTo>
                <a:lnTo>
                  <a:pt x="0" y="16278"/>
                </a:lnTo>
                <a:lnTo>
                  <a:pt x="674" y="36477"/>
                </a:lnTo>
                <a:lnTo>
                  <a:pt x="5074" y="49709"/>
                </a:lnTo>
                <a:lnTo>
                  <a:pt x="12066" y="56573"/>
                </a:lnTo>
                <a:lnTo>
                  <a:pt x="25470" y="53838"/>
                </a:lnTo>
                <a:lnTo>
                  <a:pt x="33415" y="44264"/>
                </a:lnTo>
                <a:lnTo>
                  <a:pt x="36164" y="29749"/>
                </a:lnTo>
                <a:lnTo>
                  <a:pt x="33365" y="13052"/>
                </a:lnTo>
                <a:lnTo>
                  <a:pt x="25836" y="2581"/>
                </a:lnTo>
                <a:lnTo>
                  <a:pt x="1788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6578" y="4079749"/>
            <a:ext cx="34537" cy="44229"/>
          </a:xfrm>
          <a:custGeom>
            <a:avLst/>
            <a:gdLst/>
            <a:ahLst/>
            <a:cxnLst/>
            <a:rect l="l" t="t" r="r" b="b"/>
            <a:pathLst>
              <a:path w="34536" h="44230">
                <a:moveTo>
                  <a:pt x="34536" y="35437"/>
                </a:moveTo>
                <a:lnTo>
                  <a:pt x="34240" y="16429"/>
                </a:lnTo>
                <a:lnTo>
                  <a:pt x="29363" y="4877"/>
                </a:lnTo>
                <a:lnTo>
                  <a:pt x="21172" y="176"/>
                </a:lnTo>
                <a:lnTo>
                  <a:pt x="18859" y="0"/>
                </a:lnTo>
                <a:lnTo>
                  <a:pt x="7172" y="4726"/>
                </a:lnTo>
                <a:lnTo>
                  <a:pt x="0" y="16891"/>
                </a:lnTo>
                <a:lnTo>
                  <a:pt x="2272" y="33990"/>
                </a:lnTo>
                <a:lnTo>
                  <a:pt x="9650" y="44230"/>
                </a:lnTo>
                <a:lnTo>
                  <a:pt x="25724" y="43090"/>
                </a:lnTo>
                <a:lnTo>
                  <a:pt x="34536" y="35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6578" y="4079749"/>
            <a:ext cx="34537" cy="44229"/>
          </a:xfrm>
          <a:custGeom>
            <a:avLst/>
            <a:gdLst/>
            <a:ahLst/>
            <a:cxnLst/>
            <a:rect l="l" t="t" r="r" b="b"/>
            <a:pathLst>
              <a:path w="34536" h="44230">
                <a:moveTo>
                  <a:pt x="18859" y="0"/>
                </a:moveTo>
                <a:lnTo>
                  <a:pt x="7172" y="4726"/>
                </a:lnTo>
                <a:lnTo>
                  <a:pt x="0" y="16891"/>
                </a:lnTo>
                <a:lnTo>
                  <a:pt x="2272" y="33990"/>
                </a:lnTo>
                <a:lnTo>
                  <a:pt x="9650" y="44230"/>
                </a:lnTo>
                <a:lnTo>
                  <a:pt x="25724" y="43090"/>
                </a:lnTo>
                <a:lnTo>
                  <a:pt x="34536" y="35437"/>
                </a:lnTo>
                <a:lnTo>
                  <a:pt x="34240" y="16429"/>
                </a:lnTo>
                <a:lnTo>
                  <a:pt x="29363" y="4877"/>
                </a:lnTo>
                <a:lnTo>
                  <a:pt x="21172" y="176"/>
                </a:lnTo>
                <a:lnTo>
                  <a:pt x="188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9934" y="3593591"/>
            <a:ext cx="140207" cy="71627"/>
          </a:xfrm>
          <a:custGeom>
            <a:avLst/>
            <a:gdLst/>
            <a:ahLst/>
            <a:cxnLst/>
            <a:rect l="l" t="t" r="r" b="b"/>
            <a:pathLst>
              <a:path w="140207" h="71627">
                <a:moveTo>
                  <a:pt x="140207" y="71627"/>
                </a:moveTo>
                <a:lnTo>
                  <a:pt x="24383" y="0"/>
                </a:lnTo>
                <a:lnTo>
                  <a:pt x="10667" y="32003"/>
                </a:lnTo>
                <a:lnTo>
                  <a:pt x="0" y="60959"/>
                </a:lnTo>
                <a:lnTo>
                  <a:pt x="140207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0292" y="3319273"/>
            <a:ext cx="934210" cy="310895"/>
          </a:xfrm>
          <a:custGeom>
            <a:avLst/>
            <a:gdLst/>
            <a:ahLst/>
            <a:cxnLst/>
            <a:rect l="l" t="t" r="r" b="b"/>
            <a:pathLst>
              <a:path w="934211" h="310895">
                <a:moveTo>
                  <a:pt x="0" y="0"/>
                </a:moveTo>
                <a:lnTo>
                  <a:pt x="934211" y="31089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78324" y="4120897"/>
            <a:ext cx="117346" cy="120395"/>
          </a:xfrm>
          <a:custGeom>
            <a:avLst/>
            <a:gdLst/>
            <a:ahLst/>
            <a:cxnLst/>
            <a:rect l="l" t="t" r="r" b="b"/>
            <a:pathLst>
              <a:path w="117347" h="120395">
                <a:moveTo>
                  <a:pt x="117347" y="0"/>
                </a:moveTo>
                <a:lnTo>
                  <a:pt x="0" y="67055"/>
                </a:lnTo>
                <a:lnTo>
                  <a:pt x="22859" y="86867"/>
                </a:lnTo>
                <a:lnTo>
                  <a:pt x="48767" y="120395"/>
                </a:lnTo>
                <a:lnTo>
                  <a:pt x="117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5597" y="4218434"/>
            <a:ext cx="1286255" cy="1152143"/>
          </a:xfrm>
          <a:custGeom>
            <a:avLst/>
            <a:gdLst/>
            <a:ahLst/>
            <a:cxnLst/>
            <a:rect l="l" t="t" r="r" b="b"/>
            <a:pathLst>
              <a:path w="1286255" h="1152143">
                <a:moveTo>
                  <a:pt x="0" y="1152143"/>
                </a:moveTo>
                <a:lnTo>
                  <a:pt x="128625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4366" y="1801369"/>
            <a:ext cx="1673351" cy="83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96614" y="1900429"/>
            <a:ext cx="1731263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8135" y="1901951"/>
            <a:ext cx="1729740" cy="961644"/>
          </a:xfrm>
          <a:custGeom>
            <a:avLst/>
            <a:gdLst/>
            <a:ahLst/>
            <a:cxnLst/>
            <a:rect l="l" t="t" r="r" b="b"/>
            <a:pathLst>
              <a:path w="1729739" h="961643">
                <a:moveTo>
                  <a:pt x="0" y="0"/>
                </a:moveTo>
                <a:lnTo>
                  <a:pt x="0" y="961643"/>
                </a:lnTo>
                <a:lnTo>
                  <a:pt x="1729739" y="961643"/>
                </a:lnTo>
                <a:lnTo>
                  <a:pt x="17297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6202" y="5039869"/>
            <a:ext cx="918971" cy="225551"/>
          </a:xfrm>
          <a:custGeom>
            <a:avLst/>
            <a:gdLst/>
            <a:ahLst/>
            <a:cxnLst/>
            <a:rect l="l" t="t" r="r" b="b"/>
            <a:pathLst>
              <a:path w="918971" h="225551">
                <a:moveTo>
                  <a:pt x="918971" y="112775"/>
                </a:moveTo>
                <a:lnTo>
                  <a:pt x="895551" y="77053"/>
                </a:lnTo>
                <a:lnTo>
                  <a:pt x="850158" y="53281"/>
                </a:lnTo>
                <a:lnTo>
                  <a:pt x="808427" y="39301"/>
                </a:lnTo>
                <a:lnTo>
                  <a:pt x="758632" y="27080"/>
                </a:lnTo>
                <a:lnTo>
                  <a:pt x="701723" y="16848"/>
                </a:lnTo>
                <a:lnTo>
                  <a:pt x="638651" y="8834"/>
                </a:lnTo>
                <a:lnTo>
                  <a:pt x="570366" y="3266"/>
                </a:lnTo>
                <a:lnTo>
                  <a:pt x="497821" y="372"/>
                </a:lnTo>
                <a:lnTo>
                  <a:pt x="460247" y="0"/>
                </a:lnTo>
                <a:lnTo>
                  <a:pt x="422457" y="372"/>
                </a:lnTo>
                <a:lnTo>
                  <a:pt x="349541" y="3266"/>
                </a:lnTo>
                <a:lnTo>
                  <a:pt x="280963" y="8834"/>
                </a:lnTo>
                <a:lnTo>
                  <a:pt x="217667" y="16848"/>
                </a:lnTo>
                <a:lnTo>
                  <a:pt x="160592" y="27080"/>
                </a:lnTo>
                <a:lnTo>
                  <a:pt x="110682" y="39301"/>
                </a:lnTo>
                <a:lnTo>
                  <a:pt x="68879" y="53281"/>
                </a:lnTo>
                <a:lnTo>
                  <a:pt x="23433" y="77053"/>
                </a:lnTo>
                <a:lnTo>
                  <a:pt x="0" y="112775"/>
                </a:lnTo>
                <a:lnTo>
                  <a:pt x="1523" y="122052"/>
                </a:lnTo>
                <a:lnTo>
                  <a:pt x="36123" y="156757"/>
                </a:lnTo>
                <a:lnTo>
                  <a:pt x="88708" y="179466"/>
                </a:lnTo>
                <a:lnTo>
                  <a:pt x="134683" y="192595"/>
                </a:lnTo>
                <a:lnTo>
                  <a:pt x="188293" y="203850"/>
                </a:lnTo>
                <a:lnTo>
                  <a:pt x="248596" y="213001"/>
                </a:lnTo>
                <a:lnTo>
                  <a:pt x="314651" y="219821"/>
                </a:lnTo>
                <a:lnTo>
                  <a:pt x="385515" y="224081"/>
                </a:lnTo>
                <a:lnTo>
                  <a:pt x="460247" y="225551"/>
                </a:lnTo>
                <a:lnTo>
                  <a:pt x="497821" y="225179"/>
                </a:lnTo>
                <a:lnTo>
                  <a:pt x="570366" y="222285"/>
                </a:lnTo>
                <a:lnTo>
                  <a:pt x="638651" y="216717"/>
                </a:lnTo>
                <a:lnTo>
                  <a:pt x="701723" y="208703"/>
                </a:lnTo>
                <a:lnTo>
                  <a:pt x="758632" y="198471"/>
                </a:lnTo>
                <a:lnTo>
                  <a:pt x="808427" y="186250"/>
                </a:lnTo>
                <a:lnTo>
                  <a:pt x="850158" y="172270"/>
                </a:lnTo>
                <a:lnTo>
                  <a:pt x="895551" y="148498"/>
                </a:lnTo>
                <a:lnTo>
                  <a:pt x="918971" y="11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21596" y="3737491"/>
            <a:ext cx="1372235" cy="51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2930" marR="12696" indent="-420869">
              <a:lnSpc>
                <a:spcPct val="71700"/>
              </a:lnSpc>
            </a:pPr>
            <a:r>
              <a:rPr sz="2300" b="1" spc="-5" dirty="0">
                <a:latin typeface="Times New Roman"/>
                <a:cs typeface="Times New Roman"/>
              </a:rPr>
              <a:t>F</a:t>
            </a:r>
            <a:r>
              <a:rPr sz="2300" b="1" spc="-10" dirty="0">
                <a:latin typeface="Times New Roman"/>
                <a:cs typeface="Times New Roman"/>
              </a:rPr>
              <a:t>u</a:t>
            </a:r>
            <a:r>
              <a:rPr sz="2300" b="1" dirty="0">
                <a:latin typeface="Times New Roman"/>
                <a:cs typeface="Times New Roman"/>
              </a:rPr>
              <a:t>n</a:t>
            </a:r>
            <a:r>
              <a:rPr sz="2300" b="1" spc="-5" dirty="0">
                <a:latin typeface="Times New Roman"/>
                <a:cs typeface="Times New Roman"/>
              </a:rPr>
              <a:t>c</a:t>
            </a:r>
            <a:r>
              <a:rPr sz="2300" b="1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i</a:t>
            </a:r>
            <a:r>
              <a:rPr sz="2300" b="1" spc="-15" dirty="0">
                <a:latin typeface="Times New Roman"/>
                <a:cs typeface="Times New Roman"/>
              </a:rPr>
              <a:t>o</a:t>
            </a:r>
            <a:r>
              <a:rPr sz="2300" b="1" dirty="0">
                <a:latin typeface="Times New Roman"/>
                <a:cs typeface="Times New Roman"/>
              </a:rPr>
              <a:t>n</a:t>
            </a:r>
            <a:r>
              <a:rPr sz="2300" b="1" spc="-5" dirty="0">
                <a:latin typeface="Times New Roman"/>
                <a:cs typeface="Times New Roman"/>
              </a:rPr>
              <a:t>a</a:t>
            </a:r>
            <a:r>
              <a:rPr sz="2300" b="1" dirty="0">
                <a:latin typeface="Times New Roman"/>
                <a:cs typeface="Times New Roman"/>
              </a:rPr>
              <a:t>l </a:t>
            </a:r>
            <a:r>
              <a:rPr sz="2300" b="1" spc="-5" dirty="0">
                <a:latin typeface="Times New Roman"/>
                <a:cs typeface="Times New Roman"/>
              </a:rPr>
              <a:t>Te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75935" y="3562097"/>
            <a:ext cx="1438275" cy="654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3549" marR="12696" indent="-501488">
              <a:lnSpc>
                <a:spcPts val="2560"/>
              </a:lnSpc>
            </a:pPr>
            <a:r>
              <a:rPr sz="2300" b="1" dirty="0">
                <a:latin typeface="Times New Roman"/>
                <a:cs typeface="Times New Roman"/>
              </a:rPr>
              <a:t>Int</a:t>
            </a:r>
            <a:r>
              <a:rPr sz="2300" b="1" spc="-5" dirty="0">
                <a:latin typeface="Times New Roman"/>
                <a:cs typeface="Times New Roman"/>
              </a:rPr>
              <a:t>egra</a:t>
            </a:r>
            <a:r>
              <a:rPr sz="2300" b="1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i</a:t>
            </a:r>
            <a:r>
              <a:rPr sz="2300" b="1" spc="-15" dirty="0">
                <a:latin typeface="Times New Roman"/>
                <a:cs typeface="Times New Roman"/>
              </a:rPr>
              <a:t>o</a:t>
            </a:r>
            <a:r>
              <a:rPr sz="2300" b="1" dirty="0">
                <a:latin typeface="Times New Roman"/>
                <a:cs typeface="Times New Roman"/>
              </a:rPr>
              <a:t>n </a:t>
            </a:r>
            <a:r>
              <a:rPr sz="2300" b="1" spc="-5" dirty="0">
                <a:latin typeface="Times New Roman"/>
                <a:cs typeface="Times New Roman"/>
              </a:rPr>
              <a:t>Te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7764" y="5460491"/>
            <a:ext cx="609601" cy="59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8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5170" y="3553461"/>
            <a:ext cx="908685" cy="499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47862" y="1753110"/>
            <a:ext cx="154940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algn="ctr"/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R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qu</a:t>
            </a:r>
            <a:r>
              <a:rPr sz="2000" b="1" spc="-10" dirty="0">
                <a:solidFill>
                  <a:srgbClr val="E5E5E5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r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me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ts An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E5E5E5"/>
                </a:solidFill>
                <a:latin typeface="Times New Roman"/>
                <a:cs typeface="Times New Roman"/>
              </a:rPr>
              <a:t>l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y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s</a:t>
            </a:r>
            <a:r>
              <a:rPr sz="2000" b="1" spc="-10" dirty="0">
                <a:solidFill>
                  <a:srgbClr val="E5E5E5"/>
                </a:solidFill>
                <a:latin typeface="Times New Roman"/>
                <a:cs typeface="Times New Roman"/>
              </a:rPr>
              <a:t>i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s D</a:t>
            </a:r>
            <a:r>
              <a:rPr sz="2000" b="1" spc="5" dirty="0">
                <a:solidFill>
                  <a:srgbClr val="E5E5E5"/>
                </a:solidFill>
                <a:latin typeface="Times New Roman"/>
                <a:cs typeface="Times New Roman"/>
              </a:rPr>
              <a:t>o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c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E5E5E5"/>
                </a:solidFill>
                <a:latin typeface="Times New Roman"/>
                <a:cs typeface="Times New Roman"/>
              </a:rPr>
              <a:t>me</a:t>
            </a:r>
            <a:r>
              <a:rPr sz="2000" b="1" spc="-15" dirty="0">
                <a:solidFill>
                  <a:srgbClr val="E5E5E5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E5E5E5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93281" y="1916177"/>
            <a:ext cx="114046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-1268" algn="ctr"/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D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10" dirty="0">
                <a:latin typeface="Times New Roman"/>
                <a:cs typeface="Times New Roman"/>
              </a:rPr>
              <a:t>ig</a:t>
            </a:r>
            <a:r>
              <a:rPr sz="2000" b="1" dirty="0">
                <a:latin typeface="Times New Roman"/>
                <a:cs typeface="Times New Roman"/>
              </a:rPr>
              <a:t>n D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spc="-5" dirty="0">
                <a:latin typeface="Times New Roman"/>
                <a:cs typeface="Times New Roman"/>
              </a:rPr>
              <a:t>c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-5" dirty="0">
                <a:latin typeface="Times New Roman"/>
                <a:cs typeface="Times New Roman"/>
              </a:rPr>
              <a:t>me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6069" y="5028689"/>
            <a:ext cx="150304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600" spc="-15" dirty="0">
                <a:latin typeface="Times New Roman"/>
                <a:cs typeface="Times New Roman"/>
              </a:rPr>
              <a:t>Te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d S</a:t>
            </a:r>
            <a:r>
              <a:rPr sz="1600" spc="-5" dirty="0">
                <a:latin typeface="Times New Roman"/>
                <a:cs typeface="Times New Roman"/>
              </a:rPr>
              <a:t>ub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-2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s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1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51762" y="2773681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87"/>
                </a:lnTo>
                <a:lnTo>
                  <a:pt x="494022" y="5480"/>
                </a:lnTo>
                <a:lnTo>
                  <a:pt x="447923" y="12169"/>
                </a:lnTo>
                <a:lnTo>
                  <a:pt x="403213" y="21348"/>
                </a:lnTo>
                <a:lnTo>
                  <a:pt x="360044" y="32908"/>
                </a:lnTo>
                <a:lnTo>
                  <a:pt x="318567" y="46744"/>
                </a:lnTo>
                <a:lnTo>
                  <a:pt x="278933" y="62746"/>
                </a:lnTo>
                <a:lnTo>
                  <a:pt x="241291" y="80808"/>
                </a:lnTo>
                <a:lnTo>
                  <a:pt x="205794" y="100822"/>
                </a:lnTo>
                <a:lnTo>
                  <a:pt x="172592" y="122681"/>
                </a:lnTo>
                <a:lnTo>
                  <a:pt x="141837" y="146278"/>
                </a:lnTo>
                <a:lnTo>
                  <a:pt x="88267" y="198253"/>
                </a:lnTo>
                <a:lnTo>
                  <a:pt x="46291" y="255889"/>
                </a:lnTo>
                <a:lnTo>
                  <a:pt x="17117" y="318325"/>
                </a:lnTo>
                <a:lnTo>
                  <a:pt x="1952" y="384702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702"/>
                </a:lnTo>
                <a:lnTo>
                  <a:pt x="1163889" y="318325"/>
                </a:lnTo>
                <a:lnTo>
                  <a:pt x="1134570" y="255889"/>
                </a:lnTo>
                <a:lnTo>
                  <a:pt x="1092403" y="198253"/>
                </a:lnTo>
                <a:lnTo>
                  <a:pt x="1038614" y="146278"/>
                </a:lnTo>
                <a:lnTo>
                  <a:pt x="1007744" y="122681"/>
                </a:lnTo>
                <a:lnTo>
                  <a:pt x="974429" y="100822"/>
                </a:lnTo>
                <a:lnTo>
                  <a:pt x="938820" y="80808"/>
                </a:lnTo>
                <a:lnTo>
                  <a:pt x="901072" y="62746"/>
                </a:lnTo>
                <a:lnTo>
                  <a:pt x="861337" y="46744"/>
                </a:lnTo>
                <a:lnTo>
                  <a:pt x="819769" y="32908"/>
                </a:lnTo>
                <a:lnTo>
                  <a:pt x="776520" y="21348"/>
                </a:lnTo>
                <a:lnTo>
                  <a:pt x="731745" y="12169"/>
                </a:lnTo>
                <a:lnTo>
                  <a:pt x="685595" y="5480"/>
                </a:lnTo>
                <a:lnTo>
                  <a:pt x="638225" y="1387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937764" y="2977896"/>
            <a:ext cx="609601" cy="59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8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51762" y="1693165"/>
            <a:ext cx="1181098" cy="838199"/>
          </a:xfrm>
          <a:custGeom>
            <a:avLst/>
            <a:gdLst/>
            <a:ahLst/>
            <a:cxnLst/>
            <a:rect l="l" t="t" r="r" b="b"/>
            <a:pathLst>
              <a:path w="1181099" h="838199">
                <a:moveTo>
                  <a:pt x="589787" y="0"/>
                </a:moveTo>
                <a:lnTo>
                  <a:pt x="541361" y="1398"/>
                </a:lnTo>
                <a:lnTo>
                  <a:pt x="494022" y="5521"/>
                </a:lnTo>
                <a:lnTo>
                  <a:pt x="447923" y="12256"/>
                </a:lnTo>
                <a:lnTo>
                  <a:pt x="403213" y="21494"/>
                </a:lnTo>
                <a:lnTo>
                  <a:pt x="360044" y="33123"/>
                </a:lnTo>
                <a:lnTo>
                  <a:pt x="318567" y="47032"/>
                </a:lnTo>
                <a:lnTo>
                  <a:pt x="278933" y="63110"/>
                </a:lnTo>
                <a:lnTo>
                  <a:pt x="241291" y="81247"/>
                </a:lnTo>
                <a:lnTo>
                  <a:pt x="205794" y="101332"/>
                </a:lnTo>
                <a:lnTo>
                  <a:pt x="172592" y="123253"/>
                </a:lnTo>
                <a:lnTo>
                  <a:pt x="141837" y="146900"/>
                </a:lnTo>
                <a:lnTo>
                  <a:pt x="88267" y="198929"/>
                </a:lnTo>
                <a:lnTo>
                  <a:pt x="46291" y="256532"/>
                </a:lnTo>
                <a:lnTo>
                  <a:pt x="17117" y="318820"/>
                </a:lnTo>
                <a:lnTo>
                  <a:pt x="1952" y="384908"/>
                </a:lnTo>
                <a:lnTo>
                  <a:pt x="0" y="419099"/>
                </a:lnTo>
                <a:lnTo>
                  <a:pt x="1952" y="453497"/>
                </a:lnTo>
                <a:lnTo>
                  <a:pt x="17117" y="519874"/>
                </a:lnTo>
                <a:lnTo>
                  <a:pt x="46291" y="582310"/>
                </a:lnTo>
                <a:lnTo>
                  <a:pt x="88267" y="639946"/>
                </a:lnTo>
                <a:lnTo>
                  <a:pt x="141837" y="691921"/>
                </a:lnTo>
                <a:lnTo>
                  <a:pt x="172592" y="715517"/>
                </a:lnTo>
                <a:lnTo>
                  <a:pt x="205794" y="737377"/>
                </a:lnTo>
                <a:lnTo>
                  <a:pt x="241291" y="757391"/>
                </a:lnTo>
                <a:lnTo>
                  <a:pt x="278933" y="775453"/>
                </a:lnTo>
                <a:lnTo>
                  <a:pt x="318567" y="791455"/>
                </a:lnTo>
                <a:lnTo>
                  <a:pt x="360044" y="805291"/>
                </a:lnTo>
                <a:lnTo>
                  <a:pt x="403213" y="816851"/>
                </a:lnTo>
                <a:lnTo>
                  <a:pt x="447923" y="826030"/>
                </a:lnTo>
                <a:lnTo>
                  <a:pt x="494022" y="832719"/>
                </a:lnTo>
                <a:lnTo>
                  <a:pt x="541361" y="836811"/>
                </a:lnTo>
                <a:lnTo>
                  <a:pt x="589787" y="838199"/>
                </a:lnTo>
                <a:lnTo>
                  <a:pt x="638225" y="836811"/>
                </a:lnTo>
                <a:lnTo>
                  <a:pt x="685595" y="832719"/>
                </a:lnTo>
                <a:lnTo>
                  <a:pt x="731745" y="826030"/>
                </a:lnTo>
                <a:lnTo>
                  <a:pt x="776520" y="816851"/>
                </a:lnTo>
                <a:lnTo>
                  <a:pt x="819769" y="805291"/>
                </a:lnTo>
                <a:lnTo>
                  <a:pt x="861337" y="791455"/>
                </a:lnTo>
                <a:lnTo>
                  <a:pt x="901072" y="775453"/>
                </a:lnTo>
                <a:lnTo>
                  <a:pt x="938820" y="757391"/>
                </a:lnTo>
                <a:lnTo>
                  <a:pt x="974429" y="737377"/>
                </a:lnTo>
                <a:lnTo>
                  <a:pt x="1007744" y="715517"/>
                </a:lnTo>
                <a:lnTo>
                  <a:pt x="1038614" y="691921"/>
                </a:lnTo>
                <a:lnTo>
                  <a:pt x="1092403" y="639946"/>
                </a:lnTo>
                <a:lnTo>
                  <a:pt x="1134570" y="582310"/>
                </a:lnTo>
                <a:lnTo>
                  <a:pt x="1163889" y="519874"/>
                </a:lnTo>
                <a:lnTo>
                  <a:pt x="1179136" y="453497"/>
                </a:lnTo>
                <a:lnTo>
                  <a:pt x="1181099" y="419099"/>
                </a:lnTo>
                <a:lnTo>
                  <a:pt x="1179136" y="384908"/>
                </a:lnTo>
                <a:lnTo>
                  <a:pt x="1163889" y="318820"/>
                </a:lnTo>
                <a:lnTo>
                  <a:pt x="1134570" y="256532"/>
                </a:lnTo>
                <a:lnTo>
                  <a:pt x="1092403" y="198929"/>
                </a:lnTo>
                <a:lnTo>
                  <a:pt x="1038614" y="146900"/>
                </a:lnTo>
                <a:lnTo>
                  <a:pt x="1007744" y="123253"/>
                </a:lnTo>
                <a:lnTo>
                  <a:pt x="974429" y="101332"/>
                </a:lnTo>
                <a:lnTo>
                  <a:pt x="938820" y="81247"/>
                </a:lnTo>
                <a:lnTo>
                  <a:pt x="901072" y="63110"/>
                </a:lnTo>
                <a:lnTo>
                  <a:pt x="861337" y="47032"/>
                </a:lnTo>
                <a:lnTo>
                  <a:pt x="819769" y="33123"/>
                </a:lnTo>
                <a:lnTo>
                  <a:pt x="776520" y="21494"/>
                </a:lnTo>
                <a:lnTo>
                  <a:pt x="731745" y="12256"/>
                </a:lnTo>
                <a:lnTo>
                  <a:pt x="685595" y="5521"/>
                </a:lnTo>
                <a:lnTo>
                  <a:pt x="638225" y="1398"/>
                </a:lnTo>
                <a:lnTo>
                  <a:pt x="5897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37764" y="1899921"/>
            <a:ext cx="609601" cy="588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36" marR="12696" indent="-60941">
              <a:lnSpc>
                <a:spcPts val="2270"/>
              </a:lnSpc>
            </a:pPr>
            <a:r>
              <a:rPr sz="2300" b="1" dirty="0">
                <a:latin typeface="Times New Roman"/>
                <a:cs typeface="Times New Roman"/>
              </a:rPr>
              <a:t>Un</a:t>
            </a:r>
            <a:r>
              <a:rPr sz="2300" b="1" spc="-20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t </a:t>
            </a:r>
            <a:r>
              <a:rPr sz="2300" b="1" spc="-110" dirty="0">
                <a:latin typeface="Times New Roman"/>
                <a:cs typeface="Times New Roman"/>
              </a:rPr>
              <a:t>T</a:t>
            </a:r>
            <a:r>
              <a:rPr sz="2300" b="1" spc="-5" dirty="0">
                <a:latin typeface="Times New Roman"/>
                <a:cs typeface="Times New Roman"/>
              </a:rPr>
              <a:t>e</a:t>
            </a:r>
            <a:r>
              <a:rPr sz="2300" b="1" dirty="0">
                <a:latin typeface="Times New Roman"/>
                <a:cs typeface="Times New Roman"/>
              </a:rPr>
              <a:t>st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575293" y="2519174"/>
            <a:ext cx="1141475" cy="6217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710415" y="2515107"/>
            <a:ext cx="87376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137116"/>
            <a:r>
              <a:rPr sz="2000" b="1" dirty="0">
                <a:latin typeface="Times New Roman"/>
                <a:cs typeface="Times New Roman"/>
              </a:rPr>
              <a:t>Us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 M</a:t>
            </a:r>
            <a:r>
              <a:rPr sz="2000" b="1" spc="-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63740" y="1600202"/>
            <a:ext cx="2473452" cy="120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6960" y="5687569"/>
            <a:ext cx="318516" cy="44195"/>
          </a:xfrm>
          <a:custGeom>
            <a:avLst/>
            <a:gdLst/>
            <a:ahLst/>
            <a:cxnLst/>
            <a:rect l="l" t="t" r="r" b="b"/>
            <a:pathLst>
              <a:path w="318515" h="44195">
                <a:moveTo>
                  <a:pt x="243488" y="12943"/>
                </a:moveTo>
                <a:lnTo>
                  <a:pt x="242754" y="703"/>
                </a:lnTo>
                <a:lnTo>
                  <a:pt x="0" y="15239"/>
                </a:lnTo>
                <a:lnTo>
                  <a:pt x="1523" y="27431"/>
                </a:lnTo>
                <a:lnTo>
                  <a:pt x="243488" y="12943"/>
                </a:lnTo>
                <a:close/>
              </a:path>
              <a:path w="318515" h="44195">
                <a:moveTo>
                  <a:pt x="318515" y="1523"/>
                </a:moveTo>
                <a:lnTo>
                  <a:pt x="240791" y="-32003"/>
                </a:lnTo>
                <a:lnTo>
                  <a:pt x="242754" y="703"/>
                </a:lnTo>
                <a:lnTo>
                  <a:pt x="254507" y="0"/>
                </a:lnTo>
                <a:lnTo>
                  <a:pt x="256031" y="12191"/>
                </a:lnTo>
                <a:lnTo>
                  <a:pt x="256031" y="37972"/>
                </a:lnTo>
                <a:lnTo>
                  <a:pt x="318515" y="1523"/>
                </a:lnTo>
                <a:close/>
              </a:path>
              <a:path w="318515" h="44195">
                <a:moveTo>
                  <a:pt x="256031" y="12191"/>
                </a:moveTo>
                <a:lnTo>
                  <a:pt x="254507" y="0"/>
                </a:lnTo>
                <a:lnTo>
                  <a:pt x="242754" y="703"/>
                </a:lnTo>
                <a:lnTo>
                  <a:pt x="243488" y="12943"/>
                </a:lnTo>
                <a:lnTo>
                  <a:pt x="256031" y="12191"/>
                </a:lnTo>
                <a:close/>
              </a:path>
              <a:path w="318515" h="44195">
                <a:moveTo>
                  <a:pt x="256031" y="37972"/>
                </a:moveTo>
                <a:lnTo>
                  <a:pt x="256031" y="12191"/>
                </a:lnTo>
                <a:lnTo>
                  <a:pt x="243488" y="12943"/>
                </a:lnTo>
                <a:lnTo>
                  <a:pt x="245363" y="44195"/>
                </a:lnTo>
                <a:lnTo>
                  <a:pt x="256031" y="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60349" y="2810257"/>
            <a:ext cx="1200911" cy="815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72031" y="2902204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607" marR="12696" indent="-294546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27147" y="3211069"/>
            <a:ext cx="318516" cy="44195"/>
          </a:xfrm>
          <a:custGeom>
            <a:avLst/>
            <a:gdLst/>
            <a:ahLst/>
            <a:cxnLst/>
            <a:rect l="l" t="t" r="r" b="b"/>
            <a:pathLst>
              <a:path w="318515" h="44195">
                <a:moveTo>
                  <a:pt x="241964" y="12943"/>
                </a:moveTo>
                <a:lnTo>
                  <a:pt x="241235" y="794"/>
                </a:lnTo>
                <a:lnTo>
                  <a:pt x="0" y="15239"/>
                </a:lnTo>
                <a:lnTo>
                  <a:pt x="0" y="27431"/>
                </a:lnTo>
                <a:lnTo>
                  <a:pt x="241964" y="12943"/>
                </a:lnTo>
                <a:close/>
              </a:path>
              <a:path w="318515" h="44195">
                <a:moveTo>
                  <a:pt x="318515" y="1523"/>
                </a:moveTo>
                <a:lnTo>
                  <a:pt x="239267" y="-32003"/>
                </a:lnTo>
                <a:lnTo>
                  <a:pt x="241235" y="794"/>
                </a:lnTo>
                <a:lnTo>
                  <a:pt x="254507" y="0"/>
                </a:lnTo>
                <a:lnTo>
                  <a:pt x="254507" y="38099"/>
                </a:lnTo>
                <a:lnTo>
                  <a:pt x="318515" y="1523"/>
                </a:lnTo>
                <a:close/>
              </a:path>
              <a:path w="318515" h="44195">
                <a:moveTo>
                  <a:pt x="254507" y="12191"/>
                </a:moveTo>
                <a:lnTo>
                  <a:pt x="254507" y="0"/>
                </a:lnTo>
                <a:lnTo>
                  <a:pt x="241235" y="794"/>
                </a:lnTo>
                <a:lnTo>
                  <a:pt x="241964" y="12943"/>
                </a:lnTo>
                <a:lnTo>
                  <a:pt x="254507" y="12191"/>
                </a:lnTo>
                <a:close/>
              </a:path>
              <a:path w="318515" h="44195">
                <a:moveTo>
                  <a:pt x="254507" y="38099"/>
                </a:moveTo>
                <a:lnTo>
                  <a:pt x="254507" y="12191"/>
                </a:lnTo>
                <a:lnTo>
                  <a:pt x="241964" y="12943"/>
                </a:lnTo>
                <a:lnTo>
                  <a:pt x="243839" y="44195"/>
                </a:lnTo>
                <a:lnTo>
                  <a:pt x="254507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19200" y="1743457"/>
            <a:ext cx="1200911" cy="815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30883" y="1835405"/>
            <a:ext cx="1182370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702" marR="12696" indent="-292639"/>
            <a:r>
              <a:rPr sz="2000" b="1" dirty="0">
                <a:latin typeface="Times New Roman"/>
                <a:cs typeface="Times New Roman"/>
              </a:rPr>
              <a:t>Sub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m C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286001" y="2144268"/>
            <a:ext cx="316991" cy="44195"/>
          </a:xfrm>
          <a:custGeom>
            <a:avLst/>
            <a:gdLst/>
            <a:ahLst/>
            <a:cxnLst/>
            <a:rect l="l" t="t" r="r" b="b"/>
            <a:pathLst>
              <a:path w="316991" h="44195">
                <a:moveTo>
                  <a:pt x="241964" y="12943"/>
                </a:moveTo>
                <a:lnTo>
                  <a:pt x="241235" y="794"/>
                </a:lnTo>
                <a:lnTo>
                  <a:pt x="0" y="15239"/>
                </a:lnTo>
                <a:lnTo>
                  <a:pt x="0" y="27431"/>
                </a:lnTo>
                <a:lnTo>
                  <a:pt x="241964" y="12943"/>
                </a:lnTo>
                <a:close/>
              </a:path>
              <a:path w="316991" h="44195">
                <a:moveTo>
                  <a:pt x="316991" y="1523"/>
                </a:moveTo>
                <a:lnTo>
                  <a:pt x="239267" y="-32003"/>
                </a:lnTo>
                <a:lnTo>
                  <a:pt x="241235" y="794"/>
                </a:lnTo>
                <a:lnTo>
                  <a:pt x="254507" y="0"/>
                </a:lnTo>
                <a:lnTo>
                  <a:pt x="254507" y="37972"/>
                </a:lnTo>
                <a:lnTo>
                  <a:pt x="316991" y="1523"/>
                </a:lnTo>
                <a:close/>
              </a:path>
              <a:path w="316991" h="44195">
                <a:moveTo>
                  <a:pt x="254507" y="12191"/>
                </a:moveTo>
                <a:lnTo>
                  <a:pt x="254507" y="0"/>
                </a:lnTo>
                <a:lnTo>
                  <a:pt x="241235" y="794"/>
                </a:lnTo>
                <a:lnTo>
                  <a:pt x="241964" y="12943"/>
                </a:lnTo>
                <a:lnTo>
                  <a:pt x="254507" y="12191"/>
                </a:lnTo>
                <a:close/>
              </a:path>
              <a:path w="316991" h="44195">
                <a:moveTo>
                  <a:pt x="254507" y="37972"/>
                </a:moveTo>
                <a:lnTo>
                  <a:pt x="254507" y="12191"/>
                </a:lnTo>
                <a:lnTo>
                  <a:pt x="241964" y="12943"/>
                </a:lnTo>
                <a:lnTo>
                  <a:pt x="243839" y="44195"/>
                </a:lnTo>
                <a:lnTo>
                  <a:pt x="254507" y="37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965692" y="3041905"/>
            <a:ext cx="662938" cy="301751"/>
          </a:xfrm>
          <a:custGeom>
            <a:avLst/>
            <a:gdLst/>
            <a:ahLst/>
            <a:cxnLst/>
            <a:rect l="l" t="t" r="r" b="b"/>
            <a:pathLst>
              <a:path w="662939" h="301751">
                <a:moveTo>
                  <a:pt x="67564" y="261748"/>
                </a:moveTo>
                <a:lnTo>
                  <a:pt x="54863" y="233171"/>
                </a:lnTo>
                <a:lnTo>
                  <a:pt x="0" y="298703"/>
                </a:lnTo>
                <a:lnTo>
                  <a:pt x="56387" y="300717"/>
                </a:lnTo>
                <a:lnTo>
                  <a:pt x="56387" y="266699"/>
                </a:lnTo>
                <a:lnTo>
                  <a:pt x="67564" y="261748"/>
                </a:lnTo>
                <a:close/>
              </a:path>
              <a:path w="662939" h="301751">
                <a:moveTo>
                  <a:pt x="72843" y="273626"/>
                </a:moveTo>
                <a:lnTo>
                  <a:pt x="67564" y="261748"/>
                </a:lnTo>
                <a:lnTo>
                  <a:pt x="56387" y="266699"/>
                </a:lnTo>
                <a:lnTo>
                  <a:pt x="60959" y="278891"/>
                </a:lnTo>
                <a:lnTo>
                  <a:pt x="72843" y="273626"/>
                </a:lnTo>
                <a:close/>
              </a:path>
              <a:path w="662939" h="301751">
                <a:moveTo>
                  <a:pt x="85343" y="301751"/>
                </a:moveTo>
                <a:lnTo>
                  <a:pt x="72843" y="273626"/>
                </a:lnTo>
                <a:lnTo>
                  <a:pt x="60959" y="278891"/>
                </a:lnTo>
                <a:lnTo>
                  <a:pt x="56387" y="266699"/>
                </a:lnTo>
                <a:lnTo>
                  <a:pt x="56387" y="300717"/>
                </a:lnTo>
                <a:lnTo>
                  <a:pt x="85343" y="301751"/>
                </a:lnTo>
                <a:close/>
              </a:path>
              <a:path w="662939" h="301751">
                <a:moveTo>
                  <a:pt x="662939" y="12191"/>
                </a:moveTo>
                <a:lnTo>
                  <a:pt x="658367" y="0"/>
                </a:lnTo>
                <a:lnTo>
                  <a:pt x="67564" y="261748"/>
                </a:lnTo>
                <a:lnTo>
                  <a:pt x="72843" y="273626"/>
                </a:lnTo>
                <a:lnTo>
                  <a:pt x="662939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49997" y="2799590"/>
            <a:ext cx="76199" cy="388619"/>
          </a:xfrm>
          <a:custGeom>
            <a:avLst/>
            <a:gdLst/>
            <a:ahLst/>
            <a:cxnLst/>
            <a:rect l="l" t="t" r="r" b="b"/>
            <a:pathLst>
              <a:path w="76199" h="388619">
                <a:moveTo>
                  <a:pt x="76199" y="312419"/>
                </a:moveTo>
                <a:lnTo>
                  <a:pt x="0" y="312419"/>
                </a:lnTo>
                <a:lnTo>
                  <a:pt x="32003" y="376427"/>
                </a:lnTo>
                <a:lnTo>
                  <a:pt x="32003" y="324611"/>
                </a:lnTo>
                <a:lnTo>
                  <a:pt x="44195" y="324611"/>
                </a:lnTo>
                <a:lnTo>
                  <a:pt x="44195" y="376427"/>
                </a:lnTo>
                <a:lnTo>
                  <a:pt x="76199" y="312419"/>
                </a:lnTo>
                <a:close/>
              </a:path>
              <a:path w="76199" h="388619">
                <a:moveTo>
                  <a:pt x="44195" y="312419"/>
                </a:moveTo>
                <a:lnTo>
                  <a:pt x="44195" y="0"/>
                </a:lnTo>
                <a:lnTo>
                  <a:pt x="32003" y="0"/>
                </a:lnTo>
                <a:lnTo>
                  <a:pt x="32003" y="312419"/>
                </a:lnTo>
                <a:lnTo>
                  <a:pt x="44195" y="312419"/>
                </a:lnTo>
                <a:close/>
              </a:path>
              <a:path w="76199" h="388619">
                <a:moveTo>
                  <a:pt x="44195" y="376427"/>
                </a:moveTo>
                <a:lnTo>
                  <a:pt x="44195" y="324611"/>
                </a:lnTo>
                <a:lnTo>
                  <a:pt x="32003" y="324611"/>
                </a:lnTo>
                <a:lnTo>
                  <a:pt x="32003" y="376427"/>
                </a:lnTo>
                <a:lnTo>
                  <a:pt x="38099" y="388619"/>
                </a:lnTo>
                <a:lnTo>
                  <a:pt x="44195" y="376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5962" y="2857500"/>
            <a:ext cx="76199" cy="330707"/>
          </a:xfrm>
          <a:custGeom>
            <a:avLst/>
            <a:gdLst/>
            <a:ahLst/>
            <a:cxnLst/>
            <a:rect l="l" t="t" r="r" b="b"/>
            <a:pathLst>
              <a:path w="76199" h="330707">
                <a:moveTo>
                  <a:pt x="31319" y="253339"/>
                </a:moveTo>
                <a:lnTo>
                  <a:pt x="0" y="251459"/>
                </a:lnTo>
                <a:lnTo>
                  <a:pt x="30479" y="323503"/>
                </a:lnTo>
                <a:lnTo>
                  <a:pt x="30479" y="266699"/>
                </a:lnTo>
                <a:lnTo>
                  <a:pt x="31319" y="253339"/>
                </a:lnTo>
                <a:close/>
              </a:path>
              <a:path w="76199" h="330707">
                <a:moveTo>
                  <a:pt x="43466" y="254067"/>
                </a:moveTo>
                <a:lnTo>
                  <a:pt x="31319" y="253339"/>
                </a:lnTo>
                <a:lnTo>
                  <a:pt x="30479" y="266699"/>
                </a:lnTo>
                <a:lnTo>
                  <a:pt x="42671" y="266699"/>
                </a:lnTo>
                <a:lnTo>
                  <a:pt x="43466" y="254067"/>
                </a:lnTo>
                <a:close/>
              </a:path>
              <a:path w="76199" h="330707">
                <a:moveTo>
                  <a:pt x="76199" y="256031"/>
                </a:moveTo>
                <a:lnTo>
                  <a:pt x="43466" y="254067"/>
                </a:lnTo>
                <a:lnTo>
                  <a:pt x="42671" y="266699"/>
                </a:lnTo>
                <a:lnTo>
                  <a:pt x="30479" y="266699"/>
                </a:lnTo>
                <a:lnTo>
                  <a:pt x="30479" y="323503"/>
                </a:lnTo>
                <a:lnTo>
                  <a:pt x="33527" y="330707"/>
                </a:lnTo>
                <a:lnTo>
                  <a:pt x="76199" y="256031"/>
                </a:lnTo>
                <a:close/>
              </a:path>
              <a:path w="76199" h="330707">
                <a:moveTo>
                  <a:pt x="59435" y="0"/>
                </a:moveTo>
                <a:lnTo>
                  <a:pt x="47243" y="0"/>
                </a:lnTo>
                <a:lnTo>
                  <a:pt x="31319" y="253339"/>
                </a:lnTo>
                <a:lnTo>
                  <a:pt x="43466" y="254067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23889" y="3892295"/>
            <a:ext cx="832103" cy="44195"/>
          </a:xfrm>
          <a:custGeom>
            <a:avLst/>
            <a:gdLst/>
            <a:ahLst/>
            <a:cxnLst/>
            <a:rect l="l" t="t" r="r" b="b"/>
            <a:pathLst>
              <a:path w="832103" h="44195">
                <a:moveTo>
                  <a:pt x="769619" y="12191"/>
                </a:moveTo>
                <a:lnTo>
                  <a:pt x="769619" y="0"/>
                </a:lnTo>
                <a:lnTo>
                  <a:pt x="0" y="0"/>
                </a:lnTo>
                <a:lnTo>
                  <a:pt x="0" y="12191"/>
                </a:lnTo>
                <a:lnTo>
                  <a:pt x="769619" y="12191"/>
                </a:lnTo>
                <a:close/>
              </a:path>
              <a:path w="832103" h="44195">
                <a:moveTo>
                  <a:pt x="832103" y="6095"/>
                </a:moveTo>
                <a:lnTo>
                  <a:pt x="755903" y="-32003"/>
                </a:lnTo>
                <a:lnTo>
                  <a:pt x="755903" y="0"/>
                </a:lnTo>
                <a:lnTo>
                  <a:pt x="769619" y="0"/>
                </a:lnTo>
                <a:lnTo>
                  <a:pt x="769619" y="37337"/>
                </a:lnTo>
                <a:lnTo>
                  <a:pt x="832103" y="6095"/>
                </a:lnTo>
                <a:close/>
              </a:path>
              <a:path w="832103" h="44195">
                <a:moveTo>
                  <a:pt x="769619" y="37337"/>
                </a:moveTo>
                <a:lnTo>
                  <a:pt x="769619" y="12191"/>
                </a:lnTo>
                <a:lnTo>
                  <a:pt x="755903" y="12191"/>
                </a:lnTo>
                <a:lnTo>
                  <a:pt x="755903" y="44195"/>
                </a:lnTo>
                <a:lnTo>
                  <a:pt x="769619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82686" y="3912107"/>
            <a:ext cx="1389887" cy="44195"/>
          </a:xfrm>
          <a:custGeom>
            <a:avLst/>
            <a:gdLst/>
            <a:ahLst/>
            <a:cxnLst/>
            <a:rect l="l" t="t" r="r" b="b"/>
            <a:pathLst>
              <a:path w="1389887" h="44195">
                <a:moveTo>
                  <a:pt x="1327403" y="12191"/>
                </a:moveTo>
                <a:lnTo>
                  <a:pt x="1327403" y="0"/>
                </a:lnTo>
                <a:lnTo>
                  <a:pt x="0" y="0"/>
                </a:lnTo>
                <a:lnTo>
                  <a:pt x="0" y="12191"/>
                </a:lnTo>
                <a:lnTo>
                  <a:pt x="1327403" y="12191"/>
                </a:lnTo>
                <a:close/>
              </a:path>
              <a:path w="1389887" h="44195">
                <a:moveTo>
                  <a:pt x="1389887" y="6095"/>
                </a:moveTo>
                <a:lnTo>
                  <a:pt x="1313687" y="-32003"/>
                </a:lnTo>
                <a:lnTo>
                  <a:pt x="1313687" y="0"/>
                </a:lnTo>
                <a:lnTo>
                  <a:pt x="1327403" y="0"/>
                </a:lnTo>
                <a:lnTo>
                  <a:pt x="1327403" y="37337"/>
                </a:lnTo>
                <a:lnTo>
                  <a:pt x="1389887" y="6095"/>
                </a:lnTo>
                <a:close/>
              </a:path>
              <a:path w="1389887" h="44195">
                <a:moveTo>
                  <a:pt x="1327403" y="37337"/>
                </a:moveTo>
                <a:lnTo>
                  <a:pt x="1327403" y="12191"/>
                </a:lnTo>
                <a:lnTo>
                  <a:pt x="1313687" y="12191"/>
                </a:lnTo>
                <a:lnTo>
                  <a:pt x="1313687" y="44195"/>
                </a:lnTo>
                <a:lnTo>
                  <a:pt x="1327403" y="37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446518" y="6081265"/>
            <a:ext cx="2839720" cy="32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0266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46521" y="6076190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70321" y="5999988"/>
            <a:ext cx="2839211" cy="333755"/>
          </a:xfrm>
          <a:custGeom>
            <a:avLst/>
            <a:gdLst/>
            <a:ahLst/>
            <a:cxnLst/>
            <a:rect l="l" t="t" r="r" b="b"/>
            <a:pathLst>
              <a:path w="2839211" h="333755">
                <a:moveTo>
                  <a:pt x="0" y="0"/>
                </a:moveTo>
                <a:lnTo>
                  <a:pt x="0" y="333755"/>
                </a:lnTo>
                <a:lnTo>
                  <a:pt x="2839211" y="333755"/>
                </a:lnTo>
                <a:lnTo>
                  <a:pt x="2839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70320" y="5999988"/>
            <a:ext cx="2840735" cy="333755"/>
          </a:xfrm>
          <a:custGeom>
            <a:avLst/>
            <a:gdLst/>
            <a:ahLst/>
            <a:cxnLst/>
            <a:rect l="l" t="t" r="r" b="b"/>
            <a:pathLst>
              <a:path w="2840735" h="333755">
                <a:moveTo>
                  <a:pt x="0" y="0"/>
                </a:moveTo>
                <a:lnTo>
                  <a:pt x="0" y="333755"/>
                </a:lnTo>
                <a:lnTo>
                  <a:pt x="2840735" y="333755"/>
                </a:lnTo>
                <a:lnTo>
                  <a:pt x="284073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618223" y="6005067"/>
            <a:ext cx="234569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spc="5" dirty="0">
                <a:latin typeface="Times New Roman"/>
                <a:cs typeface="Times New Roman"/>
              </a:rPr>
              <a:t>v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586973" y="4119371"/>
            <a:ext cx="1132204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8527" marR="12696" indent="-216466"/>
            <a:r>
              <a:rPr spc="-10" dirty="0">
                <a:latin typeface="Times New Roman"/>
                <a:cs typeface="Times New Roman"/>
              </a:rPr>
              <a:t>F</a:t>
            </a:r>
            <a:r>
              <a:rPr spc="-5" dirty="0">
                <a:latin typeface="Times New Roman"/>
                <a:cs typeface="Times New Roman"/>
              </a:rPr>
              <a:t>un</a:t>
            </a:r>
            <a:r>
              <a:rPr dirty="0">
                <a:latin typeface="Times New Roman"/>
                <a:cs typeface="Times New Roman"/>
              </a:rPr>
              <a:t>cti</a:t>
            </a:r>
            <a:r>
              <a:rPr spc="-5" dirty="0">
                <a:latin typeface="Times New Roman"/>
                <a:cs typeface="Times New Roman"/>
              </a:rPr>
              <a:t>on</a:t>
            </a:r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g </a:t>
            </a:r>
            <a:r>
              <a:rPr spc="-20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tem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66413" y="4195572"/>
            <a:ext cx="110553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76175"/>
            <a:r>
              <a:rPr dirty="0">
                <a:latin typeface="Times New Roman"/>
                <a:cs typeface="Times New Roman"/>
              </a:rPr>
              <a:t>I</a:t>
            </a:r>
            <a:r>
              <a:rPr spc="-5" dirty="0">
                <a:latin typeface="Times New Roman"/>
                <a:cs typeface="Times New Roman"/>
              </a:rPr>
              <a:t>n</a:t>
            </a:r>
            <a:r>
              <a:rPr dirty="0">
                <a:latin typeface="Times New Roman"/>
                <a:cs typeface="Times New Roman"/>
              </a:rPr>
              <a:t>te</a:t>
            </a:r>
            <a:r>
              <a:rPr spc="-5" dirty="0">
                <a:latin typeface="Times New Roman"/>
                <a:cs typeface="Times New Roman"/>
              </a:rPr>
              <a:t>g</a:t>
            </a:r>
            <a:r>
              <a:rPr dirty="0">
                <a:latin typeface="Times New Roman"/>
                <a:cs typeface="Times New Roman"/>
              </a:rPr>
              <a:t>ra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ed </a:t>
            </a:r>
            <a:r>
              <a:rPr spc="-10" dirty="0">
                <a:latin typeface="Times New Roman"/>
                <a:cs typeface="Times New Roman"/>
              </a:rPr>
              <a:t>S</a:t>
            </a:r>
            <a:r>
              <a:rPr spc="-5" dirty="0">
                <a:latin typeface="Times New Roman"/>
                <a:cs typeface="Times New Roman"/>
              </a:rPr>
              <a:t>ubs</a:t>
            </a:r>
            <a:r>
              <a:rPr spc="20" dirty="0">
                <a:latin typeface="Times New Roman"/>
                <a:cs typeface="Times New Roman"/>
              </a:rPr>
              <a:t>y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10" dirty="0">
                <a:latin typeface="Times New Roman"/>
                <a:cs typeface="Times New Roman"/>
              </a:rPr>
              <a:t>m</a:t>
            </a:r>
            <a:r>
              <a:rPr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1485" y="2207767"/>
            <a:ext cx="7365365" cy="272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713510" indent="-286928" algn="just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15" dirty="0">
                <a:latin typeface="Century Gothic"/>
                <a:cs typeface="Century Gothic"/>
              </a:rPr>
              <a:t>Fokus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ul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ok ko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/u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t,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ti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f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15" dirty="0">
                <a:latin typeface="Century Gothic"/>
                <a:cs typeface="Century Gothic"/>
              </a:rPr>
              <a:t>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ck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1300"/>
              </a:lnSpc>
              <a:spcBef>
                <a:spcPts val="43"/>
              </a:spcBef>
              <a:buClr>
                <a:srgbClr val="4C4C4C"/>
              </a:buClr>
              <a:buFont typeface="Century Gothic"/>
              <a:buChar char="•"/>
            </a:pPr>
            <a:endParaRPr sz="1400"/>
          </a:p>
          <a:p>
            <a:pPr marL="298989" marR="12696" indent="-286928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-20" dirty="0">
                <a:latin typeface="Century Gothic"/>
                <a:cs typeface="Century Gothic"/>
              </a:rPr>
              <a:t>ua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1300"/>
              </a:lnSpc>
              <a:spcBef>
                <a:spcPts val="43"/>
              </a:spcBef>
              <a:buClr>
                <a:srgbClr val="4C4C4C"/>
              </a:buClr>
              <a:buFont typeface="Century Gothic"/>
              <a:buChar char="•"/>
            </a:pPr>
            <a:endParaRPr sz="1400"/>
          </a:p>
          <a:p>
            <a:pPr marL="298989" marR="737632" indent="-286928" algn="just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0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ka </a:t>
            </a:r>
            <a:r>
              <a:rPr sz="2800" spc="-25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id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41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ka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ambah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d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554811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TE</a:t>
            </a:r>
            <a:r>
              <a:rPr sz="4500" dirty="0">
                <a:latin typeface="Arial"/>
                <a:cs typeface="Arial"/>
              </a:rPr>
              <a:t>GR</a:t>
            </a:r>
            <a:r>
              <a:rPr sz="4500" spc="-15" dirty="0">
                <a:latin typeface="Arial"/>
                <a:cs typeface="Arial"/>
              </a:rPr>
              <a:t>A</a:t>
            </a:r>
            <a:r>
              <a:rPr sz="4500" spc="-5" dirty="0">
                <a:latin typeface="Arial"/>
                <a:cs typeface="Arial"/>
              </a:rPr>
              <a:t>TE</a:t>
            </a:r>
            <a:r>
              <a:rPr sz="4500" dirty="0">
                <a:latin typeface="Arial"/>
                <a:cs typeface="Arial"/>
              </a:rPr>
              <a:t>D</a:t>
            </a:r>
            <a:r>
              <a:rPr sz="4500" spc="-5" dirty="0">
                <a:latin typeface="Arial"/>
                <a:cs typeface="Arial"/>
              </a:rPr>
              <a:t> TESTI</a:t>
            </a:r>
            <a:r>
              <a:rPr sz="4500" dirty="0">
                <a:latin typeface="Arial"/>
                <a:cs typeface="Arial"/>
              </a:rPr>
              <a:t>NG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3470" y="496825"/>
            <a:ext cx="18294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i="1" spc="-5" dirty="0">
                <a:latin typeface="Arial"/>
                <a:cs typeface="Arial"/>
              </a:rPr>
              <a:t>i</a:t>
            </a:r>
            <a:r>
              <a:rPr i="1" spc="-10" dirty="0">
                <a:latin typeface="Arial"/>
                <a:cs typeface="Arial"/>
              </a:rPr>
              <a:t>n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10" dirty="0">
                <a:latin typeface="Arial"/>
                <a:cs typeface="Arial"/>
              </a:rPr>
              <a:t>eg</a:t>
            </a:r>
            <a:r>
              <a:rPr i="1" dirty="0">
                <a:latin typeface="Arial"/>
                <a:cs typeface="Arial"/>
              </a:rPr>
              <a:t>r</a:t>
            </a:r>
            <a:r>
              <a:rPr i="1" spc="-10" dirty="0">
                <a:latin typeface="Arial"/>
                <a:cs typeface="Arial"/>
              </a:rPr>
              <a:t>a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5" dirty="0">
                <a:latin typeface="Arial"/>
                <a:cs typeface="Arial"/>
              </a:rPr>
              <a:t>i</a:t>
            </a:r>
            <a:r>
              <a:rPr i="1" spc="-10" dirty="0">
                <a:latin typeface="Arial"/>
                <a:cs typeface="Arial"/>
              </a:rPr>
              <a:t>o</a:t>
            </a:r>
            <a:r>
              <a:rPr i="1" dirty="0">
                <a:latin typeface="Arial"/>
                <a:cs typeface="Arial"/>
              </a:rPr>
              <a:t>n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-10" dirty="0">
                <a:latin typeface="Arial"/>
                <a:cs typeface="Arial"/>
              </a:rPr>
              <a:t>e</a:t>
            </a:r>
            <a:r>
              <a:rPr i="1" spc="-5" dirty="0">
                <a:latin typeface="Arial"/>
                <a:cs typeface="Arial"/>
              </a:rPr>
              <a:t>s</a:t>
            </a:r>
            <a:r>
              <a:rPr i="1" dirty="0">
                <a:latin typeface="Arial"/>
                <a:cs typeface="Arial"/>
              </a:rPr>
              <a:t>t</a:t>
            </a:r>
            <a:r>
              <a:rPr i="1" spc="5" dirty="0">
                <a:latin typeface="Arial"/>
                <a:cs typeface="Arial"/>
              </a:rPr>
              <a:t>i</a:t>
            </a:r>
            <a:r>
              <a:rPr i="1" spc="-10" dirty="0">
                <a:latin typeface="Arial"/>
                <a:cs typeface="Arial"/>
              </a:rPr>
              <a:t>n</a:t>
            </a:r>
            <a:r>
              <a:rPr i="1"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7290" y="2301747"/>
            <a:ext cx="3878579" cy="2232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nd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15" dirty="0">
                <a:latin typeface="Century Gothic"/>
                <a:cs typeface="Century Gothic"/>
              </a:rPr>
              <a:t>k</a:t>
            </a:r>
            <a:r>
              <a:rPr sz="3200" spc="-10" dirty="0">
                <a:latin typeface="Century Gothic"/>
                <a:cs typeface="Century Gothic"/>
              </a:rPr>
              <a:t>ata</a:t>
            </a:r>
            <a:r>
              <a:rPr sz="3200" dirty="0">
                <a:latin typeface="Century Gothic"/>
                <a:cs typeface="Century Gothic"/>
              </a:rPr>
              <a:t>n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00"/>
          </a:p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3200" spc="-10" dirty="0">
                <a:latin typeface="Century Gothic"/>
                <a:cs typeface="Century Gothic"/>
              </a:rPr>
              <a:t>B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10" dirty="0">
                <a:latin typeface="Century Gothic"/>
                <a:cs typeface="Century Gothic"/>
              </a:rPr>
              <a:t>tt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10" dirty="0">
                <a:latin typeface="Century Gothic"/>
                <a:cs typeface="Century Gothic"/>
              </a:rPr>
              <a:t>m</a:t>
            </a:r>
            <a:r>
              <a:rPr sz="3200" spc="15" dirty="0">
                <a:latin typeface="Century Gothic"/>
                <a:cs typeface="Century Gothic"/>
              </a:rPr>
              <a:t>-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dirty="0">
                <a:latin typeface="Century Gothic"/>
                <a:cs typeface="Century Gothic"/>
              </a:rPr>
              <a:t>p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dirty="0">
                <a:latin typeface="Century Gothic"/>
                <a:cs typeface="Century Gothic"/>
              </a:rPr>
              <a:t>ng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Clr>
                <a:srgbClr val="4C4C4C"/>
              </a:buClr>
              <a:buFont typeface="Century Gothic"/>
              <a:buChar char="•"/>
            </a:pPr>
            <a:endParaRPr sz="700"/>
          </a:p>
          <a:p>
            <a:pPr marL="355485" indent="-342790">
              <a:buClr>
                <a:srgbClr val="4C4C4C"/>
              </a:buClr>
              <a:buFont typeface="Century Gothic"/>
              <a:buChar char="•"/>
              <a:tabLst>
                <a:tab pos="355485" algn="l"/>
                <a:tab pos="2564573" algn="l"/>
              </a:tabLst>
            </a:pPr>
            <a:r>
              <a:rPr sz="3200" dirty="0">
                <a:latin typeface="Century Gothic"/>
                <a:cs typeface="Century Gothic"/>
              </a:rPr>
              <a:t>To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dirty="0">
                <a:latin typeface="Century Gothic"/>
                <a:cs typeface="Century Gothic"/>
              </a:rPr>
              <a:t>-d</a:t>
            </a:r>
            <a:r>
              <a:rPr sz="3200" spc="-15" dirty="0">
                <a:latin typeface="Century Gothic"/>
                <a:cs typeface="Century Gothic"/>
              </a:rPr>
              <a:t>o</a:t>
            </a:r>
            <a:r>
              <a:rPr sz="3200" dirty="0">
                <a:latin typeface="Century Gothic"/>
                <a:cs typeface="Century Gothic"/>
              </a:rPr>
              <a:t>wn	</a:t>
            </a:r>
            <a:r>
              <a:rPr sz="3200" spc="-10" dirty="0">
                <a:latin typeface="Century Gothic"/>
                <a:cs typeface="Century Gothic"/>
              </a:rPr>
              <a:t>te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dirty="0">
                <a:latin typeface="Century Gothic"/>
                <a:cs typeface="Century Gothic"/>
              </a:rPr>
              <a:t>ng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5"/>
              </a:spcBef>
              <a:buClr>
                <a:srgbClr val="4C4C4C"/>
              </a:buClr>
              <a:buFont typeface="Century Gothic"/>
              <a:buChar char="•"/>
            </a:pPr>
            <a:endParaRPr sz="700"/>
          </a:p>
          <a:p>
            <a:pPr marL="355485" indent="-342790">
              <a:lnSpc>
                <a:spcPts val="3774"/>
              </a:lnSpc>
              <a:buClr>
                <a:srgbClr val="4C4C4C"/>
              </a:buClr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ndw</a:t>
            </a:r>
            <a:r>
              <a:rPr sz="3200" spc="-2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ch </a:t>
            </a:r>
            <a:r>
              <a:rPr sz="3200" spc="-10" dirty="0">
                <a:latin typeface="Century Gothic"/>
                <a:cs typeface="Century Gothic"/>
              </a:rPr>
              <a:t>Te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dirty="0">
                <a:latin typeface="Century Gothic"/>
                <a:cs typeface="Century Gothic"/>
              </a:rPr>
              <a:t>ng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554811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</a:t>
            </a:r>
            <a:r>
              <a:rPr sz="4500" spc="-5" dirty="0">
                <a:latin typeface="Arial"/>
                <a:cs typeface="Arial"/>
              </a:rPr>
              <a:t>TE</a:t>
            </a:r>
            <a:r>
              <a:rPr sz="4500" dirty="0">
                <a:latin typeface="Arial"/>
                <a:cs typeface="Arial"/>
              </a:rPr>
              <a:t>GR</a:t>
            </a:r>
            <a:r>
              <a:rPr sz="4500" spc="-15" dirty="0">
                <a:latin typeface="Arial"/>
                <a:cs typeface="Arial"/>
              </a:rPr>
              <a:t>A</a:t>
            </a:r>
            <a:r>
              <a:rPr sz="4500" spc="-5" dirty="0">
                <a:latin typeface="Arial"/>
                <a:cs typeface="Arial"/>
              </a:rPr>
              <a:t>TE</a:t>
            </a:r>
            <a:r>
              <a:rPr sz="4500" dirty="0">
                <a:latin typeface="Arial"/>
                <a:cs typeface="Arial"/>
              </a:rPr>
              <a:t>D</a:t>
            </a:r>
            <a:r>
              <a:rPr sz="4500" spc="-5" dirty="0">
                <a:latin typeface="Arial"/>
                <a:cs typeface="Arial"/>
              </a:rPr>
              <a:t> TESTI</a:t>
            </a:r>
            <a:r>
              <a:rPr sz="4500" dirty="0">
                <a:latin typeface="Arial"/>
                <a:cs typeface="Arial"/>
              </a:rPr>
              <a:t>NG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7709" y="2005585"/>
            <a:ext cx="6963155" cy="530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4963" y="828547"/>
            <a:ext cx="3990087" cy="1226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2507" marR="12696" indent="-959810"/>
            <a:r>
              <a:rPr sz="4100" spc="-36" dirty="0">
                <a:latin typeface="Arial"/>
                <a:cs typeface="Arial"/>
              </a:rPr>
              <a:t>A</a:t>
            </a:r>
            <a:r>
              <a:rPr sz="4100" spc="-29" dirty="0">
                <a:latin typeface="Arial"/>
                <a:cs typeface="Arial"/>
              </a:rPr>
              <a:t>L</a:t>
            </a:r>
            <a:r>
              <a:rPr sz="4100" spc="-41" dirty="0">
                <a:latin typeface="Arial"/>
                <a:cs typeface="Arial"/>
              </a:rPr>
              <a:t>G</a:t>
            </a:r>
            <a:r>
              <a:rPr sz="4100" spc="-29" dirty="0">
                <a:latin typeface="Arial"/>
                <a:cs typeface="Arial"/>
              </a:rPr>
              <a:t>O</a:t>
            </a:r>
            <a:r>
              <a:rPr sz="4100" spc="-41" dirty="0">
                <a:latin typeface="Arial"/>
                <a:cs typeface="Arial"/>
              </a:rPr>
              <a:t>R</a:t>
            </a:r>
            <a:r>
              <a:rPr sz="4100" spc="-15" dirty="0">
                <a:latin typeface="Arial"/>
                <a:cs typeface="Arial"/>
              </a:rPr>
              <a:t>I</a:t>
            </a:r>
            <a:r>
              <a:rPr sz="4100" spc="-36" dirty="0">
                <a:latin typeface="Arial"/>
                <a:cs typeface="Arial"/>
              </a:rPr>
              <a:t>T</a:t>
            </a:r>
            <a:r>
              <a:rPr sz="4100" spc="-25" dirty="0">
                <a:latin typeface="Arial"/>
                <a:cs typeface="Arial"/>
              </a:rPr>
              <a:t>H</a:t>
            </a:r>
            <a:r>
              <a:rPr sz="4100" spc="-45" dirty="0">
                <a:latin typeface="Arial"/>
                <a:cs typeface="Arial"/>
              </a:rPr>
              <a:t>M</a:t>
            </a:r>
            <a:r>
              <a:rPr sz="4100" spc="-20" dirty="0">
                <a:latin typeface="Arial"/>
                <a:cs typeface="Arial"/>
              </a:rPr>
              <a:t>IC</a:t>
            </a:r>
            <a:r>
              <a:rPr sz="4100" spc="-15" dirty="0">
                <a:latin typeface="Arial"/>
                <a:cs typeface="Arial"/>
              </a:rPr>
              <a:t> </a:t>
            </a:r>
            <a:r>
              <a:rPr sz="4100" spc="-36" dirty="0">
                <a:latin typeface="Arial"/>
                <a:cs typeface="Arial"/>
              </a:rPr>
              <a:t>FA</a:t>
            </a:r>
            <a:r>
              <a:rPr sz="4100" spc="-41" dirty="0">
                <a:latin typeface="Arial"/>
                <a:cs typeface="Arial"/>
              </a:rPr>
              <a:t>U</a:t>
            </a:r>
            <a:r>
              <a:rPr sz="4100" spc="-20" dirty="0">
                <a:latin typeface="Arial"/>
                <a:cs typeface="Arial"/>
              </a:rPr>
              <a:t>L</a:t>
            </a:r>
            <a:r>
              <a:rPr sz="4100" spc="-25" dirty="0">
                <a:latin typeface="Arial"/>
                <a:cs typeface="Arial"/>
              </a:rPr>
              <a:t>T</a:t>
            </a:r>
            <a:endParaRPr sz="4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0338" y="2094810"/>
            <a:ext cx="8004809" cy="221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411982" indent="-286928">
              <a:lnSpc>
                <a:spcPct val="1004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  <a:tab pos="2265585" algn="l"/>
              </a:tabLst>
            </a:pPr>
            <a:r>
              <a:rPr sz="2800" spc="-20" dirty="0">
                <a:latin typeface="Century Gothic"/>
                <a:cs typeface="Century Gothic"/>
              </a:rPr>
              <a:t>Sub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9" dirty="0">
                <a:latin typeface="Century Gothic"/>
                <a:cs typeface="Century Gothic"/>
              </a:rPr>
              <a:t>m	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aw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v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15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marR="12696" indent="-286928">
              <a:lnSpc>
                <a:spcPct val="1002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0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mu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me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lum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ya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69157" marR="12696" indent="-3073045"/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TT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 </a:t>
            </a:r>
            <a:r>
              <a:rPr spc="-1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P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 </a:t>
            </a:r>
            <a:r>
              <a:rPr spc="-5" dirty="0">
                <a:latin typeface="Arial"/>
                <a:cs typeface="Arial"/>
              </a:rPr>
              <a:t>(1/3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0336" y="2094809"/>
            <a:ext cx="7579994" cy="230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12696" indent="-286928">
              <a:lnSpc>
                <a:spcPct val="1004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rul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samp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mua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2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0" dirty="0">
                <a:latin typeface="Century Gothic"/>
                <a:cs typeface="Century Gothic"/>
              </a:rPr>
              <a:t>Butuh 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v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698274" marR="58399" lvl="1" indent="-228527">
              <a:buClr>
                <a:srgbClr val="4C4C4C"/>
              </a:buClr>
              <a:buFont typeface="Century Gothic"/>
              <a:buChar char="•"/>
              <a:tabLst>
                <a:tab pos="797304" algn="l"/>
              </a:tabLst>
            </a:pPr>
            <a:r>
              <a:rPr sz="2800" spc="-29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ut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20" dirty="0">
                <a:latin typeface="Century Gothic"/>
                <a:cs typeface="Century Gothic"/>
              </a:rPr>
              <a:t>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mem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15" dirty="0">
                <a:latin typeface="Century Gothic"/>
                <a:cs typeface="Century Gothic"/>
              </a:rPr>
              <a:t>er</a:t>
            </a:r>
            <a:r>
              <a:rPr sz="2800" spc="-10" dirty="0">
                <a:latin typeface="Century Gothic"/>
                <a:cs typeface="Century Gothic"/>
              </a:rPr>
              <a:t>ik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69157" marR="12696" indent="-3073045"/>
            <a:r>
              <a:rPr dirty="0">
                <a:latin typeface="Arial"/>
                <a:cs typeface="Arial"/>
              </a:rPr>
              <a:t>B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TT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 </a:t>
            </a:r>
            <a:r>
              <a:rPr spc="-15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P </a:t>
            </a:r>
            <a:r>
              <a:rPr spc="-5" dirty="0">
                <a:latin typeface="Arial"/>
                <a:cs typeface="Arial"/>
              </a:rPr>
              <a:t>IN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 </a:t>
            </a:r>
            <a:r>
              <a:rPr spc="-5" dirty="0">
                <a:latin typeface="Arial"/>
                <a:cs typeface="Arial"/>
              </a:rPr>
              <a:t>(2/3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9247" y="1978154"/>
            <a:ext cx="797051" cy="402334"/>
          </a:xfrm>
          <a:custGeom>
            <a:avLst/>
            <a:gdLst/>
            <a:ahLst/>
            <a:cxnLst/>
            <a:rect l="l" t="t" r="r" b="b"/>
            <a:pathLst>
              <a:path w="797051" h="402335">
                <a:moveTo>
                  <a:pt x="50291" y="0"/>
                </a:moveTo>
                <a:lnTo>
                  <a:pt x="12954" y="16868"/>
                </a:lnTo>
                <a:lnTo>
                  <a:pt x="0" y="352043"/>
                </a:lnTo>
                <a:lnTo>
                  <a:pt x="2082" y="366748"/>
                </a:lnTo>
                <a:lnTo>
                  <a:pt x="28322" y="397429"/>
                </a:lnTo>
                <a:lnTo>
                  <a:pt x="746759" y="402335"/>
                </a:lnTo>
                <a:lnTo>
                  <a:pt x="760913" y="400373"/>
                </a:lnTo>
                <a:lnTo>
                  <a:pt x="791878" y="374679"/>
                </a:lnTo>
                <a:lnTo>
                  <a:pt x="797051" y="50291"/>
                </a:lnTo>
                <a:lnTo>
                  <a:pt x="794969" y="36138"/>
                </a:lnTo>
                <a:lnTo>
                  <a:pt x="768729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9445" y="2081785"/>
            <a:ext cx="135891" cy="18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lnSpc>
                <a:spcPts val="1435"/>
              </a:lnSpc>
            </a:pPr>
            <a:r>
              <a:rPr sz="1200" b="1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2093" y="2689862"/>
            <a:ext cx="795527" cy="402334"/>
          </a:xfrm>
          <a:custGeom>
            <a:avLst/>
            <a:gdLst/>
            <a:ahLst/>
            <a:cxnLst/>
            <a:rect l="l" t="t" r="r" b="b"/>
            <a:pathLst>
              <a:path w="795527" h="402335">
                <a:moveTo>
                  <a:pt x="50291" y="0"/>
                </a:moveTo>
                <a:lnTo>
                  <a:pt x="12954" y="16259"/>
                </a:lnTo>
                <a:lnTo>
                  <a:pt x="0" y="352043"/>
                </a:lnTo>
                <a:lnTo>
                  <a:pt x="2082" y="366197"/>
                </a:lnTo>
                <a:lnTo>
                  <a:pt x="28322" y="397162"/>
                </a:lnTo>
                <a:lnTo>
                  <a:pt x="745235" y="402335"/>
                </a:lnTo>
                <a:lnTo>
                  <a:pt x="759940" y="400253"/>
                </a:lnTo>
                <a:lnTo>
                  <a:pt x="790621" y="374013"/>
                </a:lnTo>
                <a:lnTo>
                  <a:pt x="795527" y="50291"/>
                </a:lnTo>
                <a:lnTo>
                  <a:pt x="793565" y="35587"/>
                </a:lnTo>
                <a:lnTo>
                  <a:pt x="767871" y="4906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66861" y="2791968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56219" y="2682240"/>
            <a:ext cx="795527" cy="402334"/>
          </a:xfrm>
          <a:custGeom>
            <a:avLst/>
            <a:gdLst/>
            <a:ahLst/>
            <a:cxnLst/>
            <a:rect l="l" t="t" r="r" b="b"/>
            <a:pathLst>
              <a:path w="795527" h="402335">
                <a:moveTo>
                  <a:pt x="50291" y="0"/>
                </a:moveTo>
                <a:lnTo>
                  <a:pt x="12954" y="16868"/>
                </a:lnTo>
                <a:lnTo>
                  <a:pt x="0" y="352043"/>
                </a:lnTo>
                <a:lnTo>
                  <a:pt x="2082" y="366197"/>
                </a:lnTo>
                <a:lnTo>
                  <a:pt x="28322" y="397162"/>
                </a:lnTo>
                <a:lnTo>
                  <a:pt x="745235" y="402335"/>
                </a:lnTo>
                <a:lnTo>
                  <a:pt x="759389" y="400253"/>
                </a:lnTo>
                <a:lnTo>
                  <a:pt x="790354" y="374013"/>
                </a:lnTo>
                <a:lnTo>
                  <a:pt x="795527" y="50291"/>
                </a:lnTo>
                <a:lnTo>
                  <a:pt x="793445" y="36138"/>
                </a:lnTo>
                <a:lnTo>
                  <a:pt x="767205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86418" y="2785870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83395" y="2674619"/>
            <a:ext cx="790955" cy="403859"/>
          </a:xfrm>
          <a:custGeom>
            <a:avLst/>
            <a:gdLst/>
            <a:ahLst/>
            <a:cxnLst/>
            <a:rect l="l" t="t" r="r" b="b"/>
            <a:pathLst>
              <a:path w="790955" h="403859">
                <a:moveTo>
                  <a:pt x="50291" y="0"/>
                </a:moveTo>
                <a:lnTo>
                  <a:pt x="12954" y="16868"/>
                </a:lnTo>
                <a:lnTo>
                  <a:pt x="0" y="353567"/>
                </a:lnTo>
                <a:lnTo>
                  <a:pt x="2082" y="367721"/>
                </a:lnTo>
                <a:lnTo>
                  <a:pt x="28322" y="398686"/>
                </a:lnTo>
                <a:lnTo>
                  <a:pt x="740663" y="403859"/>
                </a:lnTo>
                <a:lnTo>
                  <a:pt x="754817" y="401777"/>
                </a:lnTo>
                <a:lnTo>
                  <a:pt x="785782" y="375537"/>
                </a:lnTo>
                <a:lnTo>
                  <a:pt x="790955" y="50291"/>
                </a:lnTo>
                <a:lnTo>
                  <a:pt x="788873" y="36138"/>
                </a:lnTo>
                <a:lnTo>
                  <a:pt x="762633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10545" y="2778252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83395" y="3360422"/>
            <a:ext cx="790955" cy="403859"/>
          </a:xfrm>
          <a:custGeom>
            <a:avLst/>
            <a:gdLst/>
            <a:ahLst/>
            <a:cxnLst/>
            <a:rect l="l" t="t" r="r" b="b"/>
            <a:pathLst>
              <a:path w="790955" h="403859">
                <a:moveTo>
                  <a:pt x="50291" y="0"/>
                </a:moveTo>
                <a:lnTo>
                  <a:pt x="12954" y="16868"/>
                </a:lnTo>
                <a:lnTo>
                  <a:pt x="0" y="353567"/>
                </a:lnTo>
                <a:lnTo>
                  <a:pt x="2082" y="367721"/>
                </a:lnTo>
                <a:lnTo>
                  <a:pt x="28322" y="398686"/>
                </a:lnTo>
                <a:lnTo>
                  <a:pt x="740663" y="403859"/>
                </a:lnTo>
                <a:lnTo>
                  <a:pt x="754817" y="401777"/>
                </a:lnTo>
                <a:lnTo>
                  <a:pt x="785782" y="375537"/>
                </a:lnTo>
                <a:lnTo>
                  <a:pt x="790955" y="50291"/>
                </a:lnTo>
                <a:lnTo>
                  <a:pt x="788873" y="36138"/>
                </a:lnTo>
                <a:lnTo>
                  <a:pt x="762633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05974" y="3464050"/>
            <a:ext cx="1441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5222" y="3368041"/>
            <a:ext cx="794003" cy="403859"/>
          </a:xfrm>
          <a:custGeom>
            <a:avLst/>
            <a:gdLst/>
            <a:ahLst/>
            <a:cxnLst/>
            <a:rect l="l" t="t" r="r" b="b"/>
            <a:pathLst>
              <a:path w="794003" h="403859">
                <a:moveTo>
                  <a:pt x="50291" y="0"/>
                </a:moveTo>
                <a:lnTo>
                  <a:pt x="12954" y="16868"/>
                </a:lnTo>
                <a:lnTo>
                  <a:pt x="0" y="353567"/>
                </a:lnTo>
                <a:lnTo>
                  <a:pt x="2082" y="367721"/>
                </a:lnTo>
                <a:lnTo>
                  <a:pt x="28322" y="398686"/>
                </a:lnTo>
                <a:lnTo>
                  <a:pt x="743711" y="403859"/>
                </a:lnTo>
                <a:lnTo>
                  <a:pt x="757865" y="401777"/>
                </a:lnTo>
                <a:lnTo>
                  <a:pt x="788830" y="375537"/>
                </a:lnTo>
                <a:lnTo>
                  <a:pt x="794003" y="50291"/>
                </a:lnTo>
                <a:lnTo>
                  <a:pt x="791921" y="36138"/>
                </a:lnTo>
                <a:lnTo>
                  <a:pt x="765681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13038" y="3471672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05955" y="3384803"/>
            <a:ext cx="790955" cy="403859"/>
          </a:xfrm>
          <a:custGeom>
            <a:avLst/>
            <a:gdLst/>
            <a:ahLst/>
            <a:cxnLst/>
            <a:rect l="l" t="t" r="r" b="b"/>
            <a:pathLst>
              <a:path w="790955" h="403859">
                <a:moveTo>
                  <a:pt x="50291" y="0"/>
                </a:moveTo>
                <a:lnTo>
                  <a:pt x="12954" y="16868"/>
                </a:lnTo>
                <a:lnTo>
                  <a:pt x="0" y="353567"/>
                </a:lnTo>
                <a:lnTo>
                  <a:pt x="2082" y="368272"/>
                </a:lnTo>
                <a:lnTo>
                  <a:pt x="28322" y="398953"/>
                </a:lnTo>
                <a:lnTo>
                  <a:pt x="739139" y="403859"/>
                </a:lnTo>
                <a:lnTo>
                  <a:pt x="753761" y="401954"/>
                </a:lnTo>
                <a:lnTo>
                  <a:pt x="785364" y="376956"/>
                </a:lnTo>
                <a:lnTo>
                  <a:pt x="790955" y="50291"/>
                </a:lnTo>
                <a:lnTo>
                  <a:pt x="788925" y="36341"/>
                </a:lnTo>
                <a:lnTo>
                  <a:pt x="762850" y="5551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37677" y="3489958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93964" y="2385062"/>
            <a:ext cx="0" cy="163067"/>
          </a:xfrm>
          <a:custGeom>
            <a:avLst/>
            <a:gdLst/>
            <a:ahLst/>
            <a:cxnLst/>
            <a:rect l="l" t="t" r="r" b="b"/>
            <a:pathLst>
              <a:path h="163067">
                <a:moveTo>
                  <a:pt x="0" y="0"/>
                </a:moveTo>
                <a:lnTo>
                  <a:pt x="0" y="1630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0338" y="2563367"/>
            <a:ext cx="2092451" cy="0"/>
          </a:xfrm>
          <a:custGeom>
            <a:avLst/>
            <a:gdLst/>
            <a:ahLst/>
            <a:cxnLst/>
            <a:rect l="l" t="t" r="r" b="b"/>
            <a:pathLst>
              <a:path w="2092451">
                <a:moveTo>
                  <a:pt x="0" y="0"/>
                </a:moveTo>
                <a:lnTo>
                  <a:pt x="2092451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51191" y="2569463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40267" y="2569464"/>
            <a:ext cx="0" cy="100583"/>
          </a:xfrm>
          <a:custGeom>
            <a:avLst/>
            <a:gdLst/>
            <a:ahLst/>
            <a:cxnLst/>
            <a:rect l="l" t="t" r="r" b="b"/>
            <a:pathLst>
              <a:path h="100583">
                <a:moveTo>
                  <a:pt x="0" y="0"/>
                </a:moveTo>
                <a:lnTo>
                  <a:pt x="0" y="10058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66503" y="2569465"/>
            <a:ext cx="0" cy="92963"/>
          </a:xfrm>
          <a:custGeom>
            <a:avLst/>
            <a:gdLst/>
            <a:ahLst/>
            <a:cxnLst/>
            <a:rect l="l" t="t" r="r" b="b"/>
            <a:pathLst>
              <a:path h="92963">
                <a:moveTo>
                  <a:pt x="0" y="0"/>
                </a:moveTo>
                <a:lnTo>
                  <a:pt x="0" y="9296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15456" y="2459735"/>
            <a:ext cx="4229099" cy="0"/>
          </a:xfrm>
          <a:custGeom>
            <a:avLst/>
            <a:gdLst/>
            <a:ahLst/>
            <a:cxnLst/>
            <a:rect l="l" t="t" r="r" b="b"/>
            <a:pathLst>
              <a:path w="4229099">
                <a:moveTo>
                  <a:pt x="0" y="0"/>
                </a:moveTo>
                <a:lnTo>
                  <a:pt x="42290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00916" y="2240279"/>
            <a:ext cx="511809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77115" y="2851403"/>
            <a:ext cx="570866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77118" y="3547870"/>
            <a:ext cx="63055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04061" y="3713990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80415"/>
                </a:moveTo>
                <a:lnTo>
                  <a:pt x="869030" y="235160"/>
                </a:lnTo>
                <a:lnTo>
                  <a:pt x="852403" y="192145"/>
                </a:lnTo>
                <a:lnTo>
                  <a:pt x="825809" y="151965"/>
                </a:lnTo>
                <a:lnTo>
                  <a:pt x="790163" y="115214"/>
                </a:lnTo>
                <a:lnTo>
                  <a:pt x="746378" y="82486"/>
                </a:lnTo>
                <a:lnTo>
                  <a:pt x="695370" y="54376"/>
                </a:lnTo>
                <a:lnTo>
                  <a:pt x="638053" y="31478"/>
                </a:lnTo>
                <a:lnTo>
                  <a:pt x="575340" y="14386"/>
                </a:lnTo>
                <a:lnTo>
                  <a:pt x="508147" y="3695"/>
                </a:lnTo>
                <a:lnTo>
                  <a:pt x="437387" y="0"/>
                </a:lnTo>
                <a:lnTo>
                  <a:pt x="401413" y="936"/>
                </a:lnTo>
                <a:lnTo>
                  <a:pt x="332033" y="8203"/>
                </a:lnTo>
                <a:lnTo>
                  <a:pt x="266819" y="22169"/>
                </a:lnTo>
                <a:lnTo>
                  <a:pt x="206656" y="42238"/>
                </a:lnTo>
                <a:lnTo>
                  <a:pt x="152432" y="67817"/>
                </a:lnTo>
                <a:lnTo>
                  <a:pt x="105035" y="98310"/>
                </a:lnTo>
                <a:lnTo>
                  <a:pt x="65350" y="133124"/>
                </a:lnTo>
                <a:lnTo>
                  <a:pt x="34266" y="171664"/>
                </a:lnTo>
                <a:lnTo>
                  <a:pt x="12668" y="213336"/>
                </a:lnTo>
                <a:lnTo>
                  <a:pt x="1444" y="257545"/>
                </a:lnTo>
                <a:lnTo>
                  <a:pt x="0" y="280415"/>
                </a:lnTo>
                <a:lnTo>
                  <a:pt x="1444" y="303275"/>
                </a:lnTo>
                <a:lnTo>
                  <a:pt x="12668" y="347403"/>
                </a:lnTo>
                <a:lnTo>
                  <a:pt x="34266" y="388929"/>
                </a:lnTo>
                <a:lnTo>
                  <a:pt x="65350" y="427278"/>
                </a:lnTo>
                <a:lnTo>
                  <a:pt x="105035" y="461873"/>
                </a:lnTo>
                <a:lnTo>
                  <a:pt x="152432" y="492139"/>
                </a:lnTo>
                <a:lnTo>
                  <a:pt x="206656" y="517498"/>
                </a:lnTo>
                <a:lnTo>
                  <a:pt x="266819" y="537376"/>
                </a:lnTo>
                <a:lnTo>
                  <a:pt x="332033" y="551196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6"/>
                </a:lnTo>
                <a:lnTo>
                  <a:pt x="607313" y="537376"/>
                </a:lnTo>
                <a:lnTo>
                  <a:pt x="667443" y="517498"/>
                </a:lnTo>
                <a:lnTo>
                  <a:pt x="721720" y="492139"/>
                </a:lnTo>
                <a:lnTo>
                  <a:pt x="769231" y="461873"/>
                </a:lnTo>
                <a:lnTo>
                  <a:pt x="809061" y="427278"/>
                </a:lnTo>
                <a:lnTo>
                  <a:pt x="840295" y="388929"/>
                </a:lnTo>
                <a:lnTo>
                  <a:pt x="862020" y="347403"/>
                </a:lnTo>
                <a:lnTo>
                  <a:pt x="873320" y="303275"/>
                </a:lnTo>
                <a:lnTo>
                  <a:pt x="874775" y="280415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4061" y="3713990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258" y="3695"/>
                </a:lnTo>
                <a:lnTo>
                  <a:pt x="298850" y="14386"/>
                </a:lnTo>
                <a:lnTo>
                  <a:pt x="236050" y="31478"/>
                </a:lnTo>
                <a:lnTo>
                  <a:pt x="178746" y="54376"/>
                </a:lnTo>
                <a:lnTo>
                  <a:pt x="127825" y="82486"/>
                </a:lnTo>
                <a:lnTo>
                  <a:pt x="84173" y="115214"/>
                </a:lnTo>
                <a:lnTo>
                  <a:pt x="48678" y="151965"/>
                </a:lnTo>
                <a:lnTo>
                  <a:pt x="22226" y="192145"/>
                </a:lnTo>
                <a:lnTo>
                  <a:pt x="5704" y="235160"/>
                </a:lnTo>
                <a:lnTo>
                  <a:pt x="0" y="280415"/>
                </a:lnTo>
                <a:lnTo>
                  <a:pt x="1444" y="303275"/>
                </a:lnTo>
                <a:lnTo>
                  <a:pt x="12668" y="347403"/>
                </a:lnTo>
                <a:lnTo>
                  <a:pt x="34266" y="388929"/>
                </a:lnTo>
                <a:lnTo>
                  <a:pt x="65350" y="427278"/>
                </a:lnTo>
                <a:lnTo>
                  <a:pt x="105035" y="461873"/>
                </a:lnTo>
                <a:lnTo>
                  <a:pt x="152432" y="492139"/>
                </a:lnTo>
                <a:lnTo>
                  <a:pt x="206656" y="517498"/>
                </a:lnTo>
                <a:lnTo>
                  <a:pt x="266819" y="537376"/>
                </a:lnTo>
                <a:lnTo>
                  <a:pt x="332033" y="551196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6"/>
                </a:lnTo>
                <a:lnTo>
                  <a:pt x="607313" y="537376"/>
                </a:lnTo>
                <a:lnTo>
                  <a:pt x="667443" y="517498"/>
                </a:lnTo>
                <a:lnTo>
                  <a:pt x="721720" y="492139"/>
                </a:lnTo>
                <a:lnTo>
                  <a:pt x="769231" y="461873"/>
                </a:lnTo>
                <a:lnTo>
                  <a:pt x="809061" y="427278"/>
                </a:lnTo>
                <a:lnTo>
                  <a:pt x="840295" y="388929"/>
                </a:lnTo>
                <a:lnTo>
                  <a:pt x="862020" y="347403"/>
                </a:lnTo>
                <a:lnTo>
                  <a:pt x="873320" y="303275"/>
                </a:lnTo>
                <a:lnTo>
                  <a:pt x="874775" y="280415"/>
                </a:lnTo>
                <a:lnTo>
                  <a:pt x="873320" y="257545"/>
                </a:lnTo>
                <a:lnTo>
                  <a:pt x="862020" y="213336"/>
                </a:lnTo>
                <a:lnTo>
                  <a:pt x="840295" y="171664"/>
                </a:lnTo>
                <a:lnTo>
                  <a:pt x="809061" y="133124"/>
                </a:lnTo>
                <a:lnTo>
                  <a:pt x="769231" y="98310"/>
                </a:lnTo>
                <a:lnTo>
                  <a:pt x="721720" y="67817"/>
                </a:lnTo>
                <a:lnTo>
                  <a:pt x="667443" y="42238"/>
                </a:lnTo>
                <a:lnTo>
                  <a:pt x="607313" y="22169"/>
                </a:lnTo>
                <a:lnTo>
                  <a:pt x="542246" y="8203"/>
                </a:lnTo>
                <a:lnTo>
                  <a:pt x="473156" y="936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20900" y="3848100"/>
            <a:ext cx="6426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82723" y="2494788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80415"/>
                </a:moveTo>
                <a:lnTo>
                  <a:pt x="869071" y="235160"/>
                </a:lnTo>
                <a:lnTo>
                  <a:pt x="852549" y="192145"/>
                </a:lnTo>
                <a:lnTo>
                  <a:pt x="826097" y="151965"/>
                </a:lnTo>
                <a:lnTo>
                  <a:pt x="790602" y="115214"/>
                </a:lnTo>
                <a:lnTo>
                  <a:pt x="746950" y="82486"/>
                </a:lnTo>
                <a:lnTo>
                  <a:pt x="696029" y="54376"/>
                </a:lnTo>
                <a:lnTo>
                  <a:pt x="638725" y="31478"/>
                </a:lnTo>
                <a:lnTo>
                  <a:pt x="575925" y="14386"/>
                </a:lnTo>
                <a:lnTo>
                  <a:pt x="508517" y="3695"/>
                </a:lnTo>
                <a:lnTo>
                  <a:pt x="437387" y="0"/>
                </a:lnTo>
                <a:lnTo>
                  <a:pt x="401619" y="936"/>
                </a:lnTo>
                <a:lnTo>
                  <a:pt x="332529" y="8203"/>
                </a:lnTo>
                <a:lnTo>
                  <a:pt x="267461" y="22169"/>
                </a:lnTo>
                <a:lnTo>
                  <a:pt x="207332" y="42238"/>
                </a:lnTo>
                <a:lnTo>
                  <a:pt x="153055" y="67817"/>
                </a:lnTo>
                <a:lnTo>
                  <a:pt x="105544" y="98310"/>
                </a:lnTo>
                <a:lnTo>
                  <a:pt x="65714" y="133124"/>
                </a:lnTo>
                <a:lnTo>
                  <a:pt x="34480" y="171664"/>
                </a:lnTo>
                <a:lnTo>
                  <a:pt x="12755" y="213336"/>
                </a:lnTo>
                <a:lnTo>
                  <a:pt x="1455" y="257545"/>
                </a:lnTo>
                <a:lnTo>
                  <a:pt x="0" y="280415"/>
                </a:lnTo>
                <a:lnTo>
                  <a:pt x="1455" y="303275"/>
                </a:lnTo>
                <a:lnTo>
                  <a:pt x="12755" y="347403"/>
                </a:lnTo>
                <a:lnTo>
                  <a:pt x="34480" y="388929"/>
                </a:lnTo>
                <a:lnTo>
                  <a:pt x="65714" y="427278"/>
                </a:lnTo>
                <a:lnTo>
                  <a:pt x="105544" y="461873"/>
                </a:lnTo>
                <a:lnTo>
                  <a:pt x="153055" y="492139"/>
                </a:lnTo>
                <a:lnTo>
                  <a:pt x="207332" y="517498"/>
                </a:lnTo>
                <a:lnTo>
                  <a:pt x="267461" y="537376"/>
                </a:lnTo>
                <a:lnTo>
                  <a:pt x="332529" y="551196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6"/>
                </a:lnTo>
                <a:lnTo>
                  <a:pt x="607956" y="537376"/>
                </a:lnTo>
                <a:lnTo>
                  <a:pt x="668119" y="517498"/>
                </a:lnTo>
                <a:lnTo>
                  <a:pt x="722343" y="492139"/>
                </a:lnTo>
                <a:lnTo>
                  <a:pt x="769740" y="461873"/>
                </a:lnTo>
                <a:lnTo>
                  <a:pt x="809425" y="427278"/>
                </a:lnTo>
                <a:lnTo>
                  <a:pt x="840509" y="388929"/>
                </a:lnTo>
                <a:lnTo>
                  <a:pt x="862107" y="347403"/>
                </a:lnTo>
                <a:lnTo>
                  <a:pt x="873331" y="303275"/>
                </a:lnTo>
                <a:lnTo>
                  <a:pt x="874775" y="280415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2723" y="2494788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95"/>
                </a:lnTo>
                <a:lnTo>
                  <a:pt x="299435" y="14386"/>
                </a:lnTo>
                <a:lnTo>
                  <a:pt x="236722" y="31478"/>
                </a:lnTo>
                <a:lnTo>
                  <a:pt x="179405" y="54376"/>
                </a:lnTo>
                <a:lnTo>
                  <a:pt x="128396" y="82486"/>
                </a:lnTo>
                <a:lnTo>
                  <a:pt x="84612" y="115214"/>
                </a:lnTo>
                <a:lnTo>
                  <a:pt x="48966" y="151965"/>
                </a:lnTo>
                <a:lnTo>
                  <a:pt x="22372" y="192145"/>
                </a:lnTo>
                <a:lnTo>
                  <a:pt x="5745" y="235160"/>
                </a:lnTo>
                <a:lnTo>
                  <a:pt x="0" y="280415"/>
                </a:lnTo>
                <a:lnTo>
                  <a:pt x="1455" y="303275"/>
                </a:lnTo>
                <a:lnTo>
                  <a:pt x="12755" y="347403"/>
                </a:lnTo>
                <a:lnTo>
                  <a:pt x="34480" y="388929"/>
                </a:lnTo>
                <a:lnTo>
                  <a:pt x="65714" y="427278"/>
                </a:lnTo>
                <a:lnTo>
                  <a:pt x="105544" y="461873"/>
                </a:lnTo>
                <a:lnTo>
                  <a:pt x="153055" y="492139"/>
                </a:lnTo>
                <a:lnTo>
                  <a:pt x="207332" y="517498"/>
                </a:lnTo>
                <a:lnTo>
                  <a:pt x="267461" y="537376"/>
                </a:lnTo>
                <a:lnTo>
                  <a:pt x="332529" y="551196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6"/>
                </a:lnTo>
                <a:lnTo>
                  <a:pt x="607956" y="537376"/>
                </a:lnTo>
                <a:lnTo>
                  <a:pt x="668119" y="517498"/>
                </a:lnTo>
                <a:lnTo>
                  <a:pt x="722343" y="492139"/>
                </a:lnTo>
                <a:lnTo>
                  <a:pt x="769740" y="461873"/>
                </a:lnTo>
                <a:lnTo>
                  <a:pt x="809425" y="427278"/>
                </a:lnTo>
                <a:lnTo>
                  <a:pt x="840509" y="388929"/>
                </a:lnTo>
                <a:lnTo>
                  <a:pt x="862107" y="347403"/>
                </a:lnTo>
                <a:lnTo>
                  <a:pt x="873331" y="303275"/>
                </a:lnTo>
                <a:lnTo>
                  <a:pt x="874775" y="280415"/>
                </a:lnTo>
                <a:lnTo>
                  <a:pt x="873331" y="257545"/>
                </a:lnTo>
                <a:lnTo>
                  <a:pt x="862107" y="213336"/>
                </a:lnTo>
                <a:lnTo>
                  <a:pt x="840509" y="171664"/>
                </a:lnTo>
                <a:lnTo>
                  <a:pt x="809425" y="133124"/>
                </a:lnTo>
                <a:lnTo>
                  <a:pt x="769740" y="98310"/>
                </a:lnTo>
                <a:lnTo>
                  <a:pt x="722343" y="67817"/>
                </a:lnTo>
                <a:lnTo>
                  <a:pt x="668119" y="42238"/>
                </a:lnTo>
                <a:lnTo>
                  <a:pt x="607956" y="22169"/>
                </a:lnTo>
                <a:lnTo>
                  <a:pt x="542742" y="8203"/>
                </a:lnTo>
                <a:lnTo>
                  <a:pt x="473362" y="936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93470" y="2628900"/>
            <a:ext cx="65531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92095" y="5809488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80415"/>
                </a:moveTo>
                <a:lnTo>
                  <a:pt x="869071" y="235160"/>
                </a:lnTo>
                <a:lnTo>
                  <a:pt x="852549" y="192145"/>
                </a:lnTo>
                <a:lnTo>
                  <a:pt x="826097" y="151965"/>
                </a:lnTo>
                <a:lnTo>
                  <a:pt x="790602" y="115214"/>
                </a:lnTo>
                <a:lnTo>
                  <a:pt x="746950" y="82486"/>
                </a:lnTo>
                <a:lnTo>
                  <a:pt x="696029" y="54376"/>
                </a:lnTo>
                <a:lnTo>
                  <a:pt x="638725" y="31478"/>
                </a:lnTo>
                <a:lnTo>
                  <a:pt x="575925" y="14386"/>
                </a:lnTo>
                <a:lnTo>
                  <a:pt x="508517" y="3695"/>
                </a:lnTo>
                <a:lnTo>
                  <a:pt x="437387" y="0"/>
                </a:lnTo>
                <a:lnTo>
                  <a:pt x="401619" y="936"/>
                </a:lnTo>
                <a:lnTo>
                  <a:pt x="332529" y="8203"/>
                </a:lnTo>
                <a:lnTo>
                  <a:pt x="267461" y="22169"/>
                </a:lnTo>
                <a:lnTo>
                  <a:pt x="207332" y="42238"/>
                </a:lnTo>
                <a:lnTo>
                  <a:pt x="153055" y="67817"/>
                </a:lnTo>
                <a:lnTo>
                  <a:pt x="105544" y="98310"/>
                </a:lnTo>
                <a:lnTo>
                  <a:pt x="65714" y="133124"/>
                </a:lnTo>
                <a:lnTo>
                  <a:pt x="34480" y="171664"/>
                </a:lnTo>
                <a:lnTo>
                  <a:pt x="12755" y="213336"/>
                </a:lnTo>
                <a:lnTo>
                  <a:pt x="1455" y="257545"/>
                </a:lnTo>
                <a:lnTo>
                  <a:pt x="0" y="280415"/>
                </a:lnTo>
                <a:lnTo>
                  <a:pt x="1455" y="303275"/>
                </a:lnTo>
                <a:lnTo>
                  <a:pt x="12755" y="347403"/>
                </a:lnTo>
                <a:lnTo>
                  <a:pt x="34480" y="388929"/>
                </a:lnTo>
                <a:lnTo>
                  <a:pt x="65714" y="427278"/>
                </a:lnTo>
                <a:lnTo>
                  <a:pt x="105544" y="461873"/>
                </a:lnTo>
                <a:lnTo>
                  <a:pt x="153055" y="492139"/>
                </a:lnTo>
                <a:lnTo>
                  <a:pt x="207332" y="517498"/>
                </a:lnTo>
                <a:lnTo>
                  <a:pt x="267461" y="537376"/>
                </a:lnTo>
                <a:lnTo>
                  <a:pt x="332529" y="551196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6"/>
                </a:lnTo>
                <a:lnTo>
                  <a:pt x="607956" y="537376"/>
                </a:lnTo>
                <a:lnTo>
                  <a:pt x="668119" y="517498"/>
                </a:lnTo>
                <a:lnTo>
                  <a:pt x="722343" y="492139"/>
                </a:lnTo>
                <a:lnTo>
                  <a:pt x="769740" y="461873"/>
                </a:lnTo>
                <a:lnTo>
                  <a:pt x="809425" y="427278"/>
                </a:lnTo>
                <a:lnTo>
                  <a:pt x="840509" y="388929"/>
                </a:lnTo>
                <a:lnTo>
                  <a:pt x="862107" y="347403"/>
                </a:lnTo>
                <a:lnTo>
                  <a:pt x="873331" y="303275"/>
                </a:lnTo>
                <a:lnTo>
                  <a:pt x="874775" y="280415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2095" y="5809488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95"/>
                </a:lnTo>
                <a:lnTo>
                  <a:pt x="299435" y="14386"/>
                </a:lnTo>
                <a:lnTo>
                  <a:pt x="236722" y="31478"/>
                </a:lnTo>
                <a:lnTo>
                  <a:pt x="179405" y="54376"/>
                </a:lnTo>
                <a:lnTo>
                  <a:pt x="128396" y="82486"/>
                </a:lnTo>
                <a:lnTo>
                  <a:pt x="84612" y="115214"/>
                </a:lnTo>
                <a:lnTo>
                  <a:pt x="48966" y="151965"/>
                </a:lnTo>
                <a:lnTo>
                  <a:pt x="22372" y="192145"/>
                </a:lnTo>
                <a:lnTo>
                  <a:pt x="5745" y="235160"/>
                </a:lnTo>
                <a:lnTo>
                  <a:pt x="0" y="280415"/>
                </a:lnTo>
                <a:lnTo>
                  <a:pt x="1455" y="303275"/>
                </a:lnTo>
                <a:lnTo>
                  <a:pt x="12755" y="347403"/>
                </a:lnTo>
                <a:lnTo>
                  <a:pt x="34480" y="388929"/>
                </a:lnTo>
                <a:lnTo>
                  <a:pt x="65714" y="427278"/>
                </a:lnTo>
                <a:lnTo>
                  <a:pt x="105544" y="461873"/>
                </a:lnTo>
                <a:lnTo>
                  <a:pt x="153055" y="492139"/>
                </a:lnTo>
                <a:lnTo>
                  <a:pt x="207332" y="517498"/>
                </a:lnTo>
                <a:lnTo>
                  <a:pt x="267461" y="537376"/>
                </a:lnTo>
                <a:lnTo>
                  <a:pt x="332529" y="551196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6"/>
                </a:lnTo>
                <a:lnTo>
                  <a:pt x="607956" y="537376"/>
                </a:lnTo>
                <a:lnTo>
                  <a:pt x="668119" y="517498"/>
                </a:lnTo>
                <a:lnTo>
                  <a:pt x="722343" y="492139"/>
                </a:lnTo>
                <a:lnTo>
                  <a:pt x="769740" y="461873"/>
                </a:lnTo>
                <a:lnTo>
                  <a:pt x="809425" y="427278"/>
                </a:lnTo>
                <a:lnTo>
                  <a:pt x="840509" y="388929"/>
                </a:lnTo>
                <a:lnTo>
                  <a:pt x="862107" y="347403"/>
                </a:lnTo>
                <a:lnTo>
                  <a:pt x="873331" y="303275"/>
                </a:lnTo>
                <a:lnTo>
                  <a:pt x="874775" y="280415"/>
                </a:lnTo>
                <a:lnTo>
                  <a:pt x="873331" y="257545"/>
                </a:lnTo>
                <a:lnTo>
                  <a:pt x="862107" y="213336"/>
                </a:lnTo>
                <a:lnTo>
                  <a:pt x="840509" y="171664"/>
                </a:lnTo>
                <a:lnTo>
                  <a:pt x="809425" y="133124"/>
                </a:lnTo>
                <a:lnTo>
                  <a:pt x="769740" y="98310"/>
                </a:lnTo>
                <a:lnTo>
                  <a:pt x="722343" y="67817"/>
                </a:lnTo>
                <a:lnTo>
                  <a:pt x="668119" y="42238"/>
                </a:lnTo>
                <a:lnTo>
                  <a:pt x="607956" y="22169"/>
                </a:lnTo>
                <a:lnTo>
                  <a:pt x="542742" y="8203"/>
                </a:lnTo>
                <a:lnTo>
                  <a:pt x="473362" y="936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90649" y="5943600"/>
            <a:ext cx="6807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72226" y="4285488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80415"/>
                </a:moveTo>
                <a:lnTo>
                  <a:pt x="869030" y="235160"/>
                </a:lnTo>
                <a:lnTo>
                  <a:pt x="852403" y="192145"/>
                </a:lnTo>
                <a:lnTo>
                  <a:pt x="825809" y="151965"/>
                </a:lnTo>
                <a:lnTo>
                  <a:pt x="790163" y="115214"/>
                </a:lnTo>
                <a:lnTo>
                  <a:pt x="746378" y="82486"/>
                </a:lnTo>
                <a:lnTo>
                  <a:pt x="695370" y="54376"/>
                </a:lnTo>
                <a:lnTo>
                  <a:pt x="638053" y="31478"/>
                </a:lnTo>
                <a:lnTo>
                  <a:pt x="575340" y="14386"/>
                </a:lnTo>
                <a:lnTo>
                  <a:pt x="508147" y="3695"/>
                </a:lnTo>
                <a:lnTo>
                  <a:pt x="437387" y="0"/>
                </a:lnTo>
                <a:lnTo>
                  <a:pt x="401413" y="936"/>
                </a:lnTo>
                <a:lnTo>
                  <a:pt x="332033" y="8203"/>
                </a:lnTo>
                <a:lnTo>
                  <a:pt x="266819" y="22169"/>
                </a:lnTo>
                <a:lnTo>
                  <a:pt x="206656" y="42238"/>
                </a:lnTo>
                <a:lnTo>
                  <a:pt x="152432" y="67817"/>
                </a:lnTo>
                <a:lnTo>
                  <a:pt x="105035" y="98310"/>
                </a:lnTo>
                <a:lnTo>
                  <a:pt x="65350" y="133124"/>
                </a:lnTo>
                <a:lnTo>
                  <a:pt x="34266" y="171664"/>
                </a:lnTo>
                <a:lnTo>
                  <a:pt x="12668" y="213336"/>
                </a:lnTo>
                <a:lnTo>
                  <a:pt x="1444" y="257545"/>
                </a:lnTo>
                <a:lnTo>
                  <a:pt x="0" y="280415"/>
                </a:lnTo>
                <a:lnTo>
                  <a:pt x="1444" y="303275"/>
                </a:lnTo>
                <a:lnTo>
                  <a:pt x="12668" y="347403"/>
                </a:lnTo>
                <a:lnTo>
                  <a:pt x="34266" y="388929"/>
                </a:lnTo>
                <a:lnTo>
                  <a:pt x="65350" y="427278"/>
                </a:lnTo>
                <a:lnTo>
                  <a:pt x="105035" y="461873"/>
                </a:lnTo>
                <a:lnTo>
                  <a:pt x="152432" y="492139"/>
                </a:lnTo>
                <a:lnTo>
                  <a:pt x="206656" y="517498"/>
                </a:lnTo>
                <a:lnTo>
                  <a:pt x="266819" y="537376"/>
                </a:lnTo>
                <a:lnTo>
                  <a:pt x="332033" y="551196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6"/>
                </a:lnTo>
                <a:lnTo>
                  <a:pt x="607313" y="537376"/>
                </a:lnTo>
                <a:lnTo>
                  <a:pt x="667443" y="517498"/>
                </a:lnTo>
                <a:lnTo>
                  <a:pt x="721720" y="492139"/>
                </a:lnTo>
                <a:lnTo>
                  <a:pt x="769231" y="461873"/>
                </a:lnTo>
                <a:lnTo>
                  <a:pt x="809061" y="427278"/>
                </a:lnTo>
                <a:lnTo>
                  <a:pt x="840295" y="388929"/>
                </a:lnTo>
                <a:lnTo>
                  <a:pt x="862020" y="347403"/>
                </a:lnTo>
                <a:lnTo>
                  <a:pt x="873320" y="303275"/>
                </a:lnTo>
                <a:lnTo>
                  <a:pt x="874775" y="280415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2226" y="4285488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258" y="3695"/>
                </a:lnTo>
                <a:lnTo>
                  <a:pt x="298850" y="14386"/>
                </a:lnTo>
                <a:lnTo>
                  <a:pt x="236050" y="31478"/>
                </a:lnTo>
                <a:lnTo>
                  <a:pt x="178746" y="54376"/>
                </a:lnTo>
                <a:lnTo>
                  <a:pt x="127825" y="82486"/>
                </a:lnTo>
                <a:lnTo>
                  <a:pt x="84173" y="115214"/>
                </a:lnTo>
                <a:lnTo>
                  <a:pt x="48678" y="151965"/>
                </a:lnTo>
                <a:lnTo>
                  <a:pt x="22226" y="192145"/>
                </a:lnTo>
                <a:lnTo>
                  <a:pt x="5704" y="235160"/>
                </a:lnTo>
                <a:lnTo>
                  <a:pt x="0" y="280415"/>
                </a:lnTo>
                <a:lnTo>
                  <a:pt x="1444" y="303275"/>
                </a:lnTo>
                <a:lnTo>
                  <a:pt x="12668" y="347403"/>
                </a:lnTo>
                <a:lnTo>
                  <a:pt x="34266" y="388929"/>
                </a:lnTo>
                <a:lnTo>
                  <a:pt x="65350" y="427278"/>
                </a:lnTo>
                <a:lnTo>
                  <a:pt x="105035" y="461873"/>
                </a:lnTo>
                <a:lnTo>
                  <a:pt x="152432" y="492139"/>
                </a:lnTo>
                <a:lnTo>
                  <a:pt x="206656" y="517498"/>
                </a:lnTo>
                <a:lnTo>
                  <a:pt x="266819" y="537376"/>
                </a:lnTo>
                <a:lnTo>
                  <a:pt x="332033" y="551196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6"/>
                </a:lnTo>
                <a:lnTo>
                  <a:pt x="607313" y="537376"/>
                </a:lnTo>
                <a:lnTo>
                  <a:pt x="667443" y="517498"/>
                </a:lnTo>
                <a:lnTo>
                  <a:pt x="721720" y="492139"/>
                </a:lnTo>
                <a:lnTo>
                  <a:pt x="769231" y="461873"/>
                </a:lnTo>
                <a:lnTo>
                  <a:pt x="809061" y="427278"/>
                </a:lnTo>
                <a:lnTo>
                  <a:pt x="840295" y="388929"/>
                </a:lnTo>
                <a:lnTo>
                  <a:pt x="862020" y="347403"/>
                </a:lnTo>
                <a:lnTo>
                  <a:pt x="873320" y="303275"/>
                </a:lnTo>
                <a:lnTo>
                  <a:pt x="874775" y="280415"/>
                </a:lnTo>
                <a:lnTo>
                  <a:pt x="873320" y="257545"/>
                </a:lnTo>
                <a:lnTo>
                  <a:pt x="862020" y="213336"/>
                </a:lnTo>
                <a:lnTo>
                  <a:pt x="840295" y="171664"/>
                </a:lnTo>
                <a:lnTo>
                  <a:pt x="809061" y="133124"/>
                </a:lnTo>
                <a:lnTo>
                  <a:pt x="769231" y="98310"/>
                </a:lnTo>
                <a:lnTo>
                  <a:pt x="721720" y="67817"/>
                </a:lnTo>
                <a:lnTo>
                  <a:pt x="667443" y="42238"/>
                </a:lnTo>
                <a:lnTo>
                  <a:pt x="607313" y="22169"/>
                </a:lnTo>
                <a:lnTo>
                  <a:pt x="542246" y="8203"/>
                </a:lnTo>
                <a:lnTo>
                  <a:pt x="473156" y="936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6874" y="4419601"/>
            <a:ext cx="668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26380" y="5466590"/>
            <a:ext cx="1493518" cy="617219"/>
          </a:xfrm>
          <a:custGeom>
            <a:avLst/>
            <a:gdLst/>
            <a:ahLst/>
            <a:cxnLst/>
            <a:rect l="l" t="t" r="r" b="b"/>
            <a:pathLst>
              <a:path w="1493519" h="617219">
                <a:moveTo>
                  <a:pt x="746759" y="0"/>
                </a:moveTo>
                <a:lnTo>
                  <a:pt x="685435" y="1026"/>
                </a:lnTo>
                <a:lnTo>
                  <a:pt x="625490" y="4053"/>
                </a:lnTo>
                <a:lnTo>
                  <a:pt x="567116" y="9001"/>
                </a:lnTo>
                <a:lnTo>
                  <a:pt x="510503" y="15788"/>
                </a:lnTo>
                <a:lnTo>
                  <a:pt x="455842" y="24336"/>
                </a:lnTo>
                <a:lnTo>
                  <a:pt x="403325" y="34564"/>
                </a:lnTo>
                <a:lnTo>
                  <a:pt x="353141" y="46392"/>
                </a:lnTo>
                <a:lnTo>
                  <a:pt x="305482" y="59740"/>
                </a:lnTo>
                <a:lnTo>
                  <a:pt x="260539" y="74529"/>
                </a:lnTo>
                <a:lnTo>
                  <a:pt x="218503" y="90677"/>
                </a:lnTo>
                <a:lnTo>
                  <a:pt x="179564" y="108106"/>
                </a:lnTo>
                <a:lnTo>
                  <a:pt x="143914" y="126735"/>
                </a:lnTo>
                <a:lnTo>
                  <a:pt x="83242" y="167274"/>
                </a:lnTo>
                <a:lnTo>
                  <a:pt x="38014" y="211653"/>
                </a:lnTo>
                <a:lnTo>
                  <a:pt x="9758" y="259232"/>
                </a:lnTo>
                <a:lnTo>
                  <a:pt x="0" y="309371"/>
                </a:lnTo>
                <a:lnTo>
                  <a:pt x="2471" y="334504"/>
                </a:lnTo>
                <a:lnTo>
                  <a:pt x="21669" y="383073"/>
                </a:lnTo>
                <a:lnTo>
                  <a:pt x="58602" y="428839"/>
                </a:lnTo>
                <a:lnTo>
                  <a:pt x="111743" y="471153"/>
                </a:lnTo>
                <a:lnTo>
                  <a:pt x="179564" y="509366"/>
                </a:lnTo>
                <a:lnTo>
                  <a:pt x="218503" y="526732"/>
                </a:lnTo>
                <a:lnTo>
                  <a:pt x="260539" y="542829"/>
                </a:lnTo>
                <a:lnTo>
                  <a:pt x="305482" y="557576"/>
                </a:lnTo>
                <a:lnTo>
                  <a:pt x="353141" y="570892"/>
                </a:lnTo>
                <a:lnTo>
                  <a:pt x="403325" y="582696"/>
                </a:lnTo>
                <a:lnTo>
                  <a:pt x="455842" y="592907"/>
                </a:lnTo>
                <a:lnTo>
                  <a:pt x="510503" y="601443"/>
                </a:lnTo>
                <a:lnTo>
                  <a:pt x="567116" y="608224"/>
                </a:lnTo>
                <a:lnTo>
                  <a:pt x="625490" y="613167"/>
                </a:lnTo>
                <a:lnTo>
                  <a:pt x="685435" y="616193"/>
                </a:lnTo>
                <a:lnTo>
                  <a:pt x="746759" y="617219"/>
                </a:lnTo>
                <a:lnTo>
                  <a:pt x="808084" y="616193"/>
                </a:lnTo>
                <a:lnTo>
                  <a:pt x="868029" y="613167"/>
                </a:lnTo>
                <a:lnTo>
                  <a:pt x="926403" y="608224"/>
                </a:lnTo>
                <a:lnTo>
                  <a:pt x="983016" y="601443"/>
                </a:lnTo>
                <a:lnTo>
                  <a:pt x="1037677" y="592907"/>
                </a:lnTo>
                <a:lnTo>
                  <a:pt x="1090194" y="582696"/>
                </a:lnTo>
                <a:lnTo>
                  <a:pt x="1140378" y="570892"/>
                </a:lnTo>
                <a:lnTo>
                  <a:pt x="1188037" y="557576"/>
                </a:lnTo>
                <a:lnTo>
                  <a:pt x="1232980" y="542829"/>
                </a:lnTo>
                <a:lnTo>
                  <a:pt x="1275016" y="526732"/>
                </a:lnTo>
                <a:lnTo>
                  <a:pt x="1313955" y="509366"/>
                </a:lnTo>
                <a:lnTo>
                  <a:pt x="1349605" y="490813"/>
                </a:lnTo>
                <a:lnTo>
                  <a:pt x="1410277" y="450468"/>
                </a:lnTo>
                <a:lnTo>
                  <a:pt x="1455505" y="406347"/>
                </a:lnTo>
                <a:lnTo>
                  <a:pt x="1483761" y="359098"/>
                </a:lnTo>
                <a:lnTo>
                  <a:pt x="1493519" y="309371"/>
                </a:lnTo>
                <a:lnTo>
                  <a:pt x="1491048" y="284022"/>
                </a:lnTo>
                <a:lnTo>
                  <a:pt x="1471850" y="235082"/>
                </a:lnTo>
                <a:lnTo>
                  <a:pt x="1434917" y="189023"/>
                </a:lnTo>
                <a:lnTo>
                  <a:pt x="1381776" y="146484"/>
                </a:lnTo>
                <a:lnTo>
                  <a:pt x="1313955" y="108106"/>
                </a:lnTo>
                <a:lnTo>
                  <a:pt x="1275016" y="90677"/>
                </a:lnTo>
                <a:lnTo>
                  <a:pt x="1232980" y="74529"/>
                </a:lnTo>
                <a:lnTo>
                  <a:pt x="1188037" y="59740"/>
                </a:lnTo>
                <a:lnTo>
                  <a:pt x="1140378" y="46392"/>
                </a:lnTo>
                <a:lnTo>
                  <a:pt x="1090194" y="34564"/>
                </a:lnTo>
                <a:lnTo>
                  <a:pt x="1037677" y="24336"/>
                </a:lnTo>
                <a:lnTo>
                  <a:pt x="983016" y="15788"/>
                </a:lnTo>
                <a:lnTo>
                  <a:pt x="926403" y="9001"/>
                </a:lnTo>
                <a:lnTo>
                  <a:pt x="868029" y="4053"/>
                </a:lnTo>
                <a:lnTo>
                  <a:pt x="808084" y="1026"/>
                </a:lnTo>
                <a:lnTo>
                  <a:pt x="7467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621525" y="5629655"/>
            <a:ext cx="902968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</a:t>
            </a:r>
            <a:r>
              <a:rPr b="1" spc="5" dirty="0">
                <a:latin typeface="Times New Roman"/>
                <a:cs typeface="Times New Roman"/>
              </a:rPr>
              <a:t>,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79065" y="5814060"/>
            <a:ext cx="2154935" cy="300227"/>
          </a:xfrm>
          <a:custGeom>
            <a:avLst/>
            <a:gdLst/>
            <a:ahLst/>
            <a:cxnLst/>
            <a:rect l="l" t="t" r="r" b="b"/>
            <a:pathLst>
              <a:path w="2154935" h="300227">
                <a:moveTo>
                  <a:pt x="2080470" y="44147"/>
                </a:moveTo>
                <a:lnTo>
                  <a:pt x="2078520" y="30493"/>
                </a:lnTo>
                <a:lnTo>
                  <a:pt x="0" y="288035"/>
                </a:lnTo>
                <a:lnTo>
                  <a:pt x="1523" y="300227"/>
                </a:lnTo>
                <a:lnTo>
                  <a:pt x="2080470" y="44147"/>
                </a:lnTo>
                <a:close/>
              </a:path>
              <a:path w="2154935" h="300227">
                <a:moveTo>
                  <a:pt x="2154935" y="27431"/>
                </a:moveTo>
                <a:lnTo>
                  <a:pt x="2074163" y="0"/>
                </a:lnTo>
                <a:lnTo>
                  <a:pt x="2078520" y="30493"/>
                </a:lnTo>
                <a:lnTo>
                  <a:pt x="2090927" y="28955"/>
                </a:lnTo>
                <a:lnTo>
                  <a:pt x="2092451" y="42671"/>
                </a:lnTo>
                <a:lnTo>
                  <a:pt x="2092451" y="69540"/>
                </a:lnTo>
                <a:lnTo>
                  <a:pt x="2154935" y="27431"/>
                </a:lnTo>
                <a:close/>
              </a:path>
              <a:path w="2154935" h="300227">
                <a:moveTo>
                  <a:pt x="2092451" y="42671"/>
                </a:moveTo>
                <a:lnTo>
                  <a:pt x="2090927" y="28955"/>
                </a:lnTo>
                <a:lnTo>
                  <a:pt x="2078520" y="30493"/>
                </a:lnTo>
                <a:lnTo>
                  <a:pt x="2080470" y="44147"/>
                </a:lnTo>
                <a:lnTo>
                  <a:pt x="2092451" y="42671"/>
                </a:lnTo>
                <a:close/>
              </a:path>
              <a:path w="2154935" h="300227">
                <a:moveTo>
                  <a:pt x="2092451" y="69540"/>
                </a:moveTo>
                <a:lnTo>
                  <a:pt x="2092451" y="42671"/>
                </a:lnTo>
                <a:lnTo>
                  <a:pt x="2080470" y="44147"/>
                </a:lnTo>
                <a:lnTo>
                  <a:pt x="2084831" y="74675"/>
                </a:lnTo>
                <a:lnTo>
                  <a:pt x="2092451" y="69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68169" y="2833117"/>
            <a:ext cx="815339" cy="411479"/>
          </a:xfrm>
          <a:custGeom>
            <a:avLst/>
            <a:gdLst/>
            <a:ahLst/>
            <a:cxnLst/>
            <a:rect l="l" t="t" r="r" b="b"/>
            <a:pathLst>
              <a:path w="815339" h="411479">
                <a:moveTo>
                  <a:pt x="749154" y="372291"/>
                </a:moveTo>
                <a:lnTo>
                  <a:pt x="4571" y="0"/>
                </a:lnTo>
                <a:lnTo>
                  <a:pt x="0" y="10667"/>
                </a:lnTo>
                <a:lnTo>
                  <a:pt x="744065" y="382700"/>
                </a:lnTo>
                <a:lnTo>
                  <a:pt x="749154" y="372291"/>
                </a:lnTo>
                <a:close/>
              </a:path>
              <a:path w="815339" h="411479">
                <a:moveTo>
                  <a:pt x="760475" y="411479"/>
                </a:moveTo>
                <a:lnTo>
                  <a:pt x="760475" y="377951"/>
                </a:lnTo>
                <a:lnTo>
                  <a:pt x="755903" y="388619"/>
                </a:lnTo>
                <a:lnTo>
                  <a:pt x="744065" y="382700"/>
                </a:lnTo>
                <a:lnTo>
                  <a:pt x="729995" y="411479"/>
                </a:lnTo>
                <a:lnTo>
                  <a:pt x="760475" y="411479"/>
                </a:lnTo>
                <a:close/>
              </a:path>
              <a:path w="815339" h="411479">
                <a:moveTo>
                  <a:pt x="760475" y="377951"/>
                </a:moveTo>
                <a:lnTo>
                  <a:pt x="749154" y="372291"/>
                </a:lnTo>
                <a:lnTo>
                  <a:pt x="744065" y="382700"/>
                </a:lnTo>
                <a:lnTo>
                  <a:pt x="755903" y="388619"/>
                </a:lnTo>
                <a:lnTo>
                  <a:pt x="760475" y="377951"/>
                </a:lnTo>
                <a:close/>
              </a:path>
              <a:path w="815339" h="411479">
                <a:moveTo>
                  <a:pt x="815339" y="411479"/>
                </a:moveTo>
                <a:lnTo>
                  <a:pt x="763523" y="342899"/>
                </a:lnTo>
                <a:lnTo>
                  <a:pt x="749154" y="372291"/>
                </a:lnTo>
                <a:lnTo>
                  <a:pt x="760475" y="377951"/>
                </a:lnTo>
                <a:lnTo>
                  <a:pt x="760475" y="411479"/>
                </a:lnTo>
                <a:lnTo>
                  <a:pt x="815339" y="411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09318" y="3613405"/>
            <a:ext cx="752856" cy="405383"/>
          </a:xfrm>
          <a:custGeom>
            <a:avLst/>
            <a:gdLst/>
            <a:ahLst/>
            <a:cxnLst/>
            <a:rect l="l" t="t" r="r" b="b"/>
            <a:pathLst>
              <a:path w="752855" h="405383">
                <a:moveTo>
                  <a:pt x="688888" y="40715"/>
                </a:moveTo>
                <a:lnTo>
                  <a:pt x="683012" y="29942"/>
                </a:lnTo>
                <a:lnTo>
                  <a:pt x="0" y="394715"/>
                </a:lnTo>
                <a:lnTo>
                  <a:pt x="4571" y="405383"/>
                </a:lnTo>
                <a:lnTo>
                  <a:pt x="688888" y="40715"/>
                </a:lnTo>
                <a:close/>
              </a:path>
              <a:path w="752855" h="405383">
                <a:moveTo>
                  <a:pt x="752855" y="0"/>
                </a:moveTo>
                <a:lnTo>
                  <a:pt x="667511" y="1523"/>
                </a:lnTo>
                <a:lnTo>
                  <a:pt x="683012" y="29942"/>
                </a:lnTo>
                <a:lnTo>
                  <a:pt x="693419" y="24383"/>
                </a:lnTo>
                <a:lnTo>
                  <a:pt x="699515" y="35051"/>
                </a:lnTo>
                <a:lnTo>
                  <a:pt x="699515" y="60197"/>
                </a:lnTo>
                <a:lnTo>
                  <a:pt x="704087" y="68579"/>
                </a:lnTo>
                <a:lnTo>
                  <a:pt x="752855" y="0"/>
                </a:lnTo>
                <a:close/>
              </a:path>
              <a:path w="752855" h="405383">
                <a:moveTo>
                  <a:pt x="699515" y="35051"/>
                </a:moveTo>
                <a:lnTo>
                  <a:pt x="693419" y="24383"/>
                </a:lnTo>
                <a:lnTo>
                  <a:pt x="683012" y="29942"/>
                </a:lnTo>
                <a:lnTo>
                  <a:pt x="688888" y="40715"/>
                </a:lnTo>
                <a:lnTo>
                  <a:pt x="699515" y="35051"/>
                </a:lnTo>
                <a:close/>
              </a:path>
              <a:path w="752855" h="405383">
                <a:moveTo>
                  <a:pt x="699515" y="60197"/>
                </a:moveTo>
                <a:lnTo>
                  <a:pt x="699515" y="35051"/>
                </a:lnTo>
                <a:lnTo>
                  <a:pt x="688888" y="40715"/>
                </a:lnTo>
                <a:lnTo>
                  <a:pt x="699515" y="60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13404" y="3162300"/>
            <a:ext cx="1493518" cy="615695"/>
          </a:xfrm>
          <a:custGeom>
            <a:avLst/>
            <a:gdLst/>
            <a:ahLst/>
            <a:cxnLst/>
            <a:rect l="l" t="t" r="r" b="b"/>
            <a:pathLst>
              <a:path w="1493519" h="615695">
                <a:moveTo>
                  <a:pt x="746759" y="0"/>
                </a:moveTo>
                <a:lnTo>
                  <a:pt x="685435" y="1015"/>
                </a:lnTo>
                <a:lnTo>
                  <a:pt x="625490" y="4011"/>
                </a:lnTo>
                <a:lnTo>
                  <a:pt x="567116" y="8908"/>
                </a:lnTo>
                <a:lnTo>
                  <a:pt x="510503" y="15630"/>
                </a:lnTo>
                <a:lnTo>
                  <a:pt x="455842" y="24098"/>
                </a:lnTo>
                <a:lnTo>
                  <a:pt x="403325" y="34235"/>
                </a:lnTo>
                <a:lnTo>
                  <a:pt x="353141" y="45963"/>
                </a:lnTo>
                <a:lnTo>
                  <a:pt x="305482" y="59204"/>
                </a:lnTo>
                <a:lnTo>
                  <a:pt x="260539" y="73881"/>
                </a:lnTo>
                <a:lnTo>
                  <a:pt x="218503" y="89915"/>
                </a:lnTo>
                <a:lnTo>
                  <a:pt x="179564" y="107230"/>
                </a:lnTo>
                <a:lnTo>
                  <a:pt x="143914" y="125748"/>
                </a:lnTo>
                <a:lnTo>
                  <a:pt x="83242" y="166079"/>
                </a:lnTo>
                <a:lnTo>
                  <a:pt x="38014" y="210287"/>
                </a:lnTo>
                <a:lnTo>
                  <a:pt x="9758" y="257751"/>
                </a:lnTo>
                <a:lnTo>
                  <a:pt x="0" y="307847"/>
                </a:lnTo>
                <a:lnTo>
                  <a:pt x="2471" y="333186"/>
                </a:lnTo>
                <a:lnTo>
                  <a:pt x="21669" y="382044"/>
                </a:lnTo>
                <a:lnTo>
                  <a:pt x="58602" y="427958"/>
                </a:lnTo>
                <a:lnTo>
                  <a:pt x="111743" y="470305"/>
                </a:lnTo>
                <a:lnTo>
                  <a:pt x="179564" y="508465"/>
                </a:lnTo>
                <a:lnTo>
                  <a:pt x="218503" y="525779"/>
                </a:lnTo>
                <a:lnTo>
                  <a:pt x="260539" y="541814"/>
                </a:lnTo>
                <a:lnTo>
                  <a:pt x="305482" y="556491"/>
                </a:lnTo>
                <a:lnTo>
                  <a:pt x="353141" y="569732"/>
                </a:lnTo>
                <a:lnTo>
                  <a:pt x="403325" y="581460"/>
                </a:lnTo>
                <a:lnTo>
                  <a:pt x="455842" y="591597"/>
                </a:lnTo>
                <a:lnTo>
                  <a:pt x="510503" y="600065"/>
                </a:lnTo>
                <a:lnTo>
                  <a:pt x="567116" y="606787"/>
                </a:lnTo>
                <a:lnTo>
                  <a:pt x="625490" y="611684"/>
                </a:lnTo>
                <a:lnTo>
                  <a:pt x="685435" y="614680"/>
                </a:lnTo>
                <a:lnTo>
                  <a:pt x="746759" y="615695"/>
                </a:lnTo>
                <a:lnTo>
                  <a:pt x="808084" y="614680"/>
                </a:lnTo>
                <a:lnTo>
                  <a:pt x="868029" y="611684"/>
                </a:lnTo>
                <a:lnTo>
                  <a:pt x="926403" y="606787"/>
                </a:lnTo>
                <a:lnTo>
                  <a:pt x="983016" y="600065"/>
                </a:lnTo>
                <a:lnTo>
                  <a:pt x="1037677" y="591597"/>
                </a:lnTo>
                <a:lnTo>
                  <a:pt x="1090194" y="581460"/>
                </a:lnTo>
                <a:lnTo>
                  <a:pt x="1140378" y="569732"/>
                </a:lnTo>
                <a:lnTo>
                  <a:pt x="1188037" y="556491"/>
                </a:lnTo>
                <a:lnTo>
                  <a:pt x="1232980" y="541814"/>
                </a:lnTo>
                <a:lnTo>
                  <a:pt x="1275016" y="525779"/>
                </a:lnTo>
                <a:lnTo>
                  <a:pt x="1313955" y="508465"/>
                </a:lnTo>
                <a:lnTo>
                  <a:pt x="1349605" y="489947"/>
                </a:lnTo>
                <a:lnTo>
                  <a:pt x="1410277" y="449616"/>
                </a:lnTo>
                <a:lnTo>
                  <a:pt x="1455505" y="405408"/>
                </a:lnTo>
                <a:lnTo>
                  <a:pt x="1483761" y="357944"/>
                </a:lnTo>
                <a:lnTo>
                  <a:pt x="1493519" y="307847"/>
                </a:lnTo>
                <a:lnTo>
                  <a:pt x="1491048" y="282509"/>
                </a:lnTo>
                <a:lnTo>
                  <a:pt x="1471850" y="233651"/>
                </a:lnTo>
                <a:lnTo>
                  <a:pt x="1434917" y="187737"/>
                </a:lnTo>
                <a:lnTo>
                  <a:pt x="1381776" y="145390"/>
                </a:lnTo>
                <a:lnTo>
                  <a:pt x="1313955" y="107230"/>
                </a:lnTo>
                <a:lnTo>
                  <a:pt x="1275016" y="89915"/>
                </a:lnTo>
                <a:lnTo>
                  <a:pt x="1232980" y="73881"/>
                </a:lnTo>
                <a:lnTo>
                  <a:pt x="1188037" y="59204"/>
                </a:lnTo>
                <a:lnTo>
                  <a:pt x="1140378" y="45963"/>
                </a:lnTo>
                <a:lnTo>
                  <a:pt x="1090194" y="34235"/>
                </a:lnTo>
                <a:lnTo>
                  <a:pt x="1037677" y="24098"/>
                </a:lnTo>
                <a:lnTo>
                  <a:pt x="983016" y="15630"/>
                </a:lnTo>
                <a:lnTo>
                  <a:pt x="926403" y="8908"/>
                </a:lnTo>
                <a:lnTo>
                  <a:pt x="868029" y="4011"/>
                </a:lnTo>
                <a:lnTo>
                  <a:pt x="808084" y="1015"/>
                </a:lnTo>
                <a:lnTo>
                  <a:pt x="7467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74438" y="3325369"/>
            <a:ext cx="1176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452359" y="4056888"/>
            <a:ext cx="1472183" cy="1417319"/>
          </a:xfrm>
          <a:custGeom>
            <a:avLst/>
            <a:gdLst/>
            <a:ahLst/>
            <a:cxnLst/>
            <a:rect l="l" t="t" r="r" b="b"/>
            <a:pathLst>
              <a:path w="1472183" h="1417319">
                <a:moveTo>
                  <a:pt x="736091" y="0"/>
                </a:moveTo>
                <a:lnTo>
                  <a:pt x="675670" y="2347"/>
                </a:lnTo>
                <a:lnTo>
                  <a:pt x="616602" y="9267"/>
                </a:lnTo>
                <a:lnTo>
                  <a:pt x="559078" y="20579"/>
                </a:lnTo>
                <a:lnTo>
                  <a:pt x="503285" y="36100"/>
                </a:lnTo>
                <a:lnTo>
                  <a:pt x="449413" y="55649"/>
                </a:lnTo>
                <a:lnTo>
                  <a:pt x="397649" y="79045"/>
                </a:lnTo>
                <a:lnTo>
                  <a:pt x="348183" y="106105"/>
                </a:lnTo>
                <a:lnTo>
                  <a:pt x="301203" y="136647"/>
                </a:lnTo>
                <a:lnTo>
                  <a:pt x="256897" y="170491"/>
                </a:lnTo>
                <a:lnTo>
                  <a:pt x="215455" y="207454"/>
                </a:lnTo>
                <a:lnTo>
                  <a:pt x="177064" y="247354"/>
                </a:lnTo>
                <a:lnTo>
                  <a:pt x="141914" y="290011"/>
                </a:lnTo>
                <a:lnTo>
                  <a:pt x="110193" y="335241"/>
                </a:lnTo>
                <a:lnTo>
                  <a:pt x="82090" y="382863"/>
                </a:lnTo>
                <a:lnTo>
                  <a:pt x="57792" y="432696"/>
                </a:lnTo>
                <a:lnTo>
                  <a:pt x="37490" y="484558"/>
                </a:lnTo>
                <a:lnTo>
                  <a:pt x="21371" y="538267"/>
                </a:lnTo>
                <a:lnTo>
                  <a:pt x="9624" y="593642"/>
                </a:lnTo>
                <a:lnTo>
                  <a:pt x="2437" y="650500"/>
                </a:lnTo>
                <a:lnTo>
                  <a:pt x="0" y="708659"/>
                </a:lnTo>
                <a:lnTo>
                  <a:pt x="2437" y="766819"/>
                </a:lnTo>
                <a:lnTo>
                  <a:pt x="9624" y="823677"/>
                </a:lnTo>
                <a:lnTo>
                  <a:pt x="21371" y="879052"/>
                </a:lnTo>
                <a:lnTo>
                  <a:pt x="37490" y="932761"/>
                </a:lnTo>
                <a:lnTo>
                  <a:pt x="57792" y="984623"/>
                </a:lnTo>
                <a:lnTo>
                  <a:pt x="82090" y="1034456"/>
                </a:lnTo>
                <a:lnTo>
                  <a:pt x="110193" y="1082078"/>
                </a:lnTo>
                <a:lnTo>
                  <a:pt x="141914" y="1127308"/>
                </a:lnTo>
                <a:lnTo>
                  <a:pt x="177064" y="1169965"/>
                </a:lnTo>
                <a:lnTo>
                  <a:pt x="215455" y="1209865"/>
                </a:lnTo>
                <a:lnTo>
                  <a:pt x="256897" y="1246828"/>
                </a:lnTo>
                <a:lnTo>
                  <a:pt x="301203" y="1280672"/>
                </a:lnTo>
                <a:lnTo>
                  <a:pt x="348183" y="1311214"/>
                </a:lnTo>
                <a:lnTo>
                  <a:pt x="397649" y="1338274"/>
                </a:lnTo>
                <a:lnTo>
                  <a:pt x="449413" y="1361670"/>
                </a:lnTo>
                <a:lnTo>
                  <a:pt x="503285" y="1381219"/>
                </a:lnTo>
                <a:lnTo>
                  <a:pt x="559078" y="1396740"/>
                </a:lnTo>
                <a:lnTo>
                  <a:pt x="616602" y="1408052"/>
                </a:lnTo>
                <a:lnTo>
                  <a:pt x="675670" y="1414972"/>
                </a:lnTo>
                <a:lnTo>
                  <a:pt x="736091" y="1417319"/>
                </a:lnTo>
                <a:lnTo>
                  <a:pt x="796513" y="1414972"/>
                </a:lnTo>
                <a:lnTo>
                  <a:pt x="855581" y="1408052"/>
                </a:lnTo>
                <a:lnTo>
                  <a:pt x="913105" y="1396740"/>
                </a:lnTo>
                <a:lnTo>
                  <a:pt x="968898" y="1381219"/>
                </a:lnTo>
                <a:lnTo>
                  <a:pt x="1022770" y="1361670"/>
                </a:lnTo>
                <a:lnTo>
                  <a:pt x="1074534" y="1338274"/>
                </a:lnTo>
                <a:lnTo>
                  <a:pt x="1124000" y="1311214"/>
                </a:lnTo>
                <a:lnTo>
                  <a:pt x="1170980" y="1280672"/>
                </a:lnTo>
                <a:lnTo>
                  <a:pt x="1215286" y="1246828"/>
                </a:lnTo>
                <a:lnTo>
                  <a:pt x="1256728" y="1209865"/>
                </a:lnTo>
                <a:lnTo>
                  <a:pt x="1295118" y="1169965"/>
                </a:lnTo>
                <a:lnTo>
                  <a:pt x="1330269" y="1127308"/>
                </a:lnTo>
                <a:lnTo>
                  <a:pt x="1361990" y="1082078"/>
                </a:lnTo>
                <a:lnTo>
                  <a:pt x="1390093" y="1034456"/>
                </a:lnTo>
                <a:lnTo>
                  <a:pt x="1414391" y="984623"/>
                </a:lnTo>
                <a:lnTo>
                  <a:pt x="1434693" y="932761"/>
                </a:lnTo>
                <a:lnTo>
                  <a:pt x="1450812" y="879052"/>
                </a:lnTo>
                <a:lnTo>
                  <a:pt x="1462559" y="823677"/>
                </a:lnTo>
                <a:lnTo>
                  <a:pt x="1469746" y="766819"/>
                </a:lnTo>
                <a:lnTo>
                  <a:pt x="1472183" y="708659"/>
                </a:lnTo>
                <a:lnTo>
                  <a:pt x="1469746" y="650500"/>
                </a:lnTo>
                <a:lnTo>
                  <a:pt x="1462559" y="593642"/>
                </a:lnTo>
                <a:lnTo>
                  <a:pt x="1450812" y="538267"/>
                </a:lnTo>
                <a:lnTo>
                  <a:pt x="1434693" y="484558"/>
                </a:lnTo>
                <a:lnTo>
                  <a:pt x="1414391" y="432696"/>
                </a:lnTo>
                <a:lnTo>
                  <a:pt x="1390093" y="382863"/>
                </a:lnTo>
                <a:lnTo>
                  <a:pt x="1361990" y="335241"/>
                </a:lnTo>
                <a:lnTo>
                  <a:pt x="1330269" y="290011"/>
                </a:lnTo>
                <a:lnTo>
                  <a:pt x="1295118" y="247354"/>
                </a:lnTo>
                <a:lnTo>
                  <a:pt x="1256728" y="207454"/>
                </a:lnTo>
                <a:lnTo>
                  <a:pt x="1215286" y="170491"/>
                </a:lnTo>
                <a:lnTo>
                  <a:pt x="1170980" y="136647"/>
                </a:lnTo>
                <a:lnTo>
                  <a:pt x="1124000" y="106105"/>
                </a:lnTo>
                <a:lnTo>
                  <a:pt x="1074534" y="79045"/>
                </a:lnTo>
                <a:lnTo>
                  <a:pt x="1022770" y="55649"/>
                </a:lnTo>
                <a:lnTo>
                  <a:pt x="968898" y="36100"/>
                </a:lnTo>
                <a:lnTo>
                  <a:pt x="913105" y="20579"/>
                </a:lnTo>
                <a:lnTo>
                  <a:pt x="855581" y="9267"/>
                </a:lnTo>
                <a:lnTo>
                  <a:pt x="796513" y="2347"/>
                </a:lnTo>
                <a:lnTo>
                  <a:pt x="7360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51493" y="4344924"/>
            <a:ext cx="1073785" cy="836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5226" algn="ctr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  <a:p>
            <a:pPr marL="12696" marR="12696" algn="ctr">
              <a:spcBef>
                <a:spcPts val="10"/>
              </a:spcBef>
            </a:pP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C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,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96257" y="3499105"/>
            <a:ext cx="2342387" cy="1045463"/>
          </a:xfrm>
          <a:custGeom>
            <a:avLst/>
            <a:gdLst/>
            <a:ahLst/>
            <a:cxnLst/>
            <a:rect l="l" t="t" r="r" b="b"/>
            <a:pathLst>
              <a:path w="2342387" h="1045463">
                <a:moveTo>
                  <a:pt x="2276575" y="1004046"/>
                </a:moveTo>
                <a:lnTo>
                  <a:pt x="6095" y="0"/>
                </a:lnTo>
                <a:lnTo>
                  <a:pt x="0" y="12191"/>
                </a:lnTo>
                <a:lnTo>
                  <a:pt x="2271391" y="1015970"/>
                </a:lnTo>
                <a:lnTo>
                  <a:pt x="2276575" y="1004046"/>
                </a:lnTo>
                <a:close/>
              </a:path>
              <a:path w="2342387" h="1045463">
                <a:moveTo>
                  <a:pt x="2287523" y="1043884"/>
                </a:moveTo>
                <a:lnTo>
                  <a:pt x="2287523" y="1008887"/>
                </a:lnTo>
                <a:lnTo>
                  <a:pt x="2282951" y="1021079"/>
                </a:lnTo>
                <a:lnTo>
                  <a:pt x="2271391" y="1015970"/>
                </a:lnTo>
                <a:lnTo>
                  <a:pt x="2258567" y="1045463"/>
                </a:lnTo>
                <a:lnTo>
                  <a:pt x="2287523" y="1043884"/>
                </a:lnTo>
                <a:close/>
              </a:path>
              <a:path w="2342387" h="1045463">
                <a:moveTo>
                  <a:pt x="2287523" y="1008887"/>
                </a:moveTo>
                <a:lnTo>
                  <a:pt x="2276575" y="1004046"/>
                </a:lnTo>
                <a:lnTo>
                  <a:pt x="2271391" y="1015970"/>
                </a:lnTo>
                <a:lnTo>
                  <a:pt x="2282951" y="1021079"/>
                </a:lnTo>
                <a:lnTo>
                  <a:pt x="2287523" y="1008887"/>
                </a:lnTo>
                <a:close/>
              </a:path>
              <a:path w="2342387" h="1045463">
                <a:moveTo>
                  <a:pt x="2342387" y="1040891"/>
                </a:moveTo>
                <a:lnTo>
                  <a:pt x="2289047" y="975359"/>
                </a:lnTo>
                <a:lnTo>
                  <a:pt x="2276575" y="1004046"/>
                </a:lnTo>
                <a:lnTo>
                  <a:pt x="2287523" y="1008887"/>
                </a:lnTo>
                <a:lnTo>
                  <a:pt x="2287523" y="1043884"/>
                </a:lnTo>
                <a:lnTo>
                  <a:pt x="2342387" y="1040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8047" y="4622294"/>
            <a:ext cx="1720595" cy="86867"/>
          </a:xfrm>
          <a:custGeom>
            <a:avLst/>
            <a:gdLst/>
            <a:ahLst/>
            <a:cxnLst/>
            <a:rect l="l" t="t" r="r" b="b"/>
            <a:pathLst>
              <a:path w="1720595" h="86867">
                <a:moveTo>
                  <a:pt x="1645286" y="42341"/>
                </a:moveTo>
                <a:lnTo>
                  <a:pt x="0" y="0"/>
                </a:lnTo>
                <a:lnTo>
                  <a:pt x="0" y="13715"/>
                </a:lnTo>
                <a:lnTo>
                  <a:pt x="1645012" y="56050"/>
                </a:lnTo>
                <a:lnTo>
                  <a:pt x="1645286" y="42341"/>
                </a:lnTo>
                <a:close/>
              </a:path>
              <a:path w="1720595" h="86867">
                <a:moveTo>
                  <a:pt x="1658111" y="80558"/>
                </a:moveTo>
                <a:lnTo>
                  <a:pt x="1658111" y="56387"/>
                </a:lnTo>
                <a:lnTo>
                  <a:pt x="1645012" y="56050"/>
                </a:lnTo>
                <a:lnTo>
                  <a:pt x="1644395" y="86867"/>
                </a:lnTo>
                <a:lnTo>
                  <a:pt x="1658111" y="80558"/>
                </a:lnTo>
                <a:close/>
              </a:path>
              <a:path w="1720595" h="86867">
                <a:moveTo>
                  <a:pt x="1658111" y="56387"/>
                </a:moveTo>
                <a:lnTo>
                  <a:pt x="1658111" y="42671"/>
                </a:lnTo>
                <a:lnTo>
                  <a:pt x="1645286" y="42341"/>
                </a:lnTo>
                <a:lnTo>
                  <a:pt x="1645012" y="56050"/>
                </a:lnTo>
                <a:lnTo>
                  <a:pt x="1658111" y="56387"/>
                </a:lnTo>
                <a:close/>
              </a:path>
              <a:path w="1720595" h="86867">
                <a:moveTo>
                  <a:pt x="1720595" y="51815"/>
                </a:moveTo>
                <a:lnTo>
                  <a:pt x="1645919" y="10667"/>
                </a:lnTo>
                <a:lnTo>
                  <a:pt x="1645286" y="42341"/>
                </a:lnTo>
                <a:lnTo>
                  <a:pt x="1658111" y="42671"/>
                </a:lnTo>
                <a:lnTo>
                  <a:pt x="1658111" y="80558"/>
                </a:lnTo>
                <a:lnTo>
                  <a:pt x="1720595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29044" y="5231893"/>
            <a:ext cx="775715" cy="519683"/>
          </a:xfrm>
          <a:custGeom>
            <a:avLst/>
            <a:gdLst/>
            <a:ahLst/>
            <a:cxnLst/>
            <a:rect l="l" t="t" r="r" b="b"/>
            <a:pathLst>
              <a:path w="775715" h="519683">
                <a:moveTo>
                  <a:pt x="715224" y="47947"/>
                </a:moveTo>
                <a:lnTo>
                  <a:pt x="708418" y="37737"/>
                </a:lnTo>
                <a:lnTo>
                  <a:pt x="0" y="509015"/>
                </a:lnTo>
                <a:lnTo>
                  <a:pt x="7619" y="519683"/>
                </a:lnTo>
                <a:lnTo>
                  <a:pt x="715224" y="47947"/>
                </a:lnTo>
                <a:close/>
              </a:path>
              <a:path w="775715" h="519683">
                <a:moveTo>
                  <a:pt x="775715" y="0"/>
                </a:moveTo>
                <a:lnTo>
                  <a:pt x="690371" y="10667"/>
                </a:lnTo>
                <a:lnTo>
                  <a:pt x="708418" y="37737"/>
                </a:lnTo>
                <a:lnTo>
                  <a:pt x="719327" y="30479"/>
                </a:lnTo>
                <a:lnTo>
                  <a:pt x="725423" y="41147"/>
                </a:lnTo>
                <a:lnTo>
                  <a:pt x="725423" y="63245"/>
                </a:lnTo>
                <a:lnTo>
                  <a:pt x="733043" y="74675"/>
                </a:lnTo>
                <a:lnTo>
                  <a:pt x="775715" y="0"/>
                </a:lnTo>
                <a:close/>
              </a:path>
              <a:path w="775715" h="519683">
                <a:moveTo>
                  <a:pt x="725423" y="41147"/>
                </a:moveTo>
                <a:lnTo>
                  <a:pt x="719327" y="30479"/>
                </a:lnTo>
                <a:lnTo>
                  <a:pt x="708418" y="37737"/>
                </a:lnTo>
                <a:lnTo>
                  <a:pt x="715224" y="47947"/>
                </a:lnTo>
                <a:lnTo>
                  <a:pt x="725423" y="41147"/>
                </a:lnTo>
                <a:close/>
              </a:path>
              <a:path w="775715" h="519683">
                <a:moveTo>
                  <a:pt x="725423" y="63245"/>
                </a:moveTo>
                <a:lnTo>
                  <a:pt x="725423" y="41147"/>
                </a:lnTo>
                <a:lnTo>
                  <a:pt x="715224" y="47947"/>
                </a:lnTo>
                <a:lnTo>
                  <a:pt x="725423" y="63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60752" y="500379"/>
            <a:ext cx="7322820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lnSpc>
                <a:spcPts val="5234"/>
              </a:lnSpc>
            </a:pPr>
            <a:r>
              <a:rPr sz="4400" dirty="0">
                <a:latin typeface="Arial"/>
                <a:cs typeface="Arial"/>
              </a:rPr>
              <a:t>B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spc="-5" dirty="0">
                <a:latin typeface="Arial"/>
                <a:cs typeface="Arial"/>
              </a:rPr>
              <a:t>TT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M </a:t>
            </a:r>
            <a:r>
              <a:rPr sz="4400" spc="-15" dirty="0">
                <a:latin typeface="Arial"/>
                <a:cs typeface="Arial"/>
              </a:rPr>
              <a:t>U</a:t>
            </a:r>
            <a:r>
              <a:rPr sz="4400" dirty="0">
                <a:latin typeface="Arial"/>
                <a:cs typeface="Arial"/>
              </a:rPr>
              <a:t>P </a:t>
            </a:r>
            <a:r>
              <a:rPr sz="4400" spc="-5" dirty="0">
                <a:latin typeface="Arial"/>
                <a:cs typeface="Arial"/>
              </a:rPr>
              <a:t>IN</a:t>
            </a:r>
            <a:r>
              <a:rPr sz="4400" spc="-20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3469157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(3/3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267957" y="3151377"/>
          <a:ext cx="4229095" cy="379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027"/>
                <a:gridCol w="365759"/>
                <a:gridCol w="569975"/>
                <a:gridCol w="1510283"/>
                <a:gridCol w="1178051"/>
              </a:tblGrid>
              <a:tr h="189992"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99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802" y="2152903"/>
            <a:ext cx="8177529" cy="2640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1600954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36" dirty="0">
                <a:latin typeface="Century Gothic"/>
                <a:cs typeface="Century Gothic"/>
              </a:rPr>
              <a:t>M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 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ng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h d</a:t>
            </a:r>
            <a:r>
              <a:rPr sz="2800" spc="-25" dirty="0">
                <a:latin typeface="Century Gothic"/>
                <a:cs typeface="Century Gothic"/>
              </a:rPr>
              <a:t>ah</a:t>
            </a:r>
            <a:r>
              <a:rPr sz="2800" spc="-15" dirty="0">
                <a:latin typeface="Century Gothic"/>
                <a:cs typeface="Century Gothic"/>
              </a:rPr>
              <a:t>ulu.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4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marR="12696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mb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0" dirty="0">
                <a:latin typeface="Century Gothic"/>
                <a:cs typeface="Century Gothic"/>
              </a:rPr>
              <a:t>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ha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 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mbi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3474" marR="12696" indent="-2947990"/>
            <a:r>
              <a:rPr spc="-5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P 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OW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IN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 </a:t>
            </a:r>
            <a:r>
              <a:rPr spc="-5" dirty="0">
                <a:latin typeface="Arial"/>
                <a:cs typeface="Arial"/>
              </a:rPr>
              <a:t>(1/3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2801" y="2088896"/>
            <a:ext cx="8275955" cy="35807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12696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rul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samp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mua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4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0" dirty="0">
                <a:latin typeface="Century Gothic"/>
                <a:cs typeface="Century Gothic"/>
              </a:rPr>
              <a:t>Butuh 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 </a:t>
            </a:r>
            <a:r>
              <a:rPr sz="2800" spc="-20" dirty="0">
                <a:latin typeface="Century Gothic"/>
                <a:cs typeface="Century Gothic"/>
              </a:rPr>
              <a:t>stub 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18"/>
              </a:spcBef>
            </a:pPr>
            <a:endParaRPr sz="600"/>
          </a:p>
          <a:p>
            <a:pPr marL="641779" marR="357390" indent="-228527">
              <a:lnSpc>
                <a:spcPct val="100099"/>
              </a:lnSpc>
            </a:pPr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2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mul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mul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‘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5" dirty="0">
                <a:latin typeface="Century Gothic"/>
                <a:cs typeface="Century Gothic"/>
              </a:rPr>
              <a:t>g’ 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ng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ub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15" dirty="0">
                <a:latin typeface="Century Gothic"/>
                <a:cs typeface="Century Gothic"/>
              </a:rPr>
              <a:t> 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ng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d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ta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mul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61281" marR="12696" indent="-2949894"/>
            <a:r>
              <a:rPr spc="-5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P 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OW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IN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 </a:t>
            </a:r>
            <a:r>
              <a:rPr spc="-5" dirty="0">
                <a:latin typeface="Arial"/>
                <a:cs typeface="Arial"/>
              </a:rPr>
              <a:t>(2/3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8833" y="2118363"/>
            <a:ext cx="792479" cy="400811"/>
          </a:xfrm>
          <a:custGeom>
            <a:avLst/>
            <a:gdLst/>
            <a:ahLst/>
            <a:cxnLst/>
            <a:rect l="l" t="t" r="r" b="b"/>
            <a:pathLst>
              <a:path w="792479" h="400811">
                <a:moveTo>
                  <a:pt x="50291" y="0"/>
                </a:moveTo>
                <a:lnTo>
                  <a:pt x="12533" y="16481"/>
                </a:lnTo>
                <a:lnTo>
                  <a:pt x="0" y="350519"/>
                </a:lnTo>
                <a:lnTo>
                  <a:pt x="2082" y="364673"/>
                </a:lnTo>
                <a:lnTo>
                  <a:pt x="28322" y="395638"/>
                </a:lnTo>
                <a:lnTo>
                  <a:pt x="742187" y="400811"/>
                </a:lnTo>
                <a:lnTo>
                  <a:pt x="756341" y="398729"/>
                </a:lnTo>
                <a:lnTo>
                  <a:pt x="787306" y="372489"/>
                </a:lnTo>
                <a:lnTo>
                  <a:pt x="792479" y="48767"/>
                </a:lnTo>
                <a:lnTo>
                  <a:pt x="790335" y="34540"/>
                </a:lnTo>
                <a:lnTo>
                  <a:pt x="763391" y="4518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53201" y="2827019"/>
            <a:ext cx="790955" cy="403859"/>
          </a:xfrm>
          <a:custGeom>
            <a:avLst/>
            <a:gdLst/>
            <a:ahLst/>
            <a:cxnLst/>
            <a:rect l="l" t="t" r="r" b="b"/>
            <a:pathLst>
              <a:path w="790955" h="403859">
                <a:moveTo>
                  <a:pt x="50291" y="0"/>
                </a:moveTo>
                <a:lnTo>
                  <a:pt x="12954" y="16868"/>
                </a:lnTo>
                <a:lnTo>
                  <a:pt x="0" y="353567"/>
                </a:lnTo>
                <a:lnTo>
                  <a:pt x="2082" y="367721"/>
                </a:lnTo>
                <a:lnTo>
                  <a:pt x="28322" y="398686"/>
                </a:lnTo>
                <a:lnTo>
                  <a:pt x="740663" y="403859"/>
                </a:lnTo>
                <a:lnTo>
                  <a:pt x="754817" y="401777"/>
                </a:lnTo>
                <a:lnTo>
                  <a:pt x="785782" y="375537"/>
                </a:lnTo>
                <a:lnTo>
                  <a:pt x="790955" y="50291"/>
                </a:lnTo>
                <a:lnTo>
                  <a:pt x="788873" y="36138"/>
                </a:lnTo>
                <a:lnTo>
                  <a:pt x="762633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74281" y="2820925"/>
            <a:ext cx="794003" cy="400811"/>
          </a:xfrm>
          <a:custGeom>
            <a:avLst/>
            <a:gdLst/>
            <a:ahLst/>
            <a:cxnLst/>
            <a:rect l="l" t="t" r="r" b="b"/>
            <a:pathLst>
              <a:path w="794003" h="400811">
                <a:moveTo>
                  <a:pt x="50291" y="0"/>
                </a:moveTo>
                <a:lnTo>
                  <a:pt x="12954" y="16868"/>
                </a:lnTo>
                <a:lnTo>
                  <a:pt x="0" y="350519"/>
                </a:lnTo>
                <a:lnTo>
                  <a:pt x="2082" y="364673"/>
                </a:lnTo>
                <a:lnTo>
                  <a:pt x="28322" y="395638"/>
                </a:lnTo>
                <a:lnTo>
                  <a:pt x="743711" y="400811"/>
                </a:lnTo>
                <a:lnTo>
                  <a:pt x="757865" y="398729"/>
                </a:lnTo>
                <a:lnTo>
                  <a:pt x="788830" y="372489"/>
                </a:lnTo>
                <a:lnTo>
                  <a:pt x="794003" y="50291"/>
                </a:lnTo>
                <a:lnTo>
                  <a:pt x="791921" y="36138"/>
                </a:lnTo>
                <a:lnTo>
                  <a:pt x="765681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8407" y="2813306"/>
            <a:ext cx="787908" cy="400811"/>
          </a:xfrm>
          <a:custGeom>
            <a:avLst/>
            <a:gdLst/>
            <a:ahLst/>
            <a:cxnLst/>
            <a:rect l="l" t="t" r="r" b="b"/>
            <a:pathLst>
              <a:path w="787907" h="400811">
                <a:moveTo>
                  <a:pt x="50291" y="0"/>
                </a:moveTo>
                <a:lnTo>
                  <a:pt x="12426" y="16868"/>
                </a:lnTo>
                <a:lnTo>
                  <a:pt x="0" y="350519"/>
                </a:lnTo>
                <a:lnTo>
                  <a:pt x="1962" y="365224"/>
                </a:lnTo>
                <a:lnTo>
                  <a:pt x="27656" y="395905"/>
                </a:lnTo>
                <a:lnTo>
                  <a:pt x="739139" y="400811"/>
                </a:lnTo>
                <a:lnTo>
                  <a:pt x="753367" y="398790"/>
                </a:lnTo>
                <a:lnTo>
                  <a:pt x="783389" y="372383"/>
                </a:lnTo>
                <a:lnTo>
                  <a:pt x="787907" y="50291"/>
                </a:lnTo>
                <a:lnTo>
                  <a:pt x="785895" y="35932"/>
                </a:lnTo>
                <a:lnTo>
                  <a:pt x="760060" y="4800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8407" y="3499105"/>
            <a:ext cx="787908" cy="400811"/>
          </a:xfrm>
          <a:custGeom>
            <a:avLst/>
            <a:gdLst/>
            <a:ahLst/>
            <a:cxnLst/>
            <a:rect l="l" t="t" r="r" b="b"/>
            <a:pathLst>
              <a:path w="787907" h="400811">
                <a:moveTo>
                  <a:pt x="50291" y="0"/>
                </a:moveTo>
                <a:lnTo>
                  <a:pt x="12426" y="16868"/>
                </a:lnTo>
                <a:lnTo>
                  <a:pt x="0" y="350519"/>
                </a:lnTo>
                <a:lnTo>
                  <a:pt x="1962" y="365224"/>
                </a:lnTo>
                <a:lnTo>
                  <a:pt x="27656" y="395905"/>
                </a:lnTo>
                <a:lnTo>
                  <a:pt x="739139" y="400811"/>
                </a:lnTo>
                <a:lnTo>
                  <a:pt x="753367" y="398790"/>
                </a:lnTo>
                <a:lnTo>
                  <a:pt x="783389" y="372383"/>
                </a:lnTo>
                <a:lnTo>
                  <a:pt x="787907" y="50291"/>
                </a:lnTo>
                <a:lnTo>
                  <a:pt x="785895" y="35932"/>
                </a:lnTo>
                <a:lnTo>
                  <a:pt x="760060" y="4800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4803" y="3506726"/>
            <a:ext cx="789431" cy="402334"/>
          </a:xfrm>
          <a:custGeom>
            <a:avLst/>
            <a:gdLst/>
            <a:ahLst/>
            <a:cxnLst/>
            <a:rect l="l" t="t" r="r" b="b"/>
            <a:pathLst>
              <a:path w="789431" h="402335">
                <a:moveTo>
                  <a:pt x="50291" y="0"/>
                </a:moveTo>
                <a:lnTo>
                  <a:pt x="12954" y="16868"/>
                </a:lnTo>
                <a:lnTo>
                  <a:pt x="0" y="352043"/>
                </a:lnTo>
                <a:lnTo>
                  <a:pt x="2082" y="366197"/>
                </a:lnTo>
                <a:lnTo>
                  <a:pt x="28322" y="397162"/>
                </a:lnTo>
                <a:lnTo>
                  <a:pt x="739139" y="402335"/>
                </a:lnTo>
                <a:lnTo>
                  <a:pt x="753293" y="400253"/>
                </a:lnTo>
                <a:lnTo>
                  <a:pt x="784258" y="374013"/>
                </a:lnTo>
                <a:lnTo>
                  <a:pt x="789431" y="50291"/>
                </a:lnTo>
                <a:lnTo>
                  <a:pt x="787349" y="36138"/>
                </a:lnTo>
                <a:lnTo>
                  <a:pt x="761109" y="5173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7064" y="3520441"/>
            <a:ext cx="787908" cy="405383"/>
          </a:xfrm>
          <a:custGeom>
            <a:avLst/>
            <a:gdLst/>
            <a:ahLst/>
            <a:cxnLst/>
            <a:rect l="l" t="t" r="r" b="b"/>
            <a:pathLst>
              <a:path w="787907" h="405383">
                <a:moveTo>
                  <a:pt x="50291" y="0"/>
                </a:moveTo>
                <a:lnTo>
                  <a:pt x="12836" y="16629"/>
                </a:lnTo>
                <a:lnTo>
                  <a:pt x="0" y="355091"/>
                </a:lnTo>
                <a:lnTo>
                  <a:pt x="1962" y="369245"/>
                </a:lnTo>
                <a:lnTo>
                  <a:pt x="27656" y="400210"/>
                </a:lnTo>
                <a:lnTo>
                  <a:pt x="737615" y="405383"/>
                </a:lnTo>
                <a:lnTo>
                  <a:pt x="751769" y="403301"/>
                </a:lnTo>
                <a:lnTo>
                  <a:pt x="782734" y="377061"/>
                </a:lnTo>
                <a:lnTo>
                  <a:pt x="787907" y="51815"/>
                </a:lnTo>
                <a:lnTo>
                  <a:pt x="785886" y="37194"/>
                </a:lnTo>
                <a:lnTo>
                  <a:pt x="760333" y="5591"/>
                </a:lnTo>
                <a:lnTo>
                  <a:pt x="502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10500" y="2523747"/>
            <a:ext cx="0" cy="164591"/>
          </a:xfrm>
          <a:custGeom>
            <a:avLst/>
            <a:gdLst/>
            <a:ahLst/>
            <a:cxnLst/>
            <a:rect l="l" t="t" r="r" b="b"/>
            <a:pathLst>
              <a:path h="164591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76871" y="2702051"/>
            <a:ext cx="2090928" cy="0"/>
          </a:xfrm>
          <a:custGeom>
            <a:avLst/>
            <a:gdLst/>
            <a:ahLst/>
            <a:cxnLst/>
            <a:rect l="l" t="t" r="r" b="b"/>
            <a:pathLst>
              <a:path w="2090927">
                <a:moveTo>
                  <a:pt x="0" y="0"/>
                </a:moveTo>
                <a:lnTo>
                  <a:pt x="209092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0776" y="2708149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58328" y="2708149"/>
            <a:ext cx="0" cy="100583"/>
          </a:xfrm>
          <a:custGeom>
            <a:avLst/>
            <a:gdLst/>
            <a:ahLst/>
            <a:cxnLst/>
            <a:rect l="l" t="t" r="r" b="b"/>
            <a:pathLst>
              <a:path h="100583">
                <a:moveTo>
                  <a:pt x="0" y="0"/>
                </a:moveTo>
                <a:lnTo>
                  <a:pt x="0" y="10058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9991" y="2708148"/>
            <a:ext cx="0" cy="91438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6566" y="2596895"/>
            <a:ext cx="4219955" cy="0"/>
          </a:xfrm>
          <a:custGeom>
            <a:avLst/>
            <a:gdLst/>
            <a:ahLst/>
            <a:cxnLst/>
            <a:rect l="l" t="t" r="r" b="b"/>
            <a:pathLst>
              <a:path w="4219955">
                <a:moveTo>
                  <a:pt x="0" y="0"/>
                </a:moveTo>
                <a:lnTo>
                  <a:pt x="421995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47504" y="2220469"/>
            <a:ext cx="2378710" cy="353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R="12696" algn="r">
              <a:lnSpc>
                <a:spcPts val="1250"/>
              </a:lnSpc>
            </a:pPr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4922" y="2930650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02953" y="2923032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25557" y="2916936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0986" y="3602735"/>
            <a:ext cx="1441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29572" y="3610354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7260" y="3625594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90604" y="2988562"/>
            <a:ext cx="570866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90606" y="3685032"/>
            <a:ext cx="63055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17063" y="4680205"/>
            <a:ext cx="873251" cy="557782"/>
          </a:xfrm>
          <a:custGeom>
            <a:avLst/>
            <a:gdLst/>
            <a:ahLst/>
            <a:cxnLst/>
            <a:rect l="l" t="t" r="r" b="b"/>
            <a:pathLst>
              <a:path w="873251" h="557783">
                <a:moveTo>
                  <a:pt x="873251" y="278891"/>
                </a:moveTo>
                <a:lnTo>
                  <a:pt x="867547" y="233679"/>
                </a:lnTo>
                <a:lnTo>
                  <a:pt x="851025" y="190780"/>
                </a:lnTo>
                <a:lnTo>
                  <a:pt x="824573" y="150770"/>
                </a:lnTo>
                <a:lnTo>
                  <a:pt x="789078" y="114226"/>
                </a:lnTo>
                <a:lnTo>
                  <a:pt x="745426" y="81724"/>
                </a:lnTo>
                <a:lnTo>
                  <a:pt x="694505" y="53839"/>
                </a:lnTo>
                <a:lnTo>
                  <a:pt x="637201" y="31149"/>
                </a:lnTo>
                <a:lnTo>
                  <a:pt x="574401" y="14228"/>
                </a:lnTo>
                <a:lnTo>
                  <a:pt x="506993" y="3653"/>
                </a:lnTo>
                <a:lnTo>
                  <a:pt x="435863" y="0"/>
                </a:lnTo>
                <a:lnTo>
                  <a:pt x="400106" y="925"/>
                </a:lnTo>
                <a:lnTo>
                  <a:pt x="331097" y="8111"/>
                </a:lnTo>
                <a:lnTo>
                  <a:pt x="266176" y="21931"/>
                </a:lnTo>
                <a:lnTo>
                  <a:pt x="206237" y="41809"/>
                </a:lnTo>
                <a:lnTo>
                  <a:pt x="152179" y="67168"/>
                </a:lnTo>
                <a:lnTo>
                  <a:pt x="104896" y="97434"/>
                </a:lnTo>
                <a:lnTo>
                  <a:pt x="65285" y="132029"/>
                </a:lnTo>
                <a:lnTo>
                  <a:pt x="34242" y="170378"/>
                </a:lnTo>
                <a:lnTo>
                  <a:pt x="12663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751"/>
                </a:lnTo>
                <a:lnTo>
                  <a:pt x="12663" y="345879"/>
                </a:lnTo>
                <a:lnTo>
                  <a:pt x="34242" y="387405"/>
                </a:lnTo>
                <a:lnTo>
                  <a:pt x="65285" y="425754"/>
                </a:lnTo>
                <a:lnTo>
                  <a:pt x="104896" y="460349"/>
                </a:lnTo>
                <a:lnTo>
                  <a:pt x="152179" y="490615"/>
                </a:lnTo>
                <a:lnTo>
                  <a:pt x="206237" y="515974"/>
                </a:lnTo>
                <a:lnTo>
                  <a:pt x="266176" y="535852"/>
                </a:lnTo>
                <a:lnTo>
                  <a:pt x="331097" y="549672"/>
                </a:lnTo>
                <a:lnTo>
                  <a:pt x="400106" y="556858"/>
                </a:lnTo>
                <a:lnTo>
                  <a:pt x="435863" y="557783"/>
                </a:lnTo>
                <a:lnTo>
                  <a:pt x="471838" y="556858"/>
                </a:lnTo>
                <a:lnTo>
                  <a:pt x="541218" y="549672"/>
                </a:lnTo>
                <a:lnTo>
                  <a:pt x="606432" y="535852"/>
                </a:lnTo>
                <a:lnTo>
                  <a:pt x="666595" y="515974"/>
                </a:lnTo>
                <a:lnTo>
                  <a:pt x="720819" y="490615"/>
                </a:lnTo>
                <a:lnTo>
                  <a:pt x="768216" y="460349"/>
                </a:lnTo>
                <a:lnTo>
                  <a:pt x="807901" y="425754"/>
                </a:lnTo>
                <a:lnTo>
                  <a:pt x="838985" y="387405"/>
                </a:lnTo>
                <a:lnTo>
                  <a:pt x="860583" y="345879"/>
                </a:lnTo>
                <a:lnTo>
                  <a:pt x="871807" y="301751"/>
                </a:lnTo>
                <a:lnTo>
                  <a:pt x="873251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7063" y="4680205"/>
            <a:ext cx="873251" cy="557782"/>
          </a:xfrm>
          <a:custGeom>
            <a:avLst/>
            <a:gdLst/>
            <a:ahLst/>
            <a:cxnLst/>
            <a:rect l="l" t="t" r="r" b="b"/>
            <a:pathLst>
              <a:path w="873251" h="557783">
                <a:moveTo>
                  <a:pt x="435863" y="0"/>
                </a:moveTo>
                <a:lnTo>
                  <a:pt x="365147" y="3653"/>
                </a:lnTo>
                <a:lnTo>
                  <a:pt x="298070" y="14228"/>
                </a:lnTo>
                <a:lnTo>
                  <a:pt x="235528" y="31149"/>
                </a:lnTo>
                <a:lnTo>
                  <a:pt x="178417" y="53839"/>
                </a:lnTo>
                <a:lnTo>
                  <a:pt x="127634" y="81724"/>
                </a:lnTo>
                <a:lnTo>
                  <a:pt x="84076" y="114226"/>
                </a:lnTo>
                <a:lnTo>
                  <a:pt x="48636" y="150770"/>
                </a:lnTo>
                <a:lnTo>
                  <a:pt x="22213" y="190780"/>
                </a:lnTo>
                <a:lnTo>
                  <a:pt x="5702" y="233679"/>
                </a:lnTo>
                <a:lnTo>
                  <a:pt x="0" y="278891"/>
                </a:lnTo>
                <a:lnTo>
                  <a:pt x="1444" y="301751"/>
                </a:lnTo>
                <a:lnTo>
                  <a:pt x="12663" y="345879"/>
                </a:lnTo>
                <a:lnTo>
                  <a:pt x="34242" y="387405"/>
                </a:lnTo>
                <a:lnTo>
                  <a:pt x="65285" y="425754"/>
                </a:lnTo>
                <a:lnTo>
                  <a:pt x="104896" y="460349"/>
                </a:lnTo>
                <a:lnTo>
                  <a:pt x="152179" y="490615"/>
                </a:lnTo>
                <a:lnTo>
                  <a:pt x="206237" y="515974"/>
                </a:lnTo>
                <a:lnTo>
                  <a:pt x="266176" y="535852"/>
                </a:lnTo>
                <a:lnTo>
                  <a:pt x="331097" y="549672"/>
                </a:lnTo>
                <a:lnTo>
                  <a:pt x="400106" y="556858"/>
                </a:lnTo>
                <a:lnTo>
                  <a:pt x="435863" y="557783"/>
                </a:lnTo>
                <a:lnTo>
                  <a:pt x="471838" y="556858"/>
                </a:lnTo>
                <a:lnTo>
                  <a:pt x="541218" y="549672"/>
                </a:lnTo>
                <a:lnTo>
                  <a:pt x="606432" y="535852"/>
                </a:lnTo>
                <a:lnTo>
                  <a:pt x="666595" y="515974"/>
                </a:lnTo>
                <a:lnTo>
                  <a:pt x="720819" y="490615"/>
                </a:lnTo>
                <a:lnTo>
                  <a:pt x="768216" y="460349"/>
                </a:lnTo>
                <a:lnTo>
                  <a:pt x="807901" y="425754"/>
                </a:lnTo>
                <a:lnTo>
                  <a:pt x="838985" y="387405"/>
                </a:lnTo>
                <a:lnTo>
                  <a:pt x="860583" y="345879"/>
                </a:lnTo>
                <a:lnTo>
                  <a:pt x="871807" y="301751"/>
                </a:lnTo>
                <a:lnTo>
                  <a:pt x="873251" y="278891"/>
                </a:lnTo>
                <a:lnTo>
                  <a:pt x="871807" y="256032"/>
                </a:lnTo>
                <a:lnTo>
                  <a:pt x="860583" y="211904"/>
                </a:lnTo>
                <a:lnTo>
                  <a:pt x="838985" y="170378"/>
                </a:lnTo>
                <a:lnTo>
                  <a:pt x="807901" y="132029"/>
                </a:lnTo>
                <a:lnTo>
                  <a:pt x="768216" y="97434"/>
                </a:lnTo>
                <a:lnTo>
                  <a:pt x="720819" y="67168"/>
                </a:lnTo>
                <a:lnTo>
                  <a:pt x="666595" y="41809"/>
                </a:lnTo>
                <a:lnTo>
                  <a:pt x="606432" y="21931"/>
                </a:lnTo>
                <a:lnTo>
                  <a:pt x="541218" y="8111"/>
                </a:lnTo>
                <a:lnTo>
                  <a:pt x="471838" y="925"/>
                </a:lnTo>
                <a:lnTo>
                  <a:pt x="43586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21711" y="4814316"/>
            <a:ext cx="668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45181" y="4933189"/>
            <a:ext cx="1184148" cy="45719"/>
          </a:xfrm>
          <a:custGeom>
            <a:avLst/>
            <a:gdLst/>
            <a:ahLst/>
            <a:cxnLst/>
            <a:rect l="l" t="t" r="r" b="b"/>
            <a:pathLst>
              <a:path w="1184147" h="45719">
                <a:moveTo>
                  <a:pt x="1120139" y="13715"/>
                </a:moveTo>
                <a:lnTo>
                  <a:pt x="1120139" y="0"/>
                </a:lnTo>
                <a:lnTo>
                  <a:pt x="0" y="0"/>
                </a:lnTo>
                <a:lnTo>
                  <a:pt x="0" y="13715"/>
                </a:lnTo>
                <a:lnTo>
                  <a:pt x="1120139" y="13715"/>
                </a:lnTo>
                <a:close/>
              </a:path>
              <a:path w="1184147" h="45719">
                <a:moveTo>
                  <a:pt x="1184147" y="7619"/>
                </a:moveTo>
                <a:lnTo>
                  <a:pt x="1107947" y="-30479"/>
                </a:lnTo>
                <a:lnTo>
                  <a:pt x="1107947" y="0"/>
                </a:lnTo>
                <a:lnTo>
                  <a:pt x="1120139" y="0"/>
                </a:lnTo>
                <a:lnTo>
                  <a:pt x="1120139" y="39623"/>
                </a:lnTo>
                <a:lnTo>
                  <a:pt x="1184147" y="7619"/>
                </a:lnTo>
                <a:close/>
              </a:path>
              <a:path w="1184147" h="45719">
                <a:moveTo>
                  <a:pt x="1120139" y="39623"/>
                </a:moveTo>
                <a:lnTo>
                  <a:pt x="1120139" y="13715"/>
                </a:lnTo>
                <a:lnTo>
                  <a:pt x="1107947" y="13715"/>
                </a:lnTo>
                <a:lnTo>
                  <a:pt x="1107947" y="45719"/>
                </a:lnTo>
                <a:lnTo>
                  <a:pt x="1120139" y="39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2858" y="4660392"/>
            <a:ext cx="1844039" cy="635506"/>
          </a:xfrm>
          <a:custGeom>
            <a:avLst/>
            <a:gdLst/>
            <a:ahLst/>
            <a:cxnLst/>
            <a:rect l="l" t="t" r="r" b="b"/>
            <a:pathLst>
              <a:path w="1844039" h="635507">
                <a:moveTo>
                  <a:pt x="922019" y="0"/>
                </a:moveTo>
                <a:lnTo>
                  <a:pt x="846427" y="1060"/>
                </a:lnTo>
                <a:lnTo>
                  <a:pt x="772512" y="4186"/>
                </a:lnTo>
                <a:lnTo>
                  <a:pt x="700513" y="9294"/>
                </a:lnTo>
                <a:lnTo>
                  <a:pt x="630667" y="16300"/>
                </a:lnTo>
                <a:lnTo>
                  <a:pt x="563213" y="25122"/>
                </a:lnTo>
                <a:lnTo>
                  <a:pt x="498387" y="35675"/>
                </a:lnTo>
                <a:lnTo>
                  <a:pt x="436428" y="47876"/>
                </a:lnTo>
                <a:lnTo>
                  <a:pt x="377574" y="61642"/>
                </a:lnTo>
                <a:lnTo>
                  <a:pt x="322061" y="76890"/>
                </a:lnTo>
                <a:lnTo>
                  <a:pt x="270128" y="93535"/>
                </a:lnTo>
                <a:lnTo>
                  <a:pt x="222014" y="111495"/>
                </a:lnTo>
                <a:lnTo>
                  <a:pt x="177954" y="130686"/>
                </a:lnTo>
                <a:lnTo>
                  <a:pt x="138187" y="151024"/>
                </a:lnTo>
                <a:lnTo>
                  <a:pt x="102952" y="172426"/>
                </a:lnTo>
                <a:lnTo>
                  <a:pt x="47024" y="218090"/>
                </a:lnTo>
                <a:lnTo>
                  <a:pt x="12073" y="267009"/>
                </a:lnTo>
                <a:lnTo>
                  <a:pt x="0" y="318515"/>
                </a:lnTo>
                <a:lnTo>
                  <a:pt x="3057" y="344540"/>
                </a:lnTo>
                <a:lnTo>
                  <a:pt x="26807" y="394754"/>
                </a:lnTo>
                <a:lnTo>
                  <a:pt x="72485" y="441983"/>
                </a:lnTo>
                <a:lnTo>
                  <a:pt x="138187" y="485578"/>
                </a:lnTo>
                <a:lnTo>
                  <a:pt x="177954" y="505809"/>
                </a:lnTo>
                <a:lnTo>
                  <a:pt x="222014" y="524888"/>
                </a:lnTo>
                <a:lnTo>
                  <a:pt x="270128" y="542734"/>
                </a:lnTo>
                <a:lnTo>
                  <a:pt x="322061" y="559265"/>
                </a:lnTo>
                <a:lnTo>
                  <a:pt x="377574" y="574401"/>
                </a:lnTo>
                <a:lnTo>
                  <a:pt x="436428" y="588060"/>
                </a:lnTo>
                <a:lnTo>
                  <a:pt x="498387" y="600161"/>
                </a:lnTo>
                <a:lnTo>
                  <a:pt x="563213" y="610623"/>
                </a:lnTo>
                <a:lnTo>
                  <a:pt x="630667" y="619365"/>
                </a:lnTo>
                <a:lnTo>
                  <a:pt x="700513" y="626306"/>
                </a:lnTo>
                <a:lnTo>
                  <a:pt x="772512" y="631364"/>
                </a:lnTo>
                <a:lnTo>
                  <a:pt x="846427" y="634458"/>
                </a:lnTo>
                <a:lnTo>
                  <a:pt x="922019" y="635507"/>
                </a:lnTo>
                <a:lnTo>
                  <a:pt x="997612" y="634458"/>
                </a:lnTo>
                <a:lnTo>
                  <a:pt x="1071527" y="631364"/>
                </a:lnTo>
                <a:lnTo>
                  <a:pt x="1143526" y="626306"/>
                </a:lnTo>
                <a:lnTo>
                  <a:pt x="1213372" y="619365"/>
                </a:lnTo>
                <a:lnTo>
                  <a:pt x="1280826" y="610623"/>
                </a:lnTo>
                <a:lnTo>
                  <a:pt x="1345652" y="600161"/>
                </a:lnTo>
                <a:lnTo>
                  <a:pt x="1407611" y="588060"/>
                </a:lnTo>
                <a:lnTo>
                  <a:pt x="1466465" y="574401"/>
                </a:lnTo>
                <a:lnTo>
                  <a:pt x="1521978" y="559265"/>
                </a:lnTo>
                <a:lnTo>
                  <a:pt x="1573910" y="542734"/>
                </a:lnTo>
                <a:lnTo>
                  <a:pt x="1622025" y="524888"/>
                </a:lnTo>
                <a:lnTo>
                  <a:pt x="1666085" y="505809"/>
                </a:lnTo>
                <a:lnTo>
                  <a:pt x="1705852" y="485578"/>
                </a:lnTo>
                <a:lnTo>
                  <a:pt x="1741087" y="464275"/>
                </a:lnTo>
                <a:lnTo>
                  <a:pt x="1797015" y="418782"/>
                </a:lnTo>
                <a:lnTo>
                  <a:pt x="1831966" y="369979"/>
                </a:lnTo>
                <a:lnTo>
                  <a:pt x="1844039" y="318515"/>
                </a:lnTo>
                <a:lnTo>
                  <a:pt x="1840982" y="292480"/>
                </a:lnTo>
                <a:lnTo>
                  <a:pt x="1817232" y="242184"/>
                </a:lnTo>
                <a:lnTo>
                  <a:pt x="1771554" y="194810"/>
                </a:lnTo>
                <a:lnTo>
                  <a:pt x="1705852" y="151024"/>
                </a:lnTo>
                <a:lnTo>
                  <a:pt x="1666085" y="130686"/>
                </a:lnTo>
                <a:lnTo>
                  <a:pt x="1622025" y="111495"/>
                </a:lnTo>
                <a:lnTo>
                  <a:pt x="1573910" y="93535"/>
                </a:lnTo>
                <a:lnTo>
                  <a:pt x="1521978" y="76890"/>
                </a:lnTo>
                <a:lnTo>
                  <a:pt x="1466465" y="61642"/>
                </a:lnTo>
                <a:lnTo>
                  <a:pt x="1407611" y="47876"/>
                </a:lnTo>
                <a:lnTo>
                  <a:pt x="1345652" y="35675"/>
                </a:lnTo>
                <a:lnTo>
                  <a:pt x="1280826" y="25122"/>
                </a:lnTo>
                <a:lnTo>
                  <a:pt x="1213372" y="16300"/>
                </a:lnTo>
                <a:lnTo>
                  <a:pt x="1143526" y="9294"/>
                </a:lnTo>
                <a:lnTo>
                  <a:pt x="1071527" y="4186"/>
                </a:lnTo>
                <a:lnTo>
                  <a:pt x="997612" y="1060"/>
                </a:lnTo>
                <a:lnTo>
                  <a:pt x="92201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42234" y="5698235"/>
            <a:ext cx="3883660" cy="705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La</a:t>
            </a:r>
            <a:r>
              <a:rPr b="1" spc="10" dirty="0">
                <a:latin typeface="Times New Roman"/>
                <a:cs typeface="Times New Roman"/>
              </a:rPr>
              <a:t>y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39"/>
              </a:spcBef>
            </a:pPr>
            <a:endParaRPr sz="1100"/>
          </a:p>
          <a:p>
            <a:pPr marR="12696" algn="r"/>
            <a:r>
              <a:rPr b="1" spc="-5" dirty="0">
                <a:latin typeface="Times New Roman"/>
                <a:cs typeface="Times New Roman"/>
              </a:rPr>
              <a:t>La</a:t>
            </a:r>
            <a:r>
              <a:rPr b="1" spc="10" dirty="0">
                <a:latin typeface="Times New Roman"/>
                <a:cs typeface="Times New Roman"/>
              </a:rPr>
              <a:t>y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 +</a:t>
            </a:r>
            <a:r>
              <a:rPr b="1" spc="-5" dirty="0">
                <a:latin typeface="Times New Roman"/>
                <a:cs typeface="Times New Roman"/>
              </a:rPr>
              <a:t> I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39132" y="4832603"/>
            <a:ext cx="14941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75806" y="4279394"/>
            <a:ext cx="1473707" cy="1415795"/>
          </a:xfrm>
          <a:custGeom>
            <a:avLst/>
            <a:gdLst/>
            <a:ahLst/>
            <a:cxnLst/>
            <a:rect l="l" t="t" r="r" b="b"/>
            <a:pathLst>
              <a:path w="1473707" h="1415795">
                <a:moveTo>
                  <a:pt x="736091" y="0"/>
                </a:moveTo>
                <a:lnTo>
                  <a:pt x="675670" y="2347"/>
                </a:lnTo>
                <a:lnTo>
                  <a:pt x="616602" y="9267"/>
                </a:lnTo>
                <a:lnTo>
                  <a:pt x="559078" y="20579"/>
                </a:lnTo>
                <a:lnTo>
                  <a:pt x="503285" y="36100"/>
                </a:lnTo>
                <a:lnTo>
                  <a:pt x="449413" y="55649"/>
                </a:lnTo>
                <a:lnTo>
                  <a:pt x="397649" y="79045"/>
                </a:lnTo>
                <a:lnTo>
                  <a:pt x="348183" y="106105"/>
                </a:lnTo>
                <a:lnTo>
                  <a:pt x="301203" y="136647"/>
                </a:lnTo>
                <a:lnTo>
                  <a:pt x="256897" y="170491"/>
                </a:lnTo>
                <a:lnTo>
                  <a:pt x="215455" y="207454"/>
                </a:lnTo>
                <a:lnTo>
                  <a:pt x="177064" y="247354"/>
                </a:lnTo>
                <a:lnTo>
                  <a:pt x="141914" y="290011"/>
                </a:lnTo>
                <a:lnTo>
                  <a:pt x="110193" y="335241"/>
                </a:lnTo>
                <a:lnTo>
                  <a:pt x="82090" y="382863"/>
                </a:lnTo>
                <a:lnTo>
                  <a:pt x="57792" y="432696"/>
                </a:lnTo>
                <a:lnTo>
                  <a:pt x="37490" y="484558"/>
                </a:lnTo>
                <a:lnTo>
                  <a:pt x="21371" y="538267"/>
                </a:lnTo>
                <a:lnTo>
                  <a:pt x="9624" y="593642"/>
                </a:lnTo>
                <a:lnTo>
                  <a:pt x="2437" y="650500"/>
                </a:lnTo>
                <a:lnTo>
                  <a:pt x="0" y="708659"/>
                </a:lnTo>
                <a:lnTo>
                  <a:pt x="2437" y="766602"/>
                </a:lnTo>
                <a:lnTo>
                  <a:pt x="9624" y="823264"/>
                </a:lnTo>
                <a:lnTo>
                  <a:pt x="21371" y="878464"/>
                </a:lnTo>
                <a:lnTo>
                  <a:pt x="37490" y="932017"/>
                </a:lnTo>
                <a:lnTo>
                  <a:pt x="57792" y="983741"/>
                </a:lnTo>
                <a:lnTo>
                  <a:pt x="82090" y="1033454"/>
                </a:lnTo>
                <a:lnTo>
                  <a:pt x="110193" y="1080973"/>
                </a:lnTo>
                <a:lnTo>
                  <a:pt x="141914" y="1126114"/>
                </a:lnTo>
                <a:lnTo>
                  <a:pt x="177064" y="1168694"/>
                </a:lnTo>
                <a:lnTo>
                  <a:pt x="215455" y="1208531"/>
                </a:lnTo>
                <a:lnTo>
                  <a:pt x="256897" y="1245443"/>
                </a:lnTo>
                <a:lnTo>
                  <a:pt x="301203" y="1279245"/>
                </a:lnTo>
                <a:lnTo>
                  <a:pt x="348183" y="1309756"/>
                </a:lnTo>
                <a:lnTo>
                  <a:pt x="397649" y="1336791"/>
                </a:lnTo>
                <a:lnTo>
                  <a:pt x="449413" y="1360169"/>
                </a:lnTo>
                <a:lnTo>
                  <a:pt x="503285" y="1379707"/>
                </a:lnTo>
                <a:lnTo>
                  <a:pt x="559078" y="1395221"/>
                </a:lnTo>
                <a:lnTo>
                  <a:pt x="616602" y="1406530"/>
                </a:lnTo>
                <a:lnTo>
                  <a:pt x="675670" y="1413449"/>
                </a:lnTo>
                <a:lnTo>
                  <a:pt x="736091" y="1415795"/>
                </a:lnTo>
                <a:lnTo>
                  <a:pt x="796524" y="1413449"/>
                </a:lnTo>
                <a:lnTo>
                  <a:pt x="855623" y="1406530"/>
                </a:lnTo>
                <a:lnTo>
                  <a:pt x="913198" y="1395221"/>
                </a:lnTo>
                <a:lnTo>
                  <a:pt x="969056" y="1379707"/>
                </a:lnTo>
                <a:lnTo>
                  <a:pt x="1023008" y="1360169"/>
                </a:lnTo>
                <a:lnTo>
                  <a:pt x="1074863" y="1336791"/>
                </a:lnTo>
                <a:lnTo>
                  <a:pt x="1124429" y="1309756"/>
                </a:lnTo>
                <a:lnTo>
                  <a:pt x="1171517" y="1279245"/>
                </a:lnTo>
                <a:lnTo>
                  <a:pt x="1215934" y="1245443"/>
                </a:lnTo>
                <a:lnTo>
                  <a:pt x="1257490" y="1208531"/>
                </a:lnTo>
                <a:lnTo>
                  <a:pt x="1295994" y="1168694"/>
                </a:lnTo>
                <a:lnTo>
                  <a:pt x="1331256" y="1126114"/>
                </a:lnTo>
                <a:lnTo>
                  <a:pt x="1363084" y="1080973"/>
                </a:lnTo>
                <a:lnTo>
                  <a:pt x="1391288" y="1033454"/>
                </a:lnTo>
                <a:lnTo>
                  <a:pt x="1415676" y="983741"/>
                </a:lnTo>
                <a:lnTo>
                  <a:pt x="1436059" y="932017"/>
                </a:lnTo>
                <a:lnTo>
                  <a:pt x="1452244" y="878464"/>
                </a:lnTo>
                <a:lnTo>
                  <a:pt x="1464041" y="823264"/>
                </a:lnTo>
                <a:lnTo>
                  <a:pt x="1471259" y="766602"/>
                </a:lnTo>
                <a:lnTo>
                  <a:pt x="1473707" y="708659"/>
                </a:lnTo>
                <a:lnTo>
                  <a:pt x="1471259" y="650500"/>
                </a:lnTo>
                <a:lnTo>
                  <a:pt x="1464041" y="593642"/>
                </a:lnTo>
                <a:lnTo>
                  <a:pt x="1452244" y="538267"/>
                </a:lnTo>
                <a:lnTo>
                  <a:pt x="1436059" y="484558"/>
                </a:lnTo>
                <a:lnTo>
                  <a:pt x="1415676" y="432696"/>
                </a:lnTo>
                <a:lnTo>
                  <a:pt x="1391288" y="382863"/>
                </a:lnTo>
                <a:lnTo>
                  <a:pt x="1363084" y="335241"/>
                </a:lnTo>
                <a:lnTo>
                  <a:pt x="1331256" y="290011"/>
                </a:lnTo>
                <a:lnTo>
                  <a:pt x="1295994" y="247354"/>
                </a:lnTo>
                <a:lnTo>
                  <a:pt x="1257490" y="207454"/>
                </a:lnTo>
                <a:lnTo>
                  <a:pt x="1215934" y="170491"/>
                </a:lnTo>
                <a:lnTo>
                  <a:pt x="1171517" y="136647"/>
                </a:lnTo>
                <a:lnTo>
                  <a:pt x="1124429" y="106105"/>
                </a:lnTo>
                <a:lnTo>
                  <a:pt x="1074863" y="79045"/>
                </a:lnTo>
                <a:lnTo>
                  <a:pt x="1023008" y="55649"/>
                </a:lnTo>
                <a:lnTo>
                  <a:pt x="969056" y="36100"/>
                </a:lnTo>
                <a:lnTo>
                  <a:pt x="913198" y="20579"/>
                </a:lnTo>
                <a:lnTo>
                  <a:pt x="855623" y="9267"/>
                </a:lnTo>
                <a:lnTo>
                  <a:pt x="796524" y="2347"/>
                </a:lnTo>
                <a:lnTo>
                  <a:pt x="7360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776460" y="4567428"/>
            <a:ext cx="1073785" cy="8362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8399" algn="ctr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  <a:p>
            <a:pPr marL="12696" marR="12696" algn="ctr">
              <a:spcBef>
                <a:spcPts val="10"/>
              </a:spcBef>
            </a:pP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C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,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20611" y="4953000"/>
            <a:ext cx="1101851" cy="44195"/>
          </a:xfrm>
          <a:custGeom>
            <a:avLst/>
            <a:gdLst/>
            <a:ahLst/>
            <a:cxnLst/>
            <a:rect l="l" t="t" r="r" b="b"/>
            <a:pathLst>
              <a:path w="1101851" h="44195">
                <a:moveTo>
                  <a:pt x="1037843" y="12191"/>
                </a:moveTo>
                <a:lnTo>
                  <a:pt x="1037843" y="0"/>
                </a:lnTo>
                <a:lnTo>
                  <a:pt x="0" y="0"/>
                </a:lnTo>
                <a:lnTo>
                  <a:pt x="0" y="12191"/>
                </a:lnTo>
                <a:lnTo>
                  <a:pt x="1037843" y="12191"/>
                </a:lnTo>
                <a:close/>
              </a:path>
              <a:path w="1101851" h="44195">
                <a:moveTo>
                  <a:pt x="1101851" y="6095"/>
                </a:moveTo>
                <a:lnTo>
                  <a:pt x="1025651" y="-32003"/>
                </a:lnTo>
                <a:lnTo>
                  <a:pt x="1025651" y="0"/>
                </a:lnTo>
                <a:lnTo>
                  <a:pt x="1037843" y="0"/>
                </a:lnTo>
                <a:lnTo>
                  <a:pt x="1037843" y="38099"/>
                </a:lnTo>
                <a:lnTo>
                  <a:pt x="1101851" y="6095"/>
                </a:lnTo>
                <a:close/>
              </a:path>
              <a:path w="1101851" h="44195">
                <a:moveTo>
                  <a:pt x="1037843" y="38099"/>
                </a:moveTo>
                <a:lnTo>
                  <a:pt x="1037843" y="12191"/>
                </a:lnTo>
                <a:lnTo>
                  <a:pt x="1025651" y="12191"/>
                </a:lnTo>
                <a:lnTo>
                  <a:pt x="1025651" y="44195"/>
                </a:lnTo>
                <a:lnTo>
                  <a:pt x="1037843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14449" y="500379"/>
            <a:ext cx="7074533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lnSpc>
                <a:spcPts val="5234"/>
              </a:lnSpc>
            </a:pPr>
            <a:r>
              <a:rPr sz="4400" spc="-5" dirty="0">
                <a:latin typeface="Arial"/>
                <a:cs typeface="Arial"/>
              </a:rPr>
              <a:t>T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P </a:t>
            </a:r>
            <a:r>
              <a:rPr sz="4400" spc="-5" dirty="0">
                <a:latin typeface="Arial"/>
                <a:cs typeface="Arial"/>
              </a:rPr>
              <a:t>D</a:t>
            </a:r>
            <a:r>
              <a:rPr sz="4400" spc="-10" dirty="0">
                <a:latin typeface="Arial"/>
                <a:cs typeface="Arial"/>
              </a:rPr>
              <a:t>OW</a:t>
            </a:r>
            <a:r>
              <a:rPr sz="4400" dirty="0">
                <a:latin typeface="Arial"/>
                <a:cs typeface="Arial"/>
              </a:rPr>
              <a:t>N</a:t>
            </a:r>
            <a:r>
              <a:rPr sz="4400" spc="-5" dirty="0">
                <a:latin typeface="Arial"/>
                <a:cs typeface="Arial"/>
              </a:rPr>
              <a:t> IN</a:t>
            </a:r>
            <a:r>
              <a:rPr sz="4400" spc="-20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5" dirty="0">
                <a:latin typeface="Arial"/>
                <a:cs typeface="Arial"/>
              </a:rPr>
              <a:t>TI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3199369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(3/3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987541" y="3288539"/>
          <a:ext cx="4221477" cy="379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04"/>
                <a:gridCol w="367284"/>
                <a:gridCol w="568451"/>
                <a:gridCol w="1505711"/>
                <a:gridCol w="1176527"/>
              </a:tblGrid>
              <a:tr h="189992"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99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557" y="2077659"/>
            <a:ext cx="8246745" cy="4523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411347" indent="-286928">
              <a:lnSpc>
                <a:spcPct val="1004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-5" dirty="0">
                <a:latin typeface="Century Gothic"/>
                <a:cs typeface="Century Gothic"/>
              </a:rPr>
              <a:t>Ko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nas</a:t>
            </a:r>
            <a:r>
              <a:rPr sz="260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pen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5" dirty="0">
                <a:latin typeface="Century Gothic"/>
                <a:cs typeface="Century Gothic"/>
              </a:rPr>
              <a:t>ek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op</a:t>
            </a:r>
            <a:r>
              <a:rPr sz="2600" spc="-15" dirty="0">
                <a:latin typeface="Century Gothic"/>
                <a:cs typeface="Century Gothic"/>
              </a:rPr>
              <a:t>-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o</a:t>
            </a:r>
            <a:r>
              <a:rPr sz="2600" spc="-10" dirty="0">
                <a:latin typeface="Century Gothic"/>
                <a:cs typeface="Century Gothic"/>
              </a:rPr>
              <a:t>w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5" dirty="0">
                <a:latin typeface="Century Gothic"/>
                <a:cs typeface="Century Gothic"/>
              </a:rPr>
              <a:t>r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eg</a:t>
            </a:r>
            <a:r>
              <a:rPr sz="2600" dirty="0">
                <a:latin typeface="Century Gothic"/>
                <a:cs typeface="Century Gothic"/>
              </a:rPr>
              <a:t>y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 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15" dirty="0">
                <a:latin typeface="Century Gothic"/>
                <a:cs typeface="Century Gothic"/>
              </a:rPr>
              <a:t>o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5" dirty="0">
                <a:latin typeface="Century Gothic"/>
                <a:cs typeface="Century Gothic"/>
              </a:rPr>
              <a:t>o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-u</a:t>
            </a:r>
            <a:r>
              <a:rPr sz="2600" spc="10" dirty="0">
                <a:latin typeface="Century Gothic"/>
                <a:cs typeface="Century Gothic"/>
              </a:rPr>
              <a:t>p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2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pan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an</a:t>
            </a:r>
            <a:r>
              <a:rPr sz="2600" dirty="0">
                <a:latin typeface="Century Gothic"/>
                <a:cs typeface="Century Gothic"/>
              </a:rPr>
              <a:t>g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li</a:t>
            </a:r>
            <a:r>
              <a:rPr sz="2600" dirty="0">
                <a:latin typeface="Century Gothic"/>
                <a:cs typeface="Century Gothic"/>
              </a:rPr>
              <a:t>ki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3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2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10" dirty="0">
                <a:latin typeface="Century Gothic"/>
                <a:cs typeface="Century Gothic"/>
              </a:rPr>
              <a:t>p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469749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dirty="0">
                <a:latin typeface="Century Gothic"/>
                <a:cs typeface="Century Gothic"/>
              </a:rPr>
              <a:t>La</a:t>
            </a:r>
            <a:r>
              <a:rPr sz="2700" spc="-10" dirty="0">
                <a:latin typeface="Century Gothic"/>
                <a:cs typeface="Century Gothic"/>
              </a:rPr>
              <a:t>p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dirty="0">
                <a:latin typeface="Century Gothic"/>
                <a:cs typeface="Century Gothic"/>
              </a:rPr>
              <a:t>s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t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5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ge</a:t>
            </a:r>
            <a:r>
              <a:rPr sz="2700" dirty="0">
                <a:latin typeface="Century Gothic"/>
                <a:cs typeface="Century Gothic"/>
              </a:rPr>
              <a:t>t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469749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-10" dirty="0">
                <a:latin typeface="Century Gothic"/>
                <a:cs typeface="Century Gothic"/>
              </a:rPr>
              <a:t>p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dirty="0">
                <a:latin typeface="Century Gothic"/>
                <a:cs typeface="Century Gothic"/>
              </a:rPr>
              <a:t>s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dirty="0">
                <a:latin typeface="Century Gothic"/>
                <a:cs typeface="Century Gothic"/>
              </a:rPr>
              <a:t>i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10" dirty="0">
                <a:latin typeface="Century Gothic"/>
                <a:cs typeface="Century Gothic"/>
              </a:rPr>
              <a:t>a</a:t>
            </a:r>
            <a:r>
              <a:rPr sz="2700" spc="-5" dirty="0">
                <a:latin typeface="Century Gothic"/>
                <a:cs typeface="Century Gothic"/>
              </a:rPr>
              <a:t>t</a:t>
            </a:r>
            <a:r>
              <a:rPr sz="2700" dirty="0">
                <a:latin typeface="Century Gothic"/>
                <a:cs typeface="Century Gothic"/>
              </a:rPr>
              <a:t>as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t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g</a:t>
            </a:r>
            <a:r>
              <a:rPr sz="2700" spc="5" dirty="0">
                <a:latin typeface="Century Gothic"/>
                <a:cs typeface="Century Gothic"/>
              </a:rPr>
              <a:t>e</a:t>
            </a:r>
            <a:r>
              <a:rPr sz="2700" dirty="0">
                <a:latin typeface="Century Gothic"/>
                <a:cs typeface="Century Gothic"/>
              </a:rPr>
              <a:t>t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469749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dirty="0">
                <a:latin typeface="Century Gothic"/>
                <a:cs typeface="Century Gothic"/>
              </a:rPr>
              <a:t>La</a:t>
            </a:r>
            <a:r>
              <a:rPr sz="2700" spc="-10" dirty="0">
                <a:latin typeface="Century Gothic"/>
                <a:cs typeface="Century Gothic"/>
              </a:rPr>
              <a:t>p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dirty="0">
                <a:latin typeface="Century Gothic"/>
                <a:cs typeface="Century Gothic"/>
              </a:rPr>
              <a:t>s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dirty="0">
                <a:latin typeface="Century Gothic"/>
                <a:cs typeface="Century Gothic"/>
              </a:rPr>
              <a:t>i</a:t>
            </a:r>
            <a:r>
              <a:rPr sz="2700" spc="5" dirty="0">
                <a:latin typeface="Century Gothic"/>
                <a:cs typeface="Century Gothic"/>
              </a:rPr>
              <a:t> b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-5" dirty="0">
                <a:latin typeface="Century Gothic"/>
                <a:cs typeface="Century Gothic"/>
              </a:rPr>
              <a:t>w</a:t>
            </a:r>
            <a:r>
              <a:rPr sz="2700" dirty="0">
                <a:latin typeface="Century Gothic"/>
                <a:cs typeface="Century Gothic"/>
              </a:rPr>
              <a:t>ah</a:t>
            </a:r>
            <a:r>
              <a:rPr sz="2700" spc="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t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5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ge</a:t>
            </a:r>
            <a:r>
              <a:rPr sz="2700" dirty="0">
                <a:latin typeface="Century Gothic"/>
                <a:cs typeface="Century Gothic"/>
              </a:rPr>
              <a:t>t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 marL="298989" marR="225986" indent="-286928">
              <a:lnSpc>
                <a:spcPct val="1004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dirty="0">
                <a:latin typeface="Century Gothic"/>
                <a:cs typeface="Century Gothic"/>
              </a:rPr>
              <a:t>B</a:t>
            </a:r>
            <a:r>
              <a:rPr sz="2600" spc="-5" dirty="0">
                <a:latin typeface="Century Gothic"/>
                <a:cs typeface="Century Gothic"/>
              </a:rPr>
              <a:t>aga</a:t>
            </a:r>
            <a:r>
              <a:rPr sz="2600" spc="-2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uk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ap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 t</a:t>
            </a:r>
            <a:r>
              <a:rPr sz="2600" spc="-5" dirty="0">
                <a:latin typeface="Century Gothic"/>
                <a:cs typeface="Century Gothic"/>
              </a:rPr>
              <a:t>arg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t </a:t>
            </a:r>
            <a:r>
              <a:rPr sz="2600" spc="-5" dirty="0">
                <a:latin typeface="Century Gothic"/>
                <a:cs typeface="Century Gothic"/>
              </a:rPr>
              <a:t>j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ka</a:t>
            </a:r>
            <a:r>
              <a:rPr sz="2600" spc="-5" dirty="0">
                <a:latin typeface="Century Gothic"/>
                <a:cs typeface="Century Gothic"/>
              </a:rPr>
              <a:t> a</a:t>
            </a:r>
            <a:r>
              <a:rPr sz="2600" dirty="0">
                <a:latin typeface="Century Gothic"/>
                <a:cs typeface="Century Gothic"/>
              </a:rPr>
              <a:t>da 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eb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3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p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?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 marL="698274" marR="12696" indent="-228527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dirty="0">
                <a:latin typeface="Century Gothic"/>
                <a:cs typeface="Century Gothic"/>
              </a:rPr>
              <a:t>H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dirty="0">
                <a:latin typeface="Century Gothic"/>
                <a:cs typeface="Century Gothic"/>
              </a:rPr>
              <a:t>u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isti</a:t>
            </a:r>
            <a:r>
              <a:rPr sz="2700" dirty="0">
                <a:latin typeface="Century Gothic"/>
                <a:cs typeface="Century Gothic"/>
              </a:rPr>
              <a:t>c</a:t>
            </a:r>
            <a:r>
              <a:rPr sz="2700" spc="-10" dirty="0">
                <a:latin typeface="Century Gothic"/>
                <a:cs typeface="Century Gothic"/>
              </a:rPr>
              <a:t>: </a:t>
            </a:r>
            <a:r>
              <a:rPr sz="2700" spc="-5" dirty="0">
                <a:latin typeface="Century Gothic"/>
                <a:cs typeface="Century Gothic"/>
              </a:rPr>
              <a:t>men</a:t>
            </a:r>
            <a:r>
              <a:rPr sz="2700" dirty="0">
                <a:latin typeface="Century Gothic"/>
                <a:cs typeface="Century Gothic"/>
              </a:rPr>
              <a:t>c</a:t>
            </a:r>
            <a:r>
              <a:rPr sz="2700" spc="-5" dirty="0">
                <a:latin typeface="Century Gothic"/>
                <a:cs typeface="Century Gothic"/>
              </a:rPr>
              <a:t>o</a:t>
            </a:r>
            <a:r>
              <a:rPr sz="2700" spc="5" dirty="0">
                <a:latin typeface="Century Gothic"/>
                <a:cs typeface="Century Gothic"/>
              </a:rPr>
              <a:t>b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-5" dirty="0">
                <a:latin typeface="Century Gothic"/>
                <a:cs typeface="Century Gothic"/>
              </a:rPr>
              <a:t> mem</a:t>
            </a:r>
            <a:r>
              <a:rPr sz="2700" spc="10" dirty="0">
                <a:latin typeface="Century Gothic"/>
                <a:cs typeface="Century Gothic"/>
              </a:rPr>
              <a:t>i</a:t>
            </a:r>
            <a:r>
              <a:rPr sz="2700" spc="-5" dirty="0">
                <a:latin typeface="Century Gothic"/>
                <a:cs typeface="Century Gothic"/>
              </a:rPr>
              <a:t>nim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-5" dirty="0">
                <a:latin typeface="Century Gothic"/>
                <a:cs typeface="Century Gothic"/>
              </a:rPr>
              <a:t>lisi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10" dirty="0">
                <a:latin typeface="Century Gothic"/>
                <a:cs typeface="Century Gothic"/>
              </a:rPr>
              <a:t> </a:t>
            </a:r>
            <a:r>
              <a:rPr sz="2700" spc="-10" dirty="0">
                <a:latin typeface="Century Gothic"/>
                <a:cs typeface="Century Gothic"/>
              </a:rPr>
              <a:t>j</a:t>
            </a:r>
            <a:r>
              <a:rPr sz="2700" dirty="0">
                <a:latin typeface="Century Gothic"/>
                <a:cs typeface="Century Gothic"/>
              </a:rPr>
              <a:t>u</a:t>
            </a:r>
            <a:r>
              <a:rPr sz="2700" spc="-5" dirty="0">
                <a:latin typeface="Century Gothic"/>
                <a:cs typeface="Century Gothic"/>
              </a:rPr>
              <a:t>ml</a:t>
            </a:r>
            <a:r>
              <a:rPr sz="2700" dirty="0">
                <a:latin typeface="Century Gothic"/>
                <a:cs typeface="Century Gothic"/>
              </a:rPr>
              <a:t>ah</a:t>
            </a:r>
            <a:r>
              <a:rPr sz="2700" spc="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st</a:t>
            </a:r>
            <a:r>
              <a:rPr sz="2700" dirty="0">
                <a:latin typeface="Century Gothic"/>
                <a:cs typeface="Century Gothic"/>
              </a:rPr>
              <a:t>ub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dirty="0">
                <a:latin typeface="Century Gothic"/>
                <a:cs typeface="Century Gothic"/>
              </a:rPr>
              <a:t>an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spc="10" dirty="0">
                <a:latin typeface="Century Gothic"/>
                <a:cs typeface="Century Gothic"/>
              </a:rPr>
              <a:t>v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rs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964890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SA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IC</a:t>
            </a:r>
            <a:r>
              <a:rPr dirty="0">
                <a:latin typeface="Arial"/>
                <a:cs typeface="Arial"/>
              </a:rPr>
              <a:t>H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4736" y="1328928"/>
            <a:ext cx="691895" cy="350518"/>
          </a:xfrm>
          <a:custGeom>
            <a:avLst/>
            <a:gdLst/>
            <a:ahLst/>
            <a:cxnLst/>
            <a:rect l="l" t="t" r="r" b="b"/>
            <a:pathLst>
              <a:path w="691895" h="350519">
                <a:moveTo>
                  <a:pt x="42671" y="0"/>
                </a:moveTo>
                <a:lnTo>
                  <a:pt x="7656" y="19224"/>
                </a:lnTo>
                <a:lnTo>
                  <a:pt x="0" y="306323"/>
                </a:lnTo>
                <a:lnTo>
                  <a:pt x="2391" y="320725"/>
                </a:lnTo>
                <a:lnTo>
                  <a:pt x="8975" y="333146"/>
                </a:lnTo>
                <a:lnTo>
                  <a:pt x="18861" y="342780"/>
                </a:lnTo>
                <a:lnTo>
                  <a:pt x="31161" y="348818"/>
                </a:lnTo>
                <a:lnTo>
                  <a:pt x="647699" y="350519"/>
                </a:lnTo>
                <a:lnTo>
                  <a:pt x="661869" y="348193"/>
                </a:lnTo>
                <a:lnTo>
                  <a:pt x="674139" y="341727"/>
                </a:lnTo>
                <a:lnTo>
                  <a:pt x="683743" y="331886"/>
                </a:lnTo>
                <a:lnTo>
                  <a:pt x="689912" y="319439"/>
                </a:lnTo>
                <a:lnTo>
                  <a:pt x="691895" y="44195"/>
                </a:lnTo>
                <a:lnTo>
                  <a:pt x="689569" y="30026"/>
                </a:lnTo>
                <a:lnTo>
                  <a:pt x="683103" y="17756"/>
                </a:lnTo>
                <a:lnTo>
                  <a:pt x="673262" y="8152"/>
                </a:lnTo>
                <a:lnTo>
                  <a:pt x="660815" y="1983"/>
                </a:lnTo>
                <a:lnTo>
                  <a:pt x="4267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51594" y="1406651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17307" y="1949198"/>
            <a:ext cx="690372" cy="350518"/>
          </a:xfrm>
          <a:custGeom>
            <a:avLst/>
            <a:gdLst/>
            <a:ahLst/>
            <a:cxnLst/>
            <a:rect l="l" t="t" r="r" b="b"/>
            <a:pathLst>
              <a:path w="690371" h="350519">
                <a:moveTo>
                  <a:pt x="44195" y="0"/>
                </a:moveTo>
                <a:lnTo>
                  <a:pt x="8152" y="18633"/>
                </a:lnTo>
                <a:lnTo>
                  <a:pt x="0" y="307847"/>
                </a:lnTo>
                <a:lnTo>
                  <a:pt x="2405" y="321486"/>
                </a:lnTo>
                <a:lnTo>
                  <a:pt x="9082" y="333454"/>
                </a:lnTo>
                <a:lnTo>
                  <a:pt x="19224" y="342863"/>
                </a:lnTo>
                <a:lnTo>
                  <a:pt x="32023" y="348825"/>
                </a:lnTo>
                <a:lnTo>
                  <a:pt x="646175" y="350519"/>
                </a:lnTo>
                <a:lnTo>
                  <a:pt x="660577" y="348128"/>
                </a:lnTo>
                <a:lnTo>
                  <a:pt x="672998" y="341544"/>
                </a:lnTo>
                <a:lnTo>
                  <a:pt x="682632" y="331658"/>
                </a:lnTo>
                <a:lnTo>
                  <a:pt x="688670" y="319358"/>
                </a:lnTo>
                <a:lnTo>
                  <a:pt x="690371" y="44195"/>
                </a:lnTo>
                <a:lnTo>
                  <a:pt x="688045" y="30026"/>
                </a:lnTo>
                <a:lnTo>
                  <a:pt x="681579" y="17756"/>
                </a:lnTo>
                <a:lnTo>
                  <a:pt x="671738" y="8152"/>
                </a:lnTo>
                <a:lnTo>
                  <a:pt x="659291" y="1983"/>
                </a:lnTo>
                <a:lnTo>
                  <a:pt x="4419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8849" y="1944625"/>
            <a:ext cx="693419" cy="348995"/>
          </a:xfrm>
          <a:custGeom>
            <a:avLst/>
            <a:gdLst/>
            <a:ahLst/>
            <a:cxnLst/>
            <a:rect l="l" t="t" r="r" b="b"/>
            <a:pathLst>
              <a:path w="693419" h="348995">
                <a:moveTo>
                  <a:pt x="44195" y="0"/>
                </a:moveTo>
                <a:lnTo>
                  <a:pt x="8152" y="18633"/>
                </a:lnTo>
                <a:lnTo>
                  <a:pt x="0" y="306323"/>
                </a:lnTo>
                <a:lnTo>
                  <a:pt x="2405" y="319962"/>
                </a:lnTo>
                <a:lnTo>
                  <a:pt x="9082" y="331930"/>
                </a:lnTo>
                <a:lnTo>
                  <a:pt x="19224" y="341339"/>
                </a:lnTo>
                <a:lnTo>
                  <a:pt x="32023" y="347301"/>
                </a:lnTo>
                <a:lnTo>
                  <a:pt x="650747" y="348995"/>
                </a:lnTo>
                <a:lnTo>
                  <a:pt x="665219" y="346519"/>
                </a:lnTo>
                <a:lnTo>
                  <a:pt x="677388" y="339716"/>
                </a:lnTo>
                <a:lnTo>
                  <a:pt x="686574" y="329523"/>
                </a:lnTo>
                <a:lnTo>
                  <a:pt x="692095" y="316878"/>
                </a:lnTo>
                <a:lnTo>
                  <a:pt x="693419" y="44195"/>
                </a:lnTo>
                <a:lnTo>
                  <a:pt x="691183" y="29794"/>
                </a:lnTo>
                <a:lnTo>
                  <a:pt x="684903" y="17373"/>
                </a:lnTo>
                <a:lnTo>
                  <a:pt x="675226" y="7739"/>
                </a:lnTo>
                <a:lnTo>
                  <a:pt x="662799" y="1701"/>
                </a:lnTo>
                <a:lnTo>
                  <a:pt x="4419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98740" y="2026920"/>
            <a:ext cx="102552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tabLst>
                <a:tab pos="902045" algn="l"/>
              </a:tabLst>
            </a:pPr>
            <a:r>
              <a:rPr sz="1200" b="1" dirty="0">
                <a:latin typeface="Times New Roman"/>
                <a:cs typeface="Times New Roman"/>
              </a:rPr>
              <a:t>B	</a:t>
            </a:r>
            <a:r>
              <a:rPr b="1" baseline="2314" dirty="0">
                <a:latin typeface="Times New Roman"/>
                <a:cs typeface="Times New Roman"/>
              </a:rPr>
              <a:t>C</a:t>
            </a:r>
            <a:endParaRPr baseline="2314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06486" y="1937006"/>
            <a:ext cx="688847" cy="350518"/>
          </a:xfrm>
          <a:custGeom>
            <a:avLst/>
            <a:gdLst/>
            <a:ahLst/>
            <a:cxnLst/>
            <a:rect l="l" t="t" r="r" b="b"/>
            <a:pathLst>
              <a:path w="688847" h="350519">
                <a:moveTo>
                  <a:pt x="42671" y="0"/>
                </a:moveTo>
                <a:lnTo>
                  <a:pt x="7656" y="19224"/>
                </a:lnTo>
                <a:lnTo>
                  <a:pt x="0" y="306323"/>
                </a:lnTo>
                <a:lnTo>
                  <a:pt x="2391" y="320725"/>
                </a:lnTo>
                <a:lnTo>
                  <a:pt x="8975" y="333146"/>
                </a:lnTo>
                <a:lnTo>
                  <a:pt x="18861" y="342780"/>
                </a:lnTo>
                <a:lnTo>
                  <a:pt x="31161" y="348818"/>
                </a:lnTo>
                <a:lnTo>
                  <a:pt x="644651" y="350519"/>
                </a:lnTo>
                <a:lnTo>
                  <a:pt x="658821" y="348193"/>
                </a:lnTo>
                <a:lnTo>
                  <a:pt x="671091" y="341727"/>
                </a:lnTo>
                <a:lnTo>
                  <a:pt x="680695" y="331886"/>
                </a:lnTo>
                <a:lnTo>
                  <a:pt x="686864" y="319439"/>
                </a:lnTo>
                <a:lnTo>
                  <a:pt x="688847" y="44195"/>
                </a:lnTo>
                <a:lnTo>
                  <a:pt x="686521" y="30026"/>
                </a:lnTo>
                <a:lnTo>
                  <a:pt x="680055" y="17756"/>
                </a:lnTo>
                <a:lnTo>
                  <a:pt x="670214" y="8152"/>
                </a:lnTo>
                <a:lnTo>
                  <a:pt x="657767" y="1983"/>
                </a:lnTo>
                <a:lnTo>
                  <a:pt x="4267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81817" y="2014729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06486" y="2537463"/>
            <a:ext cx="688847" cy="350518"/>
          </a:xfrm>
          <a:custGeom>
            <a:avLst/>
            <a:gdLst/>
            <a:ahLst/>
            <a:cxnLst/>
            <a:rect l="l" t="t" r="r" b="b"/>
            <a:pathLst>
              <a:path w="688847" h="350519">
                <a:moveTo>
                  <a:pt x="42671" y="0"/>
                </a:moveTo>
                <a:lnTo>
                  <a:pt x="7237" y="18800"/>
                </a:lnTo>
                <a:lnTo>
                  <a:pt x="0" y="306323"/>
                </a:lnTo>
                <a:lnTo>
                  <a:pt x="2391" y="320725"/>
                </a:lnTo>
                <a:lnTo>
                  <a:pt x="8975" y="333146"/>
                </a:lnTo>
                <a:lnTo>
                  <a:pt x="18861" y="342780"/>
                </a:lnTo>
                <a:lnTo>
                  <a:pt x="31161" y="348818"/>
                </a:lnTo>
                <a:lnTo>
                  <a:pt x="644651" y="350519"/>
                </a:lnTo>
                <a:lnTo>
                  <a:pt x="658821" y="348193"/>
                </a:lnTo>
                <a:lnTo>
                  <a:pt x="671091" y="341727"/>
                </a:lnTo>
                <a:lnTo>
                  <a:pt x="680695" y="331886"/>
                </a:lnTo>
                <a:lnTo>
                  <a:pt x="686864" y="319439"/>
                </a:lnTo>
                <a:lnTo>
                  <a:pt x="688847" y="42671"/>
                </a:lnTo>
                <a:lnTo>
                  <a:pt x="686442" y="28438"/>
                </a:lnTo>
                <a:lnTo>
                  <a:pt x="679765" y="16415"/>
                </a:lnTo>
                <a:lnTo>
                  <a:pt x="669623" y="7247"/>
                </a:lnTo>
                <a:lnTo>
                  <a:pt x="656824" y="1580"/>
                </a:lnTo>
                <a:lnTo>
                  <a:pt x="4267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77246" y="2615185"/>
            <a:ext cx="1441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79666" y="2545081"/>
            <a:ext cx="687322" cy="348995"/>
          </a:xfrm>
          <a:custGeom>
            <a:avLst/>
            <a:gdLst/>
            <a:ahLst/>
            <a:cxnLst/>
            <a:rect l="l" t="t" r="r" b="b"/>
            <a:pathLst>
              <a:path w="687323" h="348995">
                <a:moveTo>
                  <a:pt x="42671" y="0"/>
                </a:moveTo>
                <a:lnTo>
                  <a:pt x="6845" y="19472"/>
                </a:lnTo>
                <a:lnTo>
                  <a:pt x="0" y="304799"/>
                </a:lnTo>
                <a:lnTo>
                  <a:pt x="2236" y="319201"/>
                </a:lnTo>
                <a:lnTo>
                  <a:pt x="8516" y="331622"/>
                </a:lnTo>
                <a:lnTo>
                  <a:pt x="18193" y="341256"/>
                </a:lnTo>
                <a:lnTo>
                  <a:pt x="30620" y="347294"/>
                </a:lnTo>
                <a:lnTo>
                  <a:pt x="643127" y="348995"/>
                </a:lnTo>
                <a:lnTo>
                  <a:pt x="657297" y="346669"/>
                </a:lnTo>
                <a:lnTo>
                  <a:pt x="669567" y="340203"/>
                </a:lnTo>
                <a:lnTo>
                  <a:pt x="679171" y="330362"/>
                </a:lnTo>
                <a:lnTo>
                  <a:pt x="685340" y="317915"/>
                </a:lnTo>
                <a:lnTo>
                  <a:pt x="687323" y="42671"/>
                </a:lnTo>
                <a:lnTo>
                  <a:pt x="684918" y="29033"/>
                </a:lnTo>
                <a:lnTo>
                  <a:pt x="678241" y="17065"/>
                </a:lnTo>
                <a:lnTo>
                  <a:pt x="668099" y="7656"/>
                </a:lnTo>
                <a:lnTo>
                  <a:pt x="655300" y="1694"/>
                </a:lnTo>
                <a:lnTo>
                  <a:pt x="4267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62617" y="2621280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30798" y="2557274"/>
            <a:ext cx="687322" cy="352043"/>
          </a:xfrm>
          <a:custGeom>
            <a:avLst/>
            <a:gdLst/>
            <a:ahLst/>
            <a:cxnLst/>
            <a:rect l="l" t="t" r="r" b="b"/>
            <a:pathLst>
              <a:path w="687323" h="352043">
                <a:moveTo>
                  <a:pt x="44195" y="0"/>
                </a:moveTo>
                <a:lnTo>
                  <a:pt x="8152" y="18633"/>
                </a:lnTo>
                <a:lnTo>
                  <a:pt x="0" y="307847"/>
                </a:lnTo>
                <a:lnTo>
                  <a:pt x="2326" y="322017"/>
                </a:lnTo>
                <a:lnTo>
                  <a:pt x="8792" y="334287"/>
                </a:lnTo>
                <a:lnTo>
                  <a:pt x="18633" y="343891"/>
                </a:lnTo>
                <a:lnTo>
                  <a:pt x="31080" y="350060"/>
                </a:lnTo>
                <a:lnTo>
                  <a:pt x="643127" y="352043"/>
                </a:lnTo>
                <a:lnTo>
                  <a:pt x="657297" y="349717"/>
                </a:lnTo>
                <a:lnTo>
                  <a:pt x="669567" y="343251"/>
                </a:lnTo>
                <a:lnTo>
                  <a:pt x="679171" y="333410"/>
                </a:lnTo>
                <a:lnTo>
                  <a:pt x="685340" y="320963"/>
                </a:lnTo>
                <a:lnTo>
                  <a:pt x="687323" y="44195"/>
                </a:lnTo>
                <a:lnTo>
                  <a:pt x="684997" y="30026"/>
                </a:lnTo>
                <a:lnTo>
                  <a:pt x="678531" y="17756"/>
                </a:lnTo>
                <a:lnTo>
                  <a:pt x="668690" y="8152"/>
                </a:lnTo>
                <a:lnTo>
                  <a:pt x="656243" y="1983"/>
                </a:lnTo>
                <a:lnTo>
                  <a:pt x="4419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10701" y="2634994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16111" y="1684021"/>
            <a:ext cx="0" cy="141731"/>
          </a:xfrm>
          <a:custGeom>
            <a:avLst/>
            <a:gdLst/>
            <a:ahLst/>
            <a:cxnLst/>
            <a:rect l="l" t="t" r="r" b="b"/>
            <a:pathLst>
              <a:path h="141731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9164" y="1839467"/>
            <a:ext cx="1824227" cy="0"/>
          </a:xfrm>
          <a:custGeom>
            <a:avLst/>
            <a:gdLst/>
            <a:ahLst/>
            <a:cxnLst/>
            <a:rect l="l" t="t" r="r" b="b"/>
            <a:pathLst>
              <a:path w="1824227">
                <a:moveTo>
                  <a:pt x="0" y="0"/>
                </a:moveTo>
                <a:lnTo>
                  <a:pt x="182422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1543" y="1845566"/>
            <a:ext cx="0" cy="91438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4128" y="1845566"/>
            <a:ext cx="0" cy="86867"/>
          </a:xfrm>
          <a:custGeom>
            <a:avLst/>
            <a:gdLst/>
            <a:ahLst/>
            <a:cxnLst/>
            <a:rect l="l" t="t" r="r" b="b"/>
            <a:pathLst>
              <a:path h="86867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27107" y="1845565"/>
            <a:ext cx="0" cy="77723"/>
          </a:xfrm>
          <a:custGeom>
            <a:avLst/>
            <a:gdLst/>
            <a:ahLst/>
            <a:cxnLst/>
            <a:rect l="l" t="t" r="r" b="b"/>
            <a:pathLst>
              <a:path h="77723">
                <a:moveTo>
                  <a:pt x="0" y="0"/>
                </a:moveTo>
                <a:lnTo>
                  <a:pt x="0" y="7772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64682" y="1748027"/>
            <a:ext cx="3691127" cy="0"/>
          </a:xfrm>
          <a:custGeom>
            <a:avLst/>
            <a:gdLst/>
            <a:ahLst/>
            <a:cxnLst/>
            <a:rect l="l" t="t" r="r" b="b"/>
            <a:pathLst>
              <a:path w="3691127">
                <a:moveTo>
                  <a:pt x="0" y="0"/>
                </a:moveTo>
                <a:lnTo>
                  <a:pt x="369112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091417" y="1556003"/>
            <a:ext cx="511809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56948" y="2089403"/>
            <a:ext cx="570866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56951" y="2699004"/>
            <a:ext cx="63055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93947" y="2135124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71" y="233679"/>
                </a:lnTo>
                <a:lnTo>
                  <a:pt x="852549" y="190780"/>
                </a:lnTo>
                <a:lnTo>
                  <a:pt x="826097" y="150770"/>
                </a:lnTo>
                <a:lnTo>
                  <a:pt x="790602" y="114226"/>
                </a:lnTo>
                <a:lnTo>
                  <a:pt x="746950" y="81724"/>
                </a:lnTo>
                <a:lnTo>
                  <a:pt x="696029" y="53839"/>
                </a:lnTo>
                <a:lnTo>
                  <a:pt x="638725" y="31149"/>
                </a:lnTo>
                <a:lnTo>
                  <a:pt x="575925" y="14228"/>
                </a:lnTo>
                <a:lnTo>
                  <a:pt x="508517" y="3653"/>
                </a:lnTo>
                <a:lnTo>
                  <a:pt x="437387" y="0"/>
                </a:lnTo>
                <a:lnTo>
                  <a:pt x="401619" y="925"/>
                </a:lnTo>
                <a:lnTo>
                  <a:pt x="332529" y="8111"/>
                </a:lnTo>
                <a:lnTo>
                  <a:pt x="267461" y="21931"/>
                </a:lnTo>
                <a:lnTo>
                  <a:pt x="207332" y="41809"/>
                </a:lnTo>
                <a:lnTo>
                  <a:pt x="153055" y="67168"/>
                </a:lnTo>
                <a:lnTo>
                  <a:pt x="105544" y="97434"/>
                </a:lnTo>
                <a:lnTo>
                  <a:pt x="65714" y="132029"/>
                </a:lnTo>
                <a:lnTo>
                  <a:pt x="34480" y="170378"/>
                </a:lnTo>
                <a:lnTo>
                  <a:pt x="12755" y="211904"/>
                </a:lnTo>
                <a:lnTo>
                  <a:pt x="1455" y="256032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93947" y="2135124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53"/>
                </a:lnTo>
                <a:lnTo>
                  <a:pt x="299435" y="14228"/>
                </a:lnTo>
                <a:lnTo>
                  <a:pt x="236722" y="31149"/>
                </a:lnTo>
                <a:lnTo>
                  <a:pt x="179405" y="53839"/>
                </a:lnTo>
                <a:lnTo>
                  <a:pt x="128396" y="81724"/>
                </a:lnTo>
                <a:lnTo>
                  <a:pt x="84612" y="114226"/>
                </a:lnTo>
                <a:lnTo>
                  <a:pt x="48966" y="150770"/>
                </a:lnTo>
                <a:lnTo>
                  <a:pt x="22372" y="190780"/>
                </a:lnTo>
                <a:lnTo>
                  <a:pt x="5745" y="233679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lnTo>
                  <a:pt x="873331" y="256032"/>
                </a:lnTo>
                <a:lnTo>
                  <a:pt x="862107" y="211904"/>
                </a:lnTo>
                <a:lnTo>
                  <a:pt x="840509" y="170378"/>
                </a:lnTo>
                <a:lnTo>
                  <a:pt x="809425" y="132029"/>
                </a:lnTo>
                <a:lnTo>
                  <a:pt x="769740" y="97434"/>
                </a:lnTo>
                <a:lnTo>
                  <a:pt x="722343" y="67168"/>
                </a:lnTo>
                <a:lnTo>
                  <a:pt x="668119" y="41809"/>
                </a:lnTo>
                <a:lnTo>
                  <a:pt x="607956" y="21931"/>
                </a:lnTo>
                <a:lnTo>
                  <a:pt x="542742" y="8111"/>
                </a:lnTo>
                <a:lnTo>
                  <a:pt x="473362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04693" y="2269237"/>
            <a:ext cx="65531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4710" y="4383025"/>
            <a:ext cx="1493518" cy="615695"/>
          </a:xfrm>
          <a:custGeom>
            <a:avLst/>
            <a:gdLst/>
            <a:ahLst/>
            <a:cxnLst/>
            <a:rect l="l" t="t" r="r" b="b"/>
            <a:pathLst>
              <a:path w="1493519" h="615695">
                <a:moveTo>
                  <a:pt x="746759" y="0"/>
                </a:moveTo>
                <a:lnTo>
                  <a:pt x="685435" y="1015"/>
                </a:lnTo>
                <a:lnTo>
                  <a:pt x="625490" y="4011"/>
                </a:lnTo>
                <a:lnTo>
                  <a:pt x="567116" y="8908"/>
                </a:lnTo>
                <a:lnTo>
                  <a:pt x="510503" y="15630"/>
                </a:lnTo>
                <a:lnTo>
                  <a:pt x="455842" y="24098"/>
                </a:lnTo>
                <a:lnTo>
                  <a:pt x="403325" y="34235"/>
                </a:lnTo>
                <a:lnTo>
                  <a:pt x="353141" y="45963"/>
                </a:lnTo>
                <a:lnTo>
                  <a:pt x="305482" y="59204"/>
                </a:lnTo>
                <a:lnTo>
                  <a:pt x="260539" y="73881"/>
                </a:lnTo>
                <a:lnTo>
                  <a:pt x="218503" y="89915"/>
                </a:lnTo>
                <a:lnTo>
                  <a:pt x="179564" y="107230"/>
                </a:lnTo>
                <a:lnTo>
                  <a:pt x="143914" y="125748"/>
                </a:lnTo>
                <a:lnTo>
                  <a:pt x="83242" y="166079"/>
                </a:lnTo>
                <a:lnTo>
                  <a:pt x="38014" y="210287"/>
                </a:lnTo>
                <a:lnTo>
                  <a:pt x="9758" y="257751"/>
                </a:lnTo>
                <a:lnTo>
                  <a:pt x="0" y="307847"/>
                </a:lnTo>
                <a:lnTo>
                  <a:pt x="2471" y="333186"/>
                </a:lnTo>
                <a:lnTo>
                  <a:pt x="21669" y="382044"/>
                </a:lnTo>
                <a:lnTo>
                  <a:pt x="58602" y="427958"/>
                </a:lnTo>
                <a:lnTo>
                  <a:pt x="111743" y="470305"/>
                </a:lnTo>
                <a:lnTo>
                  <a:pt x="179564" y="508465"/>
                </a:lnTo>
                <a:lnTo>
                  <a:pt x="218503" y="525779"/>
                </a:lnTo>
                <a:lnTo>
                  <a:pt x="260539" y="541814"/>
                </a:lnTo>
                <a:lnTo>
                  <a:pt x="305482" y="556491"/>
                </a:lnTo>
                <a:lnTo>
                  <a:pt x="353141" y="569732"/>
                </a:lnTo>
                <a:lnTo>
                  <a:pt x="403325" y="581460"/>
                </a:lnTo>
                <a:lnTo>
                  <a:pt x="455842" y="591597"/>
                </a:lnTo>
                <a:lnTo>
                  <a:pt x="510503" y="600065"/>
                </a:lnTo>
                <a:lnTo>
                  <a:pt x="567116" y="606787"/>
                </a:lnTo>
                <a:lnTo>
                  <a:pt x="625490" y="611684"/>
                </a:lnTo>
                <a:lnTo>
                  <a:pt x="685435" y="614680"/>
                </a:lnTo>
                <a:lnTo>
                  <a:pt x="746759" y="615695"/>
                </a:lnTo>
                <a:lnTo>
                  <a:pt x="808084" y="614680"/>
                </a:lnTo>
                <a:lnTo>
                  <a:pt x="868029" y="611684"/>
                </a:lnTo>
                <a:lnTo>
                  <a:pt x="926403" y="606787"/>
                </a:lnTo>
                <a:lnTo>
                  <a:pt x="983016" y="600065"/>
                </a:lnTo>
                <a:lnTo>
                  <a:pt x="1037677" y="591597"/>
                </a:lnTo>
                <a:lnTo>
                  <a:pt x="1090194" y="581460"/>
                </a:lnTo>
                <a:lnTo>
                  <a:pt x="1140378" y="569732"/>
                </a:lnTo>
                <a:lnTo>
                  <a:pt x="1188037" y="556491"/>
                </a:lnTo>
                <a:lnTo>
                  <a:pt x="1232980" y="541814"/>
                </a:lnTo>
                <a:lnTo>
                  <a:pt x="1275016" y="525779"/>
                </a:lnTo>
                <a:lnTo>
                  <a:pt x="1313955" y="508465"/>
                </a:lnTo>
                <a:lnTo>
                  <a:pt x="1349605" y="489947"/>
                </a:lnTo>
                <a:lnTo>
                  <a:pt x="1410277" y="449616"/>
                </a:lnTo>
                <a:lnTo>
                  <a:pt x="1455505" y="405408"/>
                </a:lnTo>
                <a:lnTo>
                  <a:pt x="1483761" y="357944"/>
                </a:lnTo>
                <a:lnTo>
                  <a:pt x="1493519" y="307847"/>
                </a:lnTo>
                <a:lnTo>
                  <a:pt x="1491048" y="282509"/>
                </a:lnTo>
                <a:lnTo>
                  <a:pt x="1471850" y="233651"/>
                </a:lnTo>
                <a:lnTo>
                  <a:pt x="1434917" y="187737"/>
                </a:lnTo>
                <a:lnTo>
                  <a:pt x="1381776" y="145390"/>
                </a:lnTo>
                <a:lnTo>
                  <a:pt x="1313955" y="107230"/>
                </a:lnTo>
                <a:lnTo>
                  <a:pt x="1275016" y="89915"/>
                </a:lnTo>
                <a:lnTo>
                  <a:pt x="1232980" y="73881"/>
                </a:lnTo>
                <a:lnTo>
                  <a:pt x="1188037" y="59204"/>
                </a:lnTo>
                <a:lnTo>
                  <a:pt x="1140378" y="45963"/>
                </a:lnTo>
                <a:lnTo>
                  <a:pt x="1090194" y="34235"/>
                </a:lnTo>
                <a:lnTo>
                  <a:pt x="1037677" y="24098"/>
                </a:lnTo>
                <a:lnTo>
                  <a:pt x="983016" y="15630"/>
                </a:lnTo>
                <a:lnTo>
                  <a:pt x="926403" y="8908"/>
                </a:lnTo>
                <a:lnTo>
                  <a:pt x="868029" y="4011"/>
                </a:lnTo>
                <a:lnTo>
                  <a:pt x="808084" y="1015"/>
                </a:lnTo>
                <a:lnTo>
                  <a:pt x="7467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959854" y="4546092"/>
            <a:ext cx="902968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</a:t>
            </a:r>
            <a:r>
              <a:rPr b="1" spc="5" dirty="0">
                <a:latin typeface="Times New Roman"/>
                <a:cs typeface="Times New Roman"/>
              </a:rPr>
              <a:t>,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04359" y="4750309"/>
            <a:ext cx="1309116" cy="222503"/>
          </a:xfrm>
          <a:custGeom>
            <a:avLst/>
            <a:gdLst/>
            <a:ahLst/>
            <a:cxnLst/>
            <a:rect l="l" t="t" r="r" b="b"/>
            <a:pathLst>
              <a:path w="1309115" h="222503">
                <a:moveTo>
                  <a:pt x="1234475" y="42918"/>
                </a:moveTo>
                <a:lnTo>
                  <a:pt x="1232737" y="30757"/>
                </a:lnTo>
                <a:lnTo>
                  <a:pt x="0" y="210311"/>
                </a:lnTo>
                <a:lnTo>
                  <a:pt x="1523" y="222503"/>
                </a:lnTo>
                <a:lnTo>
                  <a:pt x="1234475" y="42918"/>
                </a:lnTo>
                <a:close/>
              </a:path>
              <a:path w="1309115" h="222503">
                <a:moveTo>
                  <a:pt x="1309115" y="25907"/>
                </a:moveTo>
                <a:lnTo>
                  <a:pt x="1228343" y="0"/>
                </a:lnTo>
                <a:lnTo>
                  <a:pt x="1232737" y="30757"/>
                </a:lnTo>
                <a:lnTo>
                  <a:pt x="1245107" y="28955"/>
                </a:lnTo>
                <a:lnTo>
                  <a:pt x="1246631" y="41147"/>
                </a:lnTo>
                <a:lnTo>
                  <a:pt x="1246631" y="69375"/>
                </a:lnTo>
                <a:lnTo>
                  <a:pt x="1309115" y="25907"/>
                </a:lnTo>
                <a:close/>
              </a:path>
              <a:path w="1309115" h="222503">
                <a:moveTo>
                  <a:pt x="1246631" y="41147"/>
                </a:moveTo>
                <a:lnTo>
                  <a:pt x="1245107" y="28955"/>
                </a:lnTo>
                <a:lnTo>
                  <a:pt x="1232737" y="30757"/>
                </a:lnTo>
                <a:lnTo>
                  <a:pt x="1234475" y="42918"/>
                </a:lnTo>
                <a:lnTo>
                  <a:pt x="1246631" y="41147"/>
                </a:lnTo>
                <a:close/>
              </a:path>
              <a:path w="1309115" h="222503">
                <a:moveTo>
                  <a:pt x="1246631" y="69375"/>
                </a:moveTo>
                <a:lnTo>
                  <a:pt x="1246631" y="41147"/>
                </a:lnTo>
                <a:lnTo>
                  <a:pt x="1234475" y="42918"/>
                </a:lnTo>
                <a:lnTo>
                  <a:pt x="1239011" y="74675"/>
                </a:lnTo>
                <a:lnTo>
                  <a:pt x="1246631" y="6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79393" y="2471929"/>
            <a:ext cx="1469136" cy="641603"/>
          </a:xfrm>
          <a:custGeom>
            <a:avLst/>
            <a:gdLst/>
            <a:ahLst/>
            <a:cxnLst/>
            <a:rect l="l" t="t" r="r" b="b"/>
            <a:pathLst>
              <a:path w="1469135" h="641603">
                <a:moveTo>
                  <a:pt x="1401749" y="600302"/>
                </a:moveTo>
                <a:lnTo>
                  <a:pt x="4571" y="0"/>
                </a:lnTo>
                <a:lnTo>
                  <a:pt x="0" y="12191"/>
                </a:lnTo>
                <a:lnTo>
                  <a:pt x="1396563" y="612230"/>
                </a:lnTo>
                <a:lnTo>
                  <a:pt x="1401749" y="600302"/>
                </a:lnTo>
                <a:close/>
              </a:path>
              <a:path w="1469135" h="641603">
                <a:moveTo>
                  <a:pt x="1412747" y="640052"/>
                </a:moveTo>
                <a:lnTo>
                  <a:pt x="1412747" y="605027"/>
                </a:lnTo>
                <a:lnTo>
                  <a:pt x="1408175" y="617219"/>
                </a:lnTo>
                <a:lnTo>
                  <a:pt x="1396563" y="612230"/>
                </a:lnTo>
                <a:lnTo>
                  <a:pt x="1383791" y="641603"/>
                </a:lnTo>
                <a:lnTo>
                  <a:pt x="1412747" y="640052"/>
                </a:lnTo>
                <a:close/>
              </a:path>
              <a:path w="1469135" h="641603">
                <a:moveTo>
                  <a:pt x="1412747" y="605027"/>
                </a:moveTo>
                <a:lnTo>
                  <a:pt x="1401749" y="600302"/>
                </a:lnTo>
                <a:lnTo>
                  <a:pt x="1396563" y="612230"/>
                </a:lnTo>
                <a:lnTo>
                  <a:pt x="1408175" y="617219"/>
                </a:lnTo>
                <a:lnTo>
                  <a:pt x="1412747" y="605027"/>
                </a:lnTo>
                <a:close/>
              </a:path>
              <a:path w="1469135" h="641603">
                <a:moveTo>
                  <a:pt x="1469135" y="637031"/>
                </a:moveTo>
                <a:lnTo>
                  <a:pt x="1414271" y="571499"/>
                </a:lnTo>
                <a:lnTo>
                  <a:pt x="1401749" y="600302"/>
                </a:lnTo>
                <a:lnTo>
                  <a:pt x="1412747" y="605027"/>
                </a:lnTo>
                <a:lnTo>
                  <a:pt x="1412747" y="640052"/>
                </a:lnTo>
                <a:lnTo>
                  <a:pt x="1469135" y="637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2066" y="3348229"/>
            <a:ext cx="1316735" cy="310895"/>
          </a:xfrm>
          <a:custGeom>
            <a:avLst/>
            <a:gdLst/>
            <a:ahLst/>
            <a:cxnLst/>
            <a:rect l="l" t="t" r="r" b="b"/>
            <a:pathLst>
              <a:path w="1316735" h="310895">
                <a:moveTo>
                  <a:pt x="1243258" y="42331"/>
                </a:moveTo>
                <a:lnTo>
                  <a:pt x="1240697" y="30037"/>
                </a:lnTo>
                <a:lnTo>
                  <a:pt x="0" y="298703"/>
                </a:lnTo>
                <a:lnTo>
                  <a:pt x="1523" y="310895"/>
                </a:lnTo>
                <a:lnTo>
                  <a:pt x="1243258" y="42331"/>
                </a:lnTo>
                <a:close/>
              </a:path>
              <a:path w="1316735" h="310895">
                <a:moveTo>
                  <a:pt x="1316735" y="19811"/>
                </a:moveTo>
                <a:lnTo>
                  <a:pt x="1234439" y="0"/>
                </a:lnTo>
                <a:lnTo>
                  <a:pt x="1240697" y="30037"/>
                </a:lnTo>
                <a:lnTo>
                  <a:pt x="1252727" y="27431"/>
                </a:lnTo>
                <a:lnTo>
                  <a:pt x="1255775" y="39623"/>
                </a:lnTo>
                <a:lnTo>
                  <a:pt x="1255775" y="68302"/>
                </a:lnTo>
                <a:lnTo>
                  <a:pt x="1316735" y="19811"/>
                </a:lnTo>
                <a:close/>
              </a:path>
              <a:path w="1316735" h="310895">
                <a:moveTo>
                  <a:pt x="1255775" y="39623"/>
                </a:moveTo>
                <a:lnTo>
                  <a:pt x="1252727" y="27431"/>
                </a:lnTo>
                <a:lnTo>
                  <a:pt x="1240697" y="30037"/>
                </a:lnTo>
                <a:lnTo>
                  <a:pt x="1243258" y="42331"/>
                </a:lnTo>
                <a:lnTo>
                  <a:pt x="1255775" y="39623"/>
                </a:lnTo>
                <a:close/>
              </a:path>
              <a:path w="1316735" h="310895">
                <a:moveTo>
                  <a:pt x="1255775" y="68302"/>
                </a:moveTo>
                <a:lnTo>
                  <a:pt x="1255775" y="39623"/>
                </a:lnTo>
                <a:lnTo>
                  <a:pt x="1243258" y="42331"/>
                </a:lnTo>
                <a:lnTo>
                  <a:pt x="1249679" y="73151"/>
                </a:lnTo>
                <a:lnTo>
                  <a:pt x="1255775" y="683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4332" y="2987041"/>
            <a:ext cx="1491995" cy="617219"/>
          </a:xfrm>
          <a:custGeom>
            <a:avLst/>
            <a:gdLst/>
            <a:ahLst/>
            <a:cxnLst/>
            <a:rect l="l" t="t" r="r" b="b"/>
            <a:pathLst>
              <a:path w="1491995" h="617219">
                <a:moveTo>
                  <a:pt x="745235" y="0"/>
                </a:moveTo>
                <a:lnTo>
                  <a:pt x="684128" y="1026"/>
                </a:lnTo>
                <a:lnTo>
                  <a:pt x="624379" y="4052"/>
                </a:lnTo>
                <a:lnTo>
                  <a:pt x="566180" y="8995"/>
                </a:lnTo>
                <a:lnTo>
                  <a:pt x="509723" y="15776"/>
                </a:lnTo>
                <a:lnTo>
                  <a:pt x="455199" y="24312"/>
                </a:lnTo>
                <a:lnTo>
                  <a:pt x="402802" y="34523"/>
                </a:lnTo>
                <a:lnTo>
                  <a:pt x="352722" y="46327"/>
                </a:lnTo>
                <a:lnTo>
                  <a:pt x="305153" y="59643"/>
                </a:lnTo>
                <a:lnTo>
                  <a:pt x="260286" y="74390"/>
                </a:lnTo>
                <a:lnTo>
                  <a:pt x="218312" y="90487"/>
                </a:lnTo>
                <a:lnTo>
                  <a:pt x="179425" y="107853"/>
                </a:lnTo>
                <a:lnTo>
                  <a:pt x="143816" y="126406"/>
                </a:lnTo>
                <a:lnTo>
                  <a:pt x="83201" y="166751"/>
                </a:lnTo>
                <a:lnTo>
                  <a:pt x="38002" y="210872"/>
                </a:lnTo>
                <a:lnTo>
                  <a:pt x="9756" y="258121"/>
                </a:lnTo>
                <a:lnTo>
                  <a:pt x="0" y="307847"/>
                </a:lnTo>
                <a:lnTo>
                  <a:pt x="2471" y="333197"/>
                </a:lnTo>
                <a:lnTo>
                  <a:pt x="21664" y="382137"/>
                </a:lnTo>
                <a:lnTo>
                  <a:pt x="58578" y="428196"/>
                </a:lnTo>
                <a:lnTo>
                  <a:pt x="111677" y="470735"/>
                </a:lnTo>
                <a:lnTo>
                  <a:pt x="179425" y="509113"/>
                </a:lnTo>
                <a:lnTo>
                  <a:pt x="218312" y="526541"/>
                </a:lnTo>
                <a:lnTo>
                  <a:pt x="260286" y="542690"/>
                </a:lnTo>
                <a:lnTo>
                  <a:pt x="305153" y="557479"/>
                </a:lnTo>
                <a:lnTo>
                  <a:pt x="352722" y="570827"/>
                </a:lnTo>
                <a:lnTo>
                  <a:pt x="402802" y="582655"/>
                </a:lnTo>
                <a:lnTo>
                  <a:pt x="455199" y="592883"/>
                </a:lnTo>
                <a:lnTo>
                  <a:pt x="509723" y="601431"/>
                </a:lnTo>
                <a:lnTo>
                  <a:pt x="566180" y="608218"/>
                </a:lnTo>
                <a:lnTo>
                  <a:pt x="624379" y="613166"/>
                </a:lnTo>
                <a:lnTo>
                  <a:pt x="684128" y="616193"/>
                </a:lnTo>
                <a:lnTo>
                  <a:pt x="745235" y="617219"/>
                </a:lnTo>
                <a:lnTo>
                  <a:pt x="806560" y="616193"/>
                </a:lnTo>
                <a:lnTo>
                  <a:pt x="866505" y="613166"/>
                </a:lnTo>
                <a:lnTo>
                  <a:pt x="924879" y="608218"/>
                </a:lnTo>
                <a:lnTo>
                  <a:pt x="981492" y="601431"/>
                </a:lnTo>
                <a:lnTo>
                  <a:pt x="1036153" y="592883"/>
                </a:lnTo>
                <a:lnTo>
                  <a:pt x="1088670" y="582655"/>
                </a:lnTo>
                <a:lnTo>
                  <a:pt x="1138854" y="570827"/>
                </a:lnTo>
                <a:lnTo>
                  <a:pt x="1186513" y="557479"/>
                </a:lnTo>
                <a:lnTo>
                  <a:pt x="1231456" y="542690"/>
                </a:lnTo>
                <a:lnTo>
                  <a:pt x="1273492" y="526541"/>
                </a:lnTo>
                <a:lnTo>
                  <a:pt x="1312431" y="509113"/>
                </a:lnTo>
                <a:lnTo>
                  <a:pt x="1348081" y="490484"/>
                </a:lnTo>
                <a:lnTo>
                  <a:pt x="1408753" y="449945"/>
                </a:lnTo>
                <a:lnTo>
                  <a:pt x="1453981" y="405566"/>
                </a:lnTo>
                <a:lnTo>
                  <a:pt x="1482237" y="357987"/>
                </a:lnTo>
                <a:lnTo>
                  <a:pt x="1491995" y="307847"/>
                </a:lnTo>
                <a:lnTo>
                  <a:pt x="1489524" y="282715"/>
                </a:lnTo>
                <a:lnTo>
                  <a:pt x="1470326" y="234146"/>
                </a:lnTo>
                <a:lnTo>
                  <a:pt x="1433393" y="188380"/>
                </a:lnTo>
                <a:lnTo>
                  <a:pt x="1380252" y="146066"/>
                </a:lnTo>
                <a:lnTo>
                  <a:pt x="1312431" y="107853"/>
                </a:lnTo>
                <a:lnTo>
                  <a:pt x="1273492" y="90487"/>
                </a:lnTo>
                <a:lnTo>
                  <a:pt x="1231456" y="74390"/>
                </a:lnTo>
                <a:lnTo>
                  <a:pt x="1186513" y="59643"/>
                </a:lnTo>
                <a:lnTo>
                  <a:pt x="1138854" y="46327"/>
                </a:lnTo>
                <a:lnTo>
                  <a:pt x="1088670" y="34523"/>
                </a:lnTo>
                <a:lnTo>
                  <a:pt x="1036153" y="24312"/>
                </a:lnTo>
                <a:lnTo>
                  <a:pt x="981492" y="15776"/>
                </a:lnTo>
                <a:lnTo>
                  <a:pt x="924879" y="8995"/>
                </a:lnTo>
                <a:lnTo>
                  <a:pt x="866505" y="4052"/>
                </a:lnTo>
                <a:lnTo>
                  <a:pt x="806560" y="1026"/>
                </a:lnTo>
                <a:lnTo>
                  <a:pt x="74523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862317" y="3150109"/>
            <a:ext cx="1176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60166" y="5833872"/>
            <a:ext cx="2008631" cy="411479"/>
          </a:xfrm>
          <a:custGeom>
            <a:avLst/>
            <a:gdLst/>
            <a:ahLst/>
            <a:cxnLst/>
            <a:rect l="l" t="t" r="r" b="b"/>
            <a:pathLst>
              <a:path w="2008631" h="411479">
                <a:moveTo>
                  <a:pt x="1935337" y="45009"/>
                </a:moveTo>
                <a:lnTo>
                  <a:pt x="1932641" y="31526"/>
                </a:lnTo>
                <a:lnTo>
                  <a:pt x="0" y="399287"/>
                </a:lnTo>
                <a:lnTo>
                  <a:pt x="1523" y="411479"/>
                </a:lnTo>
                <a:lnTo>
                  <a:pt x="1935337" y="45009"/>
                </a:lnTo>
                <a:close/>
              </a:path>
              <a:path w="2008631" h="411479">
                <a:moveTo>
                  <a:pt x="2008631" y="24383"/>
                </a:moveTo>
                <a:lnTo>
                  <a:pt x="1926335" y="0"/>
                </a:lnTo>
                <a:lnTo>
                  <a:pt x="1932641" y="31526"/>
                </a:lnTo>
                <a:lnTo>
                  <a:pt x="1946147" y="28955"/>
                </a:lnTo>
                <a:lnTo>
                  <a:pt x="1947671" y="42671"/>
                </a:lnTo>
                <a:lnTo>
                  <a:pt x="1947671" y="71489"/>
                </a:lnTo>
                <a:lnTo>
                  <a:pt x="2008631" y="24383"/>
                </a:lnTo>
                <a:close/>
              </a:path>
              <a:path w="2008631" h="411479">
                <a:moveTo>
                  <a:pt x="1947671" y="42671"/>
                </a:moveTo>
                <a:lnTo>
                  <a:pt x="1946147" y="28955"/>
                </a:lnTo>
                <a:lnTo>
                  <a:pt x="1932641" y="31526"/>
                </a:lnTo>
                <a:lnTo>
                  <a:pt x="1935337" y="45009"/>
                </a:lnTo>
                <a:lnTo>
                  <a:pt x="1947671" y="42671"/>
                </a:lnTo>
                <a:close/>
              </a:path>
              <a:path w="2008631" h="411479">
                <a:moveTo>
                  <a:pt x="1947671" y="71489"/>
                </a:moveTo>
                <a:lnTo>
                  <a:pt x="1947671" y="42671"/>
                </a:lnTo>
                <a:lnTo>
                  <a:pt x="1935337" y="45009"/>
                </a:lnTo>
                <a:lnTo>
                  <a:pt x="1941575" y="76199"/>
                </a:lnTo>
                <a:lnTo>
                  <a:pt x="1947671" y="71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5283" y="3354323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30" y="233679"/>
                </a:lnTo>
                <a:lnTo>
                  <a:pt x="852403" y="190780"/>
                </a:lnTo>
                <a:lnTo>
                  <a:pt x="825809" y="150770"/>
                </a:lnTo>
                <a:lnTo>
                  <a:pt x="790163" y="114226"/>
                </a:lnTo>
                <a:lnTo>
                  <a:pt x="746378" y="81724"/>
                </a:lnTo>
                <a:lnTo>
                  <a:pt x="695370" y="53839"/>
                </a:lnTo>
                <a:lnTo>
                  <a:pt x="638053" y="31149"/>
                </a:lnTo>
                <a:lnTo>
                  <a:pt x="575340" y="14228"/>
                </a:lnTo>
                <a:lnTo>
                  <a:pt x="508147" y="3653"/>
                </a:lnTo>
                <a:lnTo>
                  <a:pt x="437387" y="0"/>
                </a:lnTo>
                <a:lnTo>
                  <a:pt x="401413" y="925"/>
                </a:lnTo>
                <a:lnTo>
                  <a:pt x="332033" y="8111"/>
                </a:lnTo>
                <a:lnTo>
                  <a:pt x="266819" y="21931"/>
                </a:lnTo>
                <a:lnTo>
                  <a:pt x="206656" y="41809"/>
                </a:lnTo>
                <a:lnTo>
                  <a:pt x="152432" y="67168"/>
                </a:lnTo>
                <a:lnTo>
                  <a:pt x="105035" y="97434"/>
                </a:lnTo>
                <a:lnTo>
                  <a:pt x="65350" y="132029"/>
                </a:lnTo>
                <a:lnTo>
                  <a:pt x="34266" y="170378"/>
                </a:lnTo>
                <a:lnTo>
                  <a:pt x="12668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968"/>
                </a:lnTo>
                <a:lnTo>
                  <a:pt x="12668" y="346467"/>
                </a:lnTo>
                <a:lnTo>
                  <a:pt x="34266" y="388286"/>
                </a:lnTo>
                <a:lnTo>
                  <a:pt x="65350" y="426859"/>
                </a:lnTo>
                <a:lnTo>
                  <a:pt x="105035" y="461619"/>
                </a:lnTo>
                <a:lnTo>
                  <a:pt x="152432" y="492000"/>
                </a:lnTo>
                <a:lnTo>
                  <a:pt x="206656" y="517433"/>
                </a:lnTo>
                <a:lnTo>
                  <a:pt x="266819" y="537352"/>
                </a:lnTo>
                <a:lnTo>
                  <a:pt x="332033" y="551191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1"/>
                </a:lnTo>
                <a:lnTo>
                  <a:pt x="607313" y="537352"/>
                </a:lnTo>
                <a:lnTo>
                  <a:pt x="667443" y="517433"/>
                </a:lnTo>
                <a:lnTo>
                  <a:pt x="721720" y="492000"/>
                </a:lnTo>
                <a:lnTo>
                  <a:pt x="769231" y="461619"/>
                </a:lnTo>
                <a:lnTo>
                  <a:pt x="809061" y="426859"/>
                </a:lnTo>
                <a:lnTo>
                  <a:pt x="840295" y="388286"/>
                </a:lnTo>
                <a:lnTo>
                  <a:pt x="862020" y="346467"/>
                </a:lnTo>
                <a:lnTo>
                  <a:pt x="873320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15283" y="3354323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258" y="3653"/>
                </a:lnTo>
                <a:lnTo>
                  <a:pt x="298850" y="14228"/>
                </a:lnTo>
                <a:lnTo>
                  <a:pt x="236050" y="31149"/>
                </a:lnTo>
                <a:lnTo>
                  <a:pt x="178746" y="53839"/>
                </a:lnTo>
                <a:lnTo>
                  <a:pt x="127825" y="81724"/>
                </a:lnTo>
                <a:lnTo>
                  <a:pt x="84173" y="114226"/>
                </a:lnTo>
                <a:lnTo>
                  <a:pt x="48678" y="150770"/>
                </a:lnTo>
                <a:lnTo>
                  <a:pt x="22226" y="190780"/>
                </a:lnTo>
                <a:lnTo>
                  <a:pt x="5704" y="233679"/>
                </a:lnTo>
                <a:lnTo>
                  <a:pt x="0" y="278891"/>
                </a:lnTo>
                <a:lnTo>
                  <a:pt x="1444" y="301968"/>
                </a:lnTo>
                <a:lnTo>
                  <a:pt x="12668" y="346467"/>
                </a:lnTo>
                <a:lnTo>
                  <a:pt x="34266" y="388286"/>
                </a:lnTo>
                <a:lnTo>
                  <a:pt x="65350" y="426859"/>
                </a:lnTo>
                <a:lnTo>
                  <a:pt x="105035" y="461619"/>
                </a:lnTo>
                <a:lnTo>
                  <a:pt x="152432" y="492000"/>
                </a:lnTo>
                <a:lnTo>
                  <a:pt x="206656" y="517433"/>
                </a:lnTo>
                <a:lnTo>
                  <a:pt x="266819" y="537352"/>
                </a:lnTo>
                <a:lnTo>
                  <a:pt x="332033" y="551191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1"/>
                </a:lnTo>
                <a:lnTo>
                  <a:pt x="607313" y="537352"/>
                </a:lnTo>
                <a:lnTo>
                  <a:pt x="667443" y="517433"/>
                </a:lnTo>
                <a:lnTo>
                  <a:pt x="721720" y="492000"/>
                </a:lnTo>
                <a:lnTo>
                  <a:pt x="769231" y="461619"/>
                </a:lnTo>
                <a:lnTo>
                  <a:pt x="809061" y="426859"/>
                </a:lnTo>
                <a:lnTo>
                  <a:pt x="840295" y="388286"/>
                </a:lnTo>
                <a:lnTo>
                  <a:pt x="862020" y="346467"/>
                </a:lnTo>
                <a:lnTo>
                  <a:pt x="873320" y="301968"/>
                </a:lnTo>
                <a:lnTo>
                  <a:pt x="874775" y="278891"/>
                </a:lnTo>
                <a:lnTo>
                  <a:pt x="873320" y="256032"/>
                </a:lnTo>
                <a:lnTo>
                  <a:pt x="862020" y="211904"/>
                </a:lnTo>
                <a:lnTo>
                  <a:pt x="840295" y="170378"/>
                </a:lnTo>
                <a:lnTo>
                  <a:pt x="809061" y="132029"/>
                </a:lnTo>
                <a:lnTo>
                  <a:pt x="769231" y="97434"/>
                </a:lnTo>
                <a:lnTo>
                  <a:pt x="721720" y="67168"/>
                </a:lnTo>
                <a:lnTo>
                  <a:pt x="667443" y="41809"/>
                </a:lnTo>
                <a:lnTo>
                  <a:pt x="607313" y="21931"/>
                </a:lnTo>
                <a:lnTo>
                  <a:pt x="542246" y="8111"/>
                </a:lnTo>
                <a:lnTo>
                  <a:pt x="473156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532122" y="3488436"/>
            <a:ext cx="6426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57500" y="3119627"/>
            <a:ext cx="1845563" cy="0"/>
          </a:xfrm>
          <a:custGeom>
            <a:avLst/>
            <a:gdLst/>
            <a:ahLst/>
            <a:cxnLst/>
            <a:rect l="l" t="t" r="r" b="b"/>
            <a:pathLst>
              <a:path w="1845563">
                <a:moveTo>
                  <a:pt x="0" y="0"/>
                </a:moveTo>
                <a:lnTo>
                  <a:pt x="184556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56432" y="4707636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874775" y="278891"/>
                </a:moveTo>
                <a:lnTo>
                  <a:pt x="869030" y="233679"/>
                </a:lnTo>
                <a:lnTo>
                  <a:pt x="852403" y="190780"/>
                </a:lnTo>
                <a:lnTo>
                  <a:pt x="825809" y="150770"/>
                </a:lnTo>
                <a:lnTo>
                  <a:pt x="790163" y="114226"/>
                </a:lnTo>
                <a:lnTo>
                  <a:pt x="746378" y="81724"/>
                </a:lnTo>
                <a:lnTo>
                  <a:pt x="695370" y="53839"/>
                </a:lnTo>
                <a:lnTo>
                  <a:pt x="638053" y="31149"/>
                </a:lnTo>
                <a:lnTo>
                  <a:pt x="575340" y="14228"/>
                </a:lnTo>
                <a:lnTo>
                  <a:pt x="508147" y="3653"/>
                </a:lnTo>
                <a:lnTo>
                  <a:pt x="437387" y="0"/>
                </a:lnTo>
                <a:lnTo>
                  <a:pt x="401413" y="925"/>
                </a:lnTo>
                <a:lnTo>
                  <a:pt x="332033" y="8111"/>
                </a:lnTo>
                <a:lnTo>
                  <a:pt x="266819" y="21931"/>
                </a:lnTo>
                <a:lnTo>
                  <a:pt x="206656" y="41809"/>
                </a:lnTo>
                <a:lnTo>
                  <a:pt x="152432" y="67168"/>
                </a:lnTo>
                <a:lnTo>
                  <a:pt x="105035" y="97434"/>
                </a:lnTo>
                <a:lnTo>
                  <a:pt x="65350" y="132029"/>
                </a:lnTo>
                <a:lnTo>
                  <a:pt x="34266" y="170378"/>
                </a:lnTo>
                <a:lnTo>
                  <a:pt x="12668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56432" y="4707636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437387" y="0"/>
                </a:moveTo>
                <a:lnTo>
                  <a:pt x="366258" y="3653"/>
                </a:lnTo>
                <a:lnTo>
                  <a:pt x="298850" y="14228"/>
                </a:lnTo>
                <a:lnTo>
                  <a:pt x="236050" y="31149"/>
                </a:lnTo>
                <a:lnTo>
                  <a:pt x="178746" y="53839"/>
                </a:lnTo>
                <a:lnTo>
                  <a:pt x="127825" y="81724"/>
                </a:lnTo>
                <a:lnTo>
                  <a:pt x="84173" y="114226"/>
                </a:lnTo>
                <a:lnTo>
                  <a:pt x="48678" y="150770"/>
                </a:lnTo>
                <a:lnTo>
                  <a:pt x="22226" y="190780"/>
                </a:lnTo>
                <a:lnTo>
                  <a:pt x="5704" y="233679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lnTo>
                  <a:pt x="873320" y="256032"/>
                </a:lnTo>
                <a:lnTo>
                  <a:pt x="862020" y="211904"/>
                </a:lnTo>
                <a:lnTo>
                  <a:pt x="840295" y="170378"/>
                </a:lnTo>
                <a:lnTo>
                  <a:pt x="809061" y="132029"/>
                </a:lnTo>
                <a:lnTo>
                  <a:pt x="769231" y="97434"/>
                </a:lnTo>
                <a:lnTo>
                  <a:pt x="721720" y="67168"/>
                </a:lnTo>
                <a:lnTo>
                  <a:pt x="667443" y="41809"/>
                </a:lnTo>
                <a:lnTo>
                  <a:pt x="607313" y="21931"/>
                </a:lnTo>
                <a:lnTo>
                  <a:pt x="542246" y="8111"/>
                </a:lnTo>
                <a:lnTo>
                  <a:pt x="473156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54982" y="4840224"/>
            <a:ext cx="6807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98648" y="4357115"/>
            <a:ext cx="1845563" cy="0"/>
          </a:xfrm>
          <a:custGeom>
            <a:avLst/>
            <a:gdLst/>
            <a:ahLst/>
            <a:cxnLst/>
            <a:rect l="l" t="t" r="r" b="b"/>
            <a:pathLst>
              <a:path w="1845563">
                <a:moveTo>
                  <a:pt x="0" y="0"/>
                </a:moveTo>
                <a:lnTo>
                  <a:pt x="184556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76244" y="6021324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71" y="233679"/>
                </a:lnTo>
                <a:lnTo>
                  <a:pt x="852549" y="190780"/>
                </a:lnTo>
                <a:lnTo>
                  <a:pt x="826097" y="150770"/>
                </a:lnTo>
                <a:lnTo>
                  <a:pt x="790602" y="114226"/>
                </a:lnTo>
                <a:lnTo>
                  <a:pt x="746950" y="81724"/>
                </a:lnTo>
                <a:lnTo>
                  <a:pt x="696029" y="53839"/>
                </a:lnTo>
                <a:lnTo>
                  <a:pt x="638725" y="31149"/>
                </a:lnTo>
                <a:lnTo>
                  <a:pt x="575925" y="14228"/>
                </a:lnTo>
                <a:lnTo>
                  <a:pt x="508517" y="3653"/>
                </a:lnTo>
                <a:lnTo>
                  <a:pt x="437387" y="0"/>
                </a:lnTo>
                <a:lnTo>
                  <a:pt x="401619" y="925"/>
                </a:lnTo>
                <a:lnTo>
                  <a:pt x="332529" y="8111"/>
                </a:lnTo>
                <a:lnTo>
                  <a:pt x="267461" y="21931"/>
                </a:lnTo>
                <a:lnTo>
                  <a:pt x="207332" y="41809"/>
                </a:lnTo>
                <a:lnTo>
                  <a:pt x="153055" y="67168"/>
                </a:lnTo>
                <a:lnTo>
                  <a:pt x="105544" y="97434"/>
                </a:lnTo>
                <a:lnTo>
                  <a:pt x="65714" y="132029"/>
                </a:lnTo>
                <a:lnTo>
                  <a:pt x="34480" y="170378"/>
                </a:lnTo>
                <a:lnTo>
                  <a:pt x="12755" y="211904"/>
                </a:lnTo>
                <a:lnTo>
                  <a:pt x="1455" y="256032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76244" y="6021324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53"/>
                </a:lnTo>
                <a:lnTo>
                  <a:pt x="299435" y="14228"/>
                </a:lnTo>
                <a:lnTo>
                  <a:pt x="236722" y="31149"/>
                </a:lnTo>
                <a:lnTo>
                  <a:pt x="179405" y="53839"/>
                </a:lnTo>
                <a:lnTo>
                  <a:pt x="128396" y="81724"/>
                </a:lnTo>
                <a:lnTo>
                  <a:pt x="84612" y="114226"/>
                </a:lnTo>
                <a:lnTo>
                  <a:pt x="48966" y="150770"/>
                </a:lnTo>
                <a:lnTo>
                  <a:pt x="22372" y="190780"/>
                </a:lnTo>
                <a:lnTo>
                  <a:pt x="5745" y="233679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lnTo>
                  <a:pt x="873331" y="256032"/>
                </a:lnTo>
                <a:lnTo>
                  <a:pt x="862107" y="211904"/>
                </a:lnTo>
                <a:lnTo>
                  <a:pt x="840509" y="170378"/>
                </a:lnTo>
                <a:lnTo>
                  <a:pt x="809425" y="132029"/>
                </a:lnTo>
                <a:lnTo>
                  <a:pt x="769740" y="97434"/>
                </a:lnTo>
                <a:lnTo>
                  <a:pt x="722343" y="67168"/>
                </a:lnTo>
                <a:lnTo>
                  <a:pt x="668119" y="41809"/>
                </a:lnTo>
                <a:lnTo>
                  <a:pt x="607956" y="21931"/>
                </a:lnTo>
                <a:lnTo>
                  <a:pt x="542742" y="8111"/>
                </a:lnTo>
                <a:lnTo>
                  <a:pt x="473362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580892" y="6155436"/>
            <a:ext cx="668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02282" y="5710427"/>
            <a:ext cx="1844039" cy="0"/>
          </a:xfrm>
          <a:custGeom>
            <a:avLst/>
            <a:gdLst/>
            <a:ahLst/>
            <a:cxnLst/>
            <a:rect l="l" t="t" r="r" b="b"/>
            <a:pathLst>
              <a:path w="1844039">
                <a:moveTo>
                  <a:pt x="0" y="0"/>
                </a:moveTo>
                <a:lnTo>
                  <a:pt x="184403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01799" y="3237675"/>
            <a:ext cx="749300" cy="836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algn="ctr">
              <a:lnSpc>
                <a:spcPct val="100299"/>
              </a:lnSpc>
            </a:pPr>
            <a:r>
              <a:rPr b="1" spc="-5" dirty="0">
                <a:latin typeface="Times New Roman"/>
                <a:cs typeface="Times New Roman"/>
              </a:rPr>
              <a:t>Bo</a:t>
            </a:r>
            <a:r>
              <a:rPr b="1" dirty="0">
                <a:latin typeface="Times New Roman"/>
                <a:cs typeface="Times New Roman"/>
              </a:rPr>
              <a:t>tt</a:t>
            </a:r>
            <a:r>
              <a:rPr b="1" spc="-5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m </a:t>
            </a:r>
            <a:r>
              <a:rPr b="1" spc="-5" dirty="0">
                <a:latin typeface="Times New Roman"/>
                <a:cs typeface="Times New Roman"/>
              </a:rPr>
              <a:t>La</a:t>
            </a:r>
            <a:r>
              <a:rPr b="1" spc="10" dirty="0">
                <a:latin typeface="Times New Roman"/>
                <a:cs typeface="Times New Roman"/>
              </a:rPr>
              <a:t>y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03348" y="2674619"/>
            <a:ext cx="885442" cy="580643"/>
          </a:xfrm>
          <a:custGeom>
            <a:avLst/>
            <a:gdLst/>
            <a:ahLst/>
            <a:cxnLst/>
            <a:rect l="l" t="t" r="r" b="b"/>
            <a:pathLst>
              <a:path w="885443" h="580643">
                <a:moveTo>
                  <a:pt x="825496" y="46919"/>
                </a:moveTo>
                <a:lnTo>
                  <a:pt x="818292" y="35979"/>
                </a:lnTo>
                <a:lnTo>
                  <a:pt x="0" y="569975"/>
                </a:lnTo>
                <a:lnTo>
                  <a:pt x="7619" y="580643"/>
                </a:lnTo>
                <a:lnTo>
                  <a:pt x="825496" y="46919"/>
                </a:lnTo>
                <a:close/>
              </a:path>
              <a:path w="885443" h="580643">
                <a:moveTo>
                  <a:pt x="885443" y="0"/>
                </a:moveTo>
                <a:lnTo>
                  <a:pt x="801623" y="10667"/>
                </a:lnTo>
                <a:lnTo>
                  <a:pt x="818292" y="35979"/>
                </a:lnTo>
                <a:lnTo>
                  <a:pt x="829055" y="28955"/>
                </a:lnTo>
                <a:lnTo>
                  <a:pt x="836675" y="39623"/>
                </a:lnTo>
                <a:lnTo>
                  <a:pt x="836675" y="63895"/>
                </a:lnTo>
                <a:lnTo>
                  <a:pt x="842771" y="73151"/>
                </a:lnTo>
                <a:lnTo>
                  <a:pt x="885443" y="0"/>
                </a:lnTo>
                <a:close/>
              </a:path>
              <a:path w="885443" h="580643">
                <a:moveTo>
                  <a:pt x="836675" y="39623"/>
                </a:moveTo>
                <a:lnTo>
                  <a:pt x="829055" y="28955"/>
                </a:lnTo>
                <a:lnTo>
                  <a:pt x="818292" y="35979"/>
                </a:lnTo>
                <a:lnTo>
                  <a:pt x="825496" y="46919"/>
                </a:lnTo>
                <a:lnTo>
                  <a:pt x="836675" y="39623"/>
                </a:lnTo>
                <a:close/>
              </a:path>
              <a:path w="885443" h="580643">
                <a:moveTo>
                  <a:pt x="836675" y="63895"/>
                </a:moveTo>
                <a:lnTo>
                  <a:pt x="836675" y="39623"/>
                </a:lnTo>
                <a:lnTo>
                  <a:pt x="825496" y="46919"/>
                </a:lnTo>
                <a:lnTo>
                  <a:pt x="836675" y="63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59736" y="3622547"/>
            <a:ext cx="739140" cy="79247"/>
          </a:xfrm>
          <a:custGeom>
            <a:avLst/>
            <a:gdLst/>
            <a:ahLst/>
            <a:cxnLst/>
            <a:rect l="l" t="t" r="r" b="b"/>
            <a:pathLst>
              <a:path w="739139" h="79247">
                <a:moveTo>
                  <a:pt x="663211" y="34353"/>
                </a:moveTo>
                <a:lnTo>
                  <a:pt x="1523" y="0"/>
                </a:lnTo>
                <a:lnTo>
                  <a:pt x="0" y="12191"/>
                </a:lnTo>
                <a:lnTo>
                  <a:pt x="662721" y="46599"/>
                </a:lnTo>
                <a:lnTo>
                  <a:pt x="663211" y="34353"/>
                </a:lnTo>
                <a:close/>
              </a:path>
              <a:path w="739139" h="79247">
                <a:moveTo>
                  <a:pt x="676655" y="72375"/>
                </a:moveTo>
                <a:lnTo>
                  <a:pt x="676655" y="35051"/>
                </a:lnTo>
                <a:lnTo>
                  <a:pt x="675131" y="47243"/>
                </a:lnTo>
                <a:lnTo>
                  <a:pt x="662721" y="46599"/>
                </a:lnTo>
                <a:lnTo>
                  <a:pt x="661415" y="79247"/>
                </a:lnTo>
                <a:lnTo>
                  <a:pt x="676655" y="72375"/>
                </a:lnTo>
                <a:close/>
              </a:path>
              <a:path w="739139" h="79247">
                <a:moveTo>
                  <a:pt x="676655" y="35051"/>
                </a:moveTo>
                <a:lnTo>
                  <a:pt x="663211" y="34353"/>
                </a:lnTo>
                <a:lnTo>
                  <a:pt x="662721" y="46599"/>
                </a:lnTo>
                <a:lnTo>
                  <a:pt x="675131" y="47243"/>
                </a:lnTo>
                <a:lnTo>
                  <a:pt x="676655" y="35051"/>
                </a:lnTo>
                <a:close/>
              </a:path>
              <a:path w="739139" h="79247">
                <a:moveTo>
                  <a:pt x="739139" y="44195"/>
                </a:moveTo>
                <a:lnTo>
                  <a:pt x="664463" y="3047"/>
                </a:lnTo>
                <a:lnTo>
                  <a:pt x="663211" y="34353"/>
                </a:lnTo>
                <a:lnTo>
                  <a:pt x="676655" y="35051"/>
                </a:lnTo>
                <a:lnTo>
                  <a:pt x="676655" y="72375"/>
                </a:lnTo>
                <a:lnTo>
                  <a:pt x="739139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36875" y="3845052"/>
            <a:ext cx="888492" cy="1025651"/>
          </a:xfrm>
          <a:custGeom>
            <a:avLst/>
            <a:gdLst/>
            <a:ahLst/>
            <a:cxnLst/>
            <a:rect l="l" t="t" r="r" b="b"/>
            <a:pathLst>
              <a:path w="888491" h="1025651">
                <a:moveTo>
                  <a:pt x="843724" y="964370"/>
                </a:moveTo>
                <a:lnTo>
                  <a:pt x="9143" y="0"/>
                </a:lnTo>
                <a:lnTo>
                  <a:pt x="0" y="9143"/>
                </a:lnTo>
                <a:lnTo>
                  <a:pt x="834613" y="972043"/>
                </a:lnTo>
                <a:lnTo>
                  <a:pt x="843724" y="964370"/>
                </a:lnTo>
                <a:close/>
              </a:path>
              <a:path w="888491" h="1025651">
                <a:moveTo>
                  <a:pt x="851915" y="1009874"/>
                </a:moveTo>
                <a:lnTo>
                  <a:pt x="851915" y="973835"/>
                </a:lnTo>
                <a:lnTo>
                  <a:pt x="842771" y="981455"/>
                </a:lnTo>
                <a:lnTo>
                  <a:pt x="834613" y="972043"/>
                </a:lnTo>
                <a:lnTo>
                  <a:pt x="810767" y="992123"/>
                </a:lnTo>
                <a:lnTo>
                  <a:pt x="851915" y="1009874"/>
                </a:lnTo>
                <a:close/>
              </a:path>
              <a:path w="888491" h="1025651">
                <a:moveTo>
                  <a:pt x="851915" y="973835"/>
                </a:moveTo>
                <a:lnTo>
                  <a:pt x="843724" y="964370"/>
                </a:lnTo>
                <a:lnTo>
                  <a:pt x="834613" y="972043"/>
                </a:lnTo>
                <a:lnTo>
                  <a:pt x="842771" y="981455"/>
                </a:lnTo>
                <a:lnTo>
                  <a:pt x="851915" y="973835"/>
                </a:lnTo>
                <a:close/>
              </a:path>
              <a:path w="888491" h="1025651">
                <a:moveTo>
                  <a:pt x="888491" y="1025651"/>
                </a:moveTo>
                <a:lnTo>
                  <a:pt x="868679" y="943355"/>
                </a:lnTo>
                <a:lnTo>
                  <a:pt x="843724" y="964370"/>
                </a:lnTo>
                <a:lnTo>
                  <a:pt x="851915" y="973835"/>
                </a:lnTo>
                <a:lnTo>
                  <a:pt x="851915" y="1009874"/>
                </a:lnTo>
                <a:lnTo>
                  <a:pt x="888491" y="1025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863343" y="6100571"/>
            <a:ext cx="610236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 indent="635" algn="ctr"/>
            <a:r>
              <a:rPr b="1" spc="-5" dirty="0">
                <a:latin typeface="Times New Roman"/>
                <a:cs typeface="Times New Roman"/>
              </a:rPr>
              <a:t>To</a:t>
            </a:r>
            <a:r>
              <a:rPr b="1" dirty="0">
                <a:latin typeface="Times New Roman"/>
                <a:cs typeface="Times New Roman"/>
              </a:rPr>
              <a:t>p </a:t>
            </a:r>
            <a:r>
              <a:rPr b="1" spc="-5" dirty="0">
                <a:latin typeface="Times New Roman"/>
                <a:cs typeface="Times New Roman"/>
              </a:rPr>
              <a:t>La</a:t>
            </a:r>
            <a:r>
              <a:rPr b="1" spc="10" dirty="0">
                <a:latin typeface="Times New Roman"/>
                <a:cs typeface="Times New Roman"/>
              </a:rPr>
              <a:t>y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r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41094" y="6252973"/>
            <a:ext cx="687322" cy="254507"/>
          </a:xfrm>
          <a:custGeom>
            <a:avLst/>
            <a:gdLst/>
            <a:ahLst/>
            <a:cxnLst/>
            <a:rect l="l" t="t" r="r" b="b"/>
            <a:pathLst>
              <a:path w="687323" h="254507">
                <a:moveTo>
                  <a:pt x="617838" y="42108"/>
                </a:moveTo>
                <a:lnTo>
                  <a:pt x="613801" y="30248"/>
                </a:lnTo>
                <a:lnTo>
                  <a:pt x="0" y="242315"/>
                </a:lnTo>
                <a:lnTo>
                  <a:pt x="4571" y="254507"/>
                </a:lnTo>
                <a:lnTo>
                  <a:pt x="617838" y="42108"/>
                </a:lnTo>
                <a:close/>
              </a:path>
              <a:path w="687323" h="254507">
                <a:moveTo>
                  <a:pt x="687323" y="10667"/>
                </a:moveTo>
                <a:lnTo>
                  <a:pt x="603503" y="0"/>
                </a:lnTo>
                <a:lnTo>
                  <a:pt x="613801" y="30248"/>
                </a:lnTo>
                <a:lnTo>
                  <a:pt x="626363" y="25907"/>
                </a:lnTo>
                <a:lnTo>
                  <a:pt x="629411" y="38099"/>
                </a:lnTo>
                <a:lnTo>
                  <a:pt x="629411" y="70064"/>
                </a:lnTo>
                <a:lnTo>
                  <a:pt x="687323" y="10667"/>
                </a:lnTo>
                <a:close/>
              </a:path>
              <a:path w="687323" h="254507">
                <a:moveTo>
                  <a:pt x="629411" y="38099"/>
                </a:moveTo>
                <a:lnTo>
                  <a:pt x="626363" y="25907"/>
                </a:lnTo>
                <a:lnTo>
                  <a:pt x="613801" y="30248"/>
                </a:lnTo>
                <a:lnTo>
                  <a:pt x="617838" y="42108"/>
                </a:lnTo>
                <a:lnTo>
                  <a:pt x="629411" y="38099"/>
                </a:lnTo>
                <a:close/>
              </a:path>
              <a:path w="687323" h="254507">
                <a:moveTo>
                  <a:pt x="629411" y="70064"/>
                </a:moveTo>
                <a:lnTo>
                  <a:pt x="629411" y="38099"/>
                </a:lnTo>
                <a:lnTo>
                  <a:pt x="617838" y="42108"/>
                </a:lnTo>
                <a:lnTo>
                  <a:pt x="627887" y="71627"/>
                </a:lnTo>
                <a:lnTo>
                  <a:pt x="629411" y="70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15813" y="5324855"/>
            <a:ext cx="1491995" cy="615695"/>
          </a:xfrm>
          <a:custGeom>
            <a:avLst/>
            <a:gdLst/>
            <a:ahLst/>
            <a:cxnLst/>
            <a:rect l="l" t="t" r="r" b="b"/>
            <a:pathLst>
              <a:path w="1491995" h="615695">
                <a:moveTo>
                  <a:pt x="745235" y="0"/>
                </a:moveTo>
                <a:lnTo>
                  <a:pt x="684128" y="1015"/>
                </a:lnTo>
                <a:lnTo>
                  <a:pt x="624379" y="4011"/>
                </a:lnTo>
                <a:lnTo>
                  <a:pt x="566180" y="8908"/>
                </a:lnTo>
                <a:lnTo>
                  <a:pt x="509723" y="15630"/>
                </a:lnTo>
                <a:lnTo>
                  <a:pt x="455199" y="24098"/>
                </a:lnTo>
                <a:lnTo>
                  <a:pt x="402802" y="34235"/>
                </a:lnTo>
                <a:lnTo>
                  <a:pt x="352722" y="45963"/>
                </a:lnTo>
                <a:lnTo>
                  <a:pt x="305153" y="59204"/>
                </a:lnTo>
                <a:lnTo>
                  <a:pt x="260286" y="73881"/>
                </a:lnTo>
                <a:lnTo>
                  <a:pt x="218312" y="89915"/>
                </a:lnTo>
                <a:lnTo>
                  <a:pt x="179425" y="107230"/>
                </a:lnTo>
                <a:lnTo>
                  <a:pt x="143816" y="125748"/>
                </a:lnTo>
                <a:lnTo>
                  <a:pt x="83201" y="166079"/>
                </a:lnTo>
                <a:lnTo>
                  <a:pt x="38002" y="210287"/>
                </a:lnTo>
                <a:lnTo>
                  <a:pt x="9756" y="257751"/>
                </a:lnTo>
                <a:lnTo>
                  <a:pt x="0" y="307847"/>
                </a:lnTo>
                <a:lnTo>
                  <a:pt x="2471" y="332980"/>
                </a:lnTo>
                <a:lnTo>
                  <a:pt x="21664" y="381549"/>
                </a:lnTo>
                <a:lnTo>
                  <a:pt x="58578" y="427315"/>
                </a:lnTo>
                <a:lnTo>
                  <a:pt x="111677" y="469629"/>
                </a:lnTo>
                <a:lnTo>
                  <a:pt x="179425" y="507842"/>
                </a:lnTo>
                <a:lnTo>
                  <a:pt x="218312" y="525208"/>
                </a:lnTo>
                <a:lnTo>
                  <a:pt x="260286" y="541305"/>
                </a:lnTo>
                <a:lnTo>
                  <a:pt x="305153" y="556052"/>
                </a:lnTo>
                <a:lnTo>
                  <a:pt x="352722" y="569368"/>
                </a:lnTo>
                <a:lnTo>
                  <a:pt x="402802" y="581172"/>
                </a:lnTo>
                <a:lnTo>
                  <a:pt x="455199" y="591383"/>
                </a:lnTo>
                <a:lnTo>
                  <a:pt x="509723" y="599919"/>
                </a:lnTo>
                <a:lnTo>
                  <a:pt x="566180" y="606700"/>
                </a:lnTo>
                <a:lnTo>
                  <a:pt x="624379" y="611643"/>
                </a:lnTo>
                <a:lnTo>
                  <a:pt x="684128" y="614669"/>
                </a:lnTo>
                <a:lnTo>
                  <a:pt x="745235" y="615695"/>
                </a:lnTo>
                <a:lnTo>
                  <a:pt x="806560" y="614669"/>
                </a:lnTo>
                <a:lnTo>
                  <a:pt x="866505" y="611643"/>
                </a:lnTo>
                <a:lnTo>
                  <a:pt x="924879" y="606700"/>
                </a:lnTo>
                <a:lnTo>
                  <a:pt x="981492" y="599919"/>
                </a:lnTo>
                <a:lnTo>
                  <a:pt x="1036153" y="591383"/>
                </a:lnTo>
                <a:lnTo>
                  <a:pt x="1088670" y="581172"/>
                </a:lnTo>
                <a:lnTo>
                  <a:pt x="1138854" y="569368"/>
                </a:lnTo>
                <a:lnTo>
                  <a:pt x="1186513" y="556052"/>
                </a:lnTo>
                <a:lnTo>
                  <a:pt x="1231456" y="541305"/>
                </a:lnTo>
                <a:lnTo>
                  <a:pt x="1273492" y="525208"/>
                </a:lnTo>
                <a:lnTo>
                  <a:pt x="1312431" y="507842"/>
                </a:lnTo>
                <a:lnTo>
                  <a:pt x="1348081" y="489289"/>
                </a:lnTo>
                <a:lnTo>
                  <a:pt x="1408753" y="448944"/>
                </a:lnTo>
                <a:lnTo>
                  <a:pt x="1453981" y="404823"/>
                </a:lnTo>
                <a:lnTo>
                  <a:pt x="1482237" y="357574"/>
                </a:lnTo>
                <a:lnTo>
                  <a:pt x="1491995" y="307847"/>
                </a:lnTo>
                <a:lnTo>
                  <a:pt x="1489524" y="282509"/>
                </a:lnTo>
                <a:lnTo>
                  <a:pt x="1470326" y="233651"/>
                </a:lnTo>
                <a:lnTo>
                  <a:pt x="1433393" y="187737"/>
                </a:lnTo>
                <a:lnTo>
                  <a:pt x="1380252" y="145390"/>
                </a:lnTo>
                <a:lnTo>
                  <a:pt x="1312431" y="107230"/>
                </a:lnTo>
                <a:lnTo>
                  <a:pt x="1273492" y="89915"/>
                </a:lnTo>
                <a:lnTo>
                  <a:pt x="1231456" y="73881"/>
                </a:lnTo>
                <a:lnTo>
                  <a:pt x="1186513" y="59204"/>
                </a:lnTo>
                <a:lnTo>
                  <a:pt x="1138854" y="45963"/>
                </a:lnTo>
                <a:lnTo>
                  <a:pt x="1088670" y="34235"/>
                </a:lnTo>
                <a:lnTo>
                  <a:pt x="1036153" y="24098"/>
                </a:lnTo>
                <a:lnTo>
                  <a:pt x="981492" y="15630"/>
                </a:lnTo>
                <a:lnTo>
                  <a:pt x="924879" y="8908"/>
                </a:lnTo>
                <a:lnTo>
                  <a:pt x="866505" y="4011"/>
                </a:lnTo>
                <a:lnTo>
                  <a:pt x="806560" y="1015"/>
                </a:lnTo>
                <a:lnTo>
                  <a:pt x="74523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171689" y="5486399"/>
            <a:ext cx="13798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spc="5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spc="5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63583" y="3697225"/>
            <a:ext cx="1472183" cy="1415795"/>
          </a:xfrm>
          <a:custGeom>
            <a:avLst/>
            <a:gdLst/>
            <a:ahLst/>
            <a:cxnLst/>
            <a:rect l="l" t="t" r="r" b="b"/>
            <a:pathLst>
              <a:path w="1472183" h="1415795">
                <a:moveTo>
                  <a:pt x="736091" y="0"/>
                </a:moveTo>
                <a:lnTo>
                  <a:pt x="675670" y="2347"/>
                </a:lnTo>
                <a:lnTo>
                  <a:pt x="616602" y="9267"/>
                </a:lnTo>
                <a:lnTo>
                  <a:pt x="559078" y="20579"/>
                </a:lnTo>
                <a:lnTo>
                  <a:pt x="503285" y="36100"/>
                </a:lnTo>
                <a:lnTo>
                  <a:pt x="449413" y="55649"/>
                </a:lnTo>
                <a:lnTo>
                  <a:pt x="397649" y="79045"/>
                </a:lnTo>
                <a:lnTo>
                  <a:pt x="348183" y="106105"/>
                </a:lnTo>
                <a:lnTo>
                  <a:pt x="301203" y="136647"/>
                </a:lnTo>
                <a:lnTo>
                  <a:pt x="256897" y="170491"/>
                </a:lnTo>
                <a:lnTo>
                  <a:pt x="215455" y="207454"/>
                </a:lnTo>
                <a:lnTo>
                  <a:pt x="177064" y="247354"/>
                </a:lnTo>
                <a:lnTo>
                  <a:pt x="141914" y="290011"/>
                </a:lnTo>
                <a:lnTo>
                  <a:pt x="110193" y="335241"/>
                </a:lnTo>
                <a:lnTo>
                  <a:pt x="82090" y="382863"/>
                </a:lnTo>
                <a:lnTo>
                  <a:pt x="57792" y="432696"/>
                </a:lnTo>
                <a:lnTo>
                  <a:pt x="37490" y="484558"/>
                </a:lnTo>
                <a:lnTo>
                  <a:pt x="21371" y="538267"/>
                </a:lnTo>
                <a:lnTo>
                  <a:pt x="9624" y="593642"/>
                </a:lnTo>
                <a:lnTo>
                  <a:pt x="2437" y="650500"/>
                </a:lnTo>
                <a:lnTo>
                  <a:pt x="0" y="708659"/>
                </a:lnTo>
                <a:lnTo>
                  <a:pt x="2437" y="766602"/>
                </a:lnTo>
                <a:lnTo>
                  <a:pt x="9624" y="823264"/>
                </a:lnTo>
                <a:lnTo>
                  <a:pt x="21371" y="878464"/>
                </a:lnTo>
                <a:lnTo>
                  <a:pt x="37490" y="932017"/>
                </a:lnTo>
                <a:lnTo>
                  <a:pt x="57792" y="983741"/>
                </a:lnTo>
                <a:lnTo>
                  <a:pt x="82090" y="1033454"/>
                </a:lnTo>
                <a:lnTo>
                  <a:pt x="110193" y="1080973"/>
                </a:lnTo>
                <a:lnTo>
                  <a:pt x="141914" y="1126114"/>
                </a:lnTo>
                <a:lnTo>
                  <a:pt x="177064" y="1168694"/>
                </a:lnTo>
                <a:lnTo>
                  <a:pt x="215455" y="1208531"/>
                </a:lnTo>
                <a:lnTo>
                  <a:pt x="256897" y="1245443"/>
                </a:lnTo>
                <a:lnTo>
                  <a:pt x="301203" y="1279245"/>
                </a:lnTo>
                <a:lnTo>
                  <a:pt x="348183" y="1309756"/>
                </a:lnTo>
                <a:lnTo>
                  <a:pt x="397649" y="1336791"/>
                </a:lnTo>
                <a:lnTo>
                  <a:pt x="449413" y="1360169"/>
                </a:lnTo>
                <a:lnTo>
                  <a:pt x="503285" y="1379707"/>
                </a:lnTo>
                <a:lnTo>
                  <a:pt x="559078" y="1395221"/>
                </a:lnTo>
                <a:lnTo>
                  <a:pt x="616602" y="1406530"/>
                </a:lnTo>
                <a:lnTo>
                  <a:pt x="675670" y="1413449"/>
                </a:lnTo>
                <a:lnTo>
                  <a:pt x="736091" y="1415795"/>
                </a:lnTo>
                <a:lnTo>
                  <a:pt x="796513" y="1413449"/>
                </a:lnTo>
                <a:lnTo>
                  <a:pt x="855581" y="1406530"/>
                </a:lnTo>
                <a:lnTo>
                  <a:pt x="913105" y="1395221"/>
                </a:lnTo>
                <a:lnTo>
                  <a:pt x="968898" y="1379707"/>
                </a:lnTo>
                <a:lnTo>
                  <a:pt x="1022770" y="1360169"/>
                </a:lnTo>
                <a:lnTo>
                  <a:pt x="1074534" y="1336791"/>
                </a:lnTo>
                <a:lnTo>
                  <a:pt x="1124000" y="1309756"/>
                </a:lnTo>
                <a:lnTo>
                  <a:pt x="1170980" y="1279245"/>
                </a:lnTo>
                <a:lnTo>
                  <a:pt x="1215286" y="1245443"/>
                </a:lnTo>
                <a:lnTo>
                  <a:pt x="1256728" y="1208531"/>
                </a:lnTo>
                <a:lnTo>
                  <a:pt x="1295118" y="1168694"/>
                </a:lnTo>
                <a:lnTo>
                  <a:pt x="1330269" y="1126114"/>
                </a:lnTo>
                <a:lnTo>
                  <a:pt x="1361990" y="1080973"/>
                </a:lnTo>
                <a:lnTo>
                  <a:pt x="1390093" y="1033454"/>
                </a:lnTo>
                <a:lnTo>
                  <a:pt x="1414391" y="983741"/>
                </a:lnTo>
                <a:lnTo>
                  <a:pt x="1434693" y="932017"/>
                </a:lnTo>
                <a:lnTo>
                  <a:pt x="1450812" y="878464"/>
                </a:lnTo>
                <a:lnTo>
                  <a:pt x="1462559" y="823264"/>
                </a:lnTo>
                <a:lnTo>
                  <a:pt x="1469746" y="766602"/>
                </a:lnTo>
                <a:lnTo>
                  <a:pt x="1472183" y="708659"/>
                </a:lnTo>
                <a:lnTo>
                  <a:pt x="1469746" y="650500"/>
                </a:lnTo>
                <a:lnTo>
                  <a:pt x="1462559" y="593642"/>
                </a:lnTo>
                <a:lnTo>
                  <a:pt x="1450812" y="538267"/>
                </a:lnTo>
                <a:lnTo>
                  <a:pt x="1434693" y="484558"/>
                </a:lnTo>
                <a:lnTo>
                  <a:pt x="1414391" y="432696"/>
                </a:lnTo>
                <a:lnTo>
                  <a:pt x="1390093" y="382863"/>
                </a:lnTo>
                <a:lnTo>
                  <a:pt x="1361990" y="335241"/>
                </a:lnTo>
                <a:lnTo>
                  <a:pt x="1330269" y="290011"/>
                </a:lnTo>
                <a:lnTo>
                  <a:pt x="1295118" y="247354"/>
                </a:lnTo>
                <a:lnTo>
                  <a:pt x="1256728" y="207454"/>
                </a:lnTo>
                <a:lnTo>
                  <a:pt x="1215286" y="170491"/>
                </a:lnTo>
                <a:lnTo>
                  <a:pt x="1170980" y="136647"/>
                </a:lnTo>
                <a:lnTo>
                  <a:pt x="1124000" y="106105"/>
                </a:lnTo>
                <a:lnTo>
                  <a:pt x="1074534" y="79045"/>
                </a:lnTo>
                <a:lnTo>
                  <a:pt x="1022770" y="55649"/>
                </a:lnTo>
                <a:lnTo>
                  <a:pt x="968898" y="36100"/>
                </a:lnTo>
                <a:lnTo>
                  <a:pt x="913105" y="20579"/>
                </a:lnTo>
                <a:lnTo>
                  <a:pt x="855581" y="9267"/>
                </a:lnTo>
                <a:lnTo>
                  <a:pt x="796513" y="2347"/>
                </a:lnTo>
                <a:lnTo>
                  <a:pt x="7360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062716" y="3985260"/>
            <a:ext cx="107378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5226" algn="ctr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  <a:p>
            <a:pPr marL="12696" marR="12696" algn="ctr"/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C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, </a:t>
            </a:r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136891" y="3403092"/>
            <a:ext cx="1712975" cy="780288"/>
          </a:xfrm>
          <a:custGeom>
            <a:avLst/>
            <a:gdLst/>
            <a:ahLst/>
            <a:cxnLst/>
            <a:rect l="l" t="t" r="r" b="b"/>
            <a:pathLst>
              <a:path w="1712975" h="780287">
                <a:moveTo>
                  <a:pt x="1646643" y="740067"/>
                </a:moveTo>
                <a:lnTo>
                  <a:pt x="4571" y="0"/>
                </a:lnTo>
                <a:lnTo>
                  <a:pt x="0" y="10667"/>
                </a:lnTo>
                <a:lnTo>
                  <a:pt x="1642015" y="750710"/>
                </a:lnTo>
                <a:lnTo>
                  <a:pt x="1646643" y="740067"/>
                </a:lnTo>
                <a:close/>
              </a:path>
              <a:path w="1712975" h="780287">
                <a:moveTo>
                  <a:pt x="1658111" y="779235"/>
                </a:moveTo>
                <a:lnTo>
                  <a:pt x="1658111" y="745235"/>
                </a:lnTo>
                <a:lnTo>
                  <a:pt x="1653539" y="755903"/>
                </a:lnTo>
                <a:lnTo>
                  <a:pt x="1642015" y="750710"/>
                </a:lnTo>
                <a:lnTo>
                  <a:pt x="1629155" y="780287"/>
                </a:lnTo>
                <a:lnTo>
                  <a:pt x="1658111" y="779235"/>
                </a:lnTo>
                <a:close/>
              </a:path>
              <a:path w="1712975" h="780287">
                <a:moveTo>
                  <a:pt x="1658111" y="745235"/>
                </a:moveTo>
                <a:lnTo>
                  <a:pt x="1646643" y="740067"/>
                </a:lnTo>
                <a:lnTo>
                  <a:pt x="1642015" y="750710"/>
                </a:lnTo>
                <a:lnTo>
                  <a:pt x="1653539" y="755903"/>
                </a:lnTo>
                <a:lnTo>
                  <a:pt x="1658111" y="745235"/>
                </a:lnTo>
                <a:close/>
              </a:path>
              <a:path w="1712975" h="780287">
                <a:moveTo>
                  <a:pt x="1712975" y="777239"/>
                </a:moveTo>
                <a:lnTo>
                  <a:pt x="1659635" y="710183"/>
                </a:lnTo>
                <a:lnTo>
                  <a:pt x="1646643" y="740067"/>
                </a:lnTo>
                <a:lnTo>
                  <a:pt x="1658111" y="745235"/>
                </a:lnTo>
                <a:lnTo>
                  <a:pt x="1658111" y="779235"/>
                </a:lnTo>
                <a:lnTo>
                  <a:pt x="1712975" y="777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49083" y="4553713"/>
            <a:ext cx="1659635" cy="153923"/>
          </a:xfrm>
          <a:custGeom>
            <a:avLst/>
            <a:gdLst/>
            <a:ahLst/>
            <a:cxnLst/>
            <a:rect l="l" t="t" r="r" b="b"/>
            <a:pathLst>
              <a:path w="1659635" h="153923">
                <a:moveTo>
                  <a:pt x="1584525" y="43552"/>
                </a:moveTo>
                <a:lnTo>
                  <a:pt x="1583789" y="31294"/>
                </a:lnTo>
                <a:lnTo>
                  <a:pt x="0" y="140207"/>
                </a:lnTo>
                <a:lnTo>
                  <a:pt x="1523" y="153923"/>
                </a:lnTo>
                <a:lnTo>
                  <a:pt x="1584525" y="43552"/>
                </a:lnTo>
                <a:close/>
              </a:path>
              <a:path w="1659635" h="153923">
                <a:moveTo>
                  <a:pt x="1659635" y="32003"/>
                </a:moveTo>
                <a:lnTo>
                  <a:pt x="1581911" y="0"/>
                </a:lnTo>
                <a:lnTo>
                  <a:pt x="1583789" y="31294"/>
                </a:lnTo>
                <a:lnTo>
                  <a:pt x="1595627" y="30479"/>
                </a:lnTo>
                <a:lnTo>
                  <a:pt x="1597151" y="42671"/>
                </a:lnTo>
                <a:lnTo>
                  <a:pt x="1597151" y="69754"/>
                </a:lnTo>
                <a:lnTo>
                  <a:pt x="1659635" y="32003"/>
                </a:lnTo>
                <a:close/>
              </a:path>
              <a:path w="1659635" h="153923">
                <a:moveTo>
                  <a:pt x="1597151" y="42671"/>
                </a:moveTo>
                <a:lnTo>
                  <a:pt x="1595627" y="30479"/>
                </a:lnTo>
                <a:lnTo>
                  <a:pt x="1583789" y="31294"/>
                </a:lnTo>
                <a:lnTo>
                  <a:pt x="1584525" y="43552"/>
                </a:lnTo>
                <a:lnTo>
                  <a:pt x="1597151" y="42671"/>
                </a:lnTo>
                <a:close/>
              </a:path>
              <a:path w="1659635" h="153923">
                <a:moveTo>
                  <a:pt x="1597151" y="69754"/>
                </a:moveTo>
                <a:lnTo>
                  <a:pt x="1597151" y="42671"/>
                </a:lnTo>
                <a:lnTo>
                  <a:pt x="1584525" y="43552"/>
                </a:lnTo>
                <a:lnTo>
                  <a:pt x="1586483" y="76199"/>
                </a:lnTo>
                <a:lnTo>
                  <a:pt x="1597151" y="697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61149" y="4937762"/>
            <a:ext cx="1473707" cy="621791"/>
          </a:xfrm>
          <a:custGeom>
            <a:avLst/>
            <a:gdLst/>
            <a:ahLst/>
            <a:cxnLst/>
            <a:rect l="l" t="t" r="r" b="b"/>
            <a:pathLst>
              <a:path w="1473707" h="621791">
                <a:moveTo>
                  <a:pt x="1405494" y="41474"/>
                </a:moveTo>
                <a:lnTo>
                  <a:pt x="1400526" y="29446"/>
                </a:lnTo>
                <a:lnTo>
                  <a:pt x="0" y="609599"/>
                </a:lnTo>
                <a:lnTo>
                  <a:pt x="4571" y="621791"/>
                </a:lnTo>
                <a:lnTo>
                  <a:pt x="1405494" y="41474"/>
                </a:lnTo>
                <a:close/>
              </a:path>
              <a:path w="1473707" h="621791">
                <a:moveTo>
                  <a:pt x="1473707" y="6095"/>
                </a:moveTo>
                <a:lnTo>
                  <a:pt x="1388363" y="0"/>
                </a:lnTo>
                <a:lnTo>
                  <a:pt x="1400526" y="29446"/>
                </a:lnTo>
                <a:lnTo>
                  <a:pt x="1412747" y="24383"/>
                </a:lnTo>
                <a:lnTo>
                  <a:pt x="1417319" y="36575"/>
                </a:lnTo>
                <a:lnTo>
                  <a:pt x="1417319" y="70103"/>
                </a:lnTo>
                <a:lnTo>
                  <a:pt x="1473707" y="6095"/>
                </a:lnTo>
                <a:close/>
              </a:path>
              <a:path w="1473707" h="621791">
                <a:moveTo>
                  <a:pt x="1417319" y="36575"/>
                </a:moveTo>
                <a:lnTo>
                  <a:pt x="1412747" y="24383"/>
                </a:lnTo>
                <a:lnTo>
                  <a:pt x="1400526" y="29446"/>
                </a:lnTo>
                <a:lnTo>
                  <a:pt x="1405494" y="41474"/>
                </a:lnTo>
                <a:lnTo>
                  <a:pt x="1417319" y="36575"/>
                </a:lnTo>
                <a:close/>
              </a:path>
              <a:path w="1473707" h="621791">
                <a:moveTo>
                  <a:pt x="1417319" y="70103"/>
                </a:moveTo>
                <a:lnTo>
                  <a:pt x="1417319" y="36575"/>
                </a:lnTo>
                <a:lnTo>
                  <a:pt x="1405494" y="41474"/>
                </a:lnTo>
                <a:lnTo>
                  <a:pt x="1417319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964890"/>
            <a:r>
              <a:rPr dirty="0">
                <a:latin typeface="Arial"/>
                <a:cs typeface="Arial"/>
              </a:rPr>
              <a:t>SA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IC</a:t>
            </a:r>
            <a:r>
              <a:rPr dirty="0">
                <a:latin typeface="Arial"/>
                <a:cs typeface="Arial"/>
              </a:rPr>
              <a:t>H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921757" y="2351278"/>
          <a:ext cx="3691122" cy="379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827"/>
                <a:gridCol w="316991"/>
                <a:gridCol w="498347"/>
                <a:gridCol w="1319782"/>
                <a:gridCol w="1027175"/>
              </a:tblGrid>
              <a:tr h="189992"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99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546" y="2096008"/>
            <a:ext cx="8166100" cy="4566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ar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par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5" dirty="0">
                <a:latin typeface="Century Gothic"/>
                <a:cs typeface="Century Gothic"/>
              </a:rPr>
              <a:t>l</a:t>
            </a:r>
            <a:r>
              <a:rPr sz="2600" dirty="0">
                <a:latin typeface="Century Gothic"/>
                <a:cs typeface="Century Gothic"/>
              </a:rPr>
              <a:t>: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9"/>
              </a:spcBef>
              <a:buClr>
                <a:srgbClr val="4C4C4C"/>
              </a:buClr>
              <a:buFont typeface="Century Gothic"/>
              <a:buChar char="•"/>
            </a:pPr>
            <a:endParaRPr sz="700"/>
          </a:p>
          <a:p>
            <a:pPr marL="698274" marR="12696" indent="-228527">
              <a:lnSpc>
                <a:spcPts val="3229"/>
              </a:lnSpc>
            </a:pPr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dirty="0">
                <a:latin typeface="Century Gothic"/>
                <a:cs typeface="Century Gothic"/>
              </a:rPr>
              <a:t>La</a:t>
            </a:r>
            <a:r>
              <a:rPr sz="2700" spc="-10" dirty="0">
                <a:latin typeface="Century Gothic"/>
                <a:cs typeface="Century Gothic"/>
              </a:rPr>
              <a:t>p</a:t>
            </a:r>
            <a:r>
              <a:rPr sz="2700" spc="-5" dirty="0">
                <a:latin typeface="Century Gothic"/>
                <a:cs typeface="Century Gothic"/>
              </a:rPr>
              <a:t>is</a:t>
            </a:r>
            <a:r>
              <a:rPr sz="2700" dirty="0">
                <a:latin typeface="Century Gothic"/>
                <a:cs typeface="Century Gothic"/>
              </a:rPr>
              <a:t>an</a:t>
            </a:r>
            <a:r>
              <a:rPr sz="2700" spc="5" dirty="0">
                <a:latin typeface="Century Gothic"/>
                <a:cs typeface="Century Gothic"/>
              </a:rPr>
              <a:t> t</a:t>
            </a:r>
            <a:r>
              <a:rPr sz="2700" spc="-5" dirty="0">
                <a:latin typeface="Century Gothic"/>
                <a:cs typeface="Century Gothic"/>
              </a:rPr>
              <a:t>eng</a:t>
            </a:r>
            <a:r>
              <a:rPr sz="2700" dirty="0">
                <a:latin typeface="Century Gothic"/>
                <a:cs typeface="Century Gothic"/>
              </a:rPr>
              <a:t>ah</a:t>
            </a:r>
            <a:r>
              <a:rPr sz="2700" spc="1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(middl</a:t>
            </a:r>
            <a:r>
              <a:rPr sz="2700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spc="10" dirty="0">
                <a:latin typeface="Century Gothic"/>
                <a:cs typeface="Century Gothic"/>
              </a:rPr>
              <a:t>a</a:t>
            </a:r>
            <a:r>
              <a:rPr sz="2700" dirty="0">
                <a:latin typeface="Century Gothic"/>
                <a:cs typeface="Century Gothic"/>
              </a:rPr>
              <a:t>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5" dirty="0">
                <a:latin typeface="Century Gothic"/>
                <a:cs typeface="Century Gothic"/>
              </a:rPr>
              <a:t>r</a:t>
            </a:r>
            <a:r>
              <a:rPr sz="2700" dirty="0">
                <a:latin typeface="Century Gothic"/>
                <a:cs typeface="Century Gothic"/>
              </a:rPr>
              <a:t>)</a:t>
            </a:r>
            <a:r>
              <a:rPr sz="2700" spc="-29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spc="5" dirty="0">
                <a:latin typeface="Century Gothic"/>
                <a:cs typeface="Century Gothic"/>
              </a:rPr>
              <a:t>en</a:t>
            </a:r>
            <a:r>
              <a:rPr sz="2700" spc="-5" dirty="0">
                <a:latin typeface="Century Gothic"/>
                <a:cs typeface="Century Gothic"/>
              </a:rPr>
              <a:t>g</a:t>
            </a:r>
            <a:r>
              <a:rPr sz="2700" dirty="0">
                <a:latin typeface="Century Gothic"/>
                <a:cs typeface="Century Gothic"/>
              </a:rPr>
              <a:t>an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spc="10" dirty="0">
                <a:latin typeface="Century Gothic"/>
                <a:cs typeface="Century Gothic"/>
              </a:rPr>
              <a:t>v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dirty="0">
                <a:latin typeface="Century Gothic"/>
                <a:cs typeface="Century Gothic"/>
              </a:rPr>
              <a:t>an</a:t>
            </a:r>
            <a:r>
              <a:rPr sz="2700" spc="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st</a:t>
            </a:r>
            <a:r>
              <a:rPr sz="2700" dirty="0">
                <a:latin typeface="Century Gothic"/>
                <a:cs typeface="Century Gothic"/>
              </a:rPr>
              <a:t>ub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/>
          </a:p>
          <a:p>
            <a:pPr marL="469749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spc="-25" dirty="0">
                <a:latin typeface="Century Gothic"/>
                <a:cs typeface="Century Gothic"/>
              </a:rPr>
              <a:t>T</a:t>
            </a:r>
            <a:r>
              <a:rPr sz="2700" spc="-5" dirty="0">
                <a:latin typeface="Century Gothic"/>
                <a:cs typeface="Century Gothic"/>
              </a:rPr>
              <a:t>o</a:t>
            </a:r>
            <a:r>
              <a:rPr sz="2700" dirty="0">
                <a:latin typeface="Century Gothic"/>
                <a:cs typeface="Century Gothic"/>
              </a:rPr>
              <a:t>p</a:t>
            </a:r>
            <a:r>
              <a:rPr sz="2700" spc="-1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deng</a:t>
            </a:r>
            <a:r>
              <a:rPr sz="2700" spc="10" dirty="0">
                <a:latin typeface="Century Gothic"/>
                <a:cs typeface="Century Gothic"/>
              </a:rPr>
              <a:t>a</a:t>
            </a:r>
            <a:r>
              <a:rPr sz="2700" dirty="0">
                <a:latin typeface="Century Gothic"/>
                <a:cs typeface="Century Gothic"/>
              </a:rPr>
              <a:t>n</a:t>
            </a:r>
            <a:r>
              <a:rPr sz="2700" spc="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st</a:t>
            </a:r>
            <a:r>
              <a:rPr sz="2700" dirty="0">
                <a:latin typeface="Century Gothic"/>
                <a:cs typeface="Century Gothic"/>
              </a:rPr>
              <a:t>ub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469749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spc="-5" dirty="0">
                <a:latin typeface="Century Gothic"/>
                <a:cs typeface="Century Gothic"/>
              </a:rPr>
              <a:t>Botto</a:t>
            </a:r>
            <a:r>
              <a:rPr sz="2700" dirty="0">
                <a:latin typeface="Century Gothic"/>
                <a:cs typeface="Century Gothic"/>
              </a:rPr>
              <a:t>m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10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 </a:t>
            </a:r>
            <a:r>
              <a:rPr sz="2700" spc="-5" dirty="0">
                <a:latin typeface="Century Gothic"/>
                <a:cs typeface="Century Gothic"/>
              </a:rPr>
              <a:t>de</a:t>
            </a:r>
            <a:r>
              <a:rPr sz="2700" spc="5" dirty="0">
                <a:latin typeface="Century Gothic"/>
                <a:cs typeface="Century Gothic"/>
              </a:rPr>
              <a:t>n</a:t>
            </a:r>
            <a:r>
              <a:rPr sz="2700" spc="-5" dirty="0">
                <a:latin typeface="Century Gothic"/>
                <a:cs typeface="Century Gothic"/>
              </a:rPr>
              <a:t>g</a:t>
            </a:r>
            <a:r>
              <a:rPr sz="2700" dirty="0">
                <a:latin typeface="Century Gothic"/>
                <a:cs typeface="Century Gothic"/>
              </a:rPr>
              <a:t>an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spc="10" dirty="0">
                <a:latin typeface="Century Gothic"/>
                <a:cs typeface="Century Gothic"/>
              </a:rPr>
              <a:t>v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ar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 par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5" dirty="0">
                <a:latin typeface="Century Gothic"/>
                <a:cs typeface="Century Gothic"/>
              </a:rPr>
              <a:t>l</a:t>
            </a:r>
            <a:r>
              <a:rPr sz="2600" dirty="0">
                <a:latin typeface="Century Gothic"/>
                <a:cs typeface="Century Gothic"/>
              </a:rPr>
              <a:t>: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 marL="698274" marR="121881" indent="-228527"/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spc="-25" dirty="0">
                <a:latin typeface="Century Gothic"/>
                <a:cs typeface="Century Gothic"/>
              </a:rPr>
              <a:t>T</a:t>
            </a:r>
            <a:r>
              <a:rPr sz="2700" spc="-5" dirty="0">
                <a:latin typeface="Century Gothic"/>
                <a:cs typeface="Century Gothic"/>
              </a:rPr>
              <a:t>o</a:t>
            </a:r>
            <a:r>
              <a:rPr sz="2700" dirty="0">
                <a:latin typeface="Century Gothic"/>
                <a:cs typeface="Century Gothic"/>
              </a:rPr>
              <a:t>p</a:t>
            </a:r>
            <a:r>
              <a:rPr sz="2700" spc="-1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meng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10" dirty="0">
                <a:latin typeface="Century Gothic"/>
                <a:cs typeface="Century Gothic"/>
              </a:rPr>
              <a:t>k</a:t>
            </a:r>
            <a:r>
              <a:rPr sz="2700" spc="-5" dirty="0">
                <a:latin typeface="Century Gothic"/>
                <a:cs typeface="Century Gothic"/>
              </a:rPr>
              <a:t>se</a:t>
            </a:r>
            <a:r>
              <a:rPr sz="2700" dirty="0">
                <a:latin typeface="Century Gothic"/>
                <a:cs typeface="Century Gothic"/>
              </a:rPr>
              <a:t>s </a:t>
            </a:r>
            <a:r>
              <a:rPr sz="2700" spc="-5" dirty="0">
                <a:latin typeface="Century Gothic"/>
                <a:cs typeface="Century Gothic"/>
              </a:rPr>
              <a:t>midd</a:t>
            </a:r>
            <a:r>
              <a:rPr sz="2700" spc="10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 </a:t>
            </a:r>
            <a:r>
              <a:rPr sz="2700" spc="-5" dirty="0">
                <a:latin typeface="Century Gothic"/>
                <a:cs typeface="Century Gothic"/>
              </a:rPr>
              <a:t>(</a:t>
            </a:r>
            <a:r>
              <a:rPr sz="2700" spc="5" dirty="0">
                <a:latin typeface="Century Gothic"/>
                <a:cs typeface="Century Gothic"/>
              </a:rPr>
              <a:t>t</a:t>
            </a:r>
            <a:r>
              <a:rPr sz="2700" spc="-5" dirty="0">
                <a:latin typeface="Century Gothic"/>
                <a:cs typeface="Century Gothic"/>
              </a:rPr>
              <a:t>o</a:t>
            </a:r>
            <a:r>
              <a:rPr sz="2700" dirty="0">
                <a:latin typeface="Century Gothic"/>
                <a:cs typeface="Century Gothic"/>
              </a:rPr>
              <a:t>p</a:t>
            </a:r>
            <a:r>
              <a:rPr sz="2700" spc="-1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 </a:t>
            </a:r>
            <a:r>
              <a:rPr sz="2700" spc="-5" dirty="0">
                <a:latin typeface="Century Gothic"/>
                <a:cs typeface="Century Gothic"/>
              </a:rPr>
              <a:t>mengg</a:t>
            </a:r>
            <a:r>
              <a:rPr sz="2700" spc="10" dirty="0">
                <a:latin typeface="Century Gothic"/>
                <a:cs typeface="Century Gothic"/>
              </a:rPr>
              <a:t>a</a:t>
            </a:r>
            <a:r>
              <a:rPr sz="2700" spc="-5" dirty="0">
                <a:latin typeface="Century Gothic"/>
                <a:cs typeface="Century Gothic"/>
              </a:rPr>
              <a:t>nti</a:t>
            </a:r>
            <a:r>
              <a:rPr sz="2700" dirty="0">
                <a:latin typeface="Century Gothic"/>
                <a:cs typeface="Century Gothic"/>
              </a:rPr>
              <a:t>kan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d</a:t>
            </a:r>
            <a:r>
              <a:rPr sz="2700" spc="-10" dirty="0">
                <a:latin typeface="Century Gothic"/>
                <a:cs typeface="Century Gothic"/>
              </a:rPr>
              <a:t>r</a:t>
            </a:r>
            <a:r>
              <a:rPr sz="2700" spc="10" dirty="0">
                <a:latin typeface="Century Gothic"/>
                <a:cs typeface="Century Gothic"/>
              </a:rPr>
              <a:t>iv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r)</a:t>
            </a:r>
            <a:endParaRPr sz="27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698274" marR="450070" indent="-228527">
              <a:tabLst>
                <a:tab pos="4197267" algn="l"/>
              </a:tabLst>
            </a:pPr>
            <a:r>
              <a:rPr sz="2700" spc="160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700" spc="-5" dirty="0">
                <a:latin typeface="Century Gothic"/>
                <a:cs typeface="Century Gothic"/>
              </a:rPr>
              <a:t>Botto</a:t>
            </a:r>
            <a:r>
              <a:rPr sz="2700" dirty="0">
                <a:latin typeface="Century Gothic"/>
                <a:cs typeface="Century Gothic"/>
              </a:rPr>
              <a:t>m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5" dirty="0">
                <a:latin typeface="Century Gothic"/>
                <a:cs typeface="Century Gothic"/>
              </a:rPr>
              <a:t>d</a:t>
            </a:r>
            <a:r>
              <a:rPr sz="2700" spc="-5" dirty="0">
                <a:latin typeface="Century Gothic"/>
                <a:cs typeface="Century Gothic"/>
              </a:rPr>
              <a:t>i</a:t>
            </a:r>
            <a:r>
              <a:rPr sz="2700" dirty="0">
                <a:latin typeface="Century Gothic"/>
                <a:cs typeface="Century Gothic"/>
              </a:rPr>
              <a:t>ak</a:t>
            </a:r>
            <a:r>
              <a:rPr sz="2700" spc="-5" dirty="0">
                <a:latin typeface="Century Gothic"/>
                <a:cs typeface="Century Gothic"/>
              </a:rPr>
              <a:t>se</a:t>
            </a:r>
            <a:r>
              <a:rPr sz="2700" dirty="0">
                <a:latin typeface="Century Gothic"/>
                <a:cs typeface="Century Gothic"/>
              </a:rPr>
              <a:t>s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ole</a:t>
            </a:r>
            <a:r>
              <a:rPr sz="2700" dirty="0">
                <a:latin typeface="Century Gothic"/>
                <a:cs typeface="Century Gothic"/>
              </a:rPr>
              <a:t>h	</a:t>
            </a:r>
            <a:r>
              <a:rPr sz="2700" spc="-5" dirty="0">
                <a:latin typeface="Century Gothic"/>
                <a:cs typeface="Century Gothic"/>
              </a:rPr>
              <a:t>midd</a:t>
            </a:r>
            <a:r>
              <a:rPr sz="2700" spc="10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 </a:t>
            </a:r>
            <a:r>
              <a:rPr sz="2700" spc="-5" dirty="0">
                <a:latin typeface="Century Gothic"/>
                <a:cs typeface="Century Gothic"/>
              </a:rPr>
              <a:t>(</a:t>
            </a:r>
            <a:r>
              <a:rPr sz="2700" spc="-10" dirty="0">
                <a:latin typeface="Century Gothic"/>
                <a:cs typeface="Century Gothic"/>
              </a:rPr>
              <a:t>b</a:t>
            </a:r>
            <a:r>
              <a:rPr sz="2700" spc="-5" dirty="0">
                <a:latin typeface="Century Gothic"/>
                <a:cs typeface="Century Gothic"/>
              </a:rPr>
              <a:t>otto</a:t>
            </a:r>
            <a:r>
              <a:rPr sz="2700" dirty="0">
                <a:latin typeface="Century Gothic"/>
                <a:cs typeface="Century Gothic"/>
              </a:rPr>
              <a:t>m </a:t>
            </a:r>
            <a:r>
              <a:rPr sz="2700" spc="-5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ay</a:t>
            </a:r>
            <a:r>
              <a:rPr sz="2700" spc="-5" dirty="0">
                <a:latin typeface="Century Gothic"/>
                <a:cs typeface="Century Gothic"/>
              </a:rPr>
              <a:t>e</a:t>
            </a:r>
            <a:r>
              <a:rPr sz="2700" spc="-10" dirty="0">
                <a:latin typeface="Century Gothic"/>
                <a:cs typeface="Century Gothic"/>
              </a:rPr>
              <a:t>r </a:t>
            </a:r>
            <a:r>
              <a:rPr sz="2700" spc="-5" dirty="0">
                <a:latin typeface="Century Gothic"/>
                <a:cs typeface="Century Gothic"/>
              </a:rPr>
              <a:t>mengg</a:t>
            </a:r>
            <a:r>
              <a:rPr sz="2700" dirty="0">
                <a:latin typeface="Century Gothic"/>
                <a:cs typeface="Century Gothic"/>
              </a:rPr>
              <a:t>a</a:t>
            </a:r>
            <a:r>
              <a:rPr sz="2700" spc="-5" dirty="0">
                <a:latin typeface="Century Gothic"/>
                <a:cs typeface="Century Gothic"/>
              </a:rPr>
              <a:t>nti</a:t>
            </a:r>
            <a:r>
              <a:rPr sz="2700" spc="10" dirty="0">
                <a:latin typeface="Century Gothic"/>
                <a:cs typeface="Century Gothic"/>
              </a:rPr>
              <a:t>k</a:t>
            </a:r>
            <a:r>
              <a:rPr sz="2700" dirty="0">
                <a:latin typeface="Century Gothic"/>
                <a:cs typeface="Century Gothic"/>
              </a:rPr>
              <a:t>an</a:t>
            </a:r>
            <a:r>
              <a:rPr sz="2700" spc="5" dirty="0">
                <a:latin typeface="Century Gothic"/>
                <a:cs typeface="Century Gothic"/>
              </a:rPr>
              <a:t> </a:t>
            </a:r>
            <a:r>
              <a:rPr sz="2700" spc="-5" dirty="0">
                <a:latin typeface="Century Gothic"/>
                <a:cs typeface="Century Gothic"/>
              </a:rPr>
              <a:t>st</a:t>
            </a:r>
            <a:r>
              <a:rPr sz="2700" dirty="0">
                <a:latin typeface="Century Gothic"/>
                <a:cs typeface="Century Gothic"/>
              </a:rPr>
              <a:t>u</a:t>
            </a:r>
            <a:r>
              <a:rPr sz="2700" spc="5" dirty="0">
                <a:latin typeface="Century Gothic"/>
                <a:cs typeface="Century Gothic"/>
              </a:rPr>
              <a:t>b</a:t>
            </a:r>
            <a:r>
              <a:rPr sz="2700" dirty="0">
                <a:latin typeface="Century Gothic"/>
                <a:cs typeface="Century Gothic"/>
              </a:rPr>
              <a:t>)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62669" marR="12696" indent="-1752035"/>
            <a:r>
              <a:rPr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5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FI</a:t>
            </a:r>
            <a:r>
              <a:rPr dirty="0">
                <a:latin typeface="Arial"/>
                <a:cs typeface="Arial"/>
              </a:rPr>
              <a:t>ED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SA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IC</a:t>
            </a:r>
            <a:r>
              <a:rPr dirty="0">
                <a:latin typeface="Arial"/>
                <a:cs typeface="Arial"/>
              </a:rPr>
              <a:t>H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2609" y="1524002"/>
            <a:ext cx="597407" cy="301751"/>
          </a:xfrm>
          <a:custGeom>
            <a:avLst/>
            <a:gdLst/>
            <a:ahLst/>
            <a:cxnLst/>
            <a:rect l="l" t="t" r="r" b="b"/>
            <a:pathLst>
              <a:path w="597407" h="301751">
                <a:moveTo>
                  <a:pt x="36575" y="0"/>
                </a:moveTo>
                <a:lnTo>
                  <a:pt x="3607" y="21594"/>
                </a:lnTo>
                <a:lnTo>
                  <a:pt x="0" y="263651"/>
                </a:lnTo>
                <a:lnTo>
                  <a:pt x="2717" y="278080"/>
                </a:lnTo>
                <a:lnTo>
                  <a:pt x="10106" y="289906"/>
                </a:lnTo>
                <a:lnTo>
                  <a:pt x="21022" y="298111"/>
                </a:lnTo>
                <a:lnTo>
                  <a:pt x="34322" y="301679"/>
                </a:lnTo>
                <a:lnTo>
                  <a:pt x="560831" y="301751"/>
                </a:lnTo>
                <a:lnTo>
                  <a:pt x="574404" y="299013"/>
                </a:lnTo>
                <a:lnTo>
                  <a:pt x="585775" y="291476"/>
                </a:lnTo>
                <a:lnTo>
                  <a:pt x="593800" y="280157"/>
                </a:lnTo>
                <a:lnTo>
                  <a:pt x="597335" y="266073"/>
                </a:lnTo>
                <a:lnTo>
                  <a:pt x="597407" y="38099"/>
                </a:lnTo>
                <a:lnTo>
                  <a:pt x="594690" y="23671"/>
                </a:lnTo>
                <a:lnTo>
                  <a:pt x="587301" y="11845"/>
                </a:lnTo>
                <a:lnTo>
                  <a:pt x="576385" y="3640"/>
                </a:lnTo>
                <a:lnTo>
                  <a:pt x="563085" y="72"/>
                </a:lnTo>
                <a:lnTo>
                  <a:pt x="365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43745" y="1575816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7288" y="2061974"/>
            <a:ext cx="595883" cy="301751"/>
          </a:xfrm>
          <a:custGeom>
            <a:avLst/>
            <a:gdLst/>
            <a:ahLst/>
            <a:cxnLst/>
            <a:rect l="l" t="t" r="r" b="b"/>
            <a:pathLst>
              <a:path w="595883" h="301751">
                <a:moveTo>
                  <a:pt x="36575" y="0"/>
                </a:moveTo>
                <a:lnTo>
                  <a:pt x="3607" y="21594"/>
                </a:lnTo>
                <a:lnTo>
                  <a:pt x="0" y="263651"/>
                </a:lnTo>
                <a:lnTo>
                  <a:pt x="2717" y="278080"/>
                </a:lnTo>
                <a:lnTo>
                  <a:pt x="10106" y="289906"/>
                </a:lnTo>
                <a:lnTo>
                  <a:pt x="21022" y="298111"/>
                </a:lnTo>
                <a:lnTo>
                  <a:pt x="34322" y="301679"/>
                </a:lnTo>
                <a:lnTo>
                  <a:pt x="557783" y="301751"/>
                </a:lnTo>
                <a:lnTo>
                  <a:pt x="571949" y="299117"/>
                </a:lnTo>
                <a:lnTo>
                  <a:pt x="583632" y="291853"/>
                </a:lnTo>
                <a:lnTo>
                  <a:pt x="591875" y="280916"/>
                </a:lnTo>
                <a:lnTo>
                  <a:pt x="595721" y="267265"/>
                </a:lnTo>
                <a:lnTo>
                  <a:pt x="595883" y="38099"/>
                </a:lnTo>
                <a:lnTo>
                  <a:pt x="593249" y="23934"/>
                </a:lnTo>
                <a:lnTo>
                  <a:pt x="585985" y="12251"/>
                </a:lnTo>
                <a:lnTo>
                  <a:pt x="575048" y="4008"/>
                </a:lnTo>
                <a:lnTo>
                  <a:pt x="561397" y="162"/>
                </a:lnTo>
                <a:lnTo>
                  <a:pt x="365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1472" y="2113789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1482" y="2057400"/>
            <a:ext cx="598931" cy="300227"/>
          </a:xfrm>
          <a:custGeom>
            <a:avLst/>
            <a:gdLst/>
            <a:ahLst/>
            <a:cxnLst/>
            <a:rect l="l" t="t" r="r" b="b"/>
            <a:pathLst>
              <a:path w="598931" h="300227">
                <a:moveTo>
                  <a:pt x="36575" y="0"/>
                </a:moveTo>
                <a:lnTo>
                  <a:pt x="3607" y="21594"/>
                </a:lnTo>
                <a:lnTo>
                  <a:pt x="0" y="262127"/>
                </a:lnTo>
                <a:lnTo>
                  <a:pt x="2717" y="276556"/>
                </a:lnTo>
                <a:lnTo>
                  <a:pt x="10106" y="288382"/>
                </a:lnTo>
                <a:lnTo>
                  <a:pt x="21022" y="296587"/>
                </a:lnTo>
                <a:lnTo>
                  <a:pt x="34322" y="300155"/>
                </a:lnTo>
                <a:lnTo>
                  <a:pt x="560831" y="300227"/>
                </a:lnTo>
                <a:lnTo>
                  <a:pt x="574997" y="297593"/>
                </a:lnTo>
                <a:lnTo>
                  <a:pt x="586680" y="290329"/>
                </a:lnTo>
                <a:lnTo>
                  <a:pt x="594923" y="279392"/>
                </a:lnTo>
                <a:lnTo>
                  <a:pt x="598769" y="265741"/>
                </a:lnTo>
                <a:lnTo>
                  <a:pt x="598931" y="38099"/>
                </a:lnTo>
                <a:lnTo>
                  <a:pt x="596297" y="23934"/>
                </a:lnTo>
                <a:lnTo>
                  <a:pt x="589033" y="12251"/>
                </a:lnTo>
                <a:lnTo>
                  <a:pt x="578096" y="4008"/>
                </a:lnTo>
                <a:lnTo>
                  <a:pt x="564445" y="162"/>
                </a:lnTo>
                <a:lnTo>
                  <a:pt x="3657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62618" y="2109217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05673" y="2051306"/>
            <a:ext cx="595883" cy="301751"/>
          </a:xfrm>
          <a:custGeom>
            <a:avLst/>
            <a:gdLst/>
            <a:ahLst/>
            <a:cxnLst/>
            <a:rect l="l" t="t" r="r" b="b"/>
            <a:pathLst>
              <a:path w="595883" h="301751">
                <a:moveTo>
                  <a:pt x="38099" y="0"/>
                </a:moveTo>
                <a:lnTo>
                  <a:pt x="4008" y="20835"/>
                </a:lnTo>
                <a:lnTo>
                  <a:pt x="0" y="263651"/>
                </a:lnTo>
                <a:lnTo>
                  <a:pt x="2634" y="277817"/>
                </a:lnTo>
                <a:lnTo>
                  <a:pt x="9898" y="289500"/>
                </a:lnTo>
                <a:lnTo>
                  <a:pt x="20835" y="297743"/>
                </a:lnTo>
                <a:lnTo>
                  <a:pt x="34486" y="301589"/>
                </a:lnTo>
                <a:lnTo>
                  <a:pt x="557783" y="301751"/>
                </a:lnTo>
                <a:lnTo>
                  <a:pt x="571949" y="299117"/>
                </a:lnTo>
                <a:lnTo>
                  <a:pt x="583632" y="291853"/>
                </a:lnTo>
                <a:lnTo>
                  <a:pt x="591875" y="280916"/>
                </a:lnTo>
                <a:lnTo>
                  <a:pt x="595721" y="267265"/>
                </a:lnTo>
                <a:lnTo>
                  <a:pt x="595883" y="38099"/>
                </a:lnTo>
                <a:lnTo>
                  <a:pt x="593249" y="23934"/>
                </a:lnTo>
                <a:lnTo>
                  <a:pt x="585985" y="12251"/>
                </a:lnTo>
                <a:lnTo>
                  <a:pt x="575048" y="4008"/>
                </a:lnTo>
                <a:lnTo>
                  <a:pt x="561397" y="162"/>
                </a:lnTo>
                <a:lnTo>
                  <a:pt x="380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36809" y="2103120"/>
            <a:ext cx="135891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5673" y="2569466"/>
            <a:ext cx="595883" cy="301751"/>
          </a:xfrm>
          <a:custGeom>
            <a:avLst/>
            <a:gdLst/>
            <a:ahLst/>
            <a:cxnLst/>
            <a:rect l="l" t="t" r="r" b="b"/>
            <a:pathLst>
              <a:path w="595883" h="301751">
                <a:moveTo>
                  <a:pt x="38099" y="0"/>
                </a:moveTo>
                <a:lnTo>
                  <a:pt x="4008" y="20835"/>
                </a:lnTo>
                <a:lnTo>
                  <a:pt x="0" y="265175"/>
                </a:lnTo>
                <a:lnTo>
                  <a:pt x="2738" y="278748"/>
                </a:lnTo>
                <a:lnTo>
                  <a:pt x="10275" y="290119"/>
                </a:lnTo>
                <a:lnTo>
                  <a:pt x="21594" y="298144"/>
                </a:lnTo>
                <a:lnTo>
                  <a:pt x="35678" y="301679"/>
                </a:lnTo>
                <a:lnTo>
                  <a:pt x="557783" y="301751"/>
                </a:lnTo>
                <a:lnTo>
                  <a:pt x="572212" y="299034"/>
                </a:lnTo>
                <a:lnTo>
                  <a:pt x="584038" y="291645"/>
                </a:lnTo>
                <a:lnTo>
                  <a:pt x="592243" y="280729"/>
                </a:lnTo>
                <a:lnTo>
                  <a:pt x="595811" y="267429"/>
                </a:lnTo>
                <a:lnTo>
                  <a:pt x="595883" y="38099"/>
                </a:lnTo>
                <a:lnTo>
                  <a:pt x="593249" y="23934"/>
                </a:lnTo>
                <a:lnTo>
                  <a:pt x="585985" y="12251"/>
                </a:lnTo>
                <a:lnTo>
                  <a:pt x="575048" y="4008"/>
                </a:lnTo>
                <a:lnTo>
                  <a:pt x="561397" y="162"/>
                </a:lnTo>
                <a:lnTo>
                  <a:pt x="380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32238" y="2622804"/>
            <a:ext cx="1441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3444" y="2577085"/>
            <a:ext cx="594359" cy="301751"/>
          </a:xfrm>
          <a:custGeom>
            <a:avLst/>
            <a:gdLst/>
            <a:ahLst/>
            <a:cxnLst/>
            <a:rect l="l" t="t" r="r" b="b"/>
            <a:pathLst>
              <a:path w="594359" h="301751">
                <a:moveTo>
                  <a:pt x="38099" y="0"/>
                </a:moveTo>
                <a:lnTo>
                  <a:pt x="3640" y="21022"/>
                </a:lnTo>
                <a:lnTo>
                  <a:pt x="0" y="263651"/>
                </a:lnTo>
                <a:lnTo>
                  <a:pt x="2634" y="277187"/>
                </a:lnTo>
                <a:lnTo>
                  <a:pt x="9898" y="288898"/>
                </a:lnTo>
                <a:lnTo>
                  <a:pt x="20835" y="297466"/>
                </a:lnTo>
                <a:lnTo>
                  <a:pt x="34486" y="301575"/>
                </a:lnTo>
                <a:lnTo>
                  <a:pt x="556259" y="301751"/>
                </a:lnTo>
                <a:lnTo>
                  <a:pt x="570425" y="298923"/>
                </a:lnTo>
                <a:lnTo>
                  <a:pt x="582108" y="291316"/>
                </a:lnTo>
                <a:lnTo>
                  <a:pt x="590351" y="280246"/>
                </a:lnTo>
                <a:lnTo>
                  <a:pt x="594197" y="267033"/>
                </a:lnTo>
                <a:lnTo>
                  <a:pt x="594359" y="36575"/>
                </a:lnTo>
                <a:lnTo>
                  <a:pt x="591621" y="23003"/>
                </a:lnTo>
                <a:lnTo>
                  <a:pt x="584084" y="11632"/>
                </a:lnTo>
                <a:lnTo>
                  <a:pt x="572765" y="3607"/>
                </a:lnTo>
                <a:lnTo>
                  <a:pt x="558681" y="72"/>
                </a:lnTo>
                <a:lnTo>
                  <a:pt x="380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80677" y="2628898"/>
            <a:ext cx="1187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08877" y="2587753"/>
            <a:ext cx="595883" cy="303275"/>
          </a:xfrm>
          <a:custGeom>
            <a:avLst/>
            <a:gdLst/>
            <a:ahLst/>
            <a:cxnLst/>
            <a:rect l="l" t="t" r="r" b="b"/>
            <a:pathLst>
              <a:path w="595883" h="303275">
                <a:moveTo>
                  <a:pt x="38099" y="0"/>
                </a:moveTo>
                <a:lnTo>
                  <a:pt x="4008" y="20835"/>
                </a:lnTo>
                <a:lnTo>
                  <a:pt x="0" y="265175"/>
                </a:lnTo>
                <a:lnTo>
                  <a:pt x="2634" y="279341"/>
                </a:lnTo>
                <a:lnTo>
                  <a:pt x="9898" y="291024"/>
                </a:lnTo>
                <a:lnTo>
                  <a:pt x="20835" y="299267"/>
                </a:lnTo>
                <a:lnTo>
                  <a:pt x="34486" y="303113"/>
                </a:lnTo>
                <a:lnTo>
                  <a:pt x="557783" y="303275"/>
                </a:lnTo>
                <a:lnTo>
                  <a:pt x="571949" y="300641"/>
                </a:lnTo>
                <a:lnTo>
                  <a:pt x="583632" y="293377"/>
                </a:lnTo>
                <a:lnTo>
                  <a:pt x="591875" y="282440"/>
                </a:lnTo>
                <a:lnTo>
                  <a:pt x="595721" y="268789"/>
                </a:lnTo>
                <a:lnTo>
                  <a:pt x="595883" y="38099"/>
                </a:lnTo>
                <a:lnTo>
                  <a:pt x="593249" y="23934"/>
                </a:lnTo>
                <a:lnTo>
                  <a:pt x="585985" y="12251"/>
                </a:lnTo>
                <a:lnTo>
                  <a:pt x="575048" y="4008"/>
                </a:lnTo>
                <a:lnTo>
                  <a:pt x="561397" y="162"/>
                </a:lnTo>
                <a:lnTo>
                  <a:pt x="3809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43062" y="2641090"/>
            <a:ext cx="1276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08264" y="1831849"/>
            <a:ext cx="0" cy="120395"/>
          </a:xfrm>
          <a:custGeom>
            <a:avLst/>
            <a:gdLst/>
            <a:ahLst/>
            <a:cxnLst/>
            <a:rect l="l" t="t" r="r" b="b"/>
            <a:pathLst>
              <a:path h="120395">
                <a:moveTo>
                  <a:pt x="0" y="0"/>
                </a:moveTo>
                <a:lnTo>
                  <a:pt x="0" y="12039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8855" y="1965960"/>
            <a:ext cx="1578863" cy="0"/>
          </a:xfrm>
          <a:custGeom>
            <a:avLst/>
            <a:gdLst/>
            <a:ahLst/>
            <a:cxnLst/>
            <a:rect l="l" t="t" r="r" b="b"/>
            <a:pathLst>
              <a:path w="1578863">
                <a:moveTo>
                  <a:pt x="0" y="0"/>
                </a:moveTo>
                <a:lnTo>
                  <a:pt x="157886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71231" y="1972057"/>
            <a:ext cx="0" cy="77723"/>
          </a:xfrm>
          <a:custGeom>
            <a:avLst/>
            <a:gdLst/>
            <a:ahLst/>
            <a:cxnLst/>
            <a:rect l="l" t="t" r="r" b="b"/>
            <a:pathLst>
              <a:path h="77723">
                <a:moveTo>
                  <a:pt x="0" y="0"/>
                </a:moveTo>
                <a:lnTo>
                  <a:pt x="0" y="7772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19514" y="1972057"/>
            <a:ext cx="0" cy="73151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1431" y="1972056"/>
            <a:ext cx="0" cy="65530"/>
          </a:xfrm>
          <a:custGeom>
            <a:avLst/>
            <a:gdLst/>
            <a:ahLst/>
            <a:cxnLst/>
            <a:rect l="l" t="t" r="r" b="b"/>
            <a:pathLst>
              <a:path h="65531">
                <a:moveTo>
                  <a:pt x="0" y="0"/>
                </a:moveTo>
                <a:lnTo>
                  <a:pt x="0" y="6553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6659" y="2375918"/>
            <a:ext cx="0" cy="86867"/>
          </a:xfrm>
          <a:custGeom>
            <a:avLst/>
            <a:gdLst/>
            <a:ahLst/>
            <a:cxnLst/>
            <a:rect l="l" t="t" r="r" b="b"/>
            <a:pathLst>
              <a:path h="86867">
                <a:moveTo>
                  <a:pt x="0" y="0"/>
                </a:moveTo>
                <a:lnTo>
                  <a:pt x="0" y="868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9293" y="2468879"/>
            <a:ext cx="702563" cy="0"/>
          </a:xfrm>
          <a:custGeom>
            <a:avLst/>
            <a:gdLst/>
            <a:ahLst/>
            <a:cxnLst/>
            <a:rect l="l" t="t" r="r" b="b"/>
            <a:pathLst>
              <a:path w="702563">
                <a:moveTo>
                  <a:pt x="702563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89291" y="2467358"/>
            <a:ext cx="0" cy="108203"/>
          </a:xfrm>
          <a:custGeom>
            <a:avLst/>
            <a:gdLst/>
            <a:ahLst/>
            <a:cxnLst/>
            <a:rect l="l" t="t" r="r" b="b"/>
            <a:pathLst>
              <a:path h="108203">
                <a:moveTo>
                  <a:pt x="0" y="0"/>
                </a:moveTo>
                <a:lnTo>
                  <a:pt x="0" y="10820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97952" y="2474977"/>
            <a:ext cx="0" cy="94487"/>
          </a:xfrm>
          <a:custGeom>
            <a:avLst/>
            <a:gdLst/>
            <a:ahLst/>
            <a:cxnLst/>
            <a:rect l="l" t="t" r="r" b="b"/>
            <a:pathLst>
              <a:path h="94487">
                <a:moveTo>
                  <a:pt x="0" y="0"/>
                </a:moveTo>
                <a:lnTo>
                  <a:pt x="0" y="9448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39428" y="2365247"/>
            <a:ext cx="0" cy="192023"/>
          </a:xfrm>
          <a:custGeom>
            <a:avLst/>
            <a:gdLst/>
            <a:ahLst/>
            <a:cxnLst/>
            <a:rect l="l" t="t" r="r" b="b"/>
            <a:pathLst>
              <a:path h="192023">
                <a:moveTo>
                  <a:pt x="0" y="0"/>
                </a:moveTo>
                <a:lnTo>
                  <a:pt x="0" y="19202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64096" y="1885188"/>
            <a:ext cx="3194303" cy="0"/>
          </a:xfrm>
          <a:custGeom>
            <a:avLst/>
            <a:gdLst/>
            <a:ahLst/>
            <a:cxnLst/>
            <a:rect l="l" t="t" r="r" b="b"/>
            <a:pathLst>
              <a:path w="3194303">
                <a:moveTo>
                  <a:pt x="0" y="0"/>
                </a:moveTo>
                <a:lnTo>
                  <a:pt x="3194303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092" y="2414016"/>
            <a:ext cx="3195827" cy="0"/>
          </a:xfrm>
          <a:custGeom>
            <a:avLst/>
            <a:gdLst/>
            <a:ahLst/>
            <a:cxnLst/>
            <a:rect l="l" t="t" r="r" b="b"/>
            <a:pathLst>
              <a:path w="3195827">
                <a:moveTo>
                  <a:pt x="0" y="0"/>
                </a:moveTo>
                <a:lnTo>
                  <a:pt x="3195827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570208" y="1719073"/>
            <a:ext cx="511809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26598" y="2180845"/>
            <a:ext cx="570866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26598" y="2708146"/>
            <a:ext cx="63055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5" dirty="0">
                <a:latin typeface="Times New Roman"/>
                <a:cs typeface="Times New Roman"/>
              </a:rPr>
              <a:t>aye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04061" y="3396995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30" y="233679"/>
                </a:lnTo>
                <a:lnTo>
                  <a:pt x="852403" y="190780"/>
                </a:lnTo>
                <a:lnTo>
                  <a:pt x="825809" y="150770"/>
                </a:lnTo>
                <a:lnTo>
                  <a:pt x="790163" y="114226"/>
                </a:lnTo>
                <a:lnTo>
                  <a:pt x="746378" y="81724"/>
                </a:lnTo>
                <a:lnTo>
                  <a:pt x="695370" y="53839"/>
                </a:lnTo>
                <a:lnTo>
                  <a:pt x="638053" y="31149"/>
                </a:lnTo>
                <a:lnTo>
                  <a:pt x="575340" y="14228"/>
                </a:lnTo>
                <a:lnTo>
                  <a:pt x="508147" y="3653"/>
                </a:lnTo>
                <a:lnTo>
                  <a:pt x="437387" y="0"/>
                </a:lnTo>
                <a:lnTo>
                  <a:pt x="401413" y="925"/>
                </a:lnTo>
                <a:lnTo>
                  <a:pt x="332033" y="8111"/>
                </a:lnTo>
                <a:lnTo>
                  <a:pt x="266819" y="21931"/>
                </a:lnTo>
                <a:lnTo>
                  <a:pt x="206656" y="41809"/>
                </a:lnTo>
                <a:lnTo>
                  <a:pt x="152432" y="67168"/>
                </a:lnTo>
                <a:lnTo>
                  <a:pt x="105035" y="97434"/>
                </a:lnTo>
                <a:lnTo>
                  <a:pt x="65350" y="132029"/>
                </a:lnTo>
                <a:lnTo>
                  <a:pt x="34266" y="170378"/>
                </a:lnTo>
                <a:lnTo>
                  <a:pt x="12668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968"/>
                </a:lnTo>
                <a:lnTo>
                  <a:pt x="12668" y="346467"/>
                </a:lnTo>
                <a:lnTo>
                  <a:pt x="34266" y="388286"/>
                </a:lnTo>
                <a:lnTo>
                  <a:pt x="65350" y="426859"/>
                </a:lnTo>
                <a:lnTo>
                  <a:pt x="105035" y="461619"/>
                </a:lnTo>
                <a:lnTo>
                  <a:pt x="152432" y="492000"/>
                </a:lnTo>
                <a:lnTo>
                  <a:pt x="206656" y="517433"/>
                </a:lnTo>
                <a:lnTo>
                  <a:pt x="266819" y="537352"/>
                </a:lnTo>
                <a:lnTo>
                  <a:pt x="332033" y="551191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1"/>
                </a:lnTo>
                <a:lnTo>
                  <a:pt x="607313" y="537352"/>
                </a:lnTo>
                <a:lnTo>
                  <a:pt x="667443" y="517433"/>
                </a:lnTo>
                <a:lnTo>
                  <a:pt x="721720" y="492000"/>
                </a:lnTo>
                <a:lnTo>
                  <a:pt x="769231" y="461619"/>
                </a:lnTo>
                <a:lnTo>
                  <a:pt x="809061" y="426859"/>
                </a:lnTo>
                <a:lnTo>
                  <a:pt x="840295" y="388286"/>
                </a:lnTo>
                <a:lnTo>
                  <a:pt x="862020" y="346467"/>
                </a:lnTo>
                <a:lnTo>
                  <a:pt x="873320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04061" y="3396995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258" y="3653"/>
                </a:lnTo>
                <a:lnTo>
                  <a:pt x="298850" y="14228"/>
                </a:lnTo>
                <a:lnTo>
                  <a:pt x="236050" y="31149"/>
                </a:lnTo>
                <a:lnTo>
                  <a:pt x="178746" y="53839"/>
                </a:lnTo>
                <a:lnTo>
                  <a:pt x="127825" y="81724"/>
                </a:lnTo>
                <a:lnTo>
                  <a:pt x="84173" y="114226"/>
                </a:lnTo>
                <a:lnTo>
                  <a:pt x="48678" y="150770"/>
                </a:lnTo>
                <a:lnTo>
                  <a:pt x="22226" y="190780"/>
                </a:lnTo>
                <a:lnTo>
                  <a:pt x="5704" y="233679"/>
                </a:lnTo>
                <a:lnTo>
                  <a:pt x="0" y="278891"/>
                </a:lnTo>
                <a:lnTo>
                  <a:pt x="1444" y="301968"/>
                </a:lnTo>
                <a:lnTo>
                  <a:pt x="12668" y="346467"/>
                </a:lnTo>
                <a:lnTo>
                  <a:pt x="34266" y="388286"/>
                </a:lnTo>
                <a:lnTo>
                  <a:pt x="65350" y="426859"/>
                </a:lnTo>
                <a:lnTo>
                  <a:pt x="105035" y="461619"/>
                </a:lnTo>
                <a:lnTo>
                  <a:pt x="152432" y="492000"/>
                </a:lnTo>
                <a:lnTo>
                  <a:pt x="206656" y="517433"/>
                </a:lnTo>
                <a:lnTo>
                  <a:pt x="266819" y="537352"/>
                </a:lnTo>
                <a:lnTo>
                  <a:pt x="332033" y="551191"/>
                </a:lnTo>
                <a:lnTo>
                  <a:pt x="401413" y="558382"/>
                </a:lnTo>
                <a:lnTo>
                  <a:pt x="437387" y="559307"/>
                </a:lnTo>
                <a:lnTo>
                  <a:pt x="473156" y="558382"/>
                </a:lnTo>
                <a:lnTo>
                  <a:pt x="542246" y="551191"/>
                </a:lnTo>
                <a:lnTo>
                  <a:pt x="607313" y="537352"/>
                </a:lnTo>
                <a:lnTo>
                  <a:pt x="667443" y="517433"/>
                </a:lnTo>
                <a:lnTo>
                  <a:pt x="721720" y="492000"/>
                </a:lnTo>
                <a:lnTo>
                  <a:pt x="769231" y="461619"/>
                </a:lnTo>
                <a:lnTo>
                  <a:pt x="809061" y="426859"/>
                </a:lnTo>
                <a:lnTo>
                  <a:pt x="840295" y="388286"/>
                </a:lnTo>
                <a:lnTo>
                  <a:pt x="862020" y="346467"/>
                </a:lnTo>
                <a:lnTo>
                  <a:pt x="873320" y="301968"/>
                </a:lnTo>
                <a:lnTo>
                  <a:pt x="874775" y="278891"/>
                </a:lnTo>
                <a:lnTo>
                  <a:pt x="873320" y="256032"/>
                </a:lnTo>
                <a:lnTo>
                  <a:pt x="862020" y="211904"/>
                </a:lnTo>
                <a:lnTo>
                  <a:pt x="840295" y="170378"/>
                </a:lnTo>
                <a:lnTo>
                  <a:pt x="809061" y="132029"/>
                </a:lnTo>
                <a:lnTo>
                  <a:pt x="769231" y="97434"/>
                </a:lnTo>
                <a:lnTo>
                  <a:pt x="721720" y="67168"/>
                </a:lnTo>
                <a:lnTo>
                  <a:pt x="667443" y="41809"/>
                </a:lnTo>
                <a:lnTo>
                  <a:pt x="607313" y="21931"/>
                </a:lnTo>
                <a:lnTo>
                  <a:pt x="542246" y="8111"/>
                </a:lnTo>
                <a:lnTo>
                  <a:pt x="473156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120900" y="3531108"/>
            <a:ext cx="6426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82723" y="2177795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71" y="233679"/>
                </a:lnTo>
                <a:lnTo>
                  <a:pt x="852549" y="190780"/>
                </a:lnTo>
                <a:lnTo>
                  <a:pt x="826097" y="150770"/>
                </a:lnTo>
                <a:lnTo>
                  <a:pt x="790602" y="114226"/>
                </a:lnTo>
                <a:lnTo>
                  <a:pt x="746950" y="81724"/>
                </a:lnTo>
                <a:lnTo>
                  <a:pt x="696029" y="53839"/>
                </a:lnTo>
                <a:lnTo>
                  <a:pt x="638725" y="31149"/>
                </a:lnTo>
                <a:lnTo>
                  <a:pt x="575925" y="14228"/>
                </a:lnTo>
                <a:lnTo>
                  <a:pt x="508517" y="3653"/>
                </a:lnTo>
                <a:lnTo>
                  <a:pt x="437387" y="0"/>
                </a:lnTo>
                <a:lnTo>
                  <a:pt x="401619" y="925"/>
                </a:lnTo>
                <a:lnTo>
                  <a:pt x="332529" y="8111"/>
                </a:lnTo>
                <a:lnTo>
                  <a:pt x="267461" y="21931"/>
                </a:lnTo>
                <a:lnTo>
                  <a:pt x="207332" y="41809"/>
                </a:lnTo>
                <a:lnTo>
                  <a:pt x="153055" y="67168"/>
                </a:lnTo>
                <a:lnTo>
                  <a:pt x="105544" y="97434"/>
                </a:lnTo>
                <a:lnTo>
                  <a:pt x="65714" y="132029"/>
                </a:lnTo>
                <a:lnTo>
                  <a:pt x="34480" y="170378"/>
                </a:lnTo>
                <a:lnTo>
                  <a:pt x="12755" y="211904"/>
                </a:lnTo>
                <a:lnTo>
                  <a:pt x="1455" y="256032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2723" y="2177795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53"/>
                </a:lnTo>
                <a:lnTo>
                  <a:pt x="299435" y="14228"/>
                </a:lnTo>
                <a:lnTo>
                  <a:pt x="236722" y="31149"/>
                </a:lnTo>
                <a:lnTo>
                  <a:pt x="179405" y="53839"/>
                </a:lnTo>
                <a:lnTo>
                  <a:pt x="128396" y="81724"/>
                </a:lnTo>
                <a:lnTo>
                  <a:pt x="84612" y="114226"/>
                </a:lnTo>
                <a:lnTo>
                  <a:pt x="48966" y="150770"/>
                </a:lnTo>
                <a:lnTo>
                  <a:pt x="22372" y="190780"/>
                </a:lnTo>
                <a:lnTo>
                  <a:pt x="5745" y="233679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lnTo>
                  <a:pt x="873331" y="256032"/>
                </a:lnTo>
                <a:lnTo>
                  <a:pt x="862107" y="211904"/>
                </a:lnTo>
                <a:lnTo>
                  <a:pt x="840509" y="170378"/>
                </a:lnTo>
                <a:lnTo>
                  <a:pt x="809425" y="132029"/>
                </a:lnTo>
                <a:lnTo>
                  <a:pt x="769740" y="97434"/>
                </a:lnTo>
                <a:lnTo>
                  <a:pt x="722343" y="67168"/>
                </a:lnTo>
                <a:lnTo>
                  <a:pt x="668119" y="41809"/>
                </a:lnTo>
                <a:lnTo>
                  <a:pt x="607956" y="21931"/>
                </a:lnTo>
                <a:lnTo>
                  <a:pt x="542742" y="8111"/>
                </a:lnTo>
                <a:lnTo>
                  <a:pt x="473362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093470" y="2311908"/>
            <a:ext cx="65531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31108" y="1588009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874775" y="278891"/>
                </a:moveTo>
                <a:lnTo>
                  <a:pt x="869030" y="233679"/>
                </a:lnTo>
                <a:lnTo>
                  <a:pt x="852403" y="190780"/>
                </a:lnTo>
                <a:lnTo>
                  <a:pt x="825809" y="150770"/>
                </a:lnTo>
                <a:lnTo>
                  <a:pt x="790163" y="114226"/>
                </a:lnTo>
                <a:lnTo>
                  <a:pt x="746378" y="81724"/>
                </a:lnTo>
                <a:lnTo>
                  <a:pt x="695370" y="53839"/>
                </a:lnTo>
                <a:lnTo>
                  <a:pt x="638053" y="31149"/>
                </a:lnTo>
                <a:lnTo>
                  <a:pt x="575340" y="14228"/>
                </a:lnTo>
                <a:lnTo>
                  <a:pt x="508147" y="3653"/>
                </a:lnTo>
                <a:lnTo>
                  <a:pt x="437387" y="0"/>
                </a:lnTo>
                <a:lnTo>
                  <a:pt x="401413" y="925"/>
                </a:lnTo>
                <a:lnTo>
                  <a:pt x="332033" y="8111"/>
                </a:lnTo>
                <a:lnTo>
                  <a:pt x="266819" y="21931"/>
                </a:lnTo>
                <a:lnTo>
                  <a:pt x="206656" y="41809"/>
                </a:lnTo>
                <a:lnTo>
                  <a:pt x="152432" y="67168"/>
                </a:lnTo>
                <a:lnTo>
                  <a:pt x="105035" y="97434"/>
                </a:lnTo>
                <a:lnTo>
                  <a:pt x="65350" y="132029"/>
                </a:lnTo>
                <a:lnTo>
                  <a:pt x="34266" y="170378"/>
                </a:lnTo>
                <a:lnTo>
                  <a:pt x="12668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1108" y="1588009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437387" y="0"/>
                </a:moveTo>
                <a:lnTo>
                  <a:pt x="366258" y="3653"/>
                </a:lnTo>
                <a:lnTo>
                  <a:pt x="298850" y="14228"/>
                </a:lnTo>
                <a:lnTo>
                  <a:pt x="236050" y="31149"/>
                </a:lnTo>
                <a:lnTo>
                  <a:pt x="178746" y="53839"/>
                </a:lnTo>
                <a:lnTo>
                  <a:pt x="127825" y="81724"/>
                </a:lnTo>
                <a:lnTo>
                  <a:pt x="84173" y="114226"/>
                </a:lnTo>
                <a:lnTo>
                  <a:pt x="48678" y="150770"/>
                </a:lnTo>
                <a:lnTo>
                  <a:pt x="22226" y="190780"/>
                </a:lnTo>
                <a:lnTo>
                  <a:pt x="5704" y="233679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lnTo>
                  <a:pt x="873320" y="256032"/>
                </a:lnTo>
                <a:lnTo>
                  <a:pt x="862020" y="211904"/>
                </a:lnTo>
                <a:lnTo>
                  <a:pt x="840295" y="170378"/>
                </a:lnTo>
                <a:lnTo>
                  <a:pt x="809061" y="132029"/>
                </a:lnTo>
                <a:lnTo>
                  <a:pt x="769231" y="97434"/>
                </a:lnTo>
                <a:lnTo>
                  <a:pt x="721720" y="67168"/>
                </a:lnTo>
                <a:lnTo>
                  <a:pt x="667443" y="41809"/>
                </a:lnTo>
                <a:lnTo>
                  <a:pt x="607313" y="21931"/>
                </a:lnTo>
                <a:lnTo>
                  <a:pt x="542246" y="8111"/>
                </a:lnTo>
                <a:lnTo>
                  <a:pt x="473156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41852" y="1722121"/>
            <a:ext cx="65531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3323" y="4806697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71" y="233679"/>
                </a:lnTo>
                <a:lnTo>
                  <a:pt x="852549" y="190780"/>
                </a:lnTo>
                <a:lnTo>
                  <a:pt x="826097" y="150770"/>
                </a:lnTo>
                <a:lnTo>
                  <a:pt x="790602" y="114226"/>
                </a:lnTo>
                <a:lnTo>
                  <a:pt x="746950" y="81724"/>
                </a:lnTo>
                <a:lnTo>
                  <a:pt x="696029" y="53839"/>
                </a:lnTo>
                <a:lnTo>
                  <a:pt x="638725" y="31149"/>
                </a:lnTo>
                <a:lnTo>
                  <a:pt x="575925" y="14228"/>
                </a:lnTo>
                <a:lnTo>
                  <a:pt x="508517" y="3653"/>
                </a:lnTo>
                <a:lnTo>
                  <a:pt x="437387" y="0"/>
                </a:lnTo>
                <a:lnTo>
                  <a:pt x="401619" y="925"/>
                </a:lnTo>
                <a:lnTo>
                  <a:pt x="332529" y="8111"/>
                </a:lnTo>
                <a:lnTo>
                  <a:pt x="267461" y="21931"/>
                </a:lnTo>
                <a:lnTo>
                  <a:pt x="207332" y="41809"/>
                </a:lnTo>
                <a:lnTo>
                  <a:pt x="153055" y="67168"/>
                </a:lnTo>
                <a:lnTo>
                  <a:pt x="105544" y="97434"/>
                </a:lnTo>
                <a:lnTo>
                  <a:pt x="65714" y="132029"/>
                </a:lnTo>
                <a:lnTo>
                  <a:pt x="34480" y="170378"/>
                </a:lnTo>
                <a:lnTo>
                  <a:pt x="12755" y="211904"/>
                </a:lnTo>
                <a:lnTo>
                  <a:pt x="1455" y="256032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73323" y="4806697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53"/>
                </a:lnTo>
                <a:lnTo>
                  <a:pt x="299435" y="14228"/>
                </a:lnTo>
                <a:lnTo>
                  <a:pt x="236722" y="31149"/>
                </a:lnTo>
                <a:lnTo>
                  <a:pt x="179405" y="53839"/>
                </a:lnTo>
                <a:lnTo>
                  <a:pt x="128396" y="81724"/>
                </a:lnTo>
                <a:lnTo>
                  <a:pt x="84612" y="114226"/>
                </a:lnTo>
                <a:lnTo>
                  <a:pt x="48966" y="150770"/>
                </a:lnTo>
                <a:lnTo>
                  <a:pt x="22372" y="190780"/>
                </a:lnTo>
                <a:lnTo>
                  <a:pt x="5745" y="233679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lnTo>
                  <a:pt x="873331" y="256032"/>
                </a:lnTo>
                <a:lnTo>
                  <a:pt x="862107" y="211904"/>
                </a:lnTo>
                <a:lnTo>
                  <a:pt x="840509" y="170378"/>
                </a:lnTo>
                <a:lnTo>
                  <a:pt x="809425" y="132029"/>
                </a:lnTo>
                <a:lnTo>
                  <a:pt x="769740" y="97434"/>
                </a:lnTo>
                <a:lnTo>
                  <a:pt x="722343" y="67168"/>
                </a:lnTo>
                <a:lnTo>
                  <a:pt x="668119" y="41809"/>
                </a:lnTo>
                <a:lnTo>
                  <a:pt x="607956" y="21931"/>
                </a:lnTo>
                <a:lnTo>
                  <a:pt x="542742" y="8111"/>
                </a:lnTo>
                <a:lnTo>
                  <a:pt x="473362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91028" y="4102610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874775" y="278891"/>
                </a:moveTo>
                <a:lnTo>
                  <a:pt x="869030" y="233679"/>
                </a:lnTo>
                <a:lnTo>
                  <a:pt x="852403" y="190780"/>
                </a:lnTo>
                <a:lnTo>
                  <a:pt x="825809" y="150770"/>
                </a:lnTo>
                <a:lnTo>
                  <a:pt x="790163" y="114226"/>
                </a:lnTo>
                <a:lnTo>
                  <a:pt x="746378" y="81724"/>
                </a:lnTo>
                <a:lnTo>
                  <a:pt x="695370" y="53839"/>
                </a:lnTo>
                <a:lnTo>
                  <a:pt x="638053" y="31149"/>
                </a:lnTo>
                <a:lnTo>
                  <a:pt x="575340" y="14228"/>
                </a:lnTo>
                <a:lnTo>
                  <a:pt x="508147" y="3653"/>
                </a:lnTo>
                <a:lnTo>
                  <a:pt x="437387" y="0"/>
                </a:lnTo>
                <a:lnTo>
                  <a:pt x="401413" y="925"/>
                </a:lnTo>
                <a:lnTo>
                  <a:pt x="332033" y="8111"/>
                </a:lnTo>
                <a:lnTo>
                  <a:pt x="266819" y="21931"/>
                </a:lnTo>
                <a:lnTo>
                  <a:pt x="206656" y="41809"/>
                </a:lnTo>
                <a:lnTo>
                  <a:pt x="152432" y="67168"/>
                </a:lnTo>
                <a:lnTo>
                  <a:pt x="105035" y="97434"/>
                </a:lnTo>
                <a:lnTo>
                  <a:pt x="65350" y="132029"/>
                </a:lnTo>
                <a:lnTo>
                  <a:pt x="34266" y="170378"/>
                </a:lnTo>
                <a:lnTo>
                  <a:pt x="12668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1028" y="4102610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437387" y="0"/>
                </a:moveTo>
                <a:lnTo>
                  <a:pt x="366258" y="3653"/>
                </a:lnTo>
                <a:lnTo>
                  <a:pt x="298850" y="14228"/>
                </a:lnTo>
                <a:lnTo>
                  <a:pt x="236050" y="31149"/>
                </a:lnTo>
                <a:lnTo>
                  <a:pt x="178746" y="53839"/>
                </a:lnTo>
                <a:lnTo>
                  <a:pt x="127825" y="81724"/>
                </a:lnTo>
                <a:lnTo>
                  <a:pt x="84173" y="114226"/>
                </a:lnTo>
                <a:lnTo>
                  <a:pt x="48678" y="150770"/>
                </a:lnTo>
                <a:lnTo>
                  <a:pt x="22226" y="190780"/>
                </a:lnTo>
                <a:lnTo>
                  <a:pt x="5704" y="233679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lnTo>
                  <a:pt x="873320" y="256032"/>
                </a:lnTo>
                <a:lnTo>
                  <a:pt x="862020" y="211904"/>
                </a:lnTo>
                <a:lnTo>
                  <a:pt x="840295" y="170378"/>
                </a:lnTo>
                <a:lnTo>
                  <a:pt x="809061" y="132029"/>
                </a:lnTo>
                <a:lnTo>
                  <a:pt x="769231" y="97434"/>
                </a:lnTo>
                <a:lnTo>
                  <a:pt x="721720" y="67168"/>
                </a:lnTo>
                <a:lnTo>
                  <a:pt x="667443" y="41809"/>
                </a:lnTo>
                <a:lnTo>
                  <a:pt x="607313" y="21931"/>
                </a:lnTo>
                <a:lnTo>
                  <a:pt x="542246" y="8111"/>
                </a:lnTo>
                <a:lnTo>
                  <a:pt x="473156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06167" y="5644895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874775" y="278891"/>
                </a:moveTo>
                <a:lnTo>
                  <a:pt x="869071" y="233679"/>
                </a:lnTo>
                <a:lnTo>
                  <a:pt x="852549" y="190780"/>
                </a:lnTo>
                <a:lnTo>
                  <a:pt x="826097" y="150770"/>
                </a:lnTo>
                <a:lnTo>
                  <a:pt x="790602" y="114226"/>
                </a:lnTo>
                <a:lnTo>
                  <a:pt x="746950" y="81724"/>
                </a:lnTo>
                <a:lnTo>
                  <a:pt x="696029" y="53839"/>
                </a:lnTo>
                <a:lnTo>
                  <a:pt x="638725" y="31149"/>
                </a:lnTo>
                <a:lnTo>
                  <a:pt x="575925" y="14228"/>
                </a:lnTo>
                <a:lnTo>
                  <a:pt x="508517" y="3653"/>
                </a:lnTo>
                <a:lnTo>
                  <a:pt x="437387" y="0"/>
                </a:lnTo>
                <a:lnTo>
                  <a:pt x="401619" y="925"/>
                </a:lnTo>
                <a:lnTo>
                  <a:pt x="332529" y="8111"/>
                </a:lnTo>
                <a:lnTo>
                  <a:pt x="267461" y="21931"/>
                </a:lnTo>
                <a:lnTo>
                  <a:pt x="207332" y="41809"/>
                </a:lnTo>
                <a:lnTo>
                  <a:pt x="153055" y="67168"/>
                </a:lnTo>
                <a:lnTo>
                  <a:pt x="105544" y="97434"/>
                </a:lnTo>
                <a:lnTo>
                  <a:pt x="65714" y="132029"/>
                </a:lnTo>
                <a:lnTo>
                  <a:pt x="34480" y="170378"/>
                </a:lnTo>
                <a:lnTo>
                  <a:pt x="12755" y="211904"/>
                </a:lnTo>
                <a:lnTo>
                  <a:pt x="1455" y="256032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06167" y="5644895"/>
            <a:ext cx="874776" cy="559307"/>
          </a:xfrm>
          <a:custGeom>
            <a:avLst/>
            <a:gdLst/>
            <a:ahLst/>
            <a:cxnLst/>
            <a:rect l="l" t="t" r="r" b="b"/>
            <a:pathLst>
              <a:path w="874775" h="559307">
                <a:moveTo>
                  <a:pt x="437387" y="0"/>
                </a:moveTo>
                <a:lnTo>
                  <a:pt x="366628" y="3653"/>
                </a:lnTo>
                <a:lnTo>
                  <a:pt x="299435" y="14228"/>
                </a:lnTo>
                <a:lnTo>
                  <a:pt x="236722" y="31149"/>
                </a:lnTo>
                <a:lnTo>
                  <a:pt x="179405" y="53839"/>
                </a:lnTo>
                <a:lnTo>
                  <a:pt x="128396" y="81724"/>
                </a:lnTo>
                <a:lnTo>
                  <a:pt x="84612" y="114226"/>
                </a:lnTo>
                <a:lnTo>
                  <a:pt x="48966" y="150770"/>
                </a:lnTo>
                <a:lnTo>
                  <a:pt x="22372" y="190780"/>
                </a:lnTo>
                <a:lnTo>
                  <a:pt x="5745" y="233679"/>
                </a:lnTo>
                <a:lnTo>
                  <a:pt x="0" y="278891"/>
                </a:lnTo>
                <a:lnTo>
                  <a:pt x="1455" y="301968"/>
                </a:lnTo>
                <a:lnTo>
                  <a:pt x="12755" y="346467"/>
                </a:lnTo>
                <a:lnTo>
                  <a:pt x="34480" y="388286"/>
                </a:lnTo>
                <a:lnTo>
                  <a:pt x="65714" y="426859"/>
                </a:lnTo>
                <a:lnTo>
                  <a:pt x="105544" y="461619"/>
                </a:lnTo>
                <a:lnTo>
                  <a:pt x="153055" y="492000"/>
                </a:lnTo>
                <a:lnTo>
                  <a:pt x="207332" y="517433"/>
                </a:lnTo>
                <a:lnTo>
                  <a:pt x="267461" y="537352"/>
                </a:lnTo>
                <a:lnTo>
                  <a:pt x="332529" y="551191"/>
                </a:lnTo>
                <a:lnTo>
                  <a:pt x="401619" y="558382"/>
                </a:lnTo>
                <a:lnTo>
                  <a:pt x="437387" y="559307"/>
                </a:lnTo>
                <a:lnTo>
                  <a:pt x="473362" y="558382"/>
                </a:lnTo>
                <a:lnTo>
                  <a:pt x="542742" y="551191"/>
                </a:lnTo>
                <a:lnTo>
                  <a:pt x="607956" y="537352"/>
                </a:lnTo>
                <a:lnTo>
                  <a:pt x="668119" y="517433"/>
                </a:lnTo>
                <a:lnTo>
                  <a:pt x="722343" y="492000"/>
                </a:lnTo>
                <a:lnTo>
                  <a:pt x="769740" y="461619"/>
                </a:lnTo>
                <a:lnTo>
                  <a:pt x="809425" y="426859"/>
                </a:lnTo>
                <a:lnTo>
                  <a:pt x="840509" y="388286"/>
                </a:lnTo>
                <a:lnTo>
                  <a:pt x="862107" y="346467"/>
                </a:lnTo>
                <a:lnTo>
                  <a:pt x="873331" y="301968"/>
                </a:lnTo>
                <a:lnTo>
                  <a:pt x="874775" y="278891"/>
                </a:lnTo>
                <a:lnTo>
                  <a:pt x="873331" y="256032"/>
                </a:lnTo>
                <a:lnTo>
                  <a:pt x="862107" y="211904"/>
                </a:lnTo>
                <a:lnTo>
                  <a:pt x="840509" y="170378"/>
                </a:lnTo>
                <a:lnTo>
                  <a:pt x="809425" y="132029"/>
                </a:lnTo>
                <a:lnTo>
                  <a:pt x="769740" y="97434"/>
                </a:lnTo>
                <a:lnTo>
                  <a:pt x="722343" y="67168"/>
                </a:lnTo>
                <a:lnTo>
                  <a:pt x="668119" y="41809"/>
                </a:lnTo>
                <a:lnTo>
                  <a:pt x="607956" y="21931"/>
                </a:lnTo>
                <a:lnTo>
                  <a:pt x="542742" y="8111"/>
                </a:lnTo>
                <a:lnTo>
                  <a:pt x="473362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12339" y="5779007"/>
            <a:ext cx="668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045207" y="6274310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874775" y="278891"/>
                </a:moveTo>
                <a:lnTo>
                  <a:pt x="869030" y="233679"/>
                </a:lnTo>
                <a:lnTo>
                  <a:pt x="852403" y="190780"/>
                </a:lnTo>
                <a:lnTo>
                  <a:pt x="825809" y="150770"/>
                </a:lnTo>
                <a:lnTo>
                  <a:pt x="790163" y="114226"/>
                </a:lnTo>
                <a:lnTo>
                  <a:pt x="746378" y="81724"/>
                </a:lnTo>
                <a:lnTo>
                  <a:pt x="695370" y="53839"/>
                </a:lnTo>
                <a:lnTo>
                  <a:pt x="638053" y="31149"/>
                </a:lnTo>
                <a:lnTo>
                  <a:pt x="575340" y="14228"/>
                </a:lnTo>
                <a:lnTo>
                  <a:pt x="508147" y="3653"/>
                </a:lnTo>
                <a:lnTo>
                  <a:pt x="437387" y="0"/>
                </a:lnTo>
                <a:lnTo>
                  <a:pt x="401413" y="925"/>
                </a:lnTo>
                <a:lnTo>
                  <a:pt x="332033" y="8111"/>
                </a:lnTo>
                <a:lnTo>
                  <a:pt x="266819" y="21931"/>
                </a:lnTo>
                <a:lnTo>
                  <a:pt x="206656" y="41809"/>
                </a:lnTo>
                <a:lnTo>
                  <a:pt x="152432" y="67168"/>
                </a:lnTo>
                <a:lnTo>
                  <a:pt x="105035" y="97434"/>
                </a:lnTo>
                <a:lnTo>
                  <a:pt x="65350" y="132029"/>
                </a:lnTo>
                <a:lnTo>
                  <a:pt x="34266" y="170378"/>
                </a:lnTo>
                <a:lnTo>
                  <a:pt x="12668" y="211904"/>
                </a:lnTo>
                <a:lnTo>
                  <a:pt x="1444" y="256032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45207" y="6274310"/>
            <a:ext cx="874776" cy="557782"/>
          </a:xfrm>
          <a:custGeom>
            <a:avLst/>
            <a:gdLst/>
            <a:ahLst/>
            <a:cxnLst/>
            <a:rect l="l" t="t" r="r" b="b"/>
            <a:pathLst>
              <a:path w="874775" h="557783">
                <a:moveTo>
                  <a:pt x="437387" y="0"/>
                </a:moveTo>
                <a:lnTo>
                  <a:pt x="366258" y="3653"/>
                </a:lnTo>
                <a:lnTo>
                  <a:pt x="298850" y="14228"/>
                </a:lnTo>
                <a:lnTo>
                  <a:pt x="236050" y="31149"/>
                </a:lnTo>
                <a:lnTo>
                  <a:pt x="178746" y="53839"/>
                </a:lnTo>
                <a:lnTo>
                  <a:pt x="127825" y="81724"/>
                </a:lnTo>
                <a:lnTo>
                  <a:pt x="84173" y="114226"/>
                </a:lnTo>
                <a:lnTo>
                  <a:pt x="48678" y="150770"/>
                </a:lnTo>
                <a:lnTo>
                  <a:pt x="22226" y="190780"/>
                </a:lnTo>
                <a:lnTo>
                  <a:pt x="5704" y="233679"/>
                </a:lnTo>
                <a:lnTo>
                  <a:pt x="0" y="278891"/>
                </a:lnTo>
                <a:lnTo>
                  <a:pt x="1444" y="301751"/>
                </a:lnTo>
                <a:lnTo>
                  <a:pt x="12668" y="345879"/>
                </a:lnTo>
                <a:lnTo>
                  <a:pt x="34266" y="387405"/>
                </a:lnTo>
                <a:lnTo>
                  <a:pt x="65350" y="425754"/>
                </a:lnTo>
                <a:lnTo>
                  <a:pt x="105035" y="460349"/>
                </a:lnTo>
                <a:lnTo>
                  <a:pt x="152432" y="490615"/>
                </a:lnTo>
                <a:lnTo>
                  <a:pt x="206656" y="515974"/>
                </a:lnTo>
                <a:lnTo>
                  <a:pt x="266819" y="535852"/>
                </a:lnTo>
                <a:lnTo>
                  <a:pt x="332033" y="549672"/>
                </a:lnTo>
                <a:lnTo>
                  <a:pt x="401413" y="556858"/>
                </a:lnTo>
                <a:lnTo>
                  <a:pt x="437387" y="557783"/>
                </a:lnTo>
                <a:lnTo>
                  <a:pt x="473156" y="556858"/>
                </a:lnTo>
                <a:lnTo>
                  <a:pt x="542246" y="549672"/>
                </a:lnTo>
                <a:lnTo>
                  <a:pt x="607313" y="535852"/>
                </a:lnTo>
                <a:lnTo>
                  <a:pt x="667443" y="515974"/>
                </a:lnTo>
                <a:lnTo>
                  <a:pt x="721720" y="490615"/>
                </a:lnTo>
                <a:lnTo>
                  <a:pt x="769231" y="460349"/>
                </a:lnTo>
                <a:lnTo>
                  <a:pt x="809061" y="425754"/>
                </a:lnTo>
                <a:lnTo>
                  <a:pt x="840295" y="387405"/>
                </a:lnTo>
                <a:lnTo>
                  <a:pt x="862020" y="345879"/>
                </a:lnTo>
                <a:lnTo>
                  <a:pt x="873320" y="301751"/>
                </a:lnTo>
                <a:lnTo>
                  <a:pt x="874775" y="278891"/>
                </a:lnTo>
                <a:lnTo>
                  <a:pt x="873320" y="256032"/>
                </a:lnTo>
                <a:lnTo>
                  <a:pt x="862020" y="211904"/>
                </a:lnTo>
                <a:lnTo>
                  <a:pt x="840295" y="170378"/>
                </a:lnTo>
                <a:lnTo>
                  <a:pt x="809061" y="132029"/>
                </a:lnTo>
                <a:lnTo>
                  <a:pt x="769231" y="97434"/>
                </a:lnTo>
                <a:lnTo>
                  <a:pt x="721720" y="67168"/>
                </a:lnTo>
                <a:lnTo>
                  <a:pt x="667443" y="41809"/>
                </a:lnTo>
                <a:lnTo>
                  <a:pt x="607313" y="21931"/>
                </a:lnTo>
                <a:lnTo>
                  <a:pt x="542246" y="8111"/>
                </a:lnTo>
                <a:lnTo>
                  <a:pt x="473156" y="925"/>
                </a:lnTo>
                <a:lnTo>
                  <a:pt x="43738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149855" y="6408419"/>
            <a:ext cx="668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69694" y="2514600"/>
            <a:ext cx="813815" cy="413003"/>
          </a:xfrm>
          <a:custGeom>
            <a:avLst/>
            <a:gdLst/>
            <a:ahLst/>
            <a:cxnLst/>
            <a:rect l="l" t="t" r="r" b="b"/>
            <a:pathLst>
              <a:path w="813815" h="413003">
                <a:moveTo>
                  <a:pt x="748233" y="372582"/>
                </a:moveTo>
                <a:lnTo>
                  <a:pt x="4571" y="0"/>
                </a:lnTo>
                <a:lnTo>
                  <a:pt x="0" y="12191"/>
                </a:lnTo>
                <a:lnTo>
                  <a:pt x="742546" y="384215"/>
                </a:lnTo>
                <a:lnTo>
                  <a:pt x="748233" y="372582"/>
                </a:lnTo>
                <a:close/>
              </a:path>
              <a:path w="813815" h="413003">
                <a:moveTo>
                  <a:pt x="758951" y="413003"/>
                </a:moveTo>
                <a:lnTo>
                  <a:pt x="758951" y="377951"/>
                </a:lnTo>
                <a:lnTo>
                  <a:pt x="754379" y="390143"/>
                </a:lnTo>
                <a:lnTo>
                  <a:pt x="742546" y="384215"/>
                </a:lnTo>
                <a:lnTo>
                  <a:pt x="728471" y="413003"/>
                </a:lnTo>
                <a:lnTo>
                  <a:pt x="758951" y="413003"/>
                </a:lnTo>
                <a:close/>
              </a:path>
              <a:path w="813815" h="413003">
                <a:moveTo>
                  <a:pt x="758951" y="377951"/>
                </a:moveTo>
                <a:lnTo>
                  <a:pt x="748233" y="372582"/>
                </a:lnTo>
                <a:lnTo>
                  <a:pt x="742546" y="384215"/>
                </a:lnTo>
                <a:lnTo>
                  <a:pt x="754379" y="390143"/>
                </a:lnTo>
                <a:lnTo>
                  <a:pt x="758951" y="377951"/>
                </a:lnTo>
                <a:close/>
              </a:path>
              <a:path w="813815" h="413003">
                <a:moveTo>
                  <a:pt x="813815" y="413003"/>
                </a:moveTo>
                <a:lnTo>
                  <a:pt x="761999" y="344423"/>
                </a:lnTo>
                <a:lnTo>
                  <a:pt x="748233" y="372582"/>
                </a:lnTo>
                <a:lnTo>
                  <a:pt x="758951" y="377951"/>
                </a:lnTo>
                <a:lnTo>
                  <a:pt x="758951" y="413003"/>
                </a:lnTo>
                <a:lnTo>
                  <a:pt x="813815" y="413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10841" y="3294888"/>
            <a:ext cx="751331" cy="406907"/>
          </a:xfrm>
          <a:custGeom>
            <a:avLst/>
            <a:gdLst/>
            <a:ahLst/>
            <a:cxnLst/>
            <a:rect l="l" t="t" r="r" b="b"/>
            <a:pathLst>
              <a:path w="751331" h="406907">
                <a:moveTo>
                  <a:pt x="687375" y="42258"/>
                </a:moveTo>
                <a:lnTo>
                  <a:pt x="681188" y="30916"/>
                </a:lnTo>
                <a:lnTo>
                  <a:pt x="0" y="394715"/>
                </a:lnTo>
                <a:lnTo>
                  <a:pt x="6095" y="406907"/>
                </a:lnTo>
                <a:lnTo>
                  <a:pt x="687375" y="42258"/>
                </a:lnTo>
                <a:close/>
              </a:path>
              <a:path w="751331" h="406907">
                <a:moveTo>
                  <a:pt x="751331" y="0"/>
                </a:moveTo>
                <a:lnTo>
                  <a:pt x="665987" y="3047"/>
                </a:lnTo>
                <a:lnTo>
                  <a:pt x="681188" y="30916"/>
                </a:lnTo>
                <a:lnTo>
                  <a:pt x="693419" y="24383"/>
                </a:lnTo>
                <a:lnTo>
                  <a:pt x="697991" y="36575"/>
                </a:lnTo>
                <a:lnTo>
                  <a:pt x="697991" y="61721"/>
                </a:lnTo>
                <a:lnTo>
                  <a:pt x="702563" y="70103"/>
                </a:lnTo>
                <a:lnTo>
                  <a:pt x="751331" y="0"/>
                </a:lnTo>
                <a:close/>
              </a:path>
              <a:path w="751331" h="406907">
                <a:moveTo>
                  <a:pt x="697991" y="36575"/>
                </a:moveTo>
                <a:lnTo>
                  <a:pt x="693419" y="24383"/>
                </a:lnTo>
                <a:lnTo>
                  <a:pt x="681188" y="30916"/>
                </a:lnTo>
                <a:lnTo>
                  <a:pt x="687375" y="42258"/>
                </a:lnTo>
                <a:lnTo>
                  <a:pt x="697991" y="36575"/>
                </a:lnTo>
                <a:close/>
              </a:path>
              <a:path w="751331" h="406907">
                <a:moveTo>
                  <a:pt x="697991" y="61721"/>
                </a:moveTo>
                <a:lnTo>
                  <a:pt x="697991" y="36575"/>
                </a:lnTo>
                <a:lnTo>
                  <a:pt x="687375" y="42258"/>
                </a:lnTo>
                <a:lnTo>
                  <a:pt x="697991" y="61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4927" y="2845308"/>
            <a:ext cx="1491995" cy="615695"/>
          </a:xfrm>
          <a:custGeom>
            <a:avLst/>
            <a:gdLst/>
            <a:ahLst/>
            <a:cxnLst/>
            <a:rect l="l" t="t" r="r" b="b"/>
            <a:pathLst>
              <a:path w="1491995" h="615695">
                <a:moveTo>
                  <a:pt x="746759" y="0"/>
                </a:moveTo>
                <a:lnTo>
                  <a:pt x="685435" y="1015"/>
                </a:lnTo>
                <a:lnTo>
                  <a:pt x="625490" y="4011"/>
                </a:lnTo>
                <a:lnTo>
                  <a:pt x="567116" y="8908"/>
                </a:lnTo>
                <a:lnTo>
                  <a:pt x="510503" y="15630"/>
                </a:lnTo>
                <a:lnTo>
                  <a:pt x="455842" y="24098"/>
                </a:lnTo>
                <a:lnTo>
                  <a:pt x="403325" y="34235"/>
                </a:lnTo>
                <a:lnTo>
                  <a:pt x="353141" y="45963"/>
                </a:lnTo>
                <a:lnTo>
                  <a:pt x="305482" y="59204"/>
                </a:lnTo>
                <a:lnTo>
                  <a:pt x="260539" y="73881"/>
                </a:lnTo>
                <a:lnTo>
                  <a:pt x="218503" y="89915"/>
                </a:lnTo>
                <a:lnTo>
                  <a:pt x="179564" y="107230"/>
                </a:lnTo>
                <a:lnTo>
                  <a:pt x="143914" y="125748"/>
                </a:lnTo>
                <a:lnTo>
                  <a:pt x="83242" y="166079"/>
                </a:lnTo>
                <a:lnTo>
                  <a:pt x="38014" y="210287"/>
                </a:lnTo>
                <a:lnTo>
                  <a:pt x="9758" y="257751"/>
                </a:lnTo>
                <a:lnTo>
                  <a:pt x="0" y="307847"/>
                </a:lnTo>
                <a:lnTo>
                  <a:pt x="2471" y="332980"/>
                </a:lnTo>
                <a:lnTo>
                  <a:pt x="21669" y="381549"/>
                </a:lnTo>
                <a:lnTo>
                  <a:pt x="58602" y="427315"/>
                </a:lnTo>
                <a:lnTo>
                  <a:pt x="111743" y="469629"/>
                </a:lnTo>
                <a:lnTo>
                  <a:pt x="179564" y="507842"/>
                </a:lnTo>
                <a:lnTo>
                  <a:pt x="218503" y="525208"/>
                </a:lnTo>
                <a:lnTo>
                  <a:pt x="260539" y="541305"/>
                </a:lnTo>
                <a:lnTo>
                  <a:pt x="305482" y="556052"/>
                </a:lnTo>
                <a:lnTo>
                  <a:pt x="353141" y="569368"/>
                </a:lnTo>
                <a:lnTo>
                  <a:pt x="403325" y="581172"/>
                </a:lnTo>
                <a:lnTo>
                  <a:pt x="455842" y="591383"/>
                </a:lnTo>
                <a:lnTo>
                  <a:pt x="510503" y="599919"/>
                </a:lnTo>
                <a:lnTo>
                  <a:pt x="567116" y="606700"/>
                </a:lnTo>
                <a:lnTo>
                  <a:pt x="625490" y="611643"/>
                </a:lnTo>
                <a:lnTo>
                  <a:pt x="685435" y="614669"/>
                </a:lnTo>
                <a:lnTo>
                  <a:pt x="746759" y="615695"/>
                </a:lnTo>
                <a:lnTo>
                  <a:pt x="807867" y="614669"/>
                </a:lnTo>
                <a:lnTo>
                  <a:pt x="867616" y="611643"/>
                </a:lnTo>
                <a:lnTo>
                  <a:pt x="925815" y="606700"/>
                </a:lnTo>
                <a:lnTo>
                  <a:pt x="982272" y="599919"/>
                </a:lnTo>
                <a:lnTo>
                  <a:pt x="1036796" y="591383"/>
                </a:lnTo>
                <a:lnTo>
                  <a:pt x="1089193" y="581172"/>
                </a:lnTo>
                <a:lnTo>
                  <a:pt x="1139273" y="569368"/>
                </a:lnTo>
                <a:lnTo>
                  <a:pt x="1186842" y="556052"/>
                </a:lnTo>
                <a:lnTo>
                  <a:pt x="1231709" y="541305"/>
                </a:lnTo>
                <a:lnTo>
                  <a:pt x="1273682" y="525208"/>
                </a:lnTo>
                <a:lnTo>
                  <a:pt x="1312570" y="507842"/>
                </a:lnTo>
                <a:lnTo>
                  <a:pt x="1348179" y="489289"/>
                </a:lnTo>
                <a:lnTo>
                  <a:pt x="1408794" y="448944"/>
                </a:lnTo>
                <a:lnTo>
                  <a:pt x="1453993" y="404823"/>
                </a:lnTo>
                <a:lnTo>
                  <a:pt x="1482239" y="357574"/>
                </a:lnTo>
                <a:lnTo>
                  <a:pt x="1491995" y="307847"/>
                </a:lnTo>
                <a:lnTo>
                  <a:pt x="1489524" y="282509"/>
                </a:lnTo>
                <a:lnTo>
                  <a:pt x="1470331" y="233651"/>
                </a:lnTo>
                <a:lnTo>
                  <a:pt x="1433417" y="187737"/>
                </a:lnTo>
                <a:lnTo>
                  <a:pt x="1380318" y="145390"/>
                </a:lnTo>
                <a:lnTo>
                  <a:pt x="1312570" y="107230"/>
                </a:lnTo>
                <a:lnTo>
                  <a:pt x="1273682" y="89915"/>
                </a:lnTo>
                <a:lnTo>
                  <a:pt x="1231709" y="73881"/>
                </a:lnTo>
                <a:lnTo>
                  <a:pt x="1186842" y="59204"/>
                </a:lnTo>
                <a:lnTo>
                  <a:pt x="1139273" y="45963"/>
                </a:lnTo>
                <a:lnTo>
                  <a:pt x="1089193" y="34235"/>
                </a:lnTo>
                <a:lnTo>
                  <a:pt x="1036796" y="24098"/>
                </a:lnTo>
                <a:lnTo>
                  <a:pt x="982272" y="15630"/>
                </a:lnTo>
                <a:lnTo>
                  <a:pt x="925815" y="8908"/>
                </a:lnTo>
                <a:lnTo>
                  <a:pt x="867616" y="4011"/>
                </a:lnTo>
                <a:lnTo>
                  <a:pt x="807867" y="1015"/>
                </a:lnTo>
                <a:lnTo>
                  <a:pt x="746759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774438" y="3006852"/>
            <a:ext cx="11760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062983" y="2176274"/>
            <a:ext cx="158495" cy="655319"/>
          </a:xfrm>
          <a:custGeom>
            <a:avLst/>
            <a:gdLst/>
            <a:ahLst/>
            <a:cxnLst/>
            <a:rect l="l" t="t" r="r" b="b"/>
            <a:pathLst>
              <a:path w="158495" h="655319">
                <a:moveTo>
                  <a:pt x="126894" y="579473"/>
                </a:moveTo>
                <a:lnTo>
                  <a:pt x="12191" y="0"/>
                </a:lnTo>
                <a:lnTo>
                  <a:pt x="0" y="3047"/>
                </a:lnTo>
                <a:lnTo>
                  <a:pt x="114880" y="581925"/>
                </a:lnTo>
                <a:lnTo>
                  <a:pt x="126894" y="579473"/>
                </a:lnTo>
                <a:close/>
              </a:path>
              <a:path w="158495" h="655319">
                <a:moveTo>
                  <a:pt x="129539" y="647431"/>
                </a:moveTo>
                <a:lnTo>
                  <a:pt x="129539" y="592835"/>
                </a:lnTo>
                <a:lnTo>
                  <a:pt x="117347" y="594359"/>
                </a:lnTo>
                <a:lnTo>
                  <a:pt x="114880" y="581925"/>
                </a:lnTo>
                <a:lnTo>
                  <a:pt x="83819" y="588263"/>
                </a:lnTo>
                <a:lnTo>
                  <a:pt x="129539" y="647431"/>
                </a:lnTo>
                <a:close/>
              </a:path>
              <a:path w="158495" h="655319">
                <a:moveTo>
                  <a:pt x="129539" y="592835"/>
                </a:moveTo>
                <a:lnTo>
                  <a:pt x="126894" y="579473"/>
                </a:lnTo>
                <a:lnTo>
                  <a:pt x="114880" y="581925"/>
                </a:lnTo>
                <a:lnTo>
                  <a:pt x="117347" y="594359"/>
                </a:lnTo>
                <a:lnTo>
                  <a:pt x="129539" y="592835"/>
                </a:lnTo>
                <a:close/>
              </a:path>
              <a:path w="158495" h="655319">
                <a:moveTo>
                  <a:pt x="158495" y="573023"/>
                </a:moveTo>
                <a:lnTo>
                  <a:pt x="126894" y="579473"/>
                </a:lnTo>
                <a:lnTo>
                  <a:pt x="129539" y="592835"/>
                </a:lnTo>
                <a:lnTo>
                  <a:pt x="129539" y="647431"/>
                </a:lnTo>
                <a:lnTo>
                  <a:pt x="135635" y="655319"/>
                </a:lnTo>
                <a:lnTo>
                  <a:pt x="158495" y="573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80861" y="1927860"/>
            <a:ext cx="1470659" cy="1376172"/>
          </a:xfrm>
          <a:custGeom>
            <a:avLst/>
            <a:gdLst/>
            <a:ahLst/>
            <a:cxnLst/>
            <a:rect l="l" t="t" r="r" b="b"/>
            <a:pathLst>
              <a:path w="1470659" h="1376171">
                <a:moveTo>
                  <a:pt x="734567" y="0"/>
                </a:moveTo>
                <a:lnTo>
                  <a:pt x="674363" y="2279"/>
                </a:lnTo>
                <a:lnTo>
                  <a:pt x="615491" y="8999"/>
                </a:lnTo>
                <a:lnTo>
                  <a:pt x="558142" y="19982"/>
                </a:lnTo>
                <a:lnTo>
                  <a:pt x="502505" y="35051"/>
                </a:lnTo>
                <a:lnTo>
                  <a:pt x="448770" y="54030"/>
                </a:lnTo>
                <a:lnTo>
                  <a:pt x="397126" y="76741"/>
                </a:lnTo>
                <a:lnTo>
                  <a:pt x="347764" y="103006"/>
                </a:lnTo>
                <a:lnTo>
                  <a:pt x="300874" y="132648"/>
                </a:lnTo>
                <a:lnTo>
                  <a:pt x="256644" y="165492"/>
                </a:lnTo>
                <a:lnTo>
                  <a:pt x="215264" y="201358"/>
                </a:lnTo>
                <a:lnTo>
                  <a:pt x="176926" y="240070"/>
                </a:lnTo>
                <a:lnTo>
                  <a:pt x="141817" y="281452"/>
                </a:lnTo>
                <a:lnTo>
                  <a:pt x="110128" y="325325"/>
                </a:lnTo>
                <a:lnTo>
                  <a:pt x="82049" y="371513"/>
                </a:lnTo>
                <a:lnTo>
                  <a:pt x="57769" y="419838"/>
                </a:lnTo>
                <a:lnTo>
                  <a:pt x="37478" y="470123"/>
                </a:lnTo>
                <a:lnTo>
                  <a:pt x="21366" y="522191"/>
                </a:lnTo>
                <a:lnTo>
                  <a:pt x="9622" y="575866"/>
                </a:lnTo>
                <a:lnTo>
                  <a:pt x="2437" y="630969"/>
                </a:lnTo>
                <a:lnTo>
                  <a:pt x="0" y="687323"/>
                </a:lnTo>
                <a:lnTo>
                  <a:pt x="2437" y="743896"/>
                </a:lnTo>
                <a:lnTo>
                  <a:pt x="9622" y="799194"/>
                </a:lnTo>
                <a:lnTo>
                  <a:pt x="21366" y="853044"/>
                </a:lnTo>
                <a:lnTo>
                  <a:pt x="37478" y="905268"/>
                </a:lnTo>
                <a:lnTo>
                  <a:pt x="57769" y="955690"/>
                </a:lnTo>
                <a:lnTo>
                  <a:pt x="82049" y="1004136"/>
                </a:lnTo>
                <a:lnTo>
                  <a:pt x="110128" y="1050428"/>
                </a:lnTo>
                <a:lnTo>
                  <a:pt x="141817" y="1094390"/>
                </a:lnTo>
                <a:lnTo>
                  <a:pt x="176926" y="1135847"/>
                </a:lnTo>
                <a:lnTo>
                  <a:pt x="215264" y="1174622"/>
                </a:lnTo>
                <a:lnTo>
                  <a:pt x="256644" y="1210540"/>
                </a:lnTo>
                <a:lnTo>
                  <a:pt x="300874" y="1243425"/>
                </a:lnTo>
                <a:lnTo>
                  <a:pt x="347764" y="1273100"/>
                </a:lnTo>
                <a:lnTo>
                  <a:pt x="397126" y="1299389"/>
                </a:lnTo>
                <a:lnTo>
                  <a:pt x="448770" y="1322117"/>
                </a:lnTo>
                <a:lnTo>
                  <a:pt x="502505" y="1341107"/>
                </a:lnTo>
                <a:lnTo>
                  <a:pt x="558142" y="1356184"/>
                </a:lnTo>
                <a:lnTo>
                  <a:pt x="615491" y="1367171"/>
                </a:lnTo>
                <a:lnTo>
                  <a:pt x="674363" y="1373892"/>
                </a:lnTo>
                <a:lnTo>
                  <a:pt x="734567" y="1376171"/>
                </a:lnTo>
                <a:lnTo>
                  <a:pt x="794989" y="1373892"/>
                </a:lnTo>
                <a:lnTo>
                  <a:pt x="854057" y="1367171"/>
                </a:lnTo>
                <a:lnTo>
                  <a:pt x="911581" y="1356184"/>
                </a:lnTo>
                <a:lnTo>
                  <a:pt x="967374" y="1341107"/>
                </a:lnTo>
                <a:lnTo>
                  <a:pt x="1021246" y="1322117"/>
                </a:lnTo>
                <a:lnTo>
                  <a:pt x="1073010" y="1299389"/>
                </a:lnTo>
                <a:lnTo>
                  <a:pt x="1122476" y="1273100"/>
                </a:lnTo>
                <a:lnTo>
                  <a:pt x="1169456" y="1243425"/>
                </a:lnTo>
                <a:lnTo>
                  <a:pt x="1213762" y="1210540"/>
                </a:lnTo>
                <a:lnTo>
                  <a:pt x="1255204" y="1174622"/>
                </a:lnTo>
                <a:lnTo>
                  <a:pt x="1293594" y="1135847"/>
                </a:lnTo>
                <a:lnTo>
                  <a:pt x="1328745" y="1094390"/>
                </a:lnTo>
                <a:lnTo>
                  <a:pt x="1360466" y="1050428"/>
                </a:lnTo>
                <a:lnTo>
                  <a:pt x="1388569" y="1004136"/>
                </a:lnTo>
                <a:lnTo>
                  <a:pt x="1412867" y="955690"/>
                </a:lnTo>
                <a:lnTo>
                  <a:pt x="1433169" y="905268"/>
                </a:lnTo>
                <a:lnTo>
                  <a:pt x="1449288" y="853044"/>
                </a:lnTo>
                <a:lnTo>
                  <a:pt x="1461035" y="799194"/>
                </a:lnTo>
                <a:lnTo>
                  <a:pt x="1468222" y="743896"/>
                </a:lnTo>
                <a:lnTo>
                  <a:pt x="1470659" y="687323"/>
                </a:lnTo>
                <a:lnTo>
                  <a:pt x="1468222" y="630969"/>
                </a:lnTo>
                <a:lnTo>
                  <a:pt x="1461035" y="575866"/>
                </a:lnTo>
                <a:lnTo>
                  <a:pt x="1449288" y="522191"/>
                </a:lnTo>
                <a:lnTo>
                  <a:pt x="1433169" y="470123"/>
                </a:lnTo>
                <a:lnTo>
                  <a:pt x="1412867" y="419838"/>
                </a:lnTo>
                <a:lnTo>
                  <a:pt x="1388569" y="371513"/>
                </a:lnTo>
                <a:lnTo>
                  <a:pt x="1360466" y="325325"/>
                </a:lnTo>
                <a:lnTo>
                  <a:pt x="1328745" y="281452"/>
                </a:lnTo>
                <a:lnTo>
                  <a:pt x="1293594" y="240070"/>
                </a:lnTo>
                <a:lnTo>
                  <a:pt x="1255204" y="201358"/>
                </a:lnTo>
                <a:lnTo>
                  <a:pt x="1213762" y="165492"/>
                </a:lnTo>
                <a:lnTo>
                  <a:pt x="1169456" y="132648"/>
                </a:lnTo>
                <a:lnTo>
                  <a:pt x="1122476" y="103006"/>
                </a:lnTo>
                <a:lnTo>
                  <a:pt x="1073010" y="76741"/>
                </a:lnTo>
                <a:lnTo>
                  <a:pt x="1021246" y="54030"/>
                </a:lnTo>
                <a:lnTo>
                  <a:pt x="967374" y="35051"/>
                </a:lnTo>
                <a:lnTo>
                  <a:pt x="911581" y="19982"/>
                </a:lnTo>
                <a:lnTo>
                  <a:pt x="854057" y="8999"/>
                </a:lnTo>
                <a:lnTo>
                  <a:pt x="794989" y="2279"/>
                </a:lnTo>
                <a:lnTo>
                  <a:pt x="73456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984750" y="2628779"/>
            <a:ext cx="870585" cy="610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123" marR="161873">
              <a:lnSpc>
                <a:spcPct val="100600"/>
              </a:lnSpc>
            </a:pP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ri</a:t>
            </a:r>
            <a:r>
              <a:rPr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le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84750" y="2586230"/>
            <a:ext cx="870203" cy="652271"/>
          </a:xfrm>
          <a:custGeom>
            <a:avLst/>
            <a:gdLst/>
            <a:ahLst/>
            <a:cxnLst/>
            <a:rect l="l" t="t" r="r" b="b"/>
            <a:pathLst>
              <a:path w="870203" h="652271">
                <a:moveTo>
                  <a:pt x="0" y="0"/>
                </a:moveTo>
                <a:lnTo>
                  <a:pt x="0" y="652271"/>
                </a:lnTo>
                <a:lnTo>
                  <a:pt x="870203" y="652271"/>
                </a:lnTo>
                <a:lnTo>
                  <a:pt x="870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8549" y="2510029"/>
            <a:ext cx="870203" cy="652271"/>
          </a:xfrm>
          <a:custGeom>
            <a:avLst/>
            <a:gdLst/>
            <a:ahLst/>
            <a:cxnLst/>
            <a:rect l="l" t="t" r="r" b="b"/>
            <a:pathLst>
              <a:path w="870203" h="652271">
                <a:moveTo>
                  <a:pt x="0" y="0"/>
                </a:moveTo>
                <a:lnTo>
                  <a:pt x="0" y="652271"/>
                </a:lnTo>
                <a:lnTo>
                  <a:pt x="870203" y="652271"/>
                </a:lnTo>
                <a:lnTo>
                  <a:pt x="870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08549" y="2511553"/>
            <a:ext cx="870203" cy="650748"/>
          </a:xfrm>
          <a:custGeom>
            <a:avLst/>
            <a:gdLst/>
            <a:ahLst/>
            <a:cxnLst/>
            <a:rect l="l" t="t" r="r" b="b"/>
            <a:pathLst>
              <a:path w="870203" h="650747">
                <a:moveTo>
                  <a:pt x="0" y="0"/>
                </a:moveTo>
                <a:lnTo>
                  <a:pt x="0" y="650747"/>
                </a:lnTo>
                <a:lnTo>
                  <a:pt x="870203" y="650747"/>
                </a:lnTo>
                <a:lnTo>
                  <a:pt x="87020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993381" y="2554225"/>
            <a:ext cx="63627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ri</a:t>
            </a:r>
            <a:r>
              <a:rPr b="1" spc="-10" dirty="0">
                <a:latin typeface="Times New Roman"/>
                <a:cs typeface="Times New Roman"/>
              </a:rPr>
              <a:t>p</a:t>
            </a:r>
            <a:r>
              <a:rPr b="1" dirty="0">
                <a:latin typeface="Times New Roman"/>
                <a:cs typeface="Times New Roman"/>
              </a:rPr>
              <a:t>le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44170" y="2849878"/>
            <a:ext cx="87058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123" marR="161873"/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ri</a:t>
            </a:r>
            <a:r>
              <a:rPr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p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le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44170" y="2805685"/>
            <a:ext cx="870203" cy="650748"/>
          </a:xfrm>
          <a:custGeom>
            <a:avLst/>
            <a:gdLst/>
            <a:ahLst/>
            <a:cxnLst/>
            <a:rect l="l" t="t" r="r" b="b"/>
            <a:pathLst>
              <a:path w="870203" h="650747">
                <a:moveTo>
                  <a:pt x="0" y="0"/>
                </a:moveTo>
                <a:lnTo>
                  <a:pt x="0" y="650747"/>
                </a:lnTo>
                <a:lnTo>
                  <a:pt x="870203" y="650747"/>
                </a:lnTo>
                <a:lnTo>
                  <a:pt x="870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67970" y="2729484"/>
            <a:ext cx="870203" cy="650748"/>
          </a:xfrm>
          <a:custGeom>
            <a:avLst/>
            <a:gdLst/>
            <a:ahLst/>
            <a:cxnLst/>
            <a:rect l="l" t="t" r="r" b="b"/>
            <a:pathLst>
              <a:path w="870203" h="650747">
                <a:moveTo>
                  <a:pt x="0" y="0"/>
                </a:moveTo>
                <a:lnTo>
                  <a:pt x="0" y="650747"/>
                </a:lnTo>
                <a:lnTo>
                  <a:pt x="870203" y="650747"/>
                </a:lnTo>
                <a:lnTo>
                  <a:pt x="8702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67970" y="2731007"/>
            <a:ext cx="870203" cy="650748"/>
          </a:xfrm>
          <a:custGeom>
            <a:avLst/>
            <a:gdLst/>
            <a:ahLst/>
            <a:cxnLst/>
            <a:rect l="l" t="t" r="r" b="b"/>
            <a:pathLst>
              <a:path w="870203" h="650747">
                <a:moveTo>
                  <a:pt x="0" y="0"/>
                </a:moveTo>
                <a:lnTo>
                  <a:pt x="0" y="650747"/>
                </a:lnTo>
                <a:lnTo>
                  <a:pt x="870203" y="650747"/>
                </a:lnTo>
                <a:lnTo>
                  <a:pt x="870203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352804" y="3048000"/>
            <a:ext cx="5918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255007" y="4425696"/>
            <a:ext cx="1491995" cy="615695"/>
          </a:xfrm>
          <a:custGeom>
            <a:avLst/>
            <a:gdLst/>
            <a:ahLst/>
            <a:cxnLst/>
            <a:rect l="l" t="t" r="r" b="b"/>
            <a:pathLst>
              <a:path w="1491995" h="615695">
                <a:moveTo>
                  <a:pt x="745235" y="0"/>
                </a:moveTo>
                <a:lnTo>
                  <a:pt x="684128" y="1026"/>
                </a:lnTo>
                <a:lnTo>
                  <a:pt x="624379" y="4052"/>
                </a:lnTo>
                <a:lnTo>
                  <a:pt x="566180" y="8995"/>
                </a:lnTo>
                <a:lnTo>
                  <a:pt x="509723" y="15776"/>
                </a:lnTo>
                <a:lnTo>
                  <a:pt x="455199" y="24312"/>
                </a:lnTo>
                <a:lnTo>
                  <a:pt x="402802" y="34523"/>
                </a:lnTo>
                <a:lnTo>
                  <a:pt x="352722" y="46327"/>
                </a:lnTo>
                <a:lnTo>
                  <a:pt x="305153" y="59643"/>
                </a:lnTo>
                <a:lnTo>
                  <a:pt x="260286" y="74390"/>
                </a:lnTo>
                <a:lnTo>
                  <a:pt x="218312" y="90487"/>
                </a:lnTo>
                <a:lnTo>
                  <a:pt x="179425" y="107853"/>
                </a:lnTo>
                <a:lnTo>
                  <a:pt x="143816" y="126406"/>
                </a:lnTo>
                <a:lnTo>
                  <a:pt x="83201" y="166751"/>
                </a:lnTo>
                <a:lnTo>
                  <a:pt x="38002" y="210872"/>
                </a:lnTo>
                <a:lnTo>
                  <a:pt x="9756" y="258121"/>
                </a:lnTo>
                <a:lnTo>
                  <a:pt x="0" y="307847"/>
                </a:lnTo>
                <a:lnTo>
                  <a:pt x="2471" y="333186"/>
                </a:lnTo>
                <a:lnTo>
                  <a:pt x="21664" y="382044"/>
                </a:lnTo>
                <a:lnTo>
                  <a:pt x="58578" y="427958"/>
                </a:lnTo>
                <a:lnTo>
                  <a:pt x="111677" y="470305"/>
                </a:lnTo>
                <a:lnTo>
                  <a:pt x="179425" y="508465"/>
                </a:lnTo>
                <a:lnTo>
                  <a:pt x="218312" y="525779"/>
                </a:lnTo>
                <a:lnTo>
                  <a:pt x="260286" y="541814"/>
                </a:lnTo>
                <a:lnTo>
                  <a:pt x="305153" y="556491"/>
                </a:lnTo>
                <a:lnTo>
                  <a:pt x="352722" y="569732"/>
                </a:lnTo>
                <a:lnTo>
                  <a:pt x="402802" y="581460"/>
                </a:lnTo>
                <a:lnTo>
                  <a:pt x="455199" y="591597"/>
                </a:lnTo>
                <a:lnTo>
                  <a:pt x="509723" y="600065"/>
                </a:lnTo>
                <a:lnTo>
                  <a:pt x="566180" y="606787"/>
                </a:lnTo>
                <a:lnTo>
                  <a:pt x="624379" y="611684"/>
                </a:lnTo>
                <a:lnTo>
                  <a:pt x="684128" y="614680"/>
                </a:lnTo>
                <a:lnTo>
                  <a:pt x="745235" y="615695"/>
                </a:lnTo>
                <a:lnTo>
                  <a:pt x="806560" y="614680"/>
                </a:lnTo>
                <a:lnTo>
                  <a:pt x="866505" y="611684"/>
                </a:lnTo>
                <a:lnTo>
                  <a:pt x="924879" y="606787"/>
                </a:lnTo>
                <a:lnTo>
                  <a:pt x="981492" y="600065"/>
                </a:lnTo>
                <a:lnTo>
                  <a:pt x="1036153" y="591597"/>
                </a:lnTo>
                <a:lnTo>
                  <a:pt x="1088670" y="581460"/>
                </a:lnTo>
                <a:lnTo>
                  <a:pt x="1138854" y="569732"/>
                </a:lnTo>
                <a:lnTo>
                  <a:pt x="1186513" y="556491"/>
                </a:lnTo>
                <a:lnTo>
                  <a:pt x="1231456" y="541814"/>
                </a:lnTo>
                <a:lnTo>
                  <a:pt x="1273492" y="525779"/>
                </a:lnTo>
                <a:lnTo>
                  <a:pt x="1312431" y="508465"/>
                </a:lnTo>
                <a:lnTo>
                  <a:pt x="1348081" y="489947"/>
                </a:lnTo>
                <a:lnTo>
                  <a:pt x="1408753" y="449616"/>
                </a:lnTo>
                <a:lnTo>
                  <a:pt x="1453981" y="405408"/>
                </a:lnTo>
                <a:lnTo>
                  <a:pt x="1482237" y="357944"/>
                </a:lnTo>
                <a:lnTo>
                  <a:pt x="1491995" y="307847"/>
                </a:lnTo>
                <a:lnTo>
                  <a:pt x="1489524" y="282715"/>
                </a:lnTo>
                <a:lnTo>
                  <a:pt x="1470326" y="234146"/>
                </a:lnTo>
                <a:lnTo>
                  <a:pt x="1433393" y="188380"/>
                </a:lnTo>
                <a:lnTo>
                  <a:pt x="1380252" y="146066"/>
                </a:lnTo>
                <a:lnTo>
                  <a:pt x="1312431" y="107853"/>
                </a:lnTo>
                <a:lnTo>
                  <a:pt x="1273492" y="90487"/>
                </a:lnTo>
                <a:lnTo>
                  <a:pt x="1231456" y="74390"/>
                </a:lnTo>
                <a:lnTo>
                  <a:pt x="1186513" y="59643"/>
                </a:lnTo>
                <a:lnTo>
                  <a:pt x="1138854" y="46327"/>
                </a:lnTo>
                <a:lnTo>
                  <a:pt x="1088670" y="34523"/>
                </a:lnTo>
                <a:lnTo>
                  <a:pt x="1036153" y="24312"/>
                </a:lnTo>
                <a:lnTo>
                  <a:pt x="981492" y="15776"/>
                </a:lnTo>
                <a:lnTo>
                  <a:pt x="924879" y="8995"/>
                </a:lnTo>
                <a:lnTo>
                  <a:pt x="866505" y="4052"/>
                </a:lnTo>
                <a:lnTo>
                  <a:pt x="806560" y="1026"/>
                </a:lnTo>
                <a:lnTo>
                  <a:pt x="74523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550154" y="4588764"/>
            <a:ext cx="902968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</a:t>
            </a:r>
            <a:r>
              <a:rPr b="1" spc="5" dirty="0">
                <a:latin typeface="Times New Roman"/>
                <a:cs typeface="Times New Roman"/>
              </a:rPr>
              <a:t>,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840481" y="4800602"/>
            <a:ext cx="461771" cy="140207"/>
          </a:xfrm>
          <a:custGeom>
            <a:avLst/>
            <a:gdLst/>
            <a:ahLst/>
            <a:cxnLst/>
            <a:rect l="l" t="t" r="r" b="b"/>
            <a:pathLst>
              <a:path w="461771" h="140207">
                <a:moveTo>
                  <a:pt x="389700" y="44282"/>
                </a:moveTo>
                <a:lnTo>
                  <a:pt x="386098" y="30704"/>
                </a:lnTo>
                <a:lnTo>
                  <a:pt x="0" y="126491"/>
                </a:lnTo>
                <a:lnTo>
                  <a:pt x="3047" y="140207"/>
                </a:lnTo>
                <a:lnTo>
                  <a:pt x="389700" y="44282"/>
                </a:lnTo>
                <a:close/>
              </a:path>
              <a:path w="461771" h="140207">
                <a:moveTo>
                  <a:pt x="461771" y="18287"/>
                </a:moveTo>
                <a:lnTo>
                  <a:pt x="377951" y="0"/>
                </a:lnTo>
                <a:lnTo>
                  <a:pt x="386098" y="30704"/>
                </a:lnTo>
                <a:lnTo>
                  <a:pt x="399287" y="27431"/>
                </a:lnTo>
                <a:lnTo>
                  <a:pt x="402335" y="41147"/>
                </a:lnTo>
                <a:lnTo>
                  <a:pt x="402335" y="70648"/>
                </a:lnTo>
                <a:lnTo>
                  <a:pt x="461771" y="18287"/>
                </a:lnTo>
                <a:close/>
              </a:path>
              <a:path w="461771" h="140207">
                <a:moveTo>
                  <a:pt x="402335" y="41147"/>
                </a:moveTo>
                <a:lnTo>
                  <a:pt x="399287" y="27431"/>
                </a:lnTo>
                <a:lnTo>
                  <a:pt x="386098" y="30704"/>
                </a:lnTo>
                <a:lnTo>
                  <a:pt x="389700" y="44282"/>
                </a:lnTo>
                <a:lnTo>
                  <a:pt x="402335" y="41147"/>
                </a:lnTo>
                <a:close/>
              </a:path>
              <a:path w="461771" h="140207">
                <a:moveTo>
                  <a:pt x="402335" y="70648"/>
                </a:moveTo>
                <a:lnTo>
                  <a:pt x="402335" y="41147"/>
                </a:lnTo>
                <a:lnTo>
                  <a:pt x="389700" y="44282"/>
                </a:lnTo>
                <a:lnTo>
                  <a:pt x="397763" y="74675"/>
                </a:lnTo>
                <a:lnTo>
                  <a:pt x="402335" y="70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7226" y="4457701"/>
            <a:ext cx="646175" cy="117346"/>
          </a:xfrm>
          <a:custGeom>
            <a:avLst/>
            <a:gdLst/>
            <a:ahLst/>
            <a:cxnLst/>
            <a:rect l="l" t="t" r="r" b="b"/>
            <a:pathLst>
              <a:path w="646175" h="117347">
                <a:moveTo>
                  <a:pt x="571595" y="73124"/>
                </a:moveTo>
                <a:lnTo>
                  <a:pt x="1523" y="0"/>
                </a:lnTo>
                <a:lnTo>
                  <a:pt x="0" y="12191"/>
                </a:lnTo>
                <a:lnTo>
                  <a:pt x="569891" y="85293"/>
                </a:lnTo>
                <a:lnTo>
                  <a:pt x="571595" y="73124"/>
                </a:lnTo>
                <a:close/>
              </a:path>
              <a:path w="646175" h="117347">
                <a:moveTo>
                  <a:pt x="583691" y="110791"/>
                </a:moveTo>
                <a:lnTo>
                  <a:pt x="583691" y="74675"/>
                </a:lnTo>
                <a:lnTo>
                  <a:pt x="582167" y="86867"/>
                </a:lnTo>
                <a:lnTo>
                  <a:pt x="569891" y="85293"/>
                </a:lnTo>
                <a:lnTo>
                  <a:pt x="565403" y="117347"/>
                </a:lnTo>
                <a:lnTo>
                  <a:pt x="583691" y="110791"/>
                </a:lnTo>
                <a:close/>
              </a:path>
              <a:path w="646175" h="117347">
                <a:moveTo>
                  <a:pt x="583691" y="74675"/>
                </a:moveTo>
                <a:lnTo>
                  <a:pt x="571595" y="73124"/>
                </a:lnTo>
                <a:lnTo>
                  <a:pt x="569891" y="85293"/>
                </a:lnTo>
                <a:lnTo>
                  <a:pt x="582167" y="86867"/>
                </a:lnTo>
                <a:lnTo>
                  <a:pt x="583691" y="74675"/>
                </a:lnTo>
                <a:close/>
              </a:path>
              <a:path w="646175" h="117347">
                <a:moveTo>
                  <a:pt x="646175" y="88391"/>
                </a:moveTo>
                <a:lnTo>
                  <a:pt x="576071" y="41147"/>
                </a:lnTo>
                <a:lnTo>
                  <a:pt x="571595" y="73124"/>
                </a:lnTo>
                <a:lnTo>
                  <a:pt x="583691" y="74675"/>
                </a:lnTo>
                <a:lnTo>
                  <a:pt x="583691" y="110791"/>
                </a:lnTo>
                <a:lnTo>
                  <a:pt x="646175" y="88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59369" y="1946149"/>
            <a:ext cx="902207" cy="1069847"/>
          </a:xfrm>
          <a:custGeom>
            <a:avLst/>
            <a:gdLst/>
            <a:ahLst/>
            <a:cxnLst/>
            <a:rect l="l" t="t" r="r" b="b"/>
            <a:pathLst>
              <a:path w="902207" h="1069847">
                <a:moveTo>
                  <a:pt x="451103" y="0"/>
                </a:moveTo>
                <a:lnTo>
                  <a:pt x="378108" y="6995"/>
                </a:lnTo>
                <a:lnTo>
                  <a:pt x="308798" y="27249"/>
                </a:lnTo>
                <a:lnTo>
                  <a:pt x="244115" y="59664"/>
                </a:lnTo>
                <a:lnTo>
                  <a:pt x="185001" y="103144"/>
                </a:lnTo>
                <a:lnTo>
                  <a:pt x="132397" y="156590"/>
                </a:lnTo>
                <a:lnTo>
                  <a:pt x="108831" y="186709"/>
                </a:lnTo>
                <a:lnTo>
                  <a:pt x="87245" y="218907"/>
                </a:lnTo>
                <a:lnTo>
                  <a:pt x="67759" y="253048"/>
                </a:lnTo>
                <a:lnTo>
                  <a:pt x="50488" y="288996"/>
                </a:lnTo>
                <a:lnTo>
                  <a:pt x="35552" y="326612"/>
                </a:lnTo>
                <a:lnTo>
                  <a:pt x="23067" y="365759"/>
                </a:lnTo>
                <a:lnTo>
                  <a:pt x="13151" y="406302"/>
                </a:lnTo>
                <a:lnTo>
                  <a:pt x="5923" y="448101"/>
                </a:lnTo>
                <a:lnTo>
                  <a:pt x="1500" y="491021"/>
                </a:lnTo>
                <a:lnTo>
                  <a:pt x="0" y="534923"/>
                </a:lnTo>
                <a:lnTo>
                  <a:pt x="1500" y="578826"/>
                </a:lnTo>
                <a:lnTo>
                  <a:pt x="5923" y="621746"/>
                </a:lnTo>
                <a:lnTo>
                  <a:pt x="13151" y="663545"/>
                </a:lnTo>
                <a:lnTo>
                  <a:pt x="23067" y="704087"/>
                </a:lnTo>
                <a:lnTo>
                  <a:pt x="35552" y="743235"/>
                </a:lnTo>
                <a:lnTo>
                  <a:pt x="50488" y="780851"/>
                </a:lnTo>
                <a:lnTo>
                  <a:pt x="67759" y="816799"/>
                </a:lnTo>
                <a:lnTo>
                  <a:pt x="87245" y="850940"/>
                </a:lnTo>
                <a:lnTo>
                  <a:pt x="108831" y="883138"/>
                </a:lnTo>
                <a:lnTo>
                  <a:pt x="132397" y="913256"/>
                </a:lnTo>
                <a:lnTo>
                  <a:pt x="185001" y="966703"/>
                </a:lnTo>
                <a:lnTo>
                  <a:pt x="244115" y="1010183"/>
                </a:lnTo>
                <a:lnTo>
                  <a:pt x="308798" y="1042598"/>
                </a:lnTo>
                <a:lnTo>
                  <a:pt x="378108" y="1062852"/>
                </a:lnTo>
                <a:lnTo>
                  <a:pt x="451103" y="1069847"/>
                </a:lnTo>
                <a:lnTo>
                  <a:pt x="488209" y="1068076"/>
                </a:lnTo>
                <a:lnTo>
                  <a:pt x="559768" y="1054314"/>
                </a:lnTo>
                <a:lnTo>
                  <a:pt x="627030" y="1027842"/>
                </a:lnTo>
                <a:lnTo>
                  <a:pt x="689080" y="989757"/>
                </a:lnTo>
                <a:lnTo>
                  <a:pt x="745003" y="941157"/>
                </a:lnTo>
                <a:lnTo>
                  <a:pt x="793885" y="883138"/>
                </a:lnTo>
                <a:lnTo>
                  <a:pt x="815400" y="850940"/>
                </a:lnTo>
                <a:lnTo>
                  <a:pt x="834812" y="816799"/>
                </a:lnTo>
                <a:lnTo>
                  <a:pt x="852007" y="780851"/>
                </a:lnTo>
                <a:lnTo>
                  <a:pt x="866870" y="743235"/>
                </a:lnTo>
                <a:lnTo>
                  <a:pt x="879287" y="704087"/>
                </a:lnTo>
                <a:lnTo>
                  <a:pt x="889143" y="663545"/>
                </a:lnTo>
                <a:lnTo>
                  <a:pt x="896325" y="621746"/>
                </a:lnTo>
                <a:lnTo>
                  <a:pt x="900718" y="578826"/>
                </a:lnTo>
                <a:lnTo>
                  <a:pt x="902207" y="534923"/>
                </a:lnTo>
                <a:lnTo>
                  <a:pt x="900718" y="491021"/>
                </a:lnTo>
                <a:lnTo>
                  <a:pt x="896325" y="448101"/>
                </a:lnTo>
                <a:lnTo>
                  <a:pt x="889143" y="406302"/>
                </a:lnTo>
                <a:lnTo>
                  <a:pt x="879287" y="365759"/>
                </a:lnTo>
                <a:lnTo>
                  <a:pt x="866870" y="326612"/>
                </a:lnTo>
                <a:lnTo>
                  <a:pt x="852007" y="288996"/>
                </a:lnTo>
                <a:lnTo>
                  <a:pt x="834812" y="253048"/>
                </a:lnTo>
                <a:lnTo>
                  <a:pt x="815400" y="218907"/>
                </a:lnTo>
                <a:lnTo>
                  <a:pt x="793885" y="186709"/>
                </a:lnTo>
                <a:lnTo>
                  <a:pt x="770381" y="156590"/>
                </a:lnTo>
                <a:lnTo>
                  <a:pt x="717864" y="103144"/>
                </a:lnTo>
                <a:lnTo>
                  <a:pt x="658764" y="59664"/>
                </a:lnTo>
                <a:lnTo>
                  <a:pt x="593994" y="27249"/>
                </a:lnTo>
                <a:lnTo>
                  <a:pt x="524469" y="6995"/>
                </a:lnTo>
                <a:lnTo>
                  <a:pt x="45110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304021" y="3223258"/>
            <a:ext cx="966469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123" marR="170761"/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Do</a:t>
            </a:r>
            <a:r>
              <a:rPr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ub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le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304022" y="3179065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227822" y="3102864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27821" y="3102865"/>
            <a:ext cx="967739" cy="652271"/>
          </a:xfrm>
          <a:custGeom>
            <a:avLst/>
            <a:gdLst/>
            <a:ahLst/>
            <a:cxnLst/>
            <a:rect l="l" t="t" r="r" b="b"/>
            <a:pathLst>
              <a:path w="967739" h="652271">
                <a:moveTo>
                  <a:pt x="0" y="0"/>
                </a:moveTo>
                <a:lnTo>
                  <a:pt x="0" y="652271"/>
                </a:lnTo>
                <a:lnTo>
                  <a:pt x="967739" y="652271"/>
                </a:lnTo>
                <a:lnTo>
                  <a:pt x="9677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9312654" y="3147058"/>
            <a:ext cx="72326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b="1" spc="-5" dirty="0">
                <a:latin typeface="Times New Roman"/>
                <a:cs typeface="Times New Roman"/>
              </a:rPr>
              <a:t>Do</a:t>
            </a:r>
            <a:r>
              <a:rPr b="1" spc="-10" dirty="0">
                <a:latin typeface="Times New Roman"/>
                <a:cs typeface="Times New Roman"/>
              </a:rPr>
              <a:t>ub</a:t>
            </a:r>
            <a:r>
              <a:rPr b="1" dirty="0">
                <a:latin typeface="Times New Roman"/>
                <a:cs typeface="Times New Roman"/>
              </a:rPr>
              <a:t>le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73353" y="4527803"/>
            <a:ext cx="966469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123" marR="170761"/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Do</a:t>
            </a:r>
            <a:r>
              <a:rPr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ub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le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73353" y="4483609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7153" y="4407409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97153" y="4408932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681989" y="4451602"/>
            <a:ext cx="72326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b="1" spc="-5" dirty="0">
                <a:latin typeface="Times New Roman"/>
                <a:cs typeface="Times New Roman"/>
              </a:rPr>
              <a:t>Do</a:t>
            </a:r>
            <a:r>
              <a:rPr b="1" spc="-10" dirty="0">
                <a:latin typeface="Times New Roman"/>
                <a:cs typeface="Times New Roman"/>
              </a:rPr>
              <a:t>ub</a:t>
            </a:r>
            <a:r>
              <a:rPr b="1" dirty="0">
                <a:latin typeface="Times New Roman"/>
                <a:cs typeface="Times New Roman"/>
              </a:rPr>
              <a:t>le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971800" y="5538217"/>
            <a:ext cx="1894331" cy="373379"/>
          </a:xfrm>
          <a:custGeom>
            <a:avLst/>
            <a:gdLst/>
            <a:ahLst/>
            <a:cxnLst/>
            <a:rect l="l" t="t" r="r" b="b"/>
            <a:pathLst>
              <a:path w="1894331" h="373379">
                <a:moveTo>
                  <a:pt x="1820038" y="43568"/>
                </a:moveTo>
                <a:lnTo>
                  <a:pt x="1817772" y="31234"/>
                </a:lnTo>
                <a:lnTo>
                  <a:pt x="0" y="361187"/>
                </a:lnTo>
                <a:lnTo>
                  <a:pt x="3047" y="373379"/>
                </a:lnTo>
                <a:lnTo>
                  <a:pt x="1820038" y="43568"/>
                </a:lnTo>
                <a:close/>
              </a:path>
              <a:path w="1894331" h="373379">
                <a:moveTo>
                  <a:pt x="1894331" y="24383"/>
                </a:moveTo>
                <a:lnTo>
                  <a:pt x="1812035" y="0"/>
                </a:lnTo>
                <a:lnTo>
                  <a:pt x="1817772" y="31234"/>
                </a:lnTo>
                <a:lnTo>
                  <a:pt x="1830323" y="28955"/>
                </a:lnTo>
                <a:lnTo>
                  <a:pt x="1833371" y="41147"/>
                </a:lnTo>
                <a:lnTo>
                  <a:pt x="1833371" y="69087"/>
                </a:lnTo>
                <a:lnTo>
                  <a:pt x="1894331" y="24383"/>
                </a:lnTo>
                <a:close/>
              </a:path>
              <a:path w="1894331" h="373379">
                <a:moveTo>
                  <a:pt x="1833371" y="41147"/>
                </a:moveTo>
                <a:lnTo>
                  <a:pt x="1830323" y="28955"/>
                </a:lnTo>
                <a:lnTo>
                  <a:pt x="1817772" y="31234"/>
                </a:lnTo>
                <a:lnTo>
                  <a:pt x="1820038" y="43568"/>
                </a:lnTo>
                <a:lnTo>
                  <a:pt x="1833371" y="41147"/>
                </a:lnTo>
                <a:close/>
              </a:path>
              <a:path w="1894331" h="373379">
                <a:moveTo>
                  <a:pt x="1833371" y="69087"/>
                </a:moveTo>
                <a:lnTo>
                  <a:pt x="1833371" y="41147"/>
                </a:lnTo>
                <a:lnTo>
                  <a:pt x="1820038" y="43568"/>
                </a:lnTo>
                <a:lnTo>
                  <a:pt x="1825751" y="74675"/>
                </a:lnTo>
                <a:lnTo>
                  <a:pt x="1833371" y="69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30651" y="5853685"/>
            <a:ext cx="2264664" cy="705611"/>
          </a:xfrm>
          <a:custGeom>
            <a:avLst/>
            <a:gdLst/>
            <a:ahLst/>
            <a:cxnLst/>
            <a:rect l="l" t="t" r="r" b="b"/>
            <a:pathLst>
              <a:path w="2264663" h="705611">
                <a:moveTo>
                  <a:pt x="2194215" y="41897"/>
                </a:moveTo>
                <a:lnTo>
                  <a:pt x="2190265" y="29519"/>
                </a:lnTo>
                <a:lnTo>
                  <a:pt x="0" y="693419"/>
                </a:lnTo>
                <a:lnTo>
                  <a:pt x="3047" y="705611"/>
                </a:lnTo>
                <a:lnTo>
                  <a:pt x="2194215" y="41897"/>
                </a:lnTo>
                <a:close/>
              </a:path>
              <a:path w="2264663" h="705611">
                <a:moveTo>
                  <a:pt x="2264663" y="13715"/>
                </a:moveTo>
                <a:lnTo>
                  <a:pt x="2180843" y="0"/>
                </a:lnTo>
                <a:lnTo>
                  <a:pt x="2190265" y="29519"/>
                </a:lnTo>
                <a:lnTo>
                  <a:pt x="2202179" y="25907"/>
                </a:lnTo>
                <a:lnTo>
                  <a:pt x="2206751" y="38099"/>
                </a:lnTo>
                <a:lnTo>
                  <a:pt x="2206751" y="68732"/>
                </a:lnTo>
                <a:lnTo>
                  <a:pt x="2264663" y="13715"/>
                </a:lnTo>
                <a:close/>
              </a:path>
              <a:path w="2264663" h="705611">
                <a:moveTo>
                  <a:pt x="2206751" y="38099"/>
                </a:moveTo>
                <a:lnTo>
                  <a:pt x="2202179" y="25907"/>
                </a:lnTo>
                <a:lnTo>
                  <a:pt x="2190265" y="29519"/>
                </a:lnTo>
                <a:lnTo>
                  <a:pt x="2194215" y="41897"/>
                </a:lnTo>
                <a:lnTo>
                  <a:pt x="2206751" y="38099"/>
                </a:lnTo>
                <a:close/>
              </a:path>
              <a:path w="2264663" h="705611">
                <a:moveTo>
                  <a:pt x="2206751" y="68732"/>
                </a:moveTo>
                <a:lnTo>
                  <a:pt x="2206751" y="38099"/>
                </a:lnTo>
                <a:lnTo>
                  <a:pt x="2194215" y="41897"/>
                </a:lnTo>
                <a:lnTo>
                  <a:pt x="2203703" y="71627"/>
                </a:lnTo>
                <a:lnTo>
                  <a:pt x="2206751" y="68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84235" y="1405129"/>
            <a:ext cx="720851" cy="1069847"/>
          </a:xfrm>
          <a:custGeom>
            <a:avLst/>
            <a:gdLst/>
            <a:ahLst/>
            <a:cxnLst/>
            <a:rect l="l" t="t" r="r" b="b"/>
            <a:pathLst>
              <a:path w="720851" h="1069847">
                <a:moveTo>
                  <a:pt x="359663" y="0"/>
                </a:moveTo>
                <a:lnTo>
                  <a:pt x="301079" y="6995"/>
                </a:lnTo>
                <a:lnTo>
                  <a:pt x="245595" y="27249"/>
                </a:lnTo>
                <a:lnTo>
                  <a:pt x="193933" y="59664"/>
                </a:lnTo>
                <a:lnTo>
                  <a:pt x="146816" y="103144"/>
                </a:lnTo>
                <a:lnTo>
                  <a:pt x="104965" y="156590"/>
                </a:lnTo>
                <a:lnTo>
                  <a:pt x="69104" y="218907"/>
                </a:lnTo>
                <a:lnTo>
                  <a:pt x="39954" y="288996"/>
                </a:lnTo>
                <a:lnTo>
                  <a:pt x="28122" y="326612"/>
                </a:lnTo>
                <a:lnTo>
                  <a:pt x="18239" y="365759"/>
                </a:lnTo>
                <a:lnTo>
                  <a:pt x="10395" y="406302"/>
                </a:lnTo>
                <a:lnTo>
                  <a:pt x="4680" y="448101"/>
                </a:lnTo>
                <a:lnTo>
                  <a:pt x="1185" y="491021"/>
                </a:lnTo>
                <a:lnTo>
                  <a:pt x="0" y="534923"/>
                </a:lnTo>
                <a:lnTo>
                  <a:pt x="1185" y="578826"/>
                </a:lnTo>
                <a:lnTo>
                  <a:pt x="4680" y="621746"/>
                </a:lnTo>
                <a:lnTo>
                  <a:pt x="10395" y="663545"/>
                </a:lnTo>
                <a:lnTo>
                  <a:pt x="18239" y="704087"/>
                </a:lnTo>
                <a:lnTo>
                  <a:pt x="28122" y="743235"/>
                </a:lnTo>
                <a:lnTo>
                  <a:pt x="39954" y="780851"/>
                </a:lnTo>
                <a:lnTo>
                  <a:pt x="53645" y="816799"/>
                </a:lnTo>
                <a:lnTo>
                  <a:pt x="86241" y="883138"/>
                </a:lnTo>
                <a:lnTo>
                  <a:pt x="125187" y="941157"/>
                </a:lnTo>
                <a:lnTo>
                  <a:pt x="169761" y="989757"/>
                </a:lnTo>
                <a:lnTo>
                  <a:pt x="219241" y="1027842"/>
                </a:lnTo>
                <a:lnTo>
                  <a:pt x="272905" y="1054314"/>
                </a:lnTo>
                <a:lnTo>
                  <a:pt x="330029" y="1068076"/>
                </a:lnTo>
                <a:lnTo>
                  <a:pt x="359663" y="1069847"/>
                </a:lnTo>
                <a:lnTo>
                  <a:pt x="389309" y="1068076"/>
                </a:lnTo>
                <a:lnTo>
                  <a:pt x="446515" y="1054314"/>
                </a:lnTo>
                <a:lnTo>
                  <a:pt x="500324" y="1027842"/>
                </a:lnTo>
                <a:lnTo>
                  <a:pt x="549995" y="989757"/>
                </a:lnTo>
                <a:lnTo>
                  <a:pt x="594788" y="941157"/>
                </a:lnTo>
                <a:lnTo>
                  <a:pt x="633962" y="883138"/>
                </a:lnTo>
                <a:lnTo>
                  <a:pt x="666777" y="816799"/>
                </a:lnTo>
                <a:lnTo>
                  <a:pt x="680568" y="780851"/>
                </a:lnTo>
                <a:lnTo>
                  <a:pt x="692491" y="743235"/>
                </a:lnTo>
                <a:lnTo>
                  <a:pt x="702454" y="704087"/>
                </a:lnTo>
                <a:lnTo>
                  <a:pt x="710364" y="663545"/>
                </a:lnTo>
                <a:lnTo>
                  <a:pt x="716129" y="621746"/>
                </a:lnTo>
                <a:lnTo>
                  <a:pt x="719655" y="578826"/>
                </a:lnTo>
                <a:lnTo>
                  <a:pt x="720851" y="534923"/>
                </a:lnTo>
                <a:lnTo>
                  <a:pt x="719655" y="491021"/>
                </a:lnTo>
                <a:lnTo>
                  <a:pt x="716129" y="448101"/>
                </a:lnTo>
                <a:lnTo>
                  <a:pt x="710364" y="406302"/>
                </a:lnTo>
                <a:lnTo>
                  <a:pt x="702454" y="365759"/>
                </a:lnTo>
                <a:lnTo>
                  <a:pt x="692491" y="326612"/>
                </a:lnTo>
                <a:lnTo>
                  <a:pt x="680568" y="288996"/>
                </a:lnTo>
                <a:lnTo>
                  <a:pt x="666777" y="253048"/>
                </a:lnTo>
                <a:lnTo>
                  <a:pt x="633962" y="186709"/>
                </a:lnTo>
                <a:lnTo>
                  <a:pt x="594788" y="128690"/>
                </a:lnTo>
                <a:lnTo>
                  <a:pt x="549995" y="80090"/>
                </a:lnTo>
                <a:lnTo>
                  <a:pt x="500324" y="42005"/>
                </a:lnTo>
                <a:lnTo>
                  <a:pt x="446515" y="15533"/>
                </a:lnTo>
                <a:lnTo>
                  <a:pt x="389309" y="1771"/>
                </a:lnTo>
                <a:lnTo>
                  <a:pt x="35966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609078" y="1056131"/>
            <a:ext cx="966469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123" marR="170761"/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Do</a:t>
            </a:r>
            <a:r>
              <a:rPr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ub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le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609078" y="1011938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32878" y="935738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32878" y="937259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250693" y="6576057"/>
            <a:ext cx="966469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7123" marR="170761"/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Do</a:t>
            </a:r>
            <a:r>
              <a:rPr b="1" spc="-10" dirty="0">
                <a:solidFill>
                  <a:srgbClr val="7F7F7F"/>
                </a:solidFill>
                <a:latin typeface="Times New Roman"/>
                <a:cs typeface="Times New Roman"/>
              </a:rPr>
              <a:t>ub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le 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e</a:t>
            </a:r>
            <a:r>
              <a:rPr b="1" spc="-5" dirty="0">
                <a:solidFill>
                  <a:srgbClr val="7F7F7F"/>
                </a:solidFill>
                <a:latin typeface="Times New Roman"/>
                <a:cs typeface="Times New Roman"/>
              </a:rPr>
              <a:t>s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t</a:t>
            </a:r>
            <a:r>
              <a:rPr b="1" spc="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7F7F7F"/>
                </a:solidFill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250693" y="6531866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74493" y="6455663"/>
            <a:ext cx="966215" cy="650748"/>
          </a:xfrm>
          <a:custGeom>
            <a:avLst/>
            <a:gdLst/>
            <a:ahLst/>
            <a:cxnLst/>
            <a:rect l="l" t="t" r="r" b="b"/>
            <a:pathLst>
              <a:path w="966215" h="650747">
                <a:moveTo>
                  <a:pt x="0" y="0"/>
                </a:moveTo>
                <a:lnTo>
                  <a:pt x="0" y="650747"/>
                </a:lnTo>
                <a:lnTo>
                  <a:pt x="966215" y="650747"/>
                </a:lnTo>
                <a:lnTo>
                  <a:pt x="966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74493" y="6455665"/>
            <a:ext cx="967739" cy="652271"/>
          </a:xfrm>
          <a:custGeom>
            <a:avLst/>
            <a:gdLst/>
            <a:ahLst/>
            <a:cxnLst/>
            <a:rect l="l" t="t" r="r" b="b"/>
            <a:pathLst>
              <a:path w="967739" h="652271">
                <a:moveTo>
                  <a:pt x="0" y="0"/>
                </a:moveTo>
                <a:lnTo>
                  <a:pt x="0" y="652271"/>
                </a:lnTo>
                <a:lnTo>
                  <a:pt x="967739" y="652271"/>
                </a:lnTo>
                <a:lnTo>
                  <a:pt x="967739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259329" y="6499857"/>
            <a:ext cx="723265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 marR="12696"/>
            <a:r>
              <a:rPr b="1" spc="-5" dirty="0">
                <a:latin typeface="Times New Roman"/>
                <a:cs typeface="Times New Roman"/>
              </a:rPr>
              <a:t>Do</a:t>
            </a:r>
            <a:r>
              <a:rPr b="1" spc="-10" dirty="0">
                <a:latin typeface="Times New Roman"/>
                <a:cs typeface="Times New Roman"/>
              </a:rPr>
              <a:t>ub</a:t>
            </a:r>
            <a:r>
              <a:rPr b="1" dirty="0">
                <a:latin typeface="Times New Roman"/>
                <a:cs typeface="Times New Roman"/>
              </a:rPr>
              <a:t>le </a:t>
            </a:r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866132" y="5257802"/>
            <a:ext cx="1491995" cy="615695"/>
          </a:xfrm>
          <a:custGeom>
            <a:avLst/>
            <a:gdLst/>
            <a:ahLst/>
            <a:cxnLst/>
            <a:rect l="l" t="t" r="r" b="b"/>
            <a:pathLst>
              <a:path w="1491995" h="615695">
                <a:moveTo>
                  <a:pt x="745235" y="0"/>
                </a:moveTo>
                <a:lnTo>
                  <a:pt x="684128" y="1015"/>
                </a:lnTo>
                <a:lnTo>
                  <a:pt x="624379" y="4011"/>
                </a:lnTo>
                <a:lnTo>
                  <a:pt x="566180" y="8908"/>
                </a:lnTo>
                <a:lnTo>
                  <a:pt x="509723" y="15630"/>
                </a:lnTo>
                <a:lnTo>
                  <a:pt x="455199" y="24098"/>
                </a:lnTo>
                <a:lnTo>
                  <a:pt x="402802" y="34235"/>
                </a:lnTo>
                <a:lnTo>
                  <a:pt x="352722" y="45963"/>
                </a:lnTo>
                <a:lnTo>
                  <a:pt x="305153" y="59204"/>
                </a:lnTo>
                <a:lnTo>
                  <a:pt x="260286" y="73881"/>
                </a:lnTo>
                <a:lnTo>
                  <a:pt x="218312" y="89915"/>
                </a:lnTo>
                <a:lnTo>
                  <a:pt x="179425" y="107230"/>
                </a:lnTo>
                <a:lnTo>
                  <a:pt x="143816" y="125748"/>
                </a:lnTo>
                <a:lnTo>
                  <a:pt x="83201" y="166079"/>
                </a:lnTo>
                <a:lnTo>
                  <a:pt x="38002" y="210287"/>
                </a:lnTo>
                <a:lnTo>
                  <a:pt x="9756" y="257751"/>
                </a:lnTo>
                <a:lnTo>
                  <a:pt x="0" y="307847"/>
                </a:lnTo>
                <a:lnTo>
                  <a:pt x="2471" y="333186"/>
                </a:lnTo>
                <a:lnTo>
                  <a:pt x="21664" y="382044"/>
                </a:lnTo>
                <a:lnTo>
                  <a:pt x="58578" y="427958"/>
                </a:lnTo>
                <a:lnTo>
                  <a:pt x="111677" y="470305"/>
                </a:lnTo>
                <a:lnTo>
                  <a:pt x="179425" y="508465"/>
                </a:lnTo>
                <a:lnTo>
                  <a:pt x="218312" y="525779"/>
                </a:lnTo>
                <a:lnTo>
                  <a:pt x="260286" y="541814"/>
                </a:lnTo>
                <a:lnTo>
                  <a:pt x="305153" y="556491"/>
                </a:lnTo>
                <a:lnTo>
                  <a:pt x="352722" y="569732"/>
                </a:lnTo>
                <a:lnTo>
                  <a:pt x="402802" y="581460"/>
                </a:lnTo>
                <a:lnTo>
                  <a:pt x="455199" y="591597"/>
                </a:lnTo>
                <a:lnTo>
                  <a:pt x="509723" y="600065"/>
                </a:lnTo>
                <a:lnTo>
                  <a:pt x="566180" y="606787"/>
                </a:lnTo>
                <a:lnTo>
                  <a:pt x="624379" y="611684"/>
                </a:lnTo>
                <a:lnTo>
                  <a:pt x="684128" y="614680"/>
                </a:lnTo>
                <a:lnTo>
                  <a:pt x="745235" y="615695"/>
                </a:lnTo>
                <a:lnTo>
                  <a:pt x="806560" y="614680"/>
                </a:lnTo>
                <a:lnTo>
                  <a:pt x="866505" y="611684"/>
                </a:lnTo>
                <a:lnTo>
                  <a:pt x="924879" y="606787"/>
                </a:lnTo>
                <a:lnTo>
                  <a:pt x="981492" y="600065"/>
                </a:lnTo>
                <a:lnTo>
                  <a:pt x="1036153" y="591597"/>
                </a:lnTo>
                <a:lnTo>
                  <a:pt x="1088670" y="581460"/>
                </a:lnTo>
                <a:lnTo>
                  <a:pt x="1138854" y="569732"/>
                </a:lnTo>
                <a:lnTo>
                  <a:pt x="1186513" y="556491"/>
                </a:lnTo>
                <a:lnTo>
                  <a:pt x="1231456" y="541814"/>
                </a:lnTo>
                <a:lnTo>
                  <a:pt x="1273492" y="525779"/>
                </a:lnTo>
                <a:lnTo>
                  <a:pt x="1312431" y="508465"/>
                </a:lnTo>
                <a:lnTo>
                  <a:pt x="1348081" y="489947"/>
                </a:lnTo>
                <a:lnTo>
                  <a:pt x="1408753" y="449616"/>
                </a:lnTo>
                <a:lnTo>
                  <a:pt x="1453981" y="405408"/>
                </a:lnTo>
                <a:lnTo>
                  <a:pt x="1482237" y="357944"/>
                </a:lnTo>
                <a:lnTo>
                  <a:pt x="1491995" y="307847"/>
                </a:lnTo>
                <a:lnTo>
                  <a:pt x="1489524" y="282509"/>
                </a:lnTo>
                <a:lnTo>
                  <a:pt x="1470326" y="233651"/>
                </a:lnTo>
                <a:lnTo>
                  <a:pt x="1433393" y="187737"/>
                </a:lnTo>
                <a:lnTo>
                  <a:pt x="1380252" y="145390"/>
                </a:lnTo>
                <a:lnTo>
                  <a:pt x="1312431" y="107230"/>
                </a:lnTo>
                <a:lnTo>
                  <a:pt x="1273492" y="89915"/>
                </a:lnTo>
                <a:lnTo>
                  <a:pt x="1231456" y="73881"/>
                </a:lnTo>
                <a:lnTo>
                  <a:pt x="1186513" y="59204"/>
                </a:lnTo>
                <a:lnTo>
                  <a:pt x="1138854" y="45963"/>
                </a:lnTo>
                <a:lnTo>
                  <a:pt x="1088670" y="34235"/>
                </a:lnTo>
                <a:lnTo>
                  <a:pt x="1036153" y="24098"/>
                </a:lnTo>
                <a:lnTo>
                  <a:pt x="981492" y="15630"/>
                </a:lnTo>
                <a:lnTo>
                  <a:pt x="924879" y="8908"/>
                </a:lnTo>
                <a:lnTo>
                  <a:pt x="866505" y="4011"/>
                </a:lnTo>
                <a:lnTo>
                  <a:pt x="806560" y="1015"/>
                </a:lnTo>
                <a:lnTo>
                  <a:pt x="745235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67376" y="5420868"/>
            <a:ext cx="89026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</a:t>
            </a:r>
            <a:r>
              <a:rPr b="1" spc="5" dirty="0">
                <a:latin typeface="Times New Roman"/>
                <a:cs typeface="Times New Roman"/>
              </a:rPr>
              <a:t>,</a:t>
            </a:r>
            <a:r>
              <a:rPr b="1" dirty="0">
                <a:latin typeface="Times New Roman"/>
                <a:cs typeface="Times New Roman"/>
              </a:rPr>
              <a:t>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452359" y="3739898"/>
            <a:ext cx="1472183" cy="1415795"/>
          </a:xfrm>
          <a:custGeom>
            <a:avLst/>
            <a:gdLst/>
            <a:ahLst/>
            <a:cxnLst/>
            <a:rect l="l" t="t" r="r" b="b"/>
            <a:pathLst>
              <a:path w="1472183" h="1415795">
                <a:moveTo>
                  <a:pt x="736091" y="0"/>
                </a:moveTo>
                <a:lnTo>
                  <a:pt x="675670" y="2347"/>
                </a:lnTo>
                <a:lnTo>
                  <a:pt x="616602" y="9267"/>
                </a:lnTo>
                <a:lnTo>
                  <a:pt x="559078" y="20579"/>
                </a:lnTo>
                <a:lnTo>
                  <a:pt x="503285" y="36100"/>
                </a:lnTo>
                <a:lnTo>
                  <a:pt x="449413" y="55649"/>
                </a:lnTo>
                <a:lnTo>
                  <a:pt x="397649" y="79045"/>
                </a:lnTo>
                <a:lnTo>
                  <a:pt x="348183" y="106105"/>
                </a:lnTo>
                <a:lnTo>
                  <a:pt x="301203" y="136647"/>
                </a:lnTo>
                <a:lnTo>
                  <a:pt x="256897" y="170491"/>
                </a:lnTo>
                <a:lnTo>
                  <a:pt x="215455" y="207454"/>
                </a:lnTo>
                <a:lnTo>
                  <a:pt x="177064" y="247354"/>
                </a:lnTo>
                <a:lnTo>
                  <a:pt x="141914" y="290011"/>
                </a:lnTo>
                <a:lnTo>
                  <a:pt x="110193" y="335241"/>
                </a:lnTo>
                <a:lnTo>
                  <a:pt x="82090" y="382863"/>
                </a:lnTo>
                <a:lnTo>
                  <a:pt x="57792" y="432696"/>
                </a:lnTo>
                <a:lnTo>
                  <a:pt x="37490" y="484558"/>
                </a:lnTo>
                <a:lnTo>
                  <a:pt x="21371" y="538267"/>
                </a:lnTo>
                <a:lnTo>
                  <a:pt x="9624" y="593642"/>
                </a:lnTo>
                <a:lnTo>
                  <a:pt x="2437" y="650500"/>
                </a:lnTo>
                <a:lnTo>
                  <a:pt x="0" y="708659"/>
                </a:lnTo>
                <a:lnTo>
                  <a:pt x="2437" y="766602"/>
                </a:lnTo>
                <a:lnTo>
                  <a:pt x="9624" y="823264"/>
                </a:lnTo>
                <a:lnTo>
                  <a:pt x="21371" y="878464"/>
                </a:lnTo>
                <a:lnTo>
                  <a:pt x="37490" y="932017"/>
                </a:lnTo>
                <a:lnTo>
                  <a:pt x="57792" y="983741"/>
                </a:lnTo>
                <a:lnTo>
                  <a:pt x="82090" y="1033454"/>
                </a:lnTo>
                <a:lnTo>
                  <a:pt x="110193" y="1080973"/>
                </a:lnTo>
                <a:lnTo>
                  <a:pt x="141914" y="1126114"/>
                </a:lnTo>
                <a:lnTo>
                  <a:pt x="177064" y="1168694"/>
                </a:lnTo>
                <a:lnTo>
                  <a:pt x="215455" y="1208531"/>
                </a:lnTo>
                <a:lnTo>
                  <a:pt x="256897" y="1245443"/>
                </a:lnTo>
                <a:lnTo>
                  <a:pt x="301203" y="1279245"/>
                </a:lnTo>
                <a:lnTo>
                  <a:pt x="348183" y="1309756"/>
                </a:lnTo>
                <a:lnTo>
                  <a:pt x="397649" y="1336791"/>
                </a:lnTo>
                <a:lnTo>
                  <a:pt x="449413" y="1360169"/>
                </a:lnTo>
                <a:lnTo>
                  <a:pt x="503285" y="1379707"/>
                </a:lnTo>
                <a:lnTo>
                  <a:pt x="559078" y="1395221"/>
                </a:lnTo>
                <a:lnTo>
                  <a:pt x="616602" y="1406530"/>
                </a:lnTo>
                <a:lnTo>
                  <a:pt x="675670" y="1413449"/>
                </a:lnTo>
                <a:lnTo>
                  <a:pt x="736091" y="1415795"/>
                </a:lnTo>
                <a:lnTo>
                  <a:pt x="796513" y="1413449"/>
                </a:lnTo>
                <a:lnTo>
                  <a:pt x="855581" y="1406530"/>
                </a:lnTo>
                <a:lnTo>
                  <a:pt x="913105" y="1395221"/>
                </a:lnTo>
                <a:lnTo>
                  <a:pt x="968898" y="1379707"/>
                </a:lnTo>
                <a:lnTo>
                  <a:pt x="1022770" y="1360169"/>
                </a:lnTo>
                <a:lnTo>
                  <a:pt x="1074534" y="1336791"/>
                </a:lnTo>
                <a:lnTo>
                  <a:pt x="1124000" y="1309756"/>
                </a:lnTo>
                <a:lnTo>
                  <a:pt x="1170980" y="1279245"/>
                </a:lnTo>
                <a:lnTo>
                  <a:pt x="1215286" y="1245443"/>
                </a:lnTo>
                <a:lnTo>
                  <a:pt x="1256728" y="1208531"/>
                </a:lnTo>
                <a:lnTo>
                  <a:pt x="1295118" y="1168694"/>
                </a:lnTo>
                <a:lnTo>
                  <a:pt x="1330269" y="1126114"/>
                </a:lnTo>
                <a:lnTo>
                  <a:pt x="1361990" y="1080973"/>
                </a:lnTo>
                <a:lnTo>
                  <a:pt x="1390093" y="1033454"/>
                </a:lnTo>
                <a:lnTo>
                  <a:pt x="1414391" y="983741"/>
                </a:lnTo>
                <a:lnTo>
                  <a:pt x="1434693" y="932017"/>
                </a:lnTo>
                <a:lnTo>
                  <a:pt x="1450812" y="878464"/>
                </a:lnTo>
                <a:lnTo>
                  <a:pt x="1462559" y="823264"/>
                </a:lnTo>
                <a:lnTo>
                  <a:pt x="1469746" y="766602"/>
                </a:lnTo>
                <a:lnTo>
                  <a:pt x="1472183" y="708659"/>
                </a:lnTo>
                <a:lnTo>
                  <a:pt x="1469746" y="650500"/>
                </a:lnTo>
                <a:lnTo>
                  <a:pt x="1462559" y="593642"/>
                </a:lnTo>
                <a:lnTo>
                  <a:pt x="1450812" y="538267"/>
                </a:lnTo>
                <a:lnTo>
                  <a:pt x="1434693" y="484558"/>
                </a:lnTo>
                <a:lnTo>
                  <a:pt x="1414391" y="432696"/>
                </a:lnTo>
                <a:lnTo>
                  <a:pt x="1390093" y="382863"/>
                </a:lnTo>
                <a:lnTo>
                  <a:pt x="1361990" y="335241"/>
                </a:lnTo>
                <a:lnTo>
                  <a:pt x="1330269" y="290011"/>
                </a:lnTo>
                <a:lnTo>
                  <a:pt x="1295118" y="247354"/>
                </a:lnTo>
                <a:lnTo>
                  <a:pt x="1256728" y="207454"/>
                </a:lnTo>
                <a:lnTo>
                  <a:pt x="1215286" y="170491"/>
                </a:lnTo>
                <a:lnTo>
                  <a:pt x="1170980" y="136647"/>
                </a:lnTo>
                <a:lnTo>
                  <a:pt x="1124000" y="106105"/>
                </a:lnTo>
                <a:lnTo>
                  <a:pt x="1074534" y="79045"/>
                </a:lnTo>
                <a:lnTo>
                  <a:pt x="1022770" y="55649"/>
                </a:lnTo>
                <a:lnTo>
                  <a:pt x="968898" y="36100"/>
                </a:lnTo>
                <a:lnTo>
                  <a:pt x="913105" y="20579"/>
                </a:lnTo>
                <a:lnTo>
                  <a:pt x="855581" y="9267"/>
                </a:lnTo>
                <a:lnTo>
                  <a:pt x="796513" y="2347"/>
                </a:lnTo>
                <a:lnTo>
                  <a:pt x="73609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938004" y="4027932"/>
            <a:ext cx="44450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826756" y="4578096"/>
            <a:ext cx="7245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096257" y="3182113"/>
            <a:ext cx="2342387" cy="1043939"/>
          </a:xfrm>
          <a:custGeom>
            <a:avLst/>
            <a:gdLst/>
            <a:ahLst/>
            <a:cxnLst/>
            <a:rect l="l" t="t" r="r" b="b"/>
            <a:pathLst>
              <a:path w="2342387" h="1043939">
                <a:moveTo>
                  <a:pt x="2276343" y="1003943"/>
                </a:moveTo>
                <a:lnTo>
                  <a:pt x="6095" y="0"/>
                </a:lnTo>
                <a:lnTo>
                  <a:pt x="0" y="10667"/>
                </a:lnTo>
                <a:lnTo>
                  <a:pt x="2271065" y="1015819"/>
                </a:lnTo>
                <a:lnTo>
                  <a:pt x="2276343" y="1003943"/>
                </a:lnTo>
                <a:close/>
              </a:path>
              <a:path w="2342387" h="1043939">
                <a:moveTo>
                  <a:pt x="2287523" y="1042887"/>
                </a:moveTo>
                <a:lnTo>
                  <a:pt x="2287523" y="1008887"/>
                </a:lnTo>
                <a:lnTo>
                  <a:pt x="2282951" y="1021079"/>
                </a:lnTo>
                <a:lnTo>
                  <a:pt x="2271065" y="1015819"/>
                </a:lnTo>
                <a:lnTo>
                  <a:pt x="2258567" y="1043939"/>
                </a:lnTo>
                <a:lnTo>
                  <a:pt x="2287523" y="1042887"/>
                </a:lnTo>
                <a:close/>
              </a:path>
              <a:path w="2342387" h="1043939">
                <a:moveTo>
                  <a:pt x="2287523" y="1008887"/>
                </a:moveTo>
                <a:lnTo>
                  <a:pt x="2276343" y="1003943"/>
                </a:lnTo>
                <a:lnTo>
                  <a:pt x="2271065" y="1015819"/>
                </a:lnTo>
                <a:lnTo>
                  <a:pt x="2282951" y="1021079"/>
                </a:lnTo>
                <a:lnTo>
                  <a:pt x="2287523" y="1008887"/>
                </a:lnTo>
                <a:close/>
              </a:path>
              <a:path w="2342387" h="1043939">
                <a:moveTo>
                  <a:pt x="2342387" y="1040891"/>
                </a:moveTo>
                <a:lnTo>
                  <a:pt x="2289047" y="975359"/>
                </a:lnTo>
                <a:lnTo>
                  <a:pt x="2276343" y="1003943"/>
                </a:lnTo>
                <a:lnTo>
                  <a:pt x="2287523" y="1008887"/>
                </a:lnTo>
                <a:lnTo>
                  <a:pt x="2287523" y="1042887"/>
                </a:lnTo>
                <a:lnTo>
                  <a:pt x="2342387" y="1040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37860" y="4596385"/>
            <a:ext cx="1784603" cy="153923"/>
          </a:xfrm>
          <a:custGeom>
            <a:avLst/>
            <a:gdLst/>
            <a:ahLst/>
            <a:cxnLst/>
            <a:rect l="l" t="t" r="r" b="b"/>
            <a:pathLst>
              <a:path w="1784603" h="153923">
                <a:moveTo>
                  <a:pt x="1707965" y="43489"/>
                </a:moveTo>
                <a:lnTo>
                  <a:pt x="1707235" y="31332"/>
                </a:lnTo>
                <a:lnTo>
                  <a:pt x="0" y="140207"/>
                </a:lnTo>
                <a:lnTo>
                  <a:pt x="1523" y="153923"/>
                </a:lnTo>
                <a:lnTo>
                  <a:pt x="1707965" y="43489"/>
                </a:lnTo>
                <a:close/>
              </a:path>
              <a:path w="1784603" h="153923">
                <a:moveTo>
                  <a:pt x="1784603" y="32003"/>
                </a:moveTo>
                <a:lnTo>
                  <a:pt x="1705355" y="0"/>
                </a:lnTo>
                <a:lnTo>
                  <a:pt x="1707235" y="31332"/>
                </a:lnTo>
                <a:lnTo>
                  <a:pt x="1720595" y="30479"/>
                </a:lnTo>
                <a:lnTo>
                  <a:pt x="1720595" y="69886"/>
                </a:lnTo>
                <a:lnTo>
                  <a:pt x="1784603" y="32003"/>
                </a:lnTo>
                <a:close/>
              </a:path>
              <a:path w="1784603" h="153923">
                <a:moveTo>
                  <a:pt x="1720595" y="42671"/>
                </a:moveTo>
                <a:lnTo>
                  <a:pt x="1720595" y="30479"/>
                </a:lnTo>
                <a:lnTo>
                  <a:pt x="1707235" y="31332"/>
                </a:lnTo>
                <a:lnTo>
                  <a:pt x="1707965" y="43489"/>
                </a:lnTo>
                <a:lnTo>
                  <a:pt x="1720595" y="42671"/>
                </a:lnTo>
                <a:close/>
              </a:path>
              <a:path w="1784603" h="153923">
                <a:moveTo>
                  <a:pt x="1720595" y="69886"/>
                </a:moveTo>
                <a:lnTo>
                  <a:pt x="1720595" y="42671"/>
                </a:lnTo>
                <a:lnTo>
                  <a:pt x="1707965" y="43489"/>
                </a:lnTo>
                <a:lnTo>
                  <a:pt x="1709927" y="76199"/>
                </a:lnTo>
                <a:lnTo>
                  <a:pt x="1720595" y="69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6690" y="4867657"/>
            <a:ext cx="1405127" cy="548639"/>
          </a:xfrm>
          <a:custGeom>
            <a:avLst/>
            <a:gdLst/>
            <a:ahLst/>
            <a:cxnLst/>
            <a:rect l="l" t="t" r="r" b="b"/>
            <a:pathLst>
              <a:path w="1405127" h="548639">
                <a:moveTo>
                  <a:pt x="1337530" y="42357"/>
                </a:moveTo>
                <a:lnTo>
                  <a:pt x="1332873" y="30197"/>
                </a:lnTo>
                <a:lnTo>
                  <a:pt x="0" y="536447"/>
                </a:lnTo>
                <a:lnTo>
                  <a:pt x="4571" y="548639"/>
                </a:lnTo>
                <a:lnTo>
                  <a:pt x="1337530" y="42357"/>
                </a:lnTo>
                <a:close/>
              </a:path>
              <a:path w="1405127" h="548639">
                <a:moveTo>
                  <a:pt x="1405127" y="9143"/>
                </a:moveTo>
                <a:lnTo>
                  <a:pt x="1321307" y="0"/>
                </a:lnTo>
                <a:lnTo>
                  <a:pt x="1332873" y="30197"/>
                </a:lnTo>
                <a:lnTo>
                  <a:pt x="1344167" y="25907"/>
                </a:lnTo>
                <a:lnTo>
                  <a:pt x="1348739" y="38099"/>
                </a:lnTo>
                <a:lnTo>
                  <a:pt x="1348739" y="71627"/>
                </a:lnTo>
                <a:lnTo>
                  <a:pt x="1405127" y="9143"/>
                </a:lnTo>
                <a:close/>
              </a:path>
              <a:path w="1405127" h="548639">
                <a:moveTo>
                  <a:pt x="1348739" y="38099"/>
                </a:moveTo>
                <a:lnTo>
                  <a:pt x="1344167" y="25907"/>
                </a:lnTo>
                <a:lnTo>
                  <a:pt x="1332873" y="30197"/>
                </a:lnTo>
                <a:lnTo>
                  <a:pt x="1337530" y="42357"/>
                </a:lnTo>
                <a:lnTo>
                  <a:pt x="1348739" y="38099"/>
                </a:lnTo>
                <a:close/>
              </a:path>
              <a:path w="1405127" h="548639">
                <a:moveTo>
                  <a:pt x="1348739" y="71627"/>
                </a:moveTo>
                <a:lnTo>
                  <a:pt x="1348739" y="38099"/>
                </a:lnTo>
                <a:lnTo>
                  <a:pt x="1337530" y="42357"/>
                </a:lnTo>
                <a:lnTo>
                  <a:pt x="1348739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221741" y="725933"/>
            <a:ext cx="8119109" cy="587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tabLst>
                <a:tab pos="2504902" algn="l"/>
                <a:tab pos="5268168" algn="l"/>
              </a:tabLst>
            </a:pPr>
            <a:r>
              <a:rPr sz="3800" spc="-15" dirty="0">
                <a:latin typeface="Arial"/>
                <a:cs typeface="Arial"/>
              </a:rPr>
              <a:t>M</a:t>
            </a:r>
            <a:r>
              <a:rPr sz="3800" dirty="0">
                <a:latin typeface="Arial"/>
                <a:cs typeface="Arial"/>
              </a:rPr>
              <a:t>OD</a:t>
            </a:r>
            <a:r>
              <a:rPr sz="3800" spc="-5" dirty="0">
                <a:latin typeface="Arial"/>
                <a:cs typeface="Arial"/>
              </a:rPr>
              <a:t>I</a:t>
            </a:r>
            <a:r>
              <a:rPr sz="3800" spc="-10" dirty="0">
                <a:latin typeface="Arial"/>
                <a:cs typeface="Arial"/>
              </a:rPr>
              <a:t>F</a:t>
            </a:r>
            <a:r>
              <a:rPr sz="3800" spc="-5" dirty="0">
                <a:latin typeface="Arial"/>
                <a:cs typeface="Arial"/>
              </a:rPr>
              <a:t>I</a:t>
            </a:r>
            <a:r>
              <a:rPr sz="3800" spc="-10" dirty="0">
                <a:latin typeface="Arial"/>
                <a:cs typeface="Arial"/>
              </a:rPr>
              <a:t>E</a:t>
            </a:r>
            <a:r>
              <a:rPr sz="3800" dirty="0">
                <a:latin typeface="Arial"/>
                <a:cs typeface="Arial"/>
              </a:rPr>
              <a:t>D	</a:t>
            </a:r>
            <a:r>
              <a:rPr sz="3800" spc="-10" dirty="0">
                <a:latin typeface="Arial"/>
                <a:cs typeface="Arial"/>
              </a:rPr>
              <a:t>SA</a:t>
            </a:r>
            <a:r>
              <a:rPr sz="3800" dirty="0">
                <a:latin typeface="Arial"/>
                <a:cs typeface="Arial"/>
              </a:rPr>
              <a:t>ND</a:t>
            </a:r>
            <a:r>
              <a:rPr sz="3800" spc="5" dirty="0">
                <a:latin typeface="Arial"/>
                <a:cs typeface="Arial"/>
              </a:rPr>
              <a:t>W</a:t>
            </a:r>
            <a:r>
              <a:rPr sz="3800" spc="-5" dirty="0">
                <a:latin typeface="Arial"/>
                <a:cs typeface="Arial"/>
              </a:rPr>
              <a:t>I</a:t>
            </a:r>
            <a:r>
              <a:rPr sz="3800" dirty="0">
                <a:latin typeface="Arial"/>
                <a:cs typeface="Arial"/>
              </a:rPr>
              <a:t>CH	</a:t>
            </a:r>
            <a:r>
              <a:rPr sz="3800" spc="-10" dirty="0">
                <a:latin typeface="Arial"/>
                <a:cs typeface="Arial"/>
              </a:rPr>
              <a:t>TES</a:t>
            </a:r>
            <a:r>
              <a:rPr sz="3800" dirty="0">
                <a:latin typeface="Arial"/>
                <a:cs typeface="Arial"/>
              </a:rPr>
              <a:t>T</a:t>
            </a:r>
            <a:r>
              <a:rPr sz="3800" spc="-5" dirty="0">
                <a:latin typeface="Arial"/>
                <a:cs typeface="Arial"/>
              </a:rPr>
              <a:t>I</a:t>
            </a:r>
            <a:r>
              <a:rPr sz="3800" dirty="0">
                <a:latin typeface="Arial"/>
                <a:cs typeface="Arial"/>
              </a:rPr>
              <a:t>NG</a:t>
            </a:r>
            <a:r>
              <a:rPr sz="3800" spc="-695" dirty="0">
                <a:latin typeface="Arial"/>
                <a:cs typeface="Arial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Do</a:t>
            </a:r>
            <a:r>
              <a:rPr b="1" spc="-10" dirty="0">
                <a:latin typeface="Times New Roman"/>
                <a:cs typeface="Times New Roman"/>
              </a:rPr>
              <a:t>ub</a:t>
            </a:r>
            <a:r>
              <a:rPr b="1" dirty="0">
                <a:latin typeface="Times New Roman"/>
                <a:cs typeface="Times New Roman"/>
              </a:rPr>
              <a:t>le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617710" y="1254253"/>
            <a:ext cx="5918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b="1" spc="-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96840" y="1193284"/>
            <a:ext cx="4925567" cy="542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4024" y="828547"/>
            <a:ext cx="3814826" cy="1226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3478" marR="12696" indent="-860782"/>
            <a:r>
              <a:rPr sz="4100" spc="-45" dirty="0">
                <a:latin typeface="Arial"/>
                <a:cs typeface="Arial"/>
              </a:rPr>
              <a:t>M</a:t>
            </a:r>
            <a:r>
              <a:rPr sz="4100" spc="-25" dirty="0">
                <a:latin typeface="Arial"/>
                <a:cs typeface="Arial"/>
              </a:rPr>
              <a:t>E</a:t>
            </a:r>
            <a:r>
              <a:rPr sz="4100" spc="-41" dirty="0">
                <a:latin typeface="Arial"/>
                <a:cs typeface="Arial"/>
              </a:rPr>
              <a:t>C</a:t>
            </a:r>
            <a:r>
              <a:rPr sz="4100" spc="-25" dirty="0">
                <a:latin typeface="Arial"/>
                <a:cs typeface="Arial"/>
              </a:rPr>
              <a:t>H</a:t>
            </a:r>
            <a:r>
              <a:rPr sz="4100" spc="-36" dirty="0">
                <a:latin typeface="Arial"/>
                <a:cs typeface="Arial"/>
              </a:rPr>
              <a:t>A</a:t>
            </a:r>
            <a:r>
              <a:rPr sz="4100" spc="-41" dirty="0">
                <a:latin typeface="Arial"/>
                <a:cs typeface="Arial"/>
              </a:rPr>
              <a:t>N</a:t>
            </a:r>
            <a:r>
              <a:rPr sz="4100" spc="-15" dirty="0">
                <a:latin typeface="Arial"/>
                <a:cs typeface="Arial"/>
              </a:rPr>
              <a:t>I</a:t>
            </a:r>
            <a:r>
              <a:rPr sz="4100" spc="-41" dirty="0">
                <a:latin typeface="Arial"/>
                <a:cs typeface="Arial"/>
              </a:rPr>
              <a:t>C</a:t>
            </a:r>
            <a:r>
              <a:rPr sz="4100" spc="-25" dirty="0">
                <a:latin typeface="Arial"/>
                <a:cs typeface="Arial"/>
              </a:rPr>
              <a:t>AL</a:t>
            </a:r>
            <a:r>
              <a:rPr sz="4100" spc="-15" dirty="0">
                <a:latin typeface="Arial"/>
                <a:cs typeface="Arial"/>
              </a:rPr>
              <a:t> </a:t>
            </a:r>
            <a:r>
              <a:rPr sz="4100" spc="-36" dirty="0">
                <a:latin typeface="Arial"/>
                <a:cs typeface="Arial"/>
              </a:rPr>
              <a:t>FA</a:t>
            </a:r>
            <a:r>
              <a:rPr sz="4100" spc="-41" dirty="0">
                <a:latin typeface="Arial"/>
                <a:cs typeface="Arial"/>
              </a:rPr>
              <a:t>U</a:t>
            </a:r>
            <a:r>
              <a:rPr sz="4100" spc="-20" dirty="0">
                <a:latin typeface="Arial"/>
                <a:cs typeface="Arial"/>
              </a:rPr>
              <a:t>L</a:t>
            </a:r>
            <a:r>
              <a:rPr sz="4100" spc="-25" dirty="0">
                <a:latin typeface="Arial"/>
                <a:cs typeface="Arial"/>
              </a:rPr>
              <a:t>T</a:t>
            </a:r>
            <a:endParaRPr sz="4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2355725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0352" marR="279310" indent="-533228">
              <a:buClr>
                <a:srgbClr val="7F7F7F"/>
              </a:buClr>
              <a:buFont typeface="Century Gothic"/>
              <a:buAutoNum type="arabicPeriod"/>
              <a:tabLst>
                <a:tab pos="630352" algn="l"/>
              </a:tabLst>
            </a:pP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ar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s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ra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y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ng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di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1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,</a:t>
            </a:r>
            <a:r>
              <a:rPr sz="2000" spc="-29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h 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mp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ng</a:t>
            </a:r>
            <a:endParaRPr sz="2000">
              <a:latin typeface="Century Gothic"/>
              <a:cs typeface="Century Gothic"/>
            </a:endParaRPr>
          </a:p>
          <a:p>
            <a:pPr marL="630352" marR="316128" indent="-577664">
              <a:lnSpc>
                <a:spcPts val="2400"/>
              </a:lnSpc>
              <a:spcBef>
                <a:spcPts val="80"/>
              </a:spcBef>
              <a:tabLst>
                <a:tab pos="630352" algn="l"/>
              </a:tabLst>
            </a:pPr>
            <a:r>
              <a:rPr sz="3300" spc="-15" baseline="-15151" dirty="0">
                <a:solidFill>
                  <a:srgbClr val="0000D4"/>
                </a:solidFill>
                <a:latin typeface="Times New Roman"/>
                <a:cs typeface="Times New Roman"/>
              </a:rPr>
              <a:t>.	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di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 p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 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s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em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a 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n.</a:t>
            </a:r>
            <a:endParaRPr sz="2000">
              <a:latin typeface="Century Gothic"/>
              <a:cs typeface="Century Gothic"/>
            </a:endParaRPr>
          </a:p>
          <a:p>
            <a:pPr marL="630352" marR="647491" indent="-533228">
              <a:spcBef>
                <a:spcPts val="385"/>
              </a:spcBef>
              <a:buClr>
                <a:srgbClr val="7F7F7F"/>
              </a:buClr>
              <a:buFont typeface="Century Gothic"/>
              <a:buAutoNum type="arabicPeriod" startAt="2"/>
              <a:tabLst>
                <a:tab pos="630352" algn="l"/>
              </a:tabLst>
            </a:pP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La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2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 p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7F7F7F"/>
                </a:solidFill>
                <a:latin typeface="Century Gothic"/>
                <a:cs typeface="Century Gothic"/>
              </a:rPr>
              <a:t>(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v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s,</a:t>
            </a:r>
            <a:r>
              <a:rPr sz="2000" spc="-29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bs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)</a:t>
            </a:r>
            <a:endParaRPr sz="2000">
              <a:latin typeface="Century Gothic"/>
              <a:cs typeface="Century Gothic"/>
            </a:endParaRPr>
          </a:p>
          <a:p>
            <a:pPr marL="630352" marR="426583" indent="-533228" algn="just">
              <a:spcBef>
                <a:spcPts val="480"/>
              </a:spcBef>
              <a:buClr>
                <a:srgbClr val="7F7F7F"/>
              </a:buClr>
              <a:buFont typeface="Century Gothic"/>
              <a:buAutoNum type="arabicPeriod" startAt="2"/>
              <a:tabLst>
                <a:tab pos="630352" algn="l"/>
              </a:tabLst>
            </a:pP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La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f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nc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2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: 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fi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si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 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c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ng m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em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mp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ng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d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0352" marR="426583" indent="-533228">
              <a:lnSpc>
                <a:spcPct val="100099"/>
              </a:lnSpc>
              <a:buClr>
                <a:srgbClr val="7F7F7F"/>
              </a:buClr>
              <a:buFont typeface="Century Gothic"/>
              <a:buAutoNum type="arabicPeriod" startAt="4"/>
              <a:tabLst>
                <a:tab pos="630352" algn="l"/>
              </a:tabLst>
            </a:pP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uk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s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ct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ti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: 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fi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si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 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c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ng m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em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mp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 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0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ng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d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uj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630352" indent="-533228">
              <a:spcBef>
                <a:spcPts val="425"/>
              </a:spcBef>
              <a:buClr>
                <a:srgbClr val="7F7F7F"/>
              </a:buClr>
              <a:buFont typeface="Century Gothic"/>
              <a:buAutoNum type="arabicPeriod" startAt="4"/>
              <a:tabLst>
                <a:tab pos="630352" algn="l"/>
              </a:tabLst>
            </a:pP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uk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f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c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marL="630352" marR="434835" indent="-533228">
              <a:spcBef>
                <a:spcPts val="444"/>
              </a:spcBef>
              <a:tabLst>
                <a:tab pos="630352" algn="l"/>
              </a:tabLst>
            </a:pP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6.	S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co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c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s 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 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c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v</a:t>
            </a:r>
            <a:r>
              <a:rPr sz="18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ta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s 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sz="18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 marL="630352" marR="458323" indent="-533228">
              <a:spcBef>
                <a:spcPts val="440"/>
              </a:spcBef>
              <a:tabLst>
                <a:tab pos="630352" algn="l"/>
                <a:tab pos="2606470" algn="l"/>
              </a:tabLst>
            </a:pP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7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.	</a:t>
            </a:r>
            <a:r>
              <a:rPr sz="1800" spc="-29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gi</a:t>
            </a:r>
            <a:r>
              <a:rPr sz="1800" spc="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1	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o 6 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18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i 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s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18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sz="18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  <a:spcBef>
                <a:spcPts val="31"/>
              </a:spcBef>
            </a:pPr>
            <a:endParaRPr sz="1000"/>
          </a:p>
          <a:p>
            <a:pPr marL="630352" marR="487523" indent="-533228">
              <a:lnSpc>
                <a:spcPct val="100200"/>
              </a:lnSpc>
            </a:pPr>
            <a:r>
              <a:rPr sz="1800" spc="-2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 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h m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if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-2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rr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s d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18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m 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ko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f</a:t>
            </a:r>
            <a:r>
              <a:rPr sz="18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-2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1800" spc="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1800" spc="-1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po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ya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g </a:t>
            </a:r>
            <a:r>
              <a:rPr sz="18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1800" spc="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1800" spc="-5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3625" y="2139698"/>
            <a:ext cx="4361687" cy="4512563"/>
          </a:xfrm>
          <a:custGeom>
            <a:avLst/>
            <a:gdLst/>
            <a:ahLst/>
            <a:cxnLst/>
            <a:rect l="l" t="t" r="r" b="b"/>
            <a:pathLst>
              <a:path w="4361687" h="4512563">
                <a:moveTo>
                  <a:pt x="0" y="0"/>
                </a:moveTo>
                <a:lnTo>
                  <a:pt x="0" y="4512563"/>
                </a:lnTo>
                <a:lnTo>
                  <a:pt x="4361687" y="4512563"/>
                </a:lnTo>
                <a:lnTo>
                  <a:pt x="4361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7425" y="2063497"/>
            <a:ext cx="4361687" cy="4512563"/>
          </a:xfrm>
          <a:custGeom>
            <a:avLst/>
            <a:gdLst/>
            <a:ahLst/>
            <a:cxnLst/>
            <a:rect l="l" t="t" r="r" b="b"/>
            <a:pathLst>
              <a:path w="4361687" h="4512563">
                <a:moveTo>
                  <a:pt x="0" y="0"/>
                </a:moveTo>
                <a:lnTo>
                  <a:pt x="0" y="4512563"/>
                </a:lnTo>
                <a:lnTo>
                  <a:pt x="4361687" y="4512563"/>
                </a:lnTo>
                <a:lnTo>
                  <a:pt x="4361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7424" y="2063495"/>
            <a:ext cx="4363211" cy="4514087"/>
          </a:xfrm>
          <a:custGeom>
            <a:avLst/>
            <a:gdLst/>
            <a:ahLst/>
            <a:cxnLst/>
            <a:rect l="l" t="t" r="r" b="b"/>
            <a:pathLst>
              <a:path w="4363211" h="4514087">
                <a:moveTo>
                  <a:pt x="0" y="0"/>
                </a:moveTo>
                <a:lnTo>
                  <a:pt x="0" y="4514087"/>
                </a:lnTo>
                <a:lnTo>
                  <a:pt x="4363211" y="4514087"/>
                </a:lnTo>
                <a:lnTo>
                  <a:pt x="436321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2261" y="2111248"/>
            <a:ext cx="4010025" cy="37858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5924" marR="12696" indent="-533228"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000" dirty="0">
                <a:latin typeface="Century Gothic"/>
                <a:cs typeface="Century Gothic"/>
              </a:rPr>
              <a:t>B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ar</a:t>
            </a:r>
            <a:r>
              <a:rPr sz="2000" spc="-15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5" dirty="0">
                <a:latin typeface="Century Gothic"/>
                <a:cs typeface="Century Gothic"/>
              </a:rPr>
              <a:t> s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ra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y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ng </a:t>
            </a:r>
            <a:r>
              <a:rPr sz="2000" spc="-10" dirty="0">
                <a:latin typeface="Century Gothic"/>
                <a:cs typeface="Century Gothic"/>
              </a:rPr>
              <a:t>di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10" dirty="0">
                <a:latin typeface="Century Gothic"/>
                <a:cs typeface="Century Gothic"/>
              </a:rPr>
              <a:t>h</a:t>
            </a:r>
            <a:r>
              <a:rPr sz="2000" dirty="0">
                <a:latin typeface="Century Gothic"/>
                <a:cs typeface="Century Gothic"/>
              </a:rPr>
              <a:t>,</a:t>
            </a:r>
            <a:r>
              <a:rPr sz="2000" spc="-29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h k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mp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ng 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di</a:t>
            </a:r>
            <a:r>
              <a:rPr sz="2000" dirty="0">
                <a:latin typeface="Century Gothic"/>
                <a:cs typeface="Century Gothic"/>
              </a:rPr>
              <a:t>uj</a:t>
            </a:r>
            <a:r>
              <a:rPr sz="2000" spc="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.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uj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t 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 s</a:t>
            </a:r>
            <a:r>
              <a:rPr sz="2000" spc="-1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a k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m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n.</a:t>
            </a:r>
            <a:endParaRPr sz="2000">
              <a:latin typeface="Century Gothic"/>
              <a:cs typeface="Century Gothic"/>
            </a:endParaRPr>
          </a:p>
          <a:p>
            <a:pPr marL="545924" marR="380242" indent="-533228">
              <a:spcBef>
                <a:spcPts val="465"/>
              </a:spcBef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000" spc="-5" dirty="0">
                <a:latin typeface="Century Gothic"/>
                <a:cs typeface="Century Gothic"/>
              </a:rPr>
              <a:t>La</a:t>
            </a:r>
            <a:r>
              <a:rPr sz="2000" spc="-15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5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 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uj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10" dirty="0">
                <a:latin typeface="Century Gothic"/>
                <a:cs typeface="Century Gothic"/>
              </a:rPr>
              <a:t> </a:t>
            </a:r>
            <a:r>
              <a:rPr sz="2000" spc="-2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15" dirty="0">
                <a:latin typeface="Century Gothic"/>
                <a:cs typeface="Century Gothic"/>
              </a:rPr>
              <a:t>b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r</a:t>
            </a:r>
            <a:r>
              <a:rPr sz="2000" dirty="0">
                <a:latin typeface="Century Gothic"/>
                <a:cs typeface="Century Gothic"/>
              </a:rPr>
              <a:t>s,</a:t>
            </a:r>
            <a:r>
              <a:rPr sz="2000" spc="-29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spc="-15" dirty="0">
                <a:latin typeface="Century Gothic"/>
                <a:cs typeface="Century Gothic"/>
              </a:rPr>
              <a:t>bs</a:t>
            </a:r>
            <a:r>
              <a:rPr sz="2000" dirty="0">
                <a:latin typeface="Century Gothic"/>
                <a:cs typeface="Century Gothic"/>
              </a:rPr>
              <a:t>)</a:t>
            </a:r>
            <a:endParaRPr sz="2000">
              <a:latin typeface="Century Gothic"/>
              <a:cs typeface="Century Gothic"/>
            </a:endParaRPr>
          </a:p>
          <a:p>
            <a:pPr marL="545924" indent="-533228">
              <a:spcBef>
                <a:spcPts val="480"/>
              </a:spcBef>
              <a:buClr>
                <a:srgbClr val="4C4C4C"/>
              </a:buClr>
              <a:buFont typeface="Century Gothic"/>
              <a:buAutoNum type="arabicPeriod"/>
              <a:tabLst>
                <a:tab pos="545289" algn="l"/>
              </a:tabLst>
            </a:pPr>
            <a:r>
              <a:rPr sz="2000" spc="-5" dirty="0">
                <a:latin typeface="Century Gothic"/>
                <a:cs typeface="Century Gothic"/>
              </a:rPr>
              <a:t>La</a:t>
            </a:r>
            <a:r>
              <a:rPr sz="2000" spc="-15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f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spc="-15" dirty="0">
                <a:latin typeface="Century Gothic"/>
                <a:cs typeface="Century Gothic"/>
              </a:rPr>
              <a:t>nc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spc="-25" dirty="0">
                <a:latin typeface="Century Gothic"/>
                <a:cs typeface="Century Gothic"/>
              </a:rPr>
              <a:t>s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5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400"/>
          </a:p>
          <a:p>
            <a:pPr marL="545924" marR="159333"/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uji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2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mp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ng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uj</a:t>
            </a:r>
            <a:r>
              <a:rPr sz="2000" spc="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03620" y="2139698"/>
            <a:ext cx="4361687" cy="4512563"/>
          </a:xfrm>
          <a:custGeom>
            <a:avLst/>
            <a:gdLst/>
            <a:ahLst/>
            <a:cxnLst/>
            <a:rect l="l" t="t" r="r" b="b"/>
            <a:pathLst>
              <a:path w="4361687" h="4512563">
                <a:moveTo>
                  <a:pt x="0" y="0"/>
                </a:moveTo>
                <a:lnTo>
                  <a:pt x="0" y="4512563"/>
                </a:lnTo>
                <a:lnTo>
                  <a:pt x="4361687" y="4512563"/>
                </a:lnTo>
                <a:lnTo>
                  <a:pt x="4361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7419" y="2063497"/>
            <a:ext cx="4361687" cy="4512563"/>
          </a:xfrm>
          <a:custGeom>
            <a:avLst/>
            <a:gdLst/>
            <a:ahLst/>
            <a:cxnLst/>
            <a:rect l="l" t="t" r="r" b="b"/>
            <a:pathLst>
              <a:path w="4361687" h="4512563">
                <a:moveTo>
                  <a:pt x="0" y="0"/>
                </a:moveTo>
                <a:lnTo>
                  <a:pt x="0" y="4512563"/>
                </a:lnTo>
                <a:lnTo>
                  <a:pt x="4361687" y="4512563"/>
                </a:lnTo>
                <a:lnTo>
                  <a:pt x="4361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7419" y="2063495"/>
            <a:ext cx="4363211" cy="4514087"/>
          </a:xfrm>
          <a:custGeom>
            <a:avLst/>
            <a:gdLst/>
            <a:ahLst/>
            <a:cxnLst/>
            <a:rect l="l" t="t" r="r" b="b"/>
            <a:pathLst>
              <a:path w="4363211" h="4514087">
                <a:moveTo>
                  <a:pt x="0" y="0"/>
                </a:moveTo>
                <a:lnTo>
                  <a:pt x="0" y="4514087"/>
                </a:lnTo>
                <a:lnTo>
                  <a:pt x="4363211" y="4514087"/>
                </a:lnTo>
                <a:lnTo>
                  <a:pt x="4363211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2255" y="2110464"/>
            <a:ext cx="3863339" cy="36722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5924" marR="12696" indent="-533228">
              <a:lnSpc>
                <a:spcPct val="100099"/>
              </a:lnSpc>
              <a:buClr>
                <a:srgbClr val="4C4C4C"/>
              </a:buClr>
              <a:buFont typeface="Century Gothic"/>
              <a:buAutoNum type="arabicPeriod" startAt="4"/>
              <a:tabLst>
                <a:tab pos="545289" algn="l"/>
              </a:tabLst>
            </a:pPr>
            <a:r>
              <a:rPr spc="-5" dirty="0">
                <a:latin typeface="Century Gothic"/>
                <a:cs typeface="Century Gothic"/>
              </a:rPr>
              <a:t>L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5" dirty="0">
                <a:latin typeface="Century Gothic"/>
                <a:cs typeface="Century Gothic"/>
              </a:rPr>
              <a:t>k</a:t>
            </a:r>
            <a:r>
              <a:rPr spc="-5" dirty="0">
                <a:latin typeface="Century Gothic"/>
                <a:cs typeface="Century Gothic"/>
              </a:rPr>
              <a:t>uk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s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10" dirty="0">
                <a:latin typeface="Century Gothic"/>
                <a:cs typeface="Century Gothic"/>
              </a:rPr>
              <a:t>ct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l</a:t>
            </a:r>
            <a:r>
              <a:rPr spc="-10" dirty="0">
                <a:latin typeface="Century Gothic"/>
                <a:cs typeface="Century Gothic"/>
              </a:rPr>
              <a:t> 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spc="10" dirty="0">
                <a:latin typeface="Century Gothic"/>
                <a:cs typeface="Century Gothic"/>
              </a:rPr>
              <a:t>ti</a:t>
            </a:r>
            <a:r>
              <a:rPr spc="-10" dirty="0">
                <a:latin typeface="Century Gothic"/>
                <a:cs typeface="Century Gothic"/>
              </a:rPr>
              <a:t>n</a:t>
            </a:r>
            <a:r>
              <a:rPr dirty="0">
                <a:latin typeface="Century Gothic"/>
                <a:cs typeface="Century Gothic"/>
              </a:rPr>
              <a:t>g</a:t>
            </a:r>
            <a:r>
              <a:rPr spc="-5" dirty="0">
                <a:latin typeface="Century Gothic"/>
                <a:cs typeface="Century Gothic"/>
              </a:rPr>
              <a:t>: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fi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t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t </a:t>
            </a:r>
            <a:r>
              <a:rPr sz="2000" spc="-5" dirty="0">
                <a:latin typeface="Century Gothic"/>
                <a:cs typeface="Century Gothic"/>
              </a:rPr>
              <a:t>c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ng 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uji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2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mp</a:t>
            </a:r>
            <a:r>
              <a:rPr sz="2000" spc="-5" dirty="0">
                <a:latin typeface="Century Gothic"/>
                <a:cs typeface="Century Gothic"/>
              </a:rPr>
              <a:t>o</a:t>
            </a:r>
            <a:r>
              <a:rPr sz="2000" spc="-15" dirty="0">
                <a:latin typeface="Century Gothic"/>
                <a:cs typeface="Century Gothic"/>
              </a:rPr>
              <a:t>n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ng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uj</a:t>
            </a:r>
            <a:r>
              <a:rPr sz="2000" spc="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545924" indent="-533228">
              <a:spcBef>
                <a:spcPts val="425"/>
              </a:spcBef>
              <a:buClr>
                <a:srgbClr val="4C4C4C"/>
              </a:buClr>
              <a:buFont typeface="Century Gothic"/>
              <a:buAutoNum type="arabicPeriod" startAt="4"/>
              <a:tabLst>
                <a:tab pos="545289" algn="l"/>
              </a:tabLst>
            </a:pPr>
            <a:r>
              <a:rPr spc="-5" dirty="0">
                <a:latin typeface="Century Gothic"/>
                <a:cs typeface="Century Gothic"/>
              </a:rPr>
              <a:t>L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5" dirty="0">
                <a:latin typeface="Century Gothic"/>
                <a:cs typeface="Century Gothic"/>
              </a:rPr>
              <a:t>k</a:t>
            </a:r>
            <a:r>
              <a:rPr spc="-5" dirty="0">
                <a:latin typeface="Century Gothic"/>
                <a:cs typeface="Century Gothic"/>
              </a:rPr>
              <a:t>uk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5" dirty="0">
                <a:latin typeface="Century Gothic"/>
                <a:cs typeface="Century Gothic"/>
              </a:rPr>
              <a:t>p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spc="10" dirty="0">
                <a:latin typeface="Century Gothic"/>
                <a:cs typeface="Century Gothic"/>
              </a:rPr>
              <a:t>f</a:t>
            </a:r>
            <a:r>
              <a:rPr spc="-5" dirty="0">
                <a:latin typeface="Century Gothic"/>
                <a:cs typeface="Century Gothic"/>
              </a:rPr>
              <a:t>o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m</a:t>
            </a:r>
            <a:r>
              <a:rPr spc="-10" dirty="0">
                <a:latin typeface="Century Gothic"/>
                <a:cs typeface="Century Gothic"/>
              </a:rPr>
              <a:t>an</a:t>
            </a:r>
            <a:r>
              <a:rPr spc="-5" dirty="0">
                <a:latin typeface="Century Gothic"/>
                <a:cs typeface="Century Gothic"/>
              </a:rPr>
              <a:t>c</a:t>
            </a:r>
            <a:r>
              <a:rPr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dirty="0">
                <a:latin typeface="Century Gothic"/>
                <a:cs typeface="Century Gothic"/>
              </a:rPr>
              <a:t>s</a:t>
            </a:r>
            <a:endParaRPr>
              <a:latin typeface="Century Gothic"/>
              <a:cs typeface="Century Gothic"/>
            </a:endParaRPr>
          </a:p>
          <a:p>
            <a:pPr marL="545924" marR="20948" indent="-533228">
              <a:spcBef>
                <a:spcPts val="444"/>
              </a:spcBef>
              <a:tabLst>
                <a:tab pos="545289" algn="l"/>
              </a:tabLst>
            </a:pPr>
            <a:r>
              <a:rPr spc="-5" dirty="0">
                <a:solidFill>
                  <a:srgbClr val="4C4C4C"/>
                </a:solidFill>
                <a:latin typeface="Century Gothic"/>
                <a:cs typeface="Century Gothic"/>
              </a:rPr>
              <a:t>6.	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dirty="0">
                <a:latin typeface="Century Gothic"/>
                <a:cs typeface="Century Gothic"/>
              </a:rPr>
              <a:t>m</a:t>
            </a:r>
            <a:r>
              <a:rPr spc="-5" dirty="0">
                <a:latin typeface="Century Gothic"/>
                <a:cs typeface="Century Gothic"/>
              </a:rPr>
              <a:t>p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co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t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5" dirty="0">
                <a:latin typeface="Century Gothic"/>
                <a:cs typeface="Century Gothic"/>
              </a:rPr>
              <a:t>s</a:t>
            </a:r>
            <a:r>
              <a:rPr dirty="0">
                <a:latin typeface="Century Gothic"/>
                <a:cs typeface="Century Gothic"/>
              </a:rPr>
              <a:t>t</a:t>
            </a:r>
            <a:r>
              <a:rPr spc="-5" dirty="0">
                <a:latin typeface="Century Gothic"/>
                <a:cs typeface="Century Gothic"/>
              </a:rPr>
              <a:t> c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5" dirty="0">
                <a:latin typeface="Century Gothic"/>
                <a:cs typeface="Century Gothic"/>
              </a:rPr>
              <a:t>s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s </a:t>
            </a:r>
            <a:r>
              <a:rPr spc="10" dirty="0">
                <a:latin typeface="Century Gothic"/>
                <a:cs typeface="Century Gothic"/>
              </a:rPr>
              <a:t>d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n 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-5" dirty="0">
                <a:latin typeface="Century Gothic"/>
                <a:cs typeface="Century Gothic"/>
              </a:rPr>
              <a:t>c</a:t>
            </a:r>
            <a:r>
              <a:rPr spc="-10" dirty="0">
                <a:latin typeface="Century Gothic"/>
                <a:cs typeface="Century Gothic"/>
              </a:rPr>
              <a:t>t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spc="5" dirty="0">
                <a:latin typeface="Century Gothic"/>
                <a:cs typeface="Century Gothic"/>
              </a:rPr>
              <a:t>v</a:t>
            </a:r>
            <a:r>
              <a:rPr spc="20" dirty="0">
                <a:latin typeface="Century Gothic"/>
                <a:cs typeface="Century Gothic"/>
              </a:rPr>
              <a:t>i</a:t>
            </a:r>
            <a:r>
              <a:rPr spc="-10" dirty="0">
                <a:latin typeface="Century Gothic"/>
                <a:cs typeface="Century Gothic"/>
              </a:rPr>
              <a:t>ta</a:t>
            </a:r>
            <a:r>
              <a:rPr dirty="0">
                <a:latin typeface="Century Gothic"/>
                <a:cs typeface="Century Gothic"/>
              </a:rPr>
              <a:t>s </a:t>
            </a:r>
            <a:r>
              <a:rPr spc="-5" dirty="0">
                <a:latin typeface="Century Gothic"/>
                <a:cs typeface="Century Gothic"/>
              </a:rPr>
              <a:t>p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5" dirty="0">
                <a:latin typeface="Century Gothic"/>
                <a:cs typeface="Century Gothic"/>
              </a:rPr>
              <a:t>n</a:t>
            </a:r>
            <a:r>
              <a:rPr dirty="0">
                <a:latin typeface="Century Gothic"/>
                <a:cs typeface="Century Gothic"/>
              </a:rPr>
              <a:t>g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-10" dirty="0">
                <a:latin typeface="Century Gothic"/>
                <a:cs typeface="Century Gothic"/>
              </a:rPr>
              <a:t>j</a:t>
            </a:r>
            <a:r>
              <a:rPr spc="20" dirty="0">
                <a:latin typeface="Century Gothic"/>
                <a:cs typeface="Century Gothic"/>
              </a:rPr>
              <a:t>i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5"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.</a:t>
            </a:r>
            <a:endParaRPr>
              <a:latin typeface="Century Gothic"/>
              <a:cs typeface="Century Gothic"/>
            </a:endParaRPr>
          </a:p>
          <a:p>
            <a:pPr marL="545924" marR="44435" indent="-533228">
              <a:spcBef>
                <a:spcPts val="444"/>
              </a:spcBef>
              <a:tabLst>
                <a:tab pos="545289" algn="l"/>
                <a:tab pos="2521407" algn="l"/>
              </a:tabLst>
            </a:pPr>
            <a:r>
              <a:rPr spc="5" dirty="0">
                <a:solidFill>
                  <a:srgbClr val="4C4C4C"/>
                </a:solidFill>
                <a:latin typeface="Century Gothic"/>
                <a:cs typeface="Century Gothic"/>
              </a:rPr>
              <a:t>7</a:t>
            </a:r>
            <a:r>
              <a:rPr spc="-5" dirty="0">
                <a:solidFill>
                  <a:srgbClr val="4C4C4C"/>
                </a:solidFill>
                <a:latin typeface="Century Gothic"/>
                <a:cs typeface="Century Gothic"/>
              </a:rPr>
              <a:t>.	</a:t>
            </a:r>
            <a:r>
              <a:rPr spc="-29" dirty="0">
                <a:latin typeface="Century Gothic"/>
                <a:cs typeface="Century Gothic"/>
              </a:rPr>
              <a:t>U</a:t>
            </a:r>
            <a:r>
              <a:rPr spc="10" dirty="0">
                <a:latin typeface="Century Gothic"/>
                <a:cs typeface="Century Gothic"/>
              </a:rPr>
              <a:t>l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spc="-10" dirty="0">
                <a:latin typeface="Century Gothic"/>
                <a:cs typeface="Century Gothic"/>
              </a:rPr>
              <a:t>n</a:t>
            </a:r>
            <a:r>
              <a:rPr dirty="0">
                <a:latin typeface="Century Gothic"/>
                <a:cs typeface="Century Gothic"/>
              </a:rPr>
              <a:t>gi</a:t>
            </a:r>
            <a:r>
              <a:rPr spc="15" dirty="0">
                <a:latin typeface="Century Gothic"/>
                <a:cs typeface="Century Gothic"/>
              </a:rPr>
              <a:t> </a:t>
            </a:r>
            <a:r>
              <a:rPr spc="10" dirty="0">
                <a:latin typeface="Century Gothic"/>
                <a:cs typeface="Century Gothic"/>
              </a:rPr>
              <a:t>l</a:t>
            </a:r>
            <a:r>
              <a:rPr spc="-10" dirty="0">
                <a:latin typeface="Century Gothic"/>
                <a:cs typeface="Century Gothic"/>
              </a:rPr>
              <a:t>an</a:t>
            </a:r>
            <a:r>
              <a:rPr dirty="0">
                <a:latin typeface="Century Gothic"/>
                <a:cs typeface="Century Gothic"/>
              </a:rPr>
              <a:t>g</a:t>
            </a:r>
            <a:r>
              <a:rPr spc="-5" dirty="0">
                <a:latin typeface="Century Gothic"/>
                <a:cs typeface="Century Gothic"/>
              </a:rPr>
              <a:t>k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h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1	</a:t>
            </a:r>
            <a:r>
              <a:rPr spc="-10" dirty="0">
                <a:latin typeface="Century Gothic"/>
                <a:cs typeface="Century Gothic"/>
              </a:rPr>
              <a:t>t</a:t>
            </a:r>
            <a:r>
              <a:rPr dirty="0">
                <a:latin typeface="Century Gothic"/>
                <a:cs typeface="Century Gothic"/>
              </a:rPr>
              <a:t>o 6 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m</a:t>
            </a:r>
            <a:r>
              <a:rPr spc="5" dirty="0">
                <a:latin typeface="Century Gothic"/>
                <a:cs typeface="Century Gothic"/>
              </a:rPr>
              <a:t>p</a:t>
            </a:r>
            <a:r>
              <a:rPr spc="-2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i </a:t>
            </a:r>
            <a:r>
              <a:rPr spc="-5" dirty="0">
                <a:latin typeface="Century Gothic"/>
                <a:cs typeface="Century Gothic"/>
              </a:rPr>
              <a:t>k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5" dirty="0">
                <a:latin typeface="Century Gothic"/>
                <a:cs typeface="Century Gothic"/>
              </a:rPr>
              <a:t>s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10" dirty="0">
                <a:latin typeface="Century Gothic"/>
                <a:cs typeface="Century Gothic"/>
              </a:rPr>
              <a:t>l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spc="5" dirty="0">
                <a:latin typeface="Century Gothic"/>
                <a:cs typeface="Century Gothic"/>
              </a:rPr>
              <a:t>u</a:t>
            </a:r>
            <a:r>
              <a:rPr spc="-10" dirty="0">
                <a:latin typeface="Century Gothic"/>
                <a:cs typeface="Century Gothic"/>
              </a:rPr>
              <a:t>h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s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dirty="0">
                <a:latin typeface="Century Gothic"/>
                <a:cs typeface="Century Gothic"/>
              </a:rPr>
              <a:t>t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dirty="0">
                <a:latin typeface="Century Gothic"/>
                <a:cs typeface="Century Gothic"/>
              </a:rPr>
              <a:t>m</a:t>
            </a:r>
            <a:r>
              <a:rPr spc="5" dirty="0">
                <a:latin typeface="Century Gothic"/>
                <a:cs typeface="Century Gothic"/>
              </a:rPr>
              <a:t> 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20" dirty="0">
                <a:latin typeface="Century Gothic"/>
                <a:cs typeface="Century Gothic"/>
              </a:rPr>
              <a:t>i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-10" dirty="0">
                <a:latin typeface="Century Gothic"/>
                <a:cs typeface="Century Gothic"/>
              </a:rPr>
              <a:t>j</a:t>
            </a:r>
            <a:r>
              <a:rPr spc="20" dirty="0">
                <a:latin typeface="Century Gothic"/>
                <a:cs typeface="Century Gothic"/>
              </a:rPr>
              <a:t>i</a:t>
            </a:r>
            <a:r>
              <a:rPr spc="-5" dirty="0">
                <a:latin typeface="Century Gothic"/>
                <a:cs typeface="Century Gothic"/>
              </a:rPr>
              <a:t>.</a:t>
            </a:r>
            <a:endParaRPr>
              <a:latin typeface="Century Gothic"/>
              <a:cs typeface="Century Gothic"/>
            </a:endParaRPr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</a:pPr>
            <a:endParaRPr sz="1000"/>
          </a:p>
          <a:p>
            <a:pPr>
              <a:lnSpc>
                <a:spcPts val="999"/>
              </a:lnSpc>
              <a:spcBef>
                <a:spcPts val="23"/>
              </a:spcBef>
            </a:pPr>
            <a:endParaRPr sz="1000"/>
          </a:p>
          <a:p>
            <a:pPr marL="545924" marR="73636" indent="-533228">
              <a:lnSpc>
                <a:spcPct val="100600"/>
              </a:lnSpc>
            </a:pPr>
            <a:r>
              <a:rPr spc="-25" dirty="0">
                <a:latin typeface="Century Gothic"/>
                <a:cs typeface="Century Gothic"/>
              </a:rPr>
              <a:t>T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5" dirty="0">
                <a:latin typeface="Century Gothic"/>
                <a:cs typeface="Century Gothic"/>
              </a:rPr>
              <a:t>j</a:t>
            </a:r>
            <a:r>
              <a:rPr spc="-5" dirty="0">
                <a:latin typeface="Century Gothic"/>
                <a:cs typeface="Century Gothic"/>
              </a:rPr>
              <a:t>u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spc="-10" dirty="0">
                <a:latin typeface="Century Gothic"/>
                <a:cs typeface="Century Gothic"/>
              </a:rPr>
              <a:t>n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g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t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spc="-5" dirty="0">
                <a:latin typeface="Century Gothic"/>
                <a:cs typeface="Century Gothic"/>
              </a:rPr>
              <a:t>o</a:t>
            </a:r>
            <a:r>
              <a:rPr dirty="0">
                <a:latin typeface="Century Gothic"/>
                <a:cs typeface="Century Gothic"/>
              </a:rPr>
              <a:t>n</a:t>
            </a:r>
            <a:r>
              <a:rPr spc="-5" dirty="0">
                <a:latin typeface="Century Gothic"/>
                <a:cs typeface="Century Gothic"/>
              </a:rPr>
              <a:t> 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dirty="0">
                <a:latin typeface="Century Gothic"/>
                <a:cs typeface="Century Gothic"/>
              </a:rPr>
              <a:t>t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spc="-10" dirty="0">
                <a:latin typeface="Century Gothic"/>
                <a:cs typeface="Century Gothic"/>
              </a:rPr>
              <a:t>n</a:t>
            </a:r>
            <a:r>
              <a:rPr dirty="0">
                <a:latin typeface="Century Gothic"/>
                <a:cs typeface="Century Gothic"/>
              </a:rPr>
              <a:t>g</a:t>
            </a:r>
            <a:r>
              <a:rPr spc="-10" dirty="0">
                <a:latin typeface="Century Gothic"/>
                <a:cs typeface="Century Gothic"/>
              </a:rPr>
              <a:t> a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-5" dirty="0">
                <a:latin typeface="Century Gothic"/>
                <a:cs typeface="Century Gothic"/>
              </a:rPr>
              <a:t>l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h m</a:t>
            </a:r>
            <a:r>
              <a:rPr spc="-10" dirty="0">
                <a:latin typeface="Century Gothic"/>
                <a:cs typeface="Century Gothic"/>
              </a:rPr>
              <a:t>en</a:t>
            </a:r>
            <a:r>
              <a:rPr dirty="0">
                <a:latin typeface="Century Gothic"/>
                <a:cs typeface="Century Gothic"/>
              </a:rPr>
              <a:t>g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5" dirty="0">
                <a:latin typeface="Century Gothic"/>
                <a:cs typeface="Century Gothic"/>
              </a:rPr>
              <a:t>e</a:t>
            </a:r>
            <a:r>
              <a:rPr spc="-10" dirty="0">
                <a:latin typeface="Century Gothic"/>
                <a:cs typeface="Century Gothic"/>
              </a:rPr>
              <a:t>n</a:t>
            </a:r>
            <a:r>
              <a:rPr spc="10" dirty="0">
                <a:latin typeface="Century Gothic"/>
                <a:cs typeface="Century Gothic"/>
              </a:rPr>
              <a:t>t</a:t>
            </a:r>
            <a:r>
              <a:rPr spc="-5" dirty="0">
                <a:latin typeface="Century Gothic"/>
                <a:cs typeface="Century Gothic"/>
              </a:rPr>
              <a:t>if</a:t>
            </a:r>
            <a:r>
              <a:rPr spc="10" dirty="0">
                <a:latin typeface="Century Gothic"/>
                <a:cs typeface="Century Gothic"/>
              </a:rPr>
              <a:t>i</a:t>
            </a:r>
            <a:r>
              <a:rPr spc="-20" dirty="0">
                <a:latin typeface="Century Gothic"/>
                <a:cs typeface="Century Gothic"/>
              </a:rPr>
              <a:t>k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-5" dirty="0">
                <a:latin typeface="Century Gothic"/>
                <a:cs typeface="Century Gothic"/>
              </a:rPr>
              <a:t>s</a:t>
            </a:r>
            <a:r>
              <a:rPr dirty="0">
                <a:latin typeface="Century Gothic"/>
                <a:cs typeface="Century Gothic"/>
              </a:rPr>
              <a:t>i</a:t>
            </a:r>
            <a:r>
              <a:rPr spc="15" dirty="0">
                <a:latin typeface="Century Gothic"/>
                <a:cs typeface="Century Gothic"/>
              </a:rPr>
              <a:t> </a:t>
            </a:r>
            <a:r>
              <a:rPr spc="-10" dirty="0">
                <a:latin typeface="Century Gothic"/>
                <a:cs typeface="Century Gothic"/>
              </a:rPr>
              <a:t>e</a:t>
            </a:r>
            <a:r>
              <a:rPr spc="-15" dirty="0">
                <a:latin typeface="Century Gothic"/>
                <a:cs typeface="Century Gothic"/>
              </a:rPr>
              <a:t>rr</a:t>
            </a:r>
            <a:r>
              <a:rPr spc="-5" dirty="0">
                <a:latin typeface="Century Gothic"/>
                <a:cs typeface="Century Gothic"/>
              </a:rPr>
              <a:t>o</a:t>
            </a:r>
            <a:r>
              <a:rPr spc="-15" dirty="0">
                <a:latin typeface="Century Gothic"/>
                <a:cs typeface="Century Gothic"/>
              </a:rPr>
              <a:t>r</a:t>
            </a:r>
            <a:r>
              <a:rPr dirty="0">
                <a:latin typeface="Century Gothic"/>
                <a:cs typeface="Century Gothic"/>
              </a:rPr>
              <a:t>s d</a:t>
            </a:r>
            <a:r>
              <a:rPr spc="-10" dirty="0">
                <a:latin typeface="Century Gothic"/>
                <a:cs typeface="Century Gothic"/>
              </a:rPr>
              <a:t>a</a:t>
            </a:r>
            <a:r>
              <a:rPr spc="10" dirty="0">
                <a:latin typeface="Century Gothic"/>
                <a:cs typeface="Century Gothic"/>
              </a:rPr>
              <a:t>l</a:t>
            </a:r>
            <a:r>
              <a:rPr spc="-2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m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45656" y="6048755"/>
            <a:ext cx="55816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pc="-10" dirty="0">
                <a:latin typeface="Century Gothic"/>
                <a:cs typeface="Century Gothic"/>
              </a:rPr>
              <a:t>a</a:t>
            </a:r>
            <a:r>
              <a:rPr dirty="0">
                <a:latin typeface="Century Gothic"/>
                <a:cs typeface="Century Gothic"/>
              </a:rPr>
              <a:t>d</a:t>
            </a:r>
            <a:r>
              <a:rPr spc="5" dirty="0">
                <a:latin typeface="Century Gothic"/>
                <a:cs typeface="Century Gothic"/>
              </a:rPr>
              <a:t>a</a:t>
            </a:r>
            <a:r>
              <a:rPr spc="-5" dirty="0">
                <a:latin typeface="Century Gothic"/>
                <a:cs typeface="Century Gothic"/>
              </a:rPr>
              <a:t>.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8352" y="500379"/>
            <a:ext cx="6671944" cy="665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>
              <a:lnSpc>
                <a:spcPts val="5234"/>
              </a:lnSpc>
            </a:pPr>
            <a:r>
              <a:rPr sz="4400" spc="-5" dirty="0">
                <a:latin typeface="Arial"/>
                <a:cs typeface="Arial"/>
              </a:rPr>
              <a:t>L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5" dirty="0">
                <a:latin typeface="Arial"/>
                <a:cs typeface="Arial"/>
              </a:rPr>
              <a:t>N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KAH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I</a:t>
            </a:r>
            <a:r>
              <a:rPr sz="4400" spc="-5" dirty="0">
                <a:latin typeface="Arial"/>
                <a:cs typeface="Arial"/>
              </a:rPr>
              <a:t>NT</a:t>
            </a:r>
            <a:r>
              <a:rPr sz="4400" dirty="0">
                <a:latin typeface="Arial"/>
                <a:cs typeface="Arial"/>
              </a:rPr>
              <a:t>E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5" dirty="0">
                <a:latin typeface="Arial"/>
                <a:cs typeface="Arial"/>
              </a:rPr>
              <a:t>T</a:t>
            </a:r>
            <a:r>
              <a:rPr sz="4400" spc="-15" dirty="0">
                <a:latin typeface="Arial"/>
                <a:cs typeface="Arial"/>
              </a:rPr>
              <a:t>I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4305" y="2093284"/>
            <a:ext cx="8086725" cy="3241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222" marR="821425" indent="-228527">
              <a:lnSpc>
                <a:spcPct val="100400"/>
              </a:lnSpc>
            </a:pPr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36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15" dirty="0">
                <a:latin typeface="Century Gothic"/>
                <a:cs typeface="Century Gothic"/>
              </a:rPr>
              <a:t>ko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-ko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999"/>
              </a:lnSpc>
              <a:spcBef>
                <a:spcPts val="1"/>
              </a:spcBef>
            </a:pPr>
            <a:endParaRPr sz="1000"/>
          </a:p>
          <a:p>
            <a:pPr marL="241222" marR="12696" indent="-228527">
              <a:lnSpc>
                <a:spcPct val="100200"/>
              </a:lnSpc>
            </a:pPr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min b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hwa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l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butu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6" dirty="0">
                <a:latin typeface="Century Gothic"/>
                <a:cs typeface="Century Gothic"/>
              </a:rPr>
              <a:t>f</a:t>
            </a:r>
            <a:r>
              <a:rPr sz="2800" spc="-36" dirty="0">
                <a:latin typeface="Century Gothic"/>
                <a:cs typeface="Century Gothic"/>
              </a:rPr>
              <a:t>un</a:t>
            </a:r>
            <a:r>
              <a:rPr sz="2800" spc="-60" dirty="0">
                <a:latin typeface="Century Gothic"/>
                <a:cs typeface="Century Gothic"/>
              </a:rPr>
              <a:t>g</a:t>
            </a:r>
            <a:r>
              <a:rPr sz="2800" spc="155" dirty="0">
                <a:latin typeface="Century Gothic"/>
                <a:cs typeface="Century Gothic"/>
              </a:rPr>
              <a:t>s</a:t>
            </a:r>
            <a:r>
              <a:rPr sz="2800" spc="106" dirty="0">
                <a:latin typeface="Century Gothic"/>
                <a:cs typeface="Century Gothic"/>
              </a:rPr>
              <a:t>i</a:t>
            </a:r>
            <a:r>
              <a:rPr sz="2800" spc="-60" dirty="0">
                <a:latin typeface="Century Gothic"/>
                <a:cs typeface="Century Gothic"/>
              </a:rPr>
              <a:t>o</a:t>
            </a:r>
            <a:r>
              <a:rPr sz="2800" spc="-36" dirty="0">
                <a:latin typeface="Century Gothic"/>
                <a:cs typeface="Century Gothic"/>
              </a:rPr>
              <a:t>n</a:t>
            </a:r>
            <a:r>
              <a:rPr sz="2800" spc="-80" dirty="0">
                <a:latin typeface="Century Gothic"/>
                <a:cs typeface="Century Gothic"/>
              </a:rPr>
              <a:t>a</a:t>
            </a:r>
            <a:r>
              <a:rPr sz="2800" spc="106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36" dirty="0">
                <a:latin typeface="Century Gothic"/>
                <a:cs typeface="Century Gothic"/>
              </a:rPr>
              <a:t>n</a:t>
            </a:r>
            <a:r>
              <a:rPr sz="2800" spc="-60" dirty="0">
                <a:latin typeface="Century Gothic"/>
                <a:cs typeface="Century Gothic"/>
              </a:rPr>
              <a:t>o</a:t>
            </a:r>
            <a:r>
              <a:rPr sz="2800" spc="-36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106" dirty="0">
                <a:latin typeface="Century Gothic"/>
                <a:cs typeface="Century Gothic"/>
              </a:rPr>
              <a:t>f</a:t>
            </a:r>
            <a:r>
              <a:rPr sz="2800" spc="-36" dirty="0">
                <a:latin typeface="Century Gothic"/>
                <a:cs typeface="Century Gothic"/>
              </a:rPr>
              <a:t>un</a:t>
            </a:r>
            <a:r>
              <a:rPr sz="2800" spc="-60" dirty="0">
                <a:latin typeface="Century Gothic"/>
                <a:cs typeface="Century Gothic"/>
              </a:rPr>
              <a:t>g</a:t>
            </a:r>
            <a:r>
              <a:rPr sz="2800" spc="145" dirty="0">
                <a:latin typeface="Century Gothic"/>
                <a:cs typeface="Century Gothic"/>
              </a:rPr>
              <a:t>s</a:t>
            </a:r>
            <a:r>
              <a:rPr sz="2800" spc="106" dirty="0">
                <a:latin typeface="Century Gothic"/>
                <a:cs typeface="Century Gothic"/>
              </a:rPr>
              <a:t>i</a:t>
            </a:r>
            <a:r>
              <a:rPr sz="2800" spc="-60" dirty="0">
                <a:latin typeface="Century Gothic"/>
                <a:cs typeface="Century Gothic"/>
              </a:rPr>
              <a:t>o</a:t>
            </a:r>
            <a:r>
              <a:rPr sz="2800" spc="-36" dirty="0">
                <a:latin typeface="Century Gothic"/>
                <a:cs typeface="Century Gothic"/>
              </a:rPr>
              <a:t>n</a:t>
            </a:r>
            <a:r>
              <a:rPr sz="2800" spc="-80" dirty="0">
                <a:latin typeface="Century Gothic"/>
                <a:cs typeface="Century Gothic"/>
              </a:rPr>
              <a:t>a</a:t>
            </a:r>
            <a:r>
              <a:rPr sz="2800" spc="106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999"/>
              </a:lnSpc>
              <a:spcBef>
                <a:spcPts val="7"/>
              </a:spcBef>
            </a:pPr>
            <a:endParaRPr sz="1000"/>
          </a:p>
          <a:p>
            <a:pPr marL="241222" marR="199326" indent="-228527"/>
            <a:r>
              <a:rPr sz="2800" spc="85" dirty="0">
                <a:solidFill>
                  <a:srgbClr val="4C4C4C"/>
                </a:solidFill>
                <a:latin typeface="Century Gothic"/>
                <a:cs typeface="Century Gothic"/>
              </a:rPr>
              <a:t>•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ha</a:t>
            </a:r>
            <a:r>
              <a:rPr sz="2800" spc="-20" dirty="0">
                <a:latin typeface="Century Gothic"/>
                <a:cs typeface="Century Gothic"/>
              </a:rPr>
              <a:t>p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fa</a:t>
            </a:r>
            <a:r>
              <a:rPr sz="2800" spc="-15" dirty="0">
                <a:latin typeface="Century Gothic"/>
                <a:cs typeface="Century Gothic"/>
              </a:rPr>
              <a:t>ult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</a:t>
            </a:r>
            <a:r>
              <a:rPr sz="2800" spc="-15" dirty="0">
                <a:latin typeface="Century Gothic"/>
                <a:cs typeface="Century Gothic"/>
              </a:rPr>
              <a:t> ko</a:t>
            </a:r>
            <a:r>
              <a:rPr sz="2800" spc="-25" dirty="0">
                <a:latin typeface="Century Gothic"/>
                <a:cs typeface="Century Gothic"/>
              </a:rPr>
              <a:t>mpo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36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-10" dirty="0">
                <a:latin typeface="Century Gothic"/>
                <a:cs typeface="Century Gothic"/>
              </a:rPr>
              <a:t>ik</a:t>
            </a:r>
            <a:r>
              <a:rPr sz="2800" spc="-15" dirty="0">
                <a:latin typeface="Century Gothic"/>
                <a:cs typeface="Century Gothic"/>
              </a:rPr>
              <a:t>or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623368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SYS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EM 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(1/2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721" y="2024886"/>
            <a:ext cx="3836035" cy="1701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0" dirty="0">
                <a:latin typeface="Century Gothic"/>
                <a:cs typeface="Century Gothic"/>
              </a:rPr>
              <a:t>Fu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ct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rfor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298989" indent="-286928">
              <a:spcBef>
                <a:spcPts val="10"/>
              </a:spcBef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29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  <a:p>
            <a:pPr marL="298989" indent="-286928">
              <a:lnSpc>
                <a:spcPts val="33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623368">
              <a:lnSpc>
                <a:spcPts val="5234"/>
              </a:lnSpc>
            </a:pPr>
            <a:r>
              <a:rPr dirty="0">
                <a:latin typeface="Arial"/>
                <a:cs typeface="Arial"/>
              </a:rPr>
              <a:t>SYS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EM 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(2/2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5" y="2315970"/>
            <a:ext cx="7647940" cy="3004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>
              <a:lnSpc>
                <a:spcPts val="2809"/>
              </a:lnSpc>
              <a:buClr>
                <a:srgbClr val="4C4C4C"/>
              </a:buClr>
              <a:buFont typeface="Century Gothic"/>
              <a:buChar char="•"/>
              <a:tabLst>
                <a:tab pos="354849" algn="l"/>
              </a:tabLst>
            </a:pPr>
            <a:r>
              <a:rPr sz="2600" spc="-5" dirty="0">
                <a:latin typeface="Century Gothic"/>
                <a:cs typeface="Century Gothic"/>
              </a:rPr>
              <a:t>req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re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g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114" dirty="0">
                <a:latin typeface="Arial"/>
                <a:cs typeface="Arial"/>
              </a:rPr>
              <a:t>-7 </a:t>
            </a:r>
            <a:r>
              <a:rPr sz="2600" spc="114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nguj</a:t>
            </a:r>
            <a:r>
              <a:rPr sz="2600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f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ngs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on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li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s 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15" dirty="0">
                <a:latin typeface="Century Gothic"/>
                <a:cs typeface="Century Gothic"/>
              </a:rPr>
              <a:t>m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355485" marR="688753" indent="-342790">
              <a:lnSpc>
                <a:spcPts val="2809"/>
              </a:lnSpc>
              <a:buClr>
                <a:srgbClr val="4C4C4C"/>
              </a:buClr>
              <a:buFont typeface="Century Gothic"/>
              <a:buChar char="•"/>
              <a:tabLst>
                <a:tab pos="354849" algn="l"/>
              </a:tabLst>
            </a:pPr>
            <a:r>
              <a:rPr sz="2600" spc="-10" dirty="0">
                <a:latin typeface="Century Gothic"/>
                <a:cs typeface="Century Gothic"/>
              </a:rPr>
              <a:t>P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da</a:t>
            </a:r>
            <a:r>
              <a:rPr sz="2600" spc="-5" dirty="0">
                <a:latin typeface="Century Gothic"/>
                <a:cs typeface="Century Gothic"/>
              </a:rPr>
              <a:t> es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ns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ny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ma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5" dirty="0">
                <a:latin typeface="Century Gothic"/>
                <a:cs typeface="Century Gothic"/>
              </a:rPr>
              <a:t>g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penguj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 B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bo</a:t>
            </a:r>
            <a:r>
              <a:rPr sz="2600" dirty="0">
                <a:latin typeface="Century Gothic"/>
                <a:cs typeface="Century Gothic"/>
              </a:rPr>
              <a:t>x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41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355485" marR="184725" indent="-342790">
              <a:lnSpc>
                <a:spcPct val="90100"/>
              </a:lnSpc>
              <a:buClr>
                <a:srgbClr val="4C4C4C"/>
              </a:buClr>
              <a:buFont typeface="Century Gothic"/>
              <a:buChar char="•"/>
              <a:tabLst>
                <a:tab pos="354849" algn="l"/>
              </a:tabLst>
            </a:pP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ase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ra</a:t>
            </a:r>
            <a:r>
              <a:rPr sz="2600" spc="5" dirty="0">
                <a:latin typeface="Century Gothic"/>
                <a:cs typeface="Century Gothic"/>
              </a:rPr>
              <a:t>n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5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g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ar</a:t>
            </a:r>
            <a:r>
              <a:rPr sz="2600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o</a:t>
            </a:r>
            <a:r>
              <a:rPr sz="2600" spc="-15" dirty="0">
                <a:latin typeface="Century Gothic"/>
                <a:cs typeface="Century Gothic"/>
              </a:rPr>
              <a:t>ku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ana</a:t>
            </a:r>
            <a:r>
              <a:rPr sz="2600" spc="5" dirty="0">
                <a:latin typeface="Century Gothic"/>
                <a:cs typeface="Century Gothic"/>
              </a:rPr>
              <a:t>l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s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s k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15" dirty="0">
                <a:latin typeface="Century Gothic"/>
                <a:cs typeface="Century Gothic"/>
              </a:rPr>
              <a:t>bu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h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5" dirty="0">
                <a:latin typeface="Century Gothic"/>
                <a:cs typeface="Century Gothic"/>
              </a:rPr>
              <a:t>(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.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5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r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an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l</a:t>
            </a:r>
            <a:r>
              <a:rPr sz="2600" dirty="0">
                <a:latin typeface="Century Gothic"/>
                <a:cs typeface="Century Gothic"/>
              </a:rPr>
              <a:t>)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10" dirty="0">
                <a:latin typeface="Century Gothic"/>
                <a:cs typeface="Century Gothic"/>
              </a:rPr>
              <a:t>b</a:t>
            </a:r>
            <a:r>
              <a:rPr sz="2600" spc="-5" dirty="0">
                <a:latin typeface="Century Gothic"/>
                <a:cs typeface="Century Gothic"/>
              </a:rPr>
              <a:t>erfo</a:t>
            </a:r>
            <a:r>
              <a:rPr sz="2600" spc="-15" dirty="0">
                <a:latin typeface="Century Gothic"/>
                <a:cs typeface="Century Gothic"/>
              </a:rPr>
              <a:t>k</a:t>
            </a:r>
            <a:r>
              <a:rPr sz="2600" dirty="0">
                <a:latin typeface="Century Gothic"/>
                <a:cs typeface="Century Gothic"/>
              </a:rPr>
              <a:t>us </a:t>
            </a:r>
            <a:r>
              <a:rPr sz="2600" spc="-5" dirty="0">
                <a:latin typeface="Century Gothic"/>
                <a:cs typeface="Century Gothic"/>
              </a:rPr>
              <a:t>pa</a:t>
            </a:r>
            <a:r>
              <a:rPr sz="2600" dirty="0">
                <a:latin typeface="Century Gothic"/>
                <a:cs typeface="Century Gothic"/>
              </a:rPr>
              <a:t>da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ha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5" dirty="0">
                <a:latin typeface="Century Gothic"/>
                <a:cs typeface="Century Gothic"/>
              </a:rPr>
              <a:t>f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ngs</a:t>
            </a:r>
            <a:r>
              <a:rPr sz="260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ma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spc="-15" dirty="0">
                <a:latin typeface="Century Gothic"/>
                <a:cs typeface="Century Gothic"/>
              </a:rPr>
              <a:t>(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.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e </a:t>
            </a:r>
            <a:r>
              <a:rPr sz="2600" spc="-10" dirty="0">
                <a:latin typeface="Century Gothic"/>
                <a:cs typeface="Century Gothic"/>
              </a:rPr>
              <a:t>c</a:t>
            </a:r>
            <a:r>
              <a:rPr sz="2600" spc="-5" dirty="0">
                <a:latin typeface="Century Gothic"/>
                <a:cs typeface="Century Gothic"/>
              </a:rPr>
              <a:t>ase</a:t>
            </a:r>
            <a:r>
              <a:rPr sz="2600" spc="5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85780" marR="12696" indent="-2553782"/>
            <a:r>
              <a:rPr sz="4500" spc="-5" dirty="0">
                <a:latin typeface="Arial"/>
                <a:cs typeface="Arial"/>
              </a:rPr>
              <a:t>F</a:t>
            </a:r>
            <a:r>
              <a:rPr sz="4500" dirty="0">
                <a:latin typeface="Arial"/>
                <a:cs typeface="Arial"/>
              </a:rPr>
              <a:t>UNC</a:t>
            </a:r>
            <a:r>
              <a:rPr sz="4500" spc="-5" dirty="0">
                <a:latin typeface="Arial"/>
                <a:cs typeface="Arial"/>
              </a:rPr>
              <a:t>TI</a:t>
            </a:r>
            <a:r>
              <a:rPr sz="4500" dirty="0">
                <a:latin typeface="Arial"/>
                <a:cs typeface="Arial"/>
              </a:rPr>
              <a:t>ON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L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spc="-5" dirty="0">
                <a:latin typeface="Arial"/>
                <a:cs typeface="Arial"/>
              </a:rPr>
              <a:t>TESTI</a:t>
            </a:r>
            <a:r>
              <a:rPr sz="4500" dirty="0">
                <a:latin typeface="Arial"/>
                <a:cs typeface="Arial"/>
              </a:rPr>
              <a:t>NG (</a:t>
            </a:r>
            <a:r>
              <a:rPr sz="4500" spc="5" dirty="0">
                <a:latin typeface="Arial"/>
                <a:cs typeface="Arial"/>
              </a:rPr>
              <a:t>1</a:t>
            </a:r>
            <a:r>
              <a:rPr sz="4500" spc="-5" dirty="0">
                <a:latin typeface="Arial"/>
                <a:cs typeface="Arial"/>
              </a:rPr>
              <a:t>/</a:t>
            </a:r>
            <a:r>
              <a:rPr sz="4500" spc="5" dirty="0">
                <a:latin typeface="Arial"/>
                <a:cs typeface="Arial"/>
              </a:rPr>
              <a:t>2</a:t>
            </a:r>
            <a:r>
              <a:rPr sz="4500" dirty="0">
                <a:latin typeface="Arial"/>
                <a:cs typeface="Arial"/>
              </a:rPr>
              <a:t>)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485" marR="12696" indent="-342790" algn="just">
              <a:lnSpc>
                <a:spcPct val="90200"/>
              </a:lnSpc>
              <a:buClr>
                <a:srgbClr val="4C4C4C"/>
              </a:buClr>
              <a:buFont typeface="Century Gothic"/>
              <a:buChar char="•"/>
              <a:tabLst>
                <a:tab pos="354849" algn="l"/>
              </a:tabLst>
            </a:pPr>
            <a:r>
              <a:rPr sz="2600" spc="-10" dirty="0">
                <a:latin typeface="Century Gothic"/>
                <a:cs typeface="Century Gothic"/>
              </a:rPr>
              <a:t>P</a:t>
            </a:r>
            <a:r>
              <a:rPr sz="2600" spc="-5" dirty="0">
                <a:latin typeface="Century Gothic"/>
                <a:cs typeface="Century Gothic"/>
              </a:rPr>
              <a:t>enguj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ku</a:t>
            </a:r>
            <a:r>
              <a:rPr sz="2600" spc="-15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5" dirty="0">
                <a:latin typeface="Century Gothic"/>
                <a:cs typeface="Century Gothic"/>
              </a:rPr>
              <a:t>g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li</a:t>
            </a:r>
            <a:r>
              <a:rPr sz="2600" dirty="0">
                <a:latin typeface="Century Gothic"/>
                <a:cs typeface="Century Gothic"/>
              </a:rPr>
              <a:t>ki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yan</a:t>
            </a:r>
            <a:r>
              <a:rPr sz="2600" dirty="0">
                <a:latin typeface="Century Gothic"/>
                <a:cs typeface="Century Gothic"/>
              </a:rPr>
              <a:t>g </a:t>
            </a:r>
            <a:r>
              <a:rPr sz="2600" spc="-5" dirty="0">
                <a:latin typeface="Century Gothic"/>
                <a:cs typeface="Century Gothic"/>
              </a:rPr>
              <a:t>re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15" dirty="0">
                <a:latin typeface="Century Gothic"/>
                <a:cs typeface="Century Gothic"/>
              </a:rPr>
              <a:t>v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pa</a:t>
            </a:r>
            <a:r>
              <a:rPr sz="2600" dirty="0">
                <a:latin typeface="Century Gothic"/>
                <a:cs typeface="Century Gothic"/>
              </a:rPr>
              <a:t>da</a:t>
            </a:r>
            <a:r>
              <a:rPr sz="2600" spc="-5" dirty="0">
                <a:latin typeface="Century Gothic"/>
                <a:cs typeface="Century Gothic"/>
              </a:rPr>
              <a:t> pe</a:t>
            </a:r>
            <a:r>
              <a:rPr sz="2600" spc="-2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gg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-20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li</a:t>
            </a:r>
            <a:r>
              <a:rPr sz="2600" dirty="0">
                <a:latin typeface="Century Gothic"/>
                <a:cs typeface="Century Gothic"/>
              </a:rPr>
              <a:t>ki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pe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an</a:t>
            </a:r>
            <a:r>
              <a:rPr sz="2600" dirty="0">
                <a:latin typeface="Century Gothic"/>
                <a:cs typeface="Century Gothic"/>
              </a:rPr>
              <a:t>g </a:t>
            </a:r>
            <a:r>
              <a:rPr sz="2600" spc="-5" dirty="0">
                <a:latin typeface="Century Gothic"/>
                <a:cs typeface="Century Gothic"/>
              </a:rPr>
              <a:t>yan</a:t>
            </a:r>
            <a:r>
              <a:rPr sz="2600" dirty="0">
                <a:latin typeface="Century Gothic"/>
                <a:cs typeface="Century Gothic"/>
              </a:rPr>
              <a:t>g</a:t>
            </a:r>
            <a:r>
              <a:rPr sz="2600" spc="-5" dirty="0">
                <a:latin typeface="Century Gothic"/>
                <a:cs typeface="Century Gothic"/>
              </a:rPr>
              <a:t> be</a:t>
            </a:r>
            <a:r>
              <a:rPr sz="2600" spc="5" dirty="0">
                <a:latin typeface="Century Gothic"/>
                <a:cs typeface="Century Gothic"/>
              </a:rPr>
              <a:t>s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r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fa</a:t>
            </a:r>
            <a:r>
              <a:rPr sz="2600" spc="-10" dirty="0">
                <a:latin typeface="Century Gothic"/>
                <a:cs typeface="Century Gothic"/>
              </a:rPr>
              <a:t>il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5" dirty="0">
                <a:latin typeface="Century Gothic"/>
                <a:cs typeface="Century Gothic"/>
              </a:rPr>
              <a:t>r</a:t>
            </a:r>
            <a:r>
              <a:rPr sz="2600" spc="10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6744" y="469393"/>
            <a:ext cx="6311901" cy="136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65843" marR="12696" indent="-2553782"/>
            <a:r>
              <a:rPr sz="4500" spc="-5" dirty="0">
                <a:latin typeface="Arial"/>
                <a:cs typeface="Arial"/>
              </a:rPr>
              <a:t>F</a:t>
            </a:r>
            <a:r>
              <a:rPr sz="4500" dirty="0">
                <a:latin typeface="Arial"/>
                <a:cs typeface="Arial"/>
              </a:rPr>
              <a:t>UNC</a:t>
            </a:r>
            <a:r>
              <a:rPr sz="4500" spc="-5" dirty="0">
                <a:latin typeface="Arial"/>
                <a:cs typeface="Arial"/>
              </a:rPr>
              <a:t>TI</a:t>
            </a:r>
            <a:r>
              <a:rPr sz="4500" dirty="0">
                <a:latin typeface="Arial"/>
                <a:cs typeface="Arial"/>
              </a:rPr>
              <a:t>ON</a:t>
            </a:r>
            <a:r>
              <a:rPr sz="4500" spc="-5" dirty="0">
                <a:latin typeface="Arial"/>
                <a:cs typeface="Arial"/>
              </a:rPr>
              <a:t>A</a:t>
            </a:r>
            <a:r>
              <a:rPr sz="4500" dirty="0">
                <a:latin typeface="Arial"/>
                <a:cs typeface="Arial"/>
              </a:rPr>
              <a:t>L</a:t>
            </a:r>
            <a:r>
              <a:rPr sz="4500" spc="-10" dirty="0">
                <a:latin typeface="Arial"/>
                <a:cs typeface="Arial"/>
              </a:rPr>
              <a:t> </a:t>
            </a:r>
            <a:r>
              <a:rPr sz="4500" spc="-5" dirty="0">
                <a:latin typeface="Arial"/>
                <a:cs typeface="Arial"/>
              </a:rPr>
              <a:t>TESTI</a:t>
            </a:r>
            <a:r>
              <a:rPr sz="4500" dirty="0">
                <a:latin typeface="Arial"/>
                <a:cs typeface="Arial"/>
              </a:rPr>
              <a:t>NG (</a:t>
            </a:r>
            <a:r>
              <a:rPr sz="4500" spc="5" dirty="0">
                <a:latin typeface="Arial"/>
                <a:cs typeface="Arial"/>
              </a:rPr>
              <a:t>2</a:t>
            </a:r>
            <a:r>
              <a:rPr sz="4500" spc="-5" dirty="0">
                <a:latin typeface="Arial"/>
                <a:cs typeface="Arial"/>
              </a:rPr>
              <a:t>/</a:t>
            </a:r>
            <a:r>
              <a:rPr sz="4500" spc="5" dirty="0">
                <a:latin typeface="Arial"/>
                <a:cs typeface="Arial"/>
              </a:rPr>
              <a:t>2</a:t>
            </a:r>
            <a:r>
              <a:rPr sz="4500" dirty="0">
                <a:latin typeface="Arial"/>
                <a:cs typeface="Arial"/>
              </a:rPr>
              <a:t>)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352" y="2010744"/>
            <a:ext cx="7747633" cy="2141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100" marR="12696" indent="-609403">
              <a:lnSpc>
                <a:spcPct val="100099"/>
              </a:lnSpc>
              <a:buClr>
                <a:srgbClr val="4C4C4C"/>
              </a:buClr>
              <a:buFont typeface="Century Gothic"/>
              <a:buChar char="•"/>
              <a:tabLst>
                <a:tab pos="62146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 </a:t>
            </a:r>
            <a:r>
              <a:rPr sz="2800" spc="-5" dirty="0">
                <a:latin typeface="Century Gothic"/>
                <a:cs typeface="Century Gothic"/>
              </a:rPr>
              <a:t>(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butu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5" dirty="0">
                <a:latin typeface="Century Gothic"/>
                <a:cs typeface="Century Gothic"/>
              </a:rPr>
              <a:t>f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2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saa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aa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diimpl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9745" marR="12696" indent="-2887049"/>
            <a:r>
              <a:rPr dirty="0">
                <a:latin typeface="Arial"/>
                <a:cs typeface="Arial"/>
              </a:rPr>
              <a:t>PE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NC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 </a:t>
            </a:r>
            <a:r>
              <a:rPr spc="-5" dirty="0">
                <a:latin typeface="Arial"/>
                <a:cs typeface="Arial"/>
              </a:rPr>
              <a:t>(1/3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352" y="2011170"/>
            <a:ext cx="8206105" cy="5111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10" dirty="0">
                <a:latin typeface="Century Gothic"/>
                <a:cs typeface="Century Gothic"/>
              </a:rPr>
              <a:t>J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48"/>
              </a:spcBef>
            </a:pPr>
            <a:endParaRPr sz="600"/>
          </a:p>
          <a:p>
            <a:pPr marL="1002977" marR="115533" indent="-533228">
              <a:lnSpc>
                <a:spcPct val="998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900" spc="5" dirty="0">
                <a:latin typeface="Century Gothic"/>
                <a:cs typeface="Century Gothic"/>
              </a:rPr>
              <a:t>S</a:t>
            </a:r>
            <a:r>
              <a:rPr sz="2900" spc="10" dirty="0">
                <a:latin typeface="Century Gothic"/>
                <a:cs typeface="Century Gothic"/>
              </a:rPr>
              <a:t>t</a:t>
            </a:r>
            <a:r>
              <a:rPr sz="2900" dirty="0">
                <a:latin typeface="Century Gothic"/>
                <a:cs typeface="Century Gothic"/>
              </a:rPr>
              <a:t>r</a:t>
            </a:r>
            <a:r>
              <a:rPr sz="2900" spc="-10" dirty="0">
                <a:latin typeface="Century Gothic"/>
                <a:cs typeface="Century Gothic"/>
              </a:rPr>
              <a:t>e</a:t>
            </a:r>
            <a:r>
              <a:rPr sz="2900" spc="-5" dirty="0">
                <a:latin typeface="Century Gothic"/>
                <a:cs typeface="Century Gothic"/>
              </a:rPr>
              <a:t>s</a:t>
            </a:r>
            <a:r>
              <a:rPr sz="2900" dirty="0">
                <a:latin typeface="Century Gothic"/>
                <a:cs typeface="Century Gothic"/>
              </a:rPr>
              <a:t>s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10" dirty="0">
                <a:latin typeface="Century Gothic"/>
                <a:cs typeface="Century Gothic"/>
              </a:rPr>
              <a:t>t</a:t>
            </a:r>
            <a:r>
              <a:rPr sz="2900" spc="-10" dirty="0">
                <a:latin typeface="Century Gothic"/>
                <a:cs typeface="Century Gothic"/>
              </a:rPr>
              <a:t>e</a:t>
            </a:r>
            <a:r>
              <a:rPr sz="2900" spc="-15" dirty="0">
                <a:latin typeface="Century Gothic"/>
                <a:cs typeface="Century Gothic"/>
              </a:rPr>
              <a:t>s</a:t>
            </a:r>
            <a:r>
              <a:rPr sz="2900" spc="-5" dirty="0">
                <a:latin typeface="Century Gothic"/>
                <a:cs typeface="Century Gothic"/>
              </a:rPr>
              <a:t>t</a:t>
            </a:r>
            <a:r>
              <a:rPr sz="2900" spc="5" dirty="0">
                <a:latin typeface="Century Gothic"/>
                <a:cs typeface="Century Gothic"/>
              </a:rPr>
              <a:t>i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– </a:t>
            </a:r>
            <a:r>
              <a:rPr sz="2900" spc="-15" dirty="0">
                <a:latin typeface="Century Gothic"/>
                <a:cs typeface="Century Gothic"/>
              </a:rPr>
              <a:t>m</a:t>
            </a:r>
            <a:r>
              <a:rPr sz="2900" spc="-5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ng</a:t>
            </a:r>
            <a:r>
              <a:rPr sz="2900" spc="-29" dirty="0">
                <a:latin typeface="Century Gothic"/>
                <a:cs typeface="Century Gothic"/>
              </a:rPr>
              <a:t>u</a:t>
            </a:r>
            <a:r>
              <a:rPr sz="2900" spc="-5" dirty="0">
                <a:latin typeface="Century Gothic"/>
                <a:cs typeface="Century Gothic"/>
              </a:rPr>
              <a:t>j</a:t>
            </a:r>
            <a:r>
              <a:rPr sz="2900" dirty="0">
                <a:latin typeface="Century Gothic"/>
                <a:cs typeface="Century Gothic"/>
              </a:rPr>
              <a:t>i</a:t>
            </a:r>
            <a:r>
              <a:rPr sz="2900" spc="5" dirty="0">
                <a:latin typeface="Century Gothic"/>
                <a:cs typeface="Century Gothic"/>
              </a:rPr>
              <a:t> 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5" dirty="0">
                <a:latin typeface="Century Gothic"/>
                <a:cs typeface="Century Gothic"/>
              </a:rPr>
              <a:t>pa</a:t>
            </a:r>
            <a:r>
              <a:rPr sz="2900" spc="-10" dirty="0">
                <a:latin typeface="Century Gothic"/>
                <a:cs typeface="Century Gothic"/>
              </a:rPr>
              <a:t>k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h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-15" dirty="0">
                <a:latin typeface="Century Gothic"/>
                <a:cs typeface="Century Gothic"/>
              </a:rPr>
              <a:t>s</a:t>
            </a:r>
            <a:r>
              <a:rPr sz="2900" spc="-10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ste</a:t>
            </a:r>
            <a:r>
              <a:rPr sz="2900" dirty="0">
                <a:latin typeface="Century Gothic"/>
                <a:cs typeface="Century Gothic"/>
              </a:rPr>
              <a:t>m d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spc="-15" dirty="0">
                <a:latin typeface="Century Gothic"/>
                <a:cs typeface="Century Gothic"/>
              </a:rPr>
              <a:t>p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t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me</a:t>
            </a:r>
            <a:r>
              <a:rPr sz="2900" dirty="0">
                <a:latin typeface="Century Gothic"/>
                <a:cs typeface="Century Gothic"/>
              </a:rPr>
              <a:t>r</a:t>
            </a:r>
            <a:r>
              <a:rPr sz="2900" spc="-5" dirty="0">
                <a:latin typeface="Century Gothic"/>
                <a:cs typeface="Century Gothic"/>
              </a:rPr>
              <a:t>esp</a:t>
            </a:r>
            <a:r>
              <a:rPr sz="2900" spc="-10" dirty="0">
                <a:latin typeface="Century Gothic"/>
                <a:cs typeface="Century Gothic"/>
              </a:rPr>
              <a:t>o</a:t>
            </a:r>
            <a:r>
              <a:rPr sz="2900" dirty="0">
                <a:latin typeface="Century Gothic"/>
                <a:cs typeface="Century Gothic"/>
              </a:rPr>
              <a:t>ns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b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y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k</a:t>
            </a:r>
            <a:r>
              <a:rPr sz="2900" spc="-20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r</a:t>
            </a:r>
            <a:r>
              <a:rPr sz="2900" spc="-5" dirty="0">
                <a:latin typeface="Century Gothic"/>
                <a:cs typeface="Century Gothic"/>
              </a:rPr>
              <a:t>eq</a:t>
            </a:r>
            <a:r>
              <a:rPr sz="2900" spc="-15" dirty="0">
                <a:latin typeface="Century Gothic"/>
                <a:cs typeface="Century Gothic"/>
              </a:rPr>
              <a:t>u</a:t>
            </a:r>
            <a:r>
              <a:rPr sz="2900" spc="-5" dirty="0">
                <a:latin typeface="Century Gothic"/>
                <a:cs typeface="Century Gothic"/>
              </a:rPr>
              <a:t>es</a:t>
            </a:r>
            <a:r>
              <a:rPr sz="2900" dirty="0">
                <a:latin typeface="Century Gothic"/>
                <a:cs typeface="Century Gothic"/>
              </a:rPr>
              <a:t>t y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 d</a:t>
            </a:r>
            <a:r>
              <a:rPr sz="2900" spc="-5" dirty="0">
                <a:latin typeface="Century Gothic"/>
                <a:cs typeface="Century Gothic"/>
              </a:rPr>
              <a:t>at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se</a:t>
            </a:r>
            <a:r>
              <a:rPr sz="2900" dirty="0">
                <a:latin typeface="Century Gothic"/>
                <a:cs typeface="Century Gothic"/>
              </a:rPr>
              <a:t>c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r</a:t>
            </a:r>
            <a:r>
              <a:rPr sz="2900" dirty="0">
                <a:latin typeface="Century Gothic"/>
                <a:cs typeface="Century Gothic"/>
              </a:rPr>
              <a:t>a</a:t>
            </a:r>
            <a:r>
              <a:rPr sz="2900" spc="-2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be</a:t>
            </a:r>
            <a:r>
              <a:rPr sz="2900" dirty="0">
                <a:latin typeface="Century Gothic"/>
                <a:cs typeface="Century Gothic"/>
              </a:rPr>
              <a:t>r</a:t>
            </a:r>
            <a:r>
              <a:rPr sz="2900" spc="-5" dirty="0">
                <a:latin typeface="Century Gothic"/>
                <a:cs typeface="Century Gothic"/>
              </a:rPr>
              <a:t>sa</a:t>
            </a:r>
            <a:r>
              <a:rPr sz="2900" spc="-15" dirty="0">
                <a:latin typeface="Century Gothic"/>
                <a:cs typeface="Century Gothic"/>
              </a:rPr>
              <a:t>m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n.</a:t>
            </a:r>
            <a:endParaRPr sz="2900">
              <a:latin typeface="Century Gothic"/>
              <a:cs typeface="Century Gothic"/>
            </a:endParaRPr>
          </a:p>
          <a:p>
            <a:pPr>
              <a:lnSpc>
                <a:spcPts val="700"/>
              </a:lnSpc>
              <a:spcBef>
                <a:spcPts val="2"/>
              </a:spcBef>
              <a:buClr>
                <a:srgbClr val="4C4C4C"/>
              </a:buClr>
              <a:buFont typeface="Century Gothic"/>
              <a:buChar char="•"/>
            </a:pPr>
            <a:endParaRPr sz="700"/>
          </a:p>
          <a:p>
            <a:pPr marL="1002977" marR="12696" indent="-533228">
              <a:lnSpc>
                <a:spcPct val="998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900" spc="-5" dirty="0">
                <a:latin typeface="Century Gothic"/>
                <a:cs typeface="Century Gothic"/>
              </a:rPr>
              <a:t>V</a:t>
            </a:r>
            <a:r>
              <a:rPr sz="2900" spc="-10" dirty="0">
                <a:latin typeface="Century Gothic"/>
                <a:cs typeface="Century Gothic"/>
              </a:rPr>
              <a:t>o</a:t>
            </a:r>
            <a:r>
              <a:rPr sz="2900" spc="-20" dirty="0">
                <a:latin typeface="Century Gothic"/>
                <a:cs typeface="Century Gothic"/>
              </a:rPr>
              <a:t>l</a:t>
            </a:r>
            <a:r>
              <a:rPr sz="2900" spc="-5" dirty="0">
                <a:latin typeface="Century Gothic"/>
                <a:cs typeface="Century Gothic"/>
              </a:rPr>
              <a:t>um</a:t>
            </a:r>
            <a:r>
              <a:rPr sz="2900" dirty="0">
                <a:latin typeface="Century Gothic"/>
                <a:cs typeface="Century Gothic"/>
              </a:rPr>
              <a:t>e</a:t>
            </a:r>
            <a:r>
              <a:rPr sz="2900" spc="5" dirty="0">
                <a:latin typeface="Century Gothic"/>
                <a:cs typeface="Century Gothic"/>
              </a:rPr>
              <a:t> </a:t>
            </a:r>
            <a:r>
              <a:rPr sz="2900" spc="10" dirty="0">
                <a:latin typeface="Century Gothic"/>
                <a:cs typeface="Century Gothic"/>
              </a:rPr>
              <a:t>t</a:t>
            </a:r>
            <a:r>
              <a:rPr sz="2900" spc="-10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s</a:t>
            </a:r>
            <a:r>
              <a:rPr sz="2900" spc="-5" dirty="0">
                <a:latin typeface="Century Gothic"/>
                <a:cs typeface="Century Gothic"/>
              </a:rPr>
              <a:t>t</a:t>
            </a:r>
            <a:r>
              <a:rPr sz="2900" spc="-10" dirty="0">
                <a:latin typeface="Century Gothic"/>
                <a:cs typeface="Century Gothic"/>
              </a:rPr>
              <a:t>in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–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me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20" dirty="0">
                <a:latin typeface="Century Gothic"/>
                <a:cs typeface="Century Gothic"/>
              </a:rPr>
              <a:t>u</a:t>
            </a:r>
            <a:r>
              <a:rPr sz="2900" spc="-5" dirty="0">
                <a:latin typeface="Century Gothic"/>
                <a:cs typeface="Century Gothic"/>
              </a:rPr>
              <a:t>j</a:t>
            </a:r>
            <a:r>
              <a:rPr sz="2900" dirty="0">
                <a:latin typeface="Century Gothic"/>
                <a:cs typeface="Century Gothic"/>
              </a:rPr>
              <a:t>i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-15" dirty="0">
                <a:latin typeface="Century Gothic"/>
                <a:cs typeface="Century Gothic"/>
              </a:rPr>
              <a:t>s</a:t>
            </a:r>
            <a:r>
              <a:rPr sz="2900" spc="5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ste</a:t>
            </a:r>
            <a:r>
              <a:rPr sz="2900" dirty="0">
                <a:latin typeface="Century Gothic"/>
                <a:cs typeface="Century Gothic"/>
              </a:rPr>
              <a:t>m</a:t>
            </a:r>
            <a:r>
              <a:rPr sz="2900" spc="-5" dirty="0">
                <a:latin typeface="Century Gothic"/>
                <a:cs typeface="Century Gothic"/>
              </a:rPr>
              <a:t> </a:t>
            </a:r>
            <a:r>
              <a:rPr sz="2900" spc="-15" dirty="0">
                <a:latin typeface="Century Gothic"/>
                <a:cs typeface="Century Gothic"/>
              </a:rPr>
              <a:t>d</a:t>
            </a:r>
            <a:r>
              <a:rPr sz="2900" spc="-5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15" dirty="0">
                <a:latin typeface="Century Gothic"/>
                <a:cs typeface="Century Gothic"/>
              </a:rPr>
              <a:t>g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 </a:t>
            </a:r>
            <a:r>
              <a:rPr sz="2900" spc="-5" dirty="0">
                <a:latin typeface="Century Gothic"/>
                <a:cs typeface="Century Gothic"/>
              </a:rPr>
              <a:t>membe</a:t>
            </a:r>
            <a:r>
              <a:rPr sz="2900" dirty="0">
                <a:latin typeface="Century Gothic"/>
                <a:cs typeface="Century Gothic"/>
              </a:rPr>
              <a:t>ri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d</a:t>
            </a:r>
            <a:r>
              <a:rPr sz="2900" spc="-5" dirty="0">
                <a:latin typeface="Century Gothic"/>
                <a:cs typeface="Century Gothic"/>
              </a:rPr>
              <a:t>at</a:t>
            </a:r>
            <a:r>
              <a:rPr sz="2900" dirty="0">
                <a:latin typeface="Century Gothic"/>
                <a:cs typeface="Century Gothic"/>
              </a:rPr>
              <a:t>a</a:t>
            </a:r>
            <a:r>
              <a:rPr sz="2900" spc="-20" dirty="0">
                <a:latin typeface="Century Gothic"/>
                <a:cs typeface="Century Gothic"/>
              </a:rPr>
              <a:t> u</a:t>
            </a:r>
            <a:r>
              <a:rPr sz="2900" spc="-5" dirty="0">
                <a:latin typeface="Century Gothic"/>
                <a:cs typeface="Century Gothic"/>
              </a:rPr>
              <a:t>j</a:t>
            </a:r>
            <a:r>
              <a:rPr sz="2900" dirty="0">
                <a:latin typeface="Century Gothic"/>
                <a:cs typeface="Century Gothic"/>
              </a:rPr>
              <a:t>i</a:t>
            </a:r>
            <a:r>
              <a:rPr sz="2900" spc="-10" dirty="0">
                <a:latin typeface="Century Gothic"/>
                <a:cs typeface="Century Gothic"/>
              </a:rPr>
              <a:t> y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ng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s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t </a:t>
            </a:r>
            <a:r>
              <a:rPr sz="2900" spc="-5" dirty="0">
                <a:latin typeface="Century Gothic"/>
                <a:cs typeface="Century Gothic"/>
              </a:rPr>
              <a:t>besa</a:t>
            </a:r>
            <a:r>
              <a:rPr sz="2900" spc="-10" dirty="0">
                <a:latin typeface="Century Gothic"/>
                <a:cs typeface="Century Gothic"/>
              </a:rPr>
              <a:t>r</a:t>
            </a:r>
            <a:r>
              <a:rPr sz="2900" dirty="0">
                <a:latin typeface="Century Gothic"/>
                <a:cs typeface="Century Gothic"/>
              </a:rPr>
              <a:t>/</a:t>
            </a:r>
            <a:r>
              <a:rPr sz="2900" spc="-15" dirty="0">
                <a:latin typeface="Century Gothic"/>
                <a:cs typeface="Century Gothic"/>
              </a:rPr>
              <a:t>b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10" dirty="0">
                <a:latin typeface="Century Gothic"/>
                <a:cs typeface="Century Gothic"/>
              </a:rPr>
              <a:t>y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k</a:t>
            </a:r>
            <a:r>
              <a:rPr sz="2900" dirty="0">
                <a:latin typeface="Century Gothic"/>
                <a:cs typeface="Century Gothic"/>
              </a:rPr>
              <a:t>.</a:t>
            </a:r>
            <a:endParaRPr sz="29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49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1002977" marR="584647" indent="-533228">
              <a:lnSpc>
                <a:spcPct val="999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900" spc="5" dirty="0">
                <a:latin typeface="Century Gothic"/>
                <a:cs typeface="Century Gothic"/>
              </a:rPr>
              <a:t>S</a:t>
            </a:r>
            <a:r>
              <a:rPr sz="2900" spc="-5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c</a:t>
            </a:r>
            <a:r>
              <a:rPr sz="2900" spc="-5" dirty="0">
                <a:latin typeface="Century Gothic"/>
                <a:cs typeface="Century Gothic"/>
              </a:rPr>
              <a:t>u</a:t>
            </a:r>
            <a:r>
              <a:rPr sz="2900" spc="-10" dirty="0">
                <a:latin typeface="Century Gothic"/>
                <a:cs typeface="Century Gothic"/>
              </a:rPr>
              <a:t>r</a:t>
            </a:r>
            <a:r>
              <a:rPr sz="2900" spc="5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t</a:t>
            </a:r>
            <a:r>
              <a:rPr sz="2900" dirty="0">
                <a:latin typeface="Century Gothic"/>
                <a:cs typeface="Century Gothic"/>
              </a:rPr>
              <a:t>y</a:t>
            </a:r>
            <a:r>
              <a:rPr sz="2900" spc="-25" dirty="0">
                <a:latin typeface="Century Gothic"/>
                <a:cs typeface="Century Gothic"/>
              </a:rPr>
              <a:t> </a:t>
            </a:r>
            <a:r>
              <a:rPr sz="2900" spc="10" dirty="0">
                <a:latin typeface="Century Gothic"/>
                <a:cs typeface="Century Gothic"/>
              </a:rPr>
              <a:t>t</a:t>
            </a:r>
            <a:r>
              <a:rPr sz="2900" spc="-10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s</a:t>
            </a:r>
            <a:r>
              <a:rPr sz="2900" spc="-5" dirty="0">
                <a:latin typeface="Century Gothic"/>
                <a:cs typeface="Century Gothic"/>
              </a:rPr>
              <a:t>t</a:t>
            </a:r>
            <a:r>
              <a:rPr sz="2900" spc="-10" dirty="0">
                <a:latin typeface="Century Gothic"/>
                <a:cs typeface="Century Gothic"/>
              </a:rPr>
              <a:t>in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dirty="0">
                <a:latin typeface="Century Gothic"/>
                <a:cs typeface="Century Gothic"/>
              </a:rPr>
              <a:t>–</a:t>
            </a:r>
            <a:r>
              <a:rPr sz="2900" spc="-1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me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20" dirty="0">
                <a:latin typeface="Century Gothic"/>
                <a:cs typeface="Century Gothic"/>
              </a:rPr>
              <a:t>u</a:t>
            </a:r>
            <a:r>
              <a:rPr sz="2900" spc="-5" dirty="0">
                <a:latin typeface="Century Gothic"/>
                <a:cs typeface="Century Gothic"/>
              </a:rPr>
              <a:t>j</a:t>
            </a:r>
            <a:r>
              <a:rPr sz="2900" dirty="0">
                <a:latin typeface="Century Gothic"/>
                <a:cs typeface="Century Gothic"/>
              </a:rPr>
              <a:t>i</a:t>
            </a:r>
            <a:r>
              <a:rPr sz="2900" spc="-10" dirty="0">
                <a:latin typeface="Century Gothic"/>
                <a:cs typeface="Century Gothic"/>
              </a:rPr>
              <a:t> k</a:t>
            </a:r>
            <a:r>
              <a:rPr sz="2900" spc="-5" dirty="0">
                <a:latin typeface="Century Gothic"/>
                <a:cs typeface="Century Gothic"/>
              </a:rPr>
              <a:t>eam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 </a:t>
            </a:r>
            <a:r>
              <a:rPr sz="2900" spc="-15" dirty="0">
                <a:latin typeface="Century Gothic"/>
                <a:cs typeface="Century Gothic"/>
              </a:rPr>
              <a:t>s</a:t>
            </a:r>
            <a:r>
              <a:rPr sz="2900" spc="5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ste</a:t>
            </a:r>
            <a:r>
              <a:rPr sz="2900" dirty="0">
                <a:latin typeface="Century Gothic"/>
                <a:cs typeface="Century Gothic"/>
              </a:rPr>
              <a:t>m</a:t>
            </a:r>
            <a:r>
              <a:rPr sz="2900" spc="-5" dirty="0">
                <a:latin typeface="Century Gothic"/>
                <a:cs typeface="Century Gothic"/>
              </a:rPr>
              <a:t> (me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5" dirty="0">
                <a:latin typeface="Century Gothic"/>
                <a:cs typeface="Century Gothic"/>
              </a:rPr>
              <a:t>emu</a:t>
            </a:r>
            <a:r>
              <a:rPr sz="2900" spc="-10" dirty="0">
                <a:latin typeface="Century Gothic"/>
                <a:cs typeface="Century Gothic"/>
              </a:rPr>
              <a:t>k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5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s</a:t>
            </a:r>
            <a:r>
              <a:rPr sz="2900" spc="-20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c</a:t>
            </a:r>
            <a:r>
              <a:rPr sz="2900" spc="-5" dirty="0">
                <a:latin typeface="Century Gothic"/>
                <a:cs typeface="Century Gothic"/>
              </a:rPr>
              <a:t>u</a:t>
            </a:r>
            <a:r>
              <a:rPr sz="2900" spc="-10" dirty="0">
                <a:latin typeface="Century Gothic"/>
                <a:cs typeface="Century Gothic"/>
              </a:rPr>
              <a:t>r</a:t>
            </a:r>
            <a:r>
              <a:rPr sz="2900" spc="5" dirty="0">
                <a:latin typeface="Century Gothic"/>
                <a:cs typeface="Century Gothic"/>
              </a:rPr>
              <a:t>i</a:t>
            </a:r>
            <a:r>
              <a:rPr sz="2900" spc="-15" dirty="0">
                <a:latin typeface="Century Gothic"/>
                <a:cs typeface="Century Gothic"/>
              </a:rPr>
              <a:t>t</a:t>
            </a:r>
            <a:r>
              <a:rPr sz="2900" dirty="0">
                <a:latin typeface="Century Gothic"/>
                <a:cs typeface="Century Gothic"/>
              </a:rPr>
              <a:t>y f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spc="-5" dirty="0">
                <a:latin typeface="Century Gothic"/>
                <a:cs typeface="Century Gothic"/>
              </a:rPr>
              <a:t>u</a:t>
            </a:r>
            <a:r>
              <a:rPr sz="2900" spc="-10" dirty="0">
                <a:latin typeface="Century Gothic"/>
                <a:cs typeface="Century Gothic"/>
              </a:rPr>
              <a:t>l</a:t>
            </a:r>
            <a:r>
              <a:rPr sz="2900" spc="-5" dirty="0">
                <a:latin typeface="Century Gothic"/>
                <a:cs typeface="Century Gothic"/>
              </a:rPr>
              <a:t>t</a:t>
            </a:r>
            <a:r>
              <a:rPr sz="2900" spc="10" dirty="0">
                <a:latin typeface="Century Gothic"/>
                <a:cs typeface="Century Gothic"/>
              </a:rPr>
              <a:t>s</a:t>
            </a:r>
            <a:r>
              <a:rPr sz="2900" spc="-20" dirty="0">
                <a:latin typeface="Century Gothic"/>
                <a:cs typeface="Century Gothic"/>
              </a:rPr>
              <a:t>)</a:t>
            </a:r>
            <a:r>
              <a:rPr sz="2900" dirty="0">
                <a:latin typeface="Century Gothic"/>
                <a:cs typeface="Century Gothic"/>
              </a:rPr>
              <a:t>. </a:t>
            </a:r>
            <a:r>
              <a:rPr sz="2900" spc="-10" dirty="0">
                <a:latin typeface="Century Gothic"/>
                <a:cs typeface="Century Gothic"/>
              </a:rPr>
              <a:t>M</a:t>
            </a:r>
            <a:r>
              <a:rPr sz="2900" spc="-5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15" dirty="0">
                <a:latin typeface="Century Gothic"/>
                <a:cs typeface="Century Gothic"/>
              </a:rPr>
              <a:t>g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15" dirty="0">
                <a:latin typeface="Century Gothic"/>
                <a:cs typeface="Century Gothic"/>
              </a:rPr>
              <a:t>u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spc="-10" dirty="0">
                <a:latin typeface="Century Gothic"/>
                <a:cs typeface="Century Gothic"/>
              </a:rPr>
              <a:t>k</a:t>
            </a:r>
            <a:r>
              <a:rPr sz="2900" spc="-20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20" dirty="0">
                <a:latin typeface="Century Gothic"/>
                <a:cs typeface="Century Gothic"/>
              </a:rPr>
              <a:t> </a:t>
            </a:r>
            <a:r>
              <a:rPr sz="2900" spc="-10" dirty="0">
                <a:latin typeface="Century Gothic"/>
                <a:cs typeface="Century Gothic"/>
              </a:rPr>
              <a:t>h</a:t>
            </a:r>
            <a:r>
              <a:rPr sz="2900" spc="-5" dirty="0">
                <a:latin typeface="Century Gothic"/>
                <a:cs typeface="Century Gothic"/>
              </a:rPr>
              <a:t>a</a:t>
            </a:r>
            <a:r>
              <a:rPr sz="2900" dirty="0">
                <a:latin typeface="Century Gothic"/>
                <a:cs typeface="Century Gothic"/>
              </a:rPr>
              <a:t>c</a:t>
            </a:r>
            <a:r>
              <a:rPr sz="2900" spc="-10" dirty="0">
                <a:latin typeface="Century Gothic"/>
                <a:cs typeface="Century Gothic"/>
              </a:rPr>
              <a:t>k</a:t>
            </a:r>
            <a:r>
              <a:rPr sz="2900" spc="-5" dirty="0">
                <a:latin typeface="Century Gothic"/>
                <a:cs typeface="Century Gothic"/>
              </a:rPr>
              <a:t>e</a:t>
            </a:r>
            <a:r>
              <a:rPr sz="2900" dirty="0">
                <a:latin typeface="Century Gothic"/>
                <a:cs typeface="Century Gothic"/>
              </a:rPr>
              <a:t>r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-15" dirty="0">
                <a:latin typeface="Century Gothic"/>
                <a:cs typeface="Century Gothic"/>
              </a:rPr>
              <a:t>u</a:t>
            </a:r>
            <a:r>
              <a:rPr sz="2900" dirty="0">
                <a:latin typeface="Century Gothic"/>
                <a:cs typeface="Century Gothic"/>
              </a:rPr>
              <a:t>n</a:t>
            </a:r>
            <a:r>
              <a:rPr sz="2900" spc="-5" dirty="0">
                <a:latin typeface="Century Gothic"/>
                <a:cs typeface="Century Gothic"/>
              </a:rPr>
              <a:t>tu</a:t>
            </a:r>
            <a:r>
              <a:rPr sz="2900" dirty="0">
                <a:latin typeface="Century Gothic"/>
                <a:cs typeface="Century Gothic"/>
              </a:rPr>
              <a:t>k</a:t>
            </a:r>
            <a:r>
              <a:rPr sz="2900" spc="-10" dirty="0">
                <a:latin typeface="Century Gothic"/>
                <a:cs typeface="Century Gothic"/>
              </a:rPr>
              <a:t> </a:t>
            </a:r>
            <a:r>
              <a:rPr sz="2900" spc="-5" dirty="0">
                <a:latin typeface="Century Gothic"/>
                <a:cs typeface="Century Gothic"/>
              </a:rPr>
              <a:t>m</a:t>
            </a:r>
            <a:r>
              <a:rPr sz="2900" spc="-20" dirty="0">
                <a:latin typeface="Century Gothic"/>
                <a:cs typeface="Century Gothic"/>
              </a:rPr>
              <a:t>e</a:t>
            </a:r>
            <a:r>
              <a:rPr sz="2900" spc="-10" dirty="0">
                <a:latin typeface="Century Gothic"/>
                <a:cs typeface="Century Gothic"/>
              </a:rPr>
              <a:t>n</a:t>
            </a:r>
            <a:r>
              <a:rPr sz="2900" dirty="0">
                <a:latin typeface="Century Gothic"/>
                <a:cs typeface="Century Gothic"/>
              </a:rPr>
              <a:t>g</a:t>
            </a:r>
            <a:r>
              <a:rPr sz="2900" spc="-20" dirty="0">
                <a:latin typeface="Century Gothic"/>
                <a:cs typeface="Century Gothic"/>
              </a:rPr>
              <a:t>u</a:t>
            </a:r>
            <a:r>
              <a:rPr sz="2900" spc="-5" dirty="0">
                <a:latin typeface="Century Gothic"/>
                <a:cs typeface="Century Gothic"/>
              </a:rPr>
              <a:t>j</a:t>
            </a:r>
            <a:r>
              <a:rPr sz="2900" dirty="0">
                <a:latin typeface="Century Gothic"/>
                <a:cs typeface="Century Gothic"/>
              </a:rPr>
              <a:t>i </a:t>
            </a:r>
            <a:r>
              <a:rPr sz="2900" spc="-15" dirty="0">
                <a:latin typeface="Century Gothic"/>
                <a:cs typeface="Century Gothic"/>
              </a:rPr>
              <a:t>s</a:t>
            </a:r>
            <a:r>
              <a:rPr sz="2900" spc="5" dirty="0">
                <a:latin typeface="Century Gothic"/>
                <a:cs typeface="Century Gothic"/>
              </a:rPr>
              <a:t>i</a:t>
            </a:r>
            <a:r>
              <a:rPr sz="2900" spc="-5" dirty="0">
                <a:latin typeface="Century Gothic"/>
                <a:cs typeface="Century Gothic"/>
              </a:rPr>
              <a:t>ste</a:t>
            </a:r>
            <a:r>
              <a:rPr sz="2900" spc="10" dirty="0">
                <a:latin typeface="Century Gothic"/>
                <a:cs typeface="Century Gothic"/>
              </a:rPr>
              <a:t>m</a:t>
            </a:r>
            <a:r>
              <a:rPr sz="2900" dirty="0">
                <a:latin typeface="Century Gothic"/>
                <a:cs typeface="Century Gothic"/>
              </a:rPr>
              <a:t>.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9745" marR="12696" indent="-2887049"/>
            <a:r>
              <a:rPr dirty="0">
                <a:latin typeface="Arial"/>
                <a:cs typeface="Arial"/>
              </a:rPr>
              <a:t>PE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NC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 </a:t>
            </a:r>
            <a:r>
              <a:rPr spc="-5" dirty="0">
                <a:latin typeface="Arial"/>
                <a:cs typeface="Arial"/>
              </a:rPr>
              <a:t>(2/3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350" y="1941067"/>
            <a:ext cx="8458200" cy="4528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2800" spc="-10" dirty="0">
                <a:latin typeface="Century Gothic"/>
                <a:cs typeface="Century Gothic"/>
              </a:rPr>
              <a:t>J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: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</a:pPr>
            <a:endParaRPr sz="600"/>
          </a:p>
          <a:p>
            <a:pPr marL="1002977" marR="12696" indent="-533228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800" spc="-2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41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–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41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v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wa</a:t>
            </a:r>
            <a:r>
              <a:rPr sz="2800" spc="-29" dirty="0">
                <a:latin typeface="Century Gothic"/>
                <a:cs typeface="Century Gothic"/>
              </a:rPr>
              <a:t>k</a:t>
            </a:r>
            <a:r>
              <a:rPr sz="2800" spc="-15" dirty="0">
                <a:latin typeface="Century Gothic"/>
                <a:cs typeface="Century Gothic"/>
              </a:rPr>
              <a:t>tu</a:t>
            </a:r>
            <a:r>
              <a:rPr sz="2800" spc="-10" dirty="0">
                <a:latin typeface="Century Gothic"/>
                <a:cs typeface="Century Gothic"/>
              </a:rPr>
              <a:t> 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(r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sp</a:t>
            </a:r>
            <a:r>
              <a:rPr sz="2800" spc="-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)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wa</a:t>
            </a:r>
            <a:r>
              <a:rPr sz="2800" spc="-15" dirty="0">
                <a:latin typeface="Century Gothic"/>
                <a:cs typeface="Century Gothic"/>
              </a:rPr>
              <a:t>ktu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tuk</a:t>
            </a:r>
            <a:r>
              <a:rPr sz="2800" spc="-20" dirty="0">
                <a:latin typeface="Century Gothic"/>
                <a:cs typeface="Century Gothic"/>
              </a:rPr>
              <a:t> 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kuk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h </a:t>
            </a:r>
            <a:r>
              <a:rPr sz="2800" spc="-15" dirty="0">
                <a:latin typeface="Century Gothic"/>
                <a:cs typeface="Century Gothic"/>
              </a:rPr>
              <a:t>f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1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1002977" marR="1004245" indent="-533228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–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 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ha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 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gku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ti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as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15" dirty="0">
                <a:latin typeface="Century Gothic"/>
                <a:cs typeface="Century Gothic"/>
              </a:rPr>
              <a:t> 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5" dirty="0">
                <a:latin typeface="Century Gothic"/>
                <a:cs typeface="Century Gothic"/>
              </a:rPr>
              <a:t>l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mb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1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22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1002977" marR="651300" indent="-533228">
              <a:lnSpc>
                <a:spcPct val="800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800" spc="-29" dirty="0">
                <a:latin typeface="Century Gothic"/>
                <a:cs typeface="Century Gothic"/>
              </a:rPr>
              <a:t>Q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ty </a:t>
            </a:r>
            <a:r>
              <a:rPr sz="2800" spc="-25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–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10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,</a:t>
            </a:r>
            <a:r>
              <a:rPr sz="2800" spc="-20" dirty="0">
                <a:latin typeface="Century Gothic"/>
                <a:cs typeface="Century Gothic"/>
              </a:rPr>
              <a:t> m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-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ty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ava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41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1002977" marR="705257" indent="-533228">
              <a:lnSpc>
                <a:spcPct val="79800"/>
              </a:lnSpc>
              <a:buClr>
                <a:srgbClr val="4C4C4C"/>
              </a:buClr>
              <a:buFont typeface="Century Gothic"/>
              <a:buChar char="•"/>
              <a:tabLst>
                <a:tab pos="1002341" algn="l"/>
              </a:tabLst>
            </a:pP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15" dirty="0">
                <a:latin typeface="Century Gothic"/>
                <a:cs typeface="Century Gothic"/>
              </a:rPr>
              <a:t>ov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y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–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0" dirty="0">
                <a:latin typeface="Century Gothic"/>
                <a:cs typeface="Century Gothic"/>
              </a:rPr>
              <a:t> 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gg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p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ya</a:t>
            </a:r>
            <a:r>
              <a:rPr sz="2800" spc="-15" dirty="0">
                <a:latin typeface="Century Gothic"/>
                <a:cs typeface="Century Gothic"/>
              </a:rPr>
              <a:t> 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h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aa</a:t>
            </a:r>
            <a:r>
              <a:rPr sz="2800" spc="-20" dirty="0">
                <a:latin typeface="Century Gothic"/>
                <a:cs typeface="Century Gothic"/>
              </a:rPr>
              <a:t>n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9745" marR="12696" indent="-2887049"/>
            <a:r>
              <a:rPr dirty="0">
                <a:latin typeface="Arial"/>
                <a:cs typeface="Arial"/>
              </a:rPr>
              <a:t>PE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2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NC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 </a:t>
            </a:r>
            <a:r>
              <a:rPr spc="-5" dirty="0">
                <a:latin typeface="Arial"/>
                <a:cs typeface="Arial"/>
              </a:rPr>
              <a:t>(3/3</a:t>
            </a:r>
            <a:r>
              <a:rPr dirty="0">
                <a:latin typeface="Arial"/>
                <a:cs typeface="Arial"/>
              </a:rPr>
              <a:t>)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5667" y="2195008"/>
            <a:ext cx="8501380" cy="4135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3416" marR="546559" indent="-286928">
              <a:lnSpc>
                <a:spcPct val="100400"/>
              </a:lnSpc>
              <a:buClr>
                <a:srgbClr val="7F7F7F"/>
              </a:buClr>
              <a:buFont typeface="Century Gothic"/>
              <a:buChar char="•"/>
              <a:tabLst>
                <a:tab pos="383416" algn="l"/>
              </a:tabLst>
            </a:pP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: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uk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bah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w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ud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s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p u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operas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10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na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23"/>
              </a:spcBef>
              <a:buClr>
                <a:srgbClr val="7F7F7F"/>
              </a:buClr>
              <a:buFont typeface="Century Gothic"/>
              <a:buChar char="•"/>
            </a:pPr>
            <a:endParaRPr sz="600"/>
          </a:p>
          <a:p>
            <a:pPr marL="383416" indent="-286928">
              <a:buClr>
                <a:srgbClr val="7F7F7F"/>
              </a:buClr>
              <a:buFont typeface="Century Gothic"/>
              <a:buChar char="•"/>
              <a:tabLst>
                <a:tab pos="383416" algn="l"/>
              </a:tabLst>
            </a:pP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ha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es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cl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nt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/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sponso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6"/>
              </a:spcBef>
              <a:buClr>
                <a:srgbClr val="7F7F7F"/>
              </a:buClr>
              <a:buFont typeface="Century Gothic"/>
              <a:buChar char="•"/>
            </a:pPr>
            <a:endParaRPr sz="600"/>
          </a:p>
          <a:p>
            <a:pPr marL="383416" indent="-286928">
              <a:buClr>
                <a:srgbClr val="7F7F7F"/>
              </a:buClr>
              <a:buFont typeface="Century Gothic"/>
              <a:buChar char="•"/>
              <a:tabLst>
                <a:tab pos="383416" algn="l"/>
                <a:tab pos="5499232" algn="l"/>
              </a:tabLst>
            </a:pP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anya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es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ap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ar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i	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egra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es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23"/>
              </a:spcBef>
              <a:buClr>
                <a:srgbClr val="7F7F7F"/>
              </a:buClr>
              <a:buFont typeface="Century Gothic"/>
              <a:buChar char="•"/>
            </a:pPr>
            <a:endParaRPr sz="600"/>
          </a:p>
          <a:p>
            <a:pPr marL="383416" indent="-286928">
              <a:buClr>
                <a:srgbClr val="7F7F7F"/>
              </a:buClr>
              <a:buFont typeface="Century Gothic"/>
              <a:buChar char="•"/>
              <a:tabLst>
                <a:tab pos="383416" algn="l"/>
              </a:tabLst>
            </a:pP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kuk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o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cli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en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,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b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v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pe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2"/>
              </a:spcBef>
              <a:buClr>
                <a:srgbClr val="7F7F7F"/>
              </a:buClr>
              <a:buFont typeface="Century Gothic"/>
              <a:buChar char="•"/>
            </a:pPr>
            <a:endParaRPr sz="600"/>
          </a:p>
          <a:p>
            <a:pPr marL="383416" marR="271694" indent="-286928">
              <a:lnSpc>
                <a:spcPct val="100099"/>
              </a:lnSpc>
              <a:buClr>
                <a:srgbClr val="7F7F7F"/>
              </a:buClr>
              <a:buFont typeface="Century Gothic"/>
              <a:buChar char="•"/>
              <a:tabLst>
                <a:tab pos="383416" algn="l"/>
              </a:tabLst>
            </a:pP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Kebanya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b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ug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 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erang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na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asa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uk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o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c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en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se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 d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,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b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uk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o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ve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ope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 a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er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114" dirty="0">
                <a:solidFill>
                  <a:srgbClr val="7F7F7F"/>
                </a:solidFill>
                <a:latin typeface="Arial"/>
                <a:cs typeface="Arial"/>
              </a:rPr>
              <a:t>-7</a:t>
            </a:r>
            <a:r>
              <a:rPr sz="2600" spc="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aha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15" dirty="0">
                <a:solidFill>
                  <a:srgbClr val="7F7F7F"/>
                </a:solidFill>
                <a:latin typeface="Century Gothic"/>
                <a:cs typeface="Century Gothic"/>
              </a:rPr>
              <a:t>(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Pil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Tes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6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u 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F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d 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7F7F7F"/>
                </a:solidFill>
                <a:latin typeface="Century Gothic"/>
                <a:cs typeface="Century Gothic"/>
              </a:rPr>
              <a:t>es</a:t>
            </a:r>
            <a:r>
              <a:rPr sz="2600" spc="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7F7F7F"/>
                </a:solidFill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15670" y="2151890"/>
            <a:ext cx="8500871" cy="4178807"/>
          </a:xfrm>
          <a:custGeom>
            <a:avLst/>
            <a:gdLst/>
            <a:ahLst/>
            <a:cxnLst/>
            <a:rect l="l" t="t" r="r" b="b"/>
            <a:pathLst>
              <a:path w="8500871" h="4178807">
                <a:moveTo>
                  <a:pt x="0" y="0"/>
                </a:moveTo>
                <a:lnTo>
                  <a:pt x="0" y="4178807"/>
                </a:lnTo>
                <a:lnTo>
                  <a:pt x="8500871" y="4178807"/>
                </a:lnTo>
                <a:lnTo>
                  <a:pt x="8500871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469" y="2075691"/>
            <a:ext cx="8500871" cy="4178807"/>
          </a:xfrm>
          <a:custGeom>
            <a:avLst/>
            <a:gdLst/>
            <a:ahLst/>
            <a:cxnLst/>
            <a:rect l="l" t="t" r="r" b="b"/>
            <a:pathLst>
              <a:path w="8500871" h="4178807">
                <a:moveTo>
                  <a:pt x="0" y="0"/>
                </a:moveTo>
                <a:lnTo>
                  <a:pt x="0" y="4178807"/>
                </a:lnTo>
                <a:lnTo>
                  <a:pt x="8500871" y="4178807"/>
                </a:lnTo>
                <a:lnTo>
                  <a:pt x="850087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9469" y="2075691"/>
            <a:ext cx="8502395" cy="4178807"/>
          </a:xfrm>
          <a:custGeom>
            <a:avLst/>
            <a:gdLst/>
            <a:ahLst/>
            <a:cxnLst/>
            <a:rect l="l" t="t" r="r" b="b"/>
            <a:pathLst>
              <a:path w="8502395" h="4178807">
                <a:moveTo>
                  <a:pt x="0" y="0"/>
                </a:moveTo>
                <a:lnTo>
                  <a:pt x="0" y="4178807"/>
                </a:lnTo>
                <a:lnTo>
                  <a:pt x="8502395" y="4178807"/>
                </a:lnTo>
                <a:lnTo>
                  <a:pt x="8502395" y="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24303" y="2118808"/>
            <a:ext cx="8314690" cy="3896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marR="444990" indent="-286928">
              <a:lnSpc>
                <a:spcPct val="100400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u</a:t>
            </a:r>
            <a:r>
              <a:rPr sz="2600" spc="-15" dirty="0">
                <a:solidFill>
                  <a:srgbClr val="FC0127"/>
                </a:solidFill>
                <a:latin typeface="Century Gothic"/>
                <a:cs typeface="Century Gothic"/>
              </a:rPr>
              <a:t>j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u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:</a:t>
            </a:r>
            <a:r>
              <a:rPr sz="2600" spc="-15" dirty="0">
                <a:solidFill>
                  <a:srgbClr val="FC0127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m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e</a:t>
            </a:r>
            <a:r>
              <a:rPr sz="2600" spc="-20" dirty="0">
                <a:solidFill>
                  <a:srgbClr val="FC0127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u</a:t>
            </a:r>
            <a:r>
              <a:rPr sz="2600" spc="-10" dirty="0">
                <a:solidFill>
                  <a:srgbClr val="FC0127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j</a:t>
            </a:r>
            <a:r>
              <a:rPr sz="2600" spc="-15" dirty="0">
                <a:solidFill>
                  <a:srgbClr val="FC0127"/>
                </a:solidFill>
                <a:latin typeface="Century Gothic"/>
                <a:cs typeface="Century Gothic"/>
              </a:rPr>
              <a:t>uk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 bah</a:t>
            </a:r>
            <a:r>
              <a:rPr sz="2600" spc="-10" dirty="0">
                <a:solidFill>
                  <a:srgbClr val="FC0127"/>
                </a:solidFill>
                <a:latin typeface="Century Gothic"/>
                <a:cs typeface="Century Gothic"/>
              </a:rPr>
              <a:t>w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 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s</a:t>
            </a:r>
            <a:r>
              <a:rPr sz="2600" spc="-10" dirty="0">
                <a:solidFill>
                  <a:srgbClr val="FC0127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t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m</a:t>
            </a:r>
            <a:r>
              <a:rPr sz="2600" spc="-10" dirty="0">
                <a:solidFill>
                  <a:srgbClr val="FC0127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ud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h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 s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p u</a:t>
            </a:r>
            <a:r>
              <a:rPr sz="2600" spc="-20" dirty="0">
                <a:solidFill>
                  <a:srgbClr val="FC0127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t</a:t>
            </a:r>
            <a:r>
              <a:rPr sz="2600" spc="-15" dirty="0">
                <a:solidFill>
                  <a:srgbClr val="FC0127"/>
                </a:solidFill>
                <a:latin typeface="Century Gothic"/>
                <a:cs typeface="Century Gothic"/>
              </a:rPr>
              <a:t>u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k 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p</a:t>
            </a:r>
            <a:r>
              <a:rPr sz="2600" spc="-15" dirty="0">
                <a:solidFill>
                  <a:srgbClr val="FC0127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m</a:t>
            </a:r>
            <a:r>
              <a:rPr sz="2600" spc="-20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spc="-10" dirty="0">
                <a:solidFill>
                  <a:srgbClr val="FC0127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operas</a:t>
            </a:r>
            <a:r>
              <a:rPr sz="2600" spc="-10" dirty="0">
                <a:solidFill>
                  <a:srgbClr val="FC0127"/>
                </a:solidFill>
                <a:latin typeface="Century Gothic"/>
                <a:cs typeface="Century Gothic"/>
              </a:rPr>
              <a:t>i</a:t>
            </a:r>
            <a:r>
              <a:rPr sz="2600" spc="10" dirty="0">
                <a:solidFill>
                  <a:srgbClr val="FC0127"/>
                </a:solidFill>
                <a:latin typeface="Century Gothic"/>
                <a:cs typeface="Century Gothic"/>
              </a:rPr>
              <a:t>o</a:t>
            </a:r>
            <a:r>
              <a:rPr sz="2600" spc="-5" dirty="0">
                <a:solidFill>
                  <a:srgbClr val="FC0127"/>
                </a:solidFill>
                <a:latin typeface="Century Gothic"/>
                <a:cs typeface="Century Gothic"/>
              </a:rPr>
              <a:t>na</a:t>
            </a:r>
            <a:r>
              <a:rPr sz="2600" spc="5" dirty="0">
                <a:solidFill>
                  <a:srgbClr val="FC0127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FC0127"/>
                </a:solidFill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25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-10" dirty="0">
                <a:latin typeface="Century Gothic"/>
                <a:cs typeface="Century Gothic"/>
              </a:rPr>
              <a:t>P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ha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o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cl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5" dirty="0">
                <a:latin typeface="Century Gothic"/>
                <a:cs typeface="Century Gothic"/>
              </a:rPr>
              <a:t>nt</a:t>
            </a:r>
            <a:r>
              <a:rPr sz="2600" dirty="0">
                <a:latin typeface="Century Gothic"/>
                <a:cs typeface="Century Gothic"/>
              </a:rPr>
              <a:t>/</a:t>
            </a:r>
            <a:r>
              <a:rPr sz="2600" spc="-5" dirty="0">
                <a:latin typeface="Century Gothic"/>
                <a:cs typeface="Century Gothic"/>
              </a:rPr>
              <a:t>sponso</a:t>
            </a:r>
            <a:r>
              <a:rPr sz="2600" dirty="0">
                <a:latin typeface="Century Gothic"/>
                <a:cs typeface="Century Gothic"/>
              </a:rPr>
              <a:t>r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6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  <a:tab pos="5414169" algn="l"/>
              </a:tabLst>
            </a:pPr>
            <a:r>
              <a:rPr sz="2600" dirty="0">
                <a:latin typeface="Century Gothic"/>
                <a:cs typeface="Century Gothic"/>
              </a:rPr>
              <a:t>B</a:t>
            </a:r>
            <a:r>
              <a:rPr sz="2600" spc="-5" dirty="0">
                <a:latin typeface="Century Gothic"/>
                <a:cs typeface="Century Gothic"/>
              </a:rPr>
              <a:t>anya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ap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dirty="0">
                <a:latin typeface="Century Gothic"/>
                <a:cs typeface="Century Gothic"/>
              </a:rPr>
              <a:t>l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ar</a:t>
            </a:r>
            <a:r>
              <a:rPr sz="2600" dirty="0">
                <a:latin typeface="Century Gothic"/>
                <a:cs typeface="Century Gothic"/>
              </a:rPr>
              <a:t>i	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egra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o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25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-10" dirty="0">
                <a:latin typeface="Century Gothic"/>
                <a:cs typeface="Century Gothic"/>
              </a:rPr>
              <a:t>D</a:t>
            </a:r>
            <a:r>
              <a:rPr sz="2600" spc="5" dirty="0">
                <a:latin typeface="Century Gothic"/>
                <a:cs typeface="Century Gothic"/>
              </a:rPr>
              <a:t>i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kuk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o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5" dirty="0">
                <a:latin typeface="Century Gothic"/>
                <a:cs typeface="Century Gothic"/>
              </a:rPr>
              <a:t> cli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,</a:t>
            </a:r>
            <a:r>
              <a:rPr sz="2600" spc="-5" dirty="0">
                <a:latin typeface="Century Gothic"/>
                <a:cs typeface="Century Gothic"/>
              </a:rPr>
              <a:t> b</a:t>
            </a:r>
            <a:r>
              <a:rPr sz="2600" spc="-15" dirty="0">
                <a:latin typeface="Century Gothic"/>
                <a:cs typeface="Century Gothic"/>
              </a:rPr>
              <a:t>u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5" dirty="0">
                <a:latin typeface="Century Gothic"/>
                <a:cs typeface="Century Gothic"/>
              </a:rPr>
              <a:t>v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15" dirty="0">
                <a:latin typeface="Century Gothic"/>
                <a:cs typeface="Century Gothic"/>
              </a:rPr>
              <a:t>o</a:t>
            </a:r>
            <a:r>
              <a:rPr sz="2600" spc="-5" dirty="0">
                <a:latin typeface="Century Gothic"/>
                <a:cs typeface="Century Gothic"/>
              </a:rPr>
              <a:t>pe</a:t>
            </a:r>
            <a:r>
              <a:rPr sz="2600" spc="5" dirty="0">
                <a:latin typeface="Century Gothic"/>
                <a:cs typeface="Century Gothic"/>
              </a:rPr>
              <a:t>r</a:t>
            </a:r>
            <a:r>
              <a:rPr sz="2600" dirty="0">
                <a:latin typeface="Century Gothic"/>
                <a:cs typeface="Century Gothic"/>
              </a:rPr>
              <a:t>.</a:t>
            </a:r>
            <a:endParaRPr sz="2600">
              <a:latin typeface="Century Gothic"/>
              <a:cs typeface="Century Gothic"/>
            </a:endParaRPr>
          </a:p>
          <a:p>
            <a:pPr>
              <a:lnSpc>
                <a:spcPts val="600"/>
              </a:lnSpc>
              <a:spcBef>
                <a:spcPts val="32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298989" marR="170126" indent="-286928">
              <a:lnSpc>
                <a:spcPct val="100099"/>
              </a:lnSpc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600" spc="-5" dirty="0">
                <a:latin typeface="Century Gothic"/>
                <a:cs typeface="Century Gothic"/>
              </a:rPr>
              <a:t>Kebanya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b</a:t>
            </a:r>
            <a:r>
              <a:rPr sz="2600" dirty="0">
                <a:latin typeface="Century Gothic"/>
                <a:cs typeface="Century Gothic"/>
              </a:rPr>
              <a:t>ug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 </a:t>
            </a:r>
            <a:r>
              <a:rPr sz="2600" spc="-15" dirty="0">
                <a:latin typeface="Century Gothic"/>
                <a:cs typeface="Century Gothic"/>
              </a:rPr>
              <a:t>p</a:t>
            </a:r>
            <a:r>
              <a:rPr sz="2600" spc="-5" dirty="0">
                <a:latin typeface="Century Gothic"/>
                <a:cs typeface="Century Gothic"/>
              </a:rPr>
              <a:t>erang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na</a:t>
            </a:r>
            <a:r>
              <a:rPr sz="2600" dirty="0">
                <a:latin typeface="Century Gothic"/>
                <a:cs typeface="Century Gothic"/>
              </a:rPr>
              <a:t>k </a:t>
            </a:r>
            <a:r>
              <a:rPr sz="2600" spc="-5" dirty="0">
                <a:latin typeface="Century Gothic"/>
                <a:cs typeface="Century Gothic"/>
              </a:rPr>
              <a:t>b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asa</a:t>
            </a:r>
            <a:r>
              <a:rPr sz="2600" spc="5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y</a:t>
            </a:r>
            <a:r>
              <a:rPr sz="2600" dirty="0">
                <a:latin typeface="Century Gothic"/>
                <a:cs typeface="Century Gothic"/>
              </a:rPr>
              <a:t>a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1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uk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o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5" dirty="0">
                <a:latin typeface="Century Gothic"/>
                <a:cs typeface="Century Gothic"/>
              </a:rPr>
              <a:t> c</a:t>
            </a:r>
            <a:r>
              <a:rPr sz="2600" spc="-10" dirty="0">
                <a:latin typeface="Century Gothic"/>
                <a:cs typeface="Century Gothic"/>
              </a:rPr>
              <a:t>li</a:t>
            </a:r>
            <a:r>
              <a:rPr sz="2600" spc="-5" dirty="0">
                <a:latin typeface="Century Gothic"/>
                <a:cs typeface="Century Gothic"/>
              </a:rPr>
              <a:t>en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se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s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m d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g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k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-5" dirty="0">
                <a:latin typeface="Century Gothic"/>
                <a:cs typeface="Century Gothic"/>
              </a:rPr>
              <a:t>n</a:t>
            </a:r>
            <a:r>
              <a:rPr sz="2600" dirty="0">
                <a:latin typeface="Century Gothic"/>
                <a:cs typeface="Century Gothic"/>
              </a:rPr>
              <a:t>,</a:t>
            </a:r>
            <a:r>
              <a:rPr sz="2600" spc="-5" dirty="0">
                <a:latin typeface="Century Gothic"/>
                <a:cs typeface="Century Gothic"/>
              </a:rPr>
              <a:t> b</a:t>
            </a:r>
            <a:r>
              <a:rPr sz="2600" dirty="0">
                <a:latin typeface="Century Gothic"/>
                <a:cs typeface="Century Gothic"/>
              </a:rPr>
              <a:t>uk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-5" dirty="0">
                <a:latin typeface="Century Gothic"/>
                <a:cs typeface="Century Gothic"/>
              </a:rPr>
              <a:t> o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dirty="0">
                <a:latin typeface="Century Gothic"/>
                <a:cs typeface="Century Gothic"/>
              </a:rPr>
              <a:t>h</a:t>
            </a:r>
            <a:r>
              <a:rPr sz="2600" spc="-5" dirty="0">
                <a:latin typeface="Century Gothic"/>
                <a:cs typeface="Century Gothic"/>
              </a:rPr>
              <a:t> </a:t>
            </a:r>
            <a:r>
              <a:rPr sz="2600" dirty="0">
                <a:latin typeface="Century Gothic"/>
                <a:cs typeface="Century Gothic"/>
              </a:rPr>
              <a:t>d</a:t>
            </a:r>
            <a:r>
              <a:rPr sz="2600" spc="-15" dirty="0">
                <a:latin typeface="Century Gothic"/>
                <a:cs typeface="Century Gothic"/>
              </a:rPr>
              <a:t>e</a:t>
            </a:r>
            <a:r>
              <a:rPr sz="2600" spc="-5" dirty="0">
                <a:latin typeface="Century Gothic"/>
                <a:cs typeface="Century Gothic"/>
              </a:rPr>
              <a:t>ve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spc="-5" dirty="0">
                <a:latin typeface="Century Gothic"/>
                <a:cs typeface="Century Gothic"/>
              </a:rPr>
              <a:t>ope</a:t>
            </a:r>
            <a:r>
              <a:rPr sz="2600" dirty="0">
                <a:latin typeface="Century Gothic"/>
                <a:cs typeface="Century Gothic"/>
              </a:rPr>
              <a:t>r</a:t>
            </a:r>
            <a:r>
              <a:rPr sz="2600" spc="-5" dirty="0">
                <a:latin typeface="Century Gothic"/>
                <a:cs typeface="Century Gothic"/>
              </a:rPr>
              <a:t> a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u</a:t>
            </a:r>
            <a:r>
              <a:rPr sz="2600" spc="-15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er</a:t>
            </a:r>
            <a:r>
              <a:rPr sz="2600" dirty="0">
                <a:latin typeface="Century Gothic"/>
                <a:cs typeface="Century Gothic"/>
              </a:rPr>
              <a:t>s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114" dirty="0">
                <a:latin typeface="Arial"/>
                <a:cs typeface="Arial"/>
              </a:rPr>
              <a:t>-7</a:t>
            </a:r>
            <a:r>
              <a:rPr sz="2600" spc="70" dirty="0">
                <a:latin typeface="Arial"/>
                <a:cs typeface="Arial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20" dirty="0">
                <a:latin typeface="Century Gothic"/>
                <a:cs typeface="Century Gothic"/>
              </a:rPr>
              <a:t>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-10" dirty="0">
                <a:latin typeface="Century Gothic"/>
                <a:cs typeface="Century Gothic"/>
              </a:rPr>
              <a:t>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m</a:t>
            </a:r>
            <a:r>
              <a:rPr sz="2600" spc="-15" dirty="0">
                <a:latin typeface="Century Gothic"/>
                <a:cs typeface="Century Gothic"/>
              </a:rPr>
              <a:t>b</a:t>
            </a:r>
            <a:r>
              <a:rPr sz="2600" spc="-5" dirty="0">
                <a:latin typeface="Century Gothic"/>
                <a:cs typeface="Century Gothic"/>
              </a:rPr>
              <a:t>aha</a:t>
            </a:r>
            <a:r>
              <a:rPr sz="2600" dirty="0">
                <a:latin typeface="Century Gothic"/>
                <a:cs typeface="Century Gothic"/>
              </a:rPr>
              <a:t>n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15" dirty="0">
                <a:latin typeface="Century Gothic"/>
                <a:cs typeface="Century Gothic"/>
              </a:rPr>
              <a:t>(</a:t>
            </a:r>
            <a:r>
              <a:rPr sz="2600" spc="5" dirty="0">
                <a:latin typeface="Century Gothic"/>
                <a:cs typeface="Century Gothic"/>
              </a:rPr>
              <a:t>Pil</a:t>
            </a:r>
            <a:r>
              <a:rPr sz="2600" spc="-5" dirty="0">
                <a:latin typeface="Century Gothic"/>
                <a:cs typeface="Century Gothic"/>
              </a:rPr>
              <a:t>o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5" dirty="0">
                <a:latin typeface="Century Gothic"/>
                <a:cs typeface="Century Gothic"/>
              </a:rPr>
              <a:t>Tes</a:t>
            </a:r>
            <a:r>
              <a:rPr sz="2600" dirty="0">
                <a:latin typeface="Century Gothic"/>
                <a:cs typeface="Century Gothic"/>
              </a:rPr>
              <a:t>t</a:t>
            </a:r>
            <a:r>
              <a:rPr sz="2600" spc="5" dirty="0">
                <a:latin typeface="Century Gothic"/>
                <a:cs typeface="Century Gothic"/>
              </a:rPr>
              <a:t> </a:t>
            </a:r>
            <a:r>
              <a:rPr sz="2600" spc="-20" dirty="0">
                <a:latin typeface="Century Gothic"/>
                <a:cs typeface="Century Gothic"/>
              </a:rPr>
              <a:t>a</a:t>
            </a:r>
            <a:r>
              <a:rPr sz="2600" spc="-10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a</a:t>
            </a:r>
            <a:r>
              <a:rPr sz="2600" dirty="0">
                <a:latin typeface="Century Gothic"/>
                <a:cs typeface="Century Gothic"/>
              </a:rPr>
              <a:t>u </a:t>
            </a:r>
            <a:r>
              <a:rPr sz="2600" spc="-5" dirty="0">
                <a:latin typeface="Century Gothic"/>
                <a:cs typeface="Century Gothic"/>
              </a:rPr>
              <a:t>F</a:t>
            </a:r>
            <a:r>
              <a:rPr sz="2600" spc="-10" dirty="0">
                <a:latin typeface="Century Gothic"/>
                <a:cs typeface="Century Gothic"/>
              </a:rPr>
              <a:t>i</a:t>
            </a:r>
            <a:r>
              <a:rPr sz="2600" spc="-5" dirty="0">
                <a:latin typeface="Century Gothic"/>
                <a:cs typeface="Century Gothic"/>
              </a:rPr>
              <a:t>e</a:t>
            </a:r>
            <a:r>
              <a:rPr sz="2600" spc="-10" dirty="0">
                <a:latin typeface="Century Gothic"/>
                <a:cs typeface="Century Gothic"/>
              </a:rPr>
              <a:t>l</a:t>
            </a:r>
            <a:r>
              <a:rPr sz="2600" dirty="0">
                <a:latin typeface="Century Gothic"/>
                <a:cs typeface="Century Gothic"/>
              </a:rPr>
              <a:t>d 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spc="-5" dirty="0">
                <a:latin typeface="Century Gothic"/>
                <a:cs typeface="Century Gothic"/>
              </a:rPr>
              <a:t>es</a:t>
            </a:r>
            <a:r>
              <a:rPr sz="2600" spc="5" dirty="0">
                <a:latin typeface="Century Gothic"/>
                <a:cs typeface="Century Gothic"/>
              </a:rPr>
              <a:t>t</a:t>
            </a:r>
            <a:r>
              <a:rPr sz="2600" dirty="0"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276137"/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CC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E 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3288" y="2035047"/>
            <a:ext cx="8446136" cy="4961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7704" indent="-286928">
              <a:buClr>
                <a:srgbClr val="7F7F7F"/>
              </a:buClr>
              <a:buFont typeface="Century Gothic"/>
              <a:buChar char="•"/>
              <a:tabLst>
                <a:tab pos="377704" algn="l"/>
              </a:tabLst>
            </a:pP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776989" marR="1059473" lvl="1" indent="-228527">
              <a:spcBef>
                <a:spcPts val="495"/>
              </a:spcBef>
              <a:buClr>
                <a:srgbClr val="7F7F7F"/>
              </a:buClr>
              <a:buFont typeface="Century Gothic"/>
              <a:buChar char="•"/>
              <a:tabLst>
                <a:tab pos="776989" algn="l"/>
              </a:tabLst>
            </a:pP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nt 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me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ggu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per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mpa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 pen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gemb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ng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45" dirty="0">
                <a:solidFill>
                  <a:srgbClr val="7F7F7F"/>
                </a:solidFill>
                <a:latin typeface="Century Gothic"/>
                <a:cs typeface="Century Gothic"/>
              </a:rPr>
              <a:t>(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7F7F7F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el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pment e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ir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onme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)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Clr>
                <a:srgbClr val="7F7F7F"/>
              </a:buClr>
              <a:buFont typeface="Century Gothic"/>
              <a:buChar char="•"/>
            </a:pPr>
            <a:endParaRPr sz="500"/>
          </a:p>
          <a:p>
            <a:pPr marL="776989" marR="131403" lvl="1" indent="-228527">
              <a:buClr>
                <a:srgbClr val="7F7F7F"/>
              </a:buClr>
              <a:buFont typeface="Century Gothic"/>
              <a:buChar char="•"/>
              <a:tabLst>
                <a:tab pos="776989" algn="l"/>
              </a:tabLst>
            </a:pP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er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t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gu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setting terken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,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 pen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gemb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ng s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lu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p 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200" spc="-36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empe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rb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kes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h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ng </a:t>
            </a:r>
            <a:r>
              <a:rPr sz="22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er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j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2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marL="377704" indent="-286928">
              <a:spcBef>
                <a:spcPts val="500"/>
              </a:spcBef>
              <a:buClr>
                <a:srgbClr val="7F7F7F"/>
              </a:buClr>
              <a:buFont typeface="Century Gothic"/>
              <a:buChar char="•"/>
              <a:tabLst>
                <a:tab pos="377704" algn="l"/>
              </a:tabLst>
            </a:pP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B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ta</a:t>
            </a:r>
            <a:r>
              <a:rPr sz="2000" spc="-2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7F7F7F"/>
                </a:solidFill>
                <a:latin typeface="Century Gothic"/>
                <a:cs typeface="Century Gothic"/>
              </a:rPr>
              <a:t>s</a:t>
            </a:r>
            <a:r>
              <a:rPr sz="2000" spc="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7F7F7F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776989" marR="1280382" lvl="1" indent="-228527">
              <a:spcBef>
                <a:spcPts val="495"/>
              </a:spcBef>
              <a:buClr>
                <a:srgbClr val="7F7F7F"/>
              </a:buClr>
              <a:buFont typeface="Century Gothic"/>
              <a:buChar char="•"/>
              <a:tabLst>
                <a:tab pos="776989" algn="l"/>
              </a:tabLst>
            </a:pP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il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empa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e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ggu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na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45" dirty="0">
                <a:solidFill>
                  <a:srgbClr val="7F7F7F"/>
                </a:solidFill>
                <a:latin typeface="Century Gothic"/>
                <a:cs typeface="Century Gothic"/>
              </a:rPr>
              <a:t>(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ng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seben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)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Clr>
                <a:srgbClr val="7F7F7F"/>
              </a:buClr>
              <a:buFont typeface="Century Gothic"/>
              <a:buChar char="•"/>
            </a:pPr>
            <a:endParaRPr sz="500"/>
          </a:p>
          <a:p>
            <a:pPr marL="776989" lvl="1" indent="-229161">
              <a:buClr>
                <a:srgbClr val="7F7F7F"/>
              </a:buClr>
              <a:buFont typeface="Century Gothic"/>
              <a:buChar char="•"/>
              <a:tabLst>
                <a:tab pos="776989" algn="l"/>
              </a:tabLst>
            </a:pP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gemb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ng t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endParaRPr sz="22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Clr>
                <a:srgbClr val="7F7F7F"/>
              </a:buClr>
              <a:buFont typeface="Century Gothic"/>
              <a:buChar char="•"/>
            </a:pPr>
            <a:endParaRPr sz="500"/>
          </a:p>
          <a:p>
            <a:pPr marL="776989" marR="601151" lvl="1" indent="-228527">
              <a:buClr>
                <a:srgbClr val="7F7F7F"/>
              </a:buClr>
              <a:buFont typeface="Century Gothic"/>
              <a:buChar char="•"/>
              <a:tabLst>
                <a:tab pos="776989" algn="l"/>
              </a:tabLst>
            </a:pP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P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er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t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 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gu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d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m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l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in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k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ng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seben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29" dirty="0">
                <a:solidFill>
                  <a:srgbClr val="7F7F7F"/>
                </a:solidFill>
                <a:latin typeface="Century Gothic"/>
                <a:cs typeface="Century Gothic"/>
              </a:rPr>
              <a:t>y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25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7F7F7F"/>
                </a:solidFill>
                <a:latin typeface="Century Gothic"/>
                <a:cs typeface="Century Gothic"/>
              </a:rPr>
              <a:t>(</a:t>
            </a:r>
            <a:r>
              <a:rPr sz="2200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g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et</a:t>
            </a:r>
            <a:r>
              <a:rPr sz="2200" spc="10" dirty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en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v</a:t>
            </a:r>
            <a:r>
              <a:rPr sz="2200" spc="-5" dirty="0">
                <a:solidFill>
                  <a:srgbClr val="7F7F7F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r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o</a:t>
            </a:r>
            <a:r>
              <a:rPr sz="2200" spc="-20" dirty="0">
                <a:solidFill>
                  <a:srgbClr val="7F7F7F"/>
                </a:solidFill>
                <a:latin typeface="Century Gothic"/>
                <a:cs typeface="Century Gothic"/>
              </a:rPr>
              <a:t>nme</a:t>
            </a:r>
            <a:r>
              <a:rPr sz="2200" spc="-25" dirty="0">
                <a:solidFill>
                  <a:srgbClr val="7F7F7F"/>
                </a:solidFill>
                <a:latin typeface="Century Gothic"/>
                <a:cs typeface="Century Gothic"/>
              </a:rPr>
              <a:t>n</a:t>
            </a:r>
            <a:r>
              <a:rPr sz="2200" spc="-15" dirty="0">
                <a:solidFill>
                  <a:srgbClr val="7F7F7F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7F7F7F"/>
                </a:solidFill>
                <a:latin typeface="Century Gothic"/>
                <a:cs typeface="Century Gothic"/>
              </a:rPr>
              <a:t>).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3290" y="1993393"/>
            <a:ext cx="8446007" cy="5003292"/>
          </a:xfrm>
          <a:custGeom>
            <a:avLst/>
            <a:gdLst/>
            <a:ahLst/>
            <a:cxnLst/>
            <a:rect l="l" t="t" r="r" b="b"/>
            <a:pathLst>
              <a:path w="8446007" h="5003291">
                <a:moveTo>
                  <a:pt x="0" y="0"/>
                </a:moveTo>
                <a:lnTo>
                  <a:pt x="0" y="5003291"/>
                </a:lnTo>
                <a:lnTo>
                  <a:pt x="8446007" y="5003291"/>
                </a:lnTo>
                <a:lnTo>
                  <a:pt x="8446007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091" y="1917191"/>
            <a:ext cx="8446007" cy="5003292"/>
          </a:xfrm>
          <a:custGeom>
            <a:avLst/>
            <a:gdLst/>
            <a:ahLst/>
            <a:cxnLst/>
            <a:rect l="l" t="t" r="r" b="b"/>
            <a:pathLst>
              <a:path w="8446007" h="5003291">
                <a:moveTo>
                  <a:pt x="0" y="0"/>
                </a:moveTo>
                <a:lnTo>
                  <a:pt x="0" y="5003291"/>
                </a:lnTo>
                <a:lnTo>
                  <a:pt x="8446007" y="5003291"/>
                </a:lnTo>
                <a:lnTo>
                  <a:pt x="84460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25827" y="1958848"/>
            <a:ext cx="8248651" cy="4357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989" indent="-286928"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p</a:t>
            </a:r>
            <a:r>
              <a:rPr sz="2000" spc="-15" dirty="0">
                <a:latin typeface="Century Gothic"/>
                <a:cs typeface="Century Gothic"/>
              </a:rPr>
              <a:t>h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698274" marR="940767" lvl="1" indent="-228527">
              <a:spcBef>
                <a:spcPts val="495"/>
              </a:spcBef>
              <a:buClr>
                <a:srgbClr val="4C4C4C"/>
              </a:buClr>
              <a:buFont typeface="Century Gothic"/>
              <a:buChar char="•"/>
              <a:tabLst>
                <a:tab pos="698274" algn="l"/>
              </a:tabLst>
            </a:pPr>
            <a:r>
              <a:rPr sz="2200" spc="-20" dirty="0">
                <a:latin typeface="Century Gothic"/>
                <a:cs typeface="Century Gothic"/>
              </a:rPr>
              <a:t>C</a:t>
            </a:r>
            <a:r>
              <a:rPr sz="2200" spc="-15" dirty="0">
                <a:latin typeface="Century Gothic"/>
                <a:cs typeface="Century Gothic"/>
              </a:rPr>
              <a:t>l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29" dirty="0">
                <a:latin typeface="Century Gothic"/>
                <a:cs typeface="Century Gothic"/>
              </a:rPr>
              <a:t>e</a:t>
            </a:r>
            <a:r>
              <a:rPr sz="2200" spc="-15" dirty="0">
                <a:latin typeface="Century Gothic"/>
                <a:cs typeface="Century Gothic"/>
              </a:rPr>
              <a:t>nt </a:t>
            </a:r>
            <a:r>
              <a:rPr sz="2200" spc="-20" dirty="0">
                <a:latin typeface="Century Gothic"/>
                <a:cs typeface="Century Gothic"/>
              </a:rPr>
              <a:t>me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ggu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per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-10" dirty="0">
                <a:latin typeface="Century Gothic"/>
                <a:cs typeface="Century Gothic"/>
              </a:rPr>
              <a:t>t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 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5" dirty="0">
                <a:latin typeface="Century Gothic"/>
                <a:cs typeface="Century Gothic"/>
              </a:rPr>
              <a:t>i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dirty="0">
                <a:latin typeface="Century Gothic"/>
                <a:cs typeface="Century Gothic"/>
              </a:rPr>
              <a:t>t</a:t>
            </a:r>
            <a:r>
              <a:rPr sz="2200" spc="-29" dirty="0">
                <a:latin typeface="Century Gothic"/>
                <a:cs typeface="Century Gothic"/>
              </a:rPr>
              <a:t>e</a:t>
            </a:r>
            <a:r>
              <a:rPr sz="2200" spc="-20" dirty="0">
                <a:latin typeface="Century Gothic"/>
                <a:cs typeface="Century Gothic"/>
              </a:rPr>
              <a:t>mpa</a:t>
            </a:r>
            <a:r>
              <a:rPr sz="2200" spc="-10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 pen</a:t>
            </a:r>
            <a:r>
              <a:rPr sz="2200" spc="-20" dirty="0">
                <a:latin typeface="Century Gothic"/>
                <a:cs typeface="Century Gothic"/>
              </a:rPr>
              <a:t>gemb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ng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45" dirty="0">
                <a:latin typeface="Century Gothic"/>
                <a:cs typeface="Century Gothic"/>
              </a:rPr>
              <a:t>(</a:t>
            </a:r>
            <a:r>
              <a:rPr sz="2200" spc="-10" dirty="0">
                <a:latin typeface="Century Gothic"/>
                <a:cs typeface="Century Gothic"/>
              </a:rPr>
              <a:t>d</a:t>
            </a:r>
            <a:r>
              <a:rPr sz="2200" spc="-15" dirty="0">
                <a:latin typeface="Century Gothic"/>
                <a:cs typeface="Century Gothic"/>
              </a:rPr>
              <a:t>e</a:t>
            </a:r>
            <a:r>
              <a:rPr sz="2200" dirty="0">
                <a:latin typeface="Century Gothic"/>
                <a:cs typeface="Century Gothic"/>
              </a:rPr>
              <a:t>v</a:t>
            </a:r>
            <a:r>
              <a:rPr sz="2200" spc="-10" dirty="0">
                <a:latin typeface="Century Gothic"/>
                <a:cs typeface="Century Gothic"/>
              </a:rPr>
              <a:t>el</a:t>
            </a:r>
            <a:r>
              <a:rPr sz="2200" spc="-25" dirty="0">
                <a:latin typeface="Century Gothic"/>
                <a:cs typeface="Century Gothic"/>
              </a:rPr>
              <a:t>o</a:t>
            </a:r>
            <a:r>
              <a:rPr sz="2200" spc="-15" dirty="0">
                <a:latin typeface="Century Gothic"/>
                <a:cs typeface="Century Gothic"/>
              </a:rPr>
              <a:t>pment e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spc="-10" dirty="0">
                <a:latin typeface="Century Gothic"/>
                <a:cs typeface="Century Gothic"/>
              </a:rPr>
              <a:t>v</a:t>
            </a:r>
            <a:r>
              <a:rPr sz="2200" spc="-15" dirty="0">
                <a:latin typeface="Century Gothic"/>
                <a:cs typeface="Century Gothic"/>
              </a:rPr>
              <a:t>ir</a:t>
            </a:r>
            <a:r>
              <a:rPr sz="2200" spc="-20" dirty="0">
                <a:latin typeface="Century Gothic"/>
                <a:cs typeface="Century Gothic"/>
              </a:rPr>
              <a:t>onme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dirty="0">
                <a:latin typeface="Century Gothic"/>
                <a:cs typeface="Century Gothic"/>
              </a:rPr>
              <a:t>t</a:t>
            </a:r>
            <a:r>
              <a:rPr sz="2200" spc="-20" dirty="0">
                <a:latin typeface="Century Gothic"/>
                <a:cs typeface="Century Gothic"/>
              </a:rPr>
              <a:t>)</a:t>
            </a:r>
            <a:r>
              <a:rPr sz="2200" spc="-10" dirty="0"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698274" marR="12696" lvl="1" indent="-228527">
              <a:buClr>
                <a:srgbClr val="4C4C4C"/>
              </a:buClr>
              <a:buFont typeface="Century Gothic"/>
              <a:buChar char="•"/>
              <a:tabLst>
                <a:tab pos="698274" algn="l"/>
              </a:tabLst>
            </a:pPr>
            <a:r>
              <a:rPr sz="2200" spc="-20" dirty="0">
                <a:latin typeface="Century Gothic"/>
                <a:cs typeface="Century Gothic"/>
              </a:rPr>
              <a:t>P</a:t>
            </a:r>
            <a:r>
              <a:rPr sz="2200" spc="-15" dirty="0">
                <a:latin typeface="Century Gothic"/>
                <a:cs typeface="Century Gothic"/>
              </a:rPr>
              <a:t>er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0" dirty="0">
                <a:latin typeface="Century Gothic"/>
                <a:cs typeface="Century Gothic"/>
              </a:rPr>
              <a:t>t </a:t>
            </a:r>
            <a:r>
              <a:rPr sz="2200" spc="-1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 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20" dirty="0">
                <a:latin typeface="Century Gothic"/>
                <a:cs typeface="Century Gothic"/>
              </a:rPr>
              <a:t>gu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m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setting terken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l</a:t>
            </a:r>
            <a:r>
              <a:rPr sz="2200" spc="20" dirty="0">
                <a:latin typeface="Century Gothic"/>
                <a:cs typeface="Century Gothic"/>
              </a:rPr>
              <a:t>i</a:t>
            </a:r>
            <a:r>
              <a:rPr sz="2200" spc="-10" dirty="0">
                <a:latin typeface="Century Gothic"/>
                <a:cs typeface="Century Gothic"/>
              </a:rPr>
              <a:t>,</a:t>
            </a:r>
            <a:r>
              <a:rPr sz="2200" spc="-15" dirty="0">
                <a:latin typeface="Century Gothic"/>
                <a:cs typeface="Century Gothic"/>
              </a:rPr>
              <a:t> pen</a:t>
            </a:r>
            <a:r>
              <a:rPr sz="2200" spc="-20" dirty="0">
                <a:latin typeface="Century Gothic"/>
                <a:cs typeface="Century Gothic"/>
              </a:rPr>
              <a:t>gemb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ng s</a:t>
            </a:r>
            <a:r>
              <a:rPr sz="2200" spc="-29" dirty="0">
                <a:latin typeface="Century Gothic"/>
                <a:cs typeface="Century Gothic"/>
              </a:rPr>
              <a:t>e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0" dirty="0">
                <a:latin typeface="Century Gothic"/>
                <a:cs typeface="Century Gothic"/>
              </a:rPr>
              <a:t>lu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s</a:t>
            </a:r>
            <a:r>
              <a:rPr sz="2200" spc="-5" dirty="0">
                <a:latin typeface="Century Gothic"/>
                <a:cs typeface="Century Gothic"/>
              </a:rPr>
              <a:t>i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p 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dirty="0">
                <a:latin typeface="Century Gothic"/>
                <a:cs typeface="Century Gothic"/>
              </a:rPr>
              <a:t>t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k </a:t>
            </a:r>
            <a:r>
              <a:rPr sz="2200" spc="-36" dirty="0">
                <a:latin typeface="Century Gothic"/>
                <a:cs typeface="Century Gothic"/>
              </a:rPr>
              <a:t>m</a:t>
            </a:r>
            <a:r>
              <a:rPr sz="2200" spc="-20" dirty="0">
                <a:latin typeface="Century Gothic"/>
                <a:cs typeface="Century Gothic"/>
              </a:rPr>
              <a:t>empe</a:t>
            </a:r>
            <a:r>
              <a:rPr sz="2200" spc="-15" dirty="0">
                <a:latin typeface="Century Gothic"/>
                <a:cs typeface="Century Gothic"/>
              </a:rPr>
              <a:t>rb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29" dirty="0">
                <a:latin typeface="Century Gothic"/>
                <a:cs typeface="Century Gothic"/>
              </a:rPr>
              <a:t>k</a:t>
            </a:r>
            <a:r>
              <a:rPr sz="2200" spc="-5" dirty="0">
                <a:latin typeface="Century Gothic"/>
                <a:cs typeface="Century Gothic"/>
              </a:rPr>
              <a:t>i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kes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h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29" dirty="0">
                <a:latin typeface="Century Gothic"/>
                <a:cs typeface="Century Gothic"/>
              </a:rPr>
              <a:t>y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ng </a:t>
            </a:r>
            <a:r>
              <a:rPr sz="2200" dirty="0">
                <a:latin typeface="Century Gothic"/>
                <a:cs typeface="Century Gothic"/>
              </a:rPr>
              <a:t>t</a:t>
            </a:r>
            <a:r>
              <a:rPr sz="2200" spc="-15" dirty="0">
                <a:latin typeface="Century Gothic"/>
                <a:cs typeface="Century Gothic"/>
              </a:rPr>
              <a:t>er</a:t>
            </a:r>
            <a:r>
              <a:rPr sz="2200" spc="-10" dirty="0">
                <a:latin typeface="Century Gothic"/>
                <a:cs typeface="Century Gothic"/>
              </a:rPr>
              <a:t>j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20" dirty="0">
                <a:latin typeface="Century Gothic"/>
                <a:cs typeface="Century Gothic"/>
              </a:rPr>
              <a:t>i</a:t>
            </a:r>
            <a:r>
              <a:rPr sz="2200" spc="-10" dirty="0"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marL="298989" indent="-286928">
              <a:spcBef>
                <a:spcPts val="500"/>
              </a:spcBef>
              <a:buClr>
                <a:srgbClr val="4C4C4C"/>
              </a:buClr>
              <a:buFont typeface="Century Gothic"/>
              <a:buChar char="•"/>
              <a:tabLst>
                <a:tab pos="298989" algn="l"/>
              </a:tabLst>
            </a:pPr>
            <a:r>
              <a:rPr sz="2000" dirty="0">
                <a:latin typeface="Century Gothic"/>
                <a:cs typeface="Century Gothic"/>
              </a:rPr>
              <a:t>B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ta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698274" marR="1161676" lvl="1" indent="-228527">
              <a:spcBef>
                <a:spcPts val="495"/>
              </a:spcBef>
              <a:buClr>
                <a:srgbClr val="4C4C4C"/>
              </a:buClr>
              <a:buFont typeface="Century Gothic"/>
              <a:buChar char="•"/>
              <a:tabLst>
                <a:tab pos="698274" algn="l"/>
              </a:tabLst>
            </a:pP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5" dirty="0">
                <a:latin typeface="Century Gothic"/>
                <a:cs typeface="Century Gothic"/>
              </a:rPr>
              <a:t>il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t</a:t>
            </a:r>
            <a:r>
              <a:rPr sz="2200" spc="-20" dirty="0">
                <a:latin typeface="Century Gothic"/>
                <a:cs typeface="Century Gothic"/>
              </a:rPr>
              <a:t>empa</a:t>
            </a:r>
            <a:r>
              <a:rPr sz="2200" spc="-10" dirty="0">
                <a:latin typeface="Century Gothic"/>
                <a:cs typeface="Century Gothic"/>
              </a:rPr>
              <a:t>t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p</a:t>
            </a:r>
            <a:r>
              <a:rPr sz="2200" spc="-29" dirty="0">
                <a:latin typeface="Century Gothic"/>
                <a:cs typeface="Century Gothic"/>
              </a:rPr>
              <a:t>e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ggu</a:t>
            </a:r>
            <a:r>
              <a:rPr sz="2200" spc="-15" dirty="0">
                <a:latin typeface="Century Gothic"/>
                <a:cs typeface="Century Gothic"/>
              </a:rPr>
              <a:t>na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45" dirty="0">
                <a:latin typeface="Century Gothic"/>
                <a:cs typeface="Century Gothic"/>
              </a:rPr>
              <a:t>(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9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ga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29" dirty="0">
                <a:latin typeface="Century Gothic"/>
                <a:cs typeface="Century Gothic"/>
              </a:rPr>
              <a:t>y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ng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seben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r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9" dirty="0">
                <a:latin typeface="Century Gothic"/>
                <a:cs typeface="Century Gothic"/>
              </a:rPr>
              <a:t>y</a:t>
            </a:r>
            <a:r>
              <a:rPr sz="2200" spc="-5" dirty="0">
                <a:latin typeface="Century Gothic"/>
                <a:cs typeface="Century Gothic"/>
              </a:rPr>
              <a:t>a</a:t>
            </a:r>
            <a:r>
              <a:rPr sz="2200" spc="-20" dirty="0">
                <a:latin typeface="Century Gothic"/>
                <a:cs typeface="Century Gothic"/>
              </a:rPr>
              <a:t>)</a:t>
            </a:r>
            <a:r>
              <a:rPr sz="2200" spc="-10" dirty="0"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698274" lvl="1" indent="-228527">
              <a:buClr>
                <a:srgbClr val="4C4C4C"/>
              </a:buClr>
              <a:buFont typeface="Century Gothic"/>
              <a:buChar char="•"/>
              <a:tabLst>
                <a:tab pos="698274" algn="l"/>
              </a:tabLst>
            </a:pPr>
            <a:r>
              <a:rPr sz="2200" spc="-20" dirty="0">
                <a:latin typeface="Century Gothic"/>
                <a:cs typeface="Century Gothic"/>
              </a:rPr>
              <a:t>P</a:t>
            </a:r>
            <a:r>
              <a:rPr sz="2200" spc="-15" dirty="0">
                <a:latin typeface="Century Gothic"/>
                <a:cs typeface="Century Gothic"/>
              </a:rPr>
              <a:t>en</a:t>
            </a:r>
            <a:r>
              <a:rPr sz="2200" spc="-20" dirty="0">
                <a:latin typeface="Century Gothic"/>
                <a:cs typeface="Century Gothic"/>
              </a:rPr>
              <a:t>gemb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ng t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 </a:t>
            </a:r>
            <a:r>
              <a:rPr sz="2200" spc="-29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15" dirty="0">
                <a:latin typeface="Century Gothic"/>
                <a:cs typeface="Century Gothic"/>
              </a:rPr>
              <a:t>a</a:t>
            </a:r>
            <a:endParaRPr sz="2200">
              <a:latin typeface="Century Gothic"/>
              <a:cs typeface="Century Gothic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Clr>
                <a:srgbClr val="4C4C4C"/>
              </a:buClr>
              <a:buFont typeface="Century Gothic"/>
              <a:buChar char="•"/>
            </a:pPr>
            <a:endParaRPr sz="500"/>
          </a:p>
          <a:p>
            <a:pPr marL="698274" marR="481810" lvl="1" indent="-228527">
              <a:buClr>
                <a:srgbClr val="4C4C4C"/>
              </a:buClr>
              <a:buFont typeface="Century Gothic"/>
              <a:buChar char="•"/>
              <a:tabLst>
                <a:tab pos="698274" algn="l"/>
              </a:tabLst>
            </a:pPr>
            <a:r>
              <a:rPr sz="2200" spc="-20" dirty="0">
                <a:latin typeface="Century Gothic"/>
                <a:cs typeface="Century Gothic"/>
              </a:rPr>
              <a:t>P</a:t>
            </a:r>
            <a:r>
              <a:rPr sz="2200" spc="-15" dirty="0">
                <a:latin typeface="Century Gothic"/>
                <a:cs typeface="Century Gothic"/>
              </a:rPr>
              <a:t>er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0" dirty="0">
                <a:latin typeface="Century Gothic"/>
                <a:cs typeface="Century Gothic"/>
              </a:rPr>
              <a:t>t </a:t>
            </a:r>
            <a:r>
              <a:rPr sz="2200" spc="-1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 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10" dirty="0">
                <a:latin typeface="Century Gothic"/>
                <a:cs typeface="Century Gothic"/>
              </a:rPr>
              <a:t>i</a:t>
            </a:r>
            <a:r>
              <a:rPr sz="2200" spc="-20" dirty="0">
                <a:latin typeface="Century Gothic"/>
                <a:cs typeface="Century Gothic"/>
              </a:rPr>
              <a:t>gu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25" dirty="0">
                <a:latin typeface="Century Gothic"/>
                <a:cs typeface="Century Gothic"/>
              </a:rPr>
              <a:t>d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5" dirty="0">
                <a:latin typeface="Century Gothic"/>
                <a:cs typeface="Century Gothic"/>
              </a:rPr>
              <a:t>l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m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l</a:t>
            </a:r>
            <a:r>
              <a:rPr sz="2200" spc="-10" dirty="0">
                <a:latin typeface="Century Gothic"/>
                <a:cs typeface="Century Gothic"/>
              </a:rPr>
              <a:t>in</a:t>
            </a:r>
            <a:r>
              <a:rPr sz="2200" spc="-20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k</a:t>
            </a:r>
            <a:r>
              <a:rPr sz="2200" spc="-20" dirty="0">
                <a:latin typeface="Century Gothic"/>
                <a:cs typeface="Century Gothic"/>
              </a:rPr>
              <a:t>u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9" dirty="0">
                <a:latin typeface="Century Gothic"/>
                <a:cs typeface="Century Gothic"/>
              </a:rPr>
              <a:t>g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5" dirty="0">
                <a:latin typeface="Century Gothic"/>
                <a:cs typeface="Century Gothic"/>
              </a:rPr>
              <a:t> </a:t>
            </a:r>
            <a:r>
              <a:rPr sz="2200" spc="-29" dirty="0">
                <a:latin typeface="Century Gothic"/>
                <a:cs typeface="Century Gothic"/>
              </a:rPr>
              <a:t>y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ng</a:t>
            </a:r>
            <a:r>
              <a:rPr sz="2200" spc="-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seben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25" dirty="0">
                <a:latin typeface="Century Gothic"/>
                <a:cs typeface="Century Gothic"/>
              </a:rPr>
              <a:t>r</a:t>
            </a:r>
            <a:r>
              <a:rPr sz="2200" spc="-15" dirty="0">
                <a:latin typeface="Century Gothic"/>
                <a:cs typeface="Century Gothic"/>
              </a:rPr>
              <a:t>n</a:t>
            </a:r>
            <a:r>
              <a:rPr sz="2200" spc="-29" dirty="0">
                <a:latin typeface="Century Gothic"/>
                <a:cs typeface="Century Gothic"/>
              </a:rPr>
              <a:t>y</a:t>
            </a:r>
            <a:r>
              <a:rPr sz="2200" spc="-15" dirty="0">
                <a:latin typeface="Century Gothic"/>
                <a:cs typeface="Century Gothic"/>
              </a:rPr>
              <a:t>a</a:t>
            </a:r>
            <a:r>
              <a:rPr sz="2200" spc="25" dirty="0">
                <a:latin typeface="Century Gothic"/>
                <a:cs typeface="Century Gothic"/>
              </a:rPr>
              <a:t> </a:t>
            </a:r>
            <a:r>
              <a:rPr sz="2200" spc="-55" dirty="0">
                <a:latin typeface="Century Gothic"/>
                <a:cs typeface="Century Gothic"/>
              </a:rPr>
              <a:t>(</a:t>
            </a:r>
            <a:r>
              <a:rPr sz="2200" dirty="0">
                <a:latin typeface="Century Gothic"/>
                <a:cs typeface="Century Gothic"/>
              </a:rPr>
              <a:t>t</a:t>
            </a:r>
            <a:r>
              <a:rPr sz="2200" spc="-20" dirty="0">
                <a:latin typeface="Century Gothic"/>
                <a:cs typeface="Century Gothic"/>
              </a:rPr>
              <a:t>a</a:t>
            </a:r>
            <a:r>
              <a:rPr sz="2200" spc="-15" dirty="0">
                <a:latin typeface="Century Gothic"/>
                <a:cs typeface="Century Gothic"/>
              </a:rPr>
              <a:t>r</a:t>
            </a:r>
            <a:r>
              <a:rPr sz="2200" spc="-20" dirty="0">
                <a:latin typeface="Century Gothic"/>
                <a:cs typeface="Century Gothic"/>
              </a:rPr>
              <a:t>g</a:t>
            </a:r>
            <a:r>
              <a:rPr sz="2200" spc="-15" dirty="0">
                <a:latin typeface="Century Gothic"/>
                <a:cs typeface="Century Gothic"/>
              </a:rPr>
              <a:t>et</a:t>
            </a:r>
            <a:r>
              <a:rPr sz="2200" spc="10" dirty="0">
                <a:latin typeface="Century Gothic"/>
                <a:cs typeface="Century Gothic"/>
              </a:rPr>
              <a:t> </a:t>
            </a:r>
            <a:r>
              <a:rPr sz="2200" spc="-15" dirty="0">
                <a:latin typeface="Century Gothic"/>
                <a:cs typeface="Century Gothic"/>
              </a:rPr>
              <a:t>en</a:t>
            </a:r>
            <a:r>
              <a:rPr sz="2200" spc="-10" dirty="0">
                <a:latin typeface="Century Gothic"/>
                <a:cs typeface="Century Gothic"/>
              </a:rPr>
              <a:t>v</a:t>
            </a:r>
            <a:r>
              <a:rPr sz="2200" spc="-5" dirty="0">
                <a:latin typeface="Century Gothic"/>
                <a:cs typeface="Century Gothic"/>
              </a:rPr>
              <a:t>i</a:t>
            </a:r>
            <a:r>
              <a:rPr sz="2200" spc="-15" dirty="0">
                <a:latin typeface="Century Gothic"/>
                <a:cs typeface="Century Gothic"/>
              </a:rPr>
              <a:t>r</a:t>
            </a:r>
            <a:r>
              <a:rPr sz="2200" spc="-25" dirty="0">
                <a:latin typeface="Century Gothic"/>
                <a:cs typeface="Century Gothic"/>
              </a:rPr>
              <a:t>o</a:t>
            </a:r>
            <a:r>
              <a:rPr sz="2200" spc="-20" dirty="0">
                <a:latin typeface="Century Gothic"/>
                <a:cs typeface="Century Gothic"/>
              </a:rPr>
              <a:t>nme</a:t>
            </a:r>
            <a:r>
              <a:rPr sz="2200" spc="-25" dirty="0">
                <a:latin typeface="Century Gothic"/>
                <a:cs typeface="Century Gothic"/>
              </a:rPr>
              <a:t>n</a:t>
            </a:r>
            <a:r>
              <a:rPr sz="2200" spc="-15" dirty="0">
                <a:latin typeface="Century Gothic"/>
                <a:cs typeface="Century Gothic"/>
              </a:rPr>
              <a:t>t</a:t>
            </a:r>
            <a:r>
              <a:rPr sz="2200" spc="-10" dirty="0">
                <a:latin typeface="Century Gothic"/>
                <a:cs typeface="Century Gothic"/>
              </a:rPr>
              <a:t>).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378776"/>
            <a:r>
              <a:rPr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IL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0023" y="2303271"/>
            <a:ext cx="7352030" cy="2524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6"/>
            <a:r>
              <a:rPr sz="3200" spc="60" dirty="0">
                <a:latin typeface="Century Gothic"/>
                <a:cs typeface="Century Gothic"/>
              </a:rPr>
              <a:t>S</a:t>
            </a:r>
            <a:r>
              <a:rPr sz="3200" spc="-70" dirty="0">
                <a:latin typeface="Century Gothic"/>
                <a:cs typeface="Century Gothic"/>
              </a:rPr>
              <a:t>o</a:t>
            </a:r>
            <a:r>
              <a:rPr sz="3200" spc="-114" dirty="0">
                <a:latin typeface="Century Gothic"/>
                <a:cs typeface="Century Gothic"/>
              </a:rPr>
              <a:t>f</a:t>
            </a:r>
            <a:r>
              <a:rPr sz="3200" spc="-140" dirty="0">
                <a:latin typeface="Century Gothic"/>
                <a:cs typeface="Century Gothic"/>
              </a:rPr>
              <a:t>t</a:t>
            </a:r>
            <a:r>
              <a:rPr sz="3200" spc="-106" dirty="0">
                <a:latin typeface="Century Gothic"/>
                <a:cs typeface="Century Gothic"/>
              </a:rPr>
              <a:t>w</a:t>
            </a:r>
            <a:r>
              <a:rPr sz="3200" spc="-95" dirty="0">
                <a:latin typeface="Century Gothic"/>
                <a:cs typeface="Century Gothic"/>
              </a:rPr>
              <a:t>a</a:t>
            </a:r>
            <a:r>
              <a:rPr sz="3200" spc="50" dirty="0">
                <a:latin typeface="Century Gothic"/>
                <a:cs typeface="Century Gothic"/>
              </a:rPr>
              <a:t>r</a:t>
            </a:r>
            <a:r>
              <a:rPr sz="3200" spc="-45" dirty="0">
                <a:latin typeface="Century Gothic"/>
                <a:cs typeface="Century Gothic"/>
              </a:rPr>
              <a:t>e</a:t>
            </a:r>
            <a:r>
              <a:rPr sz="3200" spc="10" dirty="0">
                <a:latin typeface="Century Gothic"/>
                <a:cs typeface="Century Gothic"/>
              </a:rPr>
              <a:t> </a:t>
            </a:r>
            <a:r>
              <a:rPr sz="3200" spc="-99" dirty="0">
                <a:latin typeface="Century Gothic"/>
                <a:cs typeface="Century Gothic"/>
              </a:rPr>
              <a:t>R</a:t>
            </a:r>
            <a:r>
              <a:rPr sz="3200" spc="-50" dirty="0">
                <a:latin typeface="Century Gothic"/>
                <a:cs typeface="Century Gothic"/>
              </a:rPr>
              <a:t>e</a:t>
            </a:r>
            <a:r>
              <a:rPr sz="3200" spc="125" dirty="0">
                <a:latin typeface="Century Gothic"/>
                <a:cs typeface="Century Gothic"/>
              </a:rPr>
              <a:t>li</a:t>
            </a:r>
            <a:r>
              <a:rPr sz="3200" spc="-110" dirty="0">
                <a:latin typeface="Century Gothic"/>
                <a:cs typeface="Century Gothic"/>
              </a:rPr>
              <a:t>a</a:t>
            </a:r>
            <a:r>
              <a:rPr sz="3200" spc="-95" dirty="0">
                <a:latin typeface="Century Gothic"/>
                <a:cs typeface="Century Gothic"/>
              </a:rPr>
              <a:t>b</a:t>
            </a:r>
            <a:r>
              <a:rPr sz="3200" spc="125" dirty="0">
                <a:latin typeface="Century Gothic"/>
                <a:cs typeface="Century Gothic"/>
              </a:rPr>
              <a:t>ili</a:t>
            </a:r>
            <a:r>
              <a:rPr sz="3200" spc="-140" dirty="0">
                <a:latin typeface="Century Gothic"/>
                <a:cs typeface="Century Gothic"/>
              </a:rPr>
              <a:t>t</a:t>
            </a:r>
            <a:r>
              <a:rPr sz="3200" spc="135" dirty="0">
                <a:latin typeface="Century Gothic"/>
                <a:cs typeface="Century Gothic"/>
              </a:rPr>
              <a:t>y –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90" dirty="0">
                <a:latin typeface="Century Gothic"/>
                <a:cs typeface="Century Gothic"/>
              </a:rPr>
              <a:t>K</a:t>
            </a:r>
            <a:r>
              <a:rPr sz="3200" spc="-50" dirty="0">
                <a:latin typeface="Century Gothic"/>
                <a:cs typeface="Century Gothic"/>
              </a:rPr>
              <a:t>e</a:t>
            </a:r>
            <a:r>
              <a:rPr sz="3200" spc="-95" dirty="0">
                <a:latin typeface="Century Gothic"/>
                <a:cs typeface="Century Gothic"/>
              </a:rPr>
              <a:t>a</a:t>
            </a:r>
            <a:r>
              <a:rPr sz="3200" spc="-45" dirty="0">
                <a:latin typeface="Century Gothic"/>
                <a:cs typeface="Century Gothic"/>
              </a:rPr>
              <a:t>n</a:t>
            </a:r>
            <a:r>
              <a:rPr sz="3200" spc="-95" dirty="0">
                <a:latin typeface="Century Gothic"/>
                <a:cs typeface="Century Gothic"/>
              </a:rPr>
              <a:t>da</a:t>
            </a:r>
            <a:r>
              <a:rPr sz="3200" spc="125" dirty="0">
                <a:latin typeface="Century Gothic"/>
                <a:cs typeface="Century Gothic"/>
              </a:rPr>
              <a:t>l</a:t>
            </a:r>
            <a:r>
              <a:rPr sz="3200" spc="-95" dirty="0">
                <a:latin typeface="Century Gothic"/>
                <a:cs typeface="Century Gothic"/>
              </a:rPr>
              <a:t>a</a:t>
            </a:r>
            <a:r>
              <a:rPr sz="3200" spc="-41" dirty="0">
                <a:latin typeface="Century Gothic"/>
                <a:cs typeface="Century Gothic"/>
              </a:rPr>
              <a:t>n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114" dirty="0">
                <a:latin typeface="Century Gothic"/>
                <a:cs typeface="Century Gothic"/>
              </a:rPr>
              <a:t>P</a:t>
            </a:r>
            <a:r>
              <a:rPr sz="3200" spc="-75" dirty="0">
                <a:latin typeface="Century Gothic"/>
                <a:cs typeface="Century Gothic"/>
              </a:rPr>
              <a:t>L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00"/>
          </a:p>
          <a:p>
            <a:pPr marL="355485" marR="12696" indent="-342790">
              <a:lnSpc>
                <a:spcPct val="99900"/>
              </a:lnSpc>
              <a:buFont typeface="Century Gothic"/>
              <a:buChar char="•"/>
              <a:tabLst>
                <a:tab pos="355485" algn="l"/>
              </a:tabLst>
            </a:pPr>
            <a:r>
              <a:rPr sz="3200" spc="-5" dirty="0">
                <a:latin typeface="Century Gothic"/>
                <a:cs typeface="Century Gothic"/>
              </a:rPr>
              <a:t>Pr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" dirty="0">
                <a:latin typeface="Century Gothic"/>
                <a:cs typeface="Century Gothic"/>
              </a:rPr>
              <a:t>b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5" dirty="0">
                <a:latin typeface="Century Gothic"/>
                <a:cs typeface="Century Gothic"/>
              </a:rPr>
              <a:t>bl</a:t>
            </a:r>
            <a:r>
              <a:rPr sz="3200" spc="-10" dirty="0">
                <a:latin typeface="Century Gothic"/>
                <a:cs typeface="Century Gothic"/>
              </a:rPr>
              <a:t>ilita</a:t>
            </a:r>
            <a:r>
              <a:rPr sz="3200" dirty="0">
                <a:latin typeface="Century Gothic"/>
                <a:cs typeface="Century Gothic"/>
              </a:rPr>
              <a:t>s s</a:t>
            </a:r>
            <a:r>
              <a:rPr sz="3200" spc="-1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2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m</a:t>
            </a:r>
            <a:r>
              <a:rPr sz="3200" spc="-5" dirty="0">
                <a:latin typeface="Century Gothic"/>
                <a:cs typeface="Century Gothic"/>
              </a:rPr>
              <a:t> P</a:t>
            </a:r>
            <a:r>
              <a:rPr sz="3200" dirty="0">
                <a:latin typeface="Century Gothic"/>
                <a:cs typeface="Century Gothic"/>
              </a:rPr>
              <a:t>L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-15" dirty="0">
                <a:latin typeface="Century Gothic"/>
                <a:cs typeface="Century Gothic"/>
              </a:rPr>
              <a:t>y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ng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ti</a:t>
            </a:r>
            <a:r>
              <a:rPr sz="3200" spc="-15" dirty="0">
                <a:latin typeface="Century Gothic"/>
                <a:cs typeface="Century Gothic"/>
              </a:rPr>
              <a:t>d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k </a:t>
            </a:r>
            <a:r>
              <a:rPr sz="3200" spc="-10" dirty="0">
                <a:latin typeface="Century Gothic"/>
                <a:cs typeface="Century Gothic"/>
              </a:rPr>
              <a:t>me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5" dirty="0">
                <a:latin typeface="Century Gothic"/>
                <a:cs typeface="Century Gothic"/>
              </a:rPr>
              <a:t>y</a:t>
            </a:r>
            <a:r>
              <a:rPr sz="3200" spc="-10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b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b</a:t>
            </a:r>
            <a:r>
              <a:rPr sz="3200" spc="10" dirty="0">
                <a:latin typeface="Century Gothic"/>
                <a:cs typeface="Century Gothic"/>
              </a:rPr>
              <a:t>k</a:t>
            </a:r>
            <a:r>
              <a:rPr sz="3200" spc="5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 f</a:t>
            </a:r>
            <a:r>
              <a:rPr sz="3200" spc="-10" dirty="0">
                <a:latin typeface="Century Gothic"/>
                <a:cs typeface="Century Gothic"/>
              </a:rPr>
              <a:t>ail</a:t>
            </a:r>
            <a:r>
              <a:rPr sz="3200" spc="-5" dirty="0">
                <a:latin typeface="Century Gothic"/>
                <a:cs typeface="Century Gothic"/>
              </a:rPr>
              <a:t>ur</a:t>
            </a:r>
            <a:r>
              <a:rPr sz="3200" dirty="0">
                <a:latin typeface="Century Gothic"/>
                <a:cs typeface="Century Gothic"/>
              </a:rPr>
              <a:t>e</a:t>
            </a:r>
            <a:r>
              <a:rPr sz="3200" spc="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da</a:t>
            </a:r>
            <a:r>
              <a:rPr sz="3200" spc="-2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2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s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m </a:t>
            </a:r>
            <a:r>
              <a:rPr sz="3200" spc="-5" dirty="0">
                <a:latin typeface="Century Gothic"/>
                <a:cs typeface="Century Gothic"/>
              </a:rPr>
              <a:t>p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da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s</a:t>
            </a:r>
            <a:r>
              <a:rPr sz="3200" spc="-5" dirty="0">
                <a:latin typeface="Century Gothic"/>
                <a:cs typeface="Century Gothic"/>
              </a:rPr>
              <a:t>u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5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10" dirty="0">
                <a:latin typeface="Century Gothic"/>
                <a:cs typeface="Century Gothic"/>
              </a:rPr>
              <a:t>w</a:t>
            </a:r>
            <a:r>
              <a:rPr sz="3200" spc="-10" dirty="0">
                <a:latin typeface="Century Gothic"/>
                <a:cs typeface="Century Gothic"/>
              </a:rPr>
              <a:t>a</a:t>
            </a:r>
            <a:r>
              <a:rPr sz="3200" spc="-5" dirty="0">
                <a:latin typeface="Century Gothic"/>
                <a:cs typeface="Century Gothic"/>
              </a:rPr>
              <a:t>k</a:t>
            </a:r>
            <a:r>
              <a:rPr sz="3200" spc="5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spc="-15" dirty="0">
                <a:latin typeface="Century Gothic"/>
                <a:cs typeface="Century Gothic"/>
              </a:rPr>
              <a:t>d</a:t>
            </a:r>
            <a:r>
              <a:rPr sz="3200" spc="-10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ng</a:t>
            </a:r>
            <a:r>
              <a:rPr sz="3200" spc="-20" dirty="0">
                <a:latin typeface="Century Gothic"/>
                <a:cs typeface="Century Gothic"/>
              </a:rPr>
              <a:t>a</a:t>
            </a:r>
            <a:r>
              <a:rPr sz="3200" dirty="0">
                <a:latin typeface="Century Gothic"/>
                <a:cs typeface="Century Gothic"/>
              </a:rPr>
              <a:t>n </a:t>
            </a:r>
            <a:r>
              <a:rPr sz="3200" spc="-5" dirty="0">
                <a:latin typeface="Century Gothic"/>
                <a:cs typeface="Century Gothic"/>
              </a:rPr>
              <a:t>k</a:t>
            </a:r>
            <a:r>
              <a:rPr sz="3200" dirty="0">
                <a:latin typeface="Century Gothic"/>
                <a:cs typeface="Century Gothic"/>
              </a:rPr>
              <a:t>ond</a:t>
            </a:r>
            <a:r>
              <a:rPr sz="3200" spc="-20" dirty="0">
                <a:latin typeface="Century Gothic"/>
                <a:cs typeface="Century Gothic"/>
              </a:rPr>
              <a:t>i</a:t>
            </a:r>
            <a:r>
              <a:rPr sz="3200" dirty="0">
                <a:latin typeface="Century Gothic"/>
                <a:cs typeface="Century Gothic"/>
              </a:rPr>
              <a:t>si</a:t>
            </a:r>
            <a:r>
              <a:rPr sz="3200" spc="-20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spc="-5" dirty="0">
                <a:latin typeface="Century Gothic"/>
                <a:cs typeface="Century Gothic"/>
              </a:rPr>
              <a:t>r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spc="5" dirty="0">
                <a:latin typeface="Century Gothic"/>
                <a:cs typeface="Century Gothic"/>
              </a:rPr>
              <a:t>e</a:t>
            </a:r>
            <a:r>
              <a:rPr sz="3200" dirty="0">
                <a:latin typeface="Century Gothic"/>
                <a:cs typeface="Century Gothic"/>
              </a:rPr>
              <a:t>n</a:t>
            </a:r>
            <a:r>
              <a:rPr sz="3200" spc="-10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u</a:t>
            </a:r>
            <a:r>
              <a:rPr sz="3200" spc="-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(</a:t>
            </a:r>
            <a:r>
              <a:rPr sz="3200" spc="-5" dirty="0">
                <a:latin typeface="Century Gothic"/>
                <a:cs typeface="Century Gothic"/>
              </a:rPr>
              <a:t>IEEE</a:t>
            </a:r>
            <a:r>
              <a:rPr sz="3200" dirty="0">
                <a:latin typeface="Century Gothic"/>
                <a:cs typeface="Century Gothic"/>
              </a:rPr>
              <a:t>)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600" rIns="0" bIns="0" rtlCol="0">
            <a:noAutofit/>
          </a:bodyPr>
          <a:lstStyle/>
          <a:p>
            <a:pPr marL="1441621">
              <a:lnSpc>
                <a:spcPts val="5353"/>
              </a:lnSpc>
            </a:pPr>
            <a:r>
              <a:rPr sz="4500" spc="-5" dirty="0">
                <a:latin typeface="Arial"/>
                <a:cs typeface="Arial"/>
              </a:rPr>
              <a:t>TE</a:t>
            </a:r>
            <a:r>
              <a:rPr sz="4500" dirty="0">
                <a:latin typeface="Arial"/>
                <a:cs typeface="Arial"/>
              </a:rPr>
              <a:t>R</a:t>
            </a:r>
            <a:r>
              <a:rPr sz="4500" spc="-10" dirty="0">
                <a:latin typeface="Arial"/>
                <a:cs typeface="Arial"/>
              </a:rPr>
              <a:t>M</a:t>
            </a:r>
            <a:r>
              <a:rPr sz="4500" spc="-5" dirty="0">
                <a:latin typeface="Arial"/>
                <a:cs typeface="Arial"/>
              </a:rPr>
              <a:t>I</a:t>
            </a:r>
            <a:r>
              <a:rPr sz="4500" dirty="0">
                <a:latin typeface="Arial"/>
                <a:cs typeface="Arial"/>
              </a:rPr>
              <a:t>NO</a:t>
            </a:r>
            <a:r>
              <a:rPr sz="4500" spc="5" dirty="0">
                <a:latin typeface="Arial"/>
                <a:cs typeface="Arial"/>
              </a:rPr>
              <a:t>L</a:t>
            </a:r>
            <a:r>
              <a:rPr sz="4500" dirty="0">
                <a:latin typeface="Arial"/>
                <a:cs typeface="Arial"/>
              </a:rPr>
              <a:t>OGI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5639" y="2052318"/>
            <a:ext cx="8153400" cy="400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100" marR="507836" indent="-609403">
              <a:buClr>
                <a:srgbClr val="4C4C4C"/>
              </a:buClr>
              <a:buFont typeface="Century Gothic"/>
              <a:buChar char="•"/>
              <a:tabLst>
                <a:tab pos="621465" algn="l"/>
              </a:tabLst>
            </a:pPr>
            <a:r>
              <a:rPr sz="2800" spc="-20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di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da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v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lu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622100" marR="12696" indent="-609403">
              <a:buClr>
                <a:srgbClr val="4C4C4C"/>
              </a:buClr>
              <a:buFont typeface="Century Gothic"/>
              <a:buChar char="•"/>
              <a:tabLst>
                <a:tab pos="621465" algn="l"/>
              </a:tabLst>
            </a:pPr>
            <a:r>
              <a:rPr sz="2800" spc="-2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gula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gi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15" dirty="0">
                <a:latin typeface="Century Gothic"/>
                <a:cs typeface="Century Gothic"/>
              </a:rPr>
              <a:t>es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ya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ku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i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ama </a:t>
            </a:r>
            <a:r>
              <a:rPr sz="2800" spc="-5" dirty="0">
                <a:latin typeface="Century Gothic"/>
                <a:cs typeface="Century Gothic"/>
              </a:rPr>
              <a:t>f</a:t>
            </a:r>
            <a:r>
              <a:rPr sz="2800" spc="-20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ct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15" dirty="0">
                <a:latin typeface="Century Gothic"/>
                <a:cs typeface="Century Gothic"/>
              </a:rPr>
              <a:t>for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c</a:t>
            </a:r>
            <a:r>
              <a:rPr sz="2800" spc="-20" dirty="0">
                <a:latin typeface="Century Gothic"/>
                <a:cs typeface="Century Gothic"/>
              </a:rPr>
              <a:t>e</a:t>
            </a:r>
            <a:r>
              <a:rPr sz="2800" spc="-5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 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g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n</a:t>
            </a:r>
            <a:r>
              <a:rPr sz="2800" spc="-25" dirty="0">
                <a:latin typeface="Century Gothic"/>
                <a:cs typeface="Century Gothic"/>
              </a:rPr>
              <a:t>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29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dirty="0">
                <a:latin typeface="Century Gothic"/>
                <a:cs typeface="Century Gothic"/>
              </a:rPr>
              <a:t>t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ts val="649"/>
              </a:lnSpc>
              <a:spcBef>
                <a:spcPts val="33"/>
              </a:spcBef>
              <a:buClr>
                <a:srgbClr val="4C4C4C"/>
              </a:buClr>
              <a:buFont typeface="Century Gothic"/>
              <a:buChar char="•"/>
            </a:pPr>
            <a:endParaRPr sz="600"/>
          </a:p>
          <a:p>
            <a:pPr marL="622100" marR="484349" indent="-609403">
              <a:buClr>
                <a:srgbClr val="4C4C4C"/>
              </a:buClr>
              <a:buFont typeface="Century Gothic"/>
              <a:buChar char="•"/>
              <a:tabLst>
                <a:tab pos="621465" algn="l"/>
              </a:tabLst>
            </a:pPr>
            <a:r>
              <a:rPr sz="2800" spc="-20" dirty="0">
                <a:latin typeface="Century Gothic"/>
                <a:cs typeface="Century Gothic"/>
              </a:rPr>
              <a:t>B</a:t>
            </a:r>
            <a:r>
              <a:rPr sz="2800" spc="-15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b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p</a:t>
            </a:r>
            <a:r>
              <a:rPr sz="2800" spc="-20" dirty="0">
                <a:latin typeface="Century Gothic"/>
                <a:cs typeface="Century Gothic"/>
              </a:rPr>
              <a:t>a </a:t>
            </a:r>
            <a:r>
              <a:rPr sz="2800" spc="-15" dirty="0">
                <a:latin typeface="Century Gothic"/>
                <a:cs typeface="Century Gothic"/>
              </a:rPr>
              <a:t>k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0" dirty="0">
                <a:latin typeface="Century Gothic"/>
                <a:cs typeface="Century Gothic"/>
              </a:rPr>
              <a:t>but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-1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mun</a:t>
            </a:r>
            <a:r>
              <a:rPr sz="2800" spc="-20" dirty="0">
                <a:latin typeface="Century Gothic"/>
                <a:cs typeface="Century Gothic"/>
              </a:rPr>
              <a:t>gk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n </a:t>
            </a:r>
            <a:r>
              <a:rPr sz="2800" spc="-25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36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k </a:t>
            </a:r>
            <a:r>
              <a:rPr sz="2800" spc="-36" dirty="0">
                <a:latin typeface="Century Gothic"/>
                <a:cs typeface="Century Gothic"/>
              </a:rPr>
              <a:t>b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s</a:t>
            </a:r>
            <a:r>
              <a:rPr sz="2800" spc="-20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9" dirty="0">
                <a:latin typeface="Century Gothic"/>
                <a:cs typeface="Century Gothic"/>
              </a:rPr>
              <a:t>u</a:t>
            </a:r>
            <a:r>
              <a:rPr sz="2800" spc="-5" dirty="0">
                <a:latin typeface="Century Gothic"/>
                <a:cs typeface="Century Gothic"/>
              </a:rPr>
              <a:t>j</a:t>
            </a:r>
            <a:r>
              <a:rPr sz="2800" spc="-10" dirty="0">
                <a:latin typeface="Century Gothic"/>
                <a:cs typeface="Century Gothic"/>
              </a:rPr>
              <a:t>i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0" dirty="0">
                <a:latin typeface="Century Gothic"/>
                <a:cs typeface="Century Gothic"/>
              </a:rPr>
              <a:t>l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29" dirty="0">
                <a:latin typeface="Century Gothic"/>
                <a:cs typeface="Century Gothic"/>
              </a:rPr>
              <a:t>m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v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spc="-15" dirty="0">
                <a:latin typeface="Century Gothic"/>
                <a:cs typeface="Century Gothic"/>
              </a:rPr>
              <a:t>o</a:t>
            </a:r>
            <a:r>
              <a:rPr sz="2800" spc="-20" dirty="0">
                <a:latin typeface="Century Gothic"/>
                <a:cs typeface="Century Gothic"/>
              </a:rPr>
              <a:t>p</a:t>
            </a:r>
            <a:r>
              <a:rPr sz="2800" spc="-15" dirty="0">
                <a:latin typeface="Century Gothic"/>
                <a:cs typeface="Century Gothic"/>
              </a:rPr>
              <a:t>me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nv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15" dirty="0">
                <a:latin typeface="Century Gothic"/>
                <a:cs typeface="Century Gothic"/>
              </a:rPr>
              <a:t>ro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m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t 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25" dirty="0">
                <a:latin typeface="Century Gothic"/>
                <a:cs typeface="Century Gothic"/>
              </a:rPr>
              <a:t>h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5" dirty="0">
                <a:latin typeface="Century Gothic"/>
                <a:cs typeface="Century Gothic"/>
              </a:rPr>
              <a:t>n</a:t>
            </a:r>
            <a:r>
              <a:rPr sz="2800" spc="-10" dirty="0">
                <a:latin typeface="Century Gothic"/>
                <a:cs typeface="Century Gothic"/>
              </a:rPr>
              <a:t>gg</a:t>
            </a:r>
            <a:r>
              <a:rPr sz="2800" spc="-20" dirty="0">
                <a:latin typeface="Century Gothic"/>
                <a:cs typeface="Century Gothic"/>
              </a:rPr>
              <a:t>a p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rlu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20" dirty="0">
                <a:latin typeface="Century Gothic"/>
                <a:cs typeface="Century Gothic"/>
              </a:rPr>
              <a:t>bu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t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0" dirty="0">
                <a:latin typeface="Century Gothic"/>
                <a:cs typeface="Century Gothic"/>
              </a:rPr>
              <a:t>st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c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0" dirty="0">
                <a:latin typeface="Century Gothic"/>
                <a:cs typeface="Century Gothic"/>
              </a:rPr>
              <a:t>s</a:t>
            </a:r>
            <a:r>
              <a:rPr sz="2800" spc="-29" dirty="0">
                <a:latin typeface="Century Gothic"/>
                <a:cs typeface="Century Gothic"/>
              </a:rPr>
              <a:t>e</a:t>
            </a:r>
            <a:r>
              <a:rPr sz="2800" spc="-15" dirty="0">
                <a:latin typeface="Century Gothic"/>
                <a:cs typeface="Century Gothic"/>
              </a:rPr>
              <a:t>s</a:t>
            </a:r>
            <a:r>
              <a:rPr sz="2800" spc="-5" dirty="0">
                <a:latin typeface="Century Gothic"/>
                <a:cs typeface="Century Gothic"/>
              </a:rPr>
              <a:t> y</a:t>
            </a:r>
            <a:r>
              <a:rPr sz="2800" spc="-25" dirty="0">
                <a:latin typeface="Century Gothic"/>
                <a:cs typeface="Century Gothic"/>
              </a:rPr>
              <a:t>an</a:t>
            </a:r>
            <a:r>
              <a:rPr sz="2800" spc="-20" dirty="0">
                <a:latin typeface="Century Gothic"/>
                <a:cs typeface="Century Gothic"/>
              </a:rPr>
              <a:t>g</a:t>
            </a:r>
            <a:r>
              <a:rPr sz="2800" spc="-15" dirty="0">
                <a:latin typeface="Century Gothic"/>
                <a:cs typeface="Century Gothic"/>
              </a:rPr>
              <a:t> b</a:t>
            </a:r>
            <a:r>
              <a:rPr sz="2800" spc="-25" dirty="0">
                <a:latin typeface="Century Gothic"/>
                <a:cs typeface="Century Gothic"/>
              </a:rPr>
              <a:t>a</a:t>
            </a:r>
            <a:r>
              <a:rPr sz="2800" spc="-15" dirty="0">
                <a:latin typeface="Century Gothic"/>
                <a:cs typeface="Century Gothic"/>
              </a:rPr>
              <a:t>r</a:t>
            </a:r>
            <a:r>
              <a:rPr sz="2800" spc="-5" dirty="0">
                <a:latin typeface="Century Gothic"/>
                <a:cs typeface="Century Gothic"/>
              </a:rPr>
              <a:t>u</a:t>
            </a:r>
            <a:r>
              <a:rPr sz="2800" spc="-10" dirty="0"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343" rIns="0" bIns="0" rtlCol="0">
            <a:noAutofit/>
          </a:bodyPr>
          <a:lstStyle/>
          <a:p>
            <a:pPr marL="198056">
              <a:lnSpc>
                <a:spcPts val="5234"/>
              </a:lnSpc>
            </a:pP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LL</a:t>
            </a:r>
            <a:r>
              <a:rPr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TI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T</a:t>
            </a:r>
            <a:r>
              <a:rPr dirty="0">
                <a:latin typeface="Arial"/>
                <a:cs typeface="Arial"/>
              </a:rPr>
              <a:t>ES</a:t>
            </a:r>
            <a:r>
              <a:rPr spc="-20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3463</Words>
  <Application>Microsoft Office PowerPoint</Application>
  <PresentationFormat>Custom</PresentationFormat>
  <Paragraphs>942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Trek</vt:lpstr>
      <vt:lpstr>PowerPoint Presentation</vt:lpstr>
      <vt:lpstr>TUJUAN</vt:lpstr>
      <vt:lpstr>OUTLINE</vt:lpstr>
      <vt:lpstr>TERMINOLOGI</vt:lpstr>
      <vt:lpstr>PowerPoint Presentation</vt:lpstr>
      <vt:lpstr>PowerPoint Presentation</vt:lpstr>
      <vt:lpstr>PowerPoint Presentation</vt:lpstr>
      <vt:lpstr>PowerPoint Presentation</vt:lpstr>
      <vt:lpstr>TERMINOLOGI</vt:lpstr>
      <vt:lpstr>KEANDALAN PL</vt:lpstr>
      <vt:lpstr>KEANDALAN PL</vt:lpstr>
      <vt:lpstr>DEFINISI (1)</vt:lpstr>
      <vt:lpstr>DEFINISI (2)</vt:lpstr>
      <vt:lpstr>TUJUAN PENGUJIAN PL</vt:lpstr>
      <vt:lpstr>PowerPoint Presentation</vt:lpstr>
      <vt:lpstr>PENGUJIAN PL</vt:lpstr>
      <vt:lpstr>PENGUJIAN PL -- PELAKU</vt:lpstr>
      <vt:lpstr>PowerPoint Presentation</vt:lpstr>
      <vt:lpstr>INCREMENTAL</vt:lpstr>
      <vt:lpstr>METODA PENGUJIAN PL</vt:lpstr>
      <vt:lpstr>METODA PENGUJIAN PL</vt:lpstr>
      <vt:lpstr>PowerPoint Presentation</vt:lpstr>
      <vt:lpstr>STRUCTURAL (WHITE BOX)</vt:lpstr>
      <vt:lpstr>PowerPoint Presentation</vt:lpstr>
      <vt:lpstr>PowerPoint Presentation</vt:lpstr>
      <vt:lpstr>PowerPoint Presentation</vt:lpstr>
      <vt:lpstr>TUJUAN</vt:lpstr>
      <vt:lpstr>OUTLINE</vt:lpstr>
      <vt:lpstr>PowerPoint Presentation</vt:lpstr>
      <vt:lpstr>PowerPoint Presentation</vt:lpstr>
      <vt:lpstr>UNIT TESTING</vt:lpstr>
      <vt:lpstr>UNIT TESTING</vt:lpstr>
      <vt:lpstr>STATIC TESTING</vt:lpstr>
      <vt:lpstr>STATIC TESTING</vt:lpstr>
      <vt:lpstr>STATIC TESTING</vt:lpstr>
      <vt:lpstr>STATIC TESTING</vt:lpstr>
      <vt:lpstr>BLACK BOX TESTING</vt:lpstr>
      <vt:lpstr>EQUIVALENCE PARTITIONING</vt:lpstr>
      <vt:lpstr>BOUNDARY VALUE</vt:lpstr>
      <vt:lpstr>WHITE BOX TESTING</vt:lpstr>
      <vt:lpstr>BASIS PATH TESTING</vt:lpstr>
      <vt:lpstr>BASIS PATH TESTING</vt:lpstr>
      <vt:lpstr>BASIS PATH TESTING</vt:lpstr>
      <vt:lpstr>BASIS PATH TESTING</vt:lpstr>
      <vt:lpstr>BASIS PATH TESTING</vt:lpstr>
      <vt:lpstr>FLOW GRAPH</vt:lpstr>
      <vt:lpstr>BASIS PATH TESTING</vt:lpstr>
      <vt:lpstr>CYCLOMATIC COMPLEXITY</vt:lpstr>
      <vt:lpstr>CYCLOMATIC COMPLEXITY</vt:lpstr>
      <vt:lpstr>CYCLOMATIC COMPLEXITY</vt:lpstr>
      <vt:lpstr>BASIS PATH TESTING</vt:lpstr>
      <vt:lpstr>BASIS PATH SET</vt:lpstr>
      <vt:lpstr>BASIS PATH SET</vt:lpstr>
      <vt:lpstr>CYCLOMATIC COMPLEXITY</vt:lpstr>
      <vt:lpstr>BASIS PATH SET</vt:lpstr>
      <vt:lpstr>CONTOH -- GCD</vt:lpstr>
      <vt:lpstr>GCD TEST PLAN</vt:lpstr>
      <vt:lpstr>ALGORITMA GCD</vt:lpstr>
      <vt:lpstr>CONTOH -- GCD</vt:lpstr>
      <vt:lpstr>CONTOH -- GCD</vt:lpstr>
      <vt:lpstr>PowerPoint Presentation</vt:lpstr>
      <vt:lpstr>IMPLEMENTASI PENGUJIAN</vt:lpstr>
      <vt:lpstr>IMPLEMENTASI PENGUJIAN</vt:lpstr>
      <vt:lpstr>PowerPoint Presentation</vt:lpstr>
      <vt:lpstr>TUJUAN</vt:lpstr>
      <vt:lpstr>OUTLINE</vt:lpstr>
      <vt:lpstr>PowerPoint Presentation</vt:lpstr>
      <vt:lpstr>INTEGRATED TESTING</vt:lpstr>
      <vt:lpstr>INTEGRATED TESTING</vt:lpstr>
      <vt:lpstr>BOTTOM UP INTEGRATION (1/3)</vt:lpstr>
      <vt:lpstr>BOTTOM UP INTEGRATION (2/3)</vt:lpstr>
      <vt:lpstr>(3/3)</vt:lpstr>
      <vt:lpstr>TOP DOWN INTEGRATION (1/3)</vt:lpstr>
      <vt:lpstr>TOP DOWN INTEGRATION (2/3)</vt:lpstr>
      <vt:lpstr>(3/3)</vt:lpstr>
      <vt:lpstr>SANDWICH TESTING</vt:lpstr>
      <vt:lpstr>SANDWICH TESTING</vt:lpstr>
      <vt:lpstr>MODIFIED SANDWICH TESTING</vt:lpstr>
      <vt:lpstr>PowerPoint Presentation</vt:lpstr>
      <vt:lpstr>TESTING</vt:lpstr>
      <vt:lpstr>SYSTEM TESTING (1/2)</vt:lpstr>
      <vt:lpstr>SYSTEM TESTING (2/2)</vt:lpstr>
      <vt:lpstr>FUNCTIONAL TESTING (1/2)</vt:lpstr>
      <vt:lpstr>Pengujian dilakukan dengan memiliki test yang relevan pada pengguna dan memiliki peluang yang besar untuk menemukan failure.</vt:lpstr>
      <vt:lpstr>PERFORMANCE TESTING (1/3)</vt:lpstr>
      <vt:lpstr>PERFORMANCE TESTING (2/3)</vt:lpstr>
      <vt:lpstr>PERFORMANCE TESTING (3/3)</vt:lpstr>
      <vt:lpstr>ACCEPTANCE TESTING</vt:lpstr>
      <vt:lpstr>PILOT TESTING</vt:lpstr>
      <vt:lpstr>INSTALLATION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\376\377\0003\000.\000 \000P\000e\000n\000g\000u\000j\000i\000a\000n\000 \000P\000e\000r\000a\000n\000g\000k\000a\000t\000 \000L\000u\000n\000a\000k</dc:title>
  <dc:creator>\376\377\000O\000N\000O\000R\000U</dc:creator>
  <cp:lastModifiedBy>Toshiba-User</cp:lastModifiedBy>
  <cp:revision>5</cp:revision>
  <dcterms:created xsi:type="dcterms:W3CDTF">2017-03-06T08:35:20Z</dcterms:created>
  <dcterms:modified xsi:type="dcterms:W3CDTF">2017-03-06T02:56:52Z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2010-10-25T00:00:00Z</vt:filetime>
  </property>
  <property fmtid="{D5CDD505-2E9C-101B-9397-08002B2CF9AE}" pid="3" name="LastSaved">
    <vt:filetime>2017-03-06T00:00:00Z</vt:filetime>
  </property>
</Properties>
</file>