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79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8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CEED2D-9B30-43BA-931C-2CBDCC2AF8C3}" type="doc">
      <dgm:prSet loTypeId="urn:microsoft.com/office/officeart/2008/layout/VerticalCircle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6A5704D-9D42-4646-95FA-252752F28BD3}">
      <dgm:prSet phldrT="[Text]"/>
      <dgm:spPr/>
      <dgm:t>
        <a:bodyPr/>
        <a:lstStyle/>
        <a:p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merupakan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suatu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rencana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disusun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secara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sistematis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dalam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bentuk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angka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dinyatakan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dalam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unit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moneter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meliputi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seluruh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kegiatan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perusahaan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untuk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jangka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waktu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(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periode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)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tertentu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di masa yang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akan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datang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.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Oleh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karena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rencana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disusun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dinyatakan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dalam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bentuk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unit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moneter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maka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seringkali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disebut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juga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dengan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rencana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keuangan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FD15AD0-57F2-4E9B-A45D-3595E57C9E18}" type="parTrans" cxnId="{C879D079-F485-452A-A420-14A98DF9FFB8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8B76C39-101A-4594-B0C2-C98FAD764CC8}" type="sibTrans" cxnId="{C879D079-F485-452A-A420-14A98DF9FFB8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B3BBA77-2F6A-49BD-A41E-F50B99C5BC31}">
      <dgm:prSet phldrT="[Text]"/>
      <dgm:spPr/>
      <dgm:t>
        <a:bodyPr/>
        <a:lstStyle/>
        <a:p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Dalam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satuan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kegiatan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satuan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uang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menempati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posisi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penting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dalam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arti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segala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kegiatan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akan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dikuantifikasikan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dalam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satuan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uang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sehingga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dapat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diukur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pencapaian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efisiensi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efektivitas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dari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kegiatan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dilakukan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101C29A-1E3F-473E-8C34-F2C28A707124}" type="parTrans" cxnId="{A2999F25-8712-4A0C-A543-31AF5A2C9B07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F5EB805-8280-4DC0-A514-9766436F7C17}" type="sibTrans" cxnId="{A2999F25-8712-4A0C-A543-31AF5A2C9B07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304D9E8-F743-42B0-8657-B47B9CBEE52E}">
      <dgm:prSet phldrT="[Text]"/>
      <dgm:spPr/>
      <dgm:t>
        <a:bodyPr/>
        <a:lstStyle/>
        <a:p>
          <a:r>
            <a:rPr lang="en-US" b="0" i="0" smtClean="0">
              <a:latin typeface="Calibri" panose="020F0502020204030204" pitchFamily="34" charset="0"/>
              <a:cs typeface="Calibri" panose="020F0502020204030204" pitchFamily="34" charset="0"/>
            </a:rPr>
            <a:t>Penganggaran merupakan komitmen resmi manajemen yang terkait dengan harapan manajemen tentang pendapatan, biaya dan beragam transaksi keuangan dalam jangka waktu tertentu di masa yang akan datang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C2CECDE-C4DB-4E46-A613-B7F4A5E0989C}" type="parTrans" cxnId="{362C87DD-55BF-422E-A5C5-F787814E6D80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C44F66C-B951-4CF3-9567-13B4D507FBB6}" type="sibTrans" cxnId="{362C87DD-55BF-422E-A5C5-F787814E6D80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BF40D05-FA6E-43B4-80E6-F44274CAECB8}" type="pres">
      <dgm:prSet presAssocID="{BCCEED2D-9B30-43BA-931C-2CBDCC2AF8C3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DC00B6D9-5166-4ECF-8564-E0B4A30D12DC}" type="pres">
      <dgm:prSet presAssocID="{56A5704D-9D42-4646-95FA-252752F28BD3}" presName="noChildren" presStyleCnt="0"/>
      <dgm:spPr/>
    </dgm:pt>
    <dgm:pt modelId="{09A9A56F-A0F6-4F25-B2D6-CAAE334122C5}" type="pres">
      <dgm:prSet presAssocID="{56A5704D-9D42-4646-95FA-252752F28BD3}" presName="gap" presStyleCnt="0"/>
      <dgm:spPr/>
    </dgm:pt>
    <dgm:pt modelId="{60BB0EA3-8DEA-41E1-BF8A-E2FAB8B7C710}" type="pres">
      <dgm:prSet presAssocID="{56A5704D-9D42-4646-95FA-252752F28BD3}" presName="medCircle2" presStyleLbl="vennNode1" presStyleIdx="0" presStyleCnt="3"/>
      <dgm:spPr/>
    </dgm:pt>
    <dgm:pt modelId="{32FDC986-55DE-4E0B-9097-31F7466CF797}" type="pres">
      <dgm:prSet presAssocID="{56A5704D-9D42-4646-95FA-252752F28BD3}" presName="txLvlOnly1" presStyleLbl="revTx" presStyleIdx="0" presStyleCnt="3"/>
      <dgm:spPr/>
      <dgm:t>
        <a:bodyPr/>
        <a:lstStyle/>
        <a:p>
          <a:endParaRPr lang="en-US"/>
        </a:p>
      </dgm:t>
    </dgm:pt>
    <dgm:pt modelId="{4F0F73A6-8344-45D0-AC6C-50077EA8B290}" type="pres">
      <dgm:prSet presAssocID="{0B3BBA77-2F6A-49BD-A41E-F50B99C5BC31}" presName="noChildren" presStyleCnt="0"/>
      <dgm:spPr/>
    </dgm:pt>
    <dgm:pt modelId="{BAD21E86-684F-476D-979E-5BB717C73E3D}" type="pres">
      <dgm:prSet presAssocID="{0B3BBA77-2F6A-49BD-A41E-F50B99C5BC31}" presName="gap" presStyleCnt="0"/>
      <dgm:spPr/>
    </dgm:pt>
    <dgm:pt modelId="{8EDA7B2C-3524-4C2B-9925-4580BB62B5A5}" type="pres">
      <dgm:prSet presAssocID="{0B3BBA77-2F6A-49BD-A41E-F50B99C5BC31}" presName="medCircle2" presStyleLbl="vennNode1" presStyleIdx="1" presStyleCnt="3"/>
      <dgm:spPr/>
    </dgm:pt>
    <dgm:pt modelId="{B812595E-03A1-4087-ABB5-ED09612220CD}" type="pres">
      <dgm:prSet presAssocID="{0B3BBA77-2F6A-49BD-A41E-F50B99C5BC31}" presName="txLvlOnly1" presStyleLbl="revTx" presStyleIdx="1" presStyleCnt="3"/>
      <dgm:spPr/>
      <dgm:t>
        <a:bodyPr/>
        <a:lstStyle/>
        <a:p>
          <a:endParaRPr lang="en-US"/>
        </a:p>
      </dgm:t>
    </dgm:pt>
    <dgm:pt modelId="{9675E090-4005-4932-925B-7C8A4F923527}" type="pres">
      <dgm:prSet presAssocID="{9304D9E8-F743-42B0-8657-B47B9CBEE52E}" presName="noChildren" presStyleCnt="0"/>
      <dgm:spPr/>
    </dgm:pt>
    <dgm:pt modelId="{F731C765-210A-454B-9711-8DB2D39B737F}" type="pres">
      <dgm:prSet presAssocID="{9304D9E8-F743-42B0-8657-B47B9CBEE52E}" presName="gap" presStyleCnt="0"/>
      <dgm:spPr/>
    </dgm:pt>
    <dgm:pt modelId="{46A53816-E67C-4C58-ADA9-631592FB32FA}" type="pres">
      <dgm:prSet presAssocID="{9304D9E8-F743-42B0-8657-B47B9CBEE52E}" presName="medCircle2" presStyleLbl="vennNode1" presStyleIdx="2" presStyleCnt="3"/>
      <dgm:spPr/>
    </dgm:pt>
    <dgm:pt modelId="{44A0F9C8-CD31-41C9-B279-5995D037E881}" type="pres">
      <dgm:prSet presAssocID="{9304D9E8-F743-42B0-8657-B47B9CBEE52E}" presName="txLvlOnly1" presStyleLbl="revTx" presStyleIdx="2" presStyleCnt="3"/>
      <dgm:spPr/>
      <dgm:t>
        <a:bodyPr/>
        <a:lstStyle/>
        <a:p>
          <a:endParaRPr lang="en-US"/>
        </a:p>
      </dgm:t>
    </dgm:pt>
  </dgm:ptLst>
  <dgm:cxnLst>
    <dgm:cxn modelId="{142CEEA1-609B-4476-9FEA-85E89E43539D}" type="presOf" srcId="{BCCEED2D-9B30-43BA-931C-2CBDCC2AF8C3}" destId="{1BF40D05-FA6E-43B4-80E6-F44274CAECB8}" srcOrd="0" destOrd="0" presId="urn:microsoft.com/office/officeart/2008/layout/VerticalCircleList"/>
    <dgm:cxn modelId="{C879D079-F485-452A-A420-14A98DF9FFB8}" srcId="{BCCEED2D-9B30-43BA-931C-2CBDCC2AF8C3}" destId="{56A5704D-9D42-4646-95FA-252752F28BD3}" srcOrd="0" destOrd="0" parTransId="{2FD15AD0-57F2-4E9B-A45D-3595E57C9E18}" sibTransId="{88B76C39-101A-4594-B0C2-C98FAD764CC8}"/>
    <dgm:cxn modelId="{0E728D2D-8488-4C92-BB68-B30B7C488964}" type="presOf" srcId="{9304D9E8-F743-42B0-8657-B47B9CBEE52E}" destId="{44A0F9C8-CD31-41C9-B279-5995D037E881}" srcOrd="0" destOrd="0" presId="urn:microsoft.com/office/officeart/2008/layout/VerticalCircleList"/>
    <dgm:cxn modelId="{A2999F25-8712-4A0C-A543-31AF5A2C9B07}" srcId="{BCCEED2D-9B30-43BA-931C-2CBDCC2AF8C3}" destId="{0B3BBA77-2F6A-49BD-A41E-F50B99C5BC31}" srcOrd="1" destOrd="0" parTransId="{8101C29A-1E3F-473E-8C34-F2C28A707124}" sibTransId="{AF5EB805-8280-4DC0-A514-9766436F7C17}"/>
    <dgm:cxn modelId="{B8CA415D-8139-4149-976E-E551D8C2A8D4}" type="presOf" srcId="{56A5704D-9D42-4646-95FA-252752F28BD3}" destId="{32FDC986-55DE-4E0B-9097-31F7466CF797}" srcOrd="0" destOrd="0" presId="urn:microsoft.com/office/officeart/2008/layout/VerticalCircleList"/>
    <dgm:cxn modelId="{2FD67156-FFDC-4E27-ADE7-D3F2512F8013}" type="presOf" srcId="{0B3BBA77-2F6A-49BD-A41E-F50B99C5BC31}" destId="{B812595E-03A1-4087-ABB5-ED09612220CD}" srcOrd="0" destOrd="0" presId="urn:microsoft.com/office/officeart/2008/layout/VerticalCircleList"/>
    <dgm:cxn modelId="{362C87DD-55BF-422E-A5C5-F787814E6D80}" srcId="{BCCEED2D-9B30-43BA-931C-2CBDCC2AF8C3}" destId="{9304D9E8-F743-42B0-8657-B47B9CBEE52E}" srcOrd="2" destOrd="0" parTransId="{DC2CECDE-C4DB-4E46-A613-B7F4A5E0989C}" sibTransId="{9C44F66C-B951-4CF3-9567-13B4D507FBB6}"/>
    <dgm:cxn modelId="{A72DC1A7-5AE4-41CA-A751-36BD450E37C5}" type="presParOf" srcId="{1BF40D05-FA6E-43B4-80E6-F44274CAECB8}" destId="{DC00B6D9-5166-4ECF-8564-E0B4A30D12DC}" srcOrd="0" destOrd="0" presId="urn:microsoft.com/office/officeart/2008/layout/VerticalCircleList"/>
    <dgm:cxn modelId="{C60C3E63-166C-489D-B3C6-696B3AB55436}" type="presParOf" srcId="{DC00B6D9-5166-4ECF-8564-E0B4A30D12DC}" destId="{09A9A56F-A0F6-4F25-B2D6-CAAE334122C5}" srcOrd="0" destOrd="0" presId="urn:microsoft.com/office/officeart/2008/layout/VerticalCircleList"/>
    <dgm:cxn modelId="{F084DDAD-259C-4B8F-8683-AEBF75D43A5F}" type="presParOf" srcId="{DC00B6D9-5166-4ECF-8564-E0B4A30D12DC}" destId="{60BB0EA3-8DEA-41E1-BF8A-E2FAB8B7C710}" srcOrd="1" destOrd="0" presId="urn:microsoft.com/office/officeart/2008/layout/VerticalCircleList"/>
    <dgm:cxn modelId="{BE583BDE-9A43-4EA9-860C-E12D27513487}" type="presParOf" srcId="{DC00B6D9-5166-4ECF-8564-E0B4A30D12DC}" destId="{32FDC986-55DE-4E0B-9097-31F7466CF797}" srcOrd="2" destOrd="0" presId="urn:microsoft.com/office/officeart/2008/layout/VerticalCircleList"/>
    <dgm:cxn modelId="{0F907113-29BB-443D-A3CC-2C1F7A38934A}" type="presParOf" srcId="{1BF40D05-FA6E-43B4-80E6-F44274CAECB8}" destId="{4F0F73A6-8344-45D0-AC6C-50077EA8B290}" srcOrd="1" destOrd="0" presId="urn:microsoft.com/office/officeart/2008/layout/VerticalCircleList"/>
    <dgm:cxn modelId="{23551223-3B3B-4FDF-A0E7-A82CEA70BC73}" type="presParOf" srcId="{4F0F73A6-8344-45D0-AC6C-50077EA8B290}" destId="{BAD21E86-684F-476D-979E-5BB717C73E3D}" srcOrd="0" destOrd="0" presId="urn:microsoft.com/office/officeart/2008/layout/VerticalCircleList"/>
    <dgm:cxn modelId="{CABD2CA2-D8C3-42C2-994D-DA275389814A}" type="presParOf" srcId="{4F0F73A6-8344-45D0-AC6C-50077EA8B290}" destId="{8EDA7B2C-3524-4C2B-9925-4580BB62B5A5}" srcOrd="1" destOrd="0" presId="urn:microsoft.com/office/officeart/2008/layout/VerticalCircleList"/>
    <dgm:cxn modelId="{E491A940-8BFA-41DB-BB42-DFAC35204193}" type="presParOf" srcId="{4F0F73A6-8344-45D0-AC6C-50077EA8B290}" destId="{B812595E-03A1-4087-ABB5-ED09612220CD}" srcOrd="2" destOrd="0" presId="urn:microsoft.com/office/officeart/2008/layout/VerticalCircleList"/>
    <dgm:cxn modelId="{D56970BE-8BDB-4772-8F4A-EC594AC5E8F7}" type="presParOf" srcId="{1BF40D05-FA6E-43B4-80E6-F44274CAECB8}" destId="{9675E090-4005-4932-925B-7C8A4F923527}" srcOrd="2" destOrd="0" presId="urn:microsoft.com/office/officeart/2008/layout/VerticalCircleList"/>
    <dgm:cxn modelId="{D956BBB6-269E-4DF1-8F39-8F16CED4211D}" type="presParOf" srcId="{9675E090-4005-4932-925B-7C8A4F923527}" destId="{F731C765-210A-454B-9711-8DB2D39B737F}" srcOrd="0" destOrd="0" presId="urn:microsoft.com/office/officeart/2008/layout/VerticalCircleList"/>
    <dgm:cxn modelId="{F99F5429-B38F-473A-B67A-B5E54EE8669F}" type="presParOf" srcId="{9675E090-4005-4932-925B-7C8A4F923527}" destId="{46A53816-E67C-4C58-ADA9-631592FB32FA}" srcOrd="1" destOrd="0" presId="urn:microsoft.com/office/officeart/2008/layout/VerticalCircleList"/>
    <dgm:cxn modelId="{3C4634A2-13CA-49C3-AD18-1DEAB85739F6}" type="presParOf" srcId="{9675E090-4005-4932-925B-7C8A4F923527}" destId="{44A0F9C8-CD31-41C9-B279-5995D037E881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0FB5ECD-DAA9-44C0-8D70-AF987E97424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875671-20CD-4FD1-B920-65618A14DFF3}">
      <dgm:prSet phldrT="[Text]"/>
      <dgm:spPr/>
      <dgm:t>
        <a:bodyPr/>
        <a:lstStyle/>
        <a:p>
          <a:r>
            <a:rPr lang="en-ID" dirty="0" smtClean="0"/>
            <a:t>BOTTOM UP</a:t>
          </a:r>
          <a:endParaRPr lang="en-US" dirty="0"/>
        </a:p>
      </dgm:t>
    </dgm:pt>
    <dgm:pt modelId="{21F1CCFF-75B3-4FE7-95B7-0705E1E454EC}" type="parTrans" cxnId="{142B4B64-701A-4CFA-9147-BBFB9A789125}">
      <dgm:prSet/>
      <dgm:spPr/>
      <dgm:t>
        <a:bodyPr/>
        <a:lstStyle/>
        <a:p>
          <a:endParaRPr lang="en-US"/>
        </a:p>
      </dgm:t>
    </dgm:pt>
    <dgm:pt modelId="{E7C0E5C0-501B-4829-A086-8E69AFB2DD48}" type="sibTrans" cxnId="{142B4B64-701A-4CFA-9147-BBFB9A789125}">
      <dgm:prSet/>
      <dgm:spPr/>
      <dgm:t>
        <a:bodyPr/>
        <a:lstStyle/>
        <a:p>
          <a:endParaRPr lang="en-US"/>
        </a:p>
      </dgm:t>
    </dgm:pt>
    <dgm:pt modelId="{A4A212EE-CE22-44BE-BB82-8D0F1ADB6F6E}">
      <dgm:prSet phldrT="[Text]"/>
      <dgm:spPr/>
      <dgm:t>
        <a:bodyPr/>
        <a:lstStyle/>
        <a:p>
          <a:r>
            <a:rPr lang="sv-SE" dirty="0" smtClean="0"/>
            <a:t>Penyusunan anggaran dengan pendekatan bottom-up, masing-masing unit </a:t>
          </a:r>
          <a:r>
            <a:rPr lang="en-US" dirty="0" smtClean="0"/>
            <a:t>di </a:t>
          </a:r>
          <a:r>
            <a:rPr lang="en-US" dirty="0" err="1" smtClean="0"/>
            <a:t>Puskesmas</a:t>
          </a:r>
          <a:r>
            <a:rPr lang="en-US" dirty="0" smtClean="0"/>
            <a:t>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secara</a:t>
          </a:r>
          <a:r>
            <a:rPr lang="en-US" dirty="0" smtClean="0"/>
            <a:t> </a:t>
          </a:r>
          <a:r>
            <a:rPr lang="en-US" dirty="0" err="1" smtClean="0"/>
            <a:t>independen</a:t>
          </a:r>
          <a:r>
            <a:rPr lang="en-US" dirty="0" smtClean="0"/>
            <a:t> </a:t>
          </a:r>
          <a:r>
            <a:rPr lang="en-US" dirty="0" err="1" smtClean="0"/>
            <a:t>mengidentifikasi</a:t>
          </a:r>
          <a:r>
            <a:rPr lang="en-US" dirty="0" smtClean="0"/>
            <a:t> </a:t>
          </a:r>
          <a:r>
            <a:rPr lang="en-US" dirty="0" err="1" smtClean="0"/>
            <a:t>kegiatan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sumber</a:t>
          </a:r>
          <a:r>
            <a:rPr lang="en-US" dirty="0" smtClean="0"/>
            <a:t> </a:t>
          </a:r>
          <a:r>
            <a:rPr lang="en-US" dirty="0" err="1" smtClean="0"/>
            <a:t>daya</a:t>
          </a:r>
          <a:r>
            <a:rPr lang="en-US" dirty="0" smtClean="0"/>
            <a:t> yang </a:t>
          </a:r>
          <a:r>
            <a:rPr lang="en-US" dirty="0" err="1" smtClean="0"/>
            <a:t>dibutuhkan</a:t>
          </a:r>
          <a:r>
            <a:rPr lang="en-US" dirty="0" smtClean="0"/>
            <a:t>. </a:t>
          </a:r>
          <a:endParaRPr lang="en-US" dirty="0"/>
        </a:p>
      </dgm:t>
    </dgm:pt>
    <dgm:pt modelId="{97C434B0-D488-4FCA-97E5-519CBFC3E974}" type="parTrans" cxnId="{A27578E5-E3D9-4680-9997-CB53DC02E428}">
      <dgm:prSet/>
      <dgm:spPr/>
      <dgm:t>
        <a:bodyPr/>
        <a:lstStyle/>
        <a:p>
          <a:endParaRPr lang="en-US"/>
        </a:p>
      </dgm:t>
    </dgm:pt>
    <dgm:pt modelId="{103E4B1D-09AC-4A1F-B49C-DF2E051629C8}" type="sibTrans" cxnId="{A27578E5-E3D9-4680-9997-CB53DC02E428}">
      <dgm:prSet/>
      <dgm:spPr/>
      <dgm:t>
        <a:bodyPr/>
        <a:lstStyle/>
        <a:p>
          <a:endParaRPr lang="en-US"/>
        </a:p>
      </dgm:t>
    </dgm:pt>
    <dgm:pt modelId="{140E475E-6566-44E7-B446-94F1670D7389}">
      <dgm:prSet phldrT="[Text]"/>
      <dgm:spPr/>
      <dgm:t>
        <a:bodyPr/>
        <a:lstStyle/>
        <a:p>
          <a:r>
            <a:rPr lang="en-US" dirty="0" err="1" smtClean="0"/>
            <a:t>Kemudian</a:t>
          </a:r>
          <a:r>
            <a:rPr lang="en-US" dirty="0" smtClean="0"/>
            <a:t> </a:t>
          </a:r>
          <a:r>
            <a:rPr lang="en-US" dirty="0" err="1" smtClean="0"/>
            <a:t>usulan</a:t>
          </a:r>
          <a:r>
            <a:rPr lang="en-US" dirty="0" smtClean="0"/>
            <a:t>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setiap</a:t>
          </a:r>
          <a:r>
            <a:rPr lang="en-US" dirty="0" smtClean="0"/>
            <a:t> unit </a:t>
          </a:r>
          <a:r>
            <a:rPr lang="en-US" dirty="0" err="1" smtClean="0"/>
            <a:t>dikonsolidasikan</a:t>
          </a:r>
          <a:r>
            <a:rPr lang="en-US" dirty="0" smtClean="0"/>
            <a:t> di </a:t>
          </a:r>
          <a:r>
            <a:rPr lang="en-US" dirty="0" err="1" smtClean="0"/>
            <a:t>tingkat</a:t>
          </a:r>
          <a:r>
            <a:rPr lang="en-US" dirty="0" smtClean="0"/>
            <a:t> </a:t>
          </a:r>
          <a:r>
            <a:rPr lang="en-US" dirty="0" err="1" smtClean="0"/>
            <a:t>Puskesmas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mencapai</a:t>
          </a:r>
          <a:r>
            <a:rPr lang="en-US" dirty="0" smtClean="0"/>
            <a:t> </a:t>
          </a:r>
          <a:r>
            <a:rPr lang="en-US" dirty="0" err="1" smtClean="0"/>
            <a:t>kesepakatan</a:t>
          </a:r>
          <a:r>
            <a:rPr lang="en-US" dirty="0" smtClean="0"/>
            <a:t>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periode</a:t>
          </a:r>
          <a:r>
            <a:rPr lang="en-US" dirty="0" smtClean="0"/>
            <a:t> </a:t>
          </a:r>
          <a:r>
            <a:rPr lang="en-US" dirty="0" err="1" smtClean="0"/>
            <a:t>selanjutnya</a:t>
          </a:r>
          <a:r>
            <a:rPr lang="en-US" dirty="0" smtClean="0"/>
            <a:t>.</a:t>
          </a:r>
          <a:endParaRPr lang="en-US" dirty="0"/>
        </a:p>
      </dgm:t>
    </dgm:pt>
    <dgm:pt modelId="{58BF64E8-ED2C-4FCE-8778-EDAF633FC22B}" type="parTrans" cxnId="{B723F2C5-7655-4A93-BB98-A46694E71CF1}">
      <dgm:prSet/>
      <dgm:spPr/>
    </dgm:pt>
    <dgm:pt modelId="{ECAFE223-5FC8-42A6-9EC0-A5D71E8EA21B}" type="sibTrans" cxnId="{B723F2C5-7655-4A93-BB98-A46694E71CF1}">
      <dgm:prSet/>
      <dgm:spPr/>
    </dgm:pt>
    <dgm:pt modelId="{6D4C0634-1669-4C5A-9237-F26C0D7F5093}" type="pres">
      <dgm:prSet presAssocID="{30FB5ECD-DAA9-44C0-8D70-AF987E9742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6C1EDE-4BA3-43CE-AABF-86B43F4AF14F}" type="pres">
      <dgm:prSet presAssocID="{B8875671-20CD-4FD1-B920-65618A14DFF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99CB7-799B-46E9-82CD-A8F68346B512}" type="pres">
      <dgm:prSet presAssocID="{B8875671-20CD-4FD1-B920-65618A14DFF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27121A-7498-4010-A171-EFEB90F989BA}" type="presOf" srcId="{30FB5ECD-DAA9-44C0-8D70-AF987E974246}" destId="{6D4C0634-1669-4C5A-9237-F26C0D7F5093}" srcOrd="0" destOrd="0" presId="urn:microsoft.com/office/officeart/2005/8/layout/vList2"/>
    <dgm:cxn modelId="{142B4B64-701A-4CFA-9147-BBFB9A789125}" srcId="{30FB5ECD-DAA9-44C0-8D70-AF987E974246}" destId="{B8875671-20CD-4FD1-B920-65618A14DFF3}" srcOrd="0" destOrd="0" parTransId="{21F1CCFF-75B3-4FE7-95B7-0705E1E454EC}" sibTransId="{E7C0E5C0-501B-4829-A086-8E69AFB2DD48}"/>
    <dgm:cxn modelId="{75F59079-3A6F-4E30-BDF4-67AA952ACD62}" type="presOf" srcId="{140E475E-6566-44E7-B446-94F1670D7389}" destId="{FFD99CB7-799B-46E9-82CD-A8F68346B512}" srcOrd="0" destOrd="1" presId="urn:microsoft.com/office/officeart/2005/8/layout/vList2"/>
    <dgm:cxn modelId="{3CBE8519-94EF-4006-B3F5-48F859669A2E}" type="presOf" srcId="{B8875671-20CD-4FD1-B920-65618A14DFF3}" destId="{BC6C1EDE-4BA3-43CE-AABF-86B43F4AF14F}" srcOrd="0" destOrd="0" presId="urn:microsoft.com/office/officeart/2005/8/layout/vList2"/>
    <dgm:cxn modelId="{B723F2C5-7655-4A93-BB98-A46694E71CF1}" srcId="{B8875671-20CD-4FD1-B920-65618A14DFF3}" destId="{140E475E-6566-44E7-B446-94F1670D7389}" srcOrd="1" destOrd="0" parTransId="{58BF64E8-ED2C-4FCE-8778-EDAF633FC22B}" sibTransId="{ECAFE223-5FC8-42A6-9EC0-A5D71E8EA21B}"/>
    <dgm:cxn modelId="{26D53196-B40C-4A6F-AB11-81CC17EC93EB}" type="presOf" srcId="{A4A212EE-CE22-44BE-BB82-8D0F1ADB6F6E}" destId="{FFD99CB7-799B-46E9-82CD-A8F68346B512}" srcOrd="0" destOrd="0" presId="urn:microsoft.com/office/officeart/2005/8/layout/vList2"/>
    <dgm:cxn modelId="{A27578E5-E3D9-4680-9997-CB53DC02E428}" srcId="{B8875671-20CD-4FD1-B920-65618A14DFF3}" destId="{A4A212EE-CE22-44BE-BB82-8D0F1ADB6F6E}" srcOrd="0" destOrd="0" parTransId="{97C434B0-D488-4FCA-97E5-519CBFC3E974}" sibTransId="{103E4B1D-09AC-4A1F-B49C-DF2E051629C8}"/>
    <dgm:cxn modelId="{AA298C84-12B9-4C8F-BDF4-D63FBE8B57E8}" type="presParOf" srcId="{6D4C0634-1669-4C5A-9237-F26C0D7F5093}" destId="{BC6C1EDE-4BA3-43CE-AABF-86B43F4AF14F}" srcOrd="0" destOrd="0" presId="urn:microsoft.com/office/officeart/2005/8/layout/vList2"/>
    <dgm:cxn modelId="{703CA729-DFE1-4879-93C2-2EF0317AB06C}" type="presParOf" srcId="{6D4C0634-1669-4C5A-9237-F26C0D7F5093}" destId="{FFD99CB7-799B-46E9-82CD-A8F68346B51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6E4AD32-882A-4886-B834-92ED0C3F60C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D330BE-BE69-4EE4-9F16-7C3E4FD0E93B}">
      <dgm:prSet phldrT="[Text]"/>
      <dgm:spPr/>
      <dgm:t>
        <a:bodyPr/>
        <a:lstStyle/>
        <a:p>
          <a:r>
            <a:rPr lang="en-ID" dirty="0" smtClean="0"/>
            <a:t>PARTICIPATORY</a:t>
          </a:r>
          <a:endParaRPr lang="en-US" dirty="0"/>
        </a:p>
      </dgm:t>
    </dgm:pt>
    <dgm:pt modelId="{1EAC877E-E3F1-4B9B-88EB-E510DE203494}" type="parTrans" cxnId="{98BB26E6-E547-4F63-9C9B-2D4559E07FA8}">
      <dgm:prSet/>
      <dgm:spPr/>
      <dgm:t>
        <a:bodyPr/>
        <a:lstStyle/>
        <a:p>
          <a:endParaRPr lang="en-US"/>
        </a:p>
      </dgm:t>
    </dgm:pt>
    <dgm:pt modelId="{10FACBC9-D71B-468C-8DA4-2054F5F006D4}" type="sibTrans" cxnId="{98BB26E6-E547-4F63-9C9B-2D4559E07FA8}">
      <dgm:prSet/>
      <dgm:spPr/>
      <dgm:t>
        <a:bodyPr/>
        <a:lstStyle/>
        <a:p>
          <a:endParaRPr lang="en-US"/>
        </a:p>
      </dgm:t>
    </dgm:pt>
    <dgm:pt modelId="{878D82E0-373E-4E4E-9A2A-D15AF96CA8BC}">
      <dgm:prSet phldrT="[Text]"/>
      <dgm:spPr/>
      <dgm:t>
        <a:bodyPr/>
        <a:lstStyle/>
        <a:p>
          <a:r>
            <a:rPr lang="en-US" dirty="0" err="1" smtClean="0"/>
            <a:t>adalah</a:t>
          </a:r>
          <a:r>
            <a:rPr lang="en-US" dirty="0" smtClean="0"/>
            <a:t> </a:t>
          </a:r>
          <a:r>
            <a:rPr lang="en-US" dirty="0" err="1" smtClean="0"/>
            <a:t>kombinasi</a:t>
          </a:r>
          <a:r>
            <a:rPr lang="en-US" dirty="0" smtClean="0"/>
            <a:t> </a:t>
          </a:r>
          <a:r>
            <a:rPr lang="en-US" dirty="0" err="1" smtClean="0"/>
            <a:t>antara</a:t>
          </a:r>
          <a:r>
            <a:rPr lang="en-US" dirty="0" smtClean="0"/>
            <a:t> </a:t>
          </a:r>
          <a:r>
            <a:rPr lang="en-US" dirty="0" err="1" smtClean="0"/>
            <a:t>pendekatan</a:t>
          </a:r>
          <a:r>
            <a:rPr lang="en-US" dirty="0" smtClean="0"/>
            <a:t> top-down </a:t>
          </a:r>
          <a:r>
            <a:rPr lang="en-US" dirty="0" err="1" smtClean="0"/>
            <a:t>dan</a:t>
          </a:r>
          <a:r>
            <a:rPr lang="en-US" dirty="0" smtClean="0"/>
            <a:t> bottom-up</a:t>
          </a:r>
          <a:endParaRPr lang="en-US" dirty="0"/>
        </a:p>
      </dgm:t>
    </dgm:pt>
    <dgm:pt modelId="{119D414C-08A2-47CC-B9B9-ED2AE5ED290C}" type="parTrans" cxnId="{F080475C-1997-410A-9C23-B287465427E1}">
      <dgm:prSet/>
      <dgm:spPr/>
      <dgm:t>
        <a:bodyPr/>
        <a:lstStyle/>
        <a:p>
          <a:endParaRPr lang="en-US"/>
        </a:p>
      </dgm:t>
    </dgm:pt>
    <dgm:pt modelId="{9813CA31-4F11-4DCF-9039-2F0E35A5A7AF}" type="sibTrans" cxnId="{F080475C-1997-410A-9C23-B287465427E1}">
      <dgm:prSet/>
      <dgm:spPr/>
      <dgm:t>
        <a:bodyPr/>
        <a:lstStyle/>
        <a:p>
          <a:endParaRPr lang="en-US"/>
        </a:p>
      </dgm:t>
    </dgm:pt>
    <dgm:pt modelId="{F72E4712-686D-4D24-9EAF-20A6829A1844}">
      <dgm:prSet phldrT="[Text]"/>
      <dgm:spPr/>
      <dgm:t>
        <a:bodyPr/>
        <a:lstStyle/>
        <a:p>
          <a:r>
            <a:rPr lang="en-US" dirty="0" err="1" smtClean="0"/>
            <a:t>Penyusunan</a:t>
          </a:r>
          <a:r>
            <a:rPr lang="en-US" dirty="0" smtClean="0"/>
            <a:t>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dimulai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penentuan</a:t>
          </a:r>
          <a:r>
            <a:rPr lang="en-US" dirty="0" smtClean="0"/>
            <a:t> parameter </a:t>
          </a:r>
          <a:r>
            <a:rPr lang="en-US" dirty="0" err="1" smtClean="0"/>
            <a:t>oleh</a:t>
          </a:r>
          <a:r>
            <a:rPr lang="en-US" dirty="0" smtClean="0"/>
            <a:t> </a:t>
          </a:r>
          <a:r>
            <a:rPr lang="en-US" dirty="0" err="1" smtClean="0"/>
            <a:t>kepala</a:t>
          </a:r>
          <a:r>
            <a:rPr lang="en-US" dirty="0" smtClean="0"/>
            <a:t> </a:t>
          </a:r>
          <a:r>
            <a:rPr lang="en-US" dirty="0" err="1" smtClean="0"/>
            <a:t>Puskesmas</a:t>
          </a:r>
          <a:r>
            <a:rPr lang="en-US" dirty="0" smtClean="0"/>
            <a:t> </a:t>
          </a:r>
          <a:r>
            <a:rPr lang="en-US" dirty="0" err="1" smtClean="0"/>
            <a:t>sebagai</a:t>
          </a:r>
          <a:r>
            <a:rPr lang="en-US" dirty="0" smtClean="0"/>
            <a:t> </a:t>
          </a:r>
          <a:r>
            <a:rPr lang="en-US" dirty="0" err="1" smtClean="0"/>
            <a:t>acuan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penyusunan</a:t>
          </a:r>
          <a:r>
            <a:rPr lang="en-US" dirty="0" smtClean="0"/>
            <a:t> </a:t>
          </a:r>
          <a:r>
            <a:rPr lang="en-US" dirty="0" err="1" smtClean="0"/>
            <a:t>anggaran</a:t>
          </a:r>
          <a:r>
            <a:rPr lang="en-US" dirty="0" smtClean="0"/>
            <a:t>, </a:t>
          </a:r>
          <a:r>
            <a:rPr lang="en-US" dirty="0" err="1" smtClean="0"/>
            <a:t>termasuk</a:t>
          </a:r>
          <a:r>
            <a:rPr lang="en-US" dirty="0" smtClean="0"/>
            <a:t> </a:t>
          </a:r>
          <a:r>
            <a:rPr lang="en-US" dirty="0" err="1" smtClean="0"/>
            <a:t>penentuan</a:t>
          </a:r>
          <a:r>
            <a:rPr lang="en-US" dirty="0" smtClean="0"/>
            <a:t> </a:t>
          </a:r>
          <a:r>
            <a:rPr lang="en-US" dirty="0" err="1" smtClean="0"/>
            <a:t>sasaran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tujuan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tahun</a:t>
          </a:r>
          <a:r>
            <a:rPr lang="en-US" dirty="0" smtClean="0"/>
            <a:t> </a:t>
          </a:r>
          <a:r>
            <a:rPr lang="en-US" dirty="0" err="1" smtClean="0"/>
            <a:t>mendatang</a:t>
          </a:r>
          <a:r>
            <a:rPr lang="en-US" dirty="0" smtClean="0"/>
            <a:t>. </a:t>
          </a:r>
          <a:r>
            <a:rPr lang="sv-SE" dirty="0" smtClean="0"/>
            <a:t>Kemudian, masing-masing unit di Puskesmas merencanakan anggaran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berpatokan</a:t>
          </a:r>
          <a:r>
            <a:rPr lang="en-US" dirty="0" smtClean="0"/>
            <a:t> parameter </a:t>
          </a:r>
          <a:r>
            <a:rPr lang="en-US" dirty="0" err="1" smtClean="0"/>
            <a:t>acuan</a:t>
          </a:r>
          <a:r>
            <a:rPr lang="en-US" dirty="0" smtClean="0"/>
            <a:t> yang </a:t>
          </a:r>
          <a:r>
            <a:rPr lang="en-US" dirty="0" err="1" smtClean="0"/>
            <a:t>telah</a:t>
          </a:r>
          <a:r>
            <a:rPr lang="en-US" dirty="0" smtClean="0"/>
            <a:t> </a:t>
          </a:r>
          <a:r>
            <a:rPr lang="en-US" dirty="0" err="1" smtClean="0"/>
            <a:t>dibuat</a:t>
          </a:r>
          <a:r>
            <a:rPr lang="en-US" dirty="0" smtClean="0"/>
            <a:t>.</a:t>
          </a:r>
          <a:endParaRPr lang="en-US" dirty="0"/>
        </a:p>
      </dgm:t>
    </dgm:pt>
    <dgm:pt modelId="{DF23614A-B253-4F63-BA7D-936FAB6FDCBC}" type="parTrans" cxnId="{1C713540-CA34-4411-BE02-2F898CCF6ED9}">
      <dgm:prSet/>
      <dgm:spPr/>
    </dgm:pt>
    <dgm:pt modelId="{D96D2A78-8F04-4D1F-AA15-FF4F0625630E}" type="sibTrans" cxnId="{1C713540-CA34-4411-BE02-2F898CCF6ED9}">
      <dgm:prSet/>
      <dgm:spPr/>
    </dgm:pt>
    <dgm:pt modelId="{AE88C7D6-0265-412C-9F96-C43AB43FB73D}">
      <dgm:prSet phldrT="[Text]"/>
      <dgm:spPr/>
      <dgm:t>
        <a:bodyPr/>
        <a:lstStyle/>
        <a:p>
          <a:endParaRPr lang="en-US" dirty="0"/>
        </a:p>
      </dgm:t>
    </dgm:pt>
    <dgm:pt modelId="{7E8576A7-6025-442A-8082-FB04C5CBD2B2}" type="parTrans" cxnId="{AB6A9F89-38D1-455B-A7DF-E36018C0519D}">
      <dgm:prSet/>
      <dgm:spPr/>
    </dgm:pt>
    <dgm:pt modelId="{A8719213-3F13-4AA7-BC01-F1EC4F855332}" type="sibTrans" cxnId="{AB6A9F89-38D1-455B-A7DF-E36018C0519D}">
      <dgm:prSet/>
      <dgm:spPr/>
    </dgm:pt>
    <dgm:pt modelId="{357398FF-0702-4022-BDB4-DEED504DE208}">
      <dgm:prSet phldrT="[Text]"/>
      <dgm:spPr/>
      <dgm:t>
        <a:bodyPr/>
        <a:lstStyle/>
        <a:p>
          <a:r>
            <a:rPr lang="nn-NO" dirty="0" smtClean="0"/>
            <a:t>KEUNTUNGAN : keseimbangan peran serta dari setiap tingkat </a:t>
          </a:r>
          <a:r>
            <a:rPr lang="en-US" dirty="0" err="1" smtClean="0"/>
            <a:t>manajemen</a:t>
          </a:r>
          <a:endParaRPr lang="en-US" dirty="0"/>
        </a:p>
      </dgm:t>
    </dgm:pt>
    <dgm:pt modelId="{B870AEC9-B326-4FA4-BD0C-6A48B384E231}" type="parTrans" cxnId="{896B20FE-C04C-4077-8E66-0F52A7F2F08B}">
      <dgm:prSet/>
      <dgm:spPr/>
    </dgm:pt>
    <dgm:pt modelId="{8D6DF68A-1CFC-4F00-BEAF-829BE4F5C5BD}" type="sibTrans" cxnId="{896B20FE-C04C-4077-8E66-0F52A7F2F08B}">
      <dgm:prSet/>
      <dgm:spPr/>
    </dgm:pt>
    <dgm:pt modelId="{C92136AA-EA63-4F03-BA9A-633FF9D18E3B}">
      <dgm:prSet phldrT="[Text]"/>
      <dgm:spPr/>
      <dgm:t>
        <a:bodyPr/>
        <a:lstStyle/>
        <a:p>
          <a:r>
            <a:rPr lang="en-ID" dirty="0" smtClean="0"/>
            <a:t>KELEMAHAN : </a:t>
          </a:r>
          <a:r>
            <a:rPr lang="en-US" dirty="0" err="1" smtClean="0"/>
            <a:t>cenderung</a:t>
          </a:r>
          <a:r>
            <a:rPr lang="en-US" dirty="0" smtClean="0"/>
            <a:t> </a:t>
          </a:r>
          <a:r>
            <a:rPr lang="en-US" dirty="0" err="1" smtClean="0"/>
            <a:t>menghambat</a:t>
          </a:r>
          <a:r>
            <a:rPr lang="en-US" dirty="0" smtClean="0"/>
            <a:t> </a:t>
          </a:r>
          <a:r>
            <a:rPr lang="en-US" dirty="0" err="1" smtClean="0"/>
            <a:t>inovasi</a:t>
          </a:r>
          <a:r>
            <a:rPr lang="en-US" dirty="0" smtClean="0"/>
            <a:t> </a:t>
          </a:r>
          <a:r>
            <a:rPr lang="en-US" dirty="0" err="1" smtClean="0"/>
            <a:t>staf</a:t>
          </a:r>
          <a:r>
            <a:rPr lang="en-US" dirty="0" smtClean="0"/>
            <a:t> </a:t>
          </a:r>
          <a:r>
            <a:rPr lang="en-US" dirty="0" err="1" smtClean="0"/>
            <a:t>karena</a:t>
          </a:r>
          <a:r>
            <a:rPr lang="en-US" dirty="0" smtClean="0"/>
            <a:t> top </a:t>
          </a:r>
          <a:r>
            <a:rPr lang="en-US" dirty="0" err="1" smtClean="0"/>
            <a:t>manajer</a:t>
          </a:r>
          <a:r>
            <a:rPr lang="en-US" dirty="0" smtClean="0"/>
            <a:t> </a:t>
          </a:r>
          <a:r>
            <a:rPr lang="en-US" dirty="0" err="1" smtClean="0"/>
            <a:t>masih</a:t>
          </a:r>
          <a:r>
            <a:rPr lang="en-US" dirty="0" smtClean="0"/>
            <a:t> </a:t>
          </a:r>
          <a:r>
            <a:rPr lang="en-US" dirty="0" err="1" smtClean="0"/>
            <a:t>dominan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membutuhkan</a:t>
          </a:r>
          <a:r>
            <a:rPr lang="en-US" dirty="0" smtClean="0"/>
            <a:t> </a:t>
          </a:r>
          <a:r>
            <a:rPr lang="en-US" dirty="0" err="1" smtClean="0"/>
            <a:t>waktu</a:t>
          </a:r>
          <a:r>
            <a:rPr lang="en-US" dirty="0" smtClean="0"/>
            <a:t> yang relative lama.</a:t>
          </a:r>
          <a:endParaRPr lang="en-US" dirty="0"/>
        </a:p>
      </dgm:t>
    </dgm:pt>
    <dgm:pt modelId="{0C3B64D5-CEA7-4CB0-AA7D-8EBFDE3E03AC}" type="parTrans" cxnId="{5ABB4733-1D33-4DBB-8450-40147064EC04}">
      <dgm:prSet/>
      <dgm:spPr/>
    </dgm:pt>
    <dgm:pt modelId="{83E11DAA-5607-4542-A2B4-063B925A0963}" type="sibTrans" cxnId="{5ABB4733-1D33-4DBB-8450-40147064EC04}">
      <dgm:prSet/>
      <dgm:spPr/>
    </dgm:pt>
    <dgm:pt modelId="{B940F6C7-880A-47F2-B2D9-9C24D4E77A11}" type="pres">
      <dgm:prSet presAssocID="{96E4AD32-882A-4886-B834-92ED0C3F60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421793-AAC7-4F46-A47C-060DFF46C871}" type="pres">
      <dgm:prSet presAssocID="{CED330BE-BE69-4EE4-9F16-7C3E4FD0E93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E25118-11DA-408B-9DCC-EFF34A87EEEE}" type="pres">
      <dgm:prSet presAssocID="{CED330BE-BE69-4EE4-9F16-7C3E4FD0E93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5FF26D-0BD8-48F2-B7B6-5F0352B6971B}" type="presOf" srcId="{F72E4712-686D-4D24-9EAF-20A6829A1844}" destId="{98E25118-11DA-408B-9DCC-EFF34A87EEEE}" srcOrd="0" destOrd="1" presId="urn:microsoft.com/office/officeart/2005/8/layout/vList2"/>
    <dgm:cxn modelId="{7CB4B7D1-D1D4-4D48-A241-02DBA3B4A427}" type="presOf" srcId="{CED330BE-BE69-4EE4-9F16-7C3E4FD0E93B}" destId="{AC421793-AAC7-4F46-A47C-060DFF46C871}" srcOrd="0" destOrd="0" presId="urn:microsoft.com/office/officeart/2005/8/layout/vList2"/>
    <dgm:cxn modelId="{F080475C-1997-410A-9C23-B287465427E1}" srcId="{CED330BE-BE69-4EE4-9F16-7C3E4FD0E93B}" destId="{878D82E0-373E-4E4E-9A2A-D15AF96CA8BC}" srcOrd="0" destOrd="0" parTransId="{119D414C-08A2-47CC-B9B9-ED2AE5ED290C}" sibTransId="{9813CA31-4F11-4DCF-9039-2F0E35A5A7AF}"/>
    <dgm:cxn modelId="{26850A62-7F64-433B-A836-90DC66A213BA}" type="presOf" srcId="{357398FF-0702-4022-BDB4-DEED504DE208}" destId="{98E25118-11DA-408B-9DCC-EFF34A87EEEE}" srcOrd="0" destOrd="2" presId="urn:microsoft.com/office/officeart/2005/8/layout/vList2"/>
    <dgm:cxn modelId="{1C713540-CA34-4411-BE02-2F898CCF6ED9}" srcId="{CED330BE-BE69-4EE4-9F16-7C3E4FD0E93B}" destId="{F72E4712-686D-4D24-9EAF-20A6829A1844}" srcOrd="1" destOrd="0" parTransId="{DF23614A-B253-4F63-BA7D-936FAB6FDCBC}" sibTransId="{D96D2A78-8F04-4D1F-AA15-FF4F0625630E}"/>
    <dgm:cxn modelId="{CACB5F40-593D-40FF-A14B-034A1362E88F}" type="presOf" srcId="{96E4AD32-882A-4886-B834-92ED0C3F60C7}" destId="{B940F6C7-880A-47F2-B2D9-9C24D4E77A11}" srcOrd="0" destOrd="0" presId="urn:microsoft.com/office/officeart/2005/8/layout/vList2"/>
    <dgm:cxn modelId="{02B674E3-8930-4BF2-AA6A-32AE8719AD70}" type="presOf" srcId="{C92136AA-EA63-4F03-BA9A-633FF9D18E3B}" destId="{98E25118-11DA-408B-9DCC-EFF34A87EEEE}" srcOrd="0" destOrd="3" presId="urn:microsoft.com/office/officeart/2005/8/layout/vList2"/>
    <dgm:cxn modelId="{5ABB4733-1D33-4DBB-8450-40147064EC04}" srcId="{CED330BE-BE69-4EE4-9F16-7C3E4FD0E93B}" destId="{C92136AA-EA63-4F03-BA9A-633FF9D18E3B}" srcOrd="3" destOrd="0" parTransId="{0C3B64D5-CEA7-4CB0-AA7D-8EBFDE3E03AC}" sibTransId="{83E11DAA-5607-4542-A2B4-063B925A0963}"/>
    <dgm:cxn modelId="{12E856E5-080A-4B16-BA9B-F49151A3BA3E}" type="presOf" srcId="{AE88C7D6-0265-412C-9F96-C43AB43FB73D}" destId="{98E25118-11DA-408B-9DCC-EFF34A87EEEE}" srcOrd="0" destOrd="4" presId="urn:microsoft.com/office/officeart/2005/8/layout/vList2"/>
    <dgm:cxn modelId="{631A979F-BF9C-4C13-BC55-08F689416ED0}" type="presOf" srcId="{878D82E0-373E-4E4E-9A2A-D15AF96CA8BC}" destId="{98E25118-11DA-408B-9DCC-EFF34A87EEEE}" srcOrd="0" destOrd="0" presId="urn:microsoft.com/office/officeart/2005/8/layout/vList2"/>
    <dgm:cxn modelId="{98BB26E6-E547-4F63-9C9B-2D4559E07FA8}" srcId="{96E4AD32-882A-4886-B834-92ED0C3F60C7}" destId="{CED330BE-BE69-4EE4-9F16-7C3E4FD0E93B}" srcOrd="0" destOrd="0" parTransId="{1EAC877E-E3F1-4B9B-88EB-E510DE203494}" sibTransId="{10FACBC9-D71B-468C-8DA4-2054F5F006D4}"/>
    <dgm:cxn modelId="{AB6A9F89-38D1-455B-A7DF-E36018C0519D}" srcId="{CED330BE-BE69-4EE4-9F16-7C3E4FD0E93B}" destId="{AE88C7D6-0265-412C-9F96-C43AB43FB73D}" srcOrd="4" destOrd="0" parTransId="{7E8576A7-6025-442A-8082-FB04C5CBD2B2}" sibTransId="{A8719213-3F13-4AA7-BC01-F1EC4F855332}"/>
    <dgm:cxn modelId="{896B20FE-C04C-4077-8E66-0F52A7F2F08B}" srcId="{CED330BE-BE69-4EE4-9F16-7C3E4FD0E93B}" destId="{357398FF-0702-4022-BDB4-DEED504DE208}" srcOrd="2" destOrd="0" parTransId="{B870AEC9-B326-4FA4-BD0C-6A48B384E231}" sibTransId="{8D6DF68A-1CFC-4F00-BEAF-829BE4F5C5BD}"/>
    <dgm:cxn modelId="{7680EBC7-94CD-45D9-8805-B8F2E65F02C9}" type="presParOf" srcId="{B940F6C7-880A-47F2-B2D9-9C24D4E77A11}" destId="{AC421793-AAC7-4F46-A47C-060DFF46C871}" srcOrd="0" destOrd="0" presId="urn:microsoft.com/office/officeart/2005/8/layout/vList2"/>
    <dgm:cxn modelId="{38F53393-DC70-46A3-9339-00CA690B96DF}" type="presParOf" srcId="{B940F6C7-880A-47F2-B2D9-9C24D4E77A11}" destId="{98E25118-11DA-408B-9DCC-EFF34A87EEE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403B36F-9443-4199-85CD-9160E553638B}" type="doc">
      <dgm:prSet loTypeId="urn:microsoft.com/office/officeart/2005/8/layout/lProcess2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A32AB9F8-59AD-437F-B439-F3477B167D77}">
      <dgm:prSet phldrT="[Text]"/>
      <dgm:spPr/>
      <dgm:t>
        <a:bodyPr/>
        <a:lstStyle/>
        <a:p>
          <a:r>
            <a:rPr lang="en-ID" dirty="0" smtClean="0"/>
            <a:t>Operating Budget</a:t>
          </a:r>
          <a:endParaRPr lang="en-US" dirty="0"/>
        </a:p>
      </dgm:t>
    </dgm:pt>
    <dgm:pt modelId="{A21C5A5B-1F14-4FEB-9209-F8E69040C087}" type="parTrans" cxnId="{8B8CC51F-F95B-4516-B72B-BA74BDDB0B36}">
      <dgm:prSet/>
      <dgm:spPr/>
      <dgm:t>
        <a:bodyPr/>
        <a:lstStyle/>
        <a:p>
          <a:endParaRPr lang="en-US"/>
        </a:p>
      </dgm:t>
    </dgm:pt>
    <dgm:pt modelId="{DCBBDF66-5AAB-41B0-B7A5-4EC66475621D}" type="sibTrans" cxnId="{8B8CC51F-F95B-4516-B72B-BA74BDDB0B36}">
      <dgm:prSet/>
      <dgm:spPr/>
      <dgm:t>
        <a:bodyPr/>
        <a:lstStyle/>
        <a:p>
          <a:endParaRPr lang="en-US"/>
        </a:p>
      </dgm:t>
    </dgm:pt>
    <dgm:pt modelId="{77EE6C39-8F96-4C53-B9CE-E6DBA8AE7754}">
      <dgm:prSet phldrT="[Text]"/>
      <dgm:spPr/>
      <dgm:t>
        <a:bodyPr/>
        <a:lstStyle/>
        <a:p>
          <a:r>
            <a:rPr lang="en-ID" dirty="0" smtClean="0"/>
            <a:t>Expense budget: </a:t>
          </a:r>
          <a:r>
            <a:rPr lang="en-ID" dirty="0" err="1" smtClean="0"/>
            <a:t>langsung</a:t>
          </a:r>
          <a:r>
            <a:rPr lang="en-ID" dirty="0" smtClean="0"/>
            <a:t> – </a:t>
          </a:r>
          <a:r>
            <a:rPr lang="en-ID" dirty="0" err="1" smtClean="0"/>
            <a:t>tdk</a:t>
          </a:r>
          <a:r>
            <a:rPr lang="en-ID" dirty="0" smtClean="0"/>
            <a:t> </a:t>
          </a:r>
          <a:r>
            <a:rPr lang="en-ID" dirty="0" err="1" smtClean="0"/>
            <a:t>langsung</a:t>
          </a:r>
          <a:endParaRPr lang="en-US" dirty="0"/>
        </a:p>
      </dgm:t>
    </dgm:pt>
    <dgm:pt modelId="{35072194-EF12-4006-9EE4-BD1AD5487EF3}" type="parTrans" cxnId="{56409430-211F-4126-84A9-10D5EEC2CEEF}">
      <dgm:prSet/>
      <dgm:spPr/>
      <dgm:t>
        <a:bodyPr/>
        <a:lstStyle/>
        <a:p>
          <a:endParaRPr lang="en-US"/>
        </a:p>
      </dgm:t>
    </dgm:pt>
    <dgm:pt modelId="{11AF48D1-CE61-4500-ACB1-599873483929}" type="sibTrans" cxnId="{56409430-211F-4126-84A9-10D5EEC2CEEF}">
      <dgm:prSet/>
      <dgm:spPr/>
      <dgm:t>
        <a:bodyPr/>
        <a:lstStyle/>
        <a:p>
          <a:endParaRPr lang="en-US"/>
        </a:p>
      </dgm:t>
    </dgm:pt>
    <dgm:pt modelId="{E66ADEDB-4C1A-4F67-8016-42B7EA0836B3}">
      <dgm:prSet phldrT="[Text]"/>
      <dgm:spPr/>
      <dgm:t>
        <a:bodyPr/>
        <a:lstStyle/>
        <a:p>
          <a:r>
            <a:rPr lang="en-ID" dirty="0" smtClean="0"/>
            <a:t>Revenue budget</a:t>
          </a:r>
          <a:endParaRPr lang="en-US" dirty="0"/>
        </a:p>
      </dgm:t>
    </dgm:pt>
    <dgm:pt modelId="{5F7301EF-3210-4BAA-952F-5666211D763D}" type="parTrans" cxnId="{122EF260-E70B-4C48-822C-1499EE49423A}">
      <dgm:prSet/>
      <dgm:spPr/>
      <dgm:t>
        <a:bodyPr/>
        <a:lstStyle/>
        <a:p>
          <a:endParaRPr lang="en-US"/>
        </a:p>
      </dgm:t>
    </dgm:pt>
    <dgm:pt modelId="{4378143B-C551-4C60-AADC-082C9AE68BD8}" type="sibTrans" cxnId="{122EF260-E70B-4C48-822C-1499EE49423A}">
      <dgm:prSet/>
      <dgm:spPr/>
      <dgm:t>
        <a:bodyPr/>
        <a:lstStyle/>
        <a:p>
          <a:endParaRPr lang="en-US"/>
        </a:p>
      </dgm:t>
    </dgm:pt>
    <dgm:pt modelId="{3912961F-6C80-4135-B690-7ED6525E5812}">
      <dgm:prSet phldrT="[Text]"/>
      <dgm:spPr/>
      <dgm:t>
        <a:bodyPr/>
        <a:lstStyle/>
        <a:p>
          <a:r>
            <a:rPr lang="en-ID" dirty="0" smtClean="0"/>
            <a:t>Cash budget</a:t>
          </a:r>
          <a:endParaRPr lang="en-US" dirty="0"/>
        </a:p>
      </dgm:t>
    </dgm:pt>
    <dgm:pt modelId="{CE5D9128-DFC8-40A7-A7C2-587B04D4B145}" type="parTrans" cxnId="{3BA3A701-8459-4EB0-B81A-D418D115EF20}">
      <dgm:prSet/>
      <dgm:spPr/>
      <dgm:t>
        <a:bodyPr/>
        <a:lstStyle/>
        <a:p>
          <a:endParaRPr lang="en-US"/>
        </a:p>
      </dgm:t>
    </dgm:pt>
    <dgm:pt modelId="{3DEFB3B7-2802-4BED-A740-B5657CEFDD7E}" type="sibTrans" cxnId="{3BA3A701-8459-4EB0-B81A-D418D115EF20}">
      <dgm:prSet/>
      <dgm:spPr/>
      <dgm:t>
        <a:bodyPr/>
        <a:lstStyle/>
        <a:p>
          <a:endParaRPr lang="en-US"/>
        </a:p>
      </dgm:t>
    </dgm:pt>
    <dgm:pt modelId="{84152764-EF73-45CB-AEF8-43B840F87CCE}">
      <dgm:prSet phldrT="[Text]"/>
      <dgm:spPr/>
      <dgm:t>
        <a:bodyPr/>
        <a:lstStyle/>
        <a:p>
          <a:r>
            <a:rPr lang="en-US" dirty="0" err="1" smtClean="0"/>
            <a:t>melihat</a:t>
          </a:r>
          <a:r>
            <a:rPr lang="en-US" dirty="0" smtClean="0"/>
            <a:t>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seluruh</a:t>
          </a:r>
          <a:r>
            <a:rPr lang="en-US" dirty="0" smtClean="0"/>
            <a:t> </a:t>
          </a:r>
          <a:r>
            <a:rPr lang="en-US" dirty="0" err="1" smtClean="0"/>
            <a:t>aliran</a:t>
          </a:r>
          <a:r>
            <a:rPr lang="en-US" dirty="0" smtClean="0"/>
            <a:t> dana, </a:t>
          </a:r>
          <a:r>
            <a:rPr lang="en-US" dirty="0" err="1" smtClean="0"/>
            <a:t>baik</a:t>
          </a:r>
          <a:r>
            <a:rPr lang="en-US" dirty="0" smtClean="0"/>
            <a:t> dana (cash inflow) </a:t>
          </a:r>
          <a:r>
            <a:rPr lang="en-US" dirty="0" err="1" smtClean="0"/>
            <a:t>masuk</a:t>
          </a:r>
          <a:r>
            <a:rPr lang="en-US" dirty="0" smtClean="0"/>
            <a:t> </a:t>
          </a:r>
          <a:r>
            <a:rPr lang="en-US" dirty="0" err="1" smtClean="0"/>
            <a:t>ataupun</a:t>
          </a:r>
          <a:endParaRPr lang="en-US" dirty="0" smtClean="0"/>
        </a:p>
        <a:p>
          <a:r>
            <a:rPr lang="en-US" dirty="0" err="1" smtClean="0"/>
            <a:t>keluar</a:t>
          </a:r>
          <a:r>
            <a:rPr lang="en-US" dirty="0" smtClean="0"/>
            <a:t> (outflow) </a:t>
          </a:r>
          <a:r>
            <a:rPr lang="en-US" dirty="0" err="1" smtClean="0"/>
            <a:t>organisasi</a:t>
          </a:r>
          <a:endParaRPr lang="en-US" dirty="0"/>
        </a:p>
      </dgm:t>
    </dgm:pt>
    <dgm:pt modelId="{0D555701-D639-4CC5-9ED0-F938849F988D}" type="parTrans" cxnId="{F922EB0C-210C-46C2-9416-2E53126B221D}">
      <dgm:prSet/>
      <dgm:spPr/>
      <dgm:t>
        <a:bodyPr/>
        <a:lstStyle/>
        <a:p>
          <a:endParaRPr lang="en-US"/>
        </a:p>
      </dgm:t>
    </dgm:pt>
    <dgm:pt modelId="{E528C63F-0C8B-4E22-B49E-2A5A68A8A96D}" type="sibTrans" cxnId="{F922EB0C-210C-46C2-9416-2E53126B221D}">
      <dgm:prSet/>
      <dgm:spPr/>
      <dgm:t>
        <a:bodyPr/>
        <a:lstStyle/>
        <a:p>
          <a:endParaRPr lang="en-US"/>
        </a:p>
      </dgm:t>
    </dgm:pt>
    <dgm:pt modelId="{2BC8E9C5-52C4-412E-AB1B-32FF78882A88}">
      <dgm:prSet phldrT="[Text]"/>
      <dgm:spPr/>
      <dgm:t>
        <a:bodyPr/>
        <a:lstStyle/>
        <a:p>
          <a:r>
            <a:rPr lang="fi-FI" dirty="0" smtClean="0"/>
            <a:t>Penerimaan dan pengeluaran dicatat pada saat kas </a:t>
          </a:r>
          <a:r>
            <a:rPr lang="en-US" dirty="0" err="1" smtClean="0"/>
            <a:t>diterima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dikeluarkan</a:t>
          </a:r>
          <a:endParaRPr lang="en-US" dirty="0"/>
        </a:p>
      </dgm:t>
    </dgm:pt>
    <dgm:pt modelId="{64852F84-AFA3-44F2-B4D4-0429F525205F}" type="parTrans" cxnId="{63B63EA6-44FC-4B4A-A51A-F8DE03BCDE1E}">
      <dgm:prSet/>
      <dgm:spPr/>
      <dgm:t>
        <a:bodyPr/>
        <a:lstStyle/>
        <a:p>
          <a:endParaRPr lang="en-US"/>
        </a:p>
      </dgm:t>
    </dgm:pt>
    <dgm:pt modelId="{C65E54A9-F37D-48C0-9531-FA56237BF316}" type="sibTrans" cxnId="{63B63EA6-44FC-4B4A-A51A-F8DE03BCDE1E}">
      <dgm:prSet/>
      <dgm:spPr/>
      <dgm:t>
        <a:bodyPr/>
        <a:lstStyle/>
        <a:p>
          <a:endParaRPr lang="en-US"/>
        </a:p>
      </dgm:t>
    </dgm:pt>
    <dgm:pt modelId="{A0F0296B-FC88-4E0A-963C-CB580BB19E57}">
      <dgm:prSet phldrT="[Text]"/>
      <dgm:spPr/>
      <dgm:t>
        <a:bodyPr/>
        <a:lstStyle/>
        <a:p>
          <a:r>
            <a:rPr lang="en-ID" dirty="0" smtClean="0"/>
            <a:t>Capital budget</a:t>
          </a:r>
          <a:endParaRPr lang="en-US" dirty="0"/>
        </a:p>
      </dgm:t>
    </dgm:pt>
    <dgm:pt modelId="{F624F4A1-0DEC-4ED1-905B-9AF806F297C9}" type="parTrans" cxnId="{3AABACB5-1955-40B7-BADD-1D8D134B08C9}">
      <dgm:prSet/>
      <dgm:spPr/>
      <dgm:t>
        <a:bodyPr/>
        <a:lstStyle/>
        <a:p>
          <a:endParaRPr lang="en-US"/>
        </a:p>
      </dgm:t>
    </dgm:pt>
    <dgm:pt modelId="{56369320-12ED-4999-869E-36A0BE53B761}" type="sibTrans" cxnId="{3AABACB5-1955-40B7-BADD-1D8D134B08C9}">
      <dgm:prSet/>
      <dgm:spPr/>
      <dgm:t>
        <a:bodyPr/>
        <a:lstStyle/>
        <a:p>
          <a:endParaRPr lang="en-US"/>
        </a:p>
      </dgm:t>
    </dgm:pt>
    <dgm:pt modelId="{A6B5AAB6-48B6-4900-BFC4-E920C77F5ED0}">
      <dgm:prSet phldrT="[Text]"/>
      <dgm:spPr/>
      <dgm:t>
        <a:bodyPr/>
        <a:lstStyle/>
        <a:p>
          <a:r>
            <a:rPr lang="en-US" dirty="0" smtClean="0"/>
            <a:t>Capital </a:t>
          </a:r>
          <a:r>
            <a:rPr lang="en-US" dirty="0" err="1" smtClean="0"/>
            <a:t>atau</a:t>
          </a:r>
          <a:r>
            <a:rPr lang="en-US" dirty="0" smtClean="0"/>
            <a:t> fix assets </a:t>
          </a:r>
          <a:r>
            <a:rPr lang="en-US" dirty="0" err="1" smtClean="0"/>
            <a:t>menggambarkan</a:t>
          </a:r>
          <a:r>
            <a:rPr lang="en-US" dirty="0" smtClean="0"/>
            <a:t> </a:t>
          </a:r>
          <a:r>
            <a:rPr lang="en-US" dirty="0" err="1" smtClean="0"/>
            <a:t>kebutuhan</a:t>
          </a:r>
          <a:r>
            <a:rPr lang="en-US" dirty="0" smtClean="0"/>
            <a:t> </a:t>
          </a:r>
          <a:r>
            <a:rPr lang="en-US" dirty="0" err="1" smtClean="0"/>
            <a:t>organisasi</a:t>
          </a:r>
          <a:r>
            <a:rPr lang="en-US" dirty="0" smtClean="0"/>
            <a:t> </a:t>
          </a:r>
          <a:r>
            <a:rPr lang="en-US" dirty="0" err="1" smtClean="0"/>
            <a:t>terhadap</a:t>
          </a:r>
          <a:r>
            <a:rPr lang="en-US" dirty="0" smtClean="0"/>
            <a:t> </a:t>
          </a:r>
          <a:r>
            <a:rPr lang="en-US" dirty="0" err="1" smtClean="0"/>
            <a:t>barang-barang</a:t>
          </a:r>
          <a:r>
            <a:rPr lang="en-US" dirty="0" smtClean="0"/>
            <a:t> </a:t>
          </a:r>
          <a:r>
            <a:rPr lang="en-US" dirty="0" err="1" smtClean="0"/>
            <a:t>tetap</a:t>
          </a:r>
          <a:r>
            <a:rPr lang="en-US" dirty="0" smtClean="0"/>
            <a:t> </a:t>
          </a:r>
          <a:r>
            <a:rPr lang="en-US" dirty="0" err="1" smtClean="0"/>
            <a:t>seperti</a:t>
          </a:r>
          <a:r>
            <a:rPr lang="en-US" dirty="0" smtClean="0"/>
            <a:t> </a:t>
          </a:r>
          <a:r>
            <a:rPr lang="en-US" dirty="0" err="1" smtClean="0"/>
            <a:t>gedung</a:t>
          </a:r>
          <a:r>
            <a:rPr lang="en-US" dirty="0" smtClean="0"/>
            <a:t>, </a:t>
          </a:r>
          <a:r>
            <a:rPr lang="en-US" dirty="0" err="1" smtClean="0"/>
            <a:t>properti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fix assets </a:t>
          </a:r>
          <a:r>
            <a:rPr lang="en-US" dirty="0" err="1" smtClean="0"/>
            <a:t>lainnya</a:t>
          </a:r>
          <a:endParaRPr lang="en-US" dirty="0"/>
        </a:p>
      </dgm:t>
    </dgm:pt>
    <dgm:pt modelId="{8136E152-4D73-49B1-9D52-D25237D8556F}" type="parTrans" cxnId="{1876CD8B-DEF6-4183-9D79-98B078AC5436}">
      <dgm:prSet/>
      <dgm:spPr/>
      <dgm:t>
        <a:bodyPr/>
        <a:lstStyle/>
        <a:p>
          <a:endParaRPr lang="en-US"/>
        </a:p>
      </dgm:t>
    </dgm:pt>
    <dgm:pt modelId="{502E6774-34E9-4FBA-A33C-548C36746642}" type="sibTrans" cxnId="{1876CD8B-DEF6-4183-9D79-98B078AC5436}">
      <dgm:prSet/>
      <dgm:spPr/>
      <dgm:t>
        <a:bodyPr/>
        <a:lstStyle/>
        <a:p>
          <a:endParaRPr lang="en-US"/>
        </a:p>
      </dgm:t>
    </dgm:pt>
    <dgm:pt modelId="{259D891C-503C-4067-8080-6FFD2D5D9BE4}">
      <dgm:prSet phldrT="[Text]"/>
      <dgm:spPr/>
      <dgm:t>
        <a:bodyPr/>
        <a:lstStyle/>
        <a:p>
          <a:r>
            <a:rPr lang="en-US" dirty="0" err="1" smtClean="0"/>
            <a:t>biasanya</a:t>
          </a:r>
          <a:r>
            <a:rPr lang="en-US" dirty="0" smtClean="0"/>
            <a:t> </a:t>
          </a:r>
          <a:r>
            <a:rPr lang="en-US" dirty="0" err="1" smtClean="0"/>
            <a:t>membutuhkan</a:t>
          </a:r>
          <a:r>
            <a:rPr lang="en-US" dirty="0" smtClean="0"/>
            <a:t> dana yang </a:t>
          </a:r>
          <a:r>
            <a:rPr lang="en-US" dirty="0" err="1" smtClean="0"/>
            <a:t>relatif</a:t>
          </a:r>
          <a:r>
            <a:rPr lang="en-US" dirty="0" smtClean="0"/>
            <a:t> </a:t>
          </a:r>
          <a:r>
            <a:rPr lang="en-US" dirty="0" err="1" smtClean="0"/>
            <a:t>besar</a:t>
          </a:r>
          <a:endParaRPr lang="en-US" dirty="0"/>
        </a:p>
      </dgm:t>
    </dgm:pt>
    <dgm:pt modelId="{E9CF9569-A7E1-418F-B9EE-DACC4F70A835}" type="parTrans" cxnId="{A9F87A9A-5D0F-40A4-855E-041FC6E0608D}">
      <dgm:prSet/>
      <dgm:spPr/>
      <dgm:t>
        <a:bodyPr/>
        <a:lstStyle/>
        <a:p>
          <a:endParaRPr lang="en-US"/>
        </a:p>
      </dgm:t>
    </dgm:pt>
    <dgm:pt modelId="{3E167F07-92CA-41BB-B938-00145B46B440}" type="sibTrans" cxnId="{A9F87A9A-5D0F-40A4-855E-041FC6E0608D}">
      <dgm:prSet/>
      <dgm:spPr/>
      <dgm:t>
        <a:bodyPr/>
        <a:lstStyle/>
        <a:p>
          <a:endParaRPr lang="en-US"/>
        </a:p>
      </dgm:t>
    </dgm:pt>
    <dgm:pt modelId="{34293C60-63C1-4A9A-9BEF-0BA22E86E8FD}" type="pres">
      <dgm:prSet presAssocID="{0403B36F-9443-4199-85CD-9160E553638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DDB273-9825-4903-8CF8-2BA1DCA8C4AB}" type="pres">
      <dgm:prSet presAssocID="{A32AB9F8-59AD-437F-B439-F3477B167D77}" presName="compNode" presStyleCnt="0"/>
      <dgm:spPr/>
    </dgm:pt>
    <dgm:pt modelId="{386805E8-B3BD-4D8E-B5E7-307241800B8E}" type="pres">
      <dgm:prSet presAssocID="{A32AB9F8-59AD-437F-B439-F3477B167D77}" presName="aNode" presStyleLbl="bgShp" presStyleIdx="0" presStyleCnt="3"/>
      <dgm:spPr/>
      <dgm:t>
        <a:bodyPr/>
        <a:lstStyle/>
        <a:p>
          <a:endParaRPr lang="en-US"/>
        </a:p>
      </dgm:t>
    </dgm:pt>
    <dgm:pt modelId="{0D508726-1DE1-4234-932D-999DC3C0A642}" type="pres">
      <dgm:prSet presAssocID="{A32AB9F8-59AD-437F-B439-F3477B167D77}" presName="textNode" presStyleLbl="bgShp" presStyleIdx="0" presStyleCnt="3"/>
      <dgm:spPr/>
      <dgm:t>
        <a:bodyPr/>
        <a:lstStyle/>
        <a:p>
          <a:endParaRPr lang="en-US"/>
        </a:p>
      </dgm:t>
    </dgm:pt>
    <dgm:pt modelId="{D3940C74-AAE8-4BA1-99EC-2292240D15A3}" type="pres">
      <dgm:prSet presAssocID="{A32AB9F8-59AD-437F-B439-F3477B167D77}" presName="compChildNode" presStyleCnt="0"/>
      <dgm:spPr/>
    </dgm:pt>
    <dgm:pt modelId="{B92FE088-4435-461A-808B-DCED9E13C1A4}" type="pres">
      <dgm:prSet presAssocID="{A32AB9F8-59AD-437F-B439-F3477B167D77}" presName="theInnerList" presStyleCnt="0"/>
      <dgm:spPr/>
    </dgm:pt>
    <dgm:pt modelId="{6E12B1E4-A37D-42F8-95B7-8E1766F9CC68}" type="pres">
      <dgm:prSet presAssocID="{77EE6C39-8F96-4C53-B9CE-E6DBA8AE7754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4EAAFE-2183-4A33-93C7-B85733E29D5D}" type="pres">
      <dgm:prSet presAssocID="{77EE6C39-8F96-4C53-B9CE-E6DBA8AE7754}" presName="aSpace2" presStyleCnt="0"/>
      <dgm:spPr/>
    </dgm:pt>
    <dgm:pt modelId="{03AD3C4B-4808-4048-A5BD-DE1FD422BF6A}" type="pres">
      <dgm:prSet presAssocID="{E66ADEDB-4C1A-4F67-8016-42B7EA0836B3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28B7C7-72A6-479D-87E3-808D38BB4EEA}" type="pres">
      <dgm:prSet presAssocID="{A32AB9F8-59AD-437F-B439-F3477B167D77}" presName="aSpace" presStyleCnt="0"/>
      <dgm:spPr/>
    </dgm:pt>
    <dgm:pt modelId="{323888A9-1729-43DC-A75F-1D899F699B85}" type="pres">
      <dgm:prSet presAssocID="{3912961F-6C80-4135-B690-7ED6525E5812}" presName="compNode" presStyleCnt="0"/>
      <dgm:spPr/>
    </dgm:pt>
    <dgm:pt modelId="{88CDE819-C715-49B0-8369-931919E89569}" type="pres">
      <dgm:prSet presAssocID="{3912961F-6C80-4135-B690-7ED6525E5812}" presName="aNode" presStyleLbl="bgShp" presStyleIdx="1" presStyleCnt="3"/>
      <dgm:spPr/>
      <dgm:t>
        <a:bodyPr/>
        <a:lstStyle/>
        <a:p>
          <a:endParaRPr lang="en-US"/>
        </a:p>
      </dgm:t>
    </dgm:pt>
    <dgm:pt modelId="{C01D10CF-333C-4862-A694-F5F531DAB481}" type="pres">
      <dgm:prSet presAssocID="{3912961F-6C80-4135-B690-7ED6525E5812}" presName="textNode" presStyleLbl="bgShp" presStyleIdx="1" presStyleCnt="3"/>
      <dgm:spPr/>
      <dgm:t>
        <a:bodyPr/>
        <a:lstStyle/>
        <a:p>
          <a:endParaRPr lang="en-US"/>
        </a:p>
      </dgm:t>
    </dgm:pt>
    <dgm:pt modelId="{2905B418-09FD-46F0-BA82-A0644F68CFF4}" type="pres">
      <dgm:prSet presAssocID="{3912961F-6C80-4135-B690-7ED6525E5812}" presName="compChildNode" presStyleCnt="0"/>
      <dgm:spPr/>
    </dgm:pt>
    <dgm:pt modelId="{BD6DC523-9D86-4AE1-AF04-68AAFA7EECD2}" type="pres">
      <dgm:prSet presAssocID="{3912961F-6C80-4135-B690-7ED6525E5812}" presName="theInnerList" presStyleCnt="0"/>
      <dgm:spPr/>
    </dgm:pt>
    <dgm:pt modelId="{F7FE8B5A-02F0-47DD-BEE9-C51A0491C1A9}" type="pres">
      <dgm:prSet presAssocID="{84152764-EF73-45CB-AEF8-43B840F87CCE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566B40-2FB4-4C26-BB98-830B5BF78083}" type="pres">
      <dgm:prSet presAssocID="{84152764-EF73-45CB-AEF8-43B840F87CCE}" presName="aSpace2" presStyleCnt="0"/>
      <dgm:spPr/>
    </dgm:pt>
    <dgm:pt modelId="{81FF2B5A-7703-418E-8792-DA514C691709}" type="pres">
      <dgm:prSet presAssocID="{2BC8E9C5-52C4-412E-AB1B-32FF78882A88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12C315-A0D5-4A40-B044-85E597AE54A7}" type="pres">
      <dgm:prSet presAssocID="{3912961F-6C80-4135-B690-7ED6525E5812}" presName="aSpace" presStyleCnt="0"/>
      <dgm:spPr/>
    </dgm:pt>
    <dgm:pt modelId="{B2060BB5-5091-47C3-9C4A-3F7D68E65FF7}" type="pres">
      <dgm:prSet presAssocID="{A0F0296B-FC88-4E0A-963C-CB580BB19E57}" presName="compNode" presStyleCnt="0"/>
      <dgm:spPr/>
    </dgm:pt>
    <dgm:pt modelId="{D553C732-A0D4-40B8-BC61-DFCF196EC2BD}" type="pres">
      <dgm:prSet presAssocID="{A0F0296B-FC88-4E0A-963C-CB580BB19E57}" presName="aNode" presStyleLbl="bgShp" presStyleIdx="2" presStyleCnt="3"/>
      <dgm:spPr/>
      <dgm:t>
        <a:bodyPr/>
        <a:lstStyle/>
        <a:p>
          <a:endParaRPr lang="en-US"/>
        </a:p>
      </dgm:t>
    </dgm:pt>
    <dgm:pt modelId="{F46F2213-D6AD-4EE4-BBAC-D8D7747A7F11}" type="pres">
      <dgm:prSet presAssocID="{A0F0296B-FC88-4E0A-963C-CB580BB19E57}" presName="textNode" presStyleLbl="bgShp" presStyleIdx="2" presStyleCnt="3"/>
      <dgm:spPr/>
      <dgm:t>
        <a:bodyPr/>
        <a:lstStyle/>
        <a:p>
          <a:endParaRPr lang="en-US"/>
        </a:p>
      </dgm:t>
    </dgm:pt>
    <dgm:pt modelId="{FED4A469-5423-4B7B-BB94-BBC8F6604296}" type="pres">
      <dgm:prSet presAssocID="{A0F0296B-FC88-4E0A-963C-CB580BB19E57}" presName="compChildNode" presStyleCnt="0"/>
      <dgm:spPr/>
    </dgm:pt>
    <dgm:pt modelId="{0665E9EC-F985-4B77-97AB-677961F24F51}" type="pres">
      <dgm:prSet presAssocID="{A0F0296B-FC88-4E0A-963C-CB580BB19E57}" presName="theInnerList" presStyleCnt="0"/>
      <dgm:spPr/>
    </dgm:pt>
    <dgm:pt modelId="{184B3258-51F5-415B-A654-8A52727162A0}" type="pres">
      <dgm:prSet presAssocID="{A6B5AAB6-48B6-4900-BFC4-E920C77F5ED0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83D670-C86D-4CB1-8C92-36046C323EC6}" type="pres">
      <dgm:prSet presAssocID="{A6B5AAB6-48B6-4900-BFC4-E920C77F5ED0}" presName="aSpace2" presStyleCnt="0"/>
      <dgm:spPr/>
    </dgm:pt>
    <dgm:pt modelId="{89972914-EAD6-44D4-B108-1C9D41611D6C}" type="pres">
      <dgm:prSet presAssocID="{259D891C-503C-4067-8080-6FFD2D5D9BE4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788546-15C4-4BB4-8F48-9A86872C3A41}" type="presOf" srcId="{259D891C-503C-4067-8080-6FFD2D5D9BE4}" destId="{89972914-EAD6-44D4-B108-1C9D41611D6C}" srcOrd="0" destOrd="0" presId="urn:microsoft.com/office/officeart/2005/8/layout/lProcess2"/>
    <dgm:cxn modelId="{1876CD8B-DEF6-4183-9D79-98B078AC5436}" srcId="{A0F0296B-FC88-4E0A-963C-CB580BB19E57}" destId="{A6B5AAB6-48B6-4900-BFC4-E920C77F5ED0}" srcOrd="0" destOrd="0" parTransId="{8136E152-4D73-49B1-9D52-D25237D8556F}" sibTransId="{502E6774-34E9-4FBA-A33C-548C36746642}"/>
    <dgm:cxn modelId="{F7D02975-FD71-440F-848F-4DC21ADEFB99}" type="presOf" srcId="{77EE6C39-8F96-4C53-B9CE-E6DBA8AE7754}" destId="{6E12B1E4-A37D-42F8-95B7-8E1766F9CC68}" srcOrd="0" destOrd="0" presId="urn:microsoft.com/office/officeart/2005/8/layout/lProcess2"/>
    <dgm:cxn modelId="{F9EAD44A-1479-4EA6-B69F-1FAD081011C8}" type="presOf" srcId="{3912961F-6C80-4135-B690-7ED6525E5812}" destId="{C01D10CF-333C-4862-A694-F5F531DAB481}" srcOrd="1" destOrd="0" presId="urn:microsoft.com/office/officeart/2005/8/layout/lProcess2"/>
    <dgm:cxn modelId="{CD825F2A-282F-4830-B723-35911EF93252}" type="presOf" srcId="{2BC8E9C5-52C4-412E-AB1B-32FF78882A88}" destId="{81FF2B5A-7703-418E-8792-DA514C691709}" srcOrd="0" destOrd="0" presId="urn:microsoft.com/office/officeart/2005/8/layout/lProcess2"/>
    <dgm:cxn modelId="{63B63EA6-44FC-4B4A-A51A-F8DE03BCDE1E}" srcId="{3912961F-6C80-4135-B690-7ED6525E5812}" destId="{2BC8E9C5-52C4-412E-AB1B-32FF78882A88}" srcOrd="1" destOrd="0" parTransId="{64852F84-AFA3-44F2-B4D4-0429F525205F}" sibTransId="{C65E54A9-F37D-48C0-9531-FA56237BF316}"/>
    <dgm:cxn modelId="{B2042E21-420B-46C8-A8BD-A3AC4C170823}" type="presOf" srcId="{3912961F-6C80-4135-B690-7ED6525E5812}" destId="{88CDE819-C715-49B0-8369-931919E89569}" srcOrd="0" destOrd="0" presId="urn:microsoft.com/office/officeart/2005/8/layout/lProcess2"/>
    <dgm:cxn modelId="{934C8781-FAD5-493A-93CE-17717AE5E7F5}" type="presOf" srcId="{A0F0296B-FC88-4E0A-963C-CB580BB19E57}" destId="{F46F2213-D6AD-4EE4-BBAC-D8D7747A7F11}" srcOrd="1" destOrd="0" presId="urn:microsoft.com/office/officeart/2005/8/layout/lProcess2"/>
    <dgm:cxn modelId="{56409430-211F-4126-84A9-10D5EEC2CEEF}" srcId="{A32AB9F8-59AD-437F-B439-F3477B167D77}" destId="{77EE6C39-8F96-4C53-B9CE-E6DBA8AE7754}" srcOrd="0" destOrd="0" parTransId="{35072194-EF12-4006-9EE4-BD1AD5487EF3}" sibTransId="{11AF48D1-CE61-4500-ACB1-599873483929}"/>
    <dgm:cxn modelId="{122EF260-E70B-4C48-822C-1499EE49423A}" srcId="{A32AB9F8-59AD-437F-B439-F3477B167D77}" destId="{E66ADEDB-4C1A-4F67-8016-42B7EA0836B3}" srcOrd="1" destOrd="0" parTransId="{5F7301EF-3210-4BAA-952F-5666211D763D}" sibTransId="{4378143B-C551-4C60-AADC-082C9AE68BD8}"/>
    <dgm:cxn modelId="{263C54E4-4E30-4666-92B9-56F0C5733674}" type="presOf" srcId="{84152764-EF73-45CB-AEF8-43B840F87CCE}" destId="{F7FE8B5A-02F0-47DD-BEE9-C51A0491C1A9}" srcOrd="0" destOrd="0" presId="urn:microsoft.com/office/officeart/2005/8/layout/lProcess2"/>
    <dgm:cxn modelId="{3BA3A701-8459-4EB0-B81A-D418D115EF20}" srcId="{0403B36F-9443-4199-85CD-9160E553638B}" destId="{3912961F-6C80-4135-B690-7ED6525E5812}" srcOrd="1" destOrd="0" parTransId="{CE5D9128-DFC8-40A7-A7C2-587B04D4B145}" sibTransId="{3DEFB3B7-2802-4BED-A740-B5657CEFDD7E}"/>
    <dgm:cxn modelId="{A9F87A9A-5D0F-40A4-855E-041FC6E0608D}" srcId="{A0F0296B-FC88-4E0A-963C-CB580BB19E57}" destId="{259D891C-503C-4067-8080-6FFD2D5D9BE4}" srcOrd="1" destOrd="0" parTransId="{E9CF9569-A7E1-418F-B9EE-DACC4F70A835}" sibTransId="{3E167F07-92CA-41BB-B938-00145B46B440}"/>
    <dgm:cxn modelId="{F75B51A4-3604-41C1-AEB2-80BD9A5FB2E8}" type="presOf" srcId="{0403B36F-9443-4199-85CD-9160E553638B}" destId="{34293C60-63C1-4A9A-9BEF-0BA22E86E8FD}" srcOrd="0" destOrd="0" presId="urn:microsoft.com/office/officeart/2005/8/layout/lProcess2"/>
    <dgm:cxn modelId="{F1173175-3E50-4149-A2D1-8376DFB73E2F}" type="presOf" srcId="{A0F0296B-FC88-4E0A-963C-CB580BB19E57}" destId="{D553C732-A0D4-40B8-BC61-DFCF196EC2BD}" srcOrd="0" destOrd="0" presId="urn:microsoft.com/office/officeart/2005/8/layout/lProcess2"/>
    <dgm:cxn modelId="{79C13886-86E4-4FA9-B068-ABCA9B9AEB2E}" type="presOf" srcId="{A32AB9F8-59AD-437F-B439-F3477B167D77}" destId="{0D508726-1DE1-4234-932D-999DC3C0A642}" srcOrd="1" destOrd="0" presId="urn:microsoft.com/office/officeart/2005/8/layout/lProcess2"/>
    <dgm:cxn modelId="{EBCA49DB-21D0-4520-813C-14FAF39432D5}" type="presOf" srcId="{E66ADEDB-4C1A-4F67-8016-42B7EA0836B3}" destId="{03AD3C4B-4808-4048-A5BD-DE1FD422BF6A}" srcOrd="0" destOrd="0" presId="urn:microsoft.com/office/officeart/2005/8/layout/lProcess2"/>
    <dgm:cxn modelId="{3AABACB5-1955-40B7-BADD-1D8D134B08C9}" srcId="{0403B36F-9443-4199-85CD-9160E553638B}" destId="{A0F0296B-FC88-4E0A-963C-CB580BB19E57}" srcOrd="2" destOrd="0" parTransId="{F624F4A1-0DEC-4ED1-905B-9AF806F297C9}" sibTransId="{56369320-12ED-4999-869E-36A0BE53B761}"/>
    <dgm:cxn modelId="{DD7EA97C-D5A5-4129-93D1-1F0A29018445}" type="presOf" srcId="{A32AB9F8-59AD-437F-B439-F3477B167D77}" destId="{386805E8-B3BD-4D8E-B5E7-307241800B8E}" srcOrd="0" destOrd="0" presId="urn:microsoft.com/office/officeart/2005/8/layout/lProcess2"/>
    <dgm:cxn modelId="{8B8CC51F-F95B-4516-B72B-BA74BDDB0B36}" srcId="{0403B36F-9443-4199-85CD-9160E553638B}" destId="{A32AB9F8-59AD-437F-B439-F3477B167D77}" srcOrd="0" destOrd="0" parTransId="{A21C5A5B-1F14-4FEB-9209-F8E69040C087}" sibTransId="{DCBBDF66-5AAB-41B0-B7A5-4EC66475621D}"/>
    <dgm:cxn modelId="{B61658C1-C2D9-40E0-BAEA-1FD89D01C32B}" type="presOf" srcId="{A6B5AAB6-48B6-4900-BFC4-E920C77F5ED0}" destId="{184B3258-51F5-415B-A654-8A52727162A0}" srcOrd="0" destOrd="0" presId="urn:microsoft.com/office/officeart/2005/8/layout/lProcess2"/>
    <dgm:cxn modelId="{F922EB0C-210C-46C2-9416-2E53126B221D}" srcId="{3912961F-6C80-4135-B690-7ED6525E5812}" destId="{84152764-EF73-45CB-AEF8-43B840F87CCE}" srcOrd="0" destOrd="0" parTransId="{0D555701-D639-4CC5-9ED0-F938849F988D}" sibTransId="{E528C63F-0C8B-4E22-B49E-2A5A68A8A96D}"/>
    <dgm:cxn modelId="{03DB1B14-0037-41AC-BBA5-246CE6D64633}" type="presParOf" srcId="{34293C60-63C1-4A9A-9BEF-0BA22E86E8FD}" destId="{D6DDB273-9825-4903-8CF8-2BA1DCA8C4AB}" srcOrd="0" destOrd="0" presId="urn:microsoft.com/office/officeart/2005/8/layout/lProcess2"/>
    <dgm:cxn modelId="{39B78E74-66A9-4FDF-A7AD-93B140B47E3C}" type="presParOf" srcId="{D6DDB273-9825-4903-8CF8-2BA1DCA8C4AB}" destId="{386805E8-B3BD-4D8E-B5E7-307241800B8E}" srcOrd="0" destOrd="0" presId="urn:microsoft.com/office/officeart/2005/8/layout/lProcess2"/>
    <dgm:cxn modelId="{B42AB7D4-EE8C-409B-82EB-C1B5D61FA441}" type="presParOf" srcId="{D6DDB273-9825-4903-8CF8-2BA1DCA8C4AB}" destId="{0D508726-1DE1-4234-932D-999DC3C0A642}" srcOrd="1" destOrd="0" presId="urn:microsoft.com/office/officeart/2005/8/layout/lProcess2"/>
    <dgm:cxn modelId="{B499B13A-5BDD-45C5-95D1-5F6BDCFD97AD}" type="presParOf" srcId="{D6DDB273-9825-4903-8CF8-2BA1DCA8C4AB}" destId="{D3940C74-AAE8-4BA1-99EC-2292240D15A3}" srcOrd="2" destOrd="0" presId="urn:microsoft.com/office/officeart/2005/8/layout/lProcess2"/>
    <dgm:cxn modelId="{D63A2B4E-8DE9-418C-8FCF-98DCE77F2B56}" type="presParOf" srcId="{D3940C74-AAE8-4BA1-99EC-2292240D15A3}" destId="{B92FE088-4435-461A-808B-DCED9E13C1A4}" srcOrd="0" destOrd="0" presId="urn:microsoft.com/office/officeart/2005/8/layout/lProcess2"/>
    <dgm:cxn modelId="{6AD1F01A-CFEF-492C-BFAD-98C131EEFB07}" type="presParOf" srcId="{B92FE088-4435-461A-808B-DCED9E13C1A4}" destId="{6E12B1E4-A37D-42F8-95B7-8E1766F9CC68}" srcOrd="0" destOrd="0" presId="urn:microsoft.com/office/officeart/2005/8/layout/lProcess2"/>
    <dgm:cxn modelId="{1BF4AF70-0E08-42C4-B31E-28F6483D19FE}" type="presParOf" srcId="{B92FE088-4435-461A-808B-DCED9E13C1A4}" destId="{A94EAAFE-2183-4A33-93C7-B85733E29D5D}" srcOrd="1" destOrd="0" presId="urn:microsoft.com/office/officeart/2005/8/layout/lProcess2"/>
    <dgm:cxn modelId="{53F536FC-D1AF-4719-9817-31059C116810}" type="presParOf" srcId="{B92FE088-4435-461A-808B-DCED9E13C1A4}" destId="{03AD3C4B-4808-4048-A5BD-DE1FD422BF6A}" srcOrd="2" destOrd="0" presId="urn:microsoft.com/office/officeart/2005/8/layout/lProcess2"/>
    <dgm:cxn modelId="{F93AC85D-9E15-45E5-B07C-AF32493084D7}" type="presParOf" srcId="{34293C60-63C1-4A9A-9BEF-0BA22E86E8FD}" destId="{7F28B7C7-72A6-479D-87E3-808D38BB4EEA}" srcOrd="1" destOrd="0" presId="urn:microsoft.com/office/officeart/2005/8/layout/lProcess2"/>
    <dgm:cxn modelId="{8A8F12F7-007D-41E2-868F-B919127E66D2}" type="presParOf" srcId="{34293C60-63C1-4A9A-9BEF-0BA22E86E8FD}" destId="{323888A9-1729-43DC-A75F-1D899F699B85}" srcOrd="2" destOrd="0" presId="urn:microsoft.com/office/officeart/2005/8/layout/lProcess2"/>
    <dgm:cxn modelId="{A42F0242-CAE8-4258-BF4E-ADDA8D8699FC}" type="presParOf" srcId="{323888A9-1729-43DC-A75F-1D899F699B85}" destId="{88CDE819-C715-49B0-8369-931919E89569}" srcOrd="0" destOrd="0" presId="urn:microsoft.com/office/officeart/2005/8/layout/lProcess2"/>
    <dgm:cxn modelId="{D45337EC-74E1-4102-8496-6B5410FEE428}" type="presParOf" srcId="{323888A9-1729-43DC-A75F-1D899F699B85}" destId="{C01D10CF-333C-4862-A694-F5F531DAB481}" srcOrd="1" destOrd="0" presId="urn:microsoft.com/office/officeart/2005/8/layout/lProcess2"/>
    <dgm:cxn modelId="{B83FD8A1-F11B-4479-B27A-4C07C8A5946B}" type="presParOf" srcId="{323888A9-1729-43DC-A75F-1D899F699B85}" destId="{2905B418-09FD-46F0-BA82-A0644F68CFF4}" srcOrd="2" destOrd="0" presId="urn:microsoft.com/office/officeart/2005/8/layout/lProcess2"/>
    <dgm:cxn modelId="{2DD4EDF5-E9BC-414C-957C-65A36F588E73}" type="presParOf" srcId="{2905B418-09FD-46F0-BA82-A0644F68CFF4}" destId="{BD6DC523-9D86-4AE1-AF04-68AAFA7EECD2}" srcOrd="0" destOrd="0" presId="urn:microsoft.com/office/officeart/2005/8/layout/lProcess2"/>
    <dgm:cxn modelId="{9A89CC02-D30A-4B9E-AE2C-7229A6E69B86}" type="presParOf" srcId="{BD6DC523-9D86-4AE1-AF04-68AAFA7EECD2}" destId="{F7FE8B5A-02F0-47DD-BEE9-C51A0491C1A9}" srcOrd="0" destOrd="0" presId="urn:microsoft.com/office/officeart/2005/8/layout/lProcess2"/>
    <dgm:cxn modelId="{E9D4A5B5-CC3B-4573-9F84-E0C5B423A7F7}" type="presParOf" srcId="{BD6DC523-9D86-4AE1-AF04-68AAFA7EECD2}" destId="{4B566B40-2FB4-4C26-BB98-830B5BF78083}" srcOrd="1" destOrd="0" presId="urn:microsoft.com/office/officeart/2005/8/layout/lProcess2"/>
    <dgm:cxn modelId="{40BD24AA-6453-4777-955F-896756C4F0E2}" type="presParOf" srcId="{BD6DC523-9D86-4AE1-AF04-68AAFA7EECD2}" destId="{81FF2B5A-7703-418E-8792-DA514C691709}" srcOrd="2" destOrd="0" presId="urn:microsoft.com/office/officeart/2005/8/layout/lProcess2"/>
    <dgm:cxn modelId="{24FB2CD7-304F-4946-9F3D-AEA325FDDA41}" type="presParOf" srcId="{34293C60-63C1-4A9A-9BEF-0BA22E86E8FD}" destId="{6212C315-A0D5-4A40-B044-85E597AE54A7}" srcOrd="3" destOrd="0" presId="urn:microsoft.com/office/officeart/2005/8/layout/lProcess2"/>
    <dgm:cxn modelId="{DB398ABF-27B2-40D9-8BD5-ADD212FCBAFE}" type="presParOf" srcId="{34293C60-63C1-4A9A-9BEF-0BA22E86E8FD}" destId="{B2060BB5-5091-47C3-9C4A-3F7D68E65FF7}" srcOrd="4" destOrd="0" presId="urn:microsoft.com/office/officeart/2005/8/layout/lProcess2"/>
    <dgm:cxn modelId="{C9BC4621-1E26-4A82-B465-76A33BD8CFB0}" type="presParOf" srcId="{B2060BB5-5091-47C3-9C4A-3F7D68E65FF7}" destId="{D553C732-A0D4-40B8-BC61-DFCF196EC2BD}" srcOrd="0" destOrd="0" presId="urn:microsoft.com/office/officeart/2005/8/layout/lProcess2"/>
    <dgm:cxn modelId="{9649B70D-A425-4011-9D42-4EA05565184D}" type="presParOf" srcId="{B2060BB5-5091-47C3-9C4A-3F7D68E65FF7}" destId="{F46F2213-D6AD-4EE4-BBAC-D8D7747A7F11}" srcOrd="1" destOrd="0" presId="urn:microsoft.com/office/officeart/2005/8/layout/lProcess2"/>
    <dgm:cxn modelId="{82BDC04D-1B30-4585-851E-FDAAEB2D23E8}" type="presParOf" srcId="{B2060BB5-5091-47C3-9C4A-3F7D68E65FF7}" destId="{FED4A469-5423-4B7B-BB94-BBC8F6604296}" srcOrd="2" destOrd="0" presId="urn:microsoft.com/office/officeart/2005/8/layout/lProcess2"/>
    <dgm:cxn modelId="{59FB5349-5DB8-41C9-A7B0-64433B7A430C}" type="presParOf" srcId="{FED4A469-5423-4B7B-BB94-BBC8F6604296}" destId="{0665E9EC-F985-4B77-97AB-677961F24F51}" srcOrd="0" destOrd="0" presId="urn:microsoft.com/office/officeart/2005/8/layout/lProcess2"/>
    <dgm:cxn modelId="{FE16694A-F2AC-4FB0-A27E-1722E25CB679}" type="presParOf" srcId="{0665E9EC-F985-4B77-97AB-677961F24F51}" destId="{184B3258-51F5-415B-A654-8A52727162A0}" srcOrd="0" destOrd="0" presId="urn:microsoft.com/office/officeart/2005/8/layout/lProcess2"/>
    <dgm:cxn modelId="{16DD0C80-2D2A-48F5-8DC6-35102A62C570}" type="presParOf" srcId="{0665E9EC-F985-4B77-97AB-677961F24F51}" destId="{2983D670-C86D-4CB1-8C92-36046C323EC6}" srcOrd="1" destOrd="0" presId="urn:microsoft.com/office/officeart/2005/8/layout/lProcess2"/>
    <dgm:cxn modelId="{3ADD7353-39AC-4CD2-8A7B-C238AF5DE08D}" type="presParOf" srcId="{0665E9EC-F985-4B77-97AB-677961F24F51}" destId="{89972914-EAD6-44D4-B108-1C9D41611D6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62533C-D18F-49D0-9BE1-F4C1DAAF53AE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1C72EF41-4889-4703-883F-C1FFAB98FB66}">
      <dgm:prSet phldrT="[Text]"/>
      <dgm:spPr/>
      <dgm:t>
        <a:bodyPr/>
        <a:lstStyle/>
        <a:p>
          <a:r>
            <a:rPr lang="en-ID" dirty="0" smtClean="0"/>
            <a:t>UU no.36 </a:t>
          </a:r>
          <a:r>
            <a:rPr lang="en-ID" dirty="0" err="1" smtClean="0"/>
            <a:t>tahun</a:t>
          </a:r>
          <a:r>
            <a:rPr lang="en-ID" dirty="0" smtClean="0"/>
            <a:t> 2009; </a:t>
          </a:r>
          <a:r>
            <a:rPr lang="en-ID" dirty="0" err="1" smtClean="0"/>
            <a:t>Kesehatan</a:t>
          </a:r>
          <a:r>
            <a:rPr lang="en-ID" dirty="0" smtClean="0"/>
            <a:t>, </a:t>
          </a:r>
          <a:r>
            <a:rPr lang="en-ID" dirty="0" err="1" smtClean="0"/>
            <a:t>pasal</a:t>
          </a:r>
          <a:r>
            <a:rPr lang="en-ID" dirty="0" smtClean="0"/>
            <a:t> 170: </a:t>
          </a:r>
          <a:r>
            <a:rPr lang="en-ID" dirty="0" err="1" smtClean="0"/>
            <a:t>Pembiayaan</a:t>
          </a:r>
          <a:r>
            <a:rPr lang="en-ID" dirty="0" smtClean="0"/>
            <a:t> </a:t>
          </a:r>
          <a:r>
            <a:rPr lang="en-ID" dirty="0" err="1" smtClean="0"/>
            <a:t>Kesehatan</a:t>
          </a:r>
          <a:endParaRPr lang="en-US" dirty="0"/>
        </a:p>
      </dgm:t>
    </dgm:pt>
    <dgm:pt modelId="{46D66D48-1911-421A-9F79-C84ADCB6F035}" type="parTrans" cxnId="{EE0E2662-60DB-4CF7-BF75-FF9C174E8E55}">
      <dgm:prSet/>
      <dgm:spPr/>
      <dgm:t>
        <a:bodyPr/>
        <a:lstStyle/>
        <a:p>
          <a:endParaRPr lang="en-US"/>
        </a:p>
      </dgm:t>
    </dgm:pt>
    <dgm:pt modelId="{F651537F-7166-4928-A92C-E38FFF1C525B}" type="sibTrans" cxnId="{EE0E2662-60DB-4CF7-BF75-FF9C174E8E55}">
      <dgm:prSet/>
      <dgm:spPr/>
      <dgm:t>
        <a:bodyPr/>
        <a:lstStyle/>
        <a:p>
          <a:endParaRPr lang="en-US"/>
        </a:p>
      </dgm:t>
    </dgm:pt>
    <dgm:pt modelId="{22563600-774B-4B6C-B054-957963A186D2}">
      <dgm:prSet phldrT="[Text]" custT="1"/>
      <dgm:spPr/>
      <dgm:t>
        <a:bodyPr/>
        <a:lstStyle/>
        <a:p>
          <a:pPr algn="l"/>
          <a:r>
            <a:rPr lang="en-US" sz="1800" dirty="0" err="1" smtClean="0"/>
            <a:t>Besar</a:t>
          </a:r>
          <a:r>
            <a:rPr lang="en-US" sz="1800" dirty="0" smtClean="0"/>
            <a:t> </a:t>
          </a:r>
          <a:r>
            <a:rPr lang="en-US" sz="1800" dirty="0" err="1" smtClean="0"/>
            <a:t>anggaran</a:t>
          </a:r>
          <a:r>
            <a:rPr lang="en-US" sz="1800" dirty="0" smtClean="0"/>
            <a:t> </a:t>
          </a:r>
          <a:r>
            <a:rPr lang="en-US" sz="1800" dirty="0" err="1" smtClean="0"/>
            <a:t>kesehatan</a:t>
          </a:r>
          <a:r>
            <a:rPr lang="en-US" sz="1800" dirty="0" smtClean="0"/>
            <a:t> </a:t>
          </a:r>
          <a:r>
            <a:rPr lang="en-US" sz="1800" dirty="0" err="1" smtClean="0"/>
            <a:t>pemerintah</a:t>
          </a:r>
          <a:r>
            <a:rPr lang="en-US" sz="1800" dirty="0" smtClean="0"/>
            <a:t> </a:t>
          </a:r>
          <a:r>
            <a:rPr lang="en-US" sz="1800" dirty="0" err="1" smtClean="0"/>
            <a:t>dialokasikan</a:t>
          </a:r>
          <a:r>
            <a:rPr lang="en-US" sz="1800" dirty="0" smtClean="0"/>
            <a:t> minimal </a:t>
          </a:r>
          <a:r>
            <a:rPr lang="en-US" sz="1800" dirty="0" err="1" smtClean="0"/>
            <a:t>sebesar</a:t>
          </a:r>
          <a:r>
            <a:rPr lang="en-US" sz="1800" dirty="0" smtClean="0"/>
            <a:t> </a:t>
          </a:r>
          <a:r>
            <a:rPr lang="en-US" sz="2400" b="1" dirty="0" smtClean="0">
              <a:solidFill>
                <a:srgbClr val="FF0000"/>
              </a:solidFill>
            </a:rPr>
            <a:t>5%</a:t>
          </a:r>
          <a:r>
            <a:rPr lang="en-US" sz="1800" dirty="0" smtClean="0"/>
            <a:t> </a:t>
          </a:r>
          <a:r>
            <a:rPr lang="en-US" sz="1800" dirty="0" err="1" smtClean="0"/>
            <a:t>dari</a:t>
          </a:r>
          <a:r>
            <a:rPr lang="en-US" sz="1800" dirty="0" smtClean="0"/>
            <a:t> </a:t>
          </a:r>
          <a:r>
            <a:rPr lang="en-US" sz="1800" dirty="0" err="1" smtClean="0"/>
            <a:t>anggaran</a:t>
          </a:r>
          <a:r>
            <a:rPr lang="en-US" sz="1800" dirty="0" smtClean="0"/>
            <a:t> </a:t>
          </a:r>
          <a:r>
            <a:rPr lang="en-US" sz="1800" dirty="0" err="1" smtClean="0"/>
            <a:t>pendapatan</a:t>
          </a:r>
          <a:r>
            <a:rPr lang="en-US" sz="1800" dirty="0" smtClean="0"/>
            <a:t> </a:t>
          </a:r>
          <a:r>
            <a:rPr lang="en-US" sz="1800" dirty="0" err="1" smtClean="0"/>
            <a:t>dan</a:t>
          </a:r>
          <a:r>
            <a:rPr lang="en-US" sz="1800" dirty="0" smtClean="0"/>
            <a:t> </a:t>
          </a:r>
          <a:r>
            <a:rPr lang="en-US" sz="1800" dirty="0" err="1" smtClean="0"/>
            <a:t>belanja</a:t>
          </a:r>
          <a:r>
            <a:rPr lang="en-US" sz="1800" dirty="0" smtClean="0"/>
            <a:t> </a:t>
          </a:r>
          <a:r>
            <a:rPr lang="en-US" sz="1800" dirty="0" err="1" smtClean="0"/>
            <a:t>negara</a:t>
          </a:r>
          <a:r>
            <a:rPr lang="en-US" sz="1800" dirty="0" smtClean="0"/>
            <a:t> di </a:t>
          </a:r>
          <a:r>
            <a:rPr lang="en-US" sz="1800" dirty="0" err="1" smtClean="0"/>
            <a:t>luar</a:t>
          </a:r>
          <a:r>
            <a:rPr lang="en-US" sz="1800" dirty="0" smtClean="0"/>
            <a:t> </a:t>
          </a:r>
          <a:r>
            <a:rPr lang="en-US" sz="1800" dirty="0" err="1" smtClean="0"/>
            <a:t>gaji</a:t>
          </a:r>
          <a:r>
            <a:rPr lang="en-US" sz="1800" dirty="0" smtClean="0"/>
            <a:t>.</a:t>
          </a:r>
          <a:endParaRPr lang="en-US" sz="1800" dirty="0"/>
        </a:p>
      </dgm:t>
    </dgm:pt>
    <dgm:pt modelId="{8288E4B2-7E0F-44D7-8F68-621A9EA7E838}" type="parTrans" cxnId="{8490AC43-31BC-4CAD-B588-DE1AD5BA4174}">
      <dgm:prSet/>
      <dgm:spPr/>
      <dgm:t>
        <a:bodyPr/>
        <a:lstStyle/>
        <a:p>
          <a:endParaRPr lang="en-US"/>
        </a:p>
      </dgm:t>
    </dgm:pt>
    <dgm:pt modelId="{10D355D7-01DE-450C-B3D6-191C825A865E}" type="sibTrans" cxnId="{8490AC43-31BC-4CAD-B588-DE1AD5BA4174}">
      <dgm:prSet/>
      <dgm:spPr/>
      <dgm:t>
        <a:bodyPr/>
        <a:lstStyle/>
        <a:p>
          <a:endParaRPr lang="en-US"/>
        </a:p>
      </dgm:t>
    </dgm:pt>
    <dgm:pt modelId="{F5E9FE11-544A-43BE-88B0-3D4E85562E22}">
      <dgm:prSet phldrT="[Text]" phldr="1"/>
      <dgm:spPr/>
      <dgm:t>
        <a:bodyPr/>
        <a:lstStyle/>
        <a:p>
          <a:endParaRPr lang="en-US"/>
        </a:p>
      </dgm:t>
    </dgm:pt>
    <dgm:pt modelId="{8B6672BA-1144-4323-A49F-35E682886A37}" type="parTrans" cxnId="{9CCB3BF2-ED94-4B67-BB77-332FB531EE95}">
      <dgm:prSet/>
      <dgm:spPr/>
      <dgm:t>
        <a:bodyPr/>
        <a:lstStyle/>
        <a:p>
          <a:endParaRPr lang="en-US"/>
        </a:p>
      </dgm:t>
    </dgm:pt>
    <dgm:pt modelId="{C1D73EC2-7335-4EF5-B760-1CC35C2B974A}" type="sibTrans" cxnId="{9CCB3BF2-ED94-4B67-BB77-332FB531EE95}">
      <dgm:prSet/>
      <dgm:spPr/>
      <dgm:t>
        <a:bodyPr/>
        <a:lstStyle/>
        <a:p>
          <a:endParaRPr lang="en-US"/>
        </a:p>
      </dgm:t>
    </dgm:pt>
    <dgm:pt modelId="{055ADD0E-F429-48D1-B20A-4D1427C5947A}">
      <dgm:prSet phldrT="[Text]" phldr="1"/>
      <dgm:spPr/>
      <dgm:t>
        <a:bodyPr/>
        <a:lstStyle/>
        <a:p>
          <a:endParaRPr lang="en-US"/>
        </a:p>
      </dgm:t>
    </dgm:pt>
    <dgm:pt modelId="{173EEC91-E430-4641-AAD0-223284B7EC24}" type="parTrans" cxnId="{F806531B-7FCA-41F8-9031-E59C26077278}">
      <dgm:prSet/>
      <dgm:spPr/>
      <dgm:t>
        <a:bodyPr/>
        <a:lstStyle/>
        <a:p>
          <a:endParaRPr lang="en-US"/>
        </a:p>
      </dgm:t>
    </dgm:pt>
    <dgm:pt modelId="{893B2B08-6A0C-4666-8E15-A7641E78CA25}" type="sibTrans" cxnId="{F806531B-7FCA-41F8-9031-E59C26077278}">
      <dgm:prSet/>
      <dgm:spPr/>
      <dgm:t>
        <a:bodyPr/>
        <a:lstStyle/>
        <a:p>
          <a:endParaRPr lang="en-US"/>
        </a:p>
      </dgm:t>
    </dgm:pt>
    <dgm:pt modelId="{D01339C3-13C7-40D3-9397-AAD700125A0F}">
      <dgm:prSet phldrT="[Text]" phldr="1"/>
      <dgm:spPr/>
      <dgm:t>
        <a:bodyPr/>
        <a:lstStyle/>
        <a:p>
          <a:endParaRPr lang="en-US"/>
        </a:p>
      </dgm:t>
    </dgm:pt>
    <dgm:pt modelId="{9A308C0B-015C-4E9D-9FED-64E2FC8D8971}" type="parTrans" cxnId="{18380971-5F6A-469A-AABF-2E44BBCE904A}">
      <dgm:prSet/>
      <dgm:spPr/>
      <dgm:t>
        <a:bodyPr/>
        <a:lstStyle/>
        <a:p>
          <a:endParaRPr lang="en-US"/>
        </a:p>
      </dgm:t>
    </dgm:pt>
    <dgm:pt modelId="{7C021F7C-2B49-4CD3-9EFF-C63647968FA6}" type="sibTrans" cxnId="{18380971-5F6A-469A-AABF-2E44BBCE904A}">
      <dgm:prSet/>
      <dgm:spPr/>
      <dgm:t>
        <a:bodyPr/>
        <a:lstStyle/>
        <a:p>
          <a:endParaRPr lang="en-US"/>
        </a:p>
      </dgm:t>
    </dgm:pt>
    <dgm:pt modelId="{53D12C5D-B9E7-4212-9EBF-EE05671E56EC}">
      <dgm:prSet phldrT="[Text]" phldr="1"/>
      <dgm:spPr/>
      <dgm:t>
        <a:bodyPr/>
        <a:lstStyle/>
        <a:p>
          <a:endParaRPr lang="en-US"/>
        </a:p>
      </dgm:t>
    </dgm:pt>
    <dgm:pt modelId="{AE774B48-C010-4E8F-903A-8F461184113C}" type="parTrans" cxnId="{77397CBE-F35F-4C33-8C75-C0E4B71AE4D6}">
      <dgm:prSet/>
      <dgm:spPr/>
      <dgm:t>
        <a:bodyPr/>
        <a:lstStyle/>
        <a:p>
          <a:endParaRPr lang="en-US"/>
        </a:p>
      </dgm:t>
    </dgm:pt>
    <dgm:pt modelId="{440496ED-CBE3-48AD-B38B-593EB59BF6E0}" type="sibTrans" cxnId="{77397CBE-F35F-4C33-8C75-C0E4B71AE4D6}">
      <dgm:prSet/>
      <dgm:spPr/>
      <dgm:t>
        <a:bodyPr/>
        <a:lstStyle/>
        <a:p>
          <a:endParaRPr lang="en-US"/>
        </a:p>
      </dgm:t>
    </dgm:pt>
    <dgm:pt modelId="{1661BC03-DB49-44E1-B7F7-BF61E49EC253}">
      <dgm:prSet phldrT="[Text]" phldr="1"/>
      <dgm:spPr/>
      <dgm:t>
        <a:bodyPr/>
        <a:lstStyle/>
        <a:p>
          <a:endParaRPr lang="en-US"/>
        </a:p>
      </dgm:t>
    </dgm:pt>
    <dgm:pt modelId="{23B451ED-91E9-41A3-B93E-5625161926EB}" type="parTrans" cxnId="{D023F430-7A18-493F-A64E-EA12B247004E}">
      <dgm:prSet/>
      <dgm:spPr/>
      <dgm:t>
        <a:bodyPr/>
        <a:lstStyle/>
        <a:p>
          <a:endParaRPr lang="en-US"/>
        </a:p>
      </dgm:t>
    </dgm:pt>
    <dgm:pt modelId="{535350D4-BFFB-4BEE-A528-A56504F188F2}" type="sibTrans" cxnId="{D023F430-7A18-493F-A64E-EA12B247004E}">
      <dgm:prSet/>
      <dgm:spPr/>
      <dgm:t>
        <a:bodyPr/>
        <a:lstStyle/>
        <a:p>
          <a:endParaRPr lang="en-US"/>
        </a:p>
      </dgm:t>
    </dgm:pt>
    <dgm:pt modelId="{48F34F9E-80EF-43D8-92E2-387A6D7B8434}">
      <dgm:prSet phldrT="[Text]" phldr="1"/>
      <dgm:spPr/>
      <dgm:t>
        <a:bodyPr/>
        <a:lstStyle/>
        <a:p>
          <a:endParaRPr lang="en-US"/>
        </a:p>
      </dgm:t>
    </dgm:pt>
    <dgm:pt modelId="{7F57EE09-707E-4847-9A72-EEC5B9BB3036}" type="parTrans" cxnId="{6997CCFF-73EC-415E-BBFA-CA41831316D5}">
      <dgm:prSet/>
      <dgm:spPr/>
      <dgm:t>
        <a:bodyPr/>
        <a:lstStyle/>
        <a:p>
          <a:endParaRPr lang="en-US"/>
        </a:p>
      </dgm:t>
    </dgm:pt>
    <dgm:pt modelId="{34738A37-A6DA-49B8-8A3A-1F52BB78FC6F}" type="sibTrans" cxnId="{6997CCFF-73EC-415E-BBFA-CA41831316D5}">
      <dgm:prSet/>
      <dgm:spPr/>
      <dgm:t>
        <a:bodyPr/>
        <a:lstStyle/>
        <a:p>
          <a:endParaRPr lang="en-US"/>
        </a:p>
      </dgm:t>
    </dgm:pt>
    <dgm:pt modelId="{9471D4E6-9D9D-4208-8E2B-B656015B1CB5}">
      <dgm:prSet phldrT="[Text]" custT="1"/>
      <dgm:spPr/>
      <dgm:t>
        <a:bodyPr/>
        <a:lstStyle/>
        <a:p>
          <a:pPr algn="l"/>
          <a:r>
            <a:rPr lang="en-US" sz="1800" dirty="0" err="1" smtClean="0"/>
            <a:t>Besar</a:t>
          </a:r>
          <a:r>
            <a:rPr lang="en-US" sz="1800" dirty="0" smtClean="0"/>
            <a:t> </a:t>
          </a:r>
          <a:r>
            <a:rPr lang="en-US" sz="1800" dirty="0" err="1" smtClean="0"/>
            <a:t>anggaran</a:t>
          </a:r>
          <a:r>
            <a:rPr lang="en-US" sz="1800" dirty="0" smtClean="0"/>
            <a:t> </a:t>
          </a:r>
          <a:r>
            <a:rPr lang="en-US" sz="1800" dirty="0" err="1" smtClean="0"/>
            <a:t>kesehatan</a:t>
          </a:r>
          <a:r>
            <a:rPr lang="en-US" sz="1800" dirty="0" smtClean="0"/>
            <a:t> </a:t>
          </a:r>
          <a:r>
            <a:rPr lang="en-US" sz="1800" dirty="0" err="1" smtClean="0"/>
            <a:t>pemerintah</a:t>
          </a:r>
          <a:r>
            <a:rPr lang="en-US" sz="1800" dirty="0" smtClean="0"/>
            <a:t> </a:t>
          </a:r>
          <a:r>
            <a:rPr lang="en-US" sz="1800" dirty="0" err="1" smtClean="0"/>
            <a:t>daerah</a:t>
          </a:r>
          <a:r>
            <a:rPr lang="en-US" sz="1800" dirty="0" smtClean="0"/>
            <a:t> </a:t>
          </a:r>
          <a:r>
            <a:rPr lang="en-US" sz="1800" dirty="0" err="1" smtClean="0"/>
            <a:t>provinsi</a:t>
          </a:r>
          <a:r>
            <a:rPr lang="en-US" sz="1800" dirty="0" smtClean="0"/>
            <a:t>, </a:t>
          </a:r>
          <a:r>
            <a:rPr lang="fi-FI" sz="1800" dirty="0" smtClean="0"/>
            <a:t>kabupaten/kota dialokasikan minimal </a:t>
          </a:r>
          <a:r>
            <a:rPr lang="fi-FI" sz="2400" b="1" dirty="0" smtClean="0">
              <a:solidFill>
                <a:srgbClr val="FF0000"/>
              </a:solidFill>
            </a:rPr>
            <a:t>10%</a:t>
          </a:r>
          <a:r>
            <a:rPr lang="fi-FI" sz="2400" b="1" dirty="0" smtClean="0"/>
            <a:t> </a:t>
          </a:r>
          <a:r>
            <a:rPr lang="sv-SE" sz="1800" dirty="0" smtClean="0"/>
            <a:t>dari anggaran pendapatan dan belanja daerah di </a:t>
          </a:r>
          <a:r>
            <a:rPr lang="en-US" sz="1800" dirty="0" err="1" smtClean="0"/>
            <a:t>luar</a:t>
          </a:r>
          <a:r>
            <a:rPr lang="en-US" sz="1800" dirty="0" smtClean="0"/>
            <a:t> </a:t>
          </a:r>
          <a:r>
            <a:rPr lang="en-US" sz="1800" dirty="0" err="1" smtClean="0"/>
            <a:t>gaji</a:t>
          </a:r>
          <a:endParaRPr lang="en-US" sz="1800" dirty="0"/>
        </a:p>
      </dgm:t>
    </dgm:pt>
    <dgm:pt modelId="{79FEFB23-8558-4059-B898-072A7721E85C}" type="parTrans" cxnId="{C19EAC52-1008-4CA6-9326-E7F21A191757}">
      <dgm:prSet/>
      <dgm:spPr/>
      <dgm:t>
        <a:bodyPr/>
        <a:lstStyle/>
        <a:p>
          <a:endParaRPr lang="en-US"/>
        </a:p>
      </dgm:t>
    </dgm:pt>
    <dgm:pt modelId="{8D0C2940-6922-44B0-8B6C-4899E48ACE05}" type="sibTrans" cxnId="{C19EAC52-1008-4CA6-9326-E7F21A191757}">
      <dgm:prSet/>
      <dgm:spPr/>
      <dgm:t>
        <a:bodyPr/>
        <a:lstStyle/>
        <a:p>
          <a:endParaRPr lang="en-US"/>
        </a:p>
      </dgm:t>
    </dgm:pt>
    <dgm:pt modelId="{5CCC8DE4-A8EE-4023-B572-5F8647A478EE}">
      <dgm:prSet phldrT="[Text]"/>
      <dgm:spPr/>
      <dgm:t>
        <a:bodyPr/>
        <a:lstStyle/>
        <a:p>
          <a:pPr algn="l"/>
          <a:r>
            <a:rPr lang="en-US" dirty="0" err="1" smtClean="0"/>
            <a:t>diprioritaskan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kepentingan</a:t>
          </a:r>
          <a:r>
            <a:rPr lang="en-US" dirty="0" smtClean="0"/>
            <a:t> </a:t>
          </a:r>
          <a:r>
            <a:rPr lang="en-US" dirty="0" err="1" smtClean="0"/>
            <a:t>pelayanan</a:t>
          </a:r>
          <a:r>
            <a:rPr lang="en-US" dirty="0" smtClean="0"/>
            <a:t> </a:t>
          </a:r>
          <a:r>
            <a:rPr lang="en-US" dirty="0" err="1" smtClean="0"/>
            <a:t>publik</a:t>
          </a:r>
          <a:r>
            <a:rPr lang="en-US" dirty="0" smtClean="0"/>
            <a:t> yang </a:t>
          </a:r>
          <a:r>
            <a:rPr lang="en-US" dirty="0" err="1" smtClean="0"/>
            <a:t>besarannya</a:t>
          </a:r>
          <a:r>
            <a:rPr lang="en-US" dirty="0" smtClean="0"/>
            <a:t> s</a:t>
          </a:r>
          <a:r>
            <a:rPr lang="sv-SE" dirty="0" smtClean="0"/>
            <a:t>ekurang - kurangnya 2/3 (dua pertiga) dari anggaran </a:t>
          </a:r>
          <a:r>
            <a:rPr lang="en-US" dirty="0" err="1" smtClean="0"/>
            <a:t>kesehatan</a:t>
          </a:r>
          <a:r>
            <a:rPr lang="en-US" dirty="0" smtClean="0"/>
            <a:t>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pendapatan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belanja</a:t>
          </a:r>
          <a:r>
            <a:rPr lang="en-US" dirty="0" smtClean="0"/>
            <a:t> </a:t>
          </a:r>
          <a:r>
            <a:rPr lang="es-ES" dirty="0" smtClean="0"/>
            <a:t>negara dan </a:t>
          </a:r>
          <a:r>
            <a:rPr lang="es-ES" dirty="0" err="1" smtClean="0"/>
            <a:t>anggaran</a:t>
          </a:r>
          <a:r>
            <a:rPr lang="es-ES" dirty="0" smtClean="0"/>
            <a:t> </a:t>
          </a:r>
          <a:r>
            <a:rPr lang="es-ES" dirty="0" err="1" smtClean="0"/>
            <a:t>pendapatan</a:t>
          </a:r>
          <a:r>
            <a:rPr lang="es-ES" dirty="0" smtClean="0"/>
            <a:t> dan </a:t>
          </a:r>
          <a:r>
            <a:rPr lang="es-ES" dirty="0" err="1" smtClean="0"/>
            <a:t>belanja</a:t>
          </a:r>
          <a:r>
            <a:rPr lang="es-ES" dirty="0" smtClean="0"/>
            <a:t> </a:t>
          </a:r>
          <a:r>
            <a:rPr lang="es-ES" dirty="0" err="1" smtClean="0"/>
            <a:t>daerah</a:t>
          </a:r>
          <a:endParaRPr lang="en-US" dirty="0"/>
        </a:p>
      </dgm:t>
    </dgm:pt>
    <dgm:pt modelId="{5AC59544-38BD-46AB-A544-4BDD54D710F4}" type="parTrans" cxnId="{6489BF5E-7BE6-4A4B-9954-45F897C08F3A}">
      <dgm:prSet/>
      <dgm:spPr/>
      <dgm:t>
        <a:bodyPr/>
        <a:lstStyle/>
        <a:p>
          <a:endParaRPr lang="en-US"/>
        </a:p>
      </dgm:t>
    </dgm:pt>
    <dgm:pt modelId="{CB3C9E2C-D924-4063-82A8-B0FB10BAF19D}" type="sibTrans" cxnId="{6489BF5E-7BE6-4A4B-9954-45F897C08F3A}">
      <dgm:prSet/>
      <dgm:spPr/>
      <dgm:t>
        <a:bodyPr/>
        <a:lstStyle/>
        <a:p>
          <a:endParaRPr lang="en-US"/>
        </a:p>
      </dgm:t>
    </dgm:pt>
    <dgm:pt modelId="{96873E40-29B6-41F7-B5DC-EFDB5438119F}">
      <dgm:prSet phldrT="[Text]"/>
      <dgm:spPr/>
      <dgm:t>
        <a:bodyPr/>
        <a:lstStyle/>
        <a:p>
          <a:pPr algn="l"/>
          <a:r>
            <a:rPr lang="en-US" dirty="0" err="1" smtClean="0"/>
            <a:t>ditujukan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pelayanan</a:t>
          </a:r>
          <a:r>
            <a:rPr lang="en-US" dirty="0" smtClean="0"/>
            <a:t> </a:t>
          </a:r>
          <a:r>
            <a:rPr lang="en-US" dirty="0" err="1" smtClean="0"/>
            <a:t>kesehatan</a:t>
          </a:r>
          <a:r>
            <a:rPr lang="en-US" dirty="0" smtClean="0"/>
            <a:t> di </a:t>
          </a:r>
          <a:r>
            <a:rPr lang="en-US" dirty="0" err="1" smtClean="0"/>
            <a:t>bidang</a:t>
          </a:r>
          <a:r>
            <a:rPr lang="en-US" dirty="0" smtClean="0"/>
            <a:t> </a:t>
          </a:r>
          <a:r>
            <a:rPr lang="en-US" dirty="0" err="1" smtClean="0"/>
            <a:t>pelayanan</a:t>
          </a:r>
          <a:r>
            <a:rPr lang="en-US" dirty="0" smtClean="0"/>
            <a:t> public </a:t>
          </a:r>
          <a:r>
            <a:rPr lang="en-US" dirty="0" smtClean="0">
              <a:sym typeface="Wingdings" panose="05000000000000000000" pitchFamily="2" charset="2"/>
            </a:rPr>
            <a:t></a:t>
          </a:r>
          <a:r>
            <a:rPr lang="en-US" dirty="0" smtClean="0"/>
            <a:t> </a:t>
          </a:r>
          <a:r>
            <a:rPr lang="en-US" dirty="0" err="1" smtClean="0"/>
            <a:t>terutama</a:t>
          </a:r>
          <a:r>
            <a:rPr lang="en-US" dirty="0" smtClean="0"/>
            <a:t> </a:t>
          </a:r>
          <a:r>
            <a:rPr lang="en-US" dirty="0" err="1" smtClean="0"/>
            <a:t>bagi</a:t>
          </a:r>
          <a:r>
            <a:rPr lang="en-US" dirty="0" smtClean="0"/>
            <a:t> </a:t>
          </a:r>
          <a:r>
            <a:rPr lang="en-US" dirty="0" err="1" smtClean="0"/>
            <a:t>penduduk</a:t>
          </a:r>
          <a:r>
            <a:rPr lang="en-US" dirty="0" smtClean="0"/>
            <a:t> </a:t>
          </a:r>
          <a:r>
            <a:rPr lang="en-US" dirty="0" err="1" smtClean="0"/>
            <a:t>miskin</a:t>
          </a:r>
          <a:r>
            <a:rPr lang="en-US" dirty="0" smtClean="0"/>
            <a:t>, </a:t>
          </a:r>
          <a:r>
            <a:rPr lang="en-US" dirty="0" err="1" smtClean="0"/>
            <a:t>kelompok</a:t>
          </a:r>
          <a:r>
            <a:rPr lang="en-US" dirty="0" smtClean="0"/>
            <a:t> </a:t>
          </a:r>
          <a:r>
            <a:rPr lang="en-US" dirty="0" err="1" smtClean="0"/>
            <a:t>lanjut</a:t>
          </a:r>
          <a:r>
            <a:rPr lang="en-US" dirty="0" smtClean="0"/>
            <a:t> </a:t>
          </a:r>
          <a:r>
            <a:rPr lang="en-US" dirty="0" err="1" smtClean="0"/>
            <a:t>usia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anak</a:t>
          </a:r>
          <a:r>
            <a:rPr lang="en-US" dirty="0" smtClean="0"/>
            <a:t> </a:t>
          </a:r>
          <a:r>
            <a:rPr lang="en-US" dirty="0" err="1" smtClean="0"/>
            <a:t>terlantar</a:t>
          </a:r>
          <a:endParaRPr lang="en-US" dirty="0"/>
        </a:p>
      </dgm:t>
    </dgm:pt>
    <dgm:pt modelId="{EF4674BF-17AA-4831-BB3E-659D23838978}" type="parTrans" cxnId="{A6912CEB-9669-4D25-BABE-672B147ACBA1}">
      <dgm:prSet/>
      <dgm:spPr/>
    </dgm:pt>
    <dgm:pt modelId="{3E896DEF-24AA-4BBF-B1B0-85E60F704F19}" type="sibTrans" cxnId="{A6912CEB-9669-4D25-BABE-672B147ACBA1}">
      <dgm:prSet/>
      <dgm:spPr/>
    </dgm:pt>
    <dgm:pt modelId="{F75FD951-0AD0-47ED-9223-A05D1D215229}" type="pres">
      <dgm:prSet presAssocID="{BF62533C-D18F-49D0-9BE1-F4C1DAAF53A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696933-B671-4CDA-B7C4-D17035B7F5F9}" type="pres">
      <dgm:prSet presAssocID="{1C72EF41-4889-4703-883F-C1FFAB98FB66}" presName="roof" presStyleLbl="dkBgShp" presStyleIdx="0" presStyleCnt="2"/>
      <dgm:spPr/>
      <dgm:t>
        <a:bodyPr/>
        <a:lstStyle/>
        <a:p>
          <a:endParaRPr lang="en-US"/>
        </a:p>
      </dgm:t>
    </dgm:pt>
    <dgm:pt modelId="{D0BC6D77-9232-49AC-8903-A1C69C176FC3}" type="pres">
      <dgm:prSet presAssocID="{1C72EF41-4889-4703-883F-C1FFAB98FB66}" presName="pillars" presStyleCnt="0"/>
      <dgm:spPr/>
    </dgm:pt>
    <dgm:pt modelId="{5115873F-8EF7-4943-B0B2-9685F1C217F3}" type="pres">
      <dgm:prSet presAssocID="{1C72EF41-4889-4703-883F-C1FFAB98FB66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9965E8-B140-4D22-9667-779F9DCCE980}" type="pres">
      <dgm:prSet presAssocID="{9471D4E6-9D9D-4208-8E2B-B656015B1CB5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87B4C-4604-4EB7-B21B-FFAF9C1DC2A7}" type="pres">
      <dgm:prSet presAssocID="{5CCC8DE4-A8EE-4023-B572-5F8647A478EE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46E412-2ED3-4755-B5D3-BED454FA9D83}" type="pres">
      <dgm:prSet presAssocID="{96873E40-29B6-41F7-B5DC-EFDB5438119F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BB941-6B52-4A47-AE34-ABD9A2554974}" type="pres">
      <dgm:prSet presAssocID="{1C72EF41-4889-4703-883F-C1FFAB98FB66}" presName="base" presStyleLbl="dkBgShp" presStyleIdx="1" presStyleCnt="2"/>
      <dgm:spPr/>
    </dgm:pt>
  </dgm:ptLst>
  <dgm:cxnLst>
    <dgm:cxn modelId="{A6912CEB-9669-4D25-BABE-672B147ACBA1}" srcId="{1C72EF41-4889-4703-883F-C1FFAB98FB66}" destId="{96873E40-29B6-41F7-B5DC-EFDB5438119F}" srcOrd="3" destOrd="0" parTransId="{EF4674BF-17AA-4831-BB3E-659D23838978}" sibTransId="{3E896DEF-24AA-4BBF-B1B0-85E60F704F19}"/>
    <dgm:cxn modelId="{177AFAC5-F77E-48A7-9BD8-740C40D9AD33}" type="presOf" srcId="{BF62533C-D18F-49D0-9BE1-F4C1DAAF53AE}" destId="{F75FD951-0AD0-47ED-9223-A05D1D215229}" srcOrd="0" destOrd="0" presId="urn:microsoft.com/office/officeart/2005/8/layout/hList3"/>
    <dgm:cxn modelId="{C90BD02F-EC63-4D41-A204-100CCA017B9A}" type="presOf" srcId="{1C72EF41-4889-4703-883F-C1FFAB98FB66}" destId="{D7696933-B671-4CDA-B7C4-D17035B7F5F9}" srcOrd="0" destOrd="0" presId="urn:microsoft.com/office/officeart/2005/8/layout/hList3"/>
    <dgm:cxn modelId="{F806531B-7FCA-41F8-9031-E59C26077278}" srcId="{F5E9FE11-544A-43BE-88B0-3D4E85562E22}" destId="{055ADD0E-F429-48D1-B20A-4D1427C5947A}" srcOrd="0" destOrd="0" parTransId="{173EEC91-E430-4641-AAD0-223284B7EC24}" sibTransId="{893B2B08-6A0C-4666-8E15-A7641E78CA25}"/>
    <dgm:cxn modelId="{D023F430-7A18-493F-A64E-EA12B247004E}" srcId="{53D12C5D-B9E7-4212-9EBF-EE05671E56EC}" destId="{1661BC03-DB49-44E1-B7F7-BF61E49EC253}" srcOrd="0" destOrd="0" parTransId="{23B451ED-91E9-41A3-B93E-5625161926EB}" sibTransId="{535350D4-BFFB-4BEE-A528-A56504F188F2}"/>
    <dgm:cxn modelId="{8490AC43-31BC-4CAD-B588-DE1AD5BA4174}" srcId="{1C72EF41-4889-4703-883F-C1FFAB98FB66}" destId="{22563600-774B-4B6C-B054-957963A186D2}" srcOrd="0" destOrd="0" parTransId="{8288E4B2-7E0F-44D7-8F68-621A9EA7E838}" sibTransId="{10D355D7-01DE-450C-B3D6-191C825A865E}"/>
    <dgm:cxn modelId="{6489BF5E-7BE6-4A4B-9954-45F897C08F3A}" srcId="{1C72EF41-4889-4703-883F-C1FFAB98FB66}" destId="{5CCC8DE4-A8EE-4023-B572-5F8647A478EE}" srcOrd="2" destOrd="0" parTransId="{5AC59544-38BD-46AB-A544-4BDD54D710F4}" sibTransId="{CB3C9E2C-D924-4063-82A8-B0FB10BAF19D}"/>
    <dgm:cxn modelId="{8D545A2E-8B34-494A-8023-E73E034C358A}" type="presOf" srcId="{22563600-774B-4B6C-B054-957963A186D2}" destId="{5115873F-8EF7-4943-B0B2-9685F1C217F3}" srcOrd="0" destOrd="0" presId="urn:microsoft.com/office/officeart/2005/8/layout/hList3"/>
    <dgm:cxn modelId="{4C312420-CA88-44B1-B8BE-61F053C904A2}" type="presOf" srcId="{9471D4E6-9D9D-4208-8E2B-B656015B1CB5}" destId="{209965E8-B140-4D22-9667-779F9DCCE980}" srcOrd="0" destOrd="0" presId="urn:microsoft.com/office/officeart/2005/8/layout/hList3"/>
    <dgm:cxn modelId="{EE0E2662-60DB-4CF7-BF75-FF9C174E8E55}" srcId="{BF62533C-D18F-49D0-9BE1-F4C1DAAF53AE}" destId="{1C72EF41-4889-4703-883F-C1FFAB98FB66}" srcOrd="0" destOrd="0" parTransId="{46D66D48-1911-421A-9F79-C84ADCB6F035}" sibTransId="{F651537F-7166-4928-A92C-E38FFF1C525B}"/>
    <dgm:cxn modelId="{C19EAC52-1008-4CA6-9326-E7F21A191757}" srcId="{1C72EF41-4889-4703-883F-C1FFAB98FB66}" destId="{9471D4E6-9D9D-4208-8E2B-B656015B1CB5}" srcOrd="1" destOrd="0" parTransId="{79FEFB23-8558-4059-B898-072A7721E85C}" sibTransId="{8D0C2940-6922-44B0-8B6C-4899E48ACE05}"/>
    <dgm:cxn modelId="{9CCB3BF2-ED94-4B67-BB77-332FB531EE95}" srcId="{BF62533C-D18F-49D0-9BE1-F4C1DAAF53AE}" destId="{F5E9FE11-544A-43BE-88B0-3D4E85562E22}" srcOrd="1" destOrd="0" parTransId="{8B6672BA-1144-4323-A49F-35E682886A37}" sibTransId="{C1D73EC2-7335-4EF5-B760-1CC35C2B974A}"/>
    <dgm:cxn modelId="{77397CBE-F35F-4C33-8C75-C0E4B71AE4D6}" srcId="{BF62533C-D18F-49D0-9BE1-F4C1DAAF53AE}" destId="{53D12C5D-B9E7-4212-9EBF-EE05671E56EC}" srcOrd="2" destOrd="0" parTransId="{AE774B48-C010-4E8F-903A-8F461184113C}" sibTransId="{440496ED-CBE3-48AD-B38B-593EB59BF6E0}"/>
    <dgm:cxn modelId="{EA80FD5F-235F-4092-BC9E-C574B3D48C8B}" type="presOf" srcId="{96873E40-29B6-41F7-B5DC-EFDB5438119F}" destId="{9746E412-2ED3-4755-B5D3-BED454FA9D83}" srcOrd="0" destOrd="0" presId="urn:microsoft.com/office/officeart/2005/8/layout/hList3"/>
    <dgm:cxn modelId="{18380971-5F6A-469A-AABF-2E44BBCE904A}" srcId="{F5E9FE11-544A-43BE-88B0-3D4E85562E22}" destId="{D01339C3-13C7-40D3-9397-AAD700125A0F}" srcOrd="1" destOrd="0" parTransId="{9A308C0B-015C-4E9D-9FED-64E2FC8D8971}" sibTransId="{7C021F7C-2B49-4CD3-9EFF-C63647968FA6}"/>
    <dgm:cxn modelId="{D60A3C9C-E2A5-47ED-B0D5-56DAAAB5B087}" type="presOf" srcId="{5CCC8DE4-A8EE-4023-B572-5F8647A478EE}" destId="{03787B4C-4604-4EB7-B21B-FFAF9C1DC2A7}" srcOrd="0" destOrd="0" presId="urn:microsoft.com/office/officeart/2005/8/layout/hList3"/>
    <dgm:cxn modelId="{6997CCFF-73EC-415E-BBFA-CA41831316D5}" srcId="{53D12C5D-B9E7-4212-9EBF-EE05671E56EC}" destId="{48F34F9E-80EF-43D8-92E2-387A6D7B8434}" srcOrd="1" destOrd="0" parTransId="{7F57EE09-707E-4847-9A72-EEC5B9BB3036}" sibTransId="{34738A37-A6DA-49B8-8A3A-1F52BB78FC6F}"/>
    <dgm:cxn modelId="{9E21E20D-4BC1-4815-AEE2-8D0D66A08455}" type="presParOf" srcId="{F75FD951-0AD0-47ED-9223-A05D1D215229}" destId="{D7696933-B671-4CDA-B7C4-D17035B7F5F9}" srcOrd="0" destOrd="0" presId="urn:microsoft.com/office/officeart/2005/8/layout/hList3"/>
    <dgm:cxn modelId="{7FC8551C-5421-4EBB-BEF1-57915700CAA6}" type="presParOf" srcId="{F75FD951-0AD0-47ED-9223-A05D1D215229}" destId="{D0BC6D77-9232-49AC-8903-A1C69C176FC3}" srcOrd="1" destOrd="0" presId="urn:microsoft.com/office/officeart/2005/8/layout/hList3"/>
    <dgm:cxn modelId="{3CDFFC6D-7263-43C2-BFC8-358CDA198689}" type="presParOf" srcId="{D0BC6D77-9232-49AC-8903-A1C69C176FC3}" destId="{5115873F-8EF7-4943-B0B2-9685F1C217F3}" srcOrd="0" destOrd="0" presId="urn:microsoft.com/office/officeart/2005/8/layout/hList3"/>
    <dgm:cxn modelId="{CDC8F6CB-7E31-45F0-B0C7-DCC7F07EF62D}" type="presParOf" srcId="{D0BC6D77-9232-49AC-8903-A1C69C176FC3}" destId="{209965E8-B140-4D22-9667-779F9DCCE980}" srcOrd="1" destOrd="0" presId="urn:microsoft.com/office/officeart/2005/8/layout/hList3"/>
    <dgm:cxn modelId="{990909C4-F8FC-4117-ACF8-352D553A6D12}" type="presParOf" srcId="{D0BC6D77-9232-49AC-8903-A1C69C176FC3}" destId="{03787B4C-4604-4EB7-B21B-FFAF9C1DC2A7}" srcOrd="2" destOrd="0" presId="urn:microsoft.com/office/officeart/2005/8/layout/hList3"/>
    <dgm:cxn modelId="{5086E00B-0594-43D1-A166-9D402A76386F}" type="presParOf" srcId="{D0BC6D77-9232-49AC-8903-A1C69C176FC3}" destId="{9746E412-2ED3-4755-B5D3-BED454FA9D83}" srcOrd="3" destOrd="0" presId="urn:microsoft.com/office/officeart/2005/8/layout/hList3"/>
    <dgm:cxn modelId="{5281856B-CADE-4B14-BD14-EA9C91471CCC}" type="presParOf" srcId="{F75FD951-0AD0-47ED-9223-A05D1D215229}" destId="{D39BB941-6B52-4A47-AE34-ABD9A255497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CFC503-2020-475F-A0C9-72AEED2E1CD6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D7DA0EDB-8C1F-4B82-9CBD-89D62A7D6153}">
      <dgm:prSet phldrT="[Text]"/>
      <dgm:spPr/>
      <dgm:t>
        <a:bodyPr/>
        <a:lstStyle/>
        <a:p>
          <a:r>
            <a:rPr lang="en-US" b="0" i="0" dirty="0" err="1" smtClean="0"/>
            <a:t>usaha-usaha</a:t>
          </a:r>
          <a:r>
            <a:rPr lang="en-US" b="0" i="0" dirty="0" smtClean="0"/>
            <a:t>/PROGRAM </a:t>
          </a:r>
          <a:r>
            <a:rPr lang="en-US" b="0" i="0" dirty="0" err="1" smtClean="0"/>
            <a:t>akan</a:t>
          </a:r>
          <a:r>
            <a:rPr lang="en-US" b="0" i="0" dirty="0" smtClean="0"/>
            <a:t> </a:t>
          </a:r>
          <a:r>
            <a:rPr lang="en-US" b="0" i="0" dirty="0" err="1" smtClean="0"/>
            <a:t>lebih</a:t>
          </a:r>
          <a:r>
            <a:rPr lang="en-US" b="0" i="0" dirty="0" smtClean="0"/>
            <a:t> </a:t>
          </a:r>
          <a:r>
            <a:rPr lang="en-US" b="0" i="0" dirty="0" err="1" smtClean="0"/>
            <a:t>banyak</a:t>
          </a:r>
          <a:r>
            <a:rPr lang="en-US" b="0" i="0" dirty="0" smtClean="0"/>
            <a:t> </a:t>
          </a:r>
          <a:r>
            <a:rPr lang="en-US" b="0" i="0" dirty="0" err="1" smtClean="0"/>
            <a:t>berhasil</a:t>
          </a:r>
          <a:r>
            <a:rPr lang="en-US" b="0" i="0" dirty="0" smtClean="0"/>
            <a:t> </a:t>
          </a:r>
          <a:r>
            <a:rPr lang="en-US" b="0" i="0" dirty="0" err="1" smtClean="0"/>
            <a:t>apabila</a:t>
          </a:r>
          <a:r>
            <a:rPr lang="en-US" b="0" i="0" dirty="0" smtClean="0"/>
            <a:t> </a:t>
          </a:r>
          <a:r>
            <a:rPr lang="en-US" b="0" i="0" dirty="0" err="1" smtClean="0"/>
            <a:t>ditunjang</a:t>
          </a:r>
          <a:r>
            <a:rPr lang="en-US" b="0" i="0" dirty="0" smtClean="0"/>
            <a:t> </a:t>
          </a:r>
          <a:r>
            <a:rPr lang="en-US" b="0" i="0" dirty="0" err="1" smtClean="0"/>
            <a:t>oleh</a:t>
          </a:r>
          <a:r>
            <a:rPr lang="en-US" b="0" i="0" dirty="0" smtClean="0"/>
            <a:t> </a:t>
          </a:r>
          <a:r>
            <a:rPr lang="en-US" b="0" i="0" dirty="0" err="1" smtClean="0"/>
            <a:t>kebijaksanaan-kebijaksanaan</a:t>
          </a:r>
          <a:r>
            <a:rPr lang="en-US" b="0" i="0" dirty="0" smtClean="0"/>
            <a:t> yang </a:t>
          </a:r>
          <a:r>
            <a:rPr lang="en-US" b="0" i="0" dirty="0" err="1" smtClean="0"/>
            <a:t>terarah</a:t>
          </a:r>
          <a:r>
            <a:rPr lang="en-US" b="0" i="0" dirty="0" smtClean="0"/>
            <a:t> </a:t>
          </a:r>
          <a:r>
            <a:rPr lang="en-US" b="0" i="0" dirty="0" err="1" smtClean="0"/>
            <a:t>dan</a:t>
          </a:r>
          <a:r>
            <a:rPr lang="en-US" b="0" i="0" dirty="0" smtClean="0"/>
            <a:t> </a:t>
          </a:r>
          <a:r>
            <a:rPr lang="en-US" b="0" i="0" dirty="0" err="1" smtClean="0"/>
            <a:t>dibantu</a:t>
          </a:r>
          <a:r>
            <a:rPr lang="en-US" b="0" i="0" dirty="0" smtClean="0"/>
            <a:t> </a:t>
          </a:r>
          <a:r>
            <a:rPr lang="en-US" b="0" i="0" dirty="0" err="1" smtClean="0"/>
            <a:t>oleh</a:t>
          </a:r>
          <a:r>
            <a:rPr lang="en-US" b="0" i="0" dirty="0" smtClean="0"/>
            <a:t> </a:t>
          </a:r>
          <a:r>
            <a:rPr lang="en-US" b="0" i="0" dirty="0" err="1" smtClean="0"/>
            <a:t>perencanaan-perencanaan</a:t>
          </a:r>
          <a:r>
            <a:rPr lang="en-US" b="0" i="0" dirty="0" smtClean="0"/>
            <a:t> yang </a:t>
          </a:r>
          <a:r>
            <a:rPr lang="en-US" b="0" i="0" dirty="0" err="1" smtClean="0"/>
            <a:t>matang</a:t>
          </a:r>
          <a:endParaRPr lang="en-US" dirty="0"/>
        </a:p>
      </dgm:t>
    </dgm:pt>
    <dgm:pt modelId="{3E522BDD-63C0-425C-92AF-BE2A6E7058FA}" type="parTrans" cxnId="{6FB2FD79-31DA-4838-A85B-C6456307AECC}">
      <dgm:prSet/>
      <dgm:spPr/>
      <dgm:t>
        <a:bodyPr/>
        <a:lstStyle/>
        <a:p>
          <a:endParaRPr lang="en-US"/>
        </a:p>
      </dgm:t>
    </dgm:pt>
    <dgm:pt modelId="{FD94A841-DA4A-4D0B-882A-C06EBA8127D6}" type="sibTrans" cxnId="{6FB2FD79-31DA-4838-A85B-C6456307AECC}">
      <dgm:prSet/>
      <dgm:spPr/>
      <dgm:t>
        <a:bodyPr/>
        <a:lstStyle/>
        <a:p>
          <a:endParaRPr lang="en-US"/>
        </a:p>
      </dgm:t>
    </dgm:pt>
    <dgm:pt modelId="{DCB5E484-CE43-4A05-80C9-E2BA23D4F418}">
      <dgm:prSet phldrT="[Text]"/>
      <dgm:spPr/>
      <dgm:t>
        <a:bodyPr/>
        <a:lstStyle/>
        <a:p>
          <a:r>
            <a:rPr lang="en-US" b="0" i="0" dirty="0" smtClean="0"/>
            <a:t>Budgeting </a:t>
          </a:r>
          <a:r>
            <a:rPr lang="en-US" b="0" i="0" dirty="0" err="1" smtClean="0"/>
            <a:t>mempunyai</a:t>
          </a:r>
          <a:r>
            <a:rPr lang="en-US" b="0" i="0" dirty="0" smtClean="0"/>
            <a:t> </a:t>
          </a:r>
          <a:r>
            <a:rPr lang="en-US" b="0" i="0" dirty="0" err="1" smtClean="0"/>
            <a:t>manfaat</a:t>
          </a:r>
          <a:r>
            <a:rPr lang="en-US" b="0" i="0" dirty="0" smtClean="0"/>
            <a:t> yang </a:t>
          </a:r>
          <a:r>
            <a:rPr lang="en-US" b="0" i="0" dirty="0" err="1" smtClean="0"/>
            <a:t>pada</a:t>
          </a:r>
          <a:r>
            <a:rPr lang="en-US" b="0" i="0" dirty="0" smtClean="0"/>
            <a:t> </a:t>
          </a:r>
          <a:r>
            <a:rPr lang="en-US" b="0" i="0" dirty="0" err="1" smtClean="0"/>
            <a:t>dasarnya</a:t>
          </a:r>
          <a:r>
            <a:rPr lang="en-US" b="0" i="0" dirty="0" smtClean="0"/>
            <a:t> </a:t>
          </a:r>
          <a:r>
            <a:rPr lang="en-US" b="0" i="0" dirty="0" err="1" smtClean="0"/>
            <a:t>sama</a:t>
          </a:r>
          <a:r>
            <a:rPr lang="en-US" b="0" i="0" dirty="0" smtClean="0"/>
            <a:t>, </a:t>
          </a:r>
          <a:r>
            <a:rPr lang="en-US" b="0" i="0" dirty="0" err="1" smtClean="0"/>
            <a:t>yakni</a:t>
          </a:r>
          <a:r>
            <a:rPr lang="en-US" b="0" i="0" dirty="0" smtClean="0"/>
            <a:t> </a:t>
          </a:r>
          <a:r>
            <a:rPr lang="en-US" b="0" i="0" dirty="0" err="1" smtClean="0"/>
            <a:t>dalam</a:t>
          </a:r>
          <a:r>
            <a:rPr lang="en-US" b="0" i="0" dirty="0" smtClean="0"/>
            <a:t> </a:t>
          </a:r>
          <a:r>
            <a:rPr lang="en-US" b="0" i="0" dirty="0" err="1" smtClean="0"/>
            <a:t>hal</a:t>
          </a:r>
          <a:r>
            <a:rPr lang="en-US" b="0" i="0" dirty="0" smtClean="0"/>
            <a:t> </a:t>
          </a:r>
          <a:r>
            <a:rPr lang="en-US" b="0" i="0" dirty="0" err="1" smtClean="0"/>
            <a:t>perencanaan</a:t>
          </a:r>
          <a:r>
            <a:rPr lang="en-US" b="0" i="0" dirty="0" smtClean="0"/>
            <a:t>, </a:t>
          </a:r>
          <a:r>
            <a:rPr lang="en-US" b="0" i="0" dirty="0" err="1" smtClean="0"/>
            <a:t>koordinasi</a:t>
          </a:r>
          <a:r>
            <a:rPr lang="en-US" b="0" i="0" dirty="0" smtClean="0"/>
            <a:t>, </a:t>
          </a:r>
          <a:r>
            <a:rPr lang="en-US" b="0" i="0" dirty="0" err="1" smtClean="0"/>
            <a:t>dan</a:t>
          </a:r>
          <a:r>
            <a:rPr lang="en-US" b="0" i="0" dirty="0" smtClean="0"/>
            <a:t> </a:t>
          </a:r>
          <a:r>
            <a:rPr lang="en-US" b="0" i="0" dirty="0" err="1" smtClean="0"/>
            <a:t>pengawasan</a:t>
          </a:r>
          <a:r>
            <a:rPr lang="en-US" b="0" i="0" dirty="0" smtClean="0"/>
            <a:t>.</a:t>
          </a:r>
          <a:endParaRPr lang="en-US" dirty="0"/>
        </a:p>
      </dgm:t>
    </dgm:pt>
    <dgm:pt modelId="{CC3F4BA3-0396-481E-A66B-78EAA78EDA0B}" type="parTrans" cxnId="{59AF14B2-D0A4-4FBE-8F7A-562A75A31144}">
      <dgm:prSet/>
      <dgm:spPr/>
      <dgm:t>
        <a:bodyPr/>
        <a:lstStyle/>
        <a:p>
          <a:endParaRPr lang="en-US"/>
        </a:p>
      </dgm:t>
    </dgm:pt>
    <dgm:pt modelId="{445E7A53-0C02-41E8-A58F-EA6A44F38736}" type="sibTrans" cxnId="{59AF14B2-D0A4-4FBE-8F7A-562A75A31144}">
      <dgm:prSet/>
      <dgm:spPr/>
      <dgm:t>
        <a:bodyPr/>
        <a:lstStyle/>
        <a:p>
          <a:endParaRPr lang="en-US"/>
        </a:p>
      </dgm:t>
    </dgm:pt>
    <dgm:pt modelId="{BBF0FBBC-4072-42AD-856D-FB11A6FE1313}" type="pres">
      <dgm:prSet presAssocID="{82CFC503-2020-475F-A0C9-72AEED2E1CD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373B06FC-8024-4535-8E90-778E575DCE51}" type="pres">
      <dgm:prSet presAssocID="{82CFC503-2020-475F-A0C9-72AEED2E1CD6}" presName="Name1" presStyleCnt="0"/>
      <dgm:spPr/>
    </dgm:pt>
    <dgm:pt modelId="{7B94C59E-4481-4A75-AA94-6286FCD1EB9A}" type="pres">
      <dgm:prSet presAssocID="{82CFC503-2020-475F-A0C9-72AEED2E1CD6}" presName="cycle" presStyleCnt="0"/>
      <dgm:spPr/>
    </dgm:pt>
    <dgm:pt modelId="{D54D3204-5B71-4FF7-92EE-91DDC7A10075}" type="pres">
      <dgm:prSet presAssocID="{82CFC503-2020-475F-A0C9-72AEED2E1CD6}" presName="srcNode" presStyleLbl="node1" presStyleIdx="0" presStyleCnt="2"/>
      <dgm:spPr/>
    </dgm:pt>
    <dgm:pt modelId="{6A09DE81-B21A-4347-8C47-328B9649717F}" type="pres">
      <dgm:prSet presAssocID="{82CFC503-2020-475F-A0C9-72AEED2E1CD6}" presName="conn" presStyleLbl="parChTrans1D2" presStyleIdx="0" presStyleCnt="1"/>
      <dgm:spPr/>
      <dgm:t>
        <a:bodyPr/>
        <a:lstStyle/>
        <a:p>
          <a:endParaRPr lang="en-US"/>
        </a:p>
      </dgm:t>
    </dgm:pt>
    <dgm:pt modelId="{042CF041-3531-414D-B1E1-AD16EADDD0E8}" type="pres">
      <dgm:prSet presAssocID="{82CFC503-2020-475F-A0C9-72AEED2E1CD6}" presName="extraNode" presStyleLbl="node1" presStyleIdx="0" presStyleCnt="2"/>
      <dgm:spPr/>
    </dgm:pt>
    <dgm:pt modelId="{CA2BB70E-6CCB-4630-89B5-B3C6C3D7EFCB}" type="pres">
      <dgm:prSet presAssocID="{82CFC503-2020-475F-A0C9-72AEED2E1CD6}" presName="dstNode" presStyleLbl="node1" presStyleIdx="0" presStyleCnt="2"/>
      <dgm:spPr/>
    </dgm:pt>
    <dgm:pt modelId="{4EEF0E23-9565-40EE-A8EB-BE24F20E758A}" type="pres">
      <dgm:prSet presAssocID="{D7DA0EDB-8C1F-4B82-9CBD-89D62A7D6153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649C8A-3A98-464D-A7FC-ED327B1B3359}" type="pres">
      <dgm:prSet presAssocID="{D7DA0EDB-8C1F-4B82-9CBD-89D62A7D6153}" presName="accent_1" presStyleCnt="0"/>
      <dgm:spPr/>
    </dgm:pt>
    <dgm:pt modelId="{F88AF154-9216-440C-9B5D-8FA9145909BC}" type="pres">
      <dgm:prSet presAssocID="{D7DA0EDB-8C1F-4B82-9CBD-89D62A7D6153}" presName="accentRepeatNode" presStyleLbl="solidFgAcc1" presStyleIdx="0" presStyleCnt="2"/>
      <dgm:spPr/>
    </dgm:pt>
    <dgm:pt modelId="{F8F4FC1D-45FF-4AA7-9555-9755E6CC0D5F}" type="pres">
      <dgm:prSet presAssocID="{DCB5E484-CE43-4A05-80C9-E2BA23D4F418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27E20-AA60-43EC-A57F-F77F19F25A96}" type="pres">
      <dgm:prSet presAssocID="{DCB5E484-CE43-4A05-80C9-E2BA23D4F418}" presName="accent_2" presStyleCnt="0"/>
      <dgm:spPr/>
    </dgm:pt>
    <dgm:pt modelId="{2C0264A2-BB86-4758-84CF-C705083CFEB4}" type="pres">
      <dgm:prSet presAssocID="{DCB5E484-CE43-4A05-80C9-E2BA23D4F418}" presName="accentRepeatNode" presStyleLbl="solidFgAcc1" presStyleIdx="1" presStyleCnt="2"/>
      <dgm:spPr/>
    </dgm:pt>
  </dgm:ptLst>
  <dgm:cxnLst>
    <dgm:cxn modelId="{D9D3FE5F-2545-424C-BC92-C8D2E9A13995}" type="presOf" srcId="{DCB5E484-CE43-4A05-80C9-E2BA23D4F418}" destId="{F8F4FC1D-45FF-4AA7-9555-9755E6CC0D5F}" srcOrd="0" destOrd="0" presId="urn:microsoft.com/office/officeart/2008/layout/VerticalCurvedList"/>
    <dgm:cxn modelId="{A9992E83-C3D1-424A-8137-47BA8CA4F0AF}" type="presOf" srcId="{FD94A841-DA4A-4D0B-882A-C06EBA8127D6}" destId="{6A09DE81-B21A-4347-8C47-328B9649717F}" srcOrd="0" destOrd="0" presId="urn:microsoft.com/office/officeart/2008/layout/VerticalCurvedList"/>
    <dgm:cxn modelId="{5D59A2F0-B90E-4B86-88F5-1573D5A45886}" type="presOf" srcId="{D7DA0EDB-8C1F-4B82-9CBD-89D62A7D6153}" destId="{4EEF0E23-9565-40EE-A8EB-BE24F20E758A}" srcOrd="0" destOrd="0" presId="urn:microsoft.com/office/officeart/2008/layout/VerticalCurvedList"/>
    <dgm:cxn modelId="{6FB2FD79-31DA-4838-A85B-C6456307AECC}" srcId="{82CFC503-2020-475F-A0C9-72AEED2E1CD6}" destId="{D7DA0EDB-8C1F-4B82-9CBD-89D62A7D6153}" srcOrd="0" destOrd="0" parTransId="{3E522BDD-63C0-425C-92AF-BE2A6E7058FA}" sibTransId="{FD94A841-DA4A-4D0B-882A-C06EBA8127D6}"/>
    <dgm:cxn modelId="{C1F584AF-420D-4D96-9337-944CCEBE6E6D}" type="presOf" srcId="{82CFC503-2020-475F-A0C9-72AEED2E1CD6}" destId="{BBF0FBBC-4072-42AD-856D-FB11A6FE1313}" srcOrd="0" destOrd="0" presId="urn:microsoft.com/office/officeart/2008/layout/VerticalCurvedList"/>
    <dgm:cxn modelId="{59AF14B2-D0A4-4FBE-8F7A-562A75A31144}" srcId="{82CFC503-2020-475F-A0C9-72AEED2E1CD6}" destId="{DCB5E484-CE43-4A05-80C9-E2BA23D4F418}" srcOrd="1" destOrd="0" parTransId="{CC3F4BA3-0396-481E-A66B-78EAA78EDA0B}" sibTransId="{445E7A53-0C02-41E8-A58F-EA6A44F38736}"/>
    <dgm:cxn modelId="{2384F423-2EB4-4644-91A4-41BEB22D733E}" type="presParOf" srcId="{BBF0FBBC-4072-42AD-856D-FB11A6FE1313}" destId="{373B06FC-8024-4535-8E90-778E575DCE51}" srcOrd="0" destOrd="0" presId="urn:microsoft.com/office/officeart/2008/layout/VerticalCurvedList"/>
    <dgm:cxn modelId="{CE24715D-1BAC-469F-AA1E-03DBECA28E6E}" type="presParOf" srcId="{373B06FC-8024-4535-8E90-778E575DCE51}" destId="{7B94C59E-4481-4A75-AA94-6286FCD1EB9A}" srcOrd="0" destOrd="0" presId="urn:microsoft.com/office/officeart/2008/layout/VerticalCurvedList"/>
    <dgm:cxn modelId="{9588207F-D30B-42BF-8AAB-527946C0E251}" type="presParOf" srcId="{7B94C59E-4481-4A75-AA94-6286FCD1EB9A}" destId="{D54D3204-5B71-4FF7-92EE-91DDC7A10075}" srcOrd="0" destOrd="0" presId="urn:microsoft.com/office/officeart/2008/layout/VerticalCurvedList"/>
    <dgm:cxn modelId="{9E5D41D0-90F2-4490-9A93-5ED788C5674A}" type="presParOf" srcId="{7B94C59E-4481-4A75-AA94-6286FCD1EB9A}" destId="{6A09DE81-B21A-4347-8C47-328B9649717F}" srcOrd="1" destOrd="0" presId="urn:microsoft.com/office/officeart/2008/layout/VerticalCurvedList"/>
    <dgm:cxn modelId="{6620662F-58B7-4FDF-AFB9-FB4FFBD5B1F5}" type="presParOf" srcId="{7B94C59E-4481-4A75-AA94-6286FCD1EB9A}" destId="{042CF041-3531-414D-B1E1-AD16EADDD0E8}" srcOrd="2" destOrd="0" presId="urn:microsoft.com/office/officeart/2008/layout/VerticalCurvedList"/>
    <dgm:cxn modelId="{9B2A4297-96A7-48E9-BA9E-7946784F3A38}" type="presParOf" srcId="{7B94C59E-4481-4A75-AA94-6286FCD1EB9A}" destId="{CA2BB70E-6CCB-4630-89B5-B3C6C3D7EFCB}" srcOrd="3" destOrd="0" presId="urn:microsoft.com/office/officeart/2008/layout/VerticalCurvedList"/>
    <dgm:cxn modelId="{DE393B28-39FF-4B40-AE4E-984ECC740E96}" type="presParOf" srcId="{373B06FC-8024-4535-8E90-778E575DCE51}" destId="{4EEF0E23-9565-40EE-A8EB-BE24F20E758A}" srcOrd="1" destOrd="0" presId="urn:microsoft.com/office/officeart/2008/layout/VerticalCurvedList"/>
    <dgm:cxn modelId="{6CA16FBC-82BD-4CA7-94EE-B45A9D0A0A8A}" type="presParOf" srcId="{373B06FC-8024-4535-8E90-778E575DCE51}" destId="{BD649C8A-3A98-464D-A7FC-ED327B1B3359}" srcOrd="2" destOrd="0" presId="urn:microsoft.com/office/officeart/2008/layout/VerticalCurvedList"/>
    <dgm:cxn modelId="{699B7269-EA2A-4595-BAF0-728D14DFF8AD}" type="presParOf" srcId="{BD649C8A-3A98-464D-A7FC-ED327B1B3359}" destId="{F88AF154-9216-440C-9B5D-8FA9145909BC}" srcOrd="0" destOrd="0" presId="urn:microsoft.com/office/officeart/2008/layout/VerticalCurvedList"/>
    <dgm:cxn modelId="{794AF9E1-EDBC-4DEA-9177-61605E81F5D7}" type="presParOf" srcId="{373B06FC-8024-4535-8E90-778E575DCE51}" destId="{F8F4FC1D-45FF-4AA7-9555-9755E6CC0D5F}" srcOrd="3" destOrd="0" presId="urn:microsoft.com/office/officeart/2008/layout/VerticalCurvedList"/>
    <dgm:cxn modelId="{F8C24F4B-D2DB-4E30-BCBB-1C392F73698C}" type="presParOf" srcId="{373B06FC-8024-4535-8E90-778E575DCE51}" destId="{38427E20-AA60-43EC-A57F-F77F19F25A96}" srcOrd="4" destOrd="0" presId="urn:microsoft.com/office/officeart/2008/layout/VerticalCurvedList"/>
    <dgm:cxn modelId="{9D209818-4C9B-4FB4-9E17-78444DBDD288}" type="presParOf" srcId="{38427E20-AA60-43EC-A57F-F77F19F25A96}" destId="{2C0264A2-BB86-4758-84CF-C705083CFEB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C6FFB3-FBED-4F97-A9CC-E341DD6F928B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C8FCC586-A192-4E16-BC0E-C6591073B7B6}">
      <dgm:prSet phldrT="[Text]"/>
      <dgm:spPr/>
      <dgm:t>
        <a:bodyPr/>
        <a:lstStyle/>
        <a:p>
          <a:r>
            <a:rPr lang="en-US" b="0" i="0" dirty="0" err="1" smtClean="0"/>
            <a:t>Adanya</a:t>
          </a:r>
          <a:r>
            <a:rPr lang="en-US" b="0" i="0" dirty="0" smtClean="0"/>
            <a:t> </a:t>
          </a:r>
          <a:r>
            <a:rPr lang="en-US" b="0" i="0" dirty="0" err="1" smtClean="0"/>
            <a:t>perencanaan</a:t>
          </a:r>
          <a:r>
            <a:rPr lang="en-US" b="0" i="0" dirty="0" smtClean="0"/>
            <a:t> </a:t>
          </a:r>
          <a:r>
            <a:rPr lang="en-US" b="0" i="0" dirty="0" err="1" smtClean="0"/>
            <a:t>terpadu</a:t>
          </a:r>
          <a:r>
            <a:rPr lang="en-US" b="0" i="0" dirty="0" smtClean="0"/>
            <a:t>. </a:t>
          </a:r>
          <a:r>
            <a:rPr lang="en-US" b="0" i="0" dirty="0" err="1" smtClean="0"/>
            <a:t>Anggaran</a:t>
          </a:r>
          <a:r>
            <a:rPr lang="en-US" b="0" i="0" dirty="0" smtClean="0"/>
            <a:t> </a:t>
          </a:r>
          <a:r>
            <a:rPr lang="en-US" b="0" i="0" dirty="0" err="1" smtClean="0"/>
            <a:t>perusahaan</a:t>
          </a:r>
          <a:r>
            <a:rPr lang="en-US" b="0" i="0" dirty="0" smtClean="0"/>
            <a:t> </a:t>
          </a:r>
          <a:r>
            <a:rPr lang="en-US" b="0" i="0" dirty="0" err="1" smtClean="0"/>
            <a:t>dapat</a:t>
          </a:r>
          <a:r>
            <a:rPr lang="en-US" b="0" i="0" dirty="0" smtClean="0"/>
            <a:t> </a:t>
          </a:r>
          <a:r>
            <a:rPr lang="en-US" b="0" i="0" dirty="0" err="1" smtClean="0"/>
            <a:t>digunakan</a:t>
          </a:r>
          <a:r>
            <a:rPr lang="en-US" b="0" i="0" dirty="0" smtClean="0"/>
            <a:t> </a:t>
          </a:r>
          <a:r>
            <a:rPr lang="en-US" b="0" i="0" dirty="0" err="1" smtClean="0"/>
            <a:t>sebagai</a:t>
          </a:r>
          <a:r>
            <a:rPr lang="en-US" b="0" i="0" dirty="0" smtClean="0"/>
            <a:t> </a:t>
          </a:r>
          <a:r>
            <a:rPr lang="en-US" b="0" i="0" dirty="0" err="1" smtClean="0"/>
            <a:t>alat</a:t>
          </a:r>
          <a:r>
            <a:rPr lang="en-US" b="0" i="0" dirty="0" smtClean="0"/>
            <a:t> </a:t>
          </a:r>
          <a:r>
            <a:rPr lang="en-US" b="0" i="0" dirty="0" err="1" smtClean="0"/>
            <a:t>untuk</a:t>
          </a:r>
          <a:r>
            <a:rPr lang="en-US" b="0" i="0" dirty="0" smtClean="0"/>
            <a:t> </a:t>
          </a:r>
          <a:r>
            <a:rPr lang="en-US" b="0" i="0" dirty="0" err="1" smtClean="0"/>
            <a:t>merumuskan</a:t>
          </a:r>
          <a:r>
            <a:rPr lang="en-US" b="0" i="0" dirty="0" smtClean="0"/>
            <a:t> </a:t>
          </a:r>
          <a:r>
            <a:rPr lang="en-US" b="0" i="0" dirty="0" err="1" smtClean="0"/>
            <a:t>rencana</a:t>
          </a:r>
          <a:r>
            <a:rPr lang="en-US" b="0" i="0" dirty="0" smtClean="0"/>
            <a:t> </a:t>
          </a:r>
          <a:r>
            <a:rPr lang="en-US" b="0" i="0" dirty="0" err="1" smtClean="0"/>
            <a:t>perusahaan</a:t>
          </a:r>
          <a:r>
            <a:rPr lang="en-US" b="0" i="0" dirty="0" smtClean="0"/>
            <a:t> </a:t>
          </a:r>
          <a:r>
            <a:rPr lang="en-US" b="0" i="0" dirty="0" err="1" smtClean="0"/>
            <a:t>dan</a:t>
          </a:r>
          <a:r>
            <a:rPr lang="en-US" b="0" i="0" dirty="0" smtClean="0"/>
            <a:t> </a:t>
          </a:r>
          <a:r>
            <a:rPr lang="en-US" b="0" i="0" dirty="0" err="1" smtClean="0"/>
            <a:t>untuk</a:t>
          </a:r>
          <a:r>
            <a:rPr lang="en-US" b="0" i="0" dirty="0" smtClean="0"/>
            <a:t> </a:t>
          </a:r>
          <a:r>
            <a:rPr lang="en-US" b="0" i="0" dirty="0" err="1" smtClean="0"/>
            <a:t>menjalankan</a:t>
          </a:r>
          <a:r>
            <a:rPr lang="en-US" b="0" i="0" dirty="0" smtClean="0"/>
            <a:t> </a:t>
          </a:r>
          <a:r>
            <a:rPr lang="en-US" b="0" i="0" dirty="0" err="1" smtClean="0"/>
            <a:t>pengendalian</a:t>
          </a:r>
          <a:r>
            <a:rPr lang="en-US" b="0" i="0" dirty="0" smtClean="0"/>
            <a:t> </a:t>
          </a:r>
          <a:r>
            <a:rPr lang="en-US" b="0" i="0" dirty="0" err="1" smtClean="0"/>
            <a:t>terhadap</a:t>
          </a:r>
          <a:r>
            <a:rPr lang="en-US" b="0" i="0" dirty="0" smtClean="0"/>
            <a:t> </a:t>
          </a:r>
          <a:r>
            <a:rPr lang="en-US" b="0" i="0" dirty="0" err="1" smtClean="0"/>
            <a:t>berbagai</a:t>
          </a:r>
          <a:r>
            <a:rPr lang="en-US" b="0" i="0" dirty="0" smtClean="0"/>
            <a:t> </a:t>
          </a:r>
          <a:r>
            <a:rPr lang="en-US" b="0" i="0" dirty="0" err="1" smtClean="0"/>
            <a:t>kegiatan</a:t>
          </a:r>
          <a:r>
            <a:rPr lang="en-US" b="0" i="0" dirty="0" smtClean="0"/>
            <a:t> </a:t>
          </a:r>
          <a:r>
            <a:rPr lang="en-US" b="0" i="0" dirty="0" err="1" smtClean="0"/>
            <a:t>perusahaan</a:t>
          </a:r>
          <a:r>
            <a:rPr lang="en-US" b="0" i="0" dirty="0" smtClean="0"/>
            <a:t> </a:t>
          </a:r>
          <a:r>
            <a:rPr lang="en-US" b="0" i="0" dirty="0" err="1" smtClean="0"/>
            <a:t>secara</a:t>
          </a:r>
          <a:r>
            <a:rPr lang="en-US" b="0" i="0" dirty="0" smtClean="0"/>
            <a:t> </a:t>
          </a:r>
          <a:r>
            <a:rPr lang="en-US" b="0" i="0" dirty="0" err="1" smtClean="0"/>
            <a:t>menyeluruh</a:t>
          </a:r>
          <a:r>
            <a:rPr lang="en-US" b="0" i="0" dirty="0" smtClean="0"/>
            <a:t>. </a:t>
          </a:r>
          <a:endParaRPr lang="en-US" dirty="0"/>
        </a:p>
      </dgm:t>
    </dgm:pt>
    <dgm:pt modelId="{9D6C6B65-8273-40DB-95DF-65F837A0EB39}" type="parTrans" cxnId="{6226637D-65FE-41D9-B058-AF1C05A60C29}">
      <dgm:prSet/>
      <dgm:spPr/>
      <dgm:t>
        <a:bodyPr/>
        <a:lstStyle/>
        <a:p>
          <a:endParaRPr lang="en-US"/>
        </a:p>
      </dgm:t>
    </dgm:pt>
    <dgm:pt modelId="{BCC8806D-560B-4F12-B0ED-489445D8EFE7}" type="sibTrans" cxnId="{6226637D-65FE-41D9-B058-AF1C05A60C29}">
      <dgm:prSet/>
      <dgm:spPr/>
      <dgm:t>
        <a:bodyPr/>
        <a:lstStyle/>
        <a:p>
          <a:endParaRPr lang="en-US"/>
        </a:p>
      </dgm:t>
    </dgm:pt>
    <dgm:pt modelId="{48AACAD7-EB1F-4E64-B9ED-C34EAB8EA863}">
      <dgm:prSet phldrT="[Text]"/>
      <dgm:spPr/>
      <dgm:t>
        <a:bodyPr/>
        <a:lstStyle/>
        <a:p>
          <a:r>
            <a:rPr lang="en-US" b="0" i="0" dirty="0" err="1" smtClean="0"/>
            <a:t>Sebagai</a:t>
          </a:r>
          <a:r>
            <a:rPr lang="en-US" b="0" i="0" dirty="0" smtClean="0"/>
            <a:t> </a:t>
          </a:r>
          <a:r>
            <a:rPr lang="en-US" b="0" i="0" dirty="0" err="1" smtClean="0"/>
            <a:t>pedoman</a:t>
          </a:r>
          <a:r>
            <a:rPr lang="en-US" b="0" i="0" dirty="0" smtClean="0"/>
            <a:t> </a:t>
          </a:r>
          <a:r>
            <a:rPr lang="en-US" b="0" i="0" dirty="0" err="1" smtClean="0"/>
            <a:t>pelaksanaan</a:t>
          </a:r>
          <a:r>
            <a:rPr lang="en-US" b="0" i="0" dirty="0" smtClean="0"/>
            <a:t> </a:t>
          </a:r>
          <a:r>
            <a:rPr lang="en-US" b="0" i="0" dirty="0" err="1" smtClean="0"/>
            <a:t>kegiatan</a:t>
          </a:r>
          <a:r>
            <a:rPr lang="en-US" b="0" i="0" dirty="0" smtClean="0"/>
            <a:t> </a:t>
          </a:r>
          <a:r>
            <a:rPr lang="en-US" b="0" i="0" dirty="0" err="1" smtClean="0"/>
            <a:t>perusahaan</a:t>
          </a:r>
          <a:r>
            <a:rPr lang="en-US" b="0" i="0" dirty="0" smtClean="0"/>
            <a:t>. </a:t>
          </a:r>
          <a:r>
            <a:rPr lang="en-US" b="0" i="0" dirty="0" err="1" smtClean="0"/>
            <a:t>Anggaran</a:t>
          </a:r>
          <a:r>
            <a:rPr lang="en-US" b="0" i="0" dirty="0" smtClean="0"/>
            <a:t> </a:t>
          </a:r>
          <a:r>
            <a:rPr lang="en-US" b="0" i="0" dirty="0" err="1" smtClean="0"/>
            <a:t>dapat</a:t>
          </a:r>
          <a:r>
            <a:rPr lang="en-US" b="0" i="0" dirty="0" smtClean="0"/>
            <a:t> </a:t>
          </a:r>
          <a:r>
            <a:rPr lang="en-US" b="0" i="0" dirty="0" err="1" smtClean="0"/>
            <a:t>memberikan</a:t>
          </a:r>
          <a:r>
            <a:rPr lang="en-US" b="0" i="0" dirty="0" smtClean="0"/>
            <a:t> </a:t>
          </a:r>
          <a:r>
            <a:rPr lang="en-US" b="0" i="0" dirty="0" err="1" smtClean="0"/>
            <a:t>pedoman</a:t>
          </a:r>
          <a:r>
            <a:rPr lang="en-US" b="0" i="0" dirty="0" smtClean="0"/>
            <a:t> yang </a:t>
          </a:r>
          <a:r>
            <a:rPr lang="en-US" b="0" i="0" dirty="0" err="1" smtClean="0"/>
            <a:t>berguna</a:t>
          </a:r>
          <a:r>
            <a:rPr lang="en-US" b="0" i="0" dirty="0" smtClean="0"/>
            <a:t> </a:t>
          </a:r>
          <a:r>
            <a:rPr lang="en-US" b="0" i="0" dirty="0" err="1" smtClean="0"/>
            <a:t>baik</a:t>
          </a:r>
          <a:r>
            <a:rPr lang="en-US" b="0" i="0" dirty="0" smtClean="0"/>
            <a:t> </a:t>
          </a:r>
          <a:r>
            <a:rPr lang="en-US" b="0" i="0" dirty="0" err="1" smtClean="0"/>
            <a:t>bagi</a:t>
          </a:r>
          <a:r>
            <a:rPr lang="en-US" b="0" i="0" dirty="0" smtClean="0"/>
            <a:t> </a:t>
          </a:r>
          <a:r>
            <a:rPr lang="en-US" b="0" i="0" dirty="0" err="1" smtClean="0"/>
            <a:t>manajemen</a:t>
          </a:r>
          <a:r>
            <a:rPr lang="en-US" b="0" i="0" dirty="0" smtClean="0"/>
            <a:t> </a:t>
          </a:r>
          <a:r>
            <a:rPr lang="en-US" b="0" i="0" dirty="0" err="1" smtClean="0"/>
            <a:t>puncak</a:t>
          </a:r>
          <a:r>
            <a:rPr lang="en-US" b="0" i="0" dirty="0" smtClean="0"/>
            <a:t> </a:t>
          </a:r>
          <a:r>
            <a:rPr lang="en-US" b="0" i="0" dirty="0" err="1" smtClean="0"/>
            <a:t>maupun</a:t>
          </a:r>
          <a:r>
            <a:rPr lang="en-US" b="0" i="0" dirty="0" smtClean="0"/>
            <a:t> </a:t>
          </a:r>
          <a:r>
            <a:rPr lang="en-US" b="0" i="0" dirty="0" err="1" smtClean="0"/>
            <a:t>manajemen</a:t>
          </a:r>
          <a:r>
            <a:rPr lang="en-US" b="0" i="0" dirty="0" smtClean="0"/>
            <a:t> </a:t>
          </a:r>
          <a:r>
            <a:rPr lang="en-US" b="0" i="0" dirty="0" err="1" smtClean="0"/>
            <a:t>menengah</a:t>
          </a:r>
          <a:endParaRPr lang="en-US" dirty="0"/>
        </a:p>
      </dgm:t>
    </dgm:pt>
    <dgm:pt modelId="{88551F61-187F-470E-86DC-99DF55E46F3F}" type="parTrans" cxnId="{93F75A6C-0C7E-476C-B5DB-EA8424CA7709}">
      <dgm:prSet/>
      <dgm:spPr/>
      <dgm:t>
        <a:bodyPr/>
        <a:lstStyle/>
        <a:p>
          <a:endParaRPr lang="en-US"/>
        </a:p>
      </dgm:t>
    </dgm:pt>
    <dgm:pt modelId="{F5593D7B-FC17-490F-8316-9CC6DD65D7B9}" type="sibTrans" cxnId="{93F75A6C-0C7E-476C-B5DB-EA8424CA7709}">
      <dgm:prSet/>
      <dgm:spPr/>
      <dgm:t>
        <a:bodyPr/>
        <a:lstStyle/>
        <a:p>
          <a:endParaRPr lang="en-US"/>
        </a:p>
      </dgm:t>
    </dgm:pt>
    <dgm:pt modelId="{EAEBFA69-54EC-4257-845C-4A1F2939F391}">
      <dgm:prSet phldrT="[Text]"/>
      <dgm:spPr/>
      <dgm:t>
        <a:bodyPr/>
        <a:lstStyle/>
        <a:p>
          <a:r>
            <a:rPr lang="en-US" b="0" i="0" dirty="0" err="1" smtClean="0"/>
            <a:t>Sebagai</a:t>
          </a:r>
          <a:r>
            <a:rPr lang="en-US" b="0" i="0" dirty="0" smtClean="0"/>
            <a:t> </a:t>
          </a:r>
          <a:r>
            <a:rPr lang="en-US" b="0" i="0" dirty="0" err="1" smtClean="0"/>
            <a:t>alat</a:t>
          </a:r>
          <a:r>
            <a:rPr lang="en-US" b="0" i="0" dirty="0" smtClean="0"/>
            <a:t> </a:t>
          </a:r>
          <a:r>
            <a:rPr lang="en-US" b="0" i="0" dirty="0" err="1" smtClean="0"/>
            <a:t>pengkoordinasian</a:t>
          </a:r>
          <a:r>
            <a:rPr lang="en-US" b="0" i="0" dirty="0" smtClean="0"/>
            <a:t> </a:t>
          </a:r>
          <a:r>
            <a:rPr lang="en-US" b="0" i="0" dirty="0" err="1" smtClean="0"/>
            <a:t>kerja</a:t>
          </a:r>
          <a:r>
            <a:rPr lang="en-US" b="0" i="0" dirty="0" smtClean="0"/>
            <a:t>.</a:t>
          </a:r>
          <a:endParaRPr lang="en-US" dirty="0"/>
        </a:p>
      </dgm:t>
    </dgm:pt>
    <dgm:pt modelId="{C7ED95C3-0092-4931-9CE0-A482FB5D30A7}" type="parTrans" cxnId="{4B1DC562-0113-4A8A-96A7-4957CEA37BF8}">
      <dgm:prSet/>
      <dgm:spPr/>
      <dgm:t>
        <a:bodyPr/>
        <a:lstStyle/>
        <a:p>
          <a:endParaRPr lang="en-US"/>
        </a:p>
      </dgm:t>
    </dgm:pt>
    <dgm:pt modelId="{819BA31A-8A67-4E24-B980-C0124DB0709E}" type="sibTrans" cxnId="{4B1DC562-0113-4A8A-96A7-4957CEA37BF8}">
      <dgm:prSet/>
      <dgm:spPr/>
      <dgm:t>
        <a:bodyPr/>
        <a:lstStyle/>
        <a:p>
          <a:endParaRPr lang="en-US"/>
        </a:p>
      </dgm:t>
    </dgm:pt>
    <dgm:pt modelId="{9DA2894A-83BE-4368-A2FB-15917EA0B9AC}">
      <dgm:prSet phldrT="[Text]"/>
      <dgm:spPr/>
      <dgm:t>
        <a:bodyPr/>
        <a:lstStyle/>
        <a:p>
          <a:r>
            <a:rPr lang="en-US" b="0" i="0" dirty="0" err="1" smtClean="0"/>
            <a:t>Sebagai</a:t>
          </a:r>
          <a:r>
            <a:rPr lang="en-US" b="0" i="0" dirty="0" smtClean="0"/>
            <a:t> </a:t>
          </a:r>
          <a:r>
            <a:rPr lang="en-US" b="0" i="0" dirty="0" err="1" smtClean="0"/>
            <a:t>alat</a:t>
          </a:r>
          <a:r>
            <a:rPr lang="en-US" b="0" i="0" dirty="0" smtClean="0"/>
            <a:t> </a:t>
          </a:r>
          <a:r>
            <a:rPr lang="en-US" b="0" i="0" dirty="0" err="1" smtClean="0"/>
            <a:t>pengawasan</a:t>
          </a:r>
          <a:r>
            <a:rPr lang="en-US" b="0" i="0" dirty="0" smtClean="0"/>
            <a:t> </a:t>
          </a:r>
          <a:r>
            <a:rPr lang="en-US" b="0" i="0" dirty="0" err="1" smtClean="0"/>
            <a:t>kerja</a:t>
          </a:r>
          <a:r>
            <a:rPr lang="en-US" b="0" i="0" dirty="0" smtClean="0"/>
            <a:t>. </a:t>
          </a:r>
          <a:r>
            <a:rPr lang="en-US" b="0" i="0" dirty="0" err="1" smtClean="0"/>
            <a:t>Anggaran</a:t>
          </a:r>
          <a:r>
            <a:rPr lang="en-US" b="0" i="0" dirty="0" smtClean="0"/>
            <a:t> </a:t>
          </a:r>
          <a:r>
            <a:rPr lang="en-US" b="0" i="0" dirty="0" err="1" smtClean="0"/>
            <a:t>memerlukan</a:t>
          </a:r>
          <a:r>
            <a:rPr lang="en-US" b="0" i="0" dirty="0" smtClean="0"/>
            <a:t> </a:t>
          </a:r>
          <a:r>
            <a:rPr lang="en-US" b="0" i="0" dirty="0" err="1" smtClean="0"/>
            <a:t>serangkaian</a:t>
          </a:r>
          <a:r>
            <a:rPr lang="en-US" b="0" i="0" dirty="0" smtClean="0"/>
            <a:t> </a:t>
          </a:r>
          <a:r>
            <a:rPr lang="en-US" b="0" i="0" dirty="0" err="1" smtClean="0"/>
            <a:t>standar</a:t>
          </a:r>
          <a:r>
            <a:rPr lang="en-US" b="0" i="0" dirty="0" smtClean="0"/>
            <a:t> </a:t>
          </a:r>
          <a:r>
            <a:rPr lang="en-US" b="0" i="0" dirty="0" err="1" smtClean="0"/>
            <a:t>prestasi</a:t>
          </a:r>
          <a:r>
            <a:rPr lang="en-US" b="0" i="0" dirty="0" smtClean="0"/>
            <a:t> </a:t>
          </a:r>
          <a:r>
            <a:rPr lang="en-US" b="0" i="0" dirty="0" err="1" smtClean="0"/>
            <a:t>atau</a:t>
          </a:r>
          <a:r>
            <a:rPr lang="en-US" b="0" i="0" dirty="0" smtClean="0"/>
            <a:t> target yang </a:t>
          </a:r>
          <a:r>
            <a:rPr lang="en-US" b="0" i="0" dirty="0" err="1" smtClean="0"/>
            <a:t>bisa</a:t>
          </a:r>
          <a:r>
            <a:rPr lang="en-US" b="0" i="0" dirty="0" smtClean="0"/>
            <a:t> </a:t>
          </a:r>
          <a:r>
            <a:rPr lang="en-US" b="0" i="0" dirty="0" err="1" smtClean="0"/>
            <a:t>dibandingkan</a:t>
          </a:r>
          <a:r>
            <a:rPr lang="en-US" b="0" i="0" dirty="0" smtClean="0"/>
            <a:t> </a:t>
          </a:r>
          <a:r>
            <a:rPr lang="en-US" b="0" i="0" dirty="0" err="1" smtClean="0"/>
            <a:t>dengan</a:t>
          </a:r>
          <a:r>
            <a:rPr lang="en-US" b="0" i="0" dirty="0" smtClean="0"/>
            <a:t> </a:t>
          </a:r>
          <a:r>
            <a:rPr lang="en-US" b="0" i="0" dirty="0" err="1" smtClean="0"/>
            <a:t>realisasinya</a:t>
          </a:r>
          <a:r>
            <a:rPr lang="en-US" b="0" i="0" dirty="0" smtClean="0"/>
            <a:t> </a:t>
          </a:r>
          <a:r>
            <a:rPr lang="en-US" b="0" i="0" dirty="0" err="1" smtClean="0"/>
            <a:t>sehingga</a:t>
          </a:r>
          <a:r>
            <a:rPr lang="en-US" b="0" i="0" dirty="0" smtClean="0"/>
            <a:t> </a:t>
          </a:r>
          <a:r>
            <a:rPr lang="en-US" b="0" i="0" dirty="0" err="1" smtClean="0"/>
            <a:t>pelaksanaan</a:t>
          </a:r>
          <a:r>
            <a:rPr lang="en-US" b="0" i="0" dirty="0" smtClean="0"/>
            <a:t> </a:t>
          </a:r>
          <a:r>
            <a:rPr lang="en-US" b="0" i="0" dirty="0" err="1" smtClean="0"/>
            <a:t>setiap</a:t>
          </a:r>
          <a:r>
            <a:rPr lang="en-US" b="0" i="0" dirty="0" smtClean="0"/>
            <a:t> </a:t>
          </a:r>
          <a:r>
            <a:rPr lang="en-US" b="0" i="0" dirty="0" err="1" smtClean="0"/>
            <a:t>aktivitas</a:t>
          </a:r>
          <a:r>
            <a:rPr lang="en-US" b="0" i="0" dirty="0" smtClean="0"/>
            <a:t> </a:t>
          </a:r>
          <a:r>
            <a:rPr lang="en-US" b="0" i="0" dirty="0" err="1" smtClean="0"/>
            <a:t>dapat</a:t>
          </a:r>
          <a:r>
            <a:rPr lang="en-US" b="0" i="0" dirty="0" smtClean="0"/>
            <a:t> </a:t>
          </a:r>
          <a:r>
            <a:rPr lang="en-US" b="0" i="0" dirty="0" err="1" smtClean="0"/>
            <a:t>dinilai</a:t>
          </a:r>
          <a:r>
            <a:rPr lang="en-US" b="0" i="0" dirty="0" smtClean="0"/>
            <a:t> </a:t>
          </a:r>
          <a:r>
            <a:rPr lang="en-US" b="0" i="0" dirty="0" err="1" smtClean="0"/>
            <a:t>kinerjanya</a:t>
          </a:r>
          <a:endParaRPr lang="en-US" dirty="0"/>
        </a:p>
      </dgm:t>
    </dgm:pt>
    <dgm:pt modelId="{375DFD4D-22E7-4AF3-A9AF-77E55A2F0241}" type="parTrans" cxnId="{B800F13D-F246-4162-BDA4-6AEEACD82077}">
      <dgm:prSet/>
      <dgm:spPr/>
      <dgm:t>
        <a:bodyPr/>
        <a:lstStyle/>
        <a:p>
          <a:endParaRPr lang="en-US"/>
        </a:p>
      </dgm:t>
    </dgm:pt>
    <dgm:pt modelId="{AED145D9-9236-4E0F-87D2-7C5E8AB5AC06}" type="sibTrans" cxnId="{B800F13D-F246-4162-BDA4-6AEEACD82077}">
      <dgm:prSet/>
      <dgm:spPr/>
      <dgm:t>
        <a:bodyPr/>
        <a:lstStyle/>
        <a:p>
          <a:endParaRPr lang="en-US"/>
        </a:p>
      </dgm:t>
    </dgm:pt>
    <dgm:pt modelId="{3978F67A-A760-4634-99B3-56844A3A923E}">
      <dgm:prSet phldrT="[Text]"/>
      <dgm:spPr/>
      <dgm:t>
        <a:bodyPr/>
        <a:lstStyle/>
        <a:p>
          <a:r>
            <a:rPr lang="en-US" b="0" i="0" smtClean="0"/>
            <a:t>Sebagai alat evaluasi kegiatan perusahaan. Anggaran yang disusun dengan baik menerapkan standar yang relevan akan memberikan pedoman bagi perbaikan operasi perusahaan dalam menentukan langkah-langkah yang harus ditempuh agar pekerjaan bisa diselesaikan dengan cara yang baik, artinya menggunakan sumber-sumber daya perusahaan yang dianggap paling menguntungkan</a:t>
          </a:r>
          <a:endParaRPr lang="en-US" dirty="0"/>
        </a:p>
      </dgm:t>
    </dgm:pt>
    <dgm:pt modelId="{B9C57261-F42D-4198-9A73-0A8E4865130F}" type="parTrans" cxnId="{FECEDC4C-E413-48BB-811E-C849501C1AB3}">
      <dgm:prSet/>
      <dgm:spPr/>
      <dgm:t>
        <a:bodyPr/>
        <a:lstStyle/>
        <a:p>
          <a:endParaRPr lang="en-US"/>
        </a:p>
      </dgm:t>
    </dgm:pt>
    <dgm:pt modelId="{B5772524-ABD9-48AF-8C70-05890854AFBB}" type="sibTrans" cxnId="{FECEDC4C-E413-48BB-811E-C849501C1AB3}">
      <dgm:prSet/>
      <dgm:spPr/>
      <dgm:t>
        <a:bodyPr/>
        <a:lstStyle/>
        <a:p>
          <a:endParaRPr lang="en-US"/>
        </a:p>
      </dgm:t>
    </dgm:pt>
    <dgm:pt modelId="{44C58B91-55C0-4C89-879D-DA413E8175C1}" type="pres">
      <dgm:prSet presAssocID="{C9C6FFB3-FBED-4F97-A9CC-E341DD6F928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2B4034F-E396-495B-86FF-44AC93124114}" type="pres">
      <dgm:prSet presAssocID="{C9C6FFB3-FBED-4F97-A9CC-E341DD6F928B}" presName="Name1" presStyleCnt="0"/>
      <dgm:spPr/>
    </dgm:pt>
    <dgm:pt modelId="{6F5C28CB-6457-49C3-B1E0-F00150D1D36B}" type="pres">
      <dgm:prSet presAssocID="{C9C6FFB3-FBED-4F97-A9CC-E341DD6F928B}" presName="cycle" presStyleCnt="0"/>
      <dgm:spPr/>
    </dgm:pt>
    <dgm:pt modelId="{6588A653-2C76-466F-A38F-9D0AD80C9249}" type="pres">
      <dgm:prSet presAssocID="{C9C6FFB3-FBED-4F97-A9CC-E341DD6F928B}" presName="srcNode" presStyleLbl="node1" presStyleIdx="0" presStyleCnt="5"/>
      <dgm:spPr/>
    </dgm:pt>
    <dgm:pt modelId="{F23E6E79-5060-47C0-B52A-2263D5B26074}" type="pres">
      <dgm:prSet presAssocID="{C9C6FFB3-FBED-4F97-A9CC-E341DD6F928B}" presName="conn" presStyleLbl="parChTrans1D2" presStyleIdx="0" presStyleCnt="1"/>
      <dgm:spPr/>
      <dgm:t>
        <a:bodyPr/>
        <a:lstStyle/>
        <a:p>
          <a:endParaRPr lang="en-US"/>
        </a:p>
      </dgm:t>
    </dgm:pt>
    <dgm:pt modelId="{30F39796-BE56-468E-8F7B-8D104C9E6B33}" type="pres">
      <dgm:prSet presAssocID="{C9C6FFB3-FBED-4F97-A9CC-E341DD6F928B}" presName="extraNode" presStyleLbl="node1" presStyleIdx="0" presStyleCnt="5"/>
      <dgm:spPr/>
    </dgm:pt>
    <dgm:pt modelId="{5BC90BD2-7121-4D0E-881A-86F26A924164}" type="pres">
      <dgm:prSet presAssocID="{C9C6FFB3-FBED-4F97-A9CC-E341DD6F928B}" presName="dstNode" presStyleLbl="node1" presStyleIdx="0" presStyleCnt="5"/>
      <dgm:spPr/>
    </dgm:pt>
    <dgm:pt modelId="{0710AC2C-C54C-4FFB-97C6-9918AA3BC24B}" type="pres">
      <dgm:prSet presAssocID="{C8FCC586-A192-4E16-BC0E-C6591073B7B6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32291-C0FF-4288-86A3-E021B8D156BA}" type="pres">
      <dgm:prSet presAssocID="{C8FCC586-A192-4E16-BC0E-C6591073B7B6}" presName="accent_1" presStyleCnt="0"/>
      <dgm:spPr/>
    </dgm:pt>
    <dgm:pt modelId="{D1EDAF92-9C50-401A-A481-9DD900AD6CBA}" type="pres">
      <dgm:prSet presAssocID="{C8FCC586-A192-4E16-BC0E-C6591073B7B6}" presName="accentRepeatNode" presStyleLbl="solidFgAcc1" presStyleIdx="0" presStyleCnt="5"/>
      <dgm:spPr/>
    </dgm:pt>
    <dgm:pt modelId="{E78E05A7-76BF-4CE9-B77B-AA18B83CDEFD}" type="pres">
      <dgm:prSet presAssocID="{48AACAD7-EB1F-4E64-B9ED-C34EAB8EA863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1BDD-701E-48D9-9E25-38A86CB95F32}" type="pres">
      <dgm:prSet presAssocID="{48AACAD7-EB1F-4E64-B9ED-C34EAB8EA863}" presName="accent_2" presStyleCnt="0"/>
      <dgm:spPr/>
    </dgm:pt>
    <dgm:pt modelId="{006E5659-E911-464D-B756-8937D937A0C2}" type="pres">
      <dgm:prSet presAssocID="{48AACAD7-EB1F-4E64-B9ED-C34EAB8EA863}" presName="accentRepeatNode" presStyleLbl="solidFgAcc1" presStyleIdx="1" presStyleCnt="5"/>
      <dgm:spPr/>
    </dgm:pt>
    <dgm:pt modelId="{27665EAC-EE01-4D5C-8330-172B086842A4}" type="pres">
      <dgm:prSet presAssocID="{EAEBFA69-54EC-4257-845C-4A1F2939F391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89784-76F4-4C4C-BD42-3F86F1B19685}" type="pres">
      <dgm:prSet presAssocID="{EAEBFA69-54EC-4257-845C-4A1F2939F391}" presName="accent_3" presStyleCnt="0"/>
      <dgm:spPr/>
    </dgm:pt>
    <dgm:pt modelId="{38DA3E4D-8F93-4B5C-A57A-C32557948C33}" type="pres">
      <dgm:prSet presAssocID="{EAEBFA69-54EC-4257-845C-4A1F2939F391}" presName="accentRepeatNode" presStyleLbl="solidFgAcc1" presStyleIdx="2" presStyleCnt="5"/>
      <dgm:spPr/>
    </dgm:pt>
    <dgm:pt modelId="{E94D3D00-91C7-4080-8318-3ED2D3F79855}" type="pres">
      <dgm:prSet presAssocID="{9DA2894A-83BE-4368-A2FB-15917EA0B9AC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B17D32-396E-4FCD-A2D2-47CEB50C4E0E}" type="pres">
      <dgm:prSet presAssocID="{9DA2894A-83BE-4368-A2FB-15917EA0B9AC}" presName="accent_4" presStyleCnt="0"/>
      <dgm:spPr/>
    </dgm:pt>
    <dgm:pt modelId="{63D6A064-41E4-4424-B50F-07D64ED027FB}" type="pres">
      <dgm:prSet presAssocID="{9DA2894A-83BE-4368-A2FB-15917EA0B9AC}" presName="accentRepeatNode" presStyleLbl="solidFgAcc1" presStyleIdx="3" presStyleCnt="5"/>
      <dgm:spPr/>
    </dgm:pt>
    <dgm:pt modelId="{F0E50F37-DFA4-475E-8BD1-2AB6E30F2D36}" type="pres">
      <dgm:prSet presAssocID="{3978F67A-A760-4634-99B3-56844A3A923E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D45258-A447-48F3-8791-5A9FD45FD9F7}" type="pres">
      <dgm:prSet presAssocID="{3978F67A-A760-4634-99B3-56844A3A923E}" presName="accent_5" presStyleCnt="0"/>
      <dgm:spPr/>
    </dgm:pt>
    <dgm:pt modelId="{1105E541-DF72-45CB-BA2C-81F55EA1782F}" type="pres">
      <dgm:prSet presAssocID="{3978F67A-A760-4634-99B3-56844A3A923E}" presName="accentRepeatNode" presStyleLbl="solidFgAcc1" presStyleIdx="4" presStyleCnt="5"/>
      <dgm:spPr/>
    </dgm:pt>
  </dgm:ptLst>
  <dgm:cxnLst>
    <dgm:cxn modelId="{DA3E8227-21A0-4E54-B4A9-BC9976A9BFD8}" type="presOf" srcId="{C8FCC586-A192-4E16-BC0E-C6591073B7B6}" destId="{0710AC2C-C54C-4FFB-97C6-9918AA3BC24B}" srcOrd="0" destOrd="0" presId="urn:microsoft.com/office/officeart/2008/layout/VerticalCurvedList"/>
    <dgm:cxn modelId="{AD3C08DC-117E-47AC-883C-193A1C3C2FCC}" type="presOf" srcId="{3978F67A-A760-4634-99B3-56844A3A923E}" destId="{F0E50F37-DFA4-475E-8BD1-2AB6E30F2D36}" srcOrd="0" destOrd="0" presId="urn:microsoft.com/office/officeart/2008/layout/VerticalCurvedList"/>
    <dgm:cxn modelId="{CBB615B2-9D59-4FB4-9BBF-D6540996634F}" type="presOf" srcId="{BCC8806D-560B-4F12-B0ED-489445D8EFE7}" destId="{F23E6E79-5060-47C0-B52A-2263D5B26074}" srcOrd="0" destOrd="0" presId="urn:microsoft.com/office/officeart/2008/layout/VerticalCurvedList"/>
    <dgm:cxn modelId="{FECEDC4C-E413-48BB-811E-C849501C1AB3}" srcId="{C9C6FFB3-FBED-4F97-A9CC-E341DD6F928B}" destId="{3978F67A-A760-4634-99B3-56844A3A923E}" srcOrd="4" destOrd="0" parTransId="{B9C57261-F42D-4198-9A73-0A8E4865130F}" sibTransId="{B5772524-ABD9-48AF-8C70-05890854AFBB}"/>
    <dgm:cxn modelId="{15BAB9A3-A655-4D74-9404-CE6E150E2151}" type="presOf" srcId="{9DA2894A-83BE-4368-A2FB-15917EA0B9AC}" destId="{E94D3D00-91C7-4080-8318-3ED2D3F79855}" srcOrd="0" destOrd="0" presId="urn:microsoft.com/office/officeart/2008/layout/VerticalCurvedList"/>
    <dgm:cxn modelId="{6226637D-65FE-41D9-B058-AF1C05A60C29}" srcId="{C9C6FFB3-FBED-4F97-A9CC-E341DD6F928B}" destId="{C8FCC586-A192-4E16-BC0E-C6591073B7B6}" srcOrd="0" destOrd="0" parTransId="{9D6C6B65-8273-40DB-95DF-65F837A0EB39}" sibTransId="{BCC8806D-560B-4F12-B0ED-489445D8EFE7}"/>
    <dgm:cxn modelId="{87A6A2A4-0585-4476-A56B-C2FF75D3FDD6}" type="presOf" srcId="{C9C6FFB3-FBED-4F97-A9CC-E341DD6F928B}" destId="{44C58B91-55C0-4C89-879D-DA413E8175C1}" srcOrd="0" destOrd="0" presId="urn:microsoft.com/office/officeart/2008/layout/VerticalCurvedList"/>
    <dgm:cxn modelId="{022A0FA4-6926-40BF-BE3D-E4ECF939CAE5}" type="presOf" srcId="{48AACAD7-EB1F-4E64-B9ED-C34EAB8EA863}" destId="{E78E05A7-76BF-4CE9-B77B-AA18B83CDEFD}" srcOrd="0" destOrd="0" presId="urn:microsoft.com/office/officeart/2008/layout/VerticalCurvedList"/>
    <dgm:cxn modelId="{9E9FCB7A-C0DF-4F61-9549-DFFD434CECC7}" type="presOf" srcId="{EAEBFA69-54EC-4257-845C-4A1F2939F391}" destId="{27665EAC-EE01-4D5C-8330-172B086842A4}" srcOrd="0" destOrd="0" presId="urn:microsoft.com/office/officeart/2008/layout/VerticalCurvedList"/>
    <dgm:cxn modelId="{4B1DC562-0113-4A8A-96A7-4957CEA37BF8}" srcId="{C9C6FFB3-FBED-4F97-A9CC-E341DD6F928B}" destId="{EAEBFA69-54EC-4257-845C-4A1F2939F391}" srcOrd="2" destOrd="0" parTransId="{C7ED95C3-0092-4931-9CE0-A482FB5D30A7}" sibTransId="{819BA31A-8A67-4E24-B980-C0124DB0709E}"/>
    <dgm:cxn modelId="{93F75A6C-0C7E-476C-B5DB-EA8424CA7709}" srcId="{C9C6FFB3-FBED-4F97-A9CC-E341DD6F928B}" destId="{48AACAD7-EB1F-4E64-B9ED-C34EAB8EA863}" srcOrd="1" destOrd="0" parTransId="{88551F61-187F-470E-86DC-99DF55E46F3F}" sibTransId="{F5593D7B-FC17-490F-8316-9CC6DD65D7B9}"/>
    <dgm:cxn modelId="{B800F13D-F246-4162-BDA4-6AEEACD82077}" srcId="{C9C6FFB3-FBED-4F97-A9CC-E341DD6F928B}" destId="{9DA2894A-83BE-4368-A2FB-15917EA0B9AC}" srcOrd="3" destOrd="0" parTransId="{375DFD4D-22E7-4AF3-A9AF-77E55A2F0241}" sibTransId="{AED145D9-9236-4E0F-87D2-7C5E8AB5AC06}"/>
    <dgm:cxn modelId="{54584032-80FF-4292-8809-AD89F2AA5E34}" type="presParOf" srcId="{44C58B91-55C0-4C89-879D-DA413E8175C1}" destId="{42B4034F-E396-495B-86FF-44AC93124114}" srcOrd="0" destOrd="0" presId="urn:microsoft.com/office/officeart/2008/layout/VerticalCurvedList"/>
    <dgm:cxn modelId="{6500AFAC-E9C2-4AFC-8563-C42A770F6791}" type="presParOf" srcId="{42B4034F-E396-495B-86FF-44AC93124114}" destId="{6F5C28CB-6457-49C3-B1E0-F00150D1D36B}" srcOrd="0" destOrd="0" presId="urn:microsoft.com/office/officeart/2008/layout/VerticalCurvedList"/>
    <dgm:cxn modelId="{24920157-886E-470A-AC95-CCA782B8E05B}" type="presParOf" srcId="{6F5C28CB-6457-49C3-B1E0-F00150D1D36B}" destId="{6588A653-2C76-466F-A38F-9D0AD80C9249}" srcOrd="0" destOrd="0" presId="urn:microsoft.com/office/officeart/2008/layout/VerticalCurvedList"/>
    <dgm:cxn modelId="{6D3DFBEC-B4BF-4539-A7BC-77D356DB659B}" type="presParOf" srcId="{6F5C28CB-6457-49C3-B1E0-F00150D1D36B}" destId="{F23E6E79-5060-47C0-B52A-2263D5B26074}" srcOrd="1" destOrd="0" presId="urn:microsoft.com/office/officeart/2008/layout/VerticalCurvedList"/>
    <dgm:cxn modelId="{7AD88AF3-5C0C-48D3-B501-B2E10A6C7D79}" type="presParOf" srcId="{6F5C28CB-6457-49C3-B1E0-F00150D1D36B}" destId="{30F39796-BE56-468E-8F7B-8D104C9E6B33}" srcOrd="2" destOrd="0" presId="urn:microsoft.com/office/officeart/2008/layout/VerticalCurvedList"/>
    <dgm:cxn modelId="{6F6AD033-72E5-4093-8A58-AA1482E719DF}" type="presParOf" srcId="{6F5C28CB-6457-49C3-B1E0-F00150D1D36B}" destId="{5BC90BD2-7121-4D0E-881A-86F26A924164}" srcOrd="3" destOrd="0" presId="urn:microsoft.com/office/officeart/2008/layout/VerticalCurvedList"/>
    <dgm:cxn modelId="{32EEFFEB-51DD-4586-BBD9-27511760782B}" type="presParOf" srcId="{42B4034F-E396-495B-86FF-44AC93124114}" destId="{0710AC2C-C54C-4FFB-97C6-9918AA3BC24B}" srcOrd="1" destOrd="0" presId="urn:microsoft.com/office/officeart/2008/layout/VerticalCurvedList"/>
    <dgm:cxn modelId="{483B5DA3-D28A-4B62-85B2-E1366EE3707B}" type="presParOf" srcId="{42B4034F-E396-495B-86FF-44AC93124114}" destId="{62232291-C0FF-4288-86A3-E021B8D156BA}" srcOrd="2" destOrd="0" presId="urn:microsoft.com/office/officeart/2008/layout/VerticalCurvedList"/>
    <dgm:cxn modelId="{2A667DC9-360F-4832-A40D-EBEB6D336A78}" type="presParOf" srcId="{62232291-C0FF-4288-86A3-E021B8D156BA}" destId="{D1EDAF92-9C50-401A-A481-9DD900AD6CBA}" srcOrd="0" destOrd="0" presId="urn:microsoft.com/office/officeart/2008/layout/VerticalCurvedList"/>
    <dgm:cxn modelId="{FA443A8B-22A8-4E31-BEEE-09068424D98D}" type="presParOf" srcId="{42B4034F-E396-495B-86FF-44AC93124114}" destId="{E78E05A7-76BF-4CE9-B77B-AA18B83CDEFD}" srcOrd="3" destOrd="0" presId="urn:microsoft.com/office/officeart/2008/layout/VerticalCurvedList"/>
    <dgm:cxn modelId="{DB6B40F1-6EF4-4928-AD68-BBF244C2430A}" type="presParOf" srcId="{42B4034F-E396-495B-86FF-44AC93124114}" destId="{A1981BDD-701E-48D9-9E25-38A86CB95F32}" srcOrd="4" destOrd="0" presId="urn:microsoft.com/office/officeart/2008/layout/VerticalCurvedList"/>
    <dgm:cxn modelId="{37A741AB-907F-4116-AFF0-CFB2E5C5AD0C}" type="presParOf" srcId="{A1981BDD-701E-48D9-9E25-38A86CB95F32}" destId="{006E5659-E911-464D-B756-8937D937A0C2}" srcOrd="0" destOrd="0" presId="urn:microsoft.com/office/officeart/2008/layout/VerticalCurvedList"/>
    <dgm:cxn modelId="{CE2B9BD6-023F-4666-8067-28AE04448B1D}" type="presParOf" srcId="{42B4034F-E396-495B-86FF-44AC93124114}" destId="{27665EAC-EE01-4D5C-8330-172B086842A4}" srcOrd="5" destOrd="0" presId="urn:microsoft.com/office/officeart/2008/layout/VerticalCurvedList"/>
    <dgm:cxn modelId="{6313C824-4A31-4EE6-9EFC-70650D0AB6FA}" type="presParOf" srcId="{42B4034F-E396-495B-86FF-44AC93124114}" destId="{E5389784-76F4-4C4C-BD42-3F86F1B19685}" srcOrd="6" destOrd="0" presId="urn:microsoft.com/office/officeart/2008/layout/VerticalCurvedList"/>
    <dgm:cxn modelId="{15039A10-243F-492C-86F7-F80F670D67AD}" type="presParOf" srcId="{E5389784-76F4-4C4C-BD42-3F86F1B19685}" destId="{38DA3E4D-8F93-4B5C-A57A-C32557948C33}" srcOrd="0" destOrd="0" presId="urn:microsoft.com/office/officeart/2008/layout/VerticalCurvedList"/>
    <dgm:cxn modelId="{4B93A5A4-8F40-45B8-AA1E-89C498459895}" type="presParOf" srcId="{42B4034F-E396-495B-86FF-44AC93124114}" destId="{E94D3D00-91C7-4080-8318-3ED2D3F79855}" srcOrd="7" destOrd="0" presId="urn:microsoft.com/office/officeart/2008/layout/VerticalCurvedList"/>
    <dgm:cxn modelId="{FFBA2B52-4102-4BD3-BCA0-ADDBA167FFAD}" type="presParOf" srcId="{42B4034F-E396-495B-86FF-44AC93124114}" destId="{51B17D32-396E-4FCD-A2D2-47CEB50C4E0E}" srcOrd="8" destOrd="0" presId="urn:microsoft.com/office/officeart/2008/layout/VerticalCurvedList"/>
    <dgm:cxn modelId="{6C9C3C22-37AF-4404-8FA0-4B8FE6DBE038}" type="presParOf" srcId="{51B17D32-396E-4FCD-A2D2-47CEB50C4E0E}" destId="{63D6A064-41E4-4424-B50F-07D64ED027FB}" srcOrd="0" destOrd="0" presId="urn:microsoft.com/office/officeart/2008/layout/VerticalCurvedList"/>
    <dgm:cxn modelId="{CC1D14C2-FF4C-406F-8029-52FA03391914}" type="presParOf" srcId="{42B4034F-E396-495B-86FF-44AC93124114}" destId="{F0E50F37-DFA4-475E-8BD1-2AB6E30F2D36}" srcOrd="9" destOrd="0" presId="urn:microsoft.com/office/officeart/2008/layout/VerticalCurvedList"/>
    <dgm:cxn modelId="{0AAE485F-2F80-4B2B-A303-4943589C67AC}" type="presParOf" srcId="{42B4034F-E396-495B-86FF-44AC93124114}" destId="{49D45258-A447-48F3-8791-5A9FD45FD9F7}" srcOrd="10" destOrd="0" presId="urn:microsoft.com/office/officeart/2008/layout/VerticalCurvedList"/>
    <dgm:cxn modelId="{E7F77847-9568-4CD5-B4A3-8C5681984038}" type="presParOf" srcId="{49D45258-A447-48F3-8791-5A9FD45FD9F7}" destId="{1105E541-DF72-45CB-BA2C-81F55EA1782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8704E4-2A2A-4E94-89B9-EE6F8DC07D04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0F1D405-3E38-445A-8E7D-0621DF1F0893}">
      <dgm:prSet phldrT="[Text]"/>
      <dgm:spPr/>
      <dgm:t>
        <a:bodyPr/>
        <a:lstStyle/>
        <a:p>
          <a:r>
            <a:rPr lang="en-ID" dirty="0" smtClean="0"/>
            <a:t>1</a:t>
          </a:r>
          <a:endParaRPr lang="en-US" dirty="0"/>
        </a:p>
      </dgm:t>
    </dgm:pt>
    <dgm:pt modelId="{A7F91970-6293-4B57-B1B6-E5C44950053C}" type="parTrans" cxnId="{55A987C6-6A27-4FAD-BD2F-1D8539DD724C}">
      <dgm:prSet/>
      <dgm:spPr/>
      <dgm:t>
        <a:bodyPr/>
        <a:lstStyle/>
        <a:p>
          <a:endParaRPr lang="en-US"/>
        </a:p>
      </dgm:t>
    </dgm:pt>
    <dgm:pt modelId="{19CE6478-7F0E-4144-BB3B-6D9991CF9505}" type="sibTrans" cxnId="{55A987C6-6A27-4FAD-BD2F-1D8539DD724C}">
      <dgm:prSet/>
      <dgm:spPr/>
      <dgm:t>
        <a:bodyPr/>
        <a:lstStyle/>
        <a:p>
          <a:endParaRPr lang="en-US"/>
        </a:p>
      </dgm:t>
    </dgm:pt>
    <dgm:pt modelId="{C4E5B0FA-DEE4-4A54-BCEE-48FB8F9518C5}">
      <dgm:prSet phldrT="[Text]"/>
      <dgm:spPr/>
      <dgm:t>
        <a:bodyPr/>
        <a:lstStyle/>
        <a:p>
          <a:r>
            <a:rPr lang="en-US" b="0" i="0" dirty="0" err="1" smtClean="0"/>
            <a:t>Untuk</a:t>
          </a:r>
          <a:r>
            <a:rPr lang="en-US" b="0" i="0" dirty="0" smtClean="0"/>
            <a:t> </a:t>
          </a:r>
          <a:r>
            <a:rPr lang="en-US" b="0" i="0" dirty="0" err="1" smtClean="0"/>
            <a:t>menyatakan</a:t>
          </a:r>
          <a:r>
            <a:rPr lang="en-US" b="0" i="0" dirty="0" smtClean="0"/>
            <a:t> </a:t>
          </a:r>
          <a:r>
            <a:rPr lang="en-US" b="0" i="0" dirty="0" err="1" smtClean="0"/>
            <a:t>harapan</a:t>
          </a:r>
          <a:r>
            <a:rPr lang="en-US" b="0" i="0" dirty="0" smtClean="0"/>
            <a:t>/</a:t>
          </a:r>
          <a:r>
            <a:rPr lang="en-US" b="0" i="0" dirty="0" err="1" smtClean="0"/>
            <a:t>sasaran</a:t>
          </a:r>
          <a:r>
            <a:rPr lang="en-US" b="0" i="0" dirty="0" smtClean="0"/>
            <a:t> </a:t>
          </a:r>
          <a:r>
            <a:rPr lang="en-US" b="0" i="0" dirty="0" err="1" smtClean="0"/>
            <a:t>perusahaan</a:t>
          </a:r>
          <a:r>
            <a:rPr lang="en-US" b="0" i="0" dirty="0" smtClean="0"/>
            <a:t> </a:t>
          </a:r>
          <a:r>
            <a:rPr lang="en-US" b="0" i="0" dirty="0" err="1" smtClean="0"/>
            <a:t>secara</a:t>
          </a:r>
          <a:r>
            <a:rPr lang="en-US" b="0" i="0" dirty="0" smtClean="0"/>
            <a:t> </a:t>
          </a:r>
          <a:r>
            <a:rPr lang="en-US" b="0" i="0" dirty="0" err="1" smtClean="0"/>
            <a:t>jelas</a:t>
          </a:r>
          <a:r>
            <a:rPr lang="en-US" b="0" i="0" dirty="0" smtClean="0"/>
            <a:t> </a:t>
          </a:r>
          <a:r>
            <a:rPr lang="en-US" b="0" i="0" dirty="0" err="1" smtClean="0"/>
            <a:t>dan</a:t>
          </a:r>
          <a:r>
            <a:rPr lang="en-US" b="0" i="0" dirty="0" smtClean="0"/>
            <a:t> formal, </a:t>
          </a:r>
          <a:r>
            <a:rPr lang="en-US" b="0" i="0" dirty="0" err="1" smtClean="0"/>
            <a:t>sehingga</a:t>
          </a:r>
          <a:r>
            <a:rPr lang="en-US" b="0" i="0" dirty="0" smtClean="0"/>
            <a:t> </a:t>
          </a:r>
          <a:r>
            <a:rPr lang="en-US" b="0" i="0" dirty="0" err="1" smtClean="0"/>
            <a:t>bisa</a:t>
          </a:r>
          <a:r>
            <a:rPr lang="en-US" b="0" i="0" dirty="0" smtClean="0"/>
            <a:t> </a:t>
          </a:r>
          <a:r>
            <a:rPr lang="en-US" b="0" i="0" dirty="0" err="1" smtClean="0"/>
            <a:t>menghindari</a:t>
          </a:r>
          <a:r>
            <a:rPr lang="en-US" b="0" i="0" dirty="0" smtClean="0"/>
            <a:t> </a:t>
          </a:r>
          <a:r>
            <a:rPr lang="en-US" b="0" i="0" dirty="0" err="1" smtClean="0"/>
            <a:t>kerancuan</a:t>
          </a:r>
          <a:r>
            <a:rPr lang="en-US" b="0" i="0" dirty="0" smtClean="0"/>
            <a:t> </a:t>
          </a:r>
          <a:r>
            <a:rPr lang="en-US" b="0" i="0" dirty="0" err="1" smtClean="0"/>
            <a:t>dan</a:t>
          </a:r>
          <a:r>
            <a:rPr lang="en-US" b="0" i="0" dirty="0" smtClean="0"/>
            <a:t> </a:t>
          </a:r>
          <a:r>
            <a:rPr lang="en-US" b="0" i="0" dirty="0" err="1" smtClean="0"/>
            <a:t>memberikan</a:t>
          </a:r>
          <a:r>
            <a:rPr lang="en-US" b="0" i="0" dirty="0" smtClean="0"/>
            <a:t> </a:t>
          </a:r>
          <a:r>
            <a:rPr lang="en-US" b="0" i="0" dirty="0" err="1" smtClean="0"/>
            <a:t>arah</a:t>
          </a:r>
          <a:r>
            <a:rPr lang="en-US" b="0" i="0" dirty="0" smtClean="0"/>
            <a:t> </a:t>
          </a:r>
          <a:r>
            <a:rPr lang="en-US" b="0" i="0" dirty="0" err="1" smtClean="0"/>
            <a:t>terhadap</a:t>
          </a:r>
          <a:r>
            <a:rPr lang="en-US" b="0" i="0" dirty="0" smtClean="0"/>
            <a:t> </a:t>
          </a:r>
          <a:r>
            <a:rPr lang="en-US" b="0" i="0" dirty="0" err="1" smtClean="0"/>
            <a:t>apa</a:t>
          </a:r>
          <a:r>
            <a:rPr lang="en-US" b="0" i="0" dirty="0" smtClean="0"/>
            <a:t> yang </a:t>
          </a:r>
          <a:r>
            <a:rPr lang="en-US" b="0" i="0" dirty="0" err="1" smtClean="0"/>
            <a:t>hendak</a:t>
          </a:r>
          <a:r>
            <a:rPr lang="en-US" b="0" i="0" dirty="0" smtClean="0"/>
            <a:t> </a:t>
          </a:r>
          <a:r>
            <a:rPr lang="en-US" b="0" i="0" dirty="0" err="1" smtClean="0"/>
            <a:t>dicapai</a:t>
          </a:r>
          <a:r>
            <a:rPr lang="en-US" b="0" i="0" dirty="0" smtClean="0"/>
            <a:t> </a:t>
          </a:r>
          <a:r>
            <a:rPr lang="en-US" b="0" i="0" dirty="0" err="1" smtClean="0"/>
            <a:t>manajemen</a:t>
          </a:r>
          <a:endParaRPr lang="en-US" dirty="0"/>
        </a:p>
      </dgm:t>
    </dgm:pt>
    <dgm:pt modelId="{E1D4EB30-9A16-4A87-8976-1E1C134D5C9E}" type="parTrans" cxnId="{3207FC3C-086F-4F48-9162-7B2AA54AE15E}">
      <dgm:prSet/>
      <dgm:spPr/>
      <dgm:t>
        <a:bodyPr/>
        <a:lstStyle/>
        <a:p>
          <a:endParaRPr lang="en-US"/>
        </a:p>
      </dgm:t>
    </dgm:pt>
    <dgm:pt modelId="{D0BDAEF0-C6FE-483D-8149-17B2922FC12C}" type="sibTrans" cxnId="{3207FC3C-086F-4F48-9162-7B2AA54AE15E}">
      <dgm:prSet/>
      <dgm:spPr/>
      <dgm:t>
        <a:bodyPr/>
        <a:lstStyle/>
        <a:p>
          <a:endParaRPr lang="en-US"/>
        </a:p>
      </dgm:t>
    </dgm:pt>
    <dgm:pt modelId="{7B9EB456-BF4C-4D01-896E-AC2E4402CAA6}">
      <dgm:prSet phldrT="[Text]"/>
      <dgm:spPr/>
      <dgm:t>
        <a:bodyPr/>
        <a:lstStyle/>
        <a:p>
          <a:r>
            <a:rPr lang="en-ID" dirty="0" smtClean="0"/>
            <a:t>2</a:t>
          </a:r>
          <a:endParaRPr lang="en-US" dirty="0"/>
        </a:p>
      </dgm:t>
    </dgm:pt>
    <dgm:pt modelId="{7D6F0385-D018-4CC8-97FA-1BE212F63EB9}" type="parTrans" cxnId="{15AE2DC2-D28F-4FC9-AC72-B34E327781A6}">
      <dgm:prSet/>
      <dgm:spPr/>
      <dgm:t>
        <a:bodyPr/>
        <a:lstStyle/>
        <a:p>
          <a:endParaRPr lang="en-US"/>
        </a:p>
      </dgm:t>
    </dgm:pt>
    <dgm:pt modelId="{9B22D8D7-9E49-424C-A653-8D67802C3B4D}" type="sibTrans" cxnId="{15AE2DC2-D28F-4FC9-AC72-B34E327781A6}">
      <dgm:prSet/>
      <dgm:spPr/>
      <dgm:t>
        <a:bodyPr/>
        <a:lstStyle/>
        <a:p>
          <a:endParaRPr lang="en-US"/>
        </a:p>
      </dgm:t>
    </dgm:pt>
    <dgm:pt modelId="{F4EA496A-DF96-4E9B-82B6-83F707134FFB}">
      <dgm:prSet phldrT="[Text]"/>
      <dgm:spPr/>
      <dgm:t>
        <a:bodyPr/>
        <a:lstStyle/>
        <a:p>
          <a:r>
            <a:rPr lang="en-US" b="0" i="0" dirty="0" err="1" smtClean="0"/>
            <a:t>Untuk</a:t>
          </a:r>
          <a:r>
            <a:rPr lang="en-US" b="0" i="0" dirty="0" smtClean="0"/>
            <a:t> </a:t>
          </a:r>
          <a:r>
            <a:rPr lang="en-US" b="0" i="0" dirty="0" err="1" smtClean="0"/>
            <a:t>mengkomunikasikan</a:t>
          </a:r>
          <a:r>
            <a:rPr lang="en-US" b="0" i="0" dirty="0" smtClean="0"/>
            <a:t> </a:t>
          </a:r>
          <a:r>
            <a:rPr lang="en-US" b="0" i="0" dirty="0" err="1" smtClean="0"/>
            <a:t>harapan</a:t>
          </a:r>
          <a:r>
            <a:rPr lang="en-US" b="0" i="0" dirty="0" smtClean="0"/>
            <a:t> </a:t>
          </a:r>
          <a:r>
            <a:rPr lang="en-US" b="0" i="0" dirty="0" err="1" smtClean="0"/>
            <a:t>manajemen</a:t>
          </a:r>
          <a:r>
            <a:rPr lang="en-US" b="0" i="0" dirty="0" smtClean="0"/>
            <a:t> </a:t>
          </a:r>
          <a:r>
            <a:rPr lang="en-US" b="0" i="0" dirty="0" err="1" smtClean="0"/>
            <a:t>kepada</a:t>
          </a:r>
          <a:r>
            <a:rPr lang="en-US" b="0" i="0" dirty="0" smtClean="0"/>
            <a:t> </a:t>
          </a:r>
          <a:r>
            <a:rPr lang="en-US" b="0" i="0" dirty="0" err="1" smtClean="0"/>
            <a:t>pihak-pihak</a:t>
          </a:r>
          <a:r>
            <a:rPr lang="en-US" b="0" i="0" dirty="0" smtClean="0"/>
            <a:t> </a:t>
          </a:r>
          <a:r>
            <a:rPr lang="en-US" b="0" i="0" dirty="0" err="1" smtClean="0"/>
            <a:t>terkait</a:t>
          </a:r>
          <a:r>
            <a:rPr lang="en-US" b="0" i="0" dirty="0" smtClean="0"/>
            <a:t> </a:t>
          </a:r>
          <a:r>
            <a:rPr lang="en-US" b="0" i="0" dirty="0" err="1" smtClean="0"/>
            <a:t>sehingga</a:t>
          </a:r>
          <a:r>
            <a:rPr lang="en-US" b="0" i="0" dirty="0" smtClean="0"/>
            <a:t> </a:t>
          </a:r>
          <a:r>
            <a:rPr lang="en-US" b="0" i="0" dirty="0" err="1" smtClean="0"/>
            <a:t>anggaran</a:t>
          </a:r>
          <a:r>
            <a:rPr lang="en-US" b="0" i="0" dirty="0" smtClean="0"/>
            <a:t> </a:t>
          </a:r>
          <a:r>
            <a:rPr lang="en-US" b="0" i="0" dirty="0" err="1" smtClean="0"/>
            <a:t>dimengerti</a:t>
          </a:r>
          <a:r>
            <a:rPr lang="en-US" b="0" i="0" dirty="0" smtClean="0"/>
            <a:t>, </a:t>
          </a:r>
          <a:r>
            <a:rPr lang="en-US" b="0" i="0" dirty="0" err="1" smtClean="0"/>
            <a:t>didukung</a:t>
          </a:r>
          <a:r>
            <a:rPr lang="en-US" b="0" i="0" dirty="0" smtClean="0"/>
            <a:t>, </a:t>
          </a:r>
          <a:r>
            <a:rPr lang="en-US" b="0" i="0" dirty="0" err="1" smtClean="0"/>
            <a:t>dan</a:t>
          </a:r>
          <a:r>
            <a:rPr lang="en-US" b="0" i="0" dirty="0" smtClean="0"/>
            <a:t> </a:t>
          </a:r>
          <a:r>
            <a:rPr lang="en-US" b="0" i="0" dirty="0" err="1" smtClean="0"/>
            <a:t>dilaksanakan</a:t>
          </a:r>
          <a:r>
            <a:rPr lang="en-US" b="0" i="0" dirty="0" smtClean="0"/>
            <a:t>.</a:t>
          </a:r>
          <a:endParaRPr lang="en-US" dirty="0"/>
        </a:p>
      </dgm:t>
    </dgm:pt>
    <dgm:pt modelId="{A5D16D80-C70F-4929-8202-93D6A5A9A86F}" type="parTrans" cxnId="{42FEB399-E5A6-4F35-AA17-453AAEF7E5E6}">
      <dgm:prSet/>
      <dgm:spPr/>
      <dgm:t>
        <a:bodyPr/>
        <a:lstStyle/>
        <a:p>
          <a:endParaRPr lang="en-US"/>
        </a:p>
      </dgm:t>
    </dgm:pt>
    <dgm:pt modelId="{256D2F1F-7EFE-4BF3-8088-C0FA070F340A}" type="sibTrans" cxnId="{42FEB399-E5A6-4F35-AA17-453AAEF7E5E6}">
      <dgm:prSet/>
      <dgm:spPr/>
      <dgm:t>
        <a:bodyPr/>
        <a:lstStyle/>
        <a:p>
          <a:endParaRPr lang="en-US"/>
        </a:p>
      </dgm:t>
    </dgm:pt>
    <dgm:pt modelId="{8EFEB430-C359-49DD-9D5E-0AD431B3EBF8}">
      <dgm:prSet phldrT="[Text]"/>
      <dgm:spPr/>
      <dgm:t>
        <a:bodyPr/>
        <a:lstStyle/>
        <a:p>
          <a:r>
            <a:rPr lang="en-ID" dirty="0" smtClean="0"/>
            <a:t>3</a:t>
          </a:r>
          <a:endParaRPr lang="en-US" dirty="0"/>
        </a:p>
      </dgm:t>
    </dgm:pt>
    <dgm:pt modelId="{DED34686-ACB2-4D23-928F-0FF377C221DC}" type="parTrans" cxnId="{24D3C3CF-FCD8-4A18-BCF0-325F9F426D63}">
      <dgm:prSet/>
      <dgm:spPr/>
      <dgm:t>
        <a:bodyPr/>
        <a:lstStyle/>
        <a:p>
          <a:endParaRPr lang="en-US"/>
        </a:p>
      </dgm:t>
    </dgm:pt>
    <dgm:pt modelId="{8A215538-6C34-49C9-93D7-58D6DC862F38}" type="sibTrans" cxnId="{24D3C3CF-FCD8-4A18-BCF0-325F9F426D63}">
      <dgm:prSet/>
      <dgm:spPr/>
      <dgm:t>
        <a:bodyPr/>
        <a:lstStyle/>
        <a:p>
          <a:endParaRPr lang="en-US"/>
        </a:p>
      </dgm:t>
    </dgm:pt>
    <dgm:pt modelId="{70B45BAA-B01D-44B2-954C-1DAB13106AC6}">
      <dgm:prSet phldrT="[Text]"/>
      <dgm:spPr/>
      <dgm:t>
        <a:bodyPr/>
        <a:lstStyle/>
        <a:p>
          <a:r>
            <a:rPr lang="en-US" b="0" i="0" dirty="0" err="1" smtClean="0"/>
            <a:t>Untuk</a:t>
          </a:r>
          <a:r>
            <a:rPr lang="en-US" b="0" i="0" dirty="0" smtClean="0"/>
            <a:t> </a:t>
          </a:r>
          <a:r>
            <a:rPr lang="en-US" b="0" i="0" dirty="0" err="1" smtClean="0"/>
            <a:t>menyediakan</a:t>
          </a:r>
          <a:r>
            <a:rPr lang="en-US" b="0" i="0" dirty="0" smtClean="0"/>
            <a:t> </a:t>
          </a:r>
          <a:r>
            <a:rPr lang="en-US" b="0" i="0" dirty="0" err="1" smtClean="0"/>
            <a:t>rencana</a:t>
          </a:r>
          <a:r>
            <a:rPr lang="en-US" b="0" i="0" dirty="0" smtClean="0"/>
            <a:t> </a:t>
          </a:r>
          <a:r>
            <a:rPr lang="en-US" b="0" i="0" dirty="0" err="1" smtClean="0"/>
            <a:t>terinci</a:t>
          </a:r>
          <a:r>
            <a:rPr lang="en-US" b="0" i="0" dirty="0" smtClean="0"/>
            <a:t> </a:t>
          </a:r>
          <a:r>
            <a:rPr lang="en-US" b="0" i="0" dirty="0" err="1" smtClean="0"/>
            <a:t>mengenai</a:t>
          </a:r>
          <a:r>
            <a:rPr lang="en-US" b="0" i="0" dirty="0" smtClean="0"/>
            <a:t> </a:t>
          </a:r>
          <a:r>
            <a:rPr lang="en-US" b="0" i="0" dirty="0" err="1" smtClean="0"/>
            <a:t>aktivitas</a:t>
          </a:r>
          <a:r>
            <a:rPr lang="en-US" b="0" i="0" dirty="0" smtClean="0"/>
            <a:t> </a:t>
          </a:r>
          <a:r>
            <a:rPr lang="en-US" b="0" i="0" dirty="0" err="1" smtClean="0"/>
            <a:t>dengan</a:t>
          </a:r>
          <a:r>
            <a:rPr lang="en-US" b="0" i="0" dirty="0" smtClean="0"/>
            <a:t> </a:t>
          </a:r>
          <a:r>
            <a:rPr lang="en-US" b="0" i="0" dirty="0" err="1" smtClean="0"/>
            <a:t>maksud</a:t>
          </a:r>
          <a:r>
            <a:rPr lang="en-US" b="0" i="0" dirty="0" smtClean="0"/>
            <a:t> </a:t>
          </a:r>
          <a:r>
            <a:rPr lang="en-US" b="0" i="0" dirty="0" err="1" smtClean="0"/>
            <a:t>mengurangi</a:t>
          </a:r>
          <a:r>
            <a:rPr lang="en-US" b="0" i="0" dirty="0" smtClean="0"/>
            <a:t> </a:t>
          </a:r>
          <a:r>
            <a:rPr lang="en-US" b="0" i="0" dirty="0" err="1" smtClean="0"/>
            <a:t>ketidakpastian</a:t>
          </a:r>
          <a:r>
            <a:rPr lang="en-US" b="0" i="0" dirty="0" smtClean="0"/>
            <a:t> </a:t>
          </a:r>
          <a:r>
            <a:rPr lang="en-US" b="0" i="0" dirty="0" err="1" smtClean="0"/>
            <a:t>dan</a:t>
          </a:r>
          <a:r>
            <a:rPr lang="en-US" b="0" i="0" dirty="0" smtClean="0"/>
            <a:t> </a:t>
          </a:r>
          <a:r>
            <a:rPr lang="en-US" b="0" i="0" dirty="0" err="1" smtClean="0"/>
            <a:t>memberikan</a:t>
          </a:r>
          <a:r>
            <a:rPr lang="en-US" b="0" i="0" dirty="0" smtClean="0"/>
            <a:t> </a:t>
          </a:r>
          <a:r>
            <a:rPr lang="en-US" b="0" i="0" dirty="0" err="1" smtClean="0"/>
            <a:t>pengarahan</a:t>
          </a:r>
          <a:r>
            <a:rPr lang="en-US" b="0" i="0" dirty="0" smtClean="0"/>
            <a:t> yang </a:t>
          </a:r>
          <a:r>
            <a:rPr lang="en-US" b="0" i="0" dirty="0" err="1" smtClean="0"/>
            <a:t>jelas</a:t>
          </a:r>
          <a:r>
            <a:rPr lang="en-US" b="0" i="0" dirty="0" smtClean="0"/>
            <a:t> </a:t>
          </a:r>
          <a:r>
            <a:rPr lang="en-US" b="0" i="0" dirty="0" err="1" smtClean="0"/>
            <a:t>bagi</a:t>
          </a:r>
          <a:r>
            <a:rPr lang="en-US" b="0" i="0" dirty="0" smtClean="0"/>
            <a:t> </a:t>
          </a:r>
          <a:r>
            <a:rPr lang="en-US" b="0" i="0" dirty="0" err="1" smtClean="0"/>
            <a:t>individu</a:t>
          </a:r>
          <a:r>
            <a:rPr lang="en-US" b="0" i="0" dirty="0" smtClean="0"/>
            <a:t> </a:t>
          </a:r>
          <a:r>
            <a:rPr lang="en-US" b="0" i="0" dirty="0" err="1" smtClean="0"/>
            <a:t>dan</a:t>
          </a:r>
          <a:r>
            <a:rPr lang="en-US" b="0" i="0" dirty="0" smtClean="0"/>
            <a:t> </a:t>
          </a:r>
          <a:r>
            <a:rPr lang="en-US" b="0" i="0" dirty="0" err="1" smtClean="0"/>
            <a:t>kelompok</a:t>
          </a:r>
          <a:r>
            <a:rPr lang="en-US" b="0" i="0" dirty="0" smtClean="0"/>
            <a:t>  </a:t>
          </a:r>
          <a:r>
            <a:rPr lang="en-US" b="0" i="0" dirty="0" err="1" smtClean="0"/>
            <a:t>dalam</a:t>
          </a:r>
          <a:r>
            <a:rPr lang="en-US" b="0" i="0" dirty="0" smtClean="0"/>
            <a:t> </a:t>
          </a:r>
          <a:r>
            <a:rPr lang="en-US" b="0" i="0" dirty="0" err="1" smtClean="0"/>
            <a:t>upaya</a:t>
          </a:r>
          <a:r>
            <a:rPr lang="en-US" b="0" i="0" dirty="0" smtClean="0"/>
            <a:t> </a:t>
          </a:r>
          <a:r>
            <a:rPr lang="en-US" b="0" i="0" dirty="0" err="1" smtClean="0"/>
            <a:t>mencapai</a:t>
          </a:r>
          <a:r>
            <a:rPr lang="en-US" b="0" i="0" dirty="0" smtClean="0"/>
            <a:t> </a:t>
          </a:r>
          <a:r>
            <a:rPr lang="en-US" b="0" i="0" dirty="0" err="1" smtClean="0"/>
            <a:t>tujuan</a:t>
          </a:r>
          <a:r>
            <a:rPr lang="en-US" b="0" i="0" dirty="0" smtClean="0"/>
            <a:t> </a:t>
          </a:r>
          <a:r>
            <a:rPr lang="en-US" b="0" i="0" dirty="0" err="1" smtClean="0"/>
            <a:t>perusahaan</a:t>
          </a:r>
          <a:endParaRPr lang="en-US" dirty="0"/>
        </a:p>
      </dgm:t>
    </dgm:pt>
    <dgm:pt modelId="{DE3EAD5E-5FE5-4DE1-9054-C271EC409BC8}" type="parTrans" cxnId="{322215A4-1D57-41CD-BF27-D65238756242}">
      <dgm:prSet/>
      <dgm:spPr/>
      <dgm:t>
        <a:bodyPr/>
        <a:lstStyle/>
        <a:p>
          <a:endParaRPr lang="en-US"/>
        </a:p>
      </dgm:t>
    </dgm:pt>
    <dgm:pt modelId="{B0032828-A6AB-4597-B27D-4561316DA1E5}" type="sibTrans" cxnId="{322215A4-1D57-41CD-BF27-D65238756242}">
      <dgm:prSet/>
      <dgm:spPr/>
      <dgm:t>
        <a:bodyPr/>
        <a:lstStyle/>
        <a:p>
          <a:endParaRPr lang="en-US"/>
        </a:p>
      </dgm:t>
    </dgm:pt>
    <dgm:pt modelId="{B137D547-6937-4566-8A78-AD96524711F0}">
      <dgm:prSet phldrT="[Text]"/>
      <dgm:spPr/>
      <dgm:t>
        <a:bodyPr/>
        <a:lstStyle/>
        <a:p>
          <a:r>
            <a:rPr lang="en-US" b="0" i="0" smtClean="0"/>
            <a:t>Untuk mengkoordinasikan cara/metode yang akan ditempuh dalam rangka memaksimalkan sumber daya.</a:t>
          </a:r>
          <a:endParaRPr lang="en-US" dirty="0"/>
        </a:p>
      </dgm:t>
    </dgm:pt>
    <dgm:pt modelId="{E2A26A95-38A6-431D-B19A-A5602F7BA1DA}" type="parTrans" cxnId="{7477415B-4FAC-4E57-900F-900EE725522A}">
      <dgm:prSet/>
      <dgm:spPr/>
      <dgm:t>
        <a:bodyPr/>
        <a:lstStyle/>
        <a:p>
          <a:endParaRPr lang="en-US"/>
        </a:p>
      </dgm:t>
    </dgm:pt>
    <dgm:pt modelId="{FC2DD448-ECC8-4A1A-B6B4-649555347BF2}" type="sibTrans" cxnId="{7477415B-4FAC-4E57-900F-900EE725522A}">
      <dgm:prSet/>
      <dgm:spPr/>
      <dgm:t>
        <a:bodyPr/>
        <a:lstStyle/>
        <a:p>
          <a:endParaRPr lang="en-US"/>
        </a:p>
      </dgm:t>
    </dgm:pt>
    <dgm:pt modelId="{71E4EDF1-2757-4125-BFFC-8F33615FFE8B}">
      <dgm:prSet phldrT="[Text]"/>
      <dgm:spPr/>
      <dgm:t>
        <a:bodyPr/>
        <a:lstStyle/>
        <a:p>
          <a:r>
            <a:rPr lang="en-ID" dirty="0" smtClean="0"/>
            <a:t>4</a:t>
          </a:r>
          <a:endParaRPr lang="en-US" dirty="0"/>
        </a:p>
      </dgm:t>
    </dgm:pt>
    <dgm:pt modelId="{659569A7-4CD5-4C23-8CFA-8C7CD21F8530}" type="parTrans" cxnId="{5E8A2703-0E0B-42C4-BFE4-63B5E7362241}">
      <dgm:prSet/>
      <dgm:spPr/>
      <dgm:t>
        <a:bodyPr/>
        <a:lstStyle/>
        <a:p>
          <a:endParaRPr lang="en-US"/>
        </a:p>
      </dgm:t>
    </dgm:pt>
    <dgm:pt modelId="{A6A61E65-D5EF-4730-A4EF-D5AB2BC569A3}" type="sibTrans" cxnId="{5E8A2703-0E0B-42C4-BFE4-63B5E7362241}">
      <dgm:prSet/>
      <dgm:spPr/>
      <dgm:t>
        <a:bodyPr/>
        <a:lstStyle/>
        <a:p>
          <a:endParaRPr lang="en-US"/>
        </a:p>
      </dgm:t>
    </dgm:pt>
    <dgm:pt modelId="{04B0A2D0-B074-40E4-8048-2C48AD82871D}">
      <dgm:prSet phldrT="[Text]"/>
      <dgm:spPr/>
      <dgm:t>
        <a:bodyPr/>
        <a:lstStyle/>
        <a:p>
          <a:r>
            <a:rPr lang="sv-SE" b="0" i="0" dirty="0" smtClean="0"/>
            <a:t>Untuk menyediakan alat pengukur dan mengendalikan kinerja individu dan kelompok, serta menyediakan informasi yang mendasari perlu-tidaknya tindakan koreksi</a:t>
          </a:r>
          <a:endParaRPr lang="en-US" dirty="0"/>
        </a:p>
      </dgm:t>
    </dgm:pt>
    <dgm:pt modelId="{BBE5E0B0-C90B-4D91-A394-B37A9CB5B6F9}" type="parTrans" cxnId="{10E6EB18-350D-46DC-8236-ED0892B49E69}">
      <dgm:prSet/>
      <dgm:spPr/>
      <dgm:t>
        <a:bodyPr/>
        <a:lstStyle/>
        <a:p>
          <a:endParaRPr lang="en-US"/>
        </a:p>
      </dgm:t>
    </dgm:pt>
    <dgm:pt modelId="{8B158747-BEE1-4901-A3AE-1E97D0EB4B82}" type="sibTrans" cxnId="{10E6EB18-350D-46DC-8236-ED0892B49E69}">
      <dgm:prSet/>
      <dgm:spPr/>
      <dgm:t>
        <a:bodyPr/>
        <a:lstStyle/>
        <a:p>
          <a:endParaRPr lang="en-US"/>
        </a:p>
      </dgm:t>
    </dgm:pt>
    <dgm:pt modelId="{86F6A663-FE8B-4DE0-8E1F-BF9CA2C78781}">
      <dgm:prSet phldrT="[Text]"/>
      <dgm:spPr/>
      <dgm:t>
        <a:bodyPr/>
        <a:lstStyle/>
        <a:p>
          <a:r>
            <a:rPr lang="en-ID" dirty="0" smtClean="0"/>
            <a:t>5</a:t>
          </a:r>
          <a:endParaRPr lang="en-US" dirty="0"/>
        </a:p>
      </dgm:t>
    </dgm:pt>
    <dgm:pt modelId="{1604A9AB-F42B-4D1B-93F3-745B64128294}" type="parTrans" cxnId="{C1A57344-4642-432C-A07F-DD0546E2B8E8}">
      <dgm:prSet/>
      <dgm:spPr/>
      <dgm:t>
        <a:bodyPr/>
        <a:lstStyle/>
        <a:p>
          <a:endParaRPr lang="en-US"/>
        </a:p>
      </dgm:t>
    </dgm:pt>
    <dgm:pt modelId="{2B0AE9CF-4B76-4A5E-987E-F1A6C2003552}" type="sibTrans" cxnId="{C1A57344-4642-432C-A07F-DD0546E2B8E8}">
      <dgm:prSet/>
      <dgm:spPr/>
      <dgm:t>
        <a:bodyPr/>
        <a:lstStyle/>
        <a:p>
          <a:endParaRPr lang="en-US"/>
        </a:p>
      </dgm:t>
    </dgm:pt>
    <dgm:pt modelId="{51456B9C-16EC-48E2-842F-99F48E0DA3A4}" type="pres">
      <dgm:prSet presAssocID="{428704E4-2A2A-4E94-89B9-EE6F8DC07D0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9F5BA9-80CC-4FD3-9CAD-499055F676A2}" type="pres">
      <dgm:prSet presAssocID="{B0F1D405-3E38-445A-8E7D-0621DF1F0893}" presName="composite" presStyleCnt="0"/>
      <dgm:spPr/>
      <dgm:t>
        <a:bodyPr/>
        <a:lstStyle/>
        <a:p>
          <a:endParaRPr lang="en-US"/>
        </a:p>
      </dgm:t>
    </dgm:pt>
    <dgm:pt modelId="{E79F9DE9-9ACD-4A84-B8F1-70529F7CF490}" type="pres">
      <dgm:prSet presAssocID="{B0F1D405-3E38-445A-8E7D-0621DF1F089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7C2F48-2B57-4413-A3DF-90C6A9A8DFF6}" type="pres">
      <dgm:prSet presAssocID="{B0F1D405-3E38-445A-8E7D-0621DF1F0893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DACFA4-EA14-4836-9EA0-C49AD353BA41}" type="pres">
      <dgm:prSet presAssocID="{19CE6478-7F0E-4144-BB3B-6D9991CF9505}" presName="sp" presStyleCnt="0"/>
      <dgm:spPr/>
      <dgm:t>
        <a:bodyPr/>
        <a:lstStyle/>
        <a:p>
          <a:endParaRPr lang="en-US"/>
        </a:p>
      </dgm:t>
    </dgm:pt>
    <dgm:pt modelId="{F5FAF419-0F20-4986-8CCB-4CEA8B0ED3A1}" type="pres">
      <dgm:prSet presAssocID="{7B9EB456-BF4C-4D01-896E-AC2E4402CAA6}" presName="composite" presStyleCnt="0"/>
      <dgm:spPr/>
      <dgm:t>
        <a:bodyPr/>
        <a:lstStyle/>
        <a:p>
          <a:endParaRPr lang="en-US"/>
        </a:p>
      </dgm:t>
    </dgm:pt>
    <dgm:pt modelId="{1777F0CE-675D-4206-A612-90D74FFBA514}" type="pres">
      <dgm:prSet presAssocID="{7B9EB456-BF4C-4D01-896E-AC2E4402CAA6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7531C6-1D0D-4331-BCDE-ED327B5479BF}" type="pres">
      <dgm:prSet presAssocID="{7B9EB456-BF4C-4D01-896E-AC2E4402CAA6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574BA-0BF5-4D5E-96BF-4B6A338F0ADA}" type="pres">
      <dgm:prSet presAssocID="{9B22D8D7-9E49-424C-A653-8D67802C3B4D}" presName="sp" presStyleCnt="0"/>
      <dgm:spPr/>
      <dgm:t>
        <a:bodyPr/>
        <a:lstStyle/>
        <a:p>
          <a:endParaRPr lang="en-US"/>
        </a:p>
      </dgm:t>
    </dgm:pt>
    <dgm:pt modelId="{CC626FFD-96BA-460D-A2FF-21B9601C0389}" type="pres">
      <dgm:prSet presAssocID="{8EFEB430-C359-49DD-9D5E-0AD431B3EBF8}" presName="composite" presStyleCnt="0"/>
      <dgm:spPr/>
      <dgm:t>
        <a:bodyPr/>
        <a:lstStyle/>
        <a:p>
          <a:endParaRPr lang="en-US"/>
        </a:p>
      </dgm:t>
    </dgm:pt>
    <dgm:pt modelId="{DE9EEB8C-02DD-401D-9C71-65A3863A7754}" type="pres">
      <dgm:prSet presAssocID="{8EFEB430-C359-49DD-9D5E-0AD431B3EBF8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6F5945-E14F-416F-953D-48986791900E}" type="pres">
      <dgm:prSet presAssocID="{8EFEB430-C359-49DD-9D5E-0AD431B3EBF8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B74B18-0C59-4DA2-9136-56BC8E951A95}" type="pres">
      <dgm:prSet presAssocID="{8A215538-6C34-49C9-93D7-58D6DC862F38}" presName="sp" presStyleCnt="0"/>
      <dgm:spPr/>
      <dgm:t>
        <a:bodyPr/>
        <a:lstStyle/>
        <a:p>
          <a:endParaRPr lang="en-US"/>
        </a:p>
      </dgm:t>
    </dgm:pt>
    <dgm:pt modelId="{82C5972A-F27B-4716-9E45-B94595BD22A8}" type="pres">
      <dgm:prSet presAssocID="{71E4EDF1-2757-4125-BFFC-8F33615FFE8B}" presName="composite" presStyleCnt="0"/>
      <dgm:spPr/>
      <dgm:t>
        <a:bodyPr/>
        <a:lstStyle/>
        <a:p>
          <a:endParaRPr lang="en-US"/>
        </a:p>
      </dgm:t>
    </dgm:pt>
    <dgm:pt modelId="{FA2C394A-B960-48EE-A654-B6F8CB4B84FF}" type="pres">
      <dgm:prSet presAssocID="{71E4EDF1-2757-4125-BFFC-8F33615FFE8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B9DD0-77EA-40D5-B3A2-E955E6DF9F3D}" type="pres">
      <dgm:prSet presAssocID="{71E4EDF1-2757-4125-BFFC-8F33615FFE8B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35EF7-32DF-4802-A952-E04183565DBD}" type="pres">
      <dgm:prSet presAssocID="{A6A61E65-D5EF-4730-A4EF-D5AB2BC569A3}" presName="sp" presStyleCnt="0"/>
      <dgm:spPr/>
      <dgm:t>
        <a:bodyPr/>
        <a:lstStyle/>
        <a:p>
          <a:endParaRPr lang="en-US"/>
        </a:p>
      </dgm:t>
    </dgm:pt>
    <dgm:pt modelId="{7BAA068C-B837-49B5-887F-17EF13895281}" type="pres">
      <dgm:prSet presAssocID="{86F6A663-FE8B-4DE0-8E1F-BF9CA2C78781}" presName="composite" presStyleCnt="0"/>
      <dgm:spPr/>
      <dgm:t>
        <a:bodyPr/>
        <a:lstStyle/>
        <a:p>
          <a:endParaRPr lang="en-US"/>
        </a:p>
      </dgm:t>
    </dgm:pt>
    <dgm:pt modelId="{967E272E-226A-4058-9C97-14A75A4AA110}" type="pres">
      <dgm:prSet presAssocID="{86F6A663-FE8B-4DE0-8E1F-BF9CA2C7878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DA717-AD5E-4FAC-B8E3-3A7E707C4F51}" type="pres">
      <dgm:prSet presAssocID="{86F6A663-FE8B-4DE0-8E1F-BF9CA2C7878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77415B-4FAC-4E57-900F-900EE725522A}" srcId="{71E4EDF1-2757-4125-BFFC-8F33615FFE8B}" destId="{B137D547-6937-4566-8A78-AD96524711F0}" srcOrd="0" destOrd="0" parTransId="{E2A26A95-38A6-431D-B19A-A5602F7BA1DA}" sibTransId="{FC2DD448-ECC8-4A1A-B6B4-649555347BF2}"/>
    <dgm:cxn modelId="{B780287D-4C8C-4B4A-B47F-F1511E07504F}" type="presOf" srcId="{71E4EDF1-2757-4125-BFFC-8F33615FFE8B}" destId="{FA2C394A-B960-48EE-A654-B6F8CB4B84FF}" srcOrd="0" destOrd="0" presId="urn:microsoft.com/office/officeart/2005/8/layout/chevron2"/>
    <dgm:cxn modelId="{24D3C3CF-FCD8-4A18-BCF0-325F9F426D63}" srcId="{428704E4-2A2A-4E94-89B9-EE6F8DC07D04}" destId="{8EFEB430-C359-49DD-9D5E-0AD431B3EBF8}" srcOrd="2" destOrd="0" parTransId="{DED34686-ACB2-4D23-928F-0FF377C221DC}" sibTransId="{8A215538-6C34-49C9-93D7-58D6DC862F38}"/>
    <dgm:cxn modelId="{15AE2DC2-D28F-4FC9-AC72-B34E327781A6}" srcId="{428704E4-2A2A-4E94-89B9-EE6F8DC07D04}" destId="{7B9EB456-BF4C-4D01-896E-AC2E4402CAA6}" srcOrd="1" destOrd="0" parTransId="{7D6F0385-D018-4CC8-97FA-1BE212F63EB9}" sibTransId="{9B22D8D7-9E49-424C-A653-8D67802C3B4D}"/>
    <dgm:cxn modelId="{BE2393D3-3895-4DC3-94F7-82AD0F8C59FA}" type="presOf" srcId="{428704E4-2A2A-4E94-89B9-EE6F8DC07D04}" destId="{51456B9C-16EC-48E2-842F-99F48E0DA3A4}" srcOrd="0" destOrd="0" presId="urn:microsoft.com/office/officeart/2005/8/layout/chevron2"/>
    <dgm:cxn modelId="{6331E8E7-1B06-4470-BA34-D91363AC81D1}" type="presOf" srcId="{7B9EB456-BF4C-4D01-896E-AC2E4402CAA6}" destId="{1777F0CE-675D-4206-A612-90D74FFBA514}" srcOrd="0" destOrd="0" presId="urn:microsoft.com/office/officeart/2005/8/layout/chevron2"/>
    <dgm:cxn modelId="{C1A57344-4642-432C-A07F-DD0546E2B8E8}" srcId="{428704E4-2A2A-4E94-89B9-EE6F8DC07D04}" destId="{86F6A663-FE8B-4DE0-8E1F-BF9CA2C78781}" srcOrd="4" destOrd="0" parTransId="{1604A9AB-F42B-4D1B-93F3-745B64128294}" sibTransId="{2B0AE9CF-4B76-4A5E-987E-F1A6C2003552}"/>
    <dgm:cxn modelId="{3207FC3C-086F-4F48-9162-7B2AA54AE15E}" srcId="{B0F1D405-3E38-445A-8E7D-0621DF1F0893}" destId="{C4E5B0FA-DEE4-4A54-BCEE-48FB8F9518C5}" srcOrd="0" destOrd="0" parTransId="{E1D4EB30-9A16-4A87-8976-1E1C134D5C9E}" sibTransId="{D0BDAEF0-C6FE-483D-8149-17B2922FC12C}"/>
    <dgm:cxn modelId="{5E8A2703-0E0B-42C4-BFE4-63B5E7362241}" srcId="{428704E4-2A2A-4E94-89B9-EE6F8DC07D04}" destId="{71E4EDF1-2757-4125-BFFC-8F33615FFE8B}" srcOrd="3" destOrd="0" parTransId="{659569A7-4CD5-4C23-8CFA-8C7CD21F8530}" sibTransId="{A6A61E65-D5EF-4730-A4EF-D5AB2BC569A3}"/>
    <dgm:cxn modelId="{78105DB1-DC0E-4272-BF5E-9C0BF2F090DA}" type="presOf" srcId="{B137D547-6937-4566-8A78-AD96524711F0}" destId="{94BB9DD0-77EA-40D5-B3A2-E955E6DF9F3D}" srcOrd="0" destOrd="0" presId="urn:microsoft.com/office/officeart/2005/8/layout/chevron2"/>
    <dgm:cxn modelId="{0EC47D99-780D-4CFE-8684-D2D603E2E689}" type="presOf" srcId="{70B45BAA-B01D-44B2-954C-1DAB13106AC6}" destId="{B56F5945-E14F-416F-953D-48986791900E}" srcOrd="0" destOrd="0" presId="urn:microsoft.com/office/officeart/2005/8/layout/chevron2"/>
    <dgm:cxn modelId="{AF7577DB-7F87-46C8-A9EA-99407BCFD237}" type="presOf" srcId="{86F6A663-FE8B-4DE0-8E1F-BF9CA2C78781}" destId="{967E272E-226A-4058-9C97-14A75A4AA110}" srcOrd="0" destOrd="0" presId="urn:microsoft.com/office/officeart/2005/8/layout/chevron2"/>
    <dgm:cxn modelId="{71AF3E3B-30E7-48B8-A6A0-CEC9C0E25A15}" type="presOf" srcId="{8EFEB430-C359-49DD-9D5E-0AD431B3EBF8}" destId="{DE9EEB8C-02DD-401D-9C71-65A3863A7754}" srcOrd="0" destOrd="0" presId="urn:microsoft.com/office/officeart/2005/8/layout/chevron2"/>
    <dgm:cxn modelId="{322215A4-1D57-41CD-BF27-D65238756242}" srcId="{8EFEB430-C359-49DD-9D5E-0AD431B3EBF8}" destId="{70B45BAA-B01D-44B2-954C-1DAB13106AC6}" srcOrd="0" destOrd="0" parTransId="{DE3EAD5E-5FE5-4DE1-9054-C271EC409BC8}" sibTransId="{B0032828-A6AB-4597-B27D-4561316DA1E5}"/>
    <dgm:cxn modelId="{A9D8D2CE-1A7B-4F48-ACFE-AB1BB451B4D6}" type="presOf" srcId="{B0F1D405-3E38-445A-8E7D-0621DF1F0893}" destId="{E79F9DE9-9ACD-4A84-B8F1-70529F7CF490}" srcOrd="0" destOrd="0" presId="urn:microsoft.com/office/officeart/2005/8/layout/chevron2"/>
    <dgm:cxn modelId="{88F6BE93-5B84-4FC2-B28C-2BF82543ED32}" type="presOf" srcId="{04B0A2D0-B074-40E4-8048-2C48AD82871D}" destId="{FABDA717-AD5E-4FAC-B8E3-3A7E707C4F51}" srcOrd="0" destOrd="0" presId="urn:microsoft.com/office/officeart/2005/8/layout/chevron2"/>
    <dgm:cxn modelId="{3CC9D431-C476-4769-88B0-5C3152A79B33}" type="presOf" srcId="{C4E5B0FA-DEE4-4A54-BCEE-48FB8F9518C5}" destId="{F87C2F48-2B57-4413-A3DF-90C6A9A8DFF6}" srcOrd="0" destOrd="0" presId="urn:microsoft.com/office/officeart/2005/8/layout/chevron2"/>
    <dgm:cxn modelId="{42FEB399-E5A6-4F35-AA17-453AAEF7E5E6}" srcId="{7B9EB456-BF4C-4D01-896E-AC2E4402CAA6}" destId="{F4EA496A-DF96-4E9B-82B6-83F707134FFB}" srcOrd="0" destOrd="0" parTransId="{A5D16D80-C70F-4929-8202-93D6A5A9A86F}" sibTransId="{256D2F1F-7EFE-4BF3-8088-C0FA070F340A}"/>
    <dgm:cxn modelId="{55A987C6-6A27-4FAD-BD2F-1D8539DD724C}" srcId="{428704E4-2A2A-4E94-89B9-EE6F8DC07D04}" destId="{B0F1D405-3E38-445A-8E7D-0621DF1F0893}" srcOrd="0" destOrd="0" parTransId="{A7F91970-6293-4B57-B1B6-E5C44950053C}" sibTransId="{19CE6478-7F0E-4144-BB3B-6D9991CF9505}"/>
    <dgm:cxn modelId="{FF6B3D42-48A2-4AA8-9DDA-D933969923D0}" type="presOf" srcId="{F4EA496A-DF96-4E9B-82B6-83F707134FFB}" destId="{2A7531C6-1D0D-4331-BCDE-ED327B5479BF}" srcOrd="0" destOrd="0" presId="urn:microsoft.com/office/officeart/2005/8/layout/chevron2"/>
    <dgm:cxn modelId="{10E6EB18-350D-46DC-8236-ED0892B49E69}" srcId="{86F6A663-FE8B-4DE0-8E1F-BF9CA2C78781}" destId="{04B0A2D0-B074-40E4-8048-2C48AD82871D}" srcOrd="0" destOrd="0" parTransId="{BBE5E0B0-C90B-4D91-A394-B37A9CB5B6F9}" sibTransId="{8B158747-BEE1-4901-A3AE-1E97D0EB4B82}"/>
    <dgm:cxn modelId="{D2AC58B1-4DBA-471E-A631-C9CB03D41FDC}" type="presParOf" srcId="{51456B9C-16EC-48E2-842F-99F48E0DA3A4}" destId="{EF9F5BA9-80CC-4FD3-9CAD-499055F676A2}" srcOrd="0" destOrd="0" presId="urn:microsoft.com/office/officeart/2005/8/layout/chevron2"/>
    <dgm:cxn modelId="{50354094-39FD-4E6D-B3CC-20B5C31A57ED}" type="presParOf" srcId="{EF9F5BA9-80CC-4FD3-9CAD-499055F676A2}" destId="{E79F9DE9-9ACD-4A84-B8F1-70529F7CF490}" srcOrd="0" destOrd="0" presId="urn:microsoft.com/office/officeart/2005/8/layout/chevron2"/>
    <dgm:cxn modelId="{54AC1664-D5F1-4C18-BDDA-3F7CF59A9031}" type="presParOf" srcId="{EF9F5BA9-80CC-4FD3-9CAD-499055F676A2}" destId="{F87C2F48-2B57-4413-A3DF-90C6A9A8DFF6}" srcOrd="1" destOrd="0" presId="urn:microsoft.com/office/officeart/2005/8/layout/chevron2"/>
    <dgm:cxn modelId="{3A4958FD-2B32-4F25-A783-531C09783862}" type="presParOf" srcId="{51456B9C-16EC-48E2-842F-99F48E0DA3A4}" destId="{83DACFA4-EA14-4836-9EA0-C49AD353BA41}" srcOrd="1" destOrd="0" presId="urn:microsoft.com/office/officeart/2005/8/layout/chevron2"/>
    <dgm:cxn modelId="{E0AB733E-C768-4592-B16F-07DF767E89DD}" type="presParOf" srcId="{51456B9C-16EC-48E2-842F-99F48E0DA3A4}" destId="{F5FAF419-0F20-4986-8CCB-4CEA8B0ED3A1}" srcOrd="2" destOrd="0" presId="urn:microsoft.com/office/officeart/2005/8/layout/chevron2"/>
    <dgm:cxn modelId="{00E62371-BEEF-4425-B414-80D324E964EA}" type="presParOf" srcId="{F5FAF419-0F20-4986-8CCB-4CEA8B0ED3A1}" destId="{1777F0CE-675D-4206-A612-90D74FFBA514}" srcOrd="0" destOrd="0" presId="urn:microsoft.com/office/officeart/2005/8/layout/chevron2"/>
    <dgm:cxn modelId="{21D9C2B5-A2EC-4281-994A-C64FA7D5782A}" type="presParOf" srcId="{F5FAF419-0F20-4986-8CCB-4CEA8B0ED3A1}" destId="{2A7531C6-1D0D-4331-BCDE-ED327B5479BF}" srcOrd="1" destOrd="0" presId="urn:microsoft.com/office/officeart/2005/8/layout/chevron2"/>
    <dgm:cxn modelId="{6A88948C-0520-4075-BD04-0CA3221CB970}" type="presParOf" srcId="{51456B9C-16EC-48E2-842F-99F48E0DA3A4}" destId="{ADB574BA-0BF5-4D5E-96BF-4B6A338F0ADA}" srcOrd="3" destOrd="0" presId="urn:microsoft.com/office/officeart/2005/8/layout/chevron2"/>
    <dgm:cxn modelId="{C933C8F5-845B-42BF-988A-0DFC39F098E9}" type="presParOf" srcId="{51456B9C-16EC-48E2-842F-99F48E0DA3A4}" destId="{CC626FFD-96BA-460D-A2FF-21B9601C0389}" srcOrd="4" destOrd="0" presId="urn:microsoft.com/office/officeart/2005/8/layout/chevron2"/>
    <dgm:cxn modelId="{F84ECB15-84C9-4592-9560-36CA08023B11}" type="presParOf" srcId="{CC626FFD-96BA-460D-A2FF-21B9601C0389}" destId="{DE9EEB8C-02DD-401D-9C71-65A3863A7754}" srcOrd="0" destOrd="0" presId="urn:microsoft.com/office/officeart/2005/8/layout/chevron2"/>
    <dgm:cxn modelId="{A74355AE-92AB-4FB3-969F-FE0A91E8DFC5}" type="presParOf" srcId="{CC626FFD-96BA-460D-A2FF-21B9601C0389}" destId="{B56F5945-E14F-416F-953D-48986791900E}" srcOrd="1" destOrd="0" presId="urn:microsoft.com/office/officeart/2005/8/layout/chevron2"/>
    <dgm:cxn modelId="{0FD8A5AC-F7D5-4A32-A8D2-E0B582B519B3}" type="presParOf" srcId="{51456B9C-16EC-48E2-842F-99F48E0DA3A4}" destId="{FCB74B18-0C59-4DA2-9136-56BC8E951A95}" srcOrd="5" destOrd="0" presId="urn:microsoft.com/office/officeart/2005/8/layout/chevron2"/>
    <dgm:cxn modelId="{00CBD018-79AD-444B-B023-69B94FA06605}" type="presParOf" srcId="{51456B9C-16EC-48E2-842F-99F48E0DA3A4}" destId="{82C5972A-F27B-4716-9E45-B94595BD22A8}" srcOrd="6" destOrd="0" presId="urn:microsoft.com/office/officeart/2005/8/layout/chevron2"/>
    <dgm:cxn modelId="{5FA12E0C-72EE-44C5-88E2-CB6175E2C863}" type="presParOf" srcId="{82C5972A-F27B-4716-9E45-B94595BD22A8}" destId="{FA2C394A-B960-48EE-A654-B6F8CB4B84FF}" srcOrd="0" destOrd="0" presId="urn:microsoft.com/office/officeart/2005/8/layout/chevron2"/>
    <dgm:cxn modelId="{DA7CA900-B424-4F58-B1CD-36045BEA17CB}" type="presParOf" srcId="{82C5972A-F27B-4716-9E45-B94595BD22A8}" destId="{94BB9DD0-77EA-40D5-B3A2-E955E6DF9F3D}" srcOrd="1" destOrd="0" presId="urn:microsoft.com/office/officeart/2005/8/layout/chevron2"/>
    <dgm:cxn modelId="{FC453B59-4190-423F-A7F7-41E98E76CF95}" type="presParOf" srcId="{51456B9C-16EC-48E2-842F-99F48E0DA3A4}" destId="{E6435EF7-32DF-4802-A952-E04183565DBD}" srcOrd="7" destOrd="0" presId="urn:microsoft.com/office/officeart/2005/8/layout/chevron2"/>
    <dgm:cxn modelId="{4CE02962-53E4-4EAD-83D5-DC67919658AB}" type="presParOf" srcId="{51456B9C-16EC-48E2-842F-99F48E0DA3A4}" destId="{7BAA068C-B837-49B5-887F-17EF13895281}" srcOrd="8" destOrd="0" presId="urn:microsoft.com/office/officeart/2005/8/layout/chevron2"/>
    <dgm:cxn modelId="{ED3F2841-CF97-46D9-A276-AEB83305068A}" type="presParOf" srcId="{7BAA068C-B837-49B5-887F-17EF13895281}" destId="{967E272E-226A-4058-9C97-14A75A4AA110}" srcOrd="0" destOrd="0" presId="urn:microsoft.com/office/officeart/2005/8/layout/chevron2"/>
    <dgm:cxn modelId="{5E630625-96BE-4A9C-9548-8C7570A832D8}" type="presParOf" srcId="{7BAA068C-B837-49B5-887F-17EF13895281}" destId="{FABDA717-AD5E-4FAC-B8E3-3A7E707C4F5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EBC271-32B7-424A-80C0-093B2518B79D}" type="doc">
      <dgm:prSet loTypeId="urn:microsoft.com/office/officeart/2005/8/layout/target3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B8E291A5-5E76-4401-847E-219DCE3DFD83}">
      <dgm:prSet phldrT="[Text]"/>
      <dgm:spPr/>
      <dgm:t>
        <a:bodyPr/>
        <a:lstStyle/>
        <a:p>
          <a:r>
            <a:rPr lang="en-ID" dirty="0" err="1" smtClean="0"/>
            <a:t>Kegunaan</a:t>
          </a:r>
          <a:endParaRPr lang="en-US" dirty="0"/>
        </a:p>
      </dgm:t>
    </dgm:pt>
    <dgm:pt modelId="{3B23F161-CAB5-4CCE-BABE-CF750CC588CD}" type="parTrans" cxnId="{B7593B82-5887-4ADB-8B8E-BA897961E7D7}">
      <dgm:prSet/>
      <dgm:spPr/>
      <dgm:t>
        <a:bodyPr/>
        <a:lstStyle/>
        <a:p>
          <a:endParaRPr lang="en-US"/>
        </a:p>
      </dgm:t>
    </dgm:pt>
    <dgm:pt modelId="{41C87A71-6ACA-4D28-B96A-E8180BDCDBAF}" type="sibTrans" cxnId="{B7593B82-5887-4ADB-8B8E-BA897961E7D7}">
      <dgm:prSet/>
      <dgm:spPr/>
      <dgm:t>
        <a:bodyPr/>
        <a:lstStyle/>
        <a:p>
          <a:endParaRPr lang="en-US"/>
        </a:p>
      </dgm:t>
    </dgm:pt>
    <dgm:pt modelId="{C3ADDAED-DE4D-413C-81C3-F1818A0B4D38}">
      <dgm:prSet phldrT="[Text]"/>
      <dgm:spPr/>
      <dgm:t>
        <a:bodyPr/>
        <a:lstStyle/>
        <a:p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rutin</a:t>
          </a:r>
          <a:r>
            <a:rPr lang="en-US" dirty="0" smtClean="0"/>
            <a:t>; </a:t>
          </a:r>
          <a:r>
            <a:rPr lang="sv-SE" dirty="0" smtClean="0"/>
            <a:t>Anggaran rutin adalah segala pengeluaran yang selalu ada setiap bulannya </a:t>
          </a:r>
          <a:r>
            <a:rPr lang="nn-NO" dirty="0" smtClean="0"/>
            <a:t>di dalamnya termasuk gaji pegawai, perawatan infrastruktur, pengadaan </a:t>
          </a:r>
          <a:r>
            <a:rPr lang="en-US" dirty="0" err="1" smtClean="0"/>
            <a:t>bahan</a:t>
          </a:r>
          <a:r>
            <a:rPr lang="en-US" dirty="0" smtClean="0"/>
            <a:t>, </a:t>
          </a:r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listrik</a:t>
          </a:r>
          <a:r>
            <a:rPr lang="en-US" dirty="0" smtClean="0"/>
            <a:t>, </a:t>
          </a:r>
          <a:r>
            <a:rPr lang="en-US" dirty="0" err="1" smtClean="0"/>
            <a:t>biaya</a:t>
          </a:r>
          <a:r>
            <a:rPr lang="en-US" dirty="0" smtClean="0"/>
            <a:t> air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sebagainya</a:t>
          </a:r>
          <a:r>
            <a:rPr lang="en-US" dirty="0" smtClean="0"/>
            <a:t> yang </a:t>
          </a:r>
          <a:r>
            <a:rPr lang="en-US" dirty="0" err="1" smtClean="0"/>
            <a:t>dikeluarkan</a:t>
          </a:r>
          <a:r>
            <a:rPr lang="en-US" dirty="0" smtClean="0"/>
            <a:t> </a:t>
          </a:r>
          <a:r>
            <a:rPr lang="en-US" dirty="0" err="1" smtClean="0"/>
            <a:t>setiap</a:t>
          </a:r>
          <a:r>
            <a:rPr lang="en-US" dirty="0" smtClean="0"/>
            <a:t> </a:t>
          </a:r>
          <a:r>
            <a:rPr lang="en-US" dirty="0" err="1" smtClean="0"/>
            <a:t>bulan</a:t>
          </a:r>
          <a:r>
            <a:rPr lang="en-US" dirty="0" smtClean="0"/>
            <a:t>.</a:t>
          </a:r>
          <a:endParaRPr lang="en-US" dirty="0"/>
        </a:p>
      </dgm:t>
    </dgm:pt>
    <dgm:pt modelId="{29E07FDB-A0CC-4600-8147-FDF4FF387DA0}" type="parTrans" cxnId="{4255EABC-A665-408C-8FFC-1AD915BC7079}">
      <dgm:prSet/>
      <dgm:spPr/>
      <dgm:t>
        <a:bodyPr/>
        <a:lstStyle/>
        <a:p>
          <a:endParaRPr lang="en-US"/>
        </a:p>
      </dgm:t>
    </dgm:pt>
    <dgm:pt modelId="{F9EEF43B-26F9-400C-8FB9-24ACF81C15BA}" type="sibTrans" cxnId="{4255EABC-A665-408C-8FFC-1AD915BC7079}">
      <dgm:prSet/>
      <dgm:spPr/>
      <dgm:t>
        <a:bodyPr/>
        <a:lstStyle/>
        <a:p>
          <a:endParaRPr lang="en-US"/>
        </a:p>
      </dgm:t>
    </dgm:pt>
    <dgm:pt modelId="{C3411C62-D9D9-4E3A-A437-E7DAB438F125}">
      <dgm:prSet phldrT="[Text]"/>
      <dgm:spPr/>
      <dgm:t>
        <a:bodyPr/>
        <a:lstStyle/>
        <a:p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pembangunan</a:t>
          </a:r>
          <a:r>
            <a:rPr lang="en-US" dirty="0" smtClean="0"/>
            <a:t>. </a:t>
          </a:r>
          <a:r>
            <a:rPr lang="en-US" dirty="0" err="1" smtClean="0"/>
            <a:t>Pada</a:t>
          </a:r>
          <a:r>
            <a:rPr lang="en-US" dirty="0" smtClean="0"/>
            <a:t> </a:t>
          </a:r>
          <a:r>
            <a:rPr lang="en-US" dirty="0" err="1" smtClean="0"/>
            <a:t>dasarnya</a:t>
          </a:r>
          <a:r>
            <a:rPr lang="en-US" dirty="0" smtClean="0"/>
            <a:t>,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pembangunan</a:t>
          </a:r>
          <a:r>
            <a:rPr lang="en-US" dirty="0" smtClean="0"/>
            <a:t> </a:t>
          </a:r>
          <a:r>
            <a:rPr lang="en-US" dirty="0" err="1" smtClean="0"/>
            <a:t>mencakup</a:t>
          </a:r>
          <a:r>
            <a:rPr lang="en-US" dirty="0" smtClean="0"/>
            <a:t> </a:t>
          </a:r>
          <a:r>
            <a:rPr lang="en-US" dirty="0" err="1" smtClean="0"/>
            <a:t>pemenuhan</a:t>
          </a:r>
          <a:r>
            <a:rPr lang="en-US" dirty="0" smtClean="0"/>
            <a:t> </a:t>
          </a:r>
          <a:r>
            <a:rPr lang="en-US" dirty="0" err="1" smtClean="0"/>
            <a:t>kebutuhan</a:t>
          </a:r>
          <a:r>
            <a:rPr lang="en-US" dirty="0" smtClean="0"/>
            <a:t> yang </a:t>
          </a:r>
          <a:r>
            <a:rPr lang="en-US" dirty="0" err="1" smtClean="0"/>
            <a:t>dapat</a:t>
          </a:r>
          <a:r>
            <a:rPr lang="en-US" dirty="0" smtClean="0"/>
            <a:t> </a:t>
          </a:r>
          <a:r>
            <a:rPr lang="en-US" dirty="0" err="1" smtClean="0"/>
            <a:t>memberikan</a:t>
          </a:r>
          <a:r>
            <a:rPr lang="en-US" dirty="0" smtClean="0"/>
            <a:t> </a:t>
          </a:r>
          <a:r>
            <a:rPr lang="en-US" dirty="0" err="1" smtClean="0"/>
            <a:t>nilai</a:t>
          </a:r>
          <a:r>
            <a:rPr lang="en-US" dirty="0" smtClean="0"/>
            <a:t> </a:t>
          </a:r>
          <a:r>
            <a:rPr lang="en-US" dirty="0" err="1" smtClean="0"/>
            <a:t>tambah</a:t>
          </a:r>
          <a:r>
            <a:rPr lang="en-US" dirty="0" smtClean="0"/>
            <a:t> </a:t>
          </a:r>
          <a:r>
            <a:rPr lang="en-US" dirty="0" err="1" smtClean="0"/>
            <a:t>bagi</a:t>
          </a:r>
          <a:r>
            <a:rPr lang="en-US" dirty="0" smtClean="0"/>
            <a:t> </a:t>
          </a:r>
          <a:r>
            <a:rPr lang="en-US" dirty="0" err="1" smtClean="0"/>
            <a:t>instansi</a:t>
          </a:r>
          <a:endParaRPr lang="en-US" dirty="0"/>
        </a:p>
      </dgm:t>
    </dgm:pt>
    <dgm:pt modelId="{06072E4F-0BD0-41B2-9068-4E553C8D2251}" type="parTrans" cxnId="{595D74F8-B0B5-4C74-ABBE-EE35DF823EFC}">
      <dgm:prSet/>
      <dgm:spPr/>
      <dgm:t>
        <a:bodyPr/>
        <a:lstStyle/>
        <a:p>
          <a:endParaRPr lang="en-US"/>
        </a:p>
      </dgm:t>
    </dgm:pt>
    <dgm:pt modelId="{255FE1D7-11BD-49BA-A5A8-92F4623EF05E}" type="sibTrans" cxnId="{595D74F8-B0B5-4C74-ABBE-EE35DF823EFC}">
      <dgm:prSet/>
      <dgm:spPr/>
      <dgm:t>
        <a:bodyPr/>
        <a:lstStyle/>
        <a:p>
          <a:endParaRPr lang="en-US"/>
        </a:p>
      </dgm:t>
    </dgm:pt>
    <dgm:pt modelId="{164B1F1E-29C1-4112-AE48-D9471D22532D}">
      <dgm:prSet phldrT="[Text]"/>
      <dgm:spPr/>
      <dgm:t>
        <a:bodyPr/>
        <a:lstStyle/>
        <a:p>
          <a:r>
            <a:rPr lang="en-US" dirty="0" err="1" smtClean="0"/>
            <a:t>hierarki</a:t>
          </a:r>
          <a:r>
            <a:rPr lang="en-US" dirty="0" smtClean="0"/>
            <a:t> </a:t>
          </a:r>
          <a:r>
            <a:rPr lang="en-US" dirty="0" err="1" smtClean="0"/>
            <a:t>pemerintahan</a:t>
          </a:r>
          <a:endParaRPr lang="en-US" dirty="0"/>
        </a:p>
      </dgm:t>
    </dgm:pt>
    <dgm:pt modelId="{8CEB4928-D7CB-48E7-953D-D22168993F6D}" type="parTrans" cxnId="{EF0B8807-23EE-490E-AD1A-3A666BC91664}">
      <dgm:prSet/>
      <dgm:spPr/>
      <dgm:t>
        <a:bodyPr/>
        <a:lstStyle/>
        <a:p>
          <a:endParaRPr lang="en-US"/>
        </a:p>
      </dgm:t>
    </dgm:pt>
    <dgm:pt modelId="{525ECDF1-0E59-4EC9-842E-53EB8B632BC5}" type="sibTrans" cxnId="{EF0B8807-23EE-490E-AD1A-3A666BC91664}">
      <dgm:prSet/>
      <dgm:spPr/>
      <dgm:t>
        <a:bodyPr/>
        <a:lstStyle/>
        <a:p>
          <a:endParaRPr lang="en-US"/>
        </a:p>
      </dgm:t>
    </dgm:pt>
    <dgm:pt modelId="{B9A2CFC0-8266-4E2D-AD3A-7E4B69CC6B76}">
      <dgm:prSet phldrT="[Text]"/>
      <dgm:spPr/>
      <dgm:t>
        <a:bodyPr/>
        <a:lstStyle/>
        <a:p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Pemerintah</a:t>
          </a:r>
          <a:r>
            <a:rPr lang="en-US" dirty="0" smtClean="0"/>
            <a:t> </a:t>
          </a:r>
          <a:r>
            <a:rPr lang="en-US" dirty="0" err="1" smtClean="0"/>
            <a:t>Pusat</a:t>
          </a:r>
          <a:r>
            <a:rPr lang="en-US" dirty="0" smtClean="0"/>
            <a:t> (APBN) </a:t>
          </a:r>
          <a:r>
            <a:rPr lang="en-US" dirty="0" err="1" smtClean="0"/>
            <a:t>atau</a:t>
          </a:r>
          <a:r>
            <a:rPr lang="en-US" dirty="0" smtClean="0"/>
            <a:t> DAU (Dana </a:t>
          </a:r>
          <a:r>
            <a:rPr lang="en-US" dirty="0" err="1" smtClean="0"/>
            <a:t>Alokasi</a:t>
          </a:r>
          <a:r>
            <a:rPr lang="en-US" dirty="0" smtClean="0"/>
            <a:t> </a:t>
          </a:r>
          <a:r>
            <a:rPr lang="en-US" dirty="0" err="1" smtClean="0"/>
            <a:t>Umum</a:t>
          </a:r>
          <a:r>
            <a:rPr lang="en-US" dirty="0" smtClean="0"/>
            <a:t>)</a:t>
          </a:r>
          <a:endParaRPr lang="en-US" dirty="0"/>
        </a:p>
      </dgm:t>
    </dgm:pt>
    <dgm:pt modelId="{CE757B0C-0DD8-4C91-9FEC-31B5D2426B03}" type="parTrans" cxnId="{40815A2D-2D6C-4325-A937-71C37432298C}">
      <dgm:prSet/>
      <dgm:spPr/>
      <dgm:t>
        <a:bodyPr/>
        <a:lstStyle/>
        <a:p>
          <a:endParaRPr lang="en-US"/>
        </a:p>
      </dgm:t>
    </dgm:pt>
    <dgm:pt modelId="{F6FA7FD2-EBCE-46CB-8A44-B61D5EDCBC43}" type="sibTrans" cxnId="{40815A2D-2D6C-4325-A937-71C37432298C}">
      <dgm:prSet/>
      <dgm:spPr/>
      <dgm:t>
        <a:bodyPr/>
        <a:lstStyle/>
        <a:p>
          <a:endParaRPr lang="en-US"/>
        </a:p>
      </dgm:t>
    </dgm:pt>
    <dgm:pt modelId="{4D69CFF6-F100-4B60-99BB-271123336E29}">
      <dgm:prSet phldrT="[Text]"/>
      <dgm:spPr/>
      <dgm:t>
        <a:bodyPr/>
        <a:lstStyle/>
        <a:p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Pemerintah</a:t>
          </a:r>
          <a:r>
            <a:rPr lang="en-US" dirty="0" smtClean="0"/>
            <a:t> Daerah Tingkat I (APBD I </a:t>
          </a:r>
          <a:r>
            <a:rPr lang="en-US" dirty="0" err="1" smtClean="0"/>
            <a:t>dan</a:t>
          </a:r>
          <a:r>
            <a:rPr lang="en-US" dirty="0" smtClean="0"/>
            <a:t> II) </a:t>
          </a:r>
          <a:r>
            <a:rPr lang="en-US" dirty="0" err="1" smtClean="0"/>
            <a:t>atau</a:t>
          </a:r>
          <a:r>
            <a:rPr lang="en-US" dirty="0" smtClean="0"/>
            <a:t> PAD (</a:t>
          </a:r>
          <a:r>
            <a:rPr lang="en-US" dirty="0" err="1" smtClean="0"/>
            <a:t>Pendapatan</a:t>
          </a:r>
          <a:r>
            <a:rPr lang="en-US" dirty="0" smtClean="0"/>
            <a:t> </a:t>
          </a:r>
          <a:r>
            <a:rPr lang="en-US" dirty="0" err="1" smtClean="0"/>
            <a:t>Asli</a:t>
          </a:r>
          <a:r>
            <a:rPr lang="en-US" dirty="0" smtClean="0"/>
            <a:t> Daerah)</a:t>
          </a:r>
          <a:endParaRPr lang="en-US" dirty="0"/>
        </a:p>
      </dgm:t>
    </dgm:pt>
    <dgm:pt modelId="{98593F88-A09D-4E23-BF68-2ADE1757F760}" type="parTrans" cxnId="{AF2C11AB-F1A0-4AE7-B8F0-662FC1EEC104}">
      <dgm:prSet/>
      <dgm:spPr/>
      <dgm:t>
        <a:bodyPr/>
        <a:lstStyle/>
        <a:p>
          <a:endParaRPr lang="en-US"/>
        </a:p>
      </dgm:t>
    </dgm:pt>
    <dgm:pt modelId="{3E559FBD-A56F-4833-973C-D54D8AB53E41}" type="sibTrans" cxnId="{AF2C11AB-F1A0-4AE7-B8F0-662FC1EEC104}">
      <dgm:prSet/>
      <dgm:spPr/>
      <dgm:t>
        <a:bodyPr/>
        <a:lstStyle/>
        <a:p>
          <a:endParaRPr lang="en-US"/>
        </a:p>
      </dgm:t>
    </dgm:pt>
    <dgm:pt modelId="{8E554312-5041-4941-BAC9-F94FB1CA46B5}">
      <dgm:prSet phldrT="[Text]"/>
      <dgm:spPr/>
      <dgm:t>
        <a:bodyPr/>
        <a:lstStyle/>
        <a:p>
          <a:r>
            <a:rPr lang="it-IT" dirty="0" smtClean="0"/>
            <a:t>Anggaran dekonsentrasi dari Alokasi Provinsi</a:t>
          </a:r>
          <a:endParaRPr lang="en-US" dirty="0"/>
        </a:p>
      </dgm:t>
    </dgm:pt>
    <dgm:pt modelId="{BC842328-1AA5-4A6E-B1F1-33C1978163F9}" type="parTrans" cxnId="{1A9AF169-4B8E-439B-9D58-B8FC02CCB142}">
      <dgm:prSet/>
      <dgm:spPr/>
      <dgm:t>
        <a:bodyPr/>
        <a:lstStyle/>
        <a:p>
          <a:endParaRPr lang="en-US"/>
        </a:p>
      </dgm:t>
    </dgm:pt>
    <dgm:pt modelId="{E5F61D5D-FE40-4EE9-ACBA-4047F28811DB}" type="sibTrans" cxnId="{1A9AF169-4B8E-439B-9D58-B8FC02CCB142}">
      <dgm:prSet/>
      <dgm:spPr/>
      <dgm:t>
        <a:bodyPr/>
        <a:lstStyle/>
        <a:p>
          <a:endParaRPr lang="en-US"/>
        </a:p>
      </dgm:t>
    </dgm:pt>
    <dgm:pt modelId="{8848ABE1-1E2E-474C-9722-1B76BD3A5817}">
      <dgm:prSet phldrT="[Text]"/>
      <dgm:spPr/>
      <dgm:t>
        <a:bodyPr/>
        <a:lstStyle/>
        <a:p>
          <a:r>
            <a:rPr lang="en-US" dirty="0" smtClean="0"/>
            <a:t>Dana </a:t>
          </a:r>
          <a:r>
            <a:rPr lang="en-US" dirty="0" err="1" smtClean="0"/>
            <a:t>bantuan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penduduk</a:t>
          </a:r>
          <a:r>
            <a:rPr lang="en-US" dirty="0" smtClean="0"/>
            <a:t> </a:t>
          </a:r>
          <a:r>
            <a:rPr lang="en-US" dirty="0" err="1" smtClean="0"/>
            <a:t>miskin</a:t>
          </a:r>
          <a:r>
            <a:rPr lang="en-US" dirty="0" smtClean="0"/>
            <a:t>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bantuan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subsidi</a:t>
          </a:r>
          <a:r>
            <a:rPr lang="en-US" dirty="0" smtClean="0"/>
            <a:t> BBM (</a:t>
          </a:r>
          <a:r>
            <a:rPr lang="en-US" dirty="0" err="1" smtClean="0"/>
            <a:t>Bahan</a:t>
          </a:r>
          <a:r>
            <a:rPr lang="en-US" dirty="0" smtClean="0"/>
            <a:t> Bakar </a:t>
          </a:r>
          <a:r>
            <a:rPr lang="en-US" dirty="0" err="1" smtClean="0"/>
            <a:t>Minyak</a:t>
          </a:r>
          <a:r>
            <a:rPr lang="en-US" dirty="0" smtClean="0"/>
            <a:t>)</a:t>
          </a:r>
          <a:endParaRPr lang="en-US" dirty="0"/>
        </a:p>
      </dgm:t>
    </dgm:pt>
    <dgm:pt modelId="{F80F4E89-E370-4D29-8DA6-41DDF17CEC64}" type="parTrans" cxnId="{602BB9F8-7C14-4E55-98FA-B17F6B1CB494}">
      <dgm:prSet/>
      <dgm:spPr/>
      <dgm:t>
        <a:bodyPr/>
        <a:lstStyle/>
        <a:p>
          <a:endParaRPr lang="en-US"/>
        </a:p>
      </dgm:t>
    </dgm:pt>
    <dgm:pt modelId="{540DFDB6-E6FC-4A67-85E3-788005133AE2}" type="sibTrans" cxnId="{602BB9F8-7C14-4E55-98FA-B17F6B1CB494}">
      <dgm:prSet/>
      <dgm:spPr/>
      <dgm:t>
        <a:bodyPr/>
        <a:lstStyle/>
        <a:p>
          <a:endParaRPr lang="en-US"/>
        </a:p>
      </dgm:t>
    </dgm:pt>
    <dgm:pt modelId="{74C9FC73-F317-487C-8952-FA75EEE2009D}">
      <dgm:prSet phldrT="[Text]"/>
      <dgm:spPr/>
      <dgm:t>
        <a:bodyPr/>
        <a:lstStyle/>
        <a:p>
          <a:r>
            <a:rPr lang="en-US" dirty="0" err="1" smtClean="0"/>
            <a:t>penanggung</a:t>
          </a:r>
          <a:r>
            <a:rPr lang="en-US" dirty="0" smtClean="0"/>
            <a:t> </a:t>
          </a:r>
          <a:r>
            <a:rPr lang="en-US" dirty="0" err="1" smtClean="0"/>
            <a:t>jawab</a:t>
          </a:r>
          <a:r>
            <a:rPr lang="en-US" dirty="0" smtClean="0"/>
            <a:t> </a:t>
          </a:r>
          <a:r>
            <a:rPr lang="en-US" dirty="0" err="1" smtClean="0"/>
            <a:t>anggaran</a:t>
          </a:r>
          <a:endParaRPr lang="en-US" dirty="0"/>
        </a:p>
      </dgm:t>
    </dgm:pt>
    <dgm:pt modelId="{BD1CB1BC-5B7E-4C69-B168-6C2BC93ACD34}" type="parTrans" cxnId="{B8D00A96-340C-4845-8098-5FE01209B6ED}">
      <dgm:prSet/>
      <dgm:spPr/>
      <dgm:t>
        <a:bodyPr/>
        <a:lstStyle/>
        <a:p>
          <a:endParaRPr lang="en-US"/>
        </a:p>
      </dgm:t>
    </dgm:pt>
    <dgm:pt modelId="{C167A77F-058B-4C45-A8BD-43B836505E5E}" type="sibTrans" cxnId="{B8D00A96-340C-4845-8098-5FE01209B6ED}">
      <dgm:prSet/>
      <dgm:spPr/>
      <dgm:t>
        <a:bodyPr/>
        <a:lstStyle/>
        <a:p>
          <a:endParaRPr lang="en-US"/>
        </a:p>
      </dgm:t>
    </dgm:pt>
    <dgm:pt modelId="{E57D50DF-26E8-4C43-907B-BAC80607F988}">
      <dgm:prSet phldrT="[Text]"/>
      <dgm:spPr/>
      <dgm:t>
        <a:bodyPr/>
        <a:lstStyle/>
        <a:p>
          <a:r>
            <a:rPr lang="en-US" smtClean="0"/>
            <a:t>Anggaran Departemen Kesehatan</a:t>
          </a:r>
          <a:endParaRPr lang="en-US" dirty="0"/>
        </a:p>
      </dgm:t>
    </dgm:pt>
    <dgm:pt modelId="{7AA8ED9F-8DB1-4C3F-B2E0-F9C4EC1FA432}" type="parTrans" cxnId="{6948C4FC-2FC5-46C9-9305-4D3E6DC3B023}">
      <dgm:prSet/>
      <dgm:spPr/>
      <dgm:t>
        <a:bodyPr/>
        <a:lstStyle/>
        <a:p>
          <a:endParaRPr lang="en-US"/>
        </a:p>
      </dgm:t>
    </dgm:pt>
    <dgm:pt modelId="{9F1B91CA-BE19-465E-A2AA-B6E1D2D0FE03}" type="sibTrans" cxnId="{6948C4FC-2FC5-46C9-9305-4D3E6DC3B023}">
      <dgm:prSet/>
      <dgm:spPr/>
      <dgm:t>
        <a:bodyPr/>
        <a:lstStyle/>
        <a:p>
          <a:endParaRPr lang="en-US"/>
        </a:p>
      </dgm:t>
    </dgm:pt>
    <dgm:pt modelId="{8850E401-E5B4-49B7-8CC7-A604EE210880}">
      <dgm:prSet/>
      <dgm:spPr/>
      <dgm:t>
        <a:bodyPr/>
        <a:lstStyle/>
        <a:p>
          <a:r>
            <a:rPr lang="en-US" dirty="0" err="1" smtClean="0"/>
            <a:t>Anggaran</a:t>
          </a:r>
          <a:r>
            <a:rPr lang="en-US" dirty="0" smtClean="0"/>
            <a:t> Departemen Pendidikan Nasional</a:t>
          </a:r>
          <a:endParaRPr lang="en-US" dirty="0"/>
        </a:p>
      </dgm:t>
    </dgm:pt>
    <dgm:pt modelId="{32FA8609-D81E-4C99-BD03-5437600A98D1}" type="parTrans" cxnId="{E5032A95-29F0-4D06-951F-80022E888EEE}">
      <dgm:prSet/>
      <dgm:spPr/>
      <dgm:t>
        <a:bodyPr/>
        <a:lstStyle/>
        <a:p>
          <a:endParaRPr lang="en-US"/>
        </a:p>
      </dgm:t>
    </dgm:pt>
    <dgm:pt modelId="{39134C7A-1808-4920-834F-0EEFD539485B}" type="sibTrans" cxnId="{E5032A95-29F0-4D06-951F-80022E888EEE}">
      <dgm:prSet/>
      <dgm:spPr/>
      <dgm:t>
        <a:bodyPr/>
        <a:lstStyle/>
        <a:p>
          <a:endParaRPr lang="en-US"/>
        </a:p>
      </dgm:t>
    </dgm:pt>
    <dgm:pt modelId="{4FFB49B6-F195-4DCB-8E48-252B94957F8F}">
      <dgm:prSet/>
      <dgm:spPr/>
      <dgm:t>
        <a:bodyPr/>
        <a:lstStyle/>
        <a:p>
          <a:r>
            <a:rPr lang="sv-SE" dirty="0" smtClean="0"/>
            <a:t>Anggaran Departemen Dalam Negeri</a:t>
          </a:r>
          <a:endParaRPr lang="en-US" dirty="0"/>
        </a:p>
      </dgm:t>
    </dgm:pt>
    <dgm:pt modelId="{6B95D3E2-9D2A-4F6D-A986-8F4166D3242A}" type="parTrans" cxnId="{C4B794AF-223A-4110-AD95-E69B484B6DDE}">
      <dgm:prSet/>
      <dgm:spPr/>
      <dgm:t>
        <a:bodyPr/>
        <a:lstStyle/>
        <a:p>
          <a:endParaRPr lang="en-US"/>
        </a:p>
      </dgm:t>
    </dgm:pt>
    <dgm:pt modelId="{71805C52-B9FB-4263-ADFC-012D63D9EF1B}" type="sibTrans" cxnId="{C4B794AF-223A-4110-AD95-E69B484B6DDE}">
      <dgm:prSet/>
      <dgm:spPr/>
      <dgm:t>
        <a:bodyPr/>
        <a:lstStyle/>
        <a:p>
          <a:endParaRPr lang="en-US"/>
        </a:p>
      </dgm:t>
    </dgm:pt>
    <dgm:pt modelId="{FE4897C6-B4A9-4D06-B6EE-E78B631611DC}" type="pres">
      <dgm:prSet presAssocID="{13EBC271-32B7-424A-80C0-093B2518B79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58069D-8B5A-4C7D-9A78-9AAF69556BB4}" type="pres">
      <dgm:prSet presAssocID="{B8E291A5-5E76-4401-847E-219DCE3DFD83}" presName="circle1" presStyleLbl="node1" presStyleIdx="0" presStyleCnt="3"/>
      <dgm:spPr/>
      <dgm:t>
        <a:bodyPr/>
        <a:lstStyle/>
        <a:p>
          <a:endParaRPr lang="en-US"/>
        </a:p>
      </dgm:t>
    </dgm:pt>
    <dgm:pt modelId="{D4A00704-B170-433E-BD35-FB47183D2474}" type="pres">
      <dgm:prSet presAssocID="{B8E291A5-5E76-4401-847E-219DCE3DFD83}" presName="space" presStyleCnt="0"/>
      <dgm:spPr/>
      <dgm:t>
        <a:bodyPr/>
        <a:lstStyle/>
        <a:p>
          <a:endParaRPr lang="en-US"/>
        </a:p>
      </dgm:t>
    </dgm:pt>
    <dgm:pt modelId="{8D589342-044D-4F13-8C73-1CC4A95EA170}" type="pres">
      <dgm:prSet presAssocID="{B8E291A5-5E76-4401-847E-219DCE3DFD83}" presName="rect1" presStyleLbl="alignAcc1" presStyleIdx="0" presStyleCnt="3"/>
      <dgm:spPr/>
      <dgm:t>
        <a:bodyPr/>
        <a:lstStyle/>
        <a:p>
          <a:endParaRPr lang="en-US"/>
        </a:p>
      </dgm:t>
    </dgm:pt>
    <dgm:pt modelId="{8FFD52BF-6E57-4E08-A48A-7FAD2595D989}" type="pres">
      <dgm:prSet presAssocID="{164B1F1E-29C1-4112-AE48-D9471D22532D}" presName="vertSpace2" presStyleLbl="node1" presStyleIdx="0" presStyleCnt="3"/>
      <dgm:spPr/>
      <dgm:t>
        <a:bodyPr/>
        <a:lstStyle/>
        <a:p>
          <a:endParaRPr lang="en-US"/>
        </a:p>
      </dgm:t>
    </dgm:pt>
    <dgm:pt modelId="{35B897AD-5E93-420D-8FBD-42CF7FFA7DC6}" type="pres">
      <dgm:prSet presAssocID="{164B1F1E-29C1-4112-AE48-D9471D22532D}" presName="circle2" presStyleLbl="node1" presStyleIdx="1" presStyleCnt="3"/>
      <dgm:spPr/>
      <dgm:t>
        <a:bodyPr/>
        <a:lstStyle/>
        <a:p>
          <a:endParaRPr lang="en-US"/>
        </a:p>
      </dgm:t>
    </dgm:pt>
    <dgm:pt modelId="{8CBFE523-A178-47C1-B73F-C59F5587EB92}" type="pres">
      <dgm:prSet presAssocID="{164B1F1E-29C1-4112-AE48-D9471D22532D}" presName="rect2" presStyleLbl="alignAcc1" presStyleIdx="1" presStyleCnt="3"/>
      <dgm:spPr/>
      <dgm:t>
        <a:bodyPr/>
        <a:lstStyle/>
        <a:p>
          <a:endParaRPr lang="en-US"/>
        </a:p>
      </dgm:t>
    </dgm:pt>
    <dgm:pt modelId="{A75A20C7-9CA2-4631-BBFA-6E3031B29F24}" type="pres">
      <dgm:prSet presAssocID="{74C9FC73-F317-487C-8952-FA75EEE2009D}" presName="vertSpace3" presStyleLbl="node1" presStyleIdx="1" presStyleCnt="3"/>
      <dgm:spPr/>
      <dgm:t>
        <a:bodyPr/>
        <a:lstStyle/>
        <a:p>
          <a:endParaRPr lang="en-US"/>
        </a:p>
      </dgm:t>
    </dgm:pt>
    <dgm:pt modelId="{10239C09-0B67-4EEB-94D2-EC688B44CC7A}" type="pres">
      <dgm:prSet presAssocID="{74C9FC73-F317-487C-8952-FA75EEE2009D}" presName="circle3" presStyleLbl="node1" presStyleIdx="2" presStyleCnt="3"/>
      <dgm:spPr/>
      <dgm:t>
        <a:bodyPr/>
        <a:lstStyle/>
        <a:p>
          <a:endParaRPr lang="en-US"/>
        </a:p>
      </dgm:t>
    </dgm:pt>
    <dgm:pt modelId="{B08F886E-29EC-4F3E-ADE4-5DA5B7E00872}" type="pres">
      <dgm:prSet presAssocID="{74C9FC73-F317-487C-8952-FA75EEE2009D}" presName="rect3" presStyleLbl="alignAcc1" presStyleIdx="2" presStyleCnt="3"/>
      <dgm:spPr/>
      <dgm:t>
        <a:bodyPr/>
        <a:lstStyle/>
        <a:p>
          <a:endParaRPr lang="en-US"/>
        </a:p>
      </dgm:t>
    </dgm:pt>
    <dgm:pt modelId="{89AC04C5-6864-494F-94CC-B61E9FA30591}" type="pres">
      <dgm:prSet presAssocID="{B8E291A5-5E76-4401-847E-219DCE3DFD83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149428-CE14-42D9-A550-913F58C908BC}" type="pres">
      <dgm:prSet presAssocID="{B8E291A5-5E76-4401-847E-219DCE3DFD83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78B32D-3C0D-480E-907A-F49F5F98CCCE}" type="pres">
      <dgm:prSet presAssocID="{164B1F1E-29C1-4112-AE48-D9471D22532D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4C5ABF-160C-4E58-838E-9643C267D00B}" type="pres">
      <dgm:prSet presAssocID="{164B1F1E-29C1-4112-AE48-D9471D22532D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B2D0E1-3C60-4A67-9275-3DAB9FB1F34E}" type="pres">
      <dgm:prSet presAssocID="{74C9FC73-F317-487C-8952-FA75EEE2009D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B773A0-A839-46EC-B060-A91E884E6F28}" type="pres">
      <dgm:prSet presAssocID="{74C9FC73-F317-487C-8952-FA75EEE2009D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55EABC-A665-408C-8FFC-1AD915BC7079}" srcId="{B8E291A5-5E76-4401-847E-219DCE3DFD83}" destId="{C3ADDAED-DE4D-413C-81C3-F1818A0B4D38}" srcOrd="0" destOrd="0" parTransId="{29E07FDB-A0CC-4600-8147-FDF4FF387DA0}" sibTransId="{F9EEF43B-26F9-400C-8FB9-24ACF81C15BA}"/>
    <dgm:cxn modelId="{B8D00A96-340C-4845-8098-5FE01209B6ED}" srcId="{13EBC271-32B7-424A-80C0-093B2518B79D}" destId="{74C9FC73-F317-487C-8952-FA75EEE2009D}" srcOrd="2" destOrd="0" parTransId="{BD1CB1BC-5B7E-4C69-B168-6C2BC93ACD34}" sibTransId="{C167A77F-058B-4C45-A8BD-43B836505E5E}"/>
    <dgm:cxn modelId="{96ADEED9-DAB4-447A-A25F-B323035B43FD}" type="presOf" srcId="{4D69CFF6-F100-4B60-99BB-271123336E29}" destId="{BB4C5ABF-160C-4E58-838E-9643C267D00B}" srcOrd="0" destOrd="1" presId="urn:microsoft.com/office/officeart/2005/8/layout/target3"/>
    <dgm:cxn modelId="{E5032A95-29F0-4D06-951F-80022E888EEE}" srcId="{74C9FC73-F317-487C-8952-FA75EEE2009D}" destId="{8850E401-E5B4-49B7-8CC7-A604EE210880}" srcOrd="1" destOrd="0" parTransId="{32FA8609-D81E-4C99-BD03-5437600A98D1}" sibTransId="{39134C7A-1808-4920-834F-0EEFD539485B}"/>
    <dgm:cxn modelId="{67F734CE-2035-448B-B696-A6EFF88A939E}" type="presOf" srcId="{4FFB49B6-F195-4DCB-8E48-252B94957F8F}" destId="{F1B773A0-A839-46EC-B060-A91E884E6F28}" srcOrd="0" destOrd="2" presId="urn:microsoft.com/office/officeart/2005/8/layout/target3"/>
    <dgm:cxn modelId="{19655C79-5BBD-4298-B71C-1F8E0ADDDB4B}" type="presOf" srcId="{C3411C62-D9D9-4E3A-A437-E7DAB438F125}" destId="{96149428-CE14-42D9-A550-913F58C908BC}" srcOrd="0" destOrd="1" presId="urn:microsoft.com/office/officeart/2005/8/layout/target3"/>
    <dgm:cxn modelId="{05C4C1AB-C33C-4547-8738-0B02616D9D20}" type="presOf" srcId="{13EBC271-32B7-424A-80C0-093B2518B79D}" destId="{FE4897C6-B4A9-4D06-B6EE-E78B631611DC}" srcOrd="0" destOrd="0" presId="urn:microsoft.com/office/officeart/2005/8/layout/target3"/>
    <dgm:cxn modelId="{602BB9F8-7C14-4E55-98FA-B17F6B1CB494}" srcId="{164B1F1E-29C1-4112-AE48-D9471D22532D}" destId="{8848ABE1-1E2E-474C-9722-1B76BD3A5817}" srcOrd="3" destOrd="0" parTransId="{F80F4E89-E370-4D29-8DA6-41DDF17CEC64}" sibTransId="{540DFDB6-E6FC-4A67-85E3-788005133AE2}"/>
    <dgm:cxn modelId="{0613ED73-9332-4B6F-849A-31FB27450797}" type="presOf" srcId="{C3ADDAED-DE4D-413C-81C3-F1818A0B4D38}" destId="{96149428-CE14-42D9-A550-913F58C908BC}" srcOrd="0" destOrd="0" presId="urn:microsoft.com/office/officeart/2005/8/layout/target3"/>
    <dgm:cxn modelId="{7B35F677-740B-4C79-8C9D-242E907709B8}" type="presOf" srcId="{164B1F1E-29C1-4112-AE48-D9471D22532D}" destId="{CF78B32D-3C0D-480E-907A-F49F5F98CCCE}" srcOrd="1" destOrd="0" presId="urn:microsoft.com/office/officeart/2005/8/layout/target3"/>
    <dgm:cxn modelId="{EF0B8807-23EE-490E-AD1A-3A666BC91664}" srcId="{13EBC271-32B7-424A-80C0-093B2518B79D}" destId="{164B1F1E-29C1-4112-AE48-D9471D22532D}" srcOrd="1" destOrd="0" parTransId="{8CEB4928-D7CB-48E7-953D-D22168993F6D}" sibTransId="{525ECDF1-0E59-4EC9-842E-53EB8B632BC5}"/>
    <dgm:cxn modelId="{A2A8FCF4-B5C5-4AD4-81BD-7BB223B78B3D}" type="presOf" srcId="{8E554312-5041-4941-BAC9-F94FB1CA46B5}" destId="{BB4C5ABF-160C-4E58-838E-9643C267D00B}" srcOrd="0" destOrd="2" presId="urn:microsoft.com/office/officeart/2005/8/layout/target3"/>
    <dgm:cxn modelId="{595D74F8-B0B5-4C74-ABBE-EE35DF823EFC}" srcId="{B8E291A5-5E76-4401-847E-219DCE3DFD83}" destId="{C3411C62-D9D9-4E3A-A437-E7DAB438F125}" srcOrd="1" destOrd="0" parTransId="{06072E4F-0BD0-41B2-9068-4E553C8D2251}" sibTransId="{255FE1D7-11BD-49BA-A5A8-92F4623EF05E}"/>
    <dgm:cxn modelId="{7BF6E0D3-5ACC-427D-89DD-8BACEEE581CE}" type="presOf" srcId="{B9A2CFC0-8266-4E2D-AD3A-7E4B69CC6B76}" destId="{BB4C5ABF-160C-4E58-838E-9643C267D00B}" srcOrd="0" destOrd="0" presId="urn:microsoft.com/office/officeart/2005/8/layout/target3"/>
    <dgm:cxn modelId="{B7593B82-5887-4ADB-8B8E-BA897961E7D7}" srcId="{13EBC271-32B7-424A-80C0-093B2518B79D}" destId="{B8E291A5-5E76-4401-847E-219DCE3DFD83}" srcOrd="0" destOrd="0" parTransId="{3B23F161-CAB5-4CCE-BABE-CF750CC588CD}" sibTransId="{41C87A71-6ACA-4D28-B96A-E8180BDCDBAF}"/>
    <dgm:cxn modelId="{47F63E4B-C030-4566-8D2B-05ED138EAF56}" type="presOf" srcId="{74C9FC73-F317-487C-8952-FA75EEE2009D}" destId="{D7B2D0E1-3C60-4A67-9275-3DAB9FB1F34E}" srcOrd="1" destOrd="0" presId="urn:microsoft.com/office/officeart/2005/8/layout/target3"/>
    <dgm:cxn modelId="{544B65D2-4E2D-4808-A6B2-9E47DF4EA334}" type="presOf" srcId="{B8E291A5-5E76-4401-847E-219DCE3DFD83}" destId="{89AC04C5-6864-494F-94CC-B61E9FA30591}" srcOrd="1" destOrd="0" presId="urn:microsoft.com/office/officeart/2005/8/layout/target3"/>
    <dgm:cxn modelId="{ED94E0E4-09CD-4028-B71B-DDB7D0E60CE8}" type="presOf" srcId="{74C9FC73-F317-487C-8952-FA75EEE2009D}" destId="{B08F886E-29EC-4F3E-ADE4-5DA5B7E00872}" srcOrd="0" destOrd="0" presId="urn:microsoft.com/office/officeart/2005/8/layout/target3"/>
    <dgm:cxn modelId="{1DE5DC51-50D2-46BF-98F8-930E1DE00E96}" type="presOf" srcId="{8850E401-E5B4-49B7-8CC7-A604EE210880}" destId="{F1B773A0-A839-46EC-B060-A91E884E6F28}" srcOrd="0" destOrd="1" presId="urn:microsoft.com/office/officeart/2005/8/layout/target3"/>
    <dgm:cxn modelId="{AF2C11AB-F1A0-4AE7-B8F0-662FC1EEC104}" srcId="{164B1F1E-29C1-4112-AE48-D9471D22532D}" destId="{4D69CFF6-F100-4B60-99BB-271123336E29}" srcOrd="1" destOrd="0" parTransId="{98593F88-A09D-4E23-BF68-2ADE1757F760}" sibTransId="{3E559FBD-A56F-4833-973C-D54D8AB53E41}"/>
    <dgm:cxn modelId="{1A9AF169-4B8E-439B-9D58-B8FC02CCB142}" srcId="{164B1F1E-29C1-4112-AE48-D9471D22532D}" destId="{8E554312-5041-4941-BAC9-F94FB1CA46B5}" srcOrd="2" destOrd="0" parTransId="{BC842328-1AA5-4A6E-B1F1-33C1978163F9}" sibTransId="{E5F61D5D-FE40-4EE9-ACBA-4047F28811DB}"/>
    <dgm:cxn modelId="{C4B794AF-223A-4110-AD95-E69B484B6DDE}" srcId="{74C9FC73-F317-487C-8952-FA75EEE2009D}" destId="{4FFB49B6-F195-4DCB-8E48-252B94957F8F}" srcOrd="2" destOrd="0" parTransId="{6B95D3E2-9D2A-4F6D-A986-8F4166D3242A}" sibTransId="{71805C52-B9FB-4263-ADFC-012D63D9EF1B}"/>
    <dgm:cxn modelId="{EB2E90A8-3E41-4B74-AB8E-5440619A867E}" type="presOf" srcId="{B8E291A5-5E76-4401-847E-219DCE3DFD83}" destId="{8D589342-044D-4F13-8C73-1CC4A95EA170}" srcOrd="0" destOrd="0" presId="urn:microsoft.com/office/officeart/2005/8/layout/target3"/>
    <dgm:cxn modelId="{E900C712-D332-4243-B840-788A5765FA10}" type="presOf" srcId="{E57D50DF-26E8-4C43-907B-BAC80607F988}" destId="{F1B773A0-A839-46EC-B060-A91E884E6F28}" srcOrd="0" destOrd="0" presId="urn:microsoft.com/office/officeart/2005/8/layout/target3"/>
    <dgm:cxn modelId="{7A51DDB9-F266-4F57-B80D-10B08BEAF91A}" type="presOf" srcId="{164B1F1E-29C1-4112-AE48-D9471D22532D}" destId="{8CBFE523-A178-47C1-B73F-C59F5587EB92}" srcOrd="0" destOrd="0" presId="urn:microsoft.com/office/officeart/2005/8/layout/target3"/>
    <dgm:cxn modelId="{98001BBE-B4EE-4FC7-A564-53F78F322DC5}" type="presOf" srcId="{8848ABE1-1E2E-474C-9722-1B76BD3A5817}" destId="{BB4C5ABF-160C-4E58-838E-9643C267D00B}" srcOrd="0" destOrd="3" presId="urn:microsoft.com/office/officeart/2005/8/layout/target3"/>
    <dgm:cxn modelId="{6948C4FC-2FC5-46C9-9305-4D3E6DC3B023}" srcId="{74C9FC73-F317-487C-8952-FA75EEE2009D}" destId="{E57D50DF-26E8-4C43-907B-BAC80607F988}" srcOrd="0" destOrd="0" parTransId="{7AA8ED9F-8DB1-4C3F-B2E0-F9C4EC1FA432}" sibTransId="{9F1B91CA-BE19-465E-A2AA-B6E1D2D0FE03}"/>
    <dgm:cxn modelId="{40815A2D-2D6C-4325-A937-71C37432298C}" srcId="{164B1F1E-29C1-4112-AE48-D9471D22532D}" destId="{B9A2CFC0-8266-4E2D-AD3A-7E4B69CC6B76}" srcOrd="0" destOrd="0" parTransId="{CE757B0C-0DD8-4C91-9FEC-31B5D2426B03}" sibTransId="{F6FA7FD2-EBCE-46CB-8A44-B61D5EDCBC43}"/>
    <dgm:cxn modelId="{8E74A49F-A789-4073-ABFC-C50B079EF960}" type="presParOf" srcId="{FE4897C6-B4A9-4D06-B6EE-E78B631611DC}" destId="{1258069D-8B5A-4C7D-9A78-9AAF69556BB4}" srcOrd="0" destOrd="0" presId="urn:microsoft.com/office/officeart/2005/8/layout/target3"/>
    <dgm:cxn modelId="{BDCEB249-E7BD-441A-94F4-BE4BADF04E10}" type="presParOf" srcId="{FE4897C6-B4A9-4D06-B6EE-E78B631611DC}" destId="{D4A00704-B170-433E-BD35-FB47183D2474}" srcOrd="1" destOrd="0" presId="urn:microsoft.com/office/officeart/2005/8/layout/target3"/>
    <dgm:cxn modelId="{1B3DC537-FDC8-4B32-9A13-31F8A90B8033}" type="presParOf" srcId="{FE4897C6-B4A9-4D06-B6EE-E78B631611DC}" destId="{8D589342-044D-4F13-8C73-1CC4A95EA170}" srcOrd="2" destOrd="0" presId="urn:microsoft.com/office/officeart/2005/8/layout/target3"/>
    <dgm:cxn modelId="{9892E896-8F65-4F36-800F-6411F1B06428}" type="presParOf" srcId="{FE4897C6-B4A9-4D06-B6EE-E78B631611DC}" destId="{8FFD52BF-6E57-4E08-A48A-7FAD2595D989}" srcOrd="3" destOrd="0" presId="urn:microsoft.com/office/officeart/2005/8/layout/target3"/>
    <dgm:cxn modelId="{12A37660-1AF7-4089-8D84-77CE97BEC135}" type="presParOf" srcId="{FE4897C6-B4A9-4D06-B6EE-E78B631611DC}" destId="{35B897AD-5E93-420D-8FBD-42CF7FFA7DC6}" srcOrd="4" destOrd="0" presId="urn:microsoft.com/office/officeart/2005/8/layout/target3"/>
    <dgm:cxn modelId="{194F8F65-5E71-4D68-A140-5C0500E3C8C1}" type="presParOf" srcId="{FE4897C6-B4A9-4D06-B6EE-E78B631611DC}" destId="{8CBFE523-A178-47C1-B73F-C59F5587EB92}" srcOrd="5" destOrd="0" presId="urn:microsoft.com/office/officeart/2005/8/layout/target3"/>
    <dgm:cxn modelId="{5B47A2EA-52D9-4747-AD8B-986755DFF0AF}" type="presParOf" srcId="{FE4897C6-B4A9-4D06-B6EE-E78B631611DC}" destId="{A75A20C7-9CA2-4631-BBFA-6E3031B29F24}" srcOrd="6" destOrd="0" presId="urn:microsoft.com/office/officeart/2005/8/layout/target3"/>
    <dgm:cxn modelId="{BABD4F1D-3435-4EAC-9AEE-1A537797D959}" type="presParOf" srcId="{FE4897C6-B4A9-4D06-B6EE-E78B631611DC}" destId="{10239C09-0B67-4EEB-94D2-EC688B44CC7A}" srcOrd="7" destOrd="0" presId="urn:microsoft.com/office/officeart/2005/8/layout/target3"/>
    <dgm:cxn modelId="{EA237770-A636-45A9-ADF9-134221A67F7B}" type="presParOf" srcId="{FE4897C6-B4A9-4D06-B6EE-E78B631611DC}" destId="{B08F886E-29EC-4F3E-ADE4-5DA5B7E00872}" srcOrd="8" destOrd="0" presId="urn:microsoft.com/office/officeart/2005/8/layout/target3"/>
    <dgm:cxn modelId="{091AEE92-EDDF-4B2A-99AE-54BAD5530955}" type="presParOf" srcId="{FE4897C6-B4A9-4D06-B6EE-E78B631611DC}" destId="{89AC04C5-6864-494F-94CC-B61E9FA30591}" srcOrd="9" destOrd="0" presId="urn:microsoft.com/office/officeart/2005/8/layout/target3"/>
    <dgm:cxn modelId="{7C0F3836-BBC5-4C91-9B11-2CB94B5FB247}" type="presParOf" srcId="{FE4897C6-B4A9-4D06-B6EE-E78B631611DC}" destId="{96149428-CE14-42D9-A550-913F58C908BC}" srcOrd="10" destOrd="0" presId="urn:microsoft.com/office/officeart/2005/8/layout/target3"/>
    <dgm:cxn modelId="{2BC41FDE-9588-48BA-AA95-088881277639}" type="presParOf" srcId="{FE4897C6-B4A9-4D06-B6EE-E78B631611DC}" destId="{CF78B32D-3C0D-480E-907A-F49F5F98CCCE}" srcOrd="11" destOrd="0" presId="urn:microsoft.com/office/officeart/2005/8/layout/target3"/>
    <dgm:cxn modelId="{2D7B22F7-92BF-40C0-B106-19784FBBCF00}" type="presParOf" srcId="{FE4897C6-B4A9-4D06-B6EE-E78B631611DC}" destId="{BB4C5ABF-160C-4E58-838E-9643C267D00B}" srcOrd="12" destOrd="0" presId="urn:microsoft.com/office/officeart/2005/8/layout/target3"/>
    <dgm:cxn modelId="{3628C3D3-3AC3-44F4-AA20-0F42CAB10B0A}" type="presParOf" srcId="{FE4897C6-B4A9-4D06-B6EE-E78B631611DC}" destId="{D7B2D0E1-3C60-4A67-9275-3DAB9FB1F34E}" srcOrd="13" destOrd="0" presId="urn:microsoft.com/office/officeart/2005/8/layout/target3"/>
    <dgm:cxn modelId="{79B7CADE-B948-4EE0-9AD8-1704C67E9936}" type="presParOf" srcId="{FE4897C6-B4A9-4D06-B6EE-E78B631611DC}" destId="{F1B773A0-A839-46EC-B060-A91E884E6F28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C72BC85-A524-4F46-8231-0AC3C5F71B52}" type="doc">
      <dgm:prSet loTypeId="urn:microsoft.com/office/officeart/2005/8/layout/target3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6AD45B2A-9E8E-4D2B-9E85-4BAB0993687F}">
      <dgm:prSet phldrT="[Text]" custT="1"/>
      <dgm:spPr/>
      <dgm:t>
        <a:bodyPr/>
        <a:lstStyle/>
        <a:p>
          <a:r>
            <a:rPr lang="en-US" sz="3600" dirty="0" err="1" smtClean="0"/>
            <a:t>penerimaan</a:t>
          </a:r>
          <a:r>
            <a:rPr lang="en-US" sz="3600" dirty="0" smtClean="0"/>
            <a:t> </a:t>
          </a:r>
          <a:r>
            <a:rPr lang="en-US" sz="3600" dirty="0" err="1" smtClean="0"/>
            <a:t>dan</a:t>
          </a:r>
          <a:r>
            <a:rPr lang="en-US" sz="3600" dirty="0" smtClean="0"/>
            <a:t> </a:t>
          </a:r>
          <a:r>
            <a:rPr lang="en-US" sz="3600" dirty="0" err="1" smtClean="0"/>
            <a:t>pengeluaran</a:t>
          </a:r>
          <a:endParaRPr lang="en-US" sz="3600" dirty="0"/>
        </a:p>
      </dgm:t>
    </dgm:pt>
    <dgm:pt modelId="{92D4751E-590B-43AD-B3C7-681CC6D6BDC7}" type="parTrans" cxnId="{5EFC0518-BA7F-4815-B464-6E9827522D64}">
      <dgm:prSet/>
      <dgm:spPr/>
      <dgm:t>
        <a:bodyPr/>
        <a:lstStyle/>
        <a:p>
          <a:endParaRPr lang="en-US"/>
        </a:p>
      </dgm:t>
    </dgm:pt>
    <dgm:pt modelId="{D76C84F8-0BE2-4D09-A4E8-905E56E75D2A}" type="sibTrans" cxnId="{5EFC0518-BA7F-4815-B464-6E9827522D64}">
      <dgm:prSet/>
      <dgm:spPr/>
      <dgm:t>
        <a:bodyPr/>
        <a:lstStyle/>
        <a:p>
          <a:endParaRPr lang="en-US"/>
        </a:p>
      </dgm:t>
    </dgm:pt>
    <dgm:pt modelId="{F15B16B1-9DE1-4032-998B-91AD04220A77}">
      <dgm:prSet phldrT="[Text]"/>
      <dgm:spPr/>
      <dgm:t>
        <a:bodyPr/>
        <a:lstStyle/>
        <a:p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berimbang</a:t>
          </a:r>
          <a:r>
            <a:rPr lang="en-US" dirty="0" smtClean="0"/>
            <a:t> (balance budget),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berimbang</a:t>
          </a:r>
          <a:r>
            <a:rPr lang="en-US" dirty="0" smtClean="0"/>
            <a:t> </a:t>
          </a:r>
          <a:r>
            <a:rPr lang="en-US" dirty="0" err="1" smtClean="0"/>
            <a:t>disusun</a:t>
          </a:r>
          <a:r>
            <a:rPr lang="en-US" dirty="0" smtClean="0"/>
            <a:t> </a:t>
          </a:r>
          <a:r>
            <a:rPr lang="en-US" dirty="0" err="1" smtClean="0"/>
            <a:t>sedemikian</a:t>
          </a:r>
          <a:r>
            <a:rPr lang="en-US" dirty="0" smtClean="0"/>
            <a:t> </a:t>
          </a:r>
          <a:r>
            <a:rPr lang="en-US" dirty="0" err="1" smtClean="0"/>
            <a:t>rupa</a:t>
          </a:r>
          <a:r>
            <a:rPr lang="en-US" dirty="0" smtClean="0"/>
            <a:t> </a:t>
          </a:r>
          <a:r>
            <a:rPr lang="en-US" dirty="0" err="1" smtClean="0"/>
            <a:t>sehingga</a:t>
          </a:r>
          <a:r>
            <a:rPr lang="en-US" dirty="0" smtClean="0"/>
            <a:t> </a:t>
          </a:r>
          <a:r>
            <a:rPr lang="en-US" dirty="0" err="1" smtClean="0"/>
            <a:t>mencapai</a:t>
          </a:r>
          <a:r>
            <a:rPr lang="en-US" dirty="0" smtClean="0"/>
            <a:t> </a:t>
          </a:r>
          <a:r>
            <a:rPr lang="en-US" dirty="0" err="1" smtClean="0"/>
            <a:t>suatu</a:t>
          </a:r>
          <a:r>
            <a:rPr lang="en-US" dirty="0" smtClean="0"/>
            <a:t> </a:t>
          </a:r>
          <a:r>
            <a:rPr lang="en-US" dirty="0" err="1" smtClean="0"/>
            <a:t>kondisi</a:t>
          </a:r>
          <a:r>
            <a:rPr lang="en-US" dirty="0" smtClean="0"/>
            <a:t> </a:t>
          </a:r>
          <a:r>
            <a:rPr lang="en-US" dirty="0" err="1" smtClean="0"/>
            <a:t>dimana</a:t>
          </a:r>
          <a:r>
            <a:rPr lang="en-US" dirty="0" smtClean="0"/>
            <a:t> </a:t>
          </a:r>
          <a:r>
            <a:rPr lang="en-US" dirty="0" err="1" smtClean="0"/>
            <a:t>penerimaan</a:t>
          </a:r>
          <a:r>
            <a:rPr lang="en-US" dirty="0" smtClean="0"/>
            <a:t> </a:t>
          </a:r>
          <a:r>
            <a:rPr lang="en-US" dirty="0" err="1" smtClean="0"/>
            <a:t>pemerintah</a:t>
          </a:r>
          <a:r>
            <a:rPr lang="en-US" dirty="0" smtClean="0"/>
            <a:t> </a:t>
          </a:r>
          <a:r>
            <a:rPr lang="en-US" dirty="0" err="1" smtClean="0"/>
            <a:t>sama</a:t>
          </a:r>
          <a:r>
            <a:rPr lang="en-US" dirty="0" smtClean="0"/>
            <a:t>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pengeluaran</a:t>
          </a:r>
          <a:r>
            <a:rPr lang="en-US" dirty="0" smtClean="0"/>
            <a:t> </a:t>
          </a:r>
          <a:r>
            <a:rPr lang="en-US" dirty="0" err="1" smtClean="0"/>
            <a:t>pemerintah</a:t>
          </a:r>
          <a:endParaRPr lang="en-US" dirty="0"/>
        </a:p>
      </dgm:t>
    </dgm:pt>
    <dgm:pt modelId="{1FD09A1C-F770-4FC0-83C0-2717D3A9C50E}" type="parTrans" cxnId="{58CBC7B9-5184-4927-B212-538D2D8E3A69}">
      <dgm:prSet/>
      <dgm:spPr/>
      <dgm:t>
        <a:bodyPr/>
        <a:lstStyle/>
        <a:p>
          <a:endParaRPr lang="en-US"/>
        </a:p>
      </dgm:t>
    </dgm:pt>
    <dgm:pt modelId="{7EC8B8FA-74DE-4F48-AFA3-F8AFB934C98B}" type="sibTrans" cxnId="{58CBC7B9-5184-4927-B212-538D2D8E3A69}">
      <dgm:prSet/>
      <dgm:spPr/>
      <dgm:t>
        <a:bodyPr/>
        <a:lstStyle/>
        <a:p>
          <a:endParaRPr lang="en-US"/>
        </a:p>
      </dgm:t>
    </dgm:pt>
    <dgm:pt modelId="{A97CFC77-96CB-4D8C-9D90-41648182610D}">
      <dgm:prSet phldrT="[Text]" custT="1"/>
      <dgm:spPr/>
      <dgm:t>
        <a:bodyPr/>
        <a:lstStyle/>
        <a:p>
          <a:r>
            <a:rPr lang="en-US" sz="4000" dirty="0" err="1" smtClean="0"/>
            <a:t>jangka</a:t>
          </a:r>
          <a:r>
            <a:rPr lang="en-US" sz="4000" dirty="0" smtClean="0"/>
            <a:t> </a:t>
          </a:r>
          <a:r>
            <a:rPr lang="en-US" sz="4000" dirty="0" err="1" smtClean="0"/>
            <a:t>waktu</a:t>
          </a:r>
          <a:r>
            <a:rPr lang="en-US" sz="4000" dirty="0" smtClean="0"/>
            <a:t> </a:t>
          </a:r>
          <a:r>
            <a:rPr lang="en-US" sz="4000" dirty="0" err="1" smtClean="0"/>
            <a:t>berlaku</a:t>
          </a:r>
          <a:endParaRPr lang="en-US" sz="4000" dirty="0"/>
        </a:p>
      </dgm:t>
    </dgm:pt>
    <dgm:pt modelId="{4B5D7901-C766-4D0B-9E68-00D4AF11D191}" type="parTrans" cxnId="{3279585A-032D-49ED-A0AA-D55798659F00}">
      <dgm:prSet/>
      <dgm:spPr/>
      <dgm:t>
        <a:bodyPr/>
        <a:lstStyle/>
        <a:p>
          <a:endParaRPr lang="en-US"/>
        </a:p>
      </dgm:t>
    </dgm:pt>
    <dgm:pt modelId="{1CDBA028-F8FD-4D31-B8CA-CC415CFE5BF2}" type="sibTrans" cxnId="{3279585A-032D-49ED-A0AA-D55798659F00}">
      <dgm:prSet/>
      <dgm:spPr/>
      <dgm:t>
        <a:bodyPr/>
        <a:lstStyle/>
        <a:p>
          <a:endParaRPr lang="en-US"/>
        </a:p>
      </dgm:t>
    </dgm:pt>
    <dgm:pt modelId="{E0F4C590-A3F8-47B0-BC31-1F4E1DC73762}">
      <dgm:prSet phldrT="[Text]"/>
      <dgm:spPr/>
      <dgm:t>
        <a:bodyPr/>
        <a:lstStyle/>
        <a:p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jangka</a:t>
          </a:r>
          <a:r>
            <a:rPr lang="en-US" dirty="0" smtClean="0"/>
            <a:t> </a:t>
          </a:r>
          <a:r>
            <a:rPr lang="en-US" dirty="0" err="1" smtClean="0"/>
            <a:t>pendek</a:t>
          </a:r>
          <a:r>
            <a:rPr lang="en-US" dirty="0" smtClean="0"/>
            <a:t>. Paling lama 1 </a:t>
          </a:r>
          <a:r>
            <a:rPr lang="en-US" dirty="0" err="1" smtClean="0"/>
            <a:t>tahun</a:t>
          </a:r>
          <a:endParaRPr lang="en-US" dirty="0"/>
        </a:p>
      </dgm:t>
    </dgm:pt>
    <dgm:pt modelId="{90C783D6-933A-4BBD-A95C-551DA3F158E6}" type="parTrans" cxnId="{BC6DC443-2E05-43E2-BBE0-C2AF9A3DBB3E}">
      <dgm:prSet/>
      <dgm:spPr/>
      <dgm:t>
        <a:bodyPr/>
        <a:lstStyle/>
        <a:p>
          <a:endParaRPr lang="en-US"/>
        </a:p>
      </dgm:t>
    </dgm:pt>
    <dgm:pt modelId="{06843310-F067-47B0-8319-FCFF022C501C}" type="sibTrans" cxnId="{BC6DC443-2E05-43E2-BBE0-C2AF9A3DBB3E}">
      <dgm:prSet/>
      <dgm:spPr/>
      <dgm:t>
        <a:bodyPr/>
        <a:lstStyle/>
        <a:p>
          <a:endParaRPr lang="en-US"/>
        </a:p>
      </dgm:t>
    </dgm:pt>
    <dgm:pt modelId="{E9E40296-7E7F-48DA-99C6-2878492C28F2}">
      <dgm:prSet phldrT="[Text]"/>
      <dgm:spPr/>
      <dgm:t>
        <a:bodyPr/>
        <a:lstStyle/>
        <a:p>
          <a:r>
            <a:rPr lang="en-US" dirty="0" err="1" smtClean="0"/>
            <a:t>Anggaran</a:t>
          </a:r>
          <a:r>
            <a:rPr lang="en-US" dirty="0" smtClean="0"/>
            <a:t> surplus (surplus budget), </a:t>
          </a:r>
          <a:r>
            <a:rPr lang="en-US" dirty="0" err="1" smtClean="0"/>
            <a:t>Anggaran</a:t>
          </a:r>
          <a:r>
            <a:rPr lang="en-US" dirty="0" smtClean="0"/>
            <a:t> surplus </a:t>
          </a:r>
          <a:r>
            <a:rPr lang="en-US" dirty="0" err="1" smtClean="0"/>
            <a:t>yaitu</a:t>
          </a:r>
          <a:r>
            <a:rPr lang="en-US" dirty="0" smtClean="0"/>
            <a:t> </a:t>
          </a:r>
          <a:r>
            <a:rPr lang="en-US" dirty="0" err="1" smtClean="0"/>
            <a:t>pengeluaran</a:t>
          </a:r>
          <a:r>
            <a:rPr lang="en-US" dirty="0" smtClean="0"/>
            <a:t> </a:t>
          </a:r>
          <a:r>
            <a:rPr lang="en-US" dirty="0" err="1" smtClean="0"/>
            <a:t>lebih</a:t>
          </a:r>
          <a:r>
            <a:rPr lang="en-US" dirty="0" smtClean="0"/>
            <a:t> </a:t>
          </a:r>
          <a:r>
            <a:rPr lang="en-US" dirty="0" err="1" smtClean="0"/>
            <a:t>kecil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penerimaan</a:t>
          </a:r>
          <a:endParaRPr lang="en-US" dirty="0"/>
        </a:p>
      </dgm:t>
    </dgm:pt>
    <dgm:pt modelId="{F8FD036C-992B-4F24-82FF-7CBCDBB9C76B}" type="parTrans" cxnId="{29C660CD-2596-4440-8A3A-6A071ED4AC5C}">
      <dgm:prSet/>
      <dgm:spPr/>
      <dgm:t>
        <a:bodyPr/>
        <a:lstStyle/>
        <a:p>
          <a:endParaRPr lang="en-US"/>
        </a:p>
      </dgm:t>
    </dgm:pt>
    <dgm:pt modelId="{38C9A694-DA2F-4C1C-91D4-4CBCDA4EF4CF}" type="sibTrans" cxnId="{29C660CD-2596-4440-8A3A-6A071ED4AC5C}">
      <dgm:prSet/>
      <dgm:spPr/>
      <dgm:t>
        <a:bodyPr/>
        <a:lstStyle/>
        <a:p>
          <a:endParaRPr lang="en-US"/>
        </a:p>
      </dgm:t>
    </dgm:pt>
    <dgm:pt modelId="{A9E6969A-CF72-49A0-9CFF-E253470CAE03}">
      <dgm:prSet phldrT="[Text]"/>
      <dgm:spPr/>
      <dgm:t>
        <a:bodyPr/>
        <a:lstStyle/>
        <a:p>
          <a:r>
            <a:rPr lang="en-US" dirty="0" err="1" smtClean="0"/>
            <a:t>Anggaran</a:t>
          </a:r>
          <a:r>
            <a:rPr lang="en-US" dirty="0" smtClean="0"/>
            <a:t> deficit (deficit budget).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defisit</a:t>
          </a:r>
          <a:r>
            <a:rPr lang="en-US" dirty="0" smtClean="0"/>
            <a:t> </a:t>
          </a:r>
          <a:r>
            <a:rPr lang="en-US" dirty="0" err="1" smtClean="0"/>
            <a:t>yaitu</a:t>
          </a:r>
          <a:r>
            <a:rPr lang="en-US" dirty="0" smtClean="0"/>
            <a:t> </a:t>
          </a:r>
          <a:r>
            <a:rPr lang="en-US" dirty="0" err="1" smtClean="0"/>
            <a:t>pengeluaran</a:t>
          </a:r>
          <a:r>
            <a:rPr lang="en-US" dirty="0" smtClean="0"/>
            <a:t> </a:t>
          </a:r>
          <a:r>
            <a:rPr lang="en-US" dirty="0" err="1" smtClean="0"/>
            <a:t>lebih</a:t>
          </a:r>
          <a:r>
            <a:rPr lang="en-US" dirty="0" smtClean="0"/>
            <a:t> </a:t>
          </a:r>
          <a:r>
            <a:rPr lang="en-US" dirty="0" err="1" smtClean="0"/>
            <a:t>besar</a:t>
          </a:r>
          <a:r>
            <a:rPr lang="en-US" dirty="0" smtClean="0"/>
            <a:t> </a:t>
          </a:r>
          <a:r>
            <a:rPr lang="en-US" dirty="0" err="1" smtClean="0"/>
            <a:t>dari</a:t>
          </a:r>
          <a:r>
            <a:rPr lang="en-US" dirty="0" smtClean="0"/>
            <a:t> </a:t>
          </a:r>
          <a:r>
            <a:rPr lang="en-US" dirty="0" err="1" smtClean="0"/>
            <a:t>penerimaan</a:t>
          </a:r>
          <a:endParaRPr lang="en-US" dirty="0"/>
        </a:p>
      </dgm:t>
    </dgm:pt>
    <dgm:pt modelId="{61E60CE8-613E-454C-8072-A88B9D16F8BD}" type="parTrans" cxnId="{8CA804BF-F67D-4DDE-942D-8DBF40E5BD50}">
      <dgm:prSet/>
      <dgm:spPr/>
      <dgm:t>
        <a:bodyPr/>
        <a:lstStyle/>
        <a:p>
          <a:endParaRPr lang="en-US"/>
        </a:p>
      </dgm:t>
    </dgm:pt>
    <dgm:pt modelId="{582D72F9-2207-441C-AAA3-B6CA7F76F124}" type="sibTrans" cxnId="{8CA804BF-F67D-4DDE-942D-8DBF40E5BD50}">
      <dgm:prSet/>
      <dgm:spPr/>
      <dgm:t>
        <a:bodyPr/>
        <a:lstStyle/>
        <a:p>
          <a:endParaRPr lang="en-US"/>
        </a:p>
      </dgm:t>
    </dgm:pt>
    <dgm:pt modelId="{9167D49F-3AC8-41C7-AC13-AB8A9E60E74C}">
      <dgm:prSet phldrT="[Text]"/>
      <dgm:spPr/>
      <dgm:t>
        <a:bodyPr/>
        <a:lstStyle/>
        <a:p>
          <a:r>
            <a:rPr lang="en-ID" dirty="0" err="1" smtClean="0"/>
            <a:t>Aggaran</a:t>
          </a:r>
          <a:r>
            <a:rPr lang="en-ID" dirty="0" smtClean="0"/>
            <a:t> </a:t>
          </a:r>
          <a:r>
            <a:rPr lang="en-ID" dirty="0" err="1" smtClean="0"/>
            <a:t>jangka</a:t>
          </a:r>
          <a:r>
            <a:rPr lang="en-ID" dirty="0" smtClean="0"/>
            <a:t> </a:t>
          </a:r>
          <a:r>
            <a:rPr lang="en-ID" dirty="0" err="1" smtClean="0"/>
            <a:t>panjag</a:t>
          </a:r>
          <a:r>
            <a:rPr lang="en-ID" dirty="0" smtClean="0"/>
            <a:t>. </a:t>
          </a:r>
          <a:r>
            <a:rPr lang="en-ID" dirty="0" err="1" smtClean="0"/>
            <a:t>Lebih</a:t>
          </a:r>
          <a:r>
            <a:rPr lang="en-ID" dirty="0" smtClean="0"/>
            <a:t> </a:t>
          </a:r>
          <a:r>
            <a:rPr lang="en-ID" dirty="0" err="1" smtClean="0"/>
            <a:t>dari</a:t>
          </a:r>
          <a:r>
            <a:rPr lang="en-ID" dirty="0" smtClean="0"/>
            <a:t> 1 </a:t>
          </a:r>
          <a:r>
            <a:rPr lang="en-ID" dirty="0" err="1" smtClean="0"/>
            <a:t>tahun</a:t>
          </a:r>
          <a:endParaRPr lang="en-US" dirty="0"/>
        </a:p>
      </dgm:t>
    </dgm:pt>
    <dgm:pt modelId="{50057A6F-6D48-4E4D-B013-F244CD69FA1D}" type="parTrans" cxnId="{0B9E8A16-0386-4D67-A8B1-7B7B5B0A60BE}">
      <dgm:prSet/>
      <dgm:spPr/>
      <dgm:t>
        <a:bodyPr/>
        <a:lstStyle/>
        <a:p>
          <a:endParaRPr lang="en-US"/>
        </a:p>
      </dgm:t>
    </dgm:pt>
    <dgm:pt modelId="{870935C1-75D2-4C77-A42B-E6B4672DDFF9}" type="sibTrans" cxnId="{0B9E8A16-0386-4D67-A8B1-7B7B5B0A60BE}">
      <dgm:prSet/>
      <dgm:spPr/>
      <dgm:t>
        <a:bodyPr/>
        <a:lstStyle/>
        <a:p>
          <a:endParaRPr lang="en-US"/>
        </a:p>
      </dgm:t>
    </dgm:pt>
    <dgm:pt modelId="{FFE438BC-F8B8-4907-BA67-E233A14481C9}" type="pres">
      <dgm:prSet presAssocID="{3C72BC85-A524-4F46-8231-0AC3C5F71B5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E52957-9823-41CA-9FC2-673F004BC6A6}" type="pres">
      <dgm:prSet presAssocID="{6AD45B2A-9E8E-4D2B-9E85-4BAB0993687F}" presName="circle1" presStyleLbl="node1" presStyleIdx="0" presStyleCnt="2"/>
      <dgm:spPr/>
      <dgm:t>
        <a:bodyPr/>
        <a:lstStyle/>
        <a:p>
          <a:endParaRPr lang="en-US"/>
        </a:p>
      </dgm:t>
    </dgm:pt>
    <dgm:pt modelId="{13F90C35-C4DA-483A-B2E7-691755DF82F4}" type="pres">
      <dgm:prSet presAssocID="{6AD45B2A-9E8E-4D2B-9E85-4BAB0993687F}" presName="space" presStyleCnt="0"/>
      <dgm:spPr/>
      <dgm:t>
        <a:bodyPr/>
        <a:lstStyle/>
        <a:p>
          <a:endParaRPr lang="en-US"/>
        </a:p>
      </dgm:t>
    </dgm:pt>
    <dgm:pt modelId="{CAB69903-702D-4CFE-8873-ACFFC14357E8}" type="pres">
      <dgm:prSet presAssocID="{6AD45B2A-9E8E-4D2B-9E85-4BAB0993687F}" presName="rect1" presStyleLbl="alignAcc1" presStyleIdx="0" presStyleCnt="2"/>
      <dgm:spPr/>
      <dgm:t>
        <a:bodyPr/>
        <a:lstStyle/>
        <a:p>
          <a:endParaRPr lang="en-US"/>
        </a:p>
      </dgm:t>
    </dgm:pt>
    <dgm:pt modelId="{7427E294-04FE-4735-B48C-04D18813389A}" type="pres">
      <dgm:prSet presAssocID="{A97CFC77-96CB-4D8C-9D90-41648182610D}" presName="vertSpace2" presStyleLbl="node1" presStyleIdx="0" presStyleCnt="2"/>
      <dgm:spPr/>
      <dgm:t>
        <a:bodyPr/>
        <a:lstStyle/>
        <a:p>
          <a:endParaRPr lang="en-US"/>
        </a:p>
      </dgm:t>
    </dgm:pt>
    <dgm:pt modelId="{CAFE08BC-55B3-4C83-83E2-57EE21C9D52D}" type="pres">
      <dgm:prSet presAssocID="{A97CFC77-96CB-4D8C-9D90-41648182610D}" presName="circle2" presStyleLbl="node1" presStyleIdx="1" presStyleCnt="2"/>
      <dgm:spPr/>
      <dgm:t>
        <a:bodyPr/>
        <a:lstStyle/>
        <a:p>
          <a:endParaRPr lang="en-US"/>
        </a:p>
      </dgm:t>
    </dgm:pt>
    <dgm:pt modelId="{D7076B53-EE96-4B7E-BAED-2F556DF5F9B0}" type="pres">
      <dgm:prSet presAssocID="{A97CFC77-96CB-4D8C-9D90-41648182610D}" presName="rect2" presStyleLbl="alignAcc1" presStyleIdx="1" presStyleCnt="2"/>
      <dgm:spPr/>
      <dgm:t>
        <a:bodyPr/>
        <a:lstStyle/>
        <a:p>
          <a:endParaRPr lang="en-US"/>
        </a:p>
      </dgm:t>
    </dgm:pt>
    <dgm:pt modelId="{09E457B1-F245-4D60-A0EB-C61670E2132C}" type="pres">
      <dgm:prSet presAssocID="{6AD45B2A-9E8E-4D2B-9E85-4BAB0993687F}" presName="rect1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4363A6-AB81-4B33-9F46-8360F08FA110}" type="pres">
      <dgm:prSet presAssocID="{6AD45B2A-9E8E-4D2B-9E85-4BAB0993687F}" presName="rect1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ABB2C1-4443-4DB6-A2CC-1706DB6B2209}" type="pres">
      <dgm:prSet presAssocID="{A97CFC77-96CB-4D8C-9D90-41648182610D}" presName="rect2ParTx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26C8DF-13BD-4356-ABDD-BE48EA271B36}" type="pres">
      <dgm:prSet presAssocID="{A97CFC77-96CB-4D8C-9D90-41648182610D}" presName="rect2ChTx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E5C345-8008-4673-9E77-39CE022BE6DD}" type="presOf" srcId="{F15B16B1-9DE1-4032-998B-91AD04220A77}" destId="{9A4363A6-AB81-4B33-9F46-8360F08FA110}" srcOrd="0" destOrd="0" presId="urn:microsoft.com/office/officeart/2005/8/layout/target3"/>
    <dgm:cxn modelId="{9E23C132-6896-4446-BB1E-79ACB5614FA1}" type="presOf" srcId="{6AD45B2A-9E8E-4D2B-9E85-4BAB0993687F}" destId="{CAB69903-702D-4CFE-8873-ACFFC14357E8}" srcOrd="0" destOrd="0" presId="urn:microsoft.com/office/officeart/2005/8/layout/target3"/>
    <dgm:cxn modelId="{29C660CD-2596-4440-8A3A-6A071ED4AC5C}" srcId="{6AD45B2A-9E8E-4D2B-9E85-4BAB0993687F}" destId="{E9E40296-7E7F-48DA-99C6-2878492C28F2}" srcOrd="1" destOrd="0" parTransId="{F8FD036C-992B-4F24-82FF-7CBCDBB9C76B}" sibTransId="{38C9A694-DA2F-4C1C-91D4-4CBCDA4EF4CF}"/>
    <dgm:cxn modelId="{EDB74BF4-61DC-4B52-B026-935C7D929A48}" type="presOf" srcId="{9167D49F-3AC8-41C7-AC13-AB8A9E60E74C}" destId="{FC26C8DF-13BD-4356-ABDD-BE48EA271B36}" srcOrd="0" destOrd="1" presId="urn:microsoft.com/office/officeart/2005/8/layout/target3"/>
    <dgm:cxn modelId="{5EFC0518-BA7F-4815-B464-6E9827522D64}" srcId="{3C72BC85-A524-4F46-8231-0AC3C5F71B52}" destId="{6AD45B2A-9E8E-4D2B-9E85-4BAB0993687F}" srcOrd="0" destOrd="0" parTransId="{92D4751E-590B-43AD-B3C7-681CC6D6BDC7}" sibTransId="{D76C84F8-0BE2-4D09-A4E8-905E56E75D2A}"/>
    <dgm:cxn modelId="{424F751F-7715-4758-A008-A57876A3798F}" type="presOf" srcId="{A97CFC77-96CB-4D8C-9D90-41648182610D}" destId="{00ABB2C1-4443-4DB6-A2CC-1706DB6B2209}" srcOrd="1" destOrd="0" presId="urn:microsoft.com/office/officeart/2005/8/layout/target3"/>
    <dgm:cxn modelId="{B62B5330-BC65-42A4-8C74-845FCC91908A}" type="presOf" srcId="{E0F4C590-A3F8-47B0-BC31-1F4E1DC73762}" destId="{FC26C8DF-13BD-4356-ABDD-BE48EA271B36}" srcOrd="0" destOrd="0" presId="urn:microsoft.com/office/officeart/2005/8/layout/target3"/>
    <dgm:cxn modelId="{8C6A9B25-854C-4330-8054-75BE58BC0654}" type="presOf" srcId="{E9E40296-7E7F-48DA-99C6-2878492C28F2}" destId="{9A4363A6-AB81-4B33-9F46-8360F08FA110}" srcOrd="0" destOrd="1" presId="urn:microsoft.com/office/officeart/2005/8/layout/target3"/>
    <dgm:cxn modelId="{E988B94F-CDCC-473D-B480-3A388A01CE28}" type="presOf" srcId="{A9E6969A-CF72-49A0-9CFF-E253470CAE03}" destId="{9A4363A6-AB81-4B33-9F46-8360F08FA110}" srcOrd="0" destOrd="2" presId="urn:microsoft.com/office/officeart/2005/8/layout/target3"/>
    <dgm:cxn modelId="{58CBC7B9-5184-4927-B212-538D2D8E3A69}" srcId="{6AD45B2A-9E8E-4D2B-9E85-4BAB0993687F}" destId="{F15B16B1-9DE1-4032-998B-91AD04220A77}" srcOrd="0" destOrd="0" parTransId="{1FD09A1C-F770-4FC0-83C0-2717D3A9C50E}" sibTransId="{7EC8B8FA-74DE-4F48-AFA3-F8AFB934C98B}"/>
    <dgm:cxn modelId="{F1E6C2AF-9E4E-43A5-8FD0-800910B0EEF7}" type="presOf" srcId="{6AD45B2A-9E8E-4D2B-9E85-4BAB0993687F}" destId="{09E457B1-F245-4D60-A0EB-C61670E2132C}" srcOrd="1" destOrd="0" presId="urn:microsoft.com/office/officeart/2005/8/layout/target3"/>
    <dgm:cxn modelId="{BC6DC443-2E05-43E2-BBE0-C2AF9A3DBB3E}" srcId="{A97CFC77-96CB-4D8C-9D90-41648182610D}" destId="{E0F4C590-A3F8-47B0-BC31-1F4E1DC73762}" srcOrd="0" destOrd="0" parTransId="{90C783D6-933A-4BBD-A95C-551DA3F158E6}" sibTransId="{06843310-F067-47B0-8319-FCFF022C501C}"/>
    <dgm:cxn modelId="{0B9E8A16-0386-4D67-A8B1-7B7B5B0A60BE}" srcId="{A97CFC77-96CB-4D8C-9D90-41648182610D}" destId="{9167D49F-3AC8-41C7-AC13-AB8A9E60E74C}" srcOrd="1" destOrd="0" parTransId="{50057A6F-6D48-4E4D-B013-F244CD69FA1D}" sibTransId="{870935C1-75D2-4C77-A42B-E6B4672DDFF9}"/>
    <dgm:cxn modelId="{3582F858-8B90-406A-B858-BD2277F7F357}" type="presOf" srcId="{3C72BC85-A524-4F46-8231-0AC3C5F71B52}" destId="{FFE438BC-F8B8-4907-BA67-E233A14481C9}" srcOrd="0" destOrd="0" presId="urn:microsoft.com/office/officeart/2005/8/layout/target3"/>
    <dgm:cxn modelId="{8CA804BF-F67D-4DDE-942D-8DBF40E5BD50}" srcId="{6AD45B2A-9E8E-4D2B-9E85-4BAB0993687F}" destId="{A9E6969A-CF72-49A0-9CFF-E253470CAE03}" srcOrd="2" destOrd="0" parTransId="{61E60CE8-613E-454C-8072-A88B9D16F8BD}" sibTransId="{582D72F9-2207-441C-AAA3-B6CA7F76F124}"/>
    <dgm:cxn modelId="{EACD44EC-7C46-4071-8D62-854AF498DA6E}" type="presOf" srcId="{A97CFC77-96CB-4D8C-9D90-41648182610D}" destId="{D7076B53-EE96-4B7E-BAED-2F556DF5F9B0}" srcOrd="0" destOrd="0" presId="urn:microsoft.com/office/officeart/2005/8/layout/target3"/>
    <dgm:cxn modelId="{3279585A-032D-49ED-A0AA-D55798659F00}" srcId="{3C72BC85-A524-4F46-8231-0AC3C5F71B52}" destId="{A97CFC77-96CB-4D8C-9D90-41648182610D}" srcOrd="1" destOrd="0" parTransId="{4B5D7901-C766-4D0B-9E68-00D4AF11D191}" sibTransId="{1CDBA028-F8FD-4D31-B8CA-CC415CFE5BF2}"/>
    <dgm:cxn modelId="{61279913-907D-44C6-A7EE-793081FA8E82}" type="presParOf" srcId="{FFE438BC-F8B8-4907-BA67-E233A14481C9}" destId="{E9E52957-9823-41CA-9FC2-673F004BC6A6}" srcOrd="0" destOrd="0" presId="urn:microsoft.com/office/officeart/2005/8/layout/target3"/>
    <dgm:cxn modelId="{A4596F44-260A-43CE-A3D3-6DFDD513A81E}" type="presParOf" srcId="{FFE438BC-F8B8-4907-BA67-E233A14481C9}" destId="{13F90C35-C4DA-483A-B2E7-691755DF82F4}" srcOrd="1" destOrd="0" presId="urn:microsoft.com/office/officeart/2005/8/layout/target3"/>
    <dgm:cxn modelId="{B15B1BBC-2C1C-4DD3-B6A4-5D1219C05FCA}" type="presParOf" srcId="{FFE438BC-F8B8-4907-BA67-E233A14481C9}" destId="{CAB69903-702D-4CFE-8873-ACFFC14357E8}" srcOrd="2" destOrd="0" presId="urn:microsoft.com/office/officeart/2005/8/layout/target3"/>
    <dgm:cxn modelId="{9866D600-75C5-41FF-8321-12E278F86B38}" type="presParOf" srcId="{FFE438BC-F8B8-4907-BA67-E233A14481C9}" destId="{7427E294-04FE-4735-B48C-04D18813389A}" srcOrd="3" destOrd="0" presId="urn:microsoft.com/office/officeart/2005/8/layout/target3"/>
    <dgm:cxn modelId="{968BE8C9-7408-4413-A5BB-B864A97CC2B6}" type="presParOf" srcId="{FFE438BC-F8B8-4907-BA67-E233A14481C9}" destId="{CAFE08BC-55B3-4C83-83E2-57EE21C9D52D}" srcOrd="4" destOrd="0" presId="urn:microsoft.com/office/officeart/2005/8/layout/target3"/>
    <dgm:cxn modelId="{9BB9D915-F30D-494C-8F15-BB741C9C9E16}" type="presParOf" srcId="{FFE438BC-F8B8-4907-BA67-E233A14481C9}" destId="{D7076B53-EE96-4B7E-BAED-2F556DF5F9B0}" srcOrd="5" destOrd="0" presId="urn:microsoft.com/office/officeart/2005/8/layout/target3"/>
    <dgm:cxn modelId="{2AD94410-CD02-4E78-B42D-79F9251E02A5}" type="presParOf" srcId="{FFE438BC-F8B8-4907-BA67-E233A14481C9}" destId="{09E457B1-F245-4D60-A0EB-C61670E2132C}" srcOrd="6" destOrd="0" presId="urn:microsoft.com/office/officeart/2005/8/layout/target3"/>
    <dgm:cxn modelId="{BE28631B-C4E7-484F-A822-E12C33890E68}" type="presParOf" srcId="{FFE438BC-F8B8-4907-BA67-E233A14481C9}" destId="{9A4363A6-AB81-4B33-9F46-8360F08FA110}" srcOrd="7" destOrd="0" presId="urn:microsoft.com/office/officeart/2005/8/layout/target3"/>
    <dgm:cxn modelId="{6AB8A985-08CA-4823-B99B-C2696762CD07}" type="presParOf" srcId="{FFE438BC-F8B8-4907-BA67-E233A14481C9}" destId="{00ABB2C1-4443-4DB6-A2CC-1706DB6B2209}" srcOrd="8" destOrd="0" presId="urn:microsoft.com/office/officeart/2005/8/layout/target3"/>
    <dgm:cxn modelId="{92F250C9-9183-429C-A1C1-B60D481D171C}" type="presParOf" srcId="{FFE438BC-F8B8-4907-BA67-E233A14481C9}" destId="{FC26C8DF-13BD-4356-ABDD-BE48EA271B36}" srcOrd="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48B530B-C3EA-48DB-860B-E4FB30C5A2F3}" type="doc">
      <dgm:prSet loTypeId="urn:diagrams.loki3.com/Bracket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79CD7A8-926D-4B27-A647-38D766213FBB}">
      <dgm:prSet phldrT="[Text]"/>
      <dgm:spPr/>
      <dgm:t>
        <a:bodyPr/>
        <a:lstStyle/>
        <a:p>
          <a:r>
            <a:rPr lang="en-ID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ID" dirty="0" smtClean="0">
              <a:latin typeface="Calibri" panose="020F0502020204030204" pitchFamily="34" charset="0"/>
              <a:cs typeface="Calibri" panose="020F0502020204030204" pitchFamily="34" charset="0"/>
            </a:rPr>
            <a:t> Program 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D10ECDA-19FC-44C2-B2A3-60C0F7CDC6CB}" type="parTrans" cxnId="{5369E72D-3CBF-4256-9937-F3E2620443F5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3C35DB8-6BB1-495C-9E82-121FA4AF10C1}" type="sibTrans" cxnId="{5369E72D-3CBF-4256-9937-F3E2620443F5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2039480-006A-46B9-A0D1-6987F15BC14D}">
      <dgm:prSet phldrT="[Text]"/>
      <dgm:spPr/>
      <dgm:t>
        <a:bodyPr/>
        <a:lstStyle/>
        <a:p>
          <a:r>
            <a:rPr lang="en-US" b="0" dirty="0" err="1" smtClean="0">
              <a:latin typeface="Calibri" panose="020F0502020204030204" pitchFamily="34" charset="0"/>
              <a:cs typeface="Calibri" panose="020F0502020204030204" pitchFamily="34" charset="0"/>
            </a:rPr>
            <a:t>Pada</a:t>
          </a:r>
          <a:r>
            <a:rPr lang="en-US" b="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b="0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b="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b="0" dirty="0" err="1" smtClean="0">
              <a:latin typeface="Calibri" panose="020F0502020204030204" pitchFamily="34" charset="0"/>
              <a:cs typeface="Calibri" panose="020F0502020204030204" pitchFamily="34" charset="0"/>
            </a:rPr>
            <a:t>ini</a:t>
          </a:r>
          <a:r>
            <a:rPr lang="en-US" b="0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b="0" dirty="0" err="1" smtClean="0">
              <a:latin typeface="Calibri" panose="020F0502020204030204" pitchFamily="34" charset="0"/>
              <a:cs typeface="Calibri" panose="020F0502020204030204" pitchFamily="34" charset="0"/>
            </a:rPr>
            <a:t>diutamakan</a:t>
          </a:r>
          <a:r>
            <a:rPr lang="en-US" b="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b="0" dirty="0" err="1" smtClean="0">
              <a:latin typeface="Calibri" panose="020F0502020204030204" pitchFamily="34" charset="0"/>
              <a:cs typeface="Calibri" panose="020F0502020204030204" pitchFamily="34" charset="0"/>
            </a:rPr>
            <a:t>adalah</a:t>
          </a:r>
          <a:r>
            <a:rPr lang="en-US" b="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b="0" dirty="0" err="1" smtClean="0">
              <a:latin typeface="Calibri" panose="020F0502020204030204" pitchFamily="34" charset="0"/>
              <a:cs typeface="Calibri" panose="020F0502020204030204" pitchFamily="34" charset="0"/>
            </a:rPr>
            <a:t>biaya</a:t>
          </a:r>
          <a:r>
            <a:rPr lang="en-US" b="0" dirty="0" smtClean="0">
              <a:latin typeface="Calibri" panose="020F0502020204030204" pitchFamily="34" charset="0"/>
              <a:cs typeface="Calibri" panose="020F0502020204030204" pitchFamily="34" charset="0"/>
            </a:rPr>
            <a:t> program </a:t>
          </a:r>
          <a:r>
            <a:rPr lang="en-US" b="0" dirty="0" err="1" smtClean="0">
              <a:latin typeface="Calibri" panose="020F0502020204030204" pitchFamily="34" charset="0"/>
              <a:cs typeface="Calibri" panose="020F0502020204030204" pitchFamily="34" charset="0"/>
            </a:rPr>
            <a:t>secara</a:t>
          </a:r>
          <a:r>
            <a:rPr lang="en-US" b="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sv-SE" b="0" dirty="0" smtClean="0">
              <a:latin typeface="Calibri" panose="020F0502020204030204" pitchFamily="34" charset="0"/>
              <a:cs typeface="Calibri" panose="020F0502020204030204" pitchFamily="34" charset="0"/>
            </a:rPr>
            <a:t>keseluruhan, yang perhitunngannya dirinci menurut kegiatan dalam </a:t>
          </a:r>
          <a:r>
            <a:rPr lang="en-US" b="0" dirty="0" smtClean="0">
              <a:latin typeface="Calibri" panose="020F0502020204030204" pitchFamily="34" charset="0"/>
              <a:cs typeface="Calibri" panose="020F0502020204030204" pitchFamily="34" charset="0"/>
            </a:rPr>
            <a:t>program. </a:t>
          </a:r>
          <a:r>
            <a:rPr lang="en-US" b="0" dirty="0" err="1" smtClean="0">
              <a:latin typeface="Calibri" panose="020F0502020204030204" pitchFamily="34" charset="0"/>
              <a:cs typeface="Calibri" panose="020F0502020204030204" pitchFamily="34" charset="0"/>
            </a:rPr>
            <a:t>Penyajian</a:t>
          </a:r>
          <a:r>
            <a:rPr lang="en-US" b="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b="0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b="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b="0" dirty="0" err="1" smtClean="0">
              <a:latin typeface="Calibri" panose="020F0502020204030204" pitchFamily="34" charset="0"/>
              <a:cs typeface="Calibri" panose="020F0502020204030204" pitchFamily="34" charset="0"/>
            </a:rPr>
            <a:t>ini</a:t>
          </a:r>
          <a:r>
            <a:rPr lang="en-US" b="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b="0" dirty="0" err="1" smtClean="0">
              <a:latin typeface="Calibri" panose="020F0502020204030204" pitchFamily="34" charset="0"/>
              <a:cs typeface="Calibri" panose="020F0502020204030204" pitchFamily="34" charset="0"/>
            </a:rPr>
            <a:t>dikelompokkan</a:t>
          </a:r>
          <a:r>
            <a:rPr lang="en-US" b="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b="0" dirty="0" err="1" smtClean="0">
              <a:latin typeface="Calibri" panose="020F0502020204030204" pitchFamily="34" charset="0"/>
              <a:cs typeface="Calibri" panose="020F0502020204030204" pitchFamily="34" charset="0"/>
            </a:rPr>
            <a:t>menurut</a:t>
          </a:r>
          <a:r>
            <a:rPr lang="en-US" b="0" dirty="0" smtClean="0">
              <a:latin typeface="Calibri" panose="020F0502020204030204" pitchFamily="34" charset="0"/>
              <a:cs typeface="Calibri" panose="020F0502020204030204" pitchFamily="34" charset="0"/>
            </a:rPr>
            <a:t> program </a:t>
          </a:r>
          <a:r>
            <a:rPr lang="en-US" b="0" dirty="0" err="1" smtClean="0">
              <a:latin typeface="Calibri" panose="020F0502020204030204" pitchFamily="34" charset="0"/>
              <a:cs typeface="Calibri" panose="020F0502020204030204" pitchFamily="34" charset="0"/>
            </a:rPr>
            <a:t>dan</a:t>
          </a:r>
          <a:r>
            <a:rPr lang="en-US" b="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pt-BR" b="0" dirty="0" smtClean="0">
              <a:latin typeface="Calibri" panose="020F0502020204030204" pitchFamily="34" charset="0"/>
              <a:cs typeface="Calibri" panose="020F0502020204030204" pitchFamily="34" charset="0"/>
            </a:rPr>
            <a:t>mata anggaran. Contohnya dalam program Puskesmas ada program Balai </a:t>
          </a:r>
          <a:r>
            <a:rPr lang="es-ES" b="0" dirty="0" err="1" smtClean="0">
              <a:latin typeface="Calibri" panose="020F0502020204030204" pitchFamily="34" charset="0"/>
              <a:cs typeface="Calibri" panose="020F0502020204030204" pitchFamily="34" charset="0"/>
            </a:rPr>
            <a:t>Pengobatan</a:t>
          </a:r>
          <a:r>
            <a:rPr lang="es-ES" b="0" dirty="0" smtClean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s-ES" b="0" dirty="0" err="1" smtClean="0">
              <a:latin typeface="Calibri" panose="020F0502020204030204" pitchFamily="34" charset="0"/>
              <a:cs typeface="Calibri" panose="020F0502020204030204" pitchFamily="34" charset="0"/>
            </a:rPr>
            <a:t>Program</a:t>
          </a:r>
          <a:r>
            <a:rPr lang="es-ES" b="0" dirty="0" smtClean="0">
              <a:latin typeface="Calibri" panose="020F0502020204030204" pitchFamily="34" charset="0"/>
              <a:cs typeface="Calibri" panose="020F0502020204030204" pitchFamily="34" charset="0"/>
            </a:rPr>
            <a:t> KIA, </a:t>
          </a:r>
          <a:r>
            <a:rPr lang="es-ES" b="0" dirty="0" err="1" smtClean="0">
              <a:latin typeface="Calibri" panose="020F0502020204030204" pitchFamily="34" charset="0"/>
              <a:cs typeface="Calibri" panose="020F0502020204030204" pitchFamily="34" charset="0"/>
            </a:rPr>
            <a:t>Promosi</a:t>
          </a:r>
          <a:r>
            <a:rPr lang="es-ES" b="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s-ES" b="0" dirty="0" err="1" smtClean="0">
              <a:latin typeface="Calibri" panose="020F0502020204030204" pitchFamily="34" charset="0"/>
              <a:cs typeface="Calibri" panose="020F0502020204030204" pitchFamily="34" charset="0"/>
            </a:rPr>
            <a:t>Kesehatan</a:t>
          </a:r>
          <a:r>
            <a:rPr lang="es-ES" b="0" dirty="0" smtClean="0">
              <a:latin typeface="Calibri" panose="020F0502020204030204" pitchFamily="34" charset="0"/>
              <a:cs typeface="Calibri" panose="020F0502020204030204" pitchFamily="34" charset="0"/>
            </a:rPr>
            <a:t>, dan </a:t>
          </a:r>
          <a:r>
            <a:rPr lang="es-ES" b="0" dirty="0" err="1" smtClean="0">
              <a:latin typeface="Calibri" panose="020F0502020204030204" pitchFamily="34" charset="0"/>
              <a:cs typeface="Calibri" panose="020F0502020204030204" pitchFamily="34" charset="0"/>
            </a:rPr>
            <a:t>lainnya</a:t>
          </a:r>
          <a:r>
            <a:rPr lang="es-ES" b="0" dirty="0" smtClean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n-US" b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583395F-0BF7-4101-8496-B9B2ECA84F83}" type="parTrans" cxnId="{AD34C8AF-F4B3-4486-BE53-FDE57C98B75C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C9145D4-478B-45DE-8134-ACB68E2E611F}" type="sibTrans" cxnId="{AD34C8AF-F4B3-4486-BE53-FDE57C98B75C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061A14A-C0ED-404C-901A-E4CBDFAEDE7E}">
      <dgm:prSet phldrT="[Text]"/>
      <dgm:spPr/>
      <dgm:t>
        <a:bodyPr/>
        <a:lstStyle/>
        <a:p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hasil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(performance budget)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DC88B68-806F-405D-8050-312705904407}" type="parTrans" cxnId="{D703355C-BB7B-4507-B87A-D93E25B3B4BB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2204290-4366-4AA7-8086-63EE066C71F4}" type="sibTrans" cxnId="{D703355C-BB7B-4507-B87A-D93E25B3B4BB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A988694-61BA-4F3E-989C-187763A29919}">
      <dgm:prSet phldrT="[Text]"/>
      <dgm:spPr/>
      <dgm:t>
        <a:bodyPr/>
        <a:lstStyle/>
        <a:p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Yang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diutamakan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adalah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hasil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dicapai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tiap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program.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Caranya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dengan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memperkirakan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hasil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dicapai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kemudian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dirinci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menurut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kegiatan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harus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dilakukan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guna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mencapai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hasil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diharapkansetiap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kegiatan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harus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dilakukan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penilaian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biaya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disebut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Rencana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Satuan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Kegiatan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(RASK).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347A1A7-7D1F-4F7E-BC70-434A688960A1}" type="parTrans" cxnId="{D2950E50-D24E-4F04-BBC1-FB767A2EAD38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F0133CE-0E27-4E14-BEC6-B5CAEDFE868E}" type="sibTrans" cxnId="{D2950E50-D24E-4F04-BBC1-FB767A2EAD38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8702E4F-4E48-4B96-A3C7-F0BB8E19C787}">
      <dgm:prSet/>
      <dgm:spPr/>
      <dgm:t>
        <a:bodyPr/>
        <a:lstStyle/>
        <a:p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Dari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hasil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dapat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diditentukan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besar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biaya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satuan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atau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disebut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Unit Cost.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hasil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dapat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digunakan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untuk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menilai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efisiensi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sv-SE" dirty="0" smtClean="0">
              <a:latin typeface="Calibri" panose="020F0502020204030204" pitchFamily="34" charset="0"/>
              <a:cs typeface="Calibri" panose="020F0502020204030204" pitchFamily="34" charset="0"/>
            </a:rPr>
            <a:t>dan efektivitas program yang sama, tempat berbeda dengan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membandingkan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besar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kecilnya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biaya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satuan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kunjungan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meliputi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nl-NL" dirty="0" smtClean="0">
              <a:latin typeface="Calibri" panose="020F0502020204030204" pitchFamily="34" charset="0"/>
              <a:cs typeface="Calibri" panose="020F0502020204030204" pitchFamily="34" charset="0"/>
            </a:rPr>
            <a:t>rawat jalan dan rawat inap.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D70D6BF-A9ED-4C11-A166-64A91CFDA28A}" type="parTrans" cxnId="{C3D37B25-349F-4E6F-86A0-A632E9DF46E0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659955C-1637-482C-82A8-242E3FBA99A0}" type="sibTrans" cxnId="{C3D37B25-349F-4E6F-86A0-A632E9DF46E0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BF21056-2134-490D-848E-E77814232CA2}">
      <dgm:prSet/>
      <dgm:spPr/>
      <dgm:t>
        <a:bodyPr/>
        <a:lstStyle/>
        <a:p>
          <a:r>
            <a:rPr lang="en-US" smtClean="0">
              <a:latin typeface="Calibri" panose="020F0502020204030204" pitchFamily="34" charset="0"/>
              <a:cs typeface="Calibri" panose="020F0502020204030204" pitchFamily="34" charset="0"/>
            </a:rPr>
            <a:t>Anggaran baris (line item budget)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A5DF03B-9EA0-4BF5-A0A9-72EB1E4D1A92}" type="parTrans" cxnId="{8E0B5BB7-1164-47FF-964C-B02AE7F1507C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E750BC7-6AD1-49B9-9C25-089329874E8E}" type="sibTrans" cxnId="{8E0B5BB7-1164-47FF-964C-B02AE7F1507C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3B9055F-F24A-4CF5-AA91-B2F45203526D}">
      <dgm:prSet/>
      <dgm:spPr/>
      <dgm:t>
        <a:bodyPr/>
        <a:lstStyle/>
        <a:p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Rencana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disusun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menurut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butir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disesuaikan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dengan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struktur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merupakan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akumulasi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seluruh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program.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Struktur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dibedakan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atas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untuk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investasi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operasional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sv-SE" dirty="0" smtClean="0">
              <a:latin typeface="Calibri" panose="020F0502020204030204" pitchFamily="34" charset="0"/>
              <a:cs typeface="Calibri" panose="020F0502020204030204" pitchFamily="34" charset="0"/>
            </a:rPr>
            <a:t>dan anggaran  pemeliharaan. Pada beberapa program ditambahkan anggaran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untuk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romosi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/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pemasaran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transportasi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4B6D14E-0D67-4E76-BD1C-5D251DBF3A01}" type="parTrans" cxnId="{EF4BE975-11C4-4F44-B17C-FAA8B061D81A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53120CF-933A-4A7C-8288-810A4B36D0EF}" type="sibTrans" cxnId="{EF4BE975-11C4-4F44-B17C-FAA8B061D81A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998C883-3AE1-44A5-B963-FC40F93F4E01}">
      <dgm:prSet/>
      <dgm:spPr/>
      <dgm:t>
        <a:bodyPr/>
        <a:lstStyle/>
        <a:p>
          <a:r>
            <a:rPr lang="en-US" smtClean="0">
              <a:latin typeface="Calibri" panose="020F0502020204030204" pitchFamily="34" charset="0"/>
              <a:cs typeface="Calibri" panose="020F0502020204030204" pitchFamily="34" charset="0"/>
            </a:rPr>
            <a:t>Anggaran sistem (system budget)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7AD17F5-FDF8-4DB1-B3E3-E9DA905394F4}" type="parTrans" cxnId="{AEA9E30A-E6AC-4A62-85F9-90AB65DC202A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5FC83FD-EBC0-47AB-AB2C-5D9A60724F89}" type="sibTrans" cxnId="{AEA9E30A-E6AC-4A62-85F9-90AB65DC202A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C52D006-5B29-4BD6-B852-2300170FF7DF}">
      <dgm:prSet/>
      <dgm:spPr/>
      <dgm:t>
        <a:bodyPr/>
        <a:lstStyle/>
        <a:p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Perencanaan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sistem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didasarkan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pada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suatu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sistem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tertentu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. Salah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satu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sistem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cukup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terkenal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adalah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PPBS (Planning Programming Budgeting System).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Sistem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ini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juga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dikenal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dengan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SP4 (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Sistem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Perencanaan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dan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Penyusunan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dirty="0" err="1" smtClean="0">
              <a:latin typeface="Calibri" panose="020F0502020204030204" pitchFamily="34" charset="0"/>
              <a:cs typeface="Calibri" panose="020F0502020204030204" pitchFamily="34" charset="0"/>
            </a:rPr>
            <a:t>Penganggaran</a:t>
          </a:r>
          <a:r>
            <a:rPr lang="en-US" dirty="0" smtClean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6468F9C-95F3-4881-8897-76DD35E5ED02}" type="parTrans" cxnId="{672C304A-4A2A-4F1B-AFD3-27C1FD56C163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88789E1-03A0-484F-9EBF-DE7049F04B9F}" type="sibTrans" cxnId="{672C304A-4A2A-4F1B-AFD3-27C1FD56C163}">
      <dgm:prSet/>
      <dgm:spPr/>
      <dgm:t>
        <a:bodyPr/>
        <a:lstStyle/>
        <a:p>
          <a:endParaRPr lang="en-US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A5DA5A5-5790-4022-9B42-CA520047B6C5}" type="pres">
      <dgm:prSet presAssocID="{D48B530B-C3EA-48DB-860B-E4FB30C5A2F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98FA51-8C08-4EDF-8426-F5F4EBF8B1E5}" type="pres">
      <dgm:prSet presAssocID="{E79CD7A8-926D-4B27-A647-38D766213FBB}" presName="linNode" presStyleCnt="0"/>
      <dgm:spPr/>
      <dgm:t>
        <a:bodyPr/>
        <a:lstStyle/>
        <a:p>
          <a:endParaRPr lang="en-US"/>
        </a:p>
      </dgm:t>
    </dgm:pt>
    <dgm:pt modelId="{5F27DBF8-CB8C-46CF-89CA-40EC4F793AC2}" type="pres">
      <dgm:prSet presAssocID="{E79CD7A8-926D-4B27-A647-38D766213FBB}" presName="parTx" presStyleLbl="revTx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E8EE57-6545-4D14-957F-9408E5D6D1E5}" type="pres">
      <dgm:prSet presAssocID="{E79CD7A8-926D-4B27-A647-38D766213FBB}" presName="bracket" presStyleLbl="parChTrans1D1" presStyleIdx="0" presStyleCnt="4"/>
      <dgm:spPr/>
      <dgm:t>
        <a:bodyPr/>
        <a:lstStyle/>
        <a:p>
          <a:endParaRPr lang="en-US"/>
        </a:p>
      </dgm:t>
    </dgm:pt>
    <dgm:pt modelId="{C5A1EF5F-837C-4013-A292-7FA176568D01}" type="pres">
      <dgm:prSet presAssocID="{E79CD7A8-926D-4B27-A647-38D766213FBB}" presName="spH" presStyleCnt="0"/>
      <dgm:spPr/>
      <dgm:t>
        <a:bodyPr/>
        <a:lstStyle/>
        <a:p>
          <a:endParaRPr lang="en-US"/>
        </a:p>
      </dgm:t>
    </dgm:pt>
    <dgm:pt modelId="{F6D6FA5E-3872-4EF8-A3B9-ED5C500FB348}" type="pres">
      <dgm:prSet presAssocID="{E79CD7A8-926D-4B27-A647-38D766213FBB}" presName="des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B84156-2E84-48C4-AD03-2391C175579D}" type="pres">
      <dgm:prSet presAssocID="{23C35DB8-6BB1-495C-9E82-121FA4AF10C1}" presName="spV" presStyleCnt="0"/>
      <dgm:spPr/>
      <dgm:t>
        <a:bodyPr/>
        <a:lstStyle/>
        <a:p>
          <a:endParaRPr lang="en-US"/>
        </a:p>
      </dgm:t>
    </dgm:pt>
    <dgm:pt modelId="{F90A233C-FFC8-4851-ACD0-9EB37BB8300D}" type="pres">
      <dgm:prSet presAssocID="{F061A14A-C0ED-404C-901A-E4CBDFAEDE7E}" presName="linNode" presStyleCnt="0"/>
      <dgm:spPr/>
      <dgm:t>
        <a:bodyPr/>
        <a:lstStyle/>
        <a:p>
          <a:endParaRPr lang="en-US"/>
        </a:p>
      </dgm:t>
    </dgm:pt>
    <dgm:pt modelId="{EC084176-A3DA-4307-9917-CDC6B8F1B7B0}" type="pres">
      <dgm:prSet presAssocID="{F061A14A-C0ED-404C-901A-E4CBDFAEDE7E}" presName="parTx" presStyleLbl="revTx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E1520F-F10E-4C8D-9523-221F570978A3}" type="pres">
      <dgm:prSet presAssocID="{F061A14A-C0ED-404C-901A-E4CBDFAEDE7E}" presName="bracket" presStyleLbl="parChTrans1D1" presStyleIdx="1" presStyleCnt="4"/>
      <dgm:spPr/>
      <dgm:t>
        <a:bodyPr/>
        <a:lstStyle/>
        <a:p>
          <a:endParaRPr lang="en-US"/>
        </a:p>
      </dgm:t>
    </dgm:pt>
    <dgm:pt modelId="{BC632F75-B4FA-4075-90B0-121A1CEE3136}" type="pres">
      <dgm:prSet presAssocID="{F061A14A-C0ED-404C-901A-E4CBDFAEDE7E}" presName="spH" presStyleCnt="0"/>
      <dgm:spPr/>
      <dgm:t>
        <a:bodyPr/>
        <a:lstStyle/>
        <a:p>
          <a:endParaRPr lang="en-US"/>
        </a:p>
      </dgm:t>
    </dgm:pt>
    <dgm:pt modelId="{59BECB90-1ACB-475F-B71E-12FCC07628B5}" type="pres">
      <dgm:prSet presAssocID="{F061A14A-C0ED-404C-901A-E4CBDFAEDE7E}" presName="des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F333E-6BE5-48AB-A855-35F5E300463A}" type="pres">
      <dgm:prSet presAssocID="{D2204290-4366-4AA7-8086-63EE066C71F4}" presName="spV" presStyleCnt="0"/>
      <dgm:spPr/>
      <dgm:t>
        <a:bodyPr/>
        <a:lstStyle/>
        <a:p>
          <a:endParaRPr lang="en-US"/>
        </a:p>
      </dgm:t>
    </dgm:pt>
    <dgm:pt modelId="{D7B8E030-39BA-4DFD-A2DE-4F91AD16378B}" type="pres">
      <dgm:prSet presAssocID="{0BF21056-2134-490D-848E-E77814232CA2}" presName="linNode" presStyleCnt="0"/>
      <dgm:spPr/>
      <dgm:t>
        <a:bodyPr/>
        <a:lstStyle/>
        <a:p>
          <a:endParaRPr lang="en-US"/>
        </a:p>
      </dgm:t>
    </dgm:pt>
    <dgm:pt modelId="{8D564099-600E-49EF-B384-9B51B96A52E4}" type="pres">
      <dgm:prSet presAssocID="{0BF21056-2134-490D-848E-E77814232CA2}" presName="parTx" presStyleLbl="revTx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23B60-CA7C-4C71-BF00-4C591B0C8200}" type="pres">
      <dgm:prSet presAssocID="{0BF21056-2134-490D-848E-E77814232CA2}" presName="bracket" presStyleLbl="parChTrans1D1" presStyleIdx="2" presStyleCnt="4"/>
      <dgm:spPr/>
      <dgm:t>
        <a:bodyPr/>
        <a:lstStyle/>
        <a:p>
          <a:endParaRPr lang="en-US"/>
        </a:p>
      </dgm:t>
    </dgm:pt>
    <dgm:pt modelId="{3369CBA8-D913-435C-A889-194C3CCC09DD}" type="pres">
      <dgm:prSet presAssocID="{0BF21056-2134-490D-848E-E77814232CA2}" presName="spH" presStyleCnt="0"/>
      <dgm:spPr/>
      <dgm:t>
        <a:bodyPr/>
        <a:lstStyle/>
        <a:p>
          <a:endParaRPr lang="en-US"/>
        </a:p>
      </dgm:t>
    </dgm:pt>
    <dgm:pt modelId="{A1FE032E-5DBF-46C2-852E-D5AE9B8485E7}" type="pres">
      <dgm:prSet presAssocID="{0BF21056-2134-490D-848E-E77814232CA2}" presName="des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0D3C0-56F7-4FE6-9F63-F3F0612371F0}" type="pres">
      <dgm:prSet presAssocID="{3E750BC7-6AD1-49B9-9C25-089329874E8E}" presName="spV" presStyleCnt="0"/>
      <dgm:spPr/>
      <dgm:t>
        <a:bodyPr/>
        <a:lstStyle/>
        <a:p>
          <a:endParaRPr lang="en-US"/>
        </a:p>
      </dgm:t>
    </dgm:pt>
    <dgm:pt modelId="{69E782DF-B07F-419B-BD99-FAE460342DE4}" type="pres">
      <dgm:prSet presAssocID="{3998C883-3AE1-44A5-B963-FC40F93F4E01}" presName="linNode" presStyleCnt="0"/>
      <dgm:spPr/>
      <dgm:t>
        <a:bodyPr/>
        <a:lstStyle/>
        <a:p>
          <a:endParaRPr lang="en-US"/>
        </a:p>
      </dgm:t>
    </dgm:pt>
    <dgm:pt modelId="{CBFDD1F9-AAE6-4F5C-A205-C884C10F0DF1}" type="pres">
      <dgm:prSet presAssocID="{3998C883-3AE1-44A5-B963-FC40F93F4E01}" presName="parTx" presStyleLbl="revTx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B0DD1B-8EB6-4DDF-A37A-AD78E011320B}" type="pres">
      <dgm:prSet presAssocID="{3998C883-3AE1-44A5-B963-FC40F93F4E01}" presName="bracket" presStyleLbl="parChTrans1D1" presStyleIdx="3" presStyleCnt="4"/>
      <dgm:spPr/>
      <dgm:t>
        <a:bodyPr/>
        <a:lstStyle/>
        <a:p>
          <a:endParaRPr lang="en-US"/>
        </a:p>
      </dgm:t>
    </dgm:pt>
    <dgm:pt modelId="{CEAA6C57-CE9A-4AA1-9520-36288DA31A14}" type="pres">
      <dgm:prSet presAssocID="{3998C883-3AE1-44A5-B963-FC40F93F4E01}" presName="spH" presStyleCnt="0"/>
      <dgm:spPr/>
      <dgm:t>
        <a:bodyPr/>
        <a:lstStyle/>
        <a:p>
          <a:endParaRPr lang="en-US"/>
        </a:p>
      </dgm:t>
    </dgm:pt>
    <dgm:pt modelId="{C8CFE7F2-F67C-4EB5-AB5C-7802F78FE35C}" type="pres">
      <dgm:prSet presAssocID="{3998C883-3AE1-44A5-B963-FC40F93F4E01}" presName="des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950E50-D24E-4F04-BBC1-FB767A2EAD38}" srcId="{F061A14A-C0ED-404C-901A-E4CBDFAEDE7E}" destId="{5A988694-61BA-4F3E-989C-187763A29919}" srcOrd="0" destOrd="0" parTransId="{0347A1A7-7D1F-4F7E-BC70-434A688960A1}" sibTransId="{8F0133CE-0E27-4E14-BEC6-B5CAEDFE868E}"/>
    <dgm:cxn modelId="{C635C0D1-5FDB-4C36-9DB8-52D60E11186C}" type="presOf" srcId="{83B9055F-F24A-4CF5-AA91-B2F45203526D}" destId="{A1FE032E-5DBF-46C2-852E-D5AE9B8485E7}" srcOrd="0" destOrd="0" presId="urn:diagrams.loki3.com/BracketList"/>
    <dgm:cxn modelId="{AEA9E30A-E6AC-4A62-85F9-90AB65DC202A}" srcId="{D48B530B-C3EA-48DB-860B-E4FB30C5A2F3}" destId="{3998C883-3AE1-44A5-B963-FC40F93F4E01}" srcOrd="3" destOrd="0" parTransId="{C7AD17F5-FDF8-4DB1-B3E3-E9DA905394F4}" sibTransId="{D5FC83FD-EBC0-47AB-AB2C-5D9A60724F89}"/>
    <dgm:cxn modelId="{A56564DC-1C54-411D-9007-2FE2B02AB44F}" type="presOf" srcId="{E79CD7A8-926D-4B27-A647-38D766213FBB}" destId="{5F27DBF8-CB8C-46CF-89CA-40EC4F793AC2}" srcOrd="0" destOrd="0" presId="urn:diagrams.loki3.com/BracketList"/>
    <dgm:cxn modelId="{C9656121-8BA8-4253-AA64-5CE41D306C99}" type="presOf" srcId="{0BF21056-2134-490D-848E-E77814232CA2}" destId="{8D564099-600E-49EF-B384-9B51B96A52E4}" srcOrd="0" destOrd="0" presId="urn:diagrams.loki3.com/BracketList"/>
    <dgm:cxn modelId="{91943F92-C9B4-4074-80B7-6DAB27E05474}" type="presOf" srcId="{3998C883-3AE1-44A5-B963-FC40F93F4E01}" destId="{CBFDD1F9-AAE6-4F5C-A205-C884C10F0DF1}" srcOrd="0" destOrd="0" presId="urn:diagrams.loki3.com/BracketList"/>
    <dgm:cxn modelId="{1D55CB60-038D-42FD-9DD6-77F71A99241C}" type="presOf" srcId="{D48B530B-C3EA-48DB-860B-E4FB30C5A2F3}" destId="{6A5DA5A5-5790-4022-9B42-CA520047B6C5}" srcOrd="0" destOrd="0" presId="urn:diagrams.loki3.com/BracketList"/>
    <dgm:cxn modelId="{EF4BE975-11C4-4F44-B17C-FAA8B061D81A}" srcId="{0BF21056-2134-490D-848E-E77814232CA2}" destId="{83B9055F-F24A-4CF5-AA91-B2F45203526D}" srcOrd="0" destOrd="0" parTransId="{D4B6D14E-0D67-4E76-BD1C-5D251DBF3A01}" sibTransId="{A53120CF-933A-4A7C-8288-810A4B36D0EF}"/>
    <dgm:cxn modelId="{672C304A-4A2A-4F1B-AFD3-27C1FD56C163}" srcId="{3998C883-3AE1-44A5-B963-FC40F93F4E01}" destId="{DC52D006-5B29-4BD6-B852-2300170FF7DF}" srcOrd="0" destOrd="0" parTransId="{66468F9C-95F3-4881-8897-76DD35E5ED02}" sibTransId="{888789E1-03A0-484F-9EBF-DE7049F04B9F}"/>
    <dgm:cxn modelId="{AD34C8AF-F4B3-4486-BE53-FDE57C98B75C}" srcId="{E79CD7A8-926D-4B27-A647-38D766213FBB}" destId="{52039480-006A-46B9-A0D1-6987F15BC14D}" srcOrd="0" destOrd="0" parTransId="{4583395F-0BF7-4101-8496-B9B2ECA84F83}" sibTransId="{9C9145D4-478B-45DE-8134-ACB68E2E611F}"/>
    <dgm:cxn modelId="{C3D37B25-349F-4E6F-86A0-A632E9DF46E0}" srcId="{F061A14A-C0ED-404C-901A-E4CBDFAEDE7E}" destId="{A8702E4F-4E48-4B96-A3C7-F0BB8E19C787}" srcOrd="1" destOrd="0" parTransId="{CD70D6BF-A9ED-4C11-A166-64A91CFDA28A}" sibTransId="{6659955C-1637-482C-82A8-242E3FBA99A0}"/>
    <dgm:cxn modelId="{E6E5FB72-884A-4B7C-B90E-2A6BDB9F9A93}" type="presOf" srcId="{A8702E4F-4E48-4B96-A3C7-F0BB8E19C787}" destId="{59BECB90-1ACB-475F-B71E-12FCC07628B5}" srcOrd="0" destOrd="1" presId="urn:diagrams.loki3.com/BracketList"/>
    <dgm:cxn modelId="{C383A8BF-20B6-4E21-AA25-04985A417771}" type="presOf" srcId="{5A988694-61BA-4F3E-989C-187763A29919}" destId="{59BECB90-1ACB-475F-B71E-12FCC07628B5}" srcOrd="0" destOrd="0" presId="urn:diagrams.loki3.com/BracketList"/>
    <dgm:cxn modelId="{DFC2A141-4D32-41AC-960A-A5CFBA053405}" type="presOf" srcId="{52039480-006A-46B9-A0D1-6987F15BC14D}" destId="{F6D6FA5E-3872-4EF8-A3B9-ED5C500FB348}" srcOrd="0" destOrd="0" presId="urn:diagrams.loki3.com/BracketList"/>
    <dgm:cxn modelId="{8E0B5BB7-1164-47FF-964C-B02AE7F1507C}" srcId="{D48B530B-C3EA-48DB-860B-E4FB30C5A2F3}" destId="{0BF21056-2134-490D-848E-E77814232CA2}" srcOrd="2" destOrd="0" parTransId="{8A5DF03B-9EA0-4BF5-A0A9-72EB1E4D1A92}" sibTransId="{3E750BC7-6AD1-49B9-9C25-089329874E8E}"/>
    <dgm:cxn modelId="{5369E72D-3CBF-4256-9937-F3E2620443F5}" srcId="{D48B530B-C3EA-48DB-860B-E4FB30C5A2F3}" destId="{E79CD7A8-926D-4B27-A647-38D766213FBB}" srcOrd="0" destOrd="0" parTransId="{AD10ECDA-19FC-44C2-B2A3-60C0F7CDC6CB}" sibTransId="{23C35DB8-6BB1-495C-9E82-121FA4AF10C1}"/>
    <dgm:cxn modelId="{A24C4A0A-DF97-4E2D-966D-F17CC23EBA2A}" type="presOf" srcId="{F061A14A-C0ED-404C-901A-E4CBDFAEDE7E}" destId="{EC084176-A3DA-4307-9917-CDC6B8F1B7B0}" srcOrd="0" destOrd="0" presId="urn:diagrams.loki3.com/BracketList"/>
    <dgm:cxn modelId="{36F7BD47-4E46-4CF8-AED3-FB13A21F9A9B}" type="presOf" srcId="{DC52D006-5B29-4BD6-B852-2300170FF7DF}" destId="{C8CFE7F2-F67C-4EB5-AB5C-7802F78FE35C}" srcOrd="0" destOrd="0" presId="urn:diagrams.loki3.com/BracketList"/>
    <dgm:cxn modelId="{D703355C-BB7B-4507-B87A-D93E25B3B4BB}" srcId="{D48B530B-C3EA-48DB-860B-E4FB30C5A2F3}" destId="{F061A14A-C0ED-404C-901A-E4CBDFAEDE7E}" srcOrd="1" destOrd="0" parTransId="{DDC88B68-806F-405D-8050-312705904407}" sibTransId="{D2204290-4366-4AA7-8086-63EE066C71F4}"/>
    <dgm:cxn modelId="{0105F7D5-FFC3-451B-8CF8-76A93D1D5AEC}" type="presParOf" srcId="{6A5DA5A5-5790-4022-9B42-CA520047B6C5}" destId="{BC98FA51-8C08-4EDF-8426-F5F4EBF8B1E5}" srcOrd="0" destOrd="0" presId="urn:diagrams.loki3.com/BracketList"/>
    <dgm:cxn modelId="{C3349692-D8EF-4B69-8FFA-B3C47C2CBF3C}" type="presParOf" srcId="{BC98FA51-8C08-4EDF-8426-F5F4EBF8B1E5}" destId="{5F27DBF8-CB8C-46CF-89CA-40EC4F793AC2}" srcOrd="0" destOrd="0" presId="urn:diagrams.loki3.com/BracketList"/>
    <dgm:cxn modelId="{16474C3F-5A55-4CBA-ADBA-15CF4426C9DB}" type="presParOf" srcId="{BC98FA51-8C08-4EDF-8426-F5F4EBF8B1E5}" destId="{EBE8EE57-6545-4D14-957F-9408E5D6D1E5}" srcOrd="1" destOrd="0" presId="urn:diagrams.loki3.com/BracketList"/>
    <dgm:cxn modelId="{DEBF1A0D-D08A-4626-8D07-46C7D584BD12}" type="presParOf" srcId="{BC98FA51-8C08-4EDF-8426-F5F4EBF8B1E5}" destId="{C5A1EF5F-837C-4013-A292-7FA176568D01}" srcOrd="2" destOrd="0" presId="urn:diagrams.loki3.com/BracketList"/>
    <dgm:cxn modelId="{F352AD2A-474D-44C0-9235-D662754DFF58}" type="presParOf" srcId="{BC98FA51-8C08-4EDF-8426-F5F4EBF8B1E5}" destId="{F6D6FA5E-3872-4EF8-A3B9-ED5C500FB348}" srcOrd="3" destOrd="0" presId="urn:diagrams.loki3.com/BracketList"/>
    <dgm:cxn modelId="{020BF3B4-0864-4780-A665-4DE02747FBFF}" type="presParOf" srcId="{6A5DA5A5-5790-4022-9B42-CA520047B6C5}" destId="{94B84156-2E84-48C4-AD03-2391C175579D}" srcOrd="1" destOrd="0" presId="urn:diagrams.loki3.com/BracketList"/>
    <dgm:cxn modelId="{27757F06-359E-407D-8ABF-492E23FCAC68}" type="presParOf" srcId="{6A5DA5A5-5790-4022-9B42-CA520047B6C5}" destId="{F90A233C-FFC8-4851-ACD0-9EB37BB8300D}" srcOrd="2" destOrd="0" presId="urn:diagrams.loki3.com/BracketList"/>
    <dgm:cxn modelId="{C95544BE-D28E-4646-8552-3CAE7E4EDEB3}" type="presParOf" srcId="{F90A233C-FFC8-4851-ACD0-9EB37BB8300D}" destId="{EC084176-A3DA-4307-9917-CDC6B8F1B7B0}" srcOrd="0" destOrd="0" presId="urn:diagrams.loki3.com/BracketList"/>
    <dgm:cxn modelId="{40BE719D-575A-4EC2-9603-FE5FE1BE6D6F}" type="presParOf" srcId="{F90A233C-FFC8-4851-ACD0-9EB37BB8300D}" destId="{75E1520F-F10E-4C8D-9523-221F570978A3}" srcOrd="1" destOrd="0" presId="urn:diagrams.loki3.com/BracketList"/>
    <dgm:cxn modelId="{3F37A856-7F32-4376-B011-C44933CF4BEC}" type="presParOf" srcId="{F90A233C-FFC8-4851-ACD0-9EB37BB8300D}" destId="{BC632F75-B4FA-4075-90B0-121A1CEE3136}" srcOrd="2" destOrd="0" presId="urn:diagrams.loki3.com/BracketList"/>
    <dgm:cxn modelId="{39032D8A-93A6-4041-A4D2-076E21BD1FD4}" type="presParOf" srcId="{F90A233C-FFC8-4851-ACD0-9EB37BB8300D}" destId="{59BECB90-1ACB-475F-B71E-12FCC07628B5}" srcOrd="3" destOrd="0" presId="urn:diagrams.loki3.com/BracketList"/>
    <dgm:cxn modelId="{E75FB8F3-317D-433B-8BF3-E897F58A36C4}" type="presParOf" srcId="{6A5DA5A5-5790-4022-9B42-CA520047B6C5}" destId="{3F7F333E-6BE5-48AB-A855-35F5E300463A}" srcOrd="3" destOrd="0" presId="urn:diagrams.loki3.com/BracketList"/>
    <dgm:cxn modelId="{5CD253AB-1709-4077-AB29-022E76DCD463}" type="presParOf" srcId="{6A5DA5A5-5790-4022-9B42-CA520047B6C5}" destId="{D7B8E030-39BA-4DFD-A2DE-4F91AD16378B}" srcOrd="4" destOrd="0" presId="urn:diagrams.loki3.com/BracketList"/>
    <dgm:cxn modelId="{185B8A8F-9A0E-44F6-9D7A-1B40839C347F}" type="presParOf" srcId="{D7B8E030-39BA-4DFD-A2DE-4F91AD16378B}" destId="{8D564099-600E-49EF-B384-9B51B96A52E4}" srcOrd="0" destOrd="0" presId="urn:diagrams.loki3.com/BracketList"/>
    <dgm:cxn modelId="{1F08D5D7-4D0A-449F-8B9C-B5B51831B38E}" type="presParOf" srcId="{D7B8E030-39BA-4DFD-A2DE-4F91AD16378B}" destId="{36123B60-CA7C-4C71-BF00-4C591B0C8200}" srcOrd="1" destOrd="0" presId="urn:diagrams.loki3.com/BracketList"/>
    <dgm:cxn modelId="{60C93AA4-B8E1-4AC2-9D5B-6328ED467CA1}" type="presParOf" srcId="{D7B8E030-39BA-4DFD-A2DE-4F91AD16378B}" destId="{3369CBA8-D913-435C-A889-194C3CCC09DD}" srcOrd="2" destOrd="0" presId="urn:diagrams.loki3.com/BracketList"/>
    <dgm:cxn modelId="{BAE20F63-D032-4F23-A378-0A44436C1F9E}" type="presParOf" srcId="{D7B8E030-39BA-4DFD-A2DE-4F91AD16378B}" destId="{A1FE032E-5DBF-46C2-852E-D5AE9B8485E7}" srcOrd="3" destOrd="0" presId="urn:diagrams.loki3.com/BracketList"/>
    <dgm:cxn modelId="{853A719E-BAB5-489E-BA3C-7A00BF77C856}" type="presParOf" srcId="{6A5DA5A5-5790-4022-9B42-CA520047B6C5}" destId="{9E70D3C0-56F7-4FE6-9F63-F3F0612371F0}" srcOrd="5" destOrd="0" presId="urn:diagrams.loki3.com/BracketList"/>
    <dgm:cxn modelId="{AEE50F04-C00D-492D-B9B4-9698F073C8EB}" type="presParOf" srcId="{6A5DA5A5-5790-4022-9B42-CA520047B6C5}" destId="{69E782DF-B07F-419B-BD99-FAE460342DE4}" srcOrd="6" destOrd="0" presId="urn:diagrams.loki3.com/BracketList"/>
    <dgm:cxn modelId="{AA0D3B8D-92C5-4D4C-A653-E3F68280C387}" type="presParOf" srcId="{69E782DF-B07F-419B-BD99-FAE460342DE4}" destId="{CBFDD1F9-AAE6-4F5C-A205-C884C10F0DF1}" srcOrd="0" destOrd="0" presId="urn:diagrams.loki3.com/BracketList"/>
    <dgm:cxn modelId="{9686C4D0-23D5-47E0-B4BD-A10AEC47C37D}" type="presParOf" srcId="{69E782DF-B07F-419B-BD99-FAE460342DE4}" destId="{C6B0DD1B-8EB6-4DDF-A37A-AD78E011320B}" srcOrd="1" destOrd="0" presId="urn:diagrams.loki3.com/BracketList"/>
    <dgm:cxn modelId="{7D3E3D25-B5A7-4644-A7C5-406258E1078F}" type="presParOf" srcId="{69E782DF-B07F-419B-BD99-FAE460342DE4}" destId="{CEAA6C57-CE9A-4AA1-9520-36288DA31A14}" srcOrd="2" destOrd="0" presId="urn:diagrams.loki3.com/BracketList"/>
    <dgm:cxn modelId="{332FE693-1556-439F-89FC-A98590FED780}" type="presParOf" srcId="{69E782DF-B07F-419B-BD99-FAE460342DE4}" destId="{C8CFE7F2-F67C-4EB5-AB5C-7802F78FE35C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823BB8-A893-4746-8CEA-8C0A38CF5DE0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140F70D-769D-4C74-803F-2E55A3237740}">
      <dgm:prSet phldrT="[Text]"/>
      <dgm:spPr/>
      <dgm:t>
        <a:bodyPr/>
        <a:lstStyle/>
        <a:p>
          <a:r>
            <a:rPr lang="en-ID" dirty="0" smtClean="0"/>
            <a:t>TOP DOWN</a:t>
          </a:r>
          <a:endParaRPr lang="en-US" dirty="0"/>
        </a:p>
      </dgm:t>
    </dgm:pt>
    <dgm:pt modelId="{08DCD7F4-5DCB-41A1-8FF8-29D8DC4081AC}" type="parTrans" cxnId="{68A2E77E-A20D-4E04-A563-97E2C8CF0CFF}">
      <dgm:prSet/>
      <dgm:spPr/>
      <dgm:t>
        <a:bodyPr/>
        <a:lstStyle/>
        <a:p>
          <a:endParaRPr lang="en-US"/>
        </a:p>
      </dgm:t>
    </dgm:pt>
    <dgm:pt modelId="{BE3AADA6-186B-42B0-9AF4-901376F88558}" type="sibTrans" cxnId="{68A2E77E-A20D-4E04-A563-97E2C8CF0CFF}">
      <dgm:prSet/>
      <dgm:spPr/>
      <dgm:t>
        <a:bodyPr/>
        <a:lstStyle/>
        <a:p>
          <a:endParaRPr lang="en-US"/>
        </a:p>
      </dgm:t>
    </dgm:pt>
    <dgm:pt modelId="{FE020837-9767-4416-AD71-4B93127B7C2E}">
      <dgm:prSet phldrT="[Text]"/>
      <dgm:spPr/>
      <dgm:t>
        <a:bodyPr/>
        <a:lstStyle/>
        <a:p>
          <a:r>
            <a:rPr lang="en-US" dirty="0" err="1" smtClean="0"/>
            <a:t>seluruh</a:t>
          </a:r>
          <a:r>
            <a:rPr lang="en-US" dirty="0" smtClean="0"/>
            <a:t> </a:t>
          </a:r>
          <a:r>
            <a:rPr lang="en-US" dirty="0" err="1" smtClean="0"/>
            <a:t>kegiatan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alokasi</a:t>
          </a:r>
          <a:r>
            <a:rPr lang="en-US" dirty="0" smtClean="0"/>
            <a:t> </a:t>
          </a:r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masing-masing</a:t>
          </a:r>
          <a:r>
            <a:rPr lang="en-US" dirty="0" smtClean="0"/>
            <a:t> </a:t>
          </a:r>
          <a:r>
            <a:rPr lang="en-US" dirty="0" err="1" smtClean="0"/>
            <a:t>kegiatan</a:t>
          </a:r>
          <a:r>
            <a:rPr lang="en-US" dirty="0" smtClean="0"/>
            <a:t> </a:t>
          </a:r>
          <a:r>
            <a:rPr lang="en-US" dirty="0" err="1" smtClean="0"/>
            <a:t>Puskesmas</a:t>
          </a:r>
          <a:r>
            <a:rPr lang="en-US" dirty="0" smtClean="0"/>
            <a:t> </a:t>
          </a:r>
          <a:r>
            <a:rPr lang="en-US" dirty="0" err="1" smtClean="0"/>
            <a:t>ditentukan</a:t>
          </a:r>
          <a:r>
            <a:rPr lang="en-US" dirty="0" smtClean="0"/>
            <a:t> </a:t>
          </a:r>
          <a:r>
            <a:rPr lang="en-US" dirty="0" err="1" smtClean="0"/>
            <a:t>oleh</a:t>
          </a:r>
          <a:r>
            <a:rPr lang="en-US" dirty="0" smtClean="0"/>
            <a:t> top management, </a:t>
          </a:r>
          <a:r>
            <a:rPr lang="en-US" dirty="0" err="1" smtClean="0"/>
            <a:t>dalam</a:t>
          </a:r>
          <a:r>
            <a:rPr lang="en-US" dirty="0" smtClean="0"/>
            <a:t> </a:t>
          </a:r>
          <a:r>
            <a:rPr lang="en-US" dirty="0" err="1" smtClean="0"/>
            <a:t>hal</a:t>
          </a:r>
          <a:r>
            <a:rPr lang="en-US" dirty="0" smtClean="0"/>
            <a:t> </a:t>
          </a:r>
          <a:r>
            <a:rPr lang="en-US" dirty="0" err="1" smtClean="0"/>
            <a:t>ini</a:t>
          </a:r>
          <a:r>
            <a:rPr lang="en-US" dirty="0" smtClean="0"/>
            <a:t> </a:t>
          </a:r>
          <a:r>
            <a:rPr lang="en-US" dirty="0" err="1" smtClean="0"/>
            <a:t>adalah</a:t>
          </a:r>
          <a:r>
            <a:rPr lang="en-US" dirty="0" smtClean="0"/>
            <a:t> </a:t>
          </a:r>
          <a:r>
            <a:rPr lang="en-US" dirty="0" err="1" smtClean="0"/>
            <a:t>kepala</a:t>
          </a:r>
          <a:r>
            <a:rPr lang="en-US" dirty="0" smtClean="0"/>
            <a:t> </a:t>
          </a:r>
          <a:r>
            <a:rPr lang="en-US" dirty="0" err="1" smtClean="0"/>
            <a:t>Puskesmas</a:t>
          </a:r>
          <a:r>
            <a:rPr lang="en-US" dirty="0" smtClean="0"/>
            <a:t>. </a:t>
          </a:r>
          <a:endParaRPr lang="en-US" dirty="0"/>
        </a:p>
      </dgm:t>
    </dgm:pt>
    <dgm:pt modelId="{37FB3CAB-6CC1-4EA1-AF70-67CDDC01002E}" type="parTrans" cxnId="{AB5FC921-2C37-4BAE-AE9C-52EBCD5F9681}">
      <dgm:prSet/>
      <dgm:spPr/>
      <dgm:t>
        <a:bodyPr/>
        <a:lstStyle/>
        <a:p>
          <a:endParaRPr lang="en-US"/>
        </a:p>
      </dgm:t>
    </dgm:pt>
    <dgm:pt modelId="{40100C06-0AD2-436D-A8E3-62C424774613}" type="sibTrans" cxnId="{AB5FC921-2C37-4BAE-AE9C-52EBCD5F9681}">
      <dgm:prSet/>
      <dgm:spPr/>
      <dgm:t>
        <a:bodyPr/>
        <a:lstStyle/>
        <a:p>
          <a:endParaRPr lang="en-US"/>
        </a:p>
      </dgm:t>
    </dgm:pt>
    <dgm:pt modelId="{9E8BA8D9-565D-461F-9B68-A41E63377D46}">
      <dgm:prSet phldrT="[Text]"/>
      <dgm:spPr/>
      <dgm:t>
        <a:bodyPr/>
        <a:lstStyle/>
        <a:p>
          <a:r>
            <a:rPr lang="en-US" dirty="0" err="1" smtClean="0"/>
            <a:t>Keuntungan</a:t>
          </a:r>
          <a:r>
            <a:rPr lang="en-US" dirty="0" smtClean="0"/>
            <a:t> </a:t>
          </a:r>
          <a:r>
            <a:rPr lang="en-US" dirty="0" err="1" smtClean="0"/>
            <a:t>pendekatan</a:t>
          </a:r>
          <a:r>
            <a:rPr lang="en-US" dirty="0" smtClean="0"/>
            <a:t> top-down </a:t>
          </a:r>
          <a:r>
            <a:rPr lang="en-US" dirty="0" err="1" smtClean="0"/>
            <a:t>adalah</a:t>
          </a:r>
          <a:r>
            <a:rPr lang="en-US" dirty="0" smtClean="0"/>
            <a:t> proses </a:t>
          </a:r>
          <a:r>
            <a:rPr lang="en-US" dirty="0" err="1" smtClean="0"/>
            <a:t>penyusunan</a:t>
          </a:r>
          <a:r>
            <a:rPr lang="en-US" dirty="0" smtClean="0"/>
            <a:t> </a:t>
          </a:r>
          <a:r>
            <a:rPr lang="en-US" dirty="0" err="1" smtClean="0"/>
            <a:t>anggaran</a:t>
          </a:r>
          <a:r>
            <a:rPr lang="en-US" dirty="0" smtClean="0"/>
            <a:t> </a:t>
          </a:r>
          <a:r>
            <a:rPr lang="en-US" dirty="0" err="1" smtClean="0"/>
            <a:t>relatif</a:t>
          </a:r>
          <a:r>
            <a:rPr lang="en-US" dirty="0" smtClean="0"/>
            <a:t> </a:t>
          </a:r>
          <a:r>
            <a:rPr lang="en-US" dirty="0" err="1" smtClean="0"/>
            <a:t>cepat</a:t>
          </a:r>
          <a:r>
            <a:rPr lang="en-US" dirty="0" smtClean="0"/>
            <a:t>. </a:t>
          </a:r>
          <a:r>
            <a:rPr lang="en-US" dirty="0" err="1" smtClean="0"/>
            <a:t>Namun</a:t>
          </a:r>
          <a:r>
            <a:rPr lang="en-US" dirty="0" smtClean="0"/>
            <a:t> </a:t>
          </a:r>
          <a:r>
            <a:rPr lang="en-US" dirty="0" err="1" smtClean="0"/>
            <a:t>pendekatan</a:t>
          </a:r>
          <a:r>
            <a:rPr lang="en-US" dirty="0" smtClean="0"/>
            <a:t> top-down </a:t>
          </a:r>
          <a:r>
            <a:rPr lang="en-US" dirty="0" err="1" smtClean="0"/>
            <a:t>juga</a:t>
          </a:r>
          <a:r>
            <a:rPr lang="en-US" dirty="0" smtClean="0"/>
            <a:t> </a:t>
          </a:r>
          <a:r>
            <a:rPr lang="en-US" dirty="0" err="1" smtClean="0"/>
            <a:t>memiliki</a:t>
          </a:r>
          <a:r>
            <a:rPr lang="en-US" dirty="0" smtClean="0"/>
            <a:t> </a:t>
          </a:r>
          <a:r>
            <a:rPr lang="en-US" dirty="0" err="1" smtClean="0"/>
            <a:t>kelemahan</a:t>
          </a:r>
          <a:r>
            <a:rPr lang="en-US" dirty="0" smtClean="0"/>
            <a:t> </a:t>
          </a:r>
          <a:r>
            <a:rPr lang="en-US" dirty="0" err="1" smtClean="0"/>
            <a:t>yaitu</a:t>
          </a:r>
          <a:r>
            <a:rPr lang="en-US" dirty="0" smtClean="0"/>
            <a:t> </a:t>
          </a:r>
          <a:r>
            <a:rPr lang="en-US" dirty="0" err="1" smtClean="0"/>
            <a:t>sangat</a:t>
          </a:r>
          <a:r>
            <a:rPr lang="en-US" dirty="0" smtClean="0"/>
            <a:t> </a:t>
          </a:r>
          <a:r>
            <a:rPr lang="en-US" dirty="0" err="1" smtClean="0"/>
            <a:t>kurangnya</a:t>
          </a:r>
          <a:r>
            <a:rPr lang="en-US" dirty="0" smtClean="0"/>
            <a:t> </a:t>
          </a:r>
          <a:r>
            <a:rPr lang="en-US" dirty="0" err="1" smtClean="0"/>
            <a:t>keterlibatan</a:t>
          </a:r>
          <a:r>
            <a:rPr lang="en-US" dirty="0" smtClean="0"/>
            <a:t> </a:t>
          </a:r>
          <a:r>
            <a:rPr lang="en-US" dirty="0" err="1" smtClean="0"/>
            <a:t>staf</a:t>
          </a:r>
          <a:r>
            <a:rPr lang="en-US" dirty="0" smtClean="0"/>
            <a:t> </a:t>
          </a:r>
          <a:r>
            <a:rPr lang="en-US" dirty="0" err="1" smtClean="0"/>
            <a:t>Puskesmas</a:t>
          </a:r>
          <a:r>
            <a:rPr lang="en-US" dirty="0" smtClean="0"/>
            <a:t> </a:t>
          </a:r>
          <a:r>
            <a:rPr lang="en-US" dirty="0" err="1" smtClean="0"/>
            <a:t>sebagai</a:t>
          </a:r>
          <a:r>
            <a:rPr lang="en-US" dirty="0" smtClean="0"/>
            <a:t> </a:t>
          </a:r>
          <a:r>
            <a:rPr lang="en-US" dirty="0" err="1" smtClean="0"/>
            <a:t>pelaksana</a:t>
          </a:r>
          <a:r>
            <a:rPr lang="en-US" dirty="0" smtClean="0"/>
            <a:t> program. </a:t>
          </a:r>
          <a:endParaRPr lang="en-US" dirty="0"/>
        </a:p>
      </dgm:t>
    </dgm:pt>
    <dgm:pt modelId="{F2E7ED47-A611-4285-8CB6-18CAA9F25C73}" type="parTrans" cxnId="{5F87E7AE-8951-4A3E-B2DA-8C05C202F639}">
      <dgm:prSet/>
      <dgm:spPr/>
    </dgm:pt>
    <dgm:pt modelId="{94DAB9EB-0ECC-4B50-A0D2-C78929A03F7E}" type="sibTrans" cxnId="{5F87E7AE-8951-4A3E-B2DA-8C05C202F639}">
      <dgm:prSet/>
      <dgm:spPr/>
    </dgm:pt>
    <dgm:pt modelId="{0D0658D4-0750-4F45-A1DD-CB1BA991D422}">
      <dgm:prSet phldrT="[Text]"/>
      <dgm:spPr/>
      <dgm:t>
        <a:bodyPr/>
        <a:lstStyle/>
        <a:p>
          <a:r>
            <a:rPr lang="en-US" dirty="0" err="1" smtClean="0"/>
            <a:t>Akibatnya</a:t>
          </a:r>
          <a:r>
            <a:rPr lang="en-US" dirty="0" smtClean="0"/>
            <a:t>, </a:t>
          </a:r>
          <a:r>
            <a:rPr lang="en-US" dirty="0" err="1" smtClean="0"/>
            <a:t>komunikasi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koordinasi</a:t>
          </a:r>
          <a:r>
            <a:rPr lang="en-US" dirty="0" smtClean="0"/>
            <a:t> </a:t>
          </a:r>
          <a:r>
            <a:rPr lang="en-US" dirty="0" err="1" smtClean="0"/>
            <a:t>kurang</a:t>
          </a:r>
          <a:r>
            <a:rPr lang="en-US" dirty="0" smtClean="0"/>
            <a:t> </a:t>
          </a:r>
          <a:r>
            <a:rPr lang="en-US" dirty="0" err="1" smtClean="0"/>
            <a:t>berjalan</a:t>
          </a:r>
          <a:r>
            <a:rPr lang="en-US" dirty="0" smtClean="0"/>
            <a:t> </a:t>
          </a:r>
          <a:r>
            <a:rPr lang="en-US" dirty="0" err="1" smtClean="0"/>
            <a:t>lancar</a:t>
          </a:r>
          <a:endParaRPr lang="en-US" dirty="0"/>
        </a:p>
      </dgm:t>
    </dgm:pt>
    <dgm:pt modelId="{DD2C4522-063D-4D3F-9DFA-838EB5C2D8BB}" type="parTrans" cxnId="{F1080BCB-A774-4675-A68C-129642820D57}">
      <dgm:prSet/>
      <dgm:spPr/>
    </dgm:pt>
    <dgm:pt modelId="{108341E5-9ABE-4EC4-8F2F-4D88E0A32862}" type="sibTrans" cxnId="{F1080BCB-A774-4675-A68C-129642820D57}">
      <dgm:prSet/>
      <dgm:spPr/>
    </dgm:pt>
    <dgm:pt modelId="{01B2B8A3-6087-4B44-8E62-2E2300CE1042}" type="pres">
      <dgm:prSet presAssocID="{41823BB8-A893-4746-8CEA-8C0A38CF5D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DC669F-066C-4CD0-89B1-1DF56F8386BB}" type="pres">
      <dgm:prSet presAssocID="{2140F70D-769D-4C74-803F-2E55A323774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9398A-01E1-4036-B789-9C625F0587F9}" type="pres">
      <dgm:prSet presAssocID="{2140F70D-769D-4C74-803F-2E55A323774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87E7AE-8951-4A3E-B2DA-8C05C202F639}" srcId="{2140F70D-769D-4C74-803F-2E55A3237740}" destId="{9E8BA8D9-565D-461F-9B68-A41E63377D46}" srcOrd="1" destOrd="0" parTransId="{F2E7ED47-A611-4285-8CB6-18CAA9F25C73}" sibTransId="{94DAB9EB-0ECC-4B50-A0D2-C78929A03F7E}"/>
    <dgm:cxn modelId="{AFD26AA4-ACAD-4C2D-AD55-15FD6D8A571D}" type="presOf" srcId="{41823BB8-A893-4746-8CEA-8C0A38CF5DE0}" destId="{01B2B8A3-6087-4B44-8E62-2E2300CE1042}" srcOrd="0" destOrd="0" presId="urn:microsoft.com/office/officeart/2005/8/layout/vList2"/>
    <dgm:cxn modelId="{F1080BCB-A774-4675-A68C-129642820D57}" srcId="{2140F70D-769D-4C74-803F-2E55A3237740}" destId="{0D0658D4-0750-4F45-A1DD-CB1BA991D422}" srcOrd="2" destOrd="0" parTransId="{DD2C4522-063D-4D3F-9DFA-838EB5C2D8BB}" sibTransId="{108341E5-9ABE-4EC4-8F2F-4D88E0A32862}"/>
    <dgm:cxn modelId="{07856EFD-7D3B-4DF2-B3F4-D69465604EF0}" type="presOf" srcId="{9E8BA8D9-565D-461F-9B68-A41E63377D46}" destId="{2009398A-01E1-4036-B789-9C625F0587F9}" srcOrd="0" destOrd="1" presId="urn:microsoft.com/office/officeart/2005/8/layout/vList2"/>
    <dgm:cxn modelId="{AB5FC921-2C37-4BAE-AE9C-52EBCD5F9681}" srcId="{2140F70D-769D-4C74-803F-2E55A3237740}" destId="{FE020837-9767-4416-AD71-4B93127B7C2E}" srcOrd="0" destOrd="0" parTransId="{37FB3CAB-6CC1-4EA1-AF70-67CDDC01002E}" sibTransId="{40100C06-0AD2-436D-A8E3-62C424774613}"/>
    <dgm:cxn modelId="{1FA5C798-9C93-4743-9073-4A4325C9F36F}" type="presOf" srcId="{0D0658D4-0750-4F45-A1DD-CB1BA991D422}" destId="{2009398A-01E1-4036-B789-9C625F0587F9}" srcOrd="0" destOrd="2" presId="urn:microsoft.com/office/officeart/2005/8/layout/vList2"/>
    <dgm:cxn modelId="{7ED0B879-E751-4DE4-8C76-C44A0161E94C}" type="presOf" srcId="{FE020837-9767-4416-AD71-4B93127B7C2E}" destId="{2009398A-01E1-4036-B789-9C625F0587F9}" srcOrd="0" destOrd="0" presId="urn:microsoft.com/office/officeart/2005/8/layout/vList2"/>
    <dgm:cxn modelId="{4CB679B8-9ABF-4A1A-AF5E-B4EE21861872}" type="presOf" srcId="{2140F70D-769D-4C74-803F-2E55A3237740}" destId="{1EDC669F-066C-4CD0-89B1-1DF56F8386BB}" srcOrd="0" destOrd="0" presId="urn:microsoft.com/office/officeart/2005/8/layout/vList2"/>
    <dgm:cxn modelId="{68A2E77E-A20D-4E04-A563-97E2C8CF0CFF}" srcId="{41823BB8-A893-4746-8CEA-8C0A38CF5DE0}" destId="{2140F70D-769D-4C74-803F-2E55A3237740}" srcOrd="0" destOrd="0" parTransId="{08DCD7F4-5DCB-41A1-8FF8-29D8DC4081AC}" sibTransId="{BE3AADA6-186B-42B0-9AF4-901376F88558}"/>
    <dgm:cxn modelId="{99B99C70-D1BE-41A3-8749-8D1109D006D5}" type="presParOf" srcId="{01B2B8A3-6087-4B44-8E62-2E2300CE1042}" destId="{1EDC669F-066C-4CD0-89B1-1DF56F8386BB}" srcOrd="0" destOrd="0" presId="urn:microsoft.com/office/officeart/2005/8/layout/vList2"/>
    <dgm:cxn modelId="{0C21FDBD-B233-4969-9D89-498D941EB83D}" type="presParOf" srcId="{01B2B8A3-6087-4B44-8E62-2E2300CE1042}" destId="{2009398A-01E1-4036-B789-9C625F0587F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BB0EA3-8DEA-41E1-BF8A-E2FAB8B7C710}">
      <dsp:nvSpPr>
        <dsp:cNvPr id="0" name=""/>
        <dsp:cNvSpPr/>
      </dsp:nvSpPr>
      <dsp:spPr>
        <a:xfrm>
          <a:off x="932066" y="1692"/>
          <a:ext cx="1535934" cy="153593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2FDC986-55DE-4E0B-9097-31F7466CF797}">
      <dsp:nvSpPr>
        <dsp:cNvPr id="0" name=""/>
        <dsp:cNvSpPr/>
      </dsp:nvSpPr>
      <dsp:spPr>
        <a:xfrm>
          <a:off x="1700033" y="1692"/>
          <a:ext cx="8194774" cy="1535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merupakan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suatu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rencana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disusun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secara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sistematis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dalam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bentuk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angka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dan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dinyatakan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dalam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unit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moneter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meliputi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seluruh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kegiatan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perusahaan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untuk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jangka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waktu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(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periode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)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tertentu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di masa yang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akan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datang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.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Oleh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karena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rencana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disusun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dinyatakan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dalam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bentuk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unit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moneter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maka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seringkali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disebut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juga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dengan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rencana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keuangan</a:t>
          </a:r>
          <a:endParaRPr lang="en-US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700033" y="1692"/>
        <a:ext cx="8194774" cy="1535934"/>
      </dsp:txXfrm>
    </dsp:sp>
    <dsp:sp modelId="{8EDA7B2C-3524-4C2B-9925-4580BB62B5A5}">
      <dsp:nvSpPr>
        <dsp:cNvPr id="0" name=""/>
        <dsp:cNvSpPr/>
      </dsp:nvSpPr>
      <dsp:spPr>
        <a:xfrm>
          <a:off x="932066" y="1537627"/>
          <a:ext cx="1535934" cy="1535934"/>
        </a:xfrm>
        <a:prstGeom prst="ellipse">
          <a:avLst/>
        </a:prstGeom>
        <a:solidFill>
          <a:schemeClr val="accent2">
            <a:alpha val="50000"/>
            <a:hueOff val="-82827"/>
            <a:satOff val="-27168"/>
            <a:lumOff val="-9901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812595E-03A1-4087-ABB5-ED09612220CD}">
      <dsp:nvSpPr>
        <dsp:cNvPr id="0" name=""/>
        <dsp:cNvSpPr/>
      </dsp:nvSpPr>
      <dsp:spPr>
        <a:xfrm>
          <a:off x="1700033" y="1537627"/>
          <a:ext cx="8194774" cy="1535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Dalam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satuan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kegiatan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dan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satuan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uang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menempati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posisi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penting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dalam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arti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segala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kegiatan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akan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dikuantifikasikan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dalam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satuan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uang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sehingga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dapat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diukur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pencapaian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efisiensi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dan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efektivitas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dari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kegiatan</a:t>
          </a:r>
          <a:r>
            <a:rPr lang="en-US" sz="20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sz="20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dilakukan</a:t>
          </a:r>
          <a:endParaRPr lang="en-US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700033" y="1537627"/>
        <a:ext cx="8194774" cy="1535934"/>
      </dsp:txXfrm>
    </dsp:sp>
    <dsp:sp modelId="{46A53816-E67C-4C58-ADA9-631592FB32FA}">
      <dsp:nvSpPr>
        <dsp:cNvPr id="0" name=""/>
        <dsp:cNvSpPr/>
      </dsp:nvSpPr>
      <dsp:spPr>
        <a:xfrm>
          <a:off x="932066" y="3073561"/>
          <a:ext cx="1535934" cy="1535934"/>
        </a:xfrm>
        <a:prstGeom prst="ellipse">
          <a:avLst/>
        </a:prstGeom>
        <a:solidFill>
          <a:schemeClr val="accent2">
            <a:alpha val="50000"/>
            <a:hueOff val="-165654"/>
            <a:satOff val="-54335"/>
            <a:lumOff val="-19803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4A0F9C8-CD31-41C9-B279-5995D037E881}">
      <dsp:nvSpPr>
        <dsp:cNvPr id="0" name=""/>
        <dsp:cNvSpPr/>
      </dsp:nvSpPr>
      <dsp:spPr>
        <a:xfrm>
          <a:off x="1700033" y="3073561"/>
          <a:ext cx="8194774" cy="15359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smtClean="0">
              <a:latin typeface="Calibri" panose="020F0502020204030204" pitchFamily="34" charset="0"/>
              <a:cs typeface="Calibri" panose="020F0502020204030204" pitchFamily="34" charset="0"/>
            </a:rPr>
            <a:t>Penganggaran merupakan komitmen resmi manajemen yang terkait dengan harapan manajemen tentang pendapatan, biaya dan beragam transaksi keuangan dalam jangka waktu tertentu di masa yang akan datang</a:t>
          </a:r>
          <a:endParaRPr lang="en-US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700033" y="3073561"/>
        <a:ext cx="8194774" cy="153593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6C1EDE-4BA3-43CE-AABF-86B43F4AF14F}">
      <dsp:nvSpPr>
        <dsp:cNvPr id="0" name=""/>
        <dsp:cNvSpPr/>
      </dsp:nvSpPr>
      <dsp:spPr>
        <a:xfrm>
          <a:off x="0" y="1409"/>
          <a:ext cx="9601200" cy="8213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600" kern="1200" dirty="0" smtClean="0"/>
            <a:t>BOTTOM UP</a:t>
          </a:r>
          <a:endParaRPr lang="en-US" sz="3600" kern="1200" dirty="0"/>
        </a:p>
      </dsp:txBody>
      <dsp:txXfrm>
        <a:off x="40094" y="41503"/>
        <a:ext cx="9521012" cy="741151"/>
      </dsp:txXfrm>
    </dsp:sp>
    <dsp:sp modelId="{FFD99CB7-799B-46E9-82CD-A8F68346B512}">
      <dsp:nvSpPr>
        <dsp:cNvPr id="0" name=""/>
        <dsp:cNvSpPr/>
      </dsp:nvSpPr>
      <dsp:spPr>
        <a:xfrm>
          <a:off x="0" y="822749"/>
          <a:ext cx="9601200" cy="2757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38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v-SE" sz="2800" kern="1200" dirty="0" smtClean="0"/>
            <a:t>Penyusunan anggaran dengan pendekatan bottom-up, masing-masing unit </a:t>
          </a:r>
          <a:r>
            <a:rPr lang="en-US" sz="2800" kern="1200" dirty="0" smtClean="0"/>
            <a:t>di </a:t>
          </a:r>
          <a:r>
            <a:rPr lang="en-US" sz="2800" kern="1200" dirty="0" err="1" smtClean="0"/>
            <a:t>Puskesmas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dapat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secara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independen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mengidentifikasi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kegiatan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sumber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daya</a:t>
          </a:r>
          <a:r>
            <a:rPr lang="en-US" sz="2800" kern="1200" dirty="0" smtClean="0"/>
            <a:t> yang </a:t>
          </a:r>
          <a:r>
            <a:rPr lang="en-US" sz="2800" kern="1200" dirty="0" err="1" smtClean="0"/>
            <a:t>dibutuhkan</a:t>
          </a:r>
          <a:r>
            <a:rPr lang="en-US" sz="2800" kern="1200" dirty="0" smtClean="0"/>
            <a:t>. 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err="1" smtClean="0"/>
            <a:t>Kemudian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usulan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anggaran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dari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setiap</a:t>
          </a:r>
          <a:r>
            <a:rPr lang="en-US" sz="2800" kern="1200" dirty="0" smtClean="0"/>
            <a:t> unit </a:t>
          </a:r>
          <a:r>
            <a:rPr lang="en-US" sz="2800" kern="1200" dirty="0" err="1" smtClean="0"/>
            <a:t>dikonsolidasikan</a:t>
          </a:r>
          <a:r>
            <a:rPr lang="en-US" sz="2800" kern="1200" dirty="0" smtClean="0"/>
            <a:t> di </a:t>
          </a:r>
          <a:r>
            <a:rPr lang="en-US" sz="2800" kern="1200" dirty="0" err="1" smtClean="0"/>
            <a:t>tingkat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Puskesmas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untuk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mencapai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kesepakatan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anggaran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pada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periode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selanjutnya</a:t>
          </a:r>
          <a:r>
            <a:rPr lang="en-US" sz="2800" kern="1200" dirty="0" smtClean="0"/>
            <a:t>.</a:t>
          </a:r>
          <a:endParaRPr lang="en-US" sz="2800" kern="1200" dirty="0"/>
        </a:p>
      </dsp:txBody>
      <dsp:txXfrm>
        <a:off x="0" y="822749"/>
        <a:ext cx="9601200" cy="275724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21793-AAC7-4F46-A47C-060DFF46C871}">
      <dsp:nvSpPr>
        <dsp:cNvPr id="0" name=""/>
        <dsp:cNvSpPr/>
      </dsp:nvSpPr>
      <dsp:spPr>
        <a:xfrm>
          <a:off x="0" y="40965"/>
          <a:ext cx="9601200" cy="5931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600" kern="1200" dirty="0" smtClean="0"/>
            <a:t>PARTICIPATORY</a:t>
          </a:r>
          <a:endParaRPr lang="en-US" sz="2600" kern="1200" dirty="0"/>
        </a:p>
      </dsp:txBody>
      <dsp:txXfrm>
        <a:off x="28957" y="69922"/>
        <a:ext cx="9543286" cy="535276"/>
      </dsp:txXfrm>
    </dsp:sp>
    <dsp:sp modelId="{98E25118-11DA-408B-9DCC-EFF34A87EEEE}">
      <dsp:nvSpPr>
        <dsp:cNvPr id="0" name=""/>
        <dsp:cNvSpPr/>
      </dsp:nvSpPr>
      <dsp:spPr>
        <a:xfrm>
          <a:off x="0" y="634155"/>
          <a:ext cx="9601200" cy="29062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38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adalah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kombinasi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antara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pendekatan</a:t>
          </a:r>
          <a:r>
            <a:rPr lang="en-US" sz="2000" kern="1200" dirty="0" smtClean="0"/>
            <a:t> top-down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bottom-up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err="1" smtClean="0"/>
            <a:t>Penyusunan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anggaran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dimulai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dengan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penentuan</a:t>
          </a:r>
          <a:r>
            <a:rPr lang="en-US" sz="2000" kern="1200" dirty="0" smtClean="0"/>
            <a:t> parameter </a:t>
          </a:r>
          <a:r>
            <a:rPr lang="en-US" sz="2000" kern="1200" dirty="0" err="1" smtClean="0"/>
            <a:t>oleh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kepala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Puskesmas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sebagai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acuan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dalam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penyusunan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anggaran</a:t>
          </a:r>
          <a:r>
            <a:rPr lang="en-US" sz="2000" kern="1200" dirty="0" smtClean="0"/>
            <a:t>, </a:t>
          </a:r>
          <a:r>
            <a:rPr lang="en-US" sz="2000" kern="1200" dirty="0" err="1" smtClean="0"/>
            <a:t>termasuk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penentuan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sasaran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tujuan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untuk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tahun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mendatang</a:t>
          </a:r>
          <a:r>
            <a:rPr lang="en-US" sz="2000" kern="1200" dirty="0" smtClean="0"/>
            <a:t>. </a:t>
          </a:r>
          <a:r>
            <a:rPr lang="sv-SE" sz="2000" kern="1200" dirty="0" smtClean="0"/>
            <a:t>Kemudian, masing-masing unit di Puskesmas merencanakan anggaran </a:t>
          </a:r>
          <a:r>
            <a:rPr lang="en-US" sz="2000" kern="1200" dirty="0" err="1" smtClean="0"/>
            <a:t>dengan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berpatokan</a:t>
          </a:r>
          <a:r>
            <a:rPr lang="en-US" sz="2000" kern="1200" dirty="0" smtClean="0"/>
            <a:t> parameter </a:t>
          </a:r>
          <a:r>
            <a:rPr lang="en-US" sz="2000" kern="1200" dirty="0" err="1" smtClean="0"/>
            <a:t>acuan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telah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dibuat</a:t>
          </a:r>
          <a:r>
            <a:rPr lang="en-US" sz="2000" kern="1200" dirty="0" smtClean="0"/>
            <a:t>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nn-NO" sz="2000" kern="1200" dirty="0" smtClean="0"/>
            <a:t>KEUNTUNGAN : keseimbangan peran serta dari setiap tingkat </a:t>
          </a:r>
          <a:r>
            <a:rPr lang="en-US" sz="2000" kern="1200" dirty="0" err="1" smtClean="0"/>
            <a:t>manajemen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ID" sz="2000" kern="1200" dirty="0" smtClean="0"/>
            <a:t>KELEMAHAN : </a:t>
          </a:r>
          <a:r>
            <a:rPr lang="en-US" sz="2000" kern="1200" dirty="0" err="1" smtClean="0"/>
            <a:t>cenderung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menghambat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inovasi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staf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karena</a:t>
          </a:r>
          <a:r>
            <a:rPr lang="en-US" sz="2000" kern="1200" dirty="0" smtClean="0"/>
            <a:t> top </a:t>
          </a:r>
          <a:r>
            <a:rPr lang="en-US" sz="2000" kern="1200" dirty="0" err="1" smtClean="0"/>
            <a:t>manajer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masih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dominan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membutuhkan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waktu</a:t>
          </a:r>
          <a:r>
            <a:rPr lang="en-US" sz="2000" kern="1200" dirty="0" smtClean="0"/>
            <a:t> yang relative lama.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000" kern="1200" dirty="0"/>
        </a:p>
      </dsp:txBody>
      <dsp:txXfrm>
        <a:off x="0" y="634155"/>
        <a:ext cx="9601200" cy="290627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805E8-B3BD-4D8E-B5E7-307241800B8E}">
      <dsp:nvSpPr>
        <dsp:cNvPr id="0" name=""/>
        <dsp:cNvSpPr/>
      </dsp:nvSpPr>
      <dsp:spPr>
        <a:xfrm>
          <a:off x="1172" y="0"/>
          <a:ext cx="3047255" cy="358140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200" kern="1200" dirty="0" smtClean="0"/>
            <a:t>Operating Budget</a:t>
          </a:r>
          <a:endParaRPr lang="en-US" sz="3200" kern="1200" dirty="0"/>
        </a:p>
      </dsp:txBody>
      <dsp:txXfrm>
        <a:off x="1172" y="0"/>
        <a:ext cx="3047255" cy="1074420"/>
      </dsp:txXfrm>
    </dsp:sp>
    <dsp:sp modelId="{6E12B1E4-A37D-42F8-95B7-8E1766F9CC68}">
      <dsp:nvSpPr>
        <dsp:cNvPr id="0" name=""/>
        <dsp:cNvSpPr/>
      </dsp:nvSpPr>
      <dsp:spPr>
        <a:xfrm>
          <a:off x="305897" y="1075469"/>
          <a:ext cx="2437804" cy="10798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400" kern="1200" dirty="0" smtClean="0"/>
            <a:t>Expense budget: </a:t>
          </a:r>
          <a:r>
            <a:rPr lang="en-ID" sz="1400" kern="1200" dirty="0" err="1" smtClean="0"/>
            <a:t>langsung</a:t>
          </a:r>
          <a:r>
            <a:rPr lang="en-ID" sz="1400" kern="1200" dirty="0" smtClean="0"/>
            <a:t> – </a:t>
          </a:r>
          <a:r>
            <a:rPr lang="en-ID" sz="1400" kern="1200" dirty="0" err="1" smtClean="0"/>
            <a:t>tdk</a:t>
          </a:r>
          <a:r>
            <a:rPr lang="en-ID" sz="1400" kern="1200" dirty="0" smtClean="0"/>
            <a:t> </a:t>
          </a:r>
          <a:r>
            <a:rPr lang="en-ID" sz="1400" kern="1200" dirty="0" err="1" smtClean="0"/>
            <a:t>langsung</a:t>
          </a:r>
          <a:endParaRPr lang="en-US" sz="1400" kern="1200" dirty="0"/>
        </a:p>
      </dsp:txBody>
      <dsp:txXfrm>
        <a:off x="337524" y="1107096"/>
        <a:ext cx="2374550" cy="1016587"/>
      </dsp:txXfrm>
    </dsp:sp>
    <dsp:sp modelId="{03AD3C4B-4808-4048-A5BD-DE1FD422BF6A}">
      <dsp:nvSpPr>
        <dsp:cNvPr id="0" name=""/>
        <dsp:cNvSpPr/>
      </dsp:nvSpPr>
      <dsp:spPr>
        <a:xfrm>
          <a:off x="305897" y="2321439"/>
          <a:ext cx="2437804" cy="10798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400" kern="1200" dirty="0" smtClean="0"/>
            <a:t>Revenue budget</a:t>
          </a:r>
          <a:endParaRPr lang="en-US" sz="1400" kern="1200" dirty="0"/>
        </a:p>
      </dsp:txBody>
      <dsp:txXfrm>
        <a:off x="337524" y="2353066"/>
        <a:ext cx="2374550" cy="1016587"/>
      </dsp:txXfrm>
    </dsp:sp>
    <dsp:sp modelId="{88CDE819-C715-49B0-8369-931919E89569}">
      <dsp:nvSpPr>
        <dsp:cNvPr id="0" name=""/>
        <dsp:cNvSpPr/>
      </dsp:nvSpPr>
      <dsp:spPr>
        <a:xfrm>
          <a:off x="3276972" y="0"/>
          <a:ext cx="3047255" cy="358140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200" kern="1200" dirty="0" smtClean="0"/>
            <a:t>Cash budget</a:t>
          </a:r>
          <a:endParaRPr lang="en-US" sz="3200" kern="1200" dirty="0"/>
        </a:p>
      </dsp:txBody>
      <dsp:txXfrm>
        <a:off x="3276972" y="0"/>
        <a:ext cx="3047255" cy="1074420"/>
      </dsp:txXfrm>
    </dsp:sp>
    <dsp:sp modelId="{F7FE8B5A-02F0-47DD-BEE9-C51A0491C1A9}">
      <dsp:nvSpPr>
        <dsp:cNvPr id="0" name=""/>
        <dsp:cNvSpPr/>
      </dsp:nvSpPr>
      <dsp:spPr>
        <a:xfrm>
          <a:off x="3581697" y="1075469"/>
          <a:ext cx="2437804" cy="10798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melihat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pada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seluruh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aliran</a:t>
          </a:r>
          <a:r>
            <a:rPr lang="en-US" sz="1400" kern="1200" dirty="0" smtClean="0"/>
            <a:t> dana, </a:t>
          </a:r>
          <a:r>
            <a:rPr lang="en-US" sz="1400" kern="1200" dirty="0" err="1" smtClean="0"/>
            <a:t>baik</a:t>
          </a:r>
          <a:r>
            <a:rPr lang="en-US" sz="1400" kern="1200" dirty="0" smtClean="0"/>
            <a:t> dana (cash inflow) </a:t>
          </a:r>
          <a:r>
            <a:rPr lang="en-US" sz="1400" kern="1200" dirty="0" err="1" smtClean="0"/>
            <a:t>masuk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ataupun</a:t>
          </a: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keluar</a:t>
          </a:r>
          <a:r>
            <a:rPr lang="en-US" sz="1400" kern="1200" dirty="0" smtClean="0"/>
            <a:t> (outflow) </a:t>
          </a:r>
          <a:r>
            <a:rPr lang="en-US" sz="1400" kern="1200" dirty="0" err="1" smtClean="0"/>
            <a:t>organisasi</a:t>
          </a:r>
          <a:endParaRPr lang="en-US" sz="1400" kern="1200" dirty="0"/>
        </a:p>
      </dsp:txBody>
      <dsp:txXfrm>
        <a:off x="3613324" y="1107096"/>
        <a:ext cx="2374550" cy="1016587"/>
      </dsp:txXfrm>
    </dsp:sp>
    <dsp:sp modelId="{81FF2B5A-7703-418E-8792-DA514C691709}">
      <dsp:nvSpPr>
        <dsp:cNvPr id="0" name=""/>
        <dsp:cNvSpPr/>
      </dsp:nvSpPr>
      <dsp:spPr>
        <a:xfrm>
          <a:off x="3581697" y="2321439"/>
          <a:ext cx="2437804" cy="10798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Penerimaan dan pengeluaran dicatat pada saat kas </a:t>
          </a:r>
          <a:r>
            <a:rPr lang="en-US" sz="1400" kern="1200" dirty="0" err="1" smtClean="0"/>
            <a:t>diterima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dikeluarkan</a:t>
          </a:r>
          <a:endParaRPr lang="en-US" sz="1400" kern="1200" dirty="0"/>
        </a:p>
      </dsp:txBody>
      <dsp:txXfrm>
        <a:off x="3613324" y="2353066"/>
        <a:ext cx="2374550" cy="1016587"/>
      </dsp:txXfrm>
    </dsp:sp>
    <dsp:sp modelId="{D553C732-A0D4-40B8-BC61-DFCF196EC2BD}">
      <dsp:nvSpPr>
        <dsp:cNvPr id="0" name=""/>
        <dsp:cNvSpPr/>
      </dsp:nvSpPr>
      <dsp:spPr>
        <a:xfrm>
          <a:off x="6552772" y="0"/>
          <a:ext cx="3047255" cy="3581400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200" kern="1200" dirty="0" smtClean="0"/>
            <a:t>Capital budget</a:t>
          </a:r>
          <a:endParaRPr lang="en-US" sz="3200" kern="1200" dirty="0"/>
        </a:p>
      </dsp:txBody>
      <dsp:txXfrm>
        <a:off x="6552772" y="0"/>
        <a:ext cx="3047255" cy="1074420"/>
      </dsp:txXfrm>
    </dsp:sp>
    <dsp:sp modelId="{184B3258-51F5-415B-A654-8A52727162A0}">
      <dsp:nvSpPr>
        <dsp:cNvPr id="0" name=""/>
        <dsp:cNvSpPr/>
      </dsp:nvSpPr>
      <dsp:spPr>
        <a:xfrm>
          <a:off x="6857497" y="1075469"/>
          <a:ext cx="2437804" cy="10798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Capital </a:t>
          </a:r>
          <a:r>
            <a:rPr lang="en-US" sz="1400" kern="1200" dirty="0" err="1" smtClean="0"/>
            <a:t>atau</a:t>
          </a:r>
          <a:r>
            <a:rPr lang="en-US" sz="1400" kern="1200" dirty="0" smtClean="0"/>
            <a:t> fix assets </a:t>
          </a:r>
          <a:r>
            <a:rPr lang="en-US" sz="1400" kern="1200" dirty="0" err="1" smtClean="0"/>
            <a:t>menggambarkan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kebutuhan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organisasi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terhadap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barang-barang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tetap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seperti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gedung</a:t>
          </a:r>
          <a:r>
            <a:rPr lang="en-US" sz="1400" kern="1200" dirty="0" smtClean="0"/>
            <a:t>, </a:t>
          </a:r>
          <a:r>
            <a:rPr lang="en-US" sz="1400" kern="1200" dirty="0" err="1" smtClean="0"/>
            <a:t>properti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dan</a:t>
          </a:r>
          <a:r>
            <a:rPr lang="en-US" sz="1400" kern="1200" dirty="0" smtClean="0"/>
            <a:t> fix assets </a:t>
          </a:r>
          <a:r>
            <a:rPr lang="en-US" sz="1400" kern="1200" dirty="0" err="1" smtClean="0"/>
            <a:t>lainnya</a:t>
          </a:r>
          <a:endParaRPr lang="en-US" sz="1400" kern="1200" dirty="0"/>
        </a:p>
      </dsp:txBody>
      <dsp:txXfrm>
        <a:off x="6889124" y="1107096"/>
        <a:ext cx="2374550" cy="1016587"/>
      </dsp:txXfrm>
    </dsp:sp>
    <dsp:sp modelId="{89972914-EAD6-44D4-B108-1C9D41611D6C}">
      <dsp:nvSpPr>
        <dsp:cNvPr id="0" name=""/>
        <dsp:cNvSpPr/>
      </dsp:nvSpPr>
      <dsp:spPr>
        <a:xfrm>
          <a:off x="6857497" y="2321439"/>
          <a:ext cx="2437804" cy="10798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biasanya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membutuhkan</a:t>
          </a:r>
          <a:r>
            <a:rPr lang="en-US" sz="1400" kern="1200" dirty="0" smtClean="0"/>
            <a:t> dana yang </a:t>
          </a:r>
          <a:r>
            <a:rPr lang="en-US" sz="1400" kern="1200" dirty="0" err="1" smtClean="0"/>
            <a:t>relatif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besar</a:t>
          </a:r>
          <a:endParaRPr lang="en-US" sz="1400" kern="1200" dirty="0"/>
        </a:p>
      </dsp:txBody>
      <dsp:txXfrm>
        <a:off x="6889124" y="2353066"/>
        <a:ext cx="2374550" cy="10165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696933-B671-4CDA-B7C4-D17035B7F5F9}">
      <dsp:nvSpPr>
        <dsp:cNvPr id="0" name=""/>
        <dsp:cNvSpPr/>
      </dsp:nvSpPr>
      <dsp:spPr>
        <a:xfrm>
          <a:off x="0" y="0"/>
          <a:ext cx="10047767" cy="1255971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700" kern="1200" dirty="0" smtClean="0"/>
            <a:t>UU no.36 </a:t>
          </a:r>
          <a:r>
            <a:rPr lang="en-ID" sz="3700" kern="1200" dirty="0" err="1" smtClean="0"/>
            <a:t>tahun</a:t>
          </a:r>
          <a:r>
            <a:rPr lang="en-ID" sz="3700" kern="1200" dirty="0" smtClean="0"/>
            <a:t> 2009; </a:t>
          </a:r>
          <a:r>
            <a:rPr lang="en-ID" sz="3700" kern="1200" dirty="0" err="1" smtClean="0"/>
            <a:t>Kesehatan</a:t>
          </a:r>
          <a:r>
            <a:rPr lang="en-ID" sz="3700" kern="1200" dirty="0" smtClean="0"/>
            <a:t>, </a:t>
          </a:r>
          <a:r>
            <a:rPr lang="en-ID" sz="3700" kern="1200" dirty="0" err="1" smtClean="0"/>
            <a:t>pasal</a:t>
          </a:r>
          <a:r>
            <a:rPr lang="en-ID" sz="3700" kern="1200" dirty="0" smtClean="0"/>
            <a:t> 170: </a:t>
          </a:r>
          <a:r>
            <a:rPr lang="en-ID" sz="3700" kern="1200" dirty="0" err="1" smtClean="0"/>
            <a:t>Pembiayaan</a:t>
          </a:r>
          <a:r>
            <a:rPr lang="en-ID" sz="3700" kern="1200" dirty="0" smtClean="0"/>
            <a:t> </a:t>
          </a:r>
          <a:r>
            <a:rPr lang="en-ID" sz="3700" kern="1200" dirty="0" err="1" smtClean="0"/>
            <a:t>Kesehatan</a:t>
          </a:r>
          <a:endParaRPr lang="en-US" sz="3700" kern="1200" dirty="0"/>
        </a:p>
      </dsp:txBody>
      <dsp:txXfrm>
        <a:off x="0" y="0"/>
        <a:ext cx="10047767" cy="1255971"/>
      </dsp:txXfrm>
    </dsp:sp>
    <dsp:sp modelId="{5115873F-8EF7-4943-B0B2-9685F1C217F3}">
      <dsp:nvSpPr>
        <dsp:cNvPr id="0" name=""/>
        <dsp:cNvSpPr/>
      </dsp:nvSpPr>
      <dsp:spPr>
        <a:xfrm>
          <a:off x="0" y="1255971"/>
          <a:ext cx="2511941" cy="2637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Besar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anggaran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kesehatan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pemerintah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dialokasikan</a:t>
          </a:r>
          <a:r>
            <a:rPr lang="en-US" sz="1800" kern="1200" dirty="0" smtClean="0"/>
            <a:t> minimal </a:t>
          </a:r>
          <a:r>
            <a:rPr lang="en-US" sz="1800" kern="1200" dirty="0" err="1" smtClean="0"/>
            <a:t>sebesar</a:t>
          </a:r>
          <a:r>
            <a:rPr lang="en-US" sz="1800" kern="1200" dirty="0" smtClean="0"/>
            <a:t> </a:t>
          </a:r>
          <a:r>
            <a:rPr lang="en-US" sz="2400" b="1" kern="1200" dirty="0" smtClean="0">
              <a:solidFill>
                <a:srgbClr val="FF0000"/>
              </a:solidFill>
            </a:rPr>
            <a:t>5%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dari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anggaran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pendapatan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belanja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negara</a:t>
          </a:r>
          <a:r>
            <a:rPr lang="en-US" sz="1800" kern="1200" dirty="0" smtClean="0"/>
            <a:t> di </a:t>
          </a:r>
          <a:r>
            <a:rPr lang="en-US" sz="1800" kern="1200" dirty="0" err="1" smtClean="0"/>
            <a:t>luar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gaji</a:t>
          </a:r>
          <a:r>
            <a:rPr lang="en-US" sz="1800" kern="1200" dirty="0" smtClean="0"/>
            <a:t>.</a:t>
          </a:r>
          <a:endParaRPr lang="en-US" sz="1800" kern="1200" dirty="0"/>
        </a:p>
      </dsp:txBody>
      <dsp:txXfrm>
        <a:off x="0" y="1255971"/>
        <a:ext cx="2511941" cy="2637539"/>
      </dsp:txXfrm>
    </dsp:sp>
    <dsp:sp modelId="{209965E8-B140-4D22-9667-779F9DCCE980}">
      <dsp:nvSpPr>
        <dsp:cNvPr id="0" name=""/>
        <dsp:cNvSpPr/>
      </dsp:nvSpPr>
      <dsp:spPr>
        <a:xfrm>
          <a:off x="2511941" y="1255971"/>
          <a:ext cx="2511941" cy="2637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Besar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anggaran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kesehatan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pemerintah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daerah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provinsi</a:t>
          </a:r>
          <a:r>
            <a:rPr lang="en-US" sz="1800" kern="1200" dirty="0" smtClean="0"/>
            <a:t>, </a:t>
          </a:r>
          <a:r>
            <a:rPr lang="fi-FI" sz="1800" kern="1200" dirty="0" smtClean="0"/>
            <a:t>kabupaten/kota dialokasikan minimal </a:t>
          </a:r>
          <a:r>
            <a:rPr lang="fi-FI" sz="2400" b="1" kern="1200" dirty="0" smtClean="0">
              <a:solidFill>
                <a:srgbClr val="FF0000"/>
              </a:solidFill>
            </a:rPr>
            <a:t>10%</a:t>
          </a:r>
          <a:r>
            <a:rPr lang="fi-FI" sz="2400" b="1" kern="1200" dirty="0" smtClean="0"/>
            <a:t> </a:t>
          </a:r>
          <a:r>
            <a:rPr lang="sv-SE" sz="1800" kern="1200" dirty="0" smtClean="0"/>
            <a:t>dari anggaran pendapatan dan belanja daerah di </a:t>
          </a:r>
          <a:r>
            <a:rPr lang="en-US" sz="1800" kern="1200" dirty="0" err="1" smtClean="0"/>
            <a:t>luar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gaji</a:t>
          </a:r>
          <a:endParaRPr lang="en-US" sz="1800" kern="1200" dirty="0"/>
        </a:p>
      </dsp:txBody>
      <dsp:txXfrm>
        <a:off x="2511941" y="1255971"/>
        <a:ext cx="2511941" cy="2637539"/>
      </dsp:txXfrm>
    </dsp:sp>
    <dsp:sp modelId="{03787B4C-4604-4EB7-B21B-FFAF9C1DC2A7}">
      <dsp:nvSpPr>
        <dsp:cNvPr id="0" name=""/>
        <dsp:cNvSpPr/>
      </dsp:nvSpPr>
      <dsp:spPr>
        <a:xfrm>
          <a:off x="5023883" y="1255971"/>
          <a:ext cx="2511941" cy="2637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diprioritaskan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untuk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kepentingan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pelayanan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publik</a:t>
          </a:r>
          <a:r>
            <a:rPr lang="en-US" sz="1700" kern="1200" dirty="0" smtClean="0"/>
            <a:t> yang </a:t>
          </a:r>
          <a:r>
            <a:rPr lang="en-US" sz="1700" kern="1200" dirty="0" err="1" smtClean="0"/>
            <a:t>besarannya</a:t>
          </a:r>
          <a:r>
            <a:rPr lang="en-US" sz="1700" kern="1200" dirty="0" smtClean="0"/>
            <a:t> s</a:t>
          </a:r>
          <a:r>
            <a:rPr lang="sv-SE" sz="1700" kern="1200" dirty="0" smtClean="0"/>
            <a:t>ekurang - kurangnya 2/3 (dua pertiga) dari anggaran </a:t>
          </a:r>
          <a:r>
            <a:rPr lang="en-US" sz="1700" kern="1200" dirty="0" err="1" smtClean="0"/>
            <a:t>kesehatan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dalam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anggaran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pendapatan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belanja</a:t>
          </a:r>
          <a:r>
            <a:rPr lang="en-US" sz="1700" kern="1200" dirty="0" smtClean="0"/>
            <a:t> </a:t>
          </a:r>
          <a:r>
            <a:rPr lang="es-ES" sz="1700" kern="1200" dirty="0" smtClean="0"/>
            <a:t>negara dan </a:t>
          </a:r>
          <a:r>
            <a:rPr lang="es-ES" sz="1700" kern="1200" dirty="0" err="1" smtClean="0"/>
            <a:t>anggaran</a:t>
          </a:r>
          <a:r>
            <a:rPr lang="es-ES" sz="1700" kern="1200" dirty="0" smtClean="0"/>
            <a:t> </a:t>
          </a:r>
          <a:r>
            <a:rPr lang="es-ES" sz="1700" kern="1200" dirty="0" err="1" smtClean="0"/>
            <a:t>pendapatan</a:t>
          </a:r>
          <a:r>
            <a:rPr lang="es-ES" sz="1700" kern="1200" dirty="0" smtClean="0"/>
            <a:t> dan </a:t>
          </a:r>
          <a:r>
            <a:rPr lang="es-ES" sz="1700" kern="1200" dirty="0" err="1" smtClean="0"/>
            <a:t>belanja</a:t>
          </a:r>
          <a:r>
            <a:rPr lang="es-ES" sz="1700" kern="1200" dirty="0" smtClean="0"/>
            <a:t> </a:t>
          </a:r>
          <a:r>
            <a:rPr lang="es-ES" sz="1700" kern="1200" dirty="0" err="1" smtClean="0"/>
            <a:t>daerah</a:t>
          </a:r>
          <a:endParaRPr lang="en-US" sz="1700" kern="1200" dirty="0"/>
        </a:p>
      </dsp:txBody>
      <dsp:txXfrm>
        <a:off x="5023883" y="1255971"/>
        <a:ext cx="2511941" cy="2637539"/>
      </dsp:txXfrm>
    </dsp:sp>
    <dsp:sp modelId="{9746E412-2ED3-4755-B5D3-BED454FA9D83}">
      <dsp:nvSpPr>
        <dsp:cNvPr id="0" name=""/>
        <dsp:cNvSpPr/>
      </dsp:nvSpPr>
      <dsp:spPr>
        <a:xfrm>
          <a:off x="7535825" y="1255971"/>
          <a:ext cx="2511941" cy="26375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ditujukan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untuk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pelayanan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kesehatan</a:t>
          </a:r>
          <a:r>
            <a:rPr lang="en-US" sz="1700" kern="1200" dirty="0" smtClean="0"/>
            <a:t> di </a:t>
          </a:r>
          <a:r>
            <a:rPr lang="en-US" sz="1700" kern="1200" dirty="0" err="1" smtClean="0"/>
            <a:t>bidang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pelayanan</a:t>
          </a:r>
          <a:r>
            <a:rPr lang="en-US" sz="1700" kern="1200" dirty="0" smtClean="0"/>
            <a:t> public </a:t>
          </a:r>
          <a:r>
            <a:rPr lang="en-US" sz="1700" kern="1200" dirty="0" smtClean="0">
              <a:sym typeface="Wingdings" panose="05000000000000000000" pitchFamily="2" charset="2"/>
            </a:rPr>
            <a:t>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terutama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bagi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penduduk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miskin</a:t>
          </a:r>
          <a:r>
            <a:rPr lang="en-US" sz="1700" kern="1200" dirty="0" smtClean="0"/>
            <a:t>, </a:t>
          </a:r>
          <a:r>
            <a:rPr lang="en-US" sz="1700" kern="1200" dirty="0" err="1" smtClean="0"/>
            <a:t>kelompok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lanjut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usia</a:t>
          </a:r>
          <a:r>
            <a:rPr lang="en-US" sz="1700" kern="1200" dirty="0" smtClean="0"/>
            <a:t>, </a:t>
          </a:r>
          <a:r>
            <a:rPr lang="en-US" sz="1700" kern="1200" dirty="0" err="1" smtClean="0"/>
            <a:t>dan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anak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terlantar</a:t>
          </a:r>
          <a:endParaRPr lang="en-US" sz="1700" kern="1200" dirty="0"/>
        </a:p>
      </dsp:txBody>
      <dsp:txXfrm>
        <a:off x="7535825" y="1255971"/>
        <a:ext cx="2511941" cy="2637539"/>
      </dsp:txXfrm>
    </dsp:sp>
    <dsp:sp modelId="{D39BB941-6B52-4A47-AE34-ABD9A2554974}">
      <dsp:nvSpPr>
        <dsp:cNvPr id="0" name=""/>
        <dsp:cNvSpPr/>
      </dsp:nvSpPr>
      <dsp:spPr>
        <a:xfrm>
          <a:off x="0" y="3893510"/>
          <a:ext cx="10047767" cy="293059"/>
        </a:xfrm>
        <a:prstGeom prst="rect">
          <a:avLst/>
        </a:prstGeom>
        <a:solidFill>
          <a:schemeClr val="dk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9DE81-B21A-4347-8C47-328B9649717F}">
      <dsp:nvSpPr>
        <dsp:cNvPr id="0" name=""/>
        <dsp:cNvSpPr/>
      </dsp:nvSpPr>
      <dsp:spPr>
        <a:xfrm>
          <a:off x="-4019658" y="-621400"/>
          <a:ext cx="4824201" cy="4824201"/>
        </a:xfrm>
        <a:prstGeom prst="blockArc">
          <a:avLst>
            <a:gd name="adj1" fmla="val 18900000"/>
            <a:gd name="adj2" fmla="val 2700000"/>
            <a:gd name="adj3" fmla="val 448"/>
          </a:avLst>
        </a:prstGeom>
        <a:noFill/>
        <a:ln w="34925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EF0E23-9565-40EE-A8EB-BE24F20E758A}">
      <dsp:nvSpPr>
        <dsp:cNvPr id="0" name=""/>
        <dsp:cNvSpPr/>
      </dsp:nvSpPr>
      <dsp:spPr>
        <a:xfrm>
          <a:off x="658350" y="511638"/>
          <a:ext cx="8923957" cy="102313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11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dirty="0" err="1" smtClean="0"/>
            <a:t>usaha-usaha</a:t>
          </a:r>
          <a:r>
            <a:rPr lang="en-US" sz="2300" b="0" i="0" kern="1200" dirty="0" smtClean="0"/>
            <a:t>/PROGRAM </a:t>
          </a:r>
          <a:r>
            <a:rPr lang="en-US" sz="2300" b="0" i="0" kern="1200" dirty="0" err="1" smtClean="0"/>
            <a:t>akan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lebih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banyak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berhasil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apabila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ditunjang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oleh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kebijaksanaan-kebijaksanaan</a:t>
          </a:r>
          <a:r>
            <a:rPr lang="en-US" sz="2300" b="0" i="0" kern="1200" dirty="0" smtClean="0"/>
            <a:t> yang </a:t>
          </a:r>
          <a:r>
            <a:rPr lang="en-US" sz="2300" b="0" i="0" kern="1200" dirty="0" err="1" smtClean="0"/>
            <a:t>terarah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dan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dibantu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oleh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perencanaan-perencanaan</a:t>
          </a:r>
          <a:r>
            <a:rPr lang="en-US" sz="2300" b="0" i="0" kern="1200" dirty="0" smtClean="0"/>
            <a:t> yang </a:t>
          </a:r>
          <a:r>
            <a:rPr lang="en-US" sz="2300" b="0" i="0" kern="1200" dirty="0" err="1" smtClean="0"/>
            <a:t>matang</a:t>
          </a:r>
          <a:endParaRPr lang="en-US" sz="2300" kern="1200" dirty="0"/>
        </a:p>
      </dsp:txBody>
      <dsp:txXfrm>
        <a:off x="658350" y="511638"/>
        <a:ext cx="8923957" cy="1023134"/>
      </dsp:txXfrm>
    </dsp:sp>
    <dsp:sp modelId="{F88AF154-9216-440C-9B5D-8FA9145909BC}">
      <dsp:nvSpPr>
        <dsp:cNvPr id="0" name=""/>
        <dsp:cNvSpPr/>
      </dsp:nvSpPr>
      <dsp:spPr>
        <a:xfrm>
          <a:off x="18891" y="383747"/>
          <a:ext cx="1278917" cy="12789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F4FC1D-45FF-4AA7-9555-9755E6CC0D5F}">
      <dsp:nvSpPr>
        <dsp:cNvPr id="0" name=""/>
        <dsp:cNvSpPr/>
      </dsp:nvSpPr>
      <dsp:spPr>
        <a:xfrm>
          <a:off x="658350" y="2046626"/>
          <a:ext cx="8923957" cy="1023134"/>
        </a:xfrm>
        <a:prstGeom prst="rect">
          <a:avLst/>
        </a:prstGeom>
        <a:solidFill>
          <a:schemeClr val="accent3">
            <a:hueOff val="4979966"/>
            <a:satOff val="-1943"/>
            <a:lumOff val="15294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113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dirty="0" smtClean="0"/>
            <a:t>Budgeting </a:t>
          </a:r>
          <a:r>
            <a:rPr lang="en-US" sz="2300" b="0" i="0" kern="1200" dirty="0" err="1" smtClean="0"/>
            <a:t>mempunyai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manfaat</a:t>
          </a:r>
          <a:r>
            <a:rPr lang="en-US" sz="2300" b="0" i="0" kern="1200" dirty="0" smtClean="0"/>
            <a:t> yang </a:t>
          </a:r>
          <a:r>
            <a:rPr lang="en-US" sz="2300" b="0" i="0" kern="1200" dirty="0" err="1" smtClean="0"/>
            <a:t>pada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dasarnya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sama</a:t>
          </a:r>
          <a:r>
            <a:rPr lang="en-US" sz="2300" b="0" i="0" kern="1200" dirty="0" smtClean="0"/>
            <a:t>, </a:t>
          </a:r>
          <a:r>
            <a:rPr lang="en-US" sz="2300" b="0" i="0" kern="1200" dirty="0" err="1" smtClean="0"/>
            <a:t>yakni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dalam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hal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perencanaan</a:t>
          </a:r>
          <a:r>
            <a:rPr lang="en-US" sz="2300" b="0" i="0" kern="1200" dirty="0" smtClean="0"/>
            <a:t>, </a:t>
          </a:r>
          <a:r>
            <a:rPr lang="en-US" sz="2300" b="0" i="0" kern="1200" dirty="0" err="1" smtClean="0"/>
            <a:t>koordinasi</a:t>
          </a:r>
          <a:r>
            <a:rPr lang="en-US" sz="2300" b="0" i="0" kern="1200" dirty="0" smtClean="0"/>
            <a:t>, </a:t>
          </a:r>
          <a:r>
            <a:rPr lang="en-US" sz="2300" b="0" i="0" kern="1200" dirty="0" err="1" smtClean="0"/>
            <a:t>dan</a:t>
          </a:r>
          <a:r>
            <a:rPr lang="en-US" sz="2300" b="0" i="0" kern="1200" dirty="0" smtClean="0"/>
            <a:t> </a:t>
          </a:r>
          <a:r>
            <a:rPr lang="en-US" sz="2300" b="0" i="0" kern="1200" dirty="0" err="1" smtClean="0"/>
            <a:t>pengawasan</a:t>
          </a:r>
          <a:r>
            <a:rPr lang="en-US" sz="2300" b="0" i="0" kern="1200" dirty="0" smtClean="0"/>
            <a:t>.</a:t>
          </a:r>
          <a:endParaRPr lang="en-US" sz="2300" kern="1200" dirty="0"/>
        </a:p>
      </dsp:txBody>
      <dsp:txXfrm>
        <a:off x="658350" y="2046626"/>
        <a:ext cx="8923957" cy="1023134"/>
      </dsp:txXfrm>
    </dsp:sp>
    <dsp:sp modelId="{2C0264A2-BB86-4758-84CF-C705083CFEB4}">
      <dsp:nvSpPr>
        <dsp:cNvPr id="0" name=""/>
        <dsp:cNvSpPr/>
      </dsp:nvSpPr>
      <dsp:spPr>
        <a:xfrm>
          <a:off x="18891" y="1918735"/>
          <a:ext cx="1278917" cy="12789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hueOff val="4979966"/>
              <a:satOff val="-1943"/>
              <a:lumOff val="1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E6E79-5060-47C0-B52A-2263D5B26074}">
      <dsp:nvSpPr>
        <dsp:cNvPr id="0" name=""/>
        <dsp:cNvSpPr/>
      </dsp:nvSpPr>
      <dsp:spPr>
        <a:xfrm>
          <a:off x="-6351402" y="-971528"/>
          <a:ext cx="7560084" cy="7560084"/>
        </a:xfrm>
        <a:prstGeom prst="blockArc">
          <a:avLst>
            <a:gd name="adj1" fmla="val 18900000"/>
            <a:gd name="adj2" fmla="val 2700000"/>
            <a:gd name="adj3" fmla="val 286"/>
          </a:avLst>
        </a:prstGeom>
        <a:noFill/>
        <a:ln w="34925" cap="flat" cmpd="sng" algn="in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10AC2C-C54C-4FFB-97C6-9918AA3BC24B}">
      <dsp:nvSpPr>
        <dsp:cNvPr id="0" name=""/>
        <dsp:cNvSpPr/>
      </dsp:nvSpPr>
      <dsp:spPr>
        <a:xfrm>
          <a:off x="528047" y="350951"/>
          <a:ext cx="10103780" cy="7023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493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dirty="0" err="1" smtClean="0"/>
            <a:t>Adanya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perencanaan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terpadu</a:t>
          </a:r>
          <a:r>
            <a:rPr lang="en-US" sz="1300" b="0" i="0" kern="1200" dirty="0" smtClean="0"/>
            <a:t>. </a:t>
          </a:r>
          <a:r>
            <a:rPr lang="en-US" sz="1300" b="0" i="0" kern="1200" dirty="0" err="1" smtClean="0"/>
            <a:t>Anggaran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perusahaan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dapat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digunakan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sebagai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alat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untuk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merumuskan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rencana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perusahaan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dan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untuk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menjalankan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pengendalian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terhadap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berbagai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kegiatan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perusahaan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secara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menyeluruh</a:t>
          </a:r>
          <a:r>
            <a:rPr lang="en-US" sz="1300" b="0" i="0" kern="1200" dirty="0" smtClean="0"/>
            <a:t>. </a:t>
          </a:r>
          <a:endParaRPr lang="en-US" sz="1300" kern="1200" dirty="0"/>
        </a:p>
      </dsp:txBody>
      <dsp:txXfrm>
        <a:off x="528047" y="350951"/>
        <a:ext cx="10103780" cy="702353"/>
      </dsp:txXfrm>
    </dsp:sp>
    <dsp:sp modelId="{D1EDAF92-9C50-401A-A481-9DD900AD6CBA}">
      <dsp:nvSpPr>
        <dsp:cNvPr id="0" name=""/>
        <dsp:cNvSpPr/>
      </dsp:nvSpPr>
      <dsp:spPr>
        <a:xfrm>
          <a:off x="89076" y="263157"/>
          <a:ext cx="877941" cy="8779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8E05A7-76BF-4CE9-B77B-AA18B83CDEFD}">
      <dsp:nvSpPr>
        <dsp:cNvPr id="0" name=""/>
        <dsp:cNvSpPr/>
      </dsp:nvSpPr>
      <dsp:spPr>
        <a:xfrm>
          <a:off x="1031332" y="1404144"/>
          <a:ext cx="9600495" cy="7023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493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dirty="0" err="1" smtClean="0"/>
            <a:t>Sebagai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pedoman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pelaksanaan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kegiatan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perusahaan</a:t>
          </a:r>
          <a:r>
            <a:rPr lang="en-US" sz="1300" b="0" i="0" kern="1200" dirty="0" smtClean="0"/>
            <a:t>. </a:t>
          </a:r>
          <a:r>
            <a:rPr lang="en-US" sz="1300" b="0" i="0" kern="1200" dirty="0" err="1" smtClean="0"/>
            <a:t>Anggaran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dapat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memberikan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pedoman</a:t>
          </a:r>
          <a:r>
            <a:rPr lang="en-US" sz="1300" b="0" i="0" kern="1200" dirty="0" smtClean="0"/>
            <a:t> yang </a:t>
          </a:r>
          <a:r>
            <a:rPr lang="en-US" sz="1300" b="0" i="0" kern="1200" dirty="0" err="1" smtClean="0"/>
            <a:t>berguna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baik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bagi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manajemen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puncak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maupun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manajemen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menengah</a:t>
          </a:r>
          <a:endParaRPr lang="en-US" sz="1300" kern="1200" dirty="0"/>
        </a:p>
      </dsp:txBody>
      <dsp:txXfrm>
        <a:off x="1031332" y="1404144"/>
        <a:ext cx="9600495" cy="702353"/>
      </dsp:txXfrm>
    </dsp:sp>
    <dsp:sp modelId="{006E5659-E911-464D-B756-8937D937A0C2}">
      <dsp:nvSpPr>
        <dsp:cNvPr id="0" name=""/>
        <dsp:cNvSpPr/>
      </dsp:nvSpPr>
      <dsp:spPr>
        <a:xfrm>
          <a:off x="592362" y="1316350"/>
          <a:ext cx="877941" cy="8779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665EAC-EE01-4D5C-8330-172B086842A4}">
      <dsp:nvSpPr>
        <dsp:cNvPr id="0" name=""/>
        <dsp:cNvSpPr/>
      </dsp:nvSpPr>
      <dsp:spPr>
        <a:xfrm>
          <a:off x="1185801" y="2457336"/>
          <a:ext cx="9446026" cy="7023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493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dirty="0" err="1" smtClean="0"/>
            <a:t>Sebagai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alat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pengkoordinasian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kerja</a:t>
          </a:r>
          <a:r>
            <a:rPr lang="en-US" sz="1300" b="0" i="0" kern="1200" dirty="0" smtClean="0"/>
            <a:t>.</a:t>
          </a:r>
          <a:endParaRPr lang="en-US" sz="1300" kern="1200" dirty="0"/>
        </a:p>
      </dsp:txBody>
      <dsp:txXfrm>
        <a:off x="1185801" y="2457336"/>
        <a:ext cx="9446026" cy="702353"/>
      </dsp:txXfrm>
    </dsp:sp>
    <dsp:sp modelId="{38DA3E4D-8F93-4B5C-A57A-C32557948C33}">
      <dsp:nvSpPr>
        <dsp:cNvPr id="0" name=""/>
        <dsp:cNvSpPr/>
      </dsp:nvSpPr>
      <dsp:spPr>
        <a:xfrm>
          <a:off x="746830" y="2369542"/>
          <a:ext cx="877941" cy="8779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4D3D00-91C7-4080-8318-3ED2D3F79855}">
      <dsp:nvSpPr>
        <dsp:cNvPr id="0" name=""/>
        <dsp:cNvSpPr/>
      </dsp:nvSpPr>
      <dsp:spPr>
        <a:xfrm>
          <a:off x="1031332" y="3510529"/>
          <a:ext cx="9600495" cy="7023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493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dirty="0" err="1" smtClean="0"/>
            <a:t>Sebagai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alat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pengawasan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kerja</a:t>
          </a:r>
          <a:r>
            <a:rPr lang="en-US" sz="1300" b="0" i="0" kern="1200" dirty="0" smtClean="0"/>
            <a:t>. </a:t>
          </a:r>
          <a:r>
            <a:rPr lang="en-US" sz="1300" b="0" i="0" kern="1200" dirty="0" err="1" smtClean="0"/>
            <a:t>Anggaran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memerlukan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serangkaian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standar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prestasi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atau</a:t>
          </a:r>
          <a:r>
            <a:rPr lang="en-US" sz="1300" b="0" i="0" kern="1200" dirty="0" smtClean="0"/>
            <a:t> target yang </a:t>
          </a:r>
          <a:r>
            <a:rPr lang="en-US" sz="1300" b="0" i="0" kern="1200" dirty="0" err="1" smtClean="0"/>
            <a:t>bisa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dibandingkan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dengan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realisasinya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sehingga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pelaksanaan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setiap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aktivitas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dapat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dinilai</a:t>
          </a:r>
          <a:r>
            <a:rPr lang="en-US" sz="1300" b="0" i="0" kern="1200" dirty="0" smtClean="0"/>
            <a:t> </a:t>
          </a:r>
          <a:r>
            <a:rPr lang="en-US" sz="1300" b="0" i="0" kern="1200" dirty="0" err="1" smtClean="0"/>
            <a:t>kinerjanya</a:t>
          </a:r>
          <a:endParaRPr lang="en-US" sz="1300" kern="1200" dirty="0"/>
        </a:p>
      </dsp:txBody>
      <dsp:txXfrm>
        <a:off x="1031332" y="3510529"/>
        <a:ext cx="9600495" cy="702353"/>
      </dsp:txXfrm>
    </dsp:sp>
    <dsp:sp modelId="{63D6A064-41E4-4424-B50F-07D64ED027FB}">
      <dsp:nvSpPr>
        <dsp:cNvPr id="0" name=""/>
        <dsp:cNvSpPr/>
      </dsp:nvSpPr>
      <dsp:spPr>
        <a:xfrm>
          <a:off x="592362" y="3422735"/>
          <a:ext cx="877941" cy="8779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E50F37-DFA4-475E-8BD1-2AB6E30F2D36}">
      <dsp:nvSpPr>
        <dsp:cNvPr id="0" name=""/>
        <dsp:cNvSpPr/>
      </dsp:nvSpPr>
      <dsp:spPr>
        <a:xfrm>
          <a:off x="528047" y="4563722"/>
          <a:ext cx="10103780" cy="70235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493" tIns="33020" rIns="33020" bIns="3302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0" i="0" kern="1200" smtClean="0"/>
            <a:t>Sebagai alat evaluasi kegiatan perusahaan. Anggaran yang disusun dengan baik menerapkan standar yang relevan akan memberikan pedoman bagi perbaikan operasi perusahaan dalam menentukan langkah-langkah yang harus ditempuh agar pekerjaan bisa diselesaikan dengan cara yang baik, artinya menggunakan sumber-sumber daya perusahaan yang dianggap paling menguntungkan</a:t>
          </a:r>
          <a:endParaRPr lang="en-US" sz="1300" kern="1200" dirty="0"/>
        </a:p>
      </dsp:txBody>
      <dsp:txXfrm>
        <a:off x="528047" y="4563722"/>
        <a:ext cx="10103780" cy="702353"/>
      </dsp:txXfrm>
    </dsp:sp>
    <dsp:sp modelId="{1105E541-DF72-45CB-BA2C-81F55EA1782F}">
      <dsp:nvSpPr>
        <dsp:cNvPr id="0" name=""/>
        <dsp:cNvSpPr/>
      </dsp:nvSpPr>
      <dsp:spPr>
        <a:xfrm>
          <a:off x="89076" y="4475927"/>
          <a:ext cx="877941" cy="8779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9F9DE9-9ACD-4A84-B8F1-70529F7CF490}">
      <dsp:nvSpPr>
        <dsp:cNvPr id="0" name=""/>
        <dsp:cNvSpPr/>
      </dsp:nvSpPr>
      <dsp:spPr>
        <a:xfrm rot="5400000">
          <a:off x="-147358" y="149037"/>
          <a:ext cx="982393" cy="687675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kern="1200" dirty="0" smtClean="0"/>
            <a:t>1</a:t>
          </a:r>
          <a:endParaRPr lang="en-US" sz="2000" kern="1200" dirty="0"/>
        </a:p>
      </dsp:txBody>
      <dsp:txXfrm rot="-5400000">
        <a:off x="2" y="345516"/>
        <a:ext cx="687675" cy="294718"/>
      </dsp:txXfrm>
    </dsp:sp>
    <dsp:sp modelId="{F87C2F48-2B57-4413-A3DF-90C6A9A8DFF6}">
      <dsp:nvSpPr>
        <dsp:cNvPr id="0" name=""/>
        <dsp:cNvSpPr/>
      </dsp:nvSpPr>
      <dsp:spPr>
        <a:xfrm rot="5400000">
          <a:off x="5256234" y="-4566880"/>
          <a:ext cx="638555" cy="97756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err="1" smtClean="0"/>
            <a:t>Untuk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menyatakan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harapan</a:t>
          </a:r>
          <a:r>
            <a:rPr lang="en-US" sz="1600" b="0" i="0" kern="1200" dirty="0" smtClean="0"/>
            <a:t>/</a:t>
          </a:r>
          <a:r>
            <a:rPr lang="en-US" sz="1600" b="0" i="0" kern="1200" dirty="0" err="1" smtClean="0"/>
            <a:t>sasaran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perusahaan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secara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jelas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dan</a:t>
          </a:r>
          <a:r>
            <a:rPr lang="en-US" sz="1600" b="0" i="0" kern="1200" dirty="0" smtClean="0"/>
            <a:t> formal, </a:t>
          </a:r>
          <a:r>
            <a:rPr lang="en-US" sz="1600" b="0" i="0" kern="1200" dirty="0" err="1" smtClean="0"/>
            <a:t>sehingga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bisa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menghindari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kerancuan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dan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memberikan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arah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terhadap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apa</a:t>
          </a:r>
          <a:r>
            <a:rPr lang="en-US" sz="1600" b="0" i="0" kern="1200" dirty="0" smtClean="0"/>
            <a:t> yang </a:t>
          </a:r>
          <a:r>
            <a:rPr lang="en-US" sz="1600" b="0" i="0" kern="1200" dirty="0" err="1" smtClean="0"/>
            <a:t>hendak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dicapai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manajemen</a:t>
          </a:r>
          <a:endParaRPr lang="en-US" sz="1600" kern="1200" dirty="0"/>
        </a:p>
      </dsp:txBody>
      <dsp:txXfrm rot="-5400000">
        <a:off x="687675" y="32851"/>
        <a:ext cx="9744501" cy="576211"/>
      </dsp:txXfrm>
    </dsp:sp>
    <dsp:sp modelId="{1777F0CE-675D-4206-A612-90D74FFBA514}">
      <dsp:nvSpPr>
        <dsp:cNvPr id="0" name=""/>
        <dsp:cNvSpPr/>
      </dsp:nvSpPr>
      <dsp:spPr>
        <a:xfrm rot="5400000">
          <a:off x="-147358" y="1012942"/>
          <a:ext cx="982393" cy="687675"/>
        </a:xfrm>
        <a:prstGeom prst="chevron">
          <a:avLst/>
        </a:prstGeom>
        <a:solidFill>
          <a:schemeClr val="accent5">
            <a:hueOff val="2208089"/>
            <a:satOff val="7189"/>
            <a:lumOff val="2500"/>
            <a:alphaOff val="0"/>
          </a:schemeClr>
        </a:solidFill>
        <a:ln w="34925" cap="flat" cmpd="sng" algn="in">
          <a:solidFill>
            <a:schemeClr val="accent5">
              <a:hueOff val="2208089"/>
              <a:satOff val="7189"/>
              <a:lumOff val="2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kern="1200" dirty="0" smtClean="0"/>
            <a:t>2</a:t>
          </a:r>
          <a:endParaRPr lang="en-US" sz="2000" kern="1200" dirty="0"/>
        </a:p>
      </dsp:txBody>
      <dsp:txXfrm rot="-5400000">
        <a:off x="2" y="1209421"/>
        <a:ext cx="687675" cy="294718"/>
      </dsp:txXfrm>
    </dsp:sp>
    <dsp:sp modelId="{2A7531C6-1D0D-4331-BCDE-ED327B5479BF}">
      <dsp:nvSpPr>
        <dsp:cNvPr id="0" name=""/>
        <dsp:cNvSpPr/>
      </dsp:nvSpPr>
      <dsp:spPr>
        <a:xfrm rot="5400000">
          <a:off x="5256234" y="-3702975"/>
          <a:ext cx="638555" cy="97756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2208089"/>
              <a:satOff val="7189"/>
              <a:lumOff val="2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err="1" smtClean="0"/>
            <a:t>Untuk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mengkomunikasikan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harapan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manajemen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kepada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pihak-pihak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terkait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sehingga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anggaran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dimengerti</a:t>
          </a:r>
          <a:r>
            <a:rPr lang="en-US" sz="1600" b="0" i="0" kern="1200" dirty="0" smtClean="0"/>
            <a:t>, </a:t>
          </a:r>
          <a:r>
            <a:rPr lang="en-US" sz="1600" b="0" i="0" kern="1200" dirty="0" err="1" smtClean="0"/>
            <a:t>didukung</a:t>
          </a:r>
          <a:r>
            <a:rPr lang="en-US" sz="1600" b="0" i="0" kern="1200" dirty="0" smtClean="0"/>
            <a:t>, </a:t>
          </a:r>
          <a:r>
            <a:rPr lang="en-US" sz="1600" b="0" i="0" kern="1200" dirty="0" err="1" smtClean="0"/>
            <a:t>dan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dilaksanakan</a:t>
          </a:r>
          <a:r>
            <a:rPr lang="en-US" sz="1600" b="0" i="0" kern="1200" dirty="0" smtClean="0"/>
            <a:t>.</a:t>
          </a:r>
          <a:endParaRPr lang="en-US" sz="1600" kern="1200" dirty="0"/>
        </a:p>
      </dsp:txBody>
      <dsp:txXfrm rot="-5400000">
        <a:off x="687675" y="896756"/>
        <a:ext cx="9744501" cy="576211"/>
      </dsp:txXfrm>
    </dsp:sp>
    <dsp:sp modelId="{DE9EEB8C-02DD-401D-9C71-65A3863A7754}">
      <dsp:nvSpPr>
        <dsp:cNvPr id="0" name=""/>
        <dsp:cNvSpPr/>
      </dsp:nvSpPr>
      <dsp:spPr>
        <a:xfrm rot="5400000">
          <a:off x="-147358" y="1876847"/>
          <a:ext cx="982393" cy="687675"/>
        </a:xfrm>
        <a:prstGeom prst="chevron">
          <a:avLst/>
        </a:prstGeom>
        <a:solidFill>
          <a:schemeClr val="accent5">
            <a:hueOff val="4416178"/>
            <a:satOff val="14379"/>
            <a:lumOff val="5000"/>
            <a:alphaOff val="0"/>
          </a:schemeClr>
        </a:solidFill>
        <a:ln w="34925" cap="flat" cmpd="sng" algn="in">
          <a:solidFill>
            <a:schemeClr val="accent5">
              <a:hueOff val="4416178"/>
              <a:satOff val="14379"/>
              <a:lumOff val="5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kern="1200" dirty="0" smtClean="0"/>
            <a:t>3</a:t>
          </a:r>
          <a:endParaRPr lang="en-US" sz="2000" kern="1200" dirty="0"/>
        </a:p>
      </dsp:txBody>
      <dsp:txXfrm rot="-5400000">
        <a:off x="2" y="2073326"/>
        <a:ext cx="687675" cy="294718"/>
      </dsp:txXfrm>
    </dsp:sp>
    <dsp:sp modelId="{B56F5945-E14F-416F-953D-48986791900E}">
      <dsp:nvSpPr>
        <dsp:cNvPr id="0" name=""/>
        <dsp:cNvSpPr/>
      </dsp:nvSpPr>
      <dsp:spPr>
        <a:xfrm rot="5400000">
          <a:off x="5256234" y="-2839070"/>
          <a:ext cx="638555" cy="97756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4416178"/>
              <a:satOff val="14379"/>
              <a:lumOff val="5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dirty="0" err="1" smtClean="0"/>
            <a:t>Untuk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menyediakan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rencana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terinci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mengenai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aktivitas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dengan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maksud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mengurangi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ketidakpastian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dan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memberikan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pengarahan</a:t>
          </a:r>
          <a:r>
            <a:rPr lang="en-US" sz="1600" b="0" i="0" kern="1200" dirty="0" smtClean="0"/>
            <a:t> yang </a:t>
          </a:r>
          <a:r>
            <a:rPr lang="en-US" sz="1600" b="0" i="0" kern="1200" dirty="0" err="1" smtClean="0"/>
            <a:t>jelas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bagi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individu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dan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kelompok</a:t>
          </a:r>
          <a:r>
            <a:rPr lang="en-US" sz="1600" b="0" i="0" kern="1200" dirty="0" smtClean="0"/>
            <a:t>  </a:t>
          </a:r>
          <a:r>
            <a:rPr lang="en-US" sz="1600" b="0" i="0" kern="1200" dirty="0" err="1" smtClean="0"/>
            <a:t>dalam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upaya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mencapai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tujuan</a:t>
          </a:r>
          <a:r>
            <a:rPr lang="en-US" sz="1600" b="0" i="0" kern="1200" dirty="0" smtClean="0"/>
            <a:t> </a:t>
          </a:r>
          <a:r>
            <a:rPr lang="en-US" sz="1600" b="0" i="0" kern="1200" dirty="0" err="1" smtClean="0"/>
            <a:t>perusahaan</a:t>
          </a:r>
          <a:endParaRPr lang="en-US" sz="1600" kern="1200" dirty="0"/>
        </a:p>
      </dsp:txBody>
      <dsp:txXfrm rot="-5400000">
        <a:off x="687675" y="1760661"/>
        <a:ext cx="9744501" cy="576211"/>
      </dsp:txXfrm>
    </dsp:sp>
    <dsp:sp modelId="{FA2C394A-B960-48EE-A654-B6F8CB4B84FF}">
      <dsp:nvSpPr>
        <dsp:cNvPr id="0" name=""/>
        <dsp:cNvSpPr/>
      </dsp:nvSpPr>
      <dsp:spPr>
        <a:xfrm rot="5400000">
          <a:off x="-147358" y="2740753"/>
          <a:ext cx="982393" cy="687675"/>
        </a:xfrm>
        <a:prstGeom prst="chevron">
          <a:avLst/>
        </a:prstGeom>
        <a:solidFill>
          <a:schemeClr val="accent5">
            <a:hueOff val="6624266"/>
            <a:satOff val="21568"/>
            <a:lumOff val="7500"/>
            <a:alphaOff val="0"/>
          </a:schemeClr>
        </a:solidFill>
        <a:ln w="34925" cap="flat" cmpd="sng" algn="in">
          <a:solidFill>
            <a:schemeClr val="accent5">
              <a:hueOff val="6624266"/>
              <a:satOff val="21568"/>
              <a:lumOff val="7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kern="1200" dirty="0" smtClean="0"/>
            <a:t>4</a:t>
          </a:r>
          <a:endParaRPr lang="en-US" sz="2000" kern="1200" dirty="0"/>
        </a:p>
      </dsp:txBody>
      <dsp:txXfrm rot="-5400000">
        <a:off x="2" y="2937232"/>
        <a:ext cx="687675" cy="294718"/>
      </dsp:txXfrm>
    </dsp:sp>
    <dsp:sp modelId="{94BB9DD0-77EA-40D5-B3A2-E955E6DF9F3D}">
      <dsp:nvSpPr>
        <dsp:cNvPr id="0" name=""/>
        <dsp:cNvSpPr/>
      </dsp:nvSpPr>
      <dsp:spPr>
        <a:xfrm rot="5400000">
          <a:off x="5256234" y="-1975164"/>
          <a:ext cx="638555" cy="97756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6624266"/>
              <a:satOff val="21568"/>
              <a:lumOff val="7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0" i="0" kern="1200" smtClean="0"/>
            <a:t>Untuk mengkoordinasikan cara/metode yang akan ditempuh dalam rangka memaksimalkan sumber daya.</a:t>
          </a:r>
          <a:endParaRPr lang="en-US" sz="1600" kern="1200" dirty="0"/>
        </a:p>
      </dsp:txBody>
      <dsp:txXfrm rot="-5400000">
        <a:off x="687675" y="2624567"/>
        <a:ext cx="9744501" cy="576211"/>
      </dsp:txXfrm>
    </dsp:sp>
    <dsp:sp modelId="{967E272E-226A-4058-9C97-14A75A4AA110}">
      <dsp:nvSpPr>
        <dsp:cNvPr id="0" name=""/>
        <dsp:cNvSpPr/>
      </dsp:nvSpPr>
      <dsp:spPr>
        <a:xfrm rot="5400000">
          <a:off x="-147358" y="3604658"/>
          <a:ext cx="982393" cy="687675"/>
        </a:xfrm>
        <a:prstGeom prst="chevron">
          <a:avLst/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 w="34925" cap="flat" cmpd="sng" algn="in">
          <a:solidFill>
            <a:schemeClr val="accent5">
              <a:hueOff val="8832355"/>
              <a:satOff val="28758"/>
              <a:lumOff val="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2000" kern="1200" dirty="0" smtClean="0"/>
            <a:t>5</a:t>
          </a:r>
          <a:endParaRPr lang="en-US" sz="2000" kern="1200" dirty="0"/>
        </a:p>
      </dsp:txBody>
      <dsp:txXfrm rot="-5400000">
        <a:off x="2" y="3801137"/>
        <a:ext cx="687675" cy="294718"/>
      </dsp:txXfrm>
    </dsp:sp>
    <dsp:sp modelId="{FABDA717-AD5E-4FAC-B8E3-3A7E707C4F51}">
      <dsp:nvSpPr>
        <dsp:cNvPr id="0" name=""/>
        <dsp:cNvSpPr/>
      </dsp:nvSpPr>
      <dsp:spPr>
        <a:xfrm rot="5400000">
          <a:off x="5256234" y="-1111259"/>
          <a:ext cx="638555" cy="97756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hueOff val="8832355"/>
              <a:satOff val="28758"/>
              <a:lumOff val="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600" b="0" i="0" kern="1200" dirty="0" smtClean="0"/>
            <a:t>Untuk menyediakan alat pengukur dan mengendalikan kinerja individu dan kelompok, serta menyediakan informasi yang mendasari perlu-tidaknya tindakan koreksi</a:t>
          </a:r>
          <a:endParaRPr lang="en-US" sz="1600" kern="1200" dirty="0"/>
        </a:p>
      </dsp:txBody>
      <dsp:txXfrm rot="-5400000">
        <a:off x="687675" y="3488472"/>
        <a:ext cx="9744501" cy="57621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58069D-8B5A-4C7D-9A78-9AAF69556BB4}">
      <dsp:nvSpPr>
        <dsp:cNvPr id="0" name=""/>
        <dsp:cNvSpPr/>
      </dsp:nvSpPr>
      <dsp:spPr>
        <a:xfrm>
          <a:off x="0" y="0"/>
          <a:ext cx="5357897" cy="535789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589342-044D-4F13-8C73-1CC4A95EA170}">
      <dsp:nvSpPr>
        <dsp:cNvPr id="0" name=""/>
        <dsp:cNvSpPr/>
      </dsp:nvSpPr>
      <dsp:spPr>
        <a:xfrm>
          <a:off x="2678948" y="0"/>
          <a:ext cx="7967279" cy="53578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4100" kern="1200" dirty="0" err="1" smtClean="0"/>
            <a:t>Kegunaan</a:t>
          </a:r>
          <a:endParaRPr lang="en-US" sz="4100" kern="1200" dirty="0"/>
        </a:p>
      </dsp:txBody>
      <dsp:txXfrm>
        <a:off x="2678948" y="0"/>
        <a:ext cx="3983639" cy="1607372"/>
      </dsp:txXfrm>
    </dsp:sp>
    <dsp:sp modelId="{35B897AD-5E93-420D-8FBD-42CF7FFA7DC6}">
      <dsp:nvSpPr>
        <dsp:cNvPr id="0" name=""/>
        <dsp:cNvSpPr/>
      </dsp:nvSpPr>
      <dsp:spPr>
        <a:xfrm>
          <a:off x="937633" y="1607372"/>
          <a:ext cx="3482630" cy="3482630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-181611"/>
            <a:satOff val="17154"/>
            <a:lumOff val="26889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BFE523-A178-47C1-B73F-C59F5587EB92}">
      <dsp:nvSpPr>
        <dsp:cNvPr id="0" name=""/>
        <dsp:cNvSpPr/>
      </dsp:nvSpPr>
      <dsp:spPr>
        <a:xfrm>
          <a:off x="2678948" y="1607372"/>
          <a:ext cx="7967279" cy="348263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shade val="50000"/>
              <a:hueOff val="-161339"/>
              <a:satOff val="17765"/>
              <a:lumOff val="248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hierarki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pemerintahan</a:t>
          </a:r>
          <a:endParaRPr lang="en-US" sz="4100" kern="1200" dirty="0"/>
        </a:p>
      </dsp:txBody>
      <dsp:txXfrm>
        <a:off x="2678948" y="1607372"/>
        <a:ext cx="3983639" cy="1607367"/>
      </dsp:txXfrm>
    </dsp:sp>
    <dsp:sp modelId="{10239C09-0B67-4EEB-94D2-EC688B44CC7A}">
      <dsp:nvSpPr>
        <dsp:cNvPr id="0" name=""/>
        <dsp:cNvSpPr/>
      </dsp:nvSpPr>
      <dsp:spPr>
        <a:xfrm>
          <a:off x="1875265" y="3214740"/>
          <a:ext cx="1607367" cy="160736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-181611"/>
            <a:satOff val="17154"/>
            <a:lumOff val="26889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8F886E-29EC-4F3E-ADE4-5DA5B7E00872}">
      <dsp:nvSpPr>
        <dsp:cNvPr id="0" name=""/>
        <dsp:cNvSpPr/>
      </dsp:nvSpPr>
      <dsp:spPr>
        <a:xfrm>
          <a:off x="2678948" y="3214740"/>
          <a:ext cx="7967279" cy="16073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shade val="50000"/>
              <a:hueOff val="-161339"/>
              <a:satOff val="17765"/>
              <a:lumOff val="248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penanggung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jawab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anggaran</a:t>
          </a:r>
          <a:endParaRPr lang="en-US" sz="4100" kern="1200" dirty="0"/>
        </a:p>
      </dsp:txBody>
      <dsp:txXfrm>
        <a:off x="2678948" y="3214740"/>
        <a:ext cx="3983639" cy="1607367"/>
      </dsp:txXfrm>
    </dsp:sp>
    <dsp:sp modelId="{96149428-CE14-42D9-A550-913F58C908BC}">
      <dsp:nvSpPr>
        <dsp:cNvPr id="0" name=""/>
        <dsp:cNvSpPr/>
      </dsp:nvSpPr>
      <dsp:spPr>
        <a:xfrm>
          <a:off x="6662588" y="0"/>
          <a:ext cx="3983639" cy="1607372"/>
        </a:xfrm>
        <a:prstGeom prst="rect">
          <a:avLst/>
        </a:prstGeom>
        <a:noFill/>
        <a:ln w="34925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Anggaran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rutin</a:t>
          </a:r>
          <a:r>
            <a:rPr lang="en-US" sz="1300" kern="1200" dirty="0" smtClean="0"/>
            <a:t>; </a:t>
          </a:r>
          <a:r>
            <a:rPr lang="sv-SE" sz="1300" kern="1200" dirty="0" smtClean="0"/>
            <a:t>Anggaran rutin adalah segala pengeluaran yang selalu ada setiap bulannya </a:t>
          </a:r>
          <a:r>
            <a:rPr lang="nn-NO" sz="1300" kern="1200" dirty="0" smtClean="0"/>
            <a:t>di dalamnya termasuk gaji pegawai, perawatan infrastruktur, pengadaan </a:t>
          </a:r>
          <a:r>
            <a:rPr lang="en-US" sz="1300" kern="1200" dirty="0" err="1" smtClean="0"/>
            <a:t>bahan</a:t>
          </a:r>
          <a:r>
            <a:rPr lang="en-US" sz="1300" kern="1200" dirty="0" smtClean="0"/>
            <a:t>, </a:t>
          </a:r>
          <a:r>
            <a:rPr lang="en-US" sz="1300" kern="1200" dirty="0" err="1" smtClean="0"/>
            <a:t>biaya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listrik</a:t>
          </a:r>
          <a:r>
            <a:rPr lang="en-US" sz="1300" kern="1200" dirty="0" smtClean="0"/>
            <a:t>, </a:t>
          </a:r>
          <a:r>
            <a:rPr lang="en-US" sz="1300" kern="1200" dirty="0" err="1" smtClean="0"/>
            <a:t>biaya</a:t>
          </a:r>
          <a:r>
            <a:rPr lang="en-US" sz="1300" kern="1200" dirty="0" smtClean="0"/>
            <a:t> air </a:t>
          </a:r>
          <a:r>
            <a:rPr lang="en-US" sz="1300" kern="1200" dirty="0" err="1" smtClean="0"/>
            <a:t>dan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sebagainya</a:t>
          </a:r>
          <a:r>
            <a:rPr lang="en-US" sz="1300" kern="1200" dirty="0" smtClean="0"/>
            <a:t> yang </a:t>
          </a:r>
          <a:r>
            <a:rPr lang="en-US" sz="1300" kern="1200" dirty="0" err="1" smtClean="0"/>
            <a:t>dikeluarkan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setiap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bulan</a:t>
          </a:r>
          <a:r>
            <a:rPr lang="en-US" sz="1300" kern="1200" dirty="0" smtClean="0"/>
            <a:t>.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Anggaran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pembangunan</a:t>
          </a:r>
          <a:r>
            <a:rPr lang="en-US" sz="1300" kern="1200" dirty="0" smtClean="0"/>
            <a:t>. </a:t>
          </a:r>
          <a:r>
            <a:rPr lang="en-US" sz="1300" kern="1200" dirty="0" err="1" smtClean="0"/>
            <a:t>Pada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dasarnya</a:t>
          </a:r>
          <a:r>
            <a:rPr lang="en-US" sz="1300" kern="1200" dirty="0" smtClean="0"/>
            <a:t>, </a:t>
          </a:r>
          <a:r>
            <a:rPr lang="en-US" sz="1300" kern="1200" dirty="0" err="1" smtClean="0"/>
            <a:t>anggaran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pembangunan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mencakup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pemenuhan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kebutuhan</a:t>
          </a:r>
          <a:r>
            <a:rPr lang="en-US" sz="1300" kern="1200" dirty="0" smtClean="0"/>
            <a:t> yang </a:t>
          </a:r>
          <a:r>
            <a:rPr lang="en-US" sz="1300" kern="1200" dirty="0" err="1" smtClean="0"/>
            <a:t>dapat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memberikan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nilai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tambah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bagi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instansi</a:t>
          </a:r>
          <a:endParaRPr lang="en-US" sz="1300" kern="1200" dirty="0"/>
        </a:p>
      </dsp:txBody>
      <dsp:txXfrm>
        <a:off x="6662588" y="0"/>
        <a:ext cx="3983639" cy="1607372"/>
      </dsp:txXfrm>
    </dsp:sp>
    <dsp:sp modelId="{BB4C5ABF-160C-4E58-838E-9643C267D00B}">
      <dsp:nvSpPr>
        <dsp:cNvPr id="0" name=""/>
        <dsp:cNvSpPr/>
      </dsp:nvSpPr>
      <dsp:spPr>
        <a:xfrm>
          <a:off x="6662588" y="1607372"/>
          <a:ext cx="3983639" cy="1607367"/>
        </a:xfrm>
        <a:prstGeom prst="rect">
          <a:avLst/>
        </a:prstGeom>
        <a:noFill/>
        <a:ln w="34925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Anggaran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Pemerintah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Pusat</a:t>
          </a:r>
          <a:r>
            <a:rPr lang="en-US" sz="1300" kern="1200" dirty="0" smtClean="0"/>
            <a:t> (APBN) </a:t>
          </a:r>
          <a:r>
            <a:rPr lang="en-US" sz="1300" kern="1200" dirty="0" err="1" smtClean="0"/>
            <a:t>atau</a:t>
          </a:r>
          <a:r>
            <a:rPr lang="en-US" sz="1300" kern="1200" dirty="0" smtClean="0"/>
            <a:t> DAU (Dana </a:t>
          </a:r>
          <a:r>
            <a:rPr lang="en-US" sz="1300" kern="1200" dirty="0" err="1" smtClean="0"/>
            <a:t>Alokasi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Umum</a:t>
          </a:r>
          <a:r>
            <a:rPr lang="en-US" sz="1300" kern="1200" dirty="0" smtClean="0"/>
            <a:t>)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Anggaran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Pemerintah</a:t>
          </a:r>
          <a:r>
            <a:rPr lang="en-US" sz="1300" kern="1200" dirty="0" smtClean="0"/>
            <a:t> Daerah Tingkat I (APBD I </a:t>
          </a:r>
          <a:r>
            <a:rPr lang="en-US" sz="1300" kern="1200" dirty="0" err="1" smtClean="0"/>
            <a:t>dan</a:t>
          </a:r>
          <a:r>
            <a:rPr lang="en-US" sz="1300" kern="1200" dirty="0" smtClean="0"/>
            <a:t> II) </a:t>
          </a:r>
          <a:r>
            <a:rPr lang="en-US" sz="1300" kern="1200" dirty="0" err="1" smtClean="0"/>
            <a:t>atau</a:t>
          </a:r>
          <a:r>
            <a:rPr lang="en-US" sz="1300" kern="1200" dirty="0" smtClean="0"/>
            <a:t> PAD (</a:t>
          </a:r>
          <a:r>
            <a:rPr lang="en-US" sz="1300" kern="1200" dirty="0" err="1" smtClean="0"/>
            <a:t>Pendapatan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Asli</a:t>
          </a:r>
          <a:r>
            <a:rPr lang="en-US" sz="1300" kern="1200" dirty="0" smtClean="0"/>
            <a:t> Daerah)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 smtClean="0"/>
            <a:t>Anggaran dekonsentrasi dari Alokasi Provinsi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smtClean="0"/>
            <a:t>Dana </a:t>
          </a:r>
          <a:r>
            <a:rPr lang="en-US" sz="1300" kern="1200" dirty="0" err="1" smtClean="0"/>
            <a:t>bantuan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untuk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penduduk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miskin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atau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bantuan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dari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subsidi</a:t>
          </a:r>
          <a:r>
            <a:rPr lang="en-US" sz="1300" kern="1200" dirty="0" smtClean="0"/>
            <a:t> BBM (</a:t>
          </a:r>
          <a:r>
            <a:rPr lang="en-US" sz="1300" kern="1200" dirty="0" err="1" smtClean="0"/>
            <a:t>Bahan</a:t>
          </a:r>
          <a:r>
            <a:rPr lang="en-US" sz="1300" kern="1200" dirty="0" smtClean="0"/>
            <a:t> Bakar </a:t>
          </a:r>
          <a:r>
            <a:rPr lang="en-US" sz="1300" kern="1200" dirty="0" err="1" smtClean="0"/>
            <a:t>Minyak</a:t>
          </a:r>
          <a:r>
            <a:rPr lang="en-US" sz="1300" kern="1200" dirty="0" smtClean="0"/>
            <a:t>)</a:t>
          </a:r>
          <a:endParaRPr lang="en-US" sz="1300" kern="1200" dirty="0"/>
        </a:p>
      </dsp:txBody>
      <dsp:txXfrm>
        <a:off x="6662588" y="1607372"/>
        <a:ext cx="3983639" cy="1607367"/>
      </dsp:txXfrm>
    </dsp:sp>
    <dsp:sp modelId="{F1B773A0-A839-46EC-B060-A91E884E6F28}">
      <dsp:nvSpPr>
        <dsp:cNvPr id="0" name=""/>
        <dsp:cNvSpPr/>
      </dsp:nvSpPr>
      <dsp:spPr>
        <a:xfrm>
          <a:off x="6662588" y="3214740"/>
          <a:ext cx="3983639" cy="1607367"/>
        </a:xfrm>
        <a:prstGeom prst="rect">
          <a:avLst/>
        </a:prstGeom>
        <a:noFill/>
        <a:ln w="34925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smtClean="0"/>
            <a:t>Anggaran Departemen Kesehatan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 err="1" smtClean="0"/>
            <a:t>Anggaran</a:t>
          </a:r>
          <a:r>
            <a:rPr lang="en-US" sz="1300" kern="1200" dirty="0" smtClean="0"/>
            <a:t> Departemen Pendidikan Nasional</a:t>
          </a: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300" kern="1200" dirty="0" smtClean="0"/>
            <a:t>Anggaran Departemen Dalam Negeri</a:t>
          </a:r>
          <a:endParaRPr lang="en-US" sz="1300" kern="1200" dirty="0"/>
        </a:p>
      </dsp:txBody>
      <dsp:txXfrm>
        <a:off x="6662588" y="3214740"/>
        <a:ext cx="3983639" cy="16073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52957-9823-41CA-9FC2-673F004BC6A6}">
      <dsp:nvSpPr>
        <dsp:cNvPr id="0" name=""/>
        <dsp:cNvSpPr/>
      </dsp:nvSpPr>
      <dsp:spPr>
        <a:xfrm>
          <a:off x="0" y="0"/>
          <a:ext cx="5225142" cy="522514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69903-702D-4CFE-8873-ACFFC14357E8}">
      <dsp:nvSpPr>
        <dsp:cNvPr id="0" name=""/>
        <dsp:cNvSpPr/>
      </dsp:nvSpPr>
      <dsp:spPr>
        <a:xfrm>
          <a:off x="2612571" y="0"/>
          <a:ext cx="7354388" cy="52251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penerimaan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dan</a:t>
          </a:r>
          <a:r>
            <a:rPr lang="en-US" sz="3600" kern="1200" dirty="0" smtClean="0"/>
            <a:t> </a:t>
          </a:r>
          <a:r>
            <a:rPr lang="en-US" sz="3600" kern="1200" dirty="0" err="1" smtClean="0"/>
            <a:t>pengeluaran</a:t>
          </a:r>
          <a:endParaRPr lang="en-US" sz="3600" kern="1200" dirty="0"/>
        </a:p>
      </dsp:txBody>
      <dsp:txXfrm>
        <a:off x="2612571" y="0"/>
        <a:ext cx="3677194" cy="2481942"/>
      </dsp:txXfrm>
    </dsp:sp>
    <dsp:sp modelId="{CAFE08BC-55B3-4C83-83E2-57EE21C9D52D}">
      <dsp:nvSpPr>
        <dsp:cNvPr id="0" name=""/>
        <dsp:cNvSpPr/>
      </dsp:nvSpPr>
      <dsp:spPr>
        <a:xfrm>
          <a:off x="1371600" y="2481942"/>
          <a:ext cx="2481942" cy="248194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shade val="50000"/>
            <a:hueOff val="-272417"/>
            <a:satOff val="25731"/>
            <a:lumOff val="40333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076B53-EE96-4B7E-BAED-2F556DF5F9B0}">
      <dsp:nvSpPr>
        <dsp:cNvPr id="0" name=""/>
        <dsp:cNvSpPr/>
      </dsp:nvSpPr>
      <dsp:spPr>
        <a:xfrm>
          <a:off x="2612571" y="2481942"/>
          <a:ext cx="7354388" cy="24819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shade val="50000"/>
              <a:hueOff val="-242008"/>
              <a:satOff val="26648"/>
              <a:lumOff val="372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jangka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waktu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berlaku</a:t>
          </a:r>
          <a:endParaRPr lang="en-US" sz="4000" kern="1200" dirty="0"/>
        </a:p>
      </dsp:txBody>
      <dsp:txXfrm>
        <a:off x="2612571" y="2481942"/>
        <a:ext cx="3677194" cy="2481942"/>
      </dsp:txXfrm>
    </dsp:sp>
    <dsp:sp modelId="{9A4363A6-AB81-4B33-9F46-8360F08FA110}">
      <dsp:nvSpPr>
        <dsp:cNvPr id="0" name=""/>
        <dsp:cNvSpPr/>
      </dsp:nvSpPr>
      <dsp:spPr>
        <a:xfrm>
          <a:off x="6289765" y="0"/>
          <a:ext cx="3677194" cy="2481942"/>
        </a:xfrm>
        <a:prstGeom prst="rect">
          <a:avLst/>
        </a:prstGeom>
        <a:noFill/>
        <a:ln w="34925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Anggaran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berimbang</a:t>
          </a:r>
          <a:r>
            <a:rPr lang="en-US" sz="1500" kern="1200" dirty="0" smtClean="0"/>
            <a:t> (balance budget), </a:t>
          </a:r>
          <a:r>
            <a:rPr lang="en-US" sz="1500" kern="1200" dirty="0" err="1" smtClean="0"/>
            <a:t>Anggaran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berimbang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disusun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sedemikian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rupa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sehingga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mencapai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suatu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kondisi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dimana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penerimaan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pemerintah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sama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dengan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pengeluaran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pemerintah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Anggaran</a:t>
          </a:r>
          <a:r>
            <a:rPr lang="en-US" sz="1500" kern="1200" dirty="0" smtClean="0"/>
            <a:t> surplus (surplus budget), </a:t>
          </a:r>
          <a:r>
            <a:rPr lang="en-US" sz="1500" kern="1200" dirty="0" err="1" smtClean="0"/>
            <a:t>Anggaran</a:t>
          </a:r>
          <a:r>
            <a:rPr lang="en-US" sz="1500" kern="1200" dirty="0" smtClean="0"/>
            <a:t> surplus </a:t>
          </a:r>
          <a:r>
            <a:rPr lang="en-US" sz="1500" kern="1200" dirty="0" err="1" smtClean="0"/>
            <a:t>yaitu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pengeluaran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lebih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kecil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dari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penerimaan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Anggaran</a:t>
          </a:r>
          <a:r>
            <a:rPr lang="en-US" sz="1500" kern="1200" dirty="0" smtClean="0"/>
            <a:t> deficit (deficit budget). </a:t>
          </a:r>
          <a:r>
            <a:rPr lang="en-US" sz="1500" kern="1200" dirty="0" err="1" smtClean="0"/>
            <a:t>Anggaran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defisit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yaitu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pengeluaran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lebih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besar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dari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penerimaan</a:t>
          </a:r>
          <a:endParaRPr lang="en-US" sz="1500" kern="1200" dirty="0"/>
        </a:p>
      </dsp:txBody>
      <dsp:txXfrm>
        <a:off x="6289765" y="0"/>
        <a:ext cx="3677194" cy="2481942"/>
      </dsp:txXfrm>
    </dsp:sp>
    <dsp:sp modelId="{FC26C8DF-13BD-4356-ABDD-BE48EA271B36}">
      <dsp:nvSpPr>
        <dsp:cNvPr id="0" name=""/>
        <dsp:cNvSpPr/>
      </dsp:nvSpPr>
      <dsp:spPr>
        <a:xfrm>
          <a:off x="6289765" y="2481942"/>
          <a:ext cx="3677194" cy="2481942"/>
        </a:xfrm>
        <a:prstGeom prst="rect">
          <a:avLst/>
        </a:prstGeom>
        <a:noFill/>
        <a:ln w="34925" cap="flat" cmpd="sng" algn="in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Anggaran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jangka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pendek</a:t>
          </a:r>
          <a:r>
            <a:rPr lang="en-US" sz="1500" kern="1200" dirty="0" smtClean="0"/>
            <a:t>. Paling lama 1 </a:t>
          </a:r>
          <a:r>
            <a:rPr lang="en-US" sz="1500" kern="1200" dirty="0" err="1" smtClean="0"/>
            <a:t>tahun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sz="1500" kern="1200" dirty="0" err="1" smtClean="0"/>
            <a:t>Aggaran</a:t>
          </a:r>
          <a:r>
            <a:rPr lang="en-ID" sz="1500" kern="1200" dirty="0" smtClean="0"/>
            <a:t> </a:t>
          </a:r>
          <a:r>
            <a:rPr lang="en-ID" sz="1500" kern="1200" dirty="0" err="1" smtClean="0"/>
            <a:t>jangka</a:t>
          </a:r>
          <a:r>
            <a:rPr lang="en-ID" sz="1500" kern="1200" dirty="0" smtClean="0"/>
            <a:t> </a:t>
          </a:r>
          <a:r>
            <a:rPr lang="en-ID" sz="1500" kern="1200" dirty="0" err="1" smtClean="0"/>
            <a:t>panjag</a:t>
          </a:r>
          <a:r>
            <a:rPr lang="en-ID" sz="1500" kern="1200" dirty="0" smtClean="0"/>
            <a:t>. </a:t>
          </a:r>
          <a:r>
            <a:rPr lang="en-ID" sz="1500" kern="1200" dirty="0" err="1" smtClean="0"/>
            <a:t>Lebih</a:t>
          </a:r>
          <a:r>
            <a:rPr lang="en-ID" sz="1500" kern="1200" dirty="0" smtClean="0"/>
            <a:t> </a:t>
          </a:r>
          <a:r>
            <a:rPr lang="en-ID" sz="1500" kern="1200" dirty="0" err="1" smtClean="0"/>
            <a:t>dari</a:t>
          </a:r>
          <a:r>
            <a:rPr lang="en-ID" sz="1500" kern="1200" dirty="0" smtClean="0"/>
            <a:t> 1 </a:t>
          </a:r>
          <a:r>
            <a:rPr lang="en-ID" sz="1500" kern="1200" dirty="0" err="1" smtClean="0"/>
            <a:t>tahun</a:t>
          </a:r>
          <a:endParaRPr lang="en-US" sz="1500" kern="1200" dirty="0"/>
        </a:p>
      </dsp:txBody>
      <dsp:txXfrm>
        <a:off x="6289765" y="2481942"/>
        <a:ext cx="3677194" cy="248194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7DBF8-CB8C-46CF-89CA-40EC4F793AC2}">
      <dsp:nvSpPr>
        <dsp:cNvPr id="0" name=""/>
        <dsp:cNvSpPr/>
      </dsp:nvSpPr>
      <dsp:spPr>
        <a:xfrm>
          <a:off x="5274" y="520513"/>
          <a:ext cx="2698108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ID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Program </a:t>
          </a:r>
          <a:endParaRPr lang="en-US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274" y="520513"/>
        <a:ext cx="2698108" cy="297000"/>
      </dsp:txXfrm>
    </dsp:sp>
    <dsp:sp modelId="{EBE8EE57-6545-4D14-957F-9408E5D6D1E5}">
      <dsp:nvSpPr>
        <dsp:cNvPr id="0" name=""/>
        <dsp:cNvSpPr/>
      </dsp:nvSpPr>
      <dsp:spPr>
        <a:xfrm>
          <a:off x="2703383" y="186388"/>
          <a:ext cx="539621" cy="965250"/>
        </a:xfrm>
        <a:prstGeom prst="leftBrace">
          <a:avLst>
            <a:gd name="adj1" fmla="val 35000"/>
            <a:gd name="adj2" fmla="val 50000"/>
          </a:avLst>
        </a:prstGeom>
        <a:noFill/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6FA5E-3872-4EF8-A3B9-ED5C500FB348}">
      <dsp:nvSpPr>
        <dsp:cNvPr id="0" name=""/>
        <dsp:cNvSpPr/>
      </dsp:nvSpPr>
      <dsp:spPr>
        <a:xfrm>
          <a:off x="3458853" y="186388"/>
          <a:ext cx="7338854" cy="9652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Pada</a:t>
          </a:r>
          <a:r>
            <a:rPr lang="en-US" sz="15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b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sz="15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b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ini</a:t>
          </a:r>
          <a:r>
            <a:rPr lang="en-US" sz="15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sz="1500" b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diutamakan</a:t>
          </a:r>
          <a:r>
            <a:rPr lang="en-US" sz="15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b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adalah</a:t>
          </a:r>
          <a:r>
            <a:rPr lang="en-US" sz="15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b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biaya</a:t>
          </a:r>
          <a:r>
            <a:rPr lang="en-US" sz="15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program </a:t>
          </a:r>
          <a:r>
            <a:rPr lang="en-US" sz="1500" b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secara</a:t>
          </a:r>
          <a:r>
            <a:rPr lang="en-US" sz="15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sv-SE" sz="15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keseluruhan, yang perhitunngannya dirinci menurut kegiatan dalam </a:t>
          </a:r>
          <a:r>
            <a:rPr lang="en-US" sz="15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program. </a:t>
          </a:r>
          <a:r>
            <a:rPr lang="en-US" sz="1500" b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Penyajian</a:t>
          </a:r>
          <a:r>
            <a:rPr lang="en-US" sz="15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b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sz="15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b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ini</a:t>
          </a:r>
          <a:r>
            <a:rPr lang="en-US" sz="15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b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dikelompokkan</a:t>
          </a:r>
          <a:r>
            <a:rPr lang="en-US" sz="15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b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menurut</a:t>
          </a:r>
          <a:r>
            <a:rPr lang="en-US" sz="15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program </a:t>
          </a:r>
          <a:r>
            <a:rPr lang="en-US" sz="1500" b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dan</a:t>
          </a:r>
          <a:r>
            <a:rPr lang="en-US" sz="15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pt-BR" sz="15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mata anggaran. Contohnya dalam program Puskesmas ada program Balai </a:t>
          </a:r>
          <a:r>
            <a:rPr lang="es-ES" sz="1500" b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Pengobatan</a:t>
          </a:r>
          <a:r>
            <a:rPr lang="es-ES" sz="15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s-ES" sz="1500" b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Program</a:t>
          </a:r>
          <a:r>
            <a:rPr lang="es-ES" sz="15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KIA, </a:t>
          </a:r>
          <a:r>
            <a:rPr lang="es-ES" sz="1500" b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Promosi</a:t>
          </a:r>
          <a:r>
            <a:rPr lang="es-ES" sz="15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s-ES" sz="1500" b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Kesehatan</a:t>
          </a:r>
          <a:r>
            <a:rPr lang="es-ES" sz="15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, dan </a:t>
          </a:r>
          <a:r>
            <a:rPr lang="es-ES" sz="1500" b="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lainnya</a:t>
          </a:r>
          <a:r>
            <a:rPr lang="es-ES" sz="15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n-US" sz="1500" b="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458853" y="186388"/>
        <a:ext cx="7338854" cy="965250"/>
      </dsp:txXfrm>
    </dsp:sp>
    <dsp:sp modelId="{EC084176-A3DA-4307-9917-CDC6B8F1B7B0}">
      <dsp:nvSpPr>
        <dsp:cNvPr id="0" name=""/>
        <dsp:cNvSpPr/>
      </dsp:nvSpPr>
      <dsp:spPr>
        <a:xfrm>
          <a:off x="5274" y="1879108"/>
          <a:ext cx="2698108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hasil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(performance budget)</a:t>
          </a:r>
          <a:endParaRPr lang="en-US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274" y="1879108"/>
        <a:ext cx="2698108" cy="501187"/>
      </dsp:txXfrm>
    </dsp:sp>
    <dsp:sp modelId="{75E1520F-F10E-4C8D-9523-221F570978A3}">
      <dsp:nvSpPr>
        <dsp:cNvPr id="0" name=""/>
        <dsp:cNvSpPr/>
      </dsp:nvSpPr>
      <dsp:spPr>
        <a:xfrm>
          <a:off x="2703383" y="1205638"/>
          <a:ext cx="539621" cy="1848128"/>
        </a:xfrm>
        <a:prstGeom prst="leftBrace">
          <a:avLst>
            <a:gd name="adj1" fmla="val 35000"/>
            <a:gd name="adj2" fmla="val 50000"/>
          </a:avLst>
        </a:prstGeom>
        <a:noFill/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BECB90-1ACB-475F-B71E-12FCC07628B5}">
      <dsp:nvSpPr>
        <dsp:cNvPr id="0" name=""/>
        <dsp:cNvSpPr/>
      </dsp:nvSpPr>
      <dsp:spPr>
        <a:xfrm>
          <a:off x="3458853" y="1205638"/>
          <a:ext cx="7338854" cy="1848128"/>
        </a:xfrm>
        <a:prstGeom prst="rect">
          <a:avLst/>
        </a:prstGeom>
        <a:solidFill>
          <a:schemeClr val="accent5">
            <a:hueOff val="2944118"/>
            <a:satOff val="9586"/>
            <a:lumOff val="3333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Yang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diutamakan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adalah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hasil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dicapai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tiap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program.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Caranya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dengan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memperkirakan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hasil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dicapai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kemudian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dirinci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menurut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kegiatan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harus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dilakukan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guna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mencapai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hasil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diharapkansetiap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kegiatan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harus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dilakukan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penilaian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biaya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disebut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Rencana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Satuan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Kegiatan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(RASK).</a:t>
          </a:r>
          <a:endParaRPr lang="en-US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Dari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hasil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dapat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diditentukan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besar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biaya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satuan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atau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disebut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Unit Cost.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hasil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dapat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digunakan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untuk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menilai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efisiensi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sv-SE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dan efektivitas program yang sama, tempat berbeda dengan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membandingkan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besar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kecilnya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biaya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satuan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kunjungan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meliputi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nl-NL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rawat jalan dan rawat inap.</a:t>
          </a:r>
          <a:endParaRPr lang="en-US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458853" y="1205638"/>
        <a:ext cx="7338854" cy="1848128"/>
      </dsp:txXfrm>
    </dsp:sp>
    <dsp:sp modelId="{8D564099-600E-49EF-B384-9B51B96A52E4}">
      <dsp:nvSpPr>
        <dsp:cNvPr id="0" name=""/>
        <dsp:cNvSpPr/>
      </dsp:nvSpPr>
      <dsp:spPr>
        <a:xfrm>
          <a:off x="5274" y="3334867"/>
          <a:ext cx="2698108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 panose="020F0502020204030204" pitchFamily="34" charset="0"/>
              <a:cs typeface="Calibri" panose="020F0502020204030204" pitchFamily="34" charset="0"/>
            </a:rPr>
            <a:t>Anggaran baris (line item budget)</a:t>
          </a:r>
          <a:endParaRPr lang="en-US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274" y="3334867"/>
        <a:ext cx="2698108" cy="501187"/>
      </dsp:txXfrm>
    </dsp:sp>
    <dsp:sp modelId="{36123B60-CA7C-4C71-BF00-4C591B0C8200}">
      <dsp:nvSpPr>
        <dsp:cNvPr id="0" name=""/>
        <dsp:cNvSpPr/>
      </dsp:nvSpPr>
      <dsp:spPr>
        <a:xfrm>
          <a:off x="2703383" y="3107766"/>
          <a:ext cx="539621" cy="955388"/>
        </a:xfrm>
        <a:prstGeom prst="leftBrace">
          <a:avLst>
            <a:gd name="adj1" fmla="val 35000"/>
            <a:gd name="adj2" fmla="val 50000"/>
          </a:avLst>
        </a:prstGeom>
        <a:noFill/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FE032E-5DBF-46C2-852E-D5AE9B8485E7}">
      <dsp:nvSpPr>
        <dsp:cNvPr id="0" name=""/>
        <dsp:cNvSpPr/>
      </dsp:nvSpPr>
      <dsp:spPr>
        <a:xfrm>
          <a:off x="3458853" y="3107766"/>
          <a:ext cx="7338854" cy="955388"/>
        </a:xfrm>
        <a:prstGeom prst="rect">
          <a:avLst/>
        </a:prstGeom>
        <a:solidFill>
          <a:schemeClr val="accent5">
            <a:hueOff val="5888237"/>
            <a:satOff val="19172"/>
            <a:lumOff val="6667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Rencana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disusun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menurut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butir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disesuaikan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dengan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struktur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merupakan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akumulasi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seluruh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program.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Struktur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dibedakan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atas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untuk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investasi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operasional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sv-SE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dan anggaran  pemeliharaan. Pada beberapa program ditambahkan anggaran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untuk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romosi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/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pemasaran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transportasi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.</a:t>
          </a:r>
          <a:endParaRPr lang="en-US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458853" y="3107766"/>
        <a:ext cx="7338854" cy="955388"/>
      </dsp:txXfrm>
    </dsp:sp>
    <dsp:sp modelId="{CBFDD1F9-AAE6-4F5C-A205-C884C10F0DF1}">
      <dsp:nvSpPr>
        <dsp:cNvPr id="0" name=""/>
        <dsp:cNvSpPr/>
      </dsp:nvSpPr>
      <dsp:spPr>
        <a:xfrm>
          <a:off x="5274" y="4242452"/>
          <a:ext cx="2698108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>
              <a:latin typeface="Calibri" panose="020F0502020204030204" pitchFamily="34" charset="0"/>
              <a:cs typeface="Calibri" panose="020F0502020204030204" pitchFamily="34" charset="0"/>
            </a:rPr>
            <a:t>Anggaran sistem (system budget)</a:t>
          </a:r>
          <a:endParaRPr lang="en-US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274" y="4242452"/>
        <a:ext cx="2698108" cy="501187"/>
      </dsp:txXfrm>
    </dsp:sp>
    <dsp:sp modelId="{C6B0DD1B-8EB6-4DDF-A37A-AD78E011320B}">
      <dsp:nvSpPr>
        <dsp:cNvPr id="0" name=""/>
        <dsp:cNvSpPr/>
      </dsp:nvSpPr>
      <dsp:spPr>
        <a:xfrm>
          <a:off x="2703383" y="4117155"/>
          <a:ext cx="539621" cy="751781"/>
        </a:xfrm>
        <a:prstGeom prst="leftBrace">
          <a:avLst>
            <a:gd name="adj1" fmla="val 35000"/>
            <a:gd name="adj2" fmla="val 50000"/>
          </a:avLst>
        </a:prstGeom>
        <a:noFill/>
        <a:ln w="34925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FE7F2-F67C-4EB5-AB5C-7802F78FE35C}">
      <dsp:nvSpPr>
        <dsp:cNvPr id="0" name=""/>
        <dsp:cNvSpPr/>
      </dsp:nvSpPr>
      <dsp:spPr>
        <a:xfrm>
          <a:off x="3458853" y="4117155"/>
          <a:ext cx="7338854" cy="751781"/>
        </a:xfrm>
        <a:prstGeom prst="rect">
          <a:avLst/>
        </a:prstGeom>
        <a:solidFill>
          <a:schemeClr val="accent5">
            <a:hueOff val="8832355"/>
            <a:satOff val="28758"/>
            <a:lumOff val="1000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Perencanaan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anggaran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sistem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didasarkan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pada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suatu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sistem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tertentu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. Salah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satu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sistem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yang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cukup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terkenal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adalah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PPBS (Planning Programming Budgeting System).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Sistem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ini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juga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dikenal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dengan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SP4 (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Sistem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Perencanaan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dan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Penyusunan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  <a:r>
            <a:rPr lang="en-US" sz="15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Penganggaran</a:t>
          </a:r>
          <a:r>
            <a:rPr lang="en-US" sz="15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)</a:t>
          </a:r>
          <a:endParaRPr lang="en-US" sz="15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458853" y="4117155"/>
        <a:ext cx="7338854" cy="7517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DC669F-066C-4CD0-89B1-1DF56F8386BB}">
      <dsp:nvSpPr>
        <dsp:cNvPr id="0" name=""/>
        <dsp:cNvSpPr/>
      </dsp:nvSpPr>
      <dsp:spPr>
        <a:xfrm>
          <a:off x="0" y="1499"/>
          <a:ext cx="9601200" cy="7300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D" sz="3200" kern="1200" dirty="0" smtClean="0"/>
            <a:t>TOP DOWN</a:t>
          </a:r>
          <a:endParaRPr lang="en-US" sz="3200" kern="1200" dirty="0"/>
        </a:p>
      </dsp:txBody>
      <dsp:txXfrm>
        <a:off x="35640" y="37139"/>
        <a:ext cx="9529920" cy="658799"/>
      </dsp:txXfrm>
    </dsp:sp>
    <dsp:sp modelId="{2009398A-01E1-4036-B789-9C625F0587F9}">
      <dsp:nvSpPr>
        <dsp:cNvPr id="0" name=""/>
        <dsp:cNvSpPr/>
      </dsp:nvSpPr>
      <dsp:spPr>
        <a:xfrm>
          <a:off x="0" y="731579"/>
          <a:ext cx="9601200" cy="284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38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err="1" smtClean="0"/>
            <a:t>seluruh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kegiatan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alokasi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biaya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untuk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masing-masing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kegiatan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Puskesmas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ditentukan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oleh</a:t>
          </a:r>
          <a:r>
            <a:rPr lang="en-US" sz="2500" kern="1200" dirty="0" smtClean="0"/>
            <a:t> top management, </a:t>
          </a:r>
          <a:r>
            <a:rPr lang="en-US" sz="2500" kern="1200" dirty="0" err="1" smtClean="0"/>
            <a:t>dalam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hal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ini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adalah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kepala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Puskesmas</a:t>
          </a:r>
          <a:r>
            <a:rPr lang="en-US" sz="2500" kern="1200" dirty="0" smtClean="0"/>
            <a:t>. 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err="1" smtClean="0"/>
            <a:t>Keuntungan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pendekatan</a:t>
          </a:r>
          <a:r>
            <a:rPr lang="en-US" sz="2500" kern="1200" dirty="0" smtClean="0"/>
            <a:t> top-down </a:t>
          </a:r>
          <a:r>
            <a:rPr lang="en-US" sz="2500" kern="1200" dirty="0" err="1" smtClean="0"/>
            <a:t>adalah</a:t>
          </a:r>
          <a:r>
            <a:rPr lang="en-US" sz="2500" kern="1200" dirty="0" smtClean="0"/>
            <a:t> proses </a:t>
          </a:r>
          <a:r>
            <a:rPr lang="en-US" sz="2500" kern="1200" dirty="0" err="1" smtClean="0"/>
            <a:t>penyusunan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anggaran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relatif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cepat</a:t>
          </a:r>
          <a:r>
            <a:rPr lang="en-US" sz="2500" kern="1200" dirty="0" smtClean="0"/>
            <a:t>. </a:t>
          </a:r>
          <a:r>
            <a:rPr lang="en-US" sz="2500" kern="1200" dirty="0" err="1" smtClean="0"/>
            <a:t>Namun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pendekatan</a:t>
          </a:r>
          <a:r>
            <a:rPr lang="en-US" sz="2500" kern="1200" dirty="0" smtClean="0"/>
            <a:t> top-down </a:t>
          </a:r>
          <a:r>
            <a:rPr lang="en-US" sz="2500" kern="1200" dirty="0" err="1" smtClean="0"/>
            <a:t>juga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memiliki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kelemahan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yaitu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sangat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kurangnya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keterlibatan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staf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Puskesmas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sebagai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pelaksana</a:t>
          </a:r>
          <a:r>
            <a:rPr lang="en-US" sz="2500" kern="1200" dirty="0" smtClean="0"/>
            <a:t> program. 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500" kern="1200" dirty="0" err="1" smtClean="0"/>
            <a:t>Akibatnya</a:t>
          </a:r>
          <a:r>
            <a:rPr lang="en-US" sz="2500" kern="1200" dirty="0" smtClean="0"/>
            <a:t>, </a:t>
          </a:r>
          <a:r>
            <a:rPr lang="en-US" sz="2500" kern="1200" dirty="0" err="1" smtClean="0"/>
            <a:t>komunikasi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dan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koordinasi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kurang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berjalan</a:t>
          </a:r>
          <a:r>
            <a:rPr lang="en-US" sz="2500" kern="1200" dirty="0" smtClean="0"/>
            <a:t> </a:t>
          </a:r>
          <a:r>
            <a:rPr lang="en-US" sz="2500" kern="1200" dirty="0" err="1" smtClean="0"/>
            <a:t>lancar</a:t>
          </a:r>
          <a:endParaRPr lang="en-US" sz="2500" kern="1200" dirty="0"/>
        </a:p>
      </dsp:txBody>
      <dsp:txXfrm>
        <a:off x="0" y="731579"/>
        <a:ext cx="9601200" cy="2848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9433E74-192C-4CCB-8F4A-E030333081F7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80568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E74-192C-4CCB-8F4A-E030333081F7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4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E74-192C-4CCB-8F4A-E030333081F7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8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E74-192C-4CCB-8F4A-E030333081F7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4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433E74-192C-4CCB-8F4A-E030333081F7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46927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E74-192C-4CCB-8F4A-E030333081F7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9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E74-192C-4CCB-8F4A-E030333081F7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4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E74-192C-4CCB-8F4A-E030333081F7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40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33E74-192C-4CCB-8F4A-E030333081F7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0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433E74-192C-4CCB-8F4A-E030333081F7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97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433E74-192C-4CCB-8F4A-E030333081F7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438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9433E74-192C-4CCB-8F4A-E030333081F7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B795CC5-EBBD-461E-9B8C-07441C1AF0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388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err="1" smtClean="0"/>
              <a:t>Penganggaran</a:t>
            </a:r>
            <a:r>
              <a:rPr lang="en-ID" dirty="0" smtClean="0"/>
              <a:t> KESEHATAN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1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468" y="185951"/>
            <a:ext cx="9601200" cy="1485900"/>
          </a:xfrm>
        </p:spPr>
        <p:txBody>
          <a:bodyPr/>
          <a:lstStyle/>
          <a:p>
            <a:r>
              <a:rPr lang="en-ID" i="1" dirty="0" err="1" smtClean="0"/>
              <a:t>Jenis</a:t>
            </a:r>
            <a:r>
              <a:rPr lang="en-ID" i="1" dirty="0" smtClean="0"/>
              <a:t> </a:t>
            </a:r>
            <a:r>
              <a:rPr lang="en-ID" i="1" dirty="0" err="1" smtClean="0"/>
              <a:t>Anggaran</a:t>
            </a:r>
            <a:r>
              <a:rPr lang="en-ID" i="1" dirty="0" smtClean="0"/>
              <a:t> </a:t>
            </a:r>
            <a:r>
              <a:rPr lang="en-ID" i="1" dirty="0" err="1" smtClean="0"/>
              <a:t>menurut</a:t>
            </a:r>
            <a:r>
              <a:rPr lang="en-ID" i="1" dirty="0" smtClean="0"/>
              <a:t> </a:t>
            </a:r>
            <a:r>
              <a:rPr lang="en-US" i="1" dirty="0" err="1"/>
              <a:t>teknik</a:t>
            </a:r>
            <a:r>
              <a:rPr lang="en-US" i="1" dirty="0"/>
              <a:t> </a:t>
            </a:r>
            <a:r>
              <a:rPr lang="en-US" i="1" dirty="0" err="1"/>
              <a:t>penyusunan</a:t>
            </a:r>
            <a:r>
              <a:rPr lang="en-US" i="1" dirty="0"/>
              <a:t> yang </a:t>
            </a:r>
            <a:r>
              <a:rPr lang="en-US" i="1" dirty="0" err="1"/>
              <a:t>digunakan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495418"/>
              </p:ext>
            </p:extLst>
          </p:nvPr>
        </p:nvGraphicFramePr>
        <p:xfrm>
          <a:off x="783771" y="1541417"/>
          <a:ext cx="10802983" cy="5055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61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PENDEKATAN PENYUSUNAN ANGGARAN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D" dirty="0" smtClean="0"/>
              <a:t>TOP DOWN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smtClean="0"/>
              <a:t>BOTTOM UP</a:t>
            </a:r>
          </a:p>
          <a:p>
            <a:pPr marL="457200" indent="-457200">
              <a:buFont typeface="+mj-lt"/>
              <a:buAutoNum type="arabicPeriod"/>
            </a:pPr>
            <a:r>
              <a:rPr lang="en-ID" dirty="0" smtClean="0"/>
              <a:t>PARTICIPATORY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2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980549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59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594425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499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490719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967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Tipe</a:t>
            </a:r>
            <a:r>
              <a:rPr lang="en-US" b="1" dirty="0"/>
              <a:t> </a:t>
            </a:r>
            <a:r>
              <a:rPr lang="en-US" b="1" dirty="0" err="1"/>
              <a:t>Anggaran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5071699"/>
              </p:ext>
            </p:extLst>
          </p:nvPr>
        </p:nvGraphicFramePr>
        <p:xfrm>
          <a:off x="1371600" y="1753737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27496" y="5585915"/>
            <a:ext cx="934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incremental</a:t>
            </a:r>
            <a:r>
              <a:rPr lang="en-US" i="1" dirty="0"/>
              <a:t> </a:t>
            </a:r>
            <a:r>
              <a:rPr lang="en-US" dirty="0" err="1"/>
              <a:t>maksudnya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menyusun</a:t>
            </a:r>
            <a:endParaRPr lang="en-US" dirty="0"/>
          </a:p>
          <a:p>
            <a:pPr algn="ctr"/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195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i="1" dirty="0" smtClean="0"/>
              <a:t>Zero based budgeting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dibanding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 smtClean="0"/>
              <a:t>sebelumnya</a:t>
            </a:r>
            <a:endParaRPr lang="en-US" dirty="0" smtClean="0"/>
          </a:p>
          <a:p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yaitu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/>
              <a:t>paket-paket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Mengalokasikan</a:t>
            </a:r>
            <a:r>
              <a:rPr lang="en-US" dirty="0" smtClean="0"/>
              <a:t> </a:t>
            </a:r>
            <a:r>
              <a:rPr lang="en-US" dirty="0" err="1"/>
              <a:t>sumberdaya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 smtClean="0"/>
              <a:t>paket</a:t>
            </a:r>
            <a:r>
              <a:rPr lang="en-US" dirty="0"/>
              <a:t> </a:t>
            </a:r>
            <a:r>
              <a:rPr lang="en-US" dirty="0" err="1" smtClean="0"/>
              <a:t>kegiatan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90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SISTEM INFORMASI ANGGARAN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endParaRPr lang="en-US" dirty="0"/>
          </a:p>
          <a:p>
            <a:pPr lvl="1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diusahakan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endParaRPr lang="en-US" dirty="0"/>
          </a:p>
          <a:p>
            <a:pPr lvl="1"/>
            <a:r>
              <a:rPr lang="en-US" dirty="0" err="1"/>
              <a:t>harian</a:t>
            </a:r>
            <a:r>
              <a:rPr lang="en-US" dirty="0"/>
              <a:t>, </a:t>
            </a:r>
            <a:r>
              <a:rPr lang="en-US" dirty="0" err="1"/>
              <a:t>mingguan</a:t>
            </a:r>
            <a:r>
              <a:rPr lang="en-US" dirty="0"/>
              <a:t>, </a:t>
            </a:r>
            <a:r>
              <a:rPr lang="en-US" dirty="0" err="1"/>
              <a:t>bulanan</a:t>
            </a:r>
            <a:r>
              <a:rPr lang="en-US" dirty="0"/>
              <a:t>, </a:t>
            </a:r>
            <a:r>
              <a:rPr lang="en-US" dirty="0" err="1"/>
              <a:t>tribulanan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tahunan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Ada </a:t>
            </a:r>
            <a:r>
              <a:rPr lang="en-US" dirty="0" err="1"/>
              <a:t>hierarki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pPr lvl="1"/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anggaran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/>
              <a:t>detail.</a:t>
            </a:r>
          </a:p>
        </p:txBody>
      </p:sp>
    </p:spTree>
    <p:extLst>
      <p:ext uri="{BB962C8B-B14F-4D97-AF65-F5344CB8AC3E}">
        <p14:creationId xmlns:p14="http://schemas.microsoft.com/office/powerpoint/2010/main" val="114033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panduan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hierarki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/>
              <a:t>4 </a:t>
            </a:r>
            <a:r>
              <a:rPr lang="en-US" dirty="0" err="1"/>
              <a:t>tingkatan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nn-NO" dirty="0" smtClean="0"/>
              <a:t>Informasi </a:t>
            </a:r>
            <a:r>
              <a:rPr lang="nn-NO" dirty="0"/>
              <a:t>anggaran di masing-masing seksi atau departemen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personel</a:t>
            </a:r>
            <a:r>
              <a:rPr lang="en-US" dirty="0"/>
              <a:t> di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seksi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smtClean="0"/>
              <a:t>sub </a:t>
            </a:r>
            <a:r>
              <a:rPr lang="en-US" dirty="0" err="1" smtClean="0"/>
              <a:t>departemen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anggaran</a:t>
            </a:r>
            <a:r>
              <a:rPr lang="en-US" dirty="0"/>
              <a:t> detail per </a:t>
            </a:r>
            <a:r>
              <a:rPr lang="en-US" dirty="0" err="1"/>
              <a:t>transaksi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tingkat</a:t>
            </a:r>
            <a:r>
              <a:rPr lang="en-US" dirty="0"/>
              <a:t> </a:t>
            </a:r>
            <a:r>
              <a:rPr lang="en-US" dirty="0" err="1" smtClean="0"/>
              <a:t>hierarki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mana yang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di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 smtClean="0"/>
              <a:t>sangat</a:t>
            </a:r>
            <a:r>
              <a:rPr lang="en-US" dirty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/>
              <a:t>tersedia</a:t>
            </a:r>
            <a:r>
              <a:rPr lang="en-US" dirty="0"/>
              <a:t> data-data yang </a:t>
            </a:r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relevan</a:t>
            </a:r>
            <a:endParaRPr lang="en-US" dirty="0"/>
          </a:p>
          <a:p>
            <a:pPr lvl="1"/>
            <a:r>
              <a:rPr lang="en-US" dirty="0" err="1"/>
              <a:t>Akurat</a:t>
            </a:r>
            <a:r>
              <a:rPr lang="en-US" dirty="0"/>
              <a:t> </a:t>
            </a:r>
            <a:r>
              <a:rPr lang="en-US" dirty="0" err="1"/>
              <a:t>maksudnya</a:t>
            </a:r>
            <a:r>
              <a:rPr lang="en-US" dirty="0"/>
              <a:t> data-data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disajikan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contoh</a:t>
            </a:r>
            <a:r>
              <a:rPr lang="en-US" dirty="0"/>
              <a:t>,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i="1" dirty="0"/>
              <a:t>unit cost</a:t>
            </a:r>
            <a:r>
              <a:rPr lang="en-US" dirty="0" smtClean="0"/>
              <a:t>.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sv-SE" dirty="0" smtClean="0"/>
              <a:t>secara </a:t>
            </a:r>
            <a:r>
              <a:rPr lang="sv-SE" dirty="0"/>
              <a:t>langsung seperti rumah sakit dan puskesmas tetapi mungkin </a:t>
            </a:r>
            <a:r>
              <a:rPr lang="sv-SE" dirty="0" smtClean="0"/>
              <a:t>tidak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serius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Keseriusan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pendistribusiannya</a:t>
            </a:r>
            <a:r>
              <a:rPr lang="en-US" dirty="0" smtClean="0"/>
              <a:t> </a:t>
            </a:r>
            <a:r>
              <a:rPr lang="en-US" dirty="0" err="1"/>
              <a:t>semata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pula </a:t>
            </a:r>
            <a:r>
              <a:rPr lang="en-US" dirty="0" err="1"/>
              <a:t>kesediaan</a:t>
            </a:r>
            <a:r>
              <a:rPr lang="en-US" dirty="0"/>
              <a:t> </a:t>
            </a:r>
            <a:r>
              <a:rPr lang="en-US" i="1" dirty="0" smtClean="0"/>
              <a:t>top management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mengkomunikasikan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 smtClean="0"/>
              <a:t>intervensi</a:t>
            </a:r>
            <a:r>
              <a:rPr lang="en-US" dirty="0"/>
              <a:t> </a:t>
            </a:r>
            <a:r>
              <a:rPr lang="en-US" dirty="0" smtClean="0"/>
              <a:t>managerial </a:t>
            </a:r>
            <a:r>
              <a:rPr lang="en-US" dirty="0"/>
              <a:t>yang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pihak-pihak</a:t>
            </a:r>
            <a:r>
              <a:rPr lang="en-US" dirty="0"/>
              <a:t> lain </a:t>
            </a:r>
            <a:r>
              <a:rPr lang="en-US" dirty="0" err="1" smtClean="0"/>
              <a:t>dalam</a:t>
            </a:r>
            <a:r>
              <a:rPr lang="en-US" dirty="0"/>
              <a:t> </a:t>
            </a:r>
            <a:r>
              <a:rPr lang="en-US" dirty="0" err="1" smtClean="0"/>
              <a:t>organisasi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516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Pengertian</a:t>
            </a:r>
            <a:r>
              <a:rPr lang="en-ID" dirty="0" smtClean="0"/>
              <a:t> </a:t>
            </a:r>
            <a:r>
              <a:rPr lang="en-ID" dirty="0" err="1" smtClean="0"/>
              <a:t>Anggaran</a:t>
            </a:r>
            <a:endParaRPr lang="en-ID" dirty="0" smtClean="0"/>
          </a:p>
          <a:p>
            <a:r>
              <a:rPr lang="en-ID" dirty="0" err="1" smtClean="0"/>
              <a:t>Manfaat</a:t>
            </a:r>
            <a:r>
              <a:rPr lang="en-ID" dirty="0" smtClean="0"/>
              <a:t> </a:t>
            </a:r>
            <a:r>
              <a:rPr lang="en-ID" dirty="0" err="1" smtClean="0"/>
              <a:t>Anggaran</a:t>
            </a:r>
            <a:r>
              <a:rPr lang="en-ID" dirty="0" smtClean="0"/>
              <a:t> </a:t>
            </a:r>
          </a:p>
          <a:p>
            <a:r>
              <a:rPr lang="en-ID" dirty="0" err="1" smtClean="0"/>
              <a:t>Pengertian</a:t>
            </a:r>
            <a:r>
              <a:rPr lang="en-ID" dirty="0" smtClean="0"/>
              <a:t> </a:t>
            </a:r>
            <a:r>
              <a:rPr lang="en-ID" dirty="0" err="1" smtClean="0"/>
              <a:t>Anggaran</a:t>
            </a:r>
            <a:r>
              <a:rPr lang="en-ID" dirty="0" smtClean="0"/>
              <a:t> </a:t>
            </a:r>
            <a:r>
              <a:rPr lang="en-ID" dirty="0" err="1" smtClean="0"/>
              <a:t>Kesehatan</a:t>
            </a:r>
            <a:endParaRPr lang="en-I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8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870" y="1436914"/>
            <a:ext cx="9113496" cy="5146766"/>
          </a:xfrm>
        </p:spPr>
      </p:pic>
    </p:spTree>
    <p:extLst>
      <p:ext uri="{BB962C8B-B14F-4D97-AF65-F5344CB8AC3E}">
        <p14:creationId xmlns:p14="http://schemas.microsoft.com/office/powerpoint/2010/main" val="302670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" t="3413"/>
          <a:stretch/>
        </p:blipFill>
        <p:spPr>
          <a:xfrm>
            <a:off x="2719634" y="561703"/>
            <a:ext cx="8880183" cy="6514619"/>
          </a:xfrm>
        </p:spPr>
      </p:pic>
    </p:spTree>
    <p:extLst>
      <p:ext uri="{BB962C8B-B14F-4D97-AF65-F5344CB8AC3E}">
        <p14:creationId xmlns:p14="http://schemas.microsoft.com/office/powerpoint/2010/main" val="233046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PENGERTIAN ANGGARAN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22485"/>
              </p:ext>
            </p:extLst>
          </p:nvPr>
        </p:nvGraphicFramePr>
        <p:xfrm>
          <a:off x="966651" y="1698171"/>
          <a:ext cx="10424160" cy="4611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762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ANGGARAN KESEHATAN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371599" y="2171700"/>
          <a:ext cx="10047767" cy="4186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086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MANFAAT ANGGARAN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9367032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585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Manfaat</a:t>
            </a:r>
            <a:r>
              <a:rPr lang="en-ID" dirty="0" smtClean="0"/>
              <a:t> </a:t>
            </a:r>
            <a:r>
              <a:rPr lang="en-ID" dirty="0" err="1" smtClean="0"/>
              <a:t>Anggaran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399808"/>
              </p:ext>
            </p:extLst>
          </p:nvPr>
        </p:nvGraphicFramePr>
        <p:xfrm>
          <a:off x="966650" y="1136469"/>
          <a:ext cx="10711543" cy="5617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776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TUJUAN ANGGARAN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3922890"/>
              </p:ext>
            </p:extLst>
          </p:nvPr>
        </p:nvGraphicFramePr>
        <p:xfrm>
          <a:off x="992777" y="1776549"/>
          <a:ext cx="10463349" cy="4441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08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MACAM ANGGARAN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464518"/>
              </p:ext>
            </p:extLst>
          </p:nvPr>
        </p:nvGraphicFramePr>
        <p:xfrm>
          <a:off x="914401" y="1319349"/>
          <a:ext cx="10646228" cy="5357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529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025894"/>
              </p:ext>
            </p:extLst>
          </p:nvPr>
        </p:nvGraphicFramePr>
        <p:xfrm>
          <a:off x="1005840" y="1345473"/>
          <a:ext cx="9966960" cy="5225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935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721</TotalTime>
  <Words>1466</Words>
  <Application>Microsoft Office PowerPoint</Application>
  <PresentationFormat>Widescreen</PresentationFormat>
  <Paragraphs>115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Calibri</vt:lpstr>
      <vt:lpstr>Franklin Gothic Book</vt:lpstr>
      <vt:lpstr>Wingdings</vt:lpstr>
      <vt:lpstr>Crop</vt:lpstr>
      <vt:lpstr>Penganggaran KESEHATAN</vt:lpstr>
      <vt:lpstr>PowerPoint Presentation</vt:lpstr>
      <vt:lpstr>PENGERTIAN ANGGARAN</vt:lpstr>
      <vt:lpstr>ANGGARAN KESEHATAN</vt:lpstr>
      <vt:lpstr>MANFAAT ANGGARAN</vt:lpstr>
      <vt:lpstr>Manfaat Anggaran</vt:lpstr>
      <vt:lpstr>TUJUAN ANGGARAN</vt:lpstr>
      <vt:lpstr>MACAM ANGGARAN</vt:lpstr>
      <vt:lpstr>PowerPoint Presentation</vt:lpstr>
      <vt:lpstr>Jenis Anggaran menurut teknik penyusunan yang digunakan</vt:lpstr>
      <vt:lpstr>PENDEKATAN PENYUSUNAN ANGGARAN </vt:lpstr>
      <vt:lpstr>PowerPoint Presentation</vt:lpstr>
      <vt:lpstr>PowerPoint Presentation</vt:lpstr>
      <vt:lpstr>PowerPoint Presentation</vt:lpstr>
      <vt:lpstr>Tipe Anggaran</vt:lpstr>
      <vt:lpstr>Zero based budgeting</vt:lpstr>
      <vt:lpstr>SISTEM INFORMASI ANGGARAN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penganggaran</dc:title>
  <dc:creator>Windows User</dc:creator>
  <cp:lastModifiedBy>Windows User</cp:lastModifiedBy>
  <cp:revision>23</cp:revision>
  <dcterms:created xsi:type="dcterms:W3CDTF">2018-05-17T03:19:31Z</dcterms:created>
  <dcterms:modified xsi:type="dcterms:W3CDTF">2019-05-28T08:35:56Z</dcterms:modified>
</cp:coreProperties>
</file>