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9/27/2017</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9/27/2017</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9/27/2017</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10 SLIDE PRESENTASI UNTUK STARTUP PITCH</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70252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9. Team</a:t>
            </a:r>
            <a:br>
              <a:rPr lang="en-US" b="1" dirty="0"/>
            </a:br>
            <a:endParaRPr lang="en-US" dirty="0"/>
          </a:p>
        </p:txBody>
      </p:sp>
      <p:sp>
        <p:nvSpPr>
          <p:cNvPr id="3" name="Content Placeholder 2"/>
          <p:cNvSpPr>
            <a:spLocks noGrp="1"/>
          </p:cNvSpPr>
          <p:nvPr>
            <p:ph idx="1"/>
          </p:nvPr>
        </p:nvSpPr>
        <p:spPr/>
        <p:txBody>
          <a:bodyPr/>
          <a:lstStyle/>
          <a:p>
            <a:pPr fontAlgn="base"/>
            <a:r>
              <a:rPr lang="en-US" dirty="0" err="1"/>
              <a:t>Tunjukan</a:t>
            </a:r>
            <a:r>
              <a:rPr lang="en-US" dirty="0"/>
              <a:t> </a:t>
            </a:r>
            <a:r>
              <a:rPr lang="en-US" dirty="0" err="1"/>
              <a:t>kepada</a:t>
            </a:r>
            <a:r>
              <a:rPr lang="en-US" dirty="0"/>
              <a:t> investor </a:t>
            </a:r>
            <a:r>
              <a:rPr lang="en-US" dirty="0" err="1"/>
              <a:t>siapa</a:t>
            </a:r>
            <a:r>
              <a:rPr lang="en-US" dirty="0"/>
              <a:t> </a:t>
            </a:r>
            <a:r>
              <a:rPr lang="en-US" dirty="0" err="1"/>
              <a:t>saja</a:t>
            </a:r>
            <a:r>
              <a:rPr lang="en-US" dirty="0"/>
              <a:t> yang </a:t>
            </a:r>
            <a:r>
              <a:rPr lang="en-US" dirty="0" err="1"/>
              <a:t>ada</a:t>
            </a:r>
            <a:r>
              <a:rPr lang="en-US" dirty="0"/>
              <a:t> </a:t>
            </a:r>
            <a:r>
              <a:rPr lang="en-US" dirty="0" err="1"/>
              <a:t>dalam</a:t>
            </a:r>
            <a:r>
              <a:rPr lang="en-US" dirty="0"/>
              <a:t> </a:t>
            </a:r>
            <a:r>
              <a:rPr lang="en-US" dirty="0" err="1"/>
              <a:t>tim</a:t>
            </a:r>
            <a:r>
              <a:rPr lang="en-US" dirty="0"/>
              <a:t> </a:t>
            </a:r>
            <a:r>
              <a:rPr lang="en-US" dirty="0" err="1"/>
              <a:t>kamu</a:t>
            </a:r>
            <a:r>
              <a:rPr lang="en-US" dirty="0"/>
              <a:t>. </a:t>
            </a:r>
            <a:r>
              <a:rPr lang="en-US" dirty="0" err="1"/>
              <a:t>Siapa</a:t>
            </a:r>
            <a:r>
              <a:rPr lang="en-US" dirty="0"/>
              <a:t> raja-</a:t>
            </a:r>
            <a:r>
              <a:rPr lang="en-US" dirty="0" err="1"/>
              <a:t>nya</a:t>
            </a:r>
            <a:r>
              <a:rPr lang="en-US" dirty="0"/>
              <a:t> </a:t>
            </a:r>
            <a:r>
              <a:rPr lang="en-US" dirty="0" err="1"/>
              <a:t>teknologi</a:t>
            </a:r>
            <a:r>
              <a:rPr lang="en-US" dirty="0"/>
              <a:t>, </a:t>
            </a:r>
            <a:r>
              <a:rPr lang="en-US" dirty="0" err="1"/>
              <a:t>siapa</a:t>
            </a:r>
            <a:r>
              <a:rPr lang="en-US" dirty="0"/>
              <a:t> </a:t>
            </a:r>
            <a:r>
              <a:rPr lang="en-US" dirty="0" err="1"/>
              <a:t>ratu-nya</a:t>
            </a:r>
            <a:r>
              <a:rPr lang="en-US" dirty="0"/>
              <a:t> </a:t>
            </a:r>
            <a:r>
              <a:rPr lang="en-US" i="1" dirty="0"/>
              <a:t>marketing</a:t>
            </a:r>
            <a:r>
              <a:rPr lang="en-US" dirty="0"/>
              <a:t> yang </a:t>
            </a:r>
            <a:r>
              <a:rPr lang="en-US" dirty="0" err="1"/>
              <a:t>bisa</a:t>
            </a:r>
            <a:r>
              <a:rPr lang="en-US" dirty="0"/>
              <a:t> </a:t>
            </a:r>
            <a:r>
              <a:rPr lang="en-US" dirty="0" err="1"/>
              <a:t>menjual</a:t>
            </a:r>
            <a:r>
              <a:rPr lang="en-US" dirty="0"/>
              <a:t> </a:t>
            </a:r>
            <a:r>
              <a:rPr lang="en-US" dirty="0" err="1"/>
              <a:t>produk</a:t>
            </a:r>
            <a:r>
              <a:rPr lang="en-US" dirty="0"/>
              <a:t> </a:t>
            </a:r>
            <a:r>
              <a:rPr lang="en-US" dirty="0" err="1"/>
              <a:t>perusahaan</a:t>
            </a:r>
            <a:r>
              <a:rPr lang="en-US" dirty="0"/>
              <a:t> </a:t>
            </a:r>
            <a:r>
              <a:rPr lang="en-US" dirty="0" err="1"/>
              <a:t>hingga</a:t>
            </a:r>
            <a:r>
              <a:rPr lang="en-US" dirty="0"/>
              <a:t> </a:t>
            </a:r>
            <a:r>
              <a:rPr lang="en-US" dirty="0" err="1"/>
              <a:t>membawa</a:t>
            </a:r>
            <a:r>
              <a:rPr lang="en-US" dirty="0"/>
              <a:t> </a:t>
            </a:r>
            <a:r>
              <a:rPr lang="en-US" dirty="0" err="1"/>
              <a:t>pendapatan</a:t>
            </a:r>
            <a:r>
              <a:rPr lang="en-US" dirty="0"/>
              <a:t>.</a:t>
            </a:r>
          </a:p>
          <a:p>
            <a:pPr marL="0" indent="0">
              <a:buNone/>
            </a:pPr>
            <a:r>
              <a:rPr lang="en-US" dirty="0"/>
              <a:t>If your team is virgin and doesn’t have much (or any) experience in the sector, then focus on the pertinent points and look for other strengths.  Don't shy away from this topic because you lack industry experience as sometimes the best companies are built by teams with diverse backgrounds and a fresh perspective.</a:t>
            </a:r>
            <a:endParaRPr lang="en-US" dirty="0"/>
          </a:p>
        </p:txBody>
      </p:sp>
    </p:spTree>
    <p:extLst>
      <p:ext uri="{BB962C8B-B14F-4D97-AF65-F5344CB8AC3E}">
        <p14:creationId xmlns:p14="http://schemas.microsoft.com/office/powerpoint/2010/main" val="4209982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base"/>
            <a:r>
              <a:rPr lang="en-US" b="1" dirty="0"/>
              <a:t>10. Money</a:t>
            </a:r>
            <a:br>
              <a:rPr lang="en-US" b="1" dirty="0"/>
            </a:br>
            <a:r>
              <a:rPr lang="en-US" dirty="0"/>
              <a:t/>
            </a:r>
            <a:br>
              <a:rPr lang="en-US" dirty="0"/>
            </a:br>
            <a:endParaRPr lang="en-US" dirty="0"/>
          </a:p>
        </p:txBody>
      </p:sp>
      <p:sp>
        <p:nvSpPr>
          <p:cNvPr id="3" name="Content Placeholder 2"/>
          <p:cNvSpPr>
            <a:spLocks noGrp="1"/>
          </p:cNvSpPr>
          <p:nvPr>
            <p:ph idx="1"/>
          </p:nvPr>
        </p:nvSpPr>
        <p:spPr/>
        <p:txBody>
          <a:bodyPr/>
          <a:lstStyle/>
          <a:p>
            <a:r>
              <a:rPr lang="en-US" dirty="0" err="1"/>
              <a:t>Terakhir</a:t>
            </a:r>
            <a:r>
              <a:rPr lang="en-US" dirty="0"/>
              <a:t>, </a:t>
            </a:r>
            <a:r>
              <a:rPr lang="en-US" dirty="0" err="1"/>
              <a:t>sampaikan</a:t>
            </a:r>
            <a:r>
              <a:rPr lang="en-US" dirty="0"/>
              <a:t> “what you need” </a:t>
            </a:r>
            <a:r>
              <a:rPr lang="en-US" dirty="0" err="1"/>
              <a:t>kepada</a:t>
            </a:r>
            <a:r>
              <a:rPr lang="en-US" dirty="0"/>
              <a:t> investor. </a:t>
            </a:r>
            <a:r>
              <a:rPr lang="en-US" dirty="0" err="1"/>
              <a:t>Berapa</a:t>
            </a:r>
            <a:r>
              <a:rPr lang="en-US" dirty="0"/>
              <a:t> yang </a:t>
            </a:r>
            <a:r>
              <a:rPr lang="en-US" dirty="0" err="1"/>
              <a:t>kamu</a:t>
            </a:r>
            <a:r>
              <a:rPr lang="en-US" dirty="0"/>
              <a:t> </a:t>
            </a:r>
            <a:r>
              <a:rPr lang="en-US" dirty="0" err="1"/>
              <a:t>miliki</a:t>
            </a:r>
            <a:r>
              <a:rPr lang="en-US" dirty="0"/>
              <a:t> </a:t>
            </a:r>
            <a:r>
              <a:rPr lang="en-US" dirty="0" err="1"/>
              <a:t>saat</a:t>
            </a:r>
            <a:r>
              <a:rPr lang="en-US" dirty="0"/>
              <a:t> </a:t>
            </a:r>
            <a:r>
              <a:rPr lang="en-US" dirty="0" err="1"/>
              <a:t>ini</a:t>
            </a:r>
            <a:r>
              <a:rPr lang="en-US" dirty="0"/>
              <a:t>, </a:t>
            </a:r>
            <a:r>
              <a:rPr lang="en-US" dirty="0" err="1"/>
              <a:t>berapa</a:t>
            </a:r>
            <a:r>
              <a:rPr lang="en-US" dirty="0"/>
              <a:t> yang </a:t>
            </a:r>
            <a:r>
              <a:rPr lang="en-US" dirty="0" err="1"/>
              <a:t>kamu</a:t>
            </a:r>
            <a:r>
              <a:rPr lang="en-US" dirty="0"/>
              <a:t> </a:t>
            </a:r>
            <a:r>
              <a:rPr lang="en-US" dirty="0" err="1"/>
              <a:t>butuhkan</a:t>
            </a:r>
            <a:r>
              <a:rPr lang="en-US" dirty="0"/>
              <a:t>, </a:t>
            </a:r>
            <a:r>
              <a:rPr lang="en-US" dirty="0" err="1"/>
              <a:t>dan</a:t>
            </a:r>
            <a:r>
              <a:rPr lang="en-US" dirty="0"/>
              <a:t> </a:t>
            </a:r>
            <a:r>
              <a:rPr lang="en-US" dirty="0" err="1"/>
              <a:t>bagaimana</a:t>
            </a:r>
            <a:r>
              <a:rPr lang="en-US" dirty="0"/>
              <a:t> </a:t>
            </a:r>
            <a:r>
              <a:rPr lang="en-US" dirty="0" err="1"/>
              <a:t>strategi</a:t>
            </a:r>
            <a:r>
              <a:rPr lang="en-US" dirty="0"/>
              <a:t> </a:t>
            </a:r>
            <a:r>
              <a:rPr lang="en-US" dirty="0" err="1"/>
              <a:t>kamu</a:t>
            </a:r>
            <a:r>
              <a:rPr lang="en-US" dirty="0"/>
              <a:t> </a:t>
            </a:r>
            <a:r>
              <a:rPr lang="en-US" dirty="0" err="1"/>
              <a:t>menggunakannya</a:t>
            </a:r>
            <a:r>
              <a:rPr lang="en-US" dirty="0"/>
              <a:t>.</a:t>
            </a:r>
          </a:p>
        </p:txBody>
      </p:sp>
    </p:spTree>
    <p:extLst>
      <p:ext uri="{BB962C8B-B14F-4D97-AF65-F5344CB8AC3E}">
        <p14:creationId xmlns:p14="http://schemas.microsoft.com/office/powerpoint/2010/main" val="2590661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Elevator Pitch</a:t>
            </a:r>
          </a:p>
        </p:txBody>
      </p:sp>
      <p:sp>
        <p:nvSpPr>
          <p:cNvPr id="3" name="Content Placeholder 2"/>
          <p:cNvSpPr>
            <a:spLocks noGrp="1"/>
          </p:cNvSpPr>
          <p:nvPr>
            <p:ph idx="1"/>
          </p:nvPr>
        </p:nvSpPr>
        <p:spPr>
          <a:xfrm>
            <a:off x="1451579" y="2015732"/>
            <a:ext cx="4644421" cy="3450613"/>
          </a:xfrm>
        </p:spPr>
        <p:txBody>
          <a:bodyPr>
            <a:normAutofit/>
          </a:bodyPr>
          <a:lstStyle/>
          <a:p>
            <a:pPr algn="just"/>
            <a:r>
              <a:rPr lang="en-US" dirty="0" err="1" smtClean="0"/>
              <a:t>Bayangkan</a:t>
            </a:r>
            <a:r>
              <a:rPr lang="en-US" dirty="0" smtClean="0"/>
              <a:t> </a:t>
            </a:r>
            <a:r>
              <a:rPr lang="en-US" dirty="0" err="1"/>
              <a:t>kamu</a:t>
            </a:r>
            <a:r>
              <a:rPr lang="en-US" dirty="0"/>
              <a:t> </a:t>
            </a:r>
            <a:r>
              <a:rPr lang="en-US" dirty="0" err="1"/>
              <a:t>bertemu</a:t>
            </a:r>
            <a:r>
              <a:rPr lang="en-US" dirty="0"/>
              <a:t> sang investor </a:t>
            </a:r>
            <a:r>
              <a:rPr lang="en-US" dirty="0" err="1"/>
              <a:t>dalam</a:t>
            </a:r>
            <a:r>
              <a:rPr lang="en-US" dirty="0"/>
              <a:t> </a:t>
            </a:r>
            <a:r>
              <a:rPr lang="en-US" dirty="0" err="1"/>
              <a:t>sebuah</a:t>
            </a:r>
            <a:r>
              <a:rPr lang="en-US" dirty="0"/>
              <a:t> lift, </a:t>
            </a:r>
            <a:r>
              <a:rPr lang="en-US" dirty="0" err="1"/>
              <a:t>cobalah</a:t>
            </a:r>
            <a:r>
              <a:rPr lang="en-US" dirty="0"/>
              <a:t> </a:t>
            </a:r>
            <a:r>
              <a:rPr lang="en-US" dirty="0" err="1"/>
              <a:t>untuk</a:t>
            </a:r>
            <a:r>
              <a:rPr lang="en-US" dirty="0"/>
              <a:t> </a:t>
            </a:r>
            <a:r>
              <a:rPr lang="en-US" dirty="0" err="1"/>
              <a:t>menyampaikan</a:t>
            </a:r>
            <a:r>
              <a:rPr lang="en-US" dirty="0"/>
              <a:t> </a:t>
            </a:r>
            <a:r>
              <a:rPr lang="en-US" dirty="0" err="1"/>
              <a:t>semua</a:t>
            </a:r>
            <a:r>
              <a:rPr lang="en-US" dirty="0"/>
              <a:t> </a:t>
            </a:r>
            <a:r>
              <a:rPr lang="en-US" dirty="0" err="1"/>
              <a:t>gagasan</a:t>
            </a:r>
            <a:r>
              <a:rPr lang="en-US" dirty="0"/>
              <a:t> startup </a:t>
            </a:r>
            <a:r>
              <a:rPr lang="en-US" dirty="0" err="1"/>
              <a:t>kamu</a:t>
            </a:r>
            <a:r>
              <a:rPr lang="en-US" dirty="0"/>
              <a:t> </a:t>
            </a:r>
            <a:r>
              <a:rPr lang="en-US" dirty="0" err="1"/>
              <a:t>secara</a:t>
            </a:r>
            <a:r>
              <a:rPr lang="en-US" dirty="0"/>
              <a:t> </a:t>
            </a:r>
            <a:r>
              <a:rPr lang="en-US" dirty="0" err="1"/>
              <a:t>singkat</a:t>
            </a:r>
            <a:r>
              <a:rPr lang="en-US" dirty="0"/>
              <a:t> </a:t>
            </a:r>
            <a:r>
              <a:rPr lang="en-US" dirty="0" err="1"/>
              <a:t>dan</a:t>
            </a:r>
            <a:r>
              <a:rPr lang="en-US" dirty="0"/>
              <a:t> </a:t>
            </a:r>
            <a:r>
              <a:rPr lang="en-US" dirty="0" err="1"/>
              <a:t>padat</a:t>
            </a:r>
            <a:r>
              <a:rPr lang="en-US" dirty="0"/>
              <a:t> </a:t>
            </a:r>
            <a:r>
              <a:rPr lang="en-US" dirty="0" err="1"/>
              <a:t>namun</a:t>
            </a:r>
            <a:r>
              <a:rPr lang="en-US" dirty="0"/>
              <a:t> </a:t>
            </a:r>
            <a:r>
              <a:rPr lang="en-US" dirty="0" err="1"/>
              <a:t>mengena</a:t>
            </a:r>
            <a:r>
              <a:rPr lang="en-US" dirty="0"/>
              <a:t> </a:t>
            </a:r>
            <a:r>
              <a:rPr lang="en-US" dirty="0" err="1"/>
              <a:t>hanya</a:t>
            </a:r>
            <a:r>
              <a:rPr lang="en-US" dirty="0"/>
              <a:t> </a:t>
            </a:r>
            <a:r>
              <a:rPr lang="en-US" dirty="0" err="1"/>
              <a:t>dalam</a:t>
            </a:r>
            <a:r>
              <a:rPr lang="en-US" dirty="0"/>
              <a:t> 30 </a:t>
            </a:r>
            <a:r>
              <a:rPr lang="en-US" dirty="0" err="1"/>
              <a:t>detik</a:t>
            </a:r>
            <a:r>
              <a:rPr lang="en-US" dirty="0"/>
              <a:t>. </a:t>
            </a:r>
            <a:r>
              <a:rPr lang="en-US" dirty="0" err="1"/>
              <a:t>Karena</a:t>
            </a:r>
            <a:r>
              <a:rPr lang="en-US" dirty="0"/>
              <a:t> </a:t>
            </a:r>
            <a:r>
              <a:rPr lang="en-US" dirty="0" err="1"/>
              <a:t>kesempatan</a:t>
            </a:r>
            <a:r>
              <a:rPr lang="en-US" dirty="0"/>
              <a:t> </a:t>
            </a:r>
            <a:r>
              <a:rPr lang="en-US" dirty="0" err="1"/>
              <a:t>waktu</a:t>
            </a:r>
            <a:r>
              <a:rPr lang="en-US" dirty="0"/>
              <a:t> yang </a:t>
            </a:r>
            <a:r>
              <a:rPr lang="en-US" dirty="0" err="1"/>
              <a:t>kamu</a:t>
            </a:r>
            <a:r>
              <a:rPr lang="en-US" dirty="0"/>
              <a:t> </a:t>
            </a:r>
            <a:r>
              <a:rPr lang="en-US" dirty="0" err="1"/>
              <a:t>miliki</a:t>
            </a:r>
            <a:r>
              <a:rPr lang="en-US" dirty="0"/>
              <a:t> </a:t>
            </a:r>
            <a:r>
              <a:rPr lang="en-US" dirty="0" err="1"/>
              <a:t>sangat</a:t>
            </a:r>
            <a:r>
              <a:rPr lang="en-US" dirty="0"/>
              <a:t> </a:t>
            </a:r>
            <a:r>
              <a:rPr lang="en-US" dirty="0" err="1"/>
              <a:t>terbatas</a:t>
            </a:r>
            <a:r>
              <a:rPr lang="en-US" dirty="0"/>
              <a:t>, </a:t>
            </a:r>
            <a:r>
              <a:rPr lang="en-US" dirty="0" err="1"/>
              <a:t>gunakanlah</a:t>
            </a:r>
            <a:r>
              <a:rPr lang="en-US" dirty="0"/>
              <a:t> kata-kata yang </a:t>
            </a:r>
            <a:r>
              <a:rPr lang="en-US" dirty="0" err="1"/>
              <a:t>sederhana</a:t>
            </a:r>
            <a:r>
              <a:rPr lang="en-US" dirty="0"/>
              <a:t> </a:t>
            </a:r>
            <a:r>
              <a:rPr lang="en-US" dirty="0" err="1"/>
              <a:t>dan</a:t>
            </a:r>
            <a:r>
              <a:rPr lang="en-US" dirty="0"/>
              <a:t> </a:t>
            </a:r>
            <a:r>
              <a:rPr lang="en-US" dirty="0" err="1"/>
              <a:t>mudah</a:t>
            </a:r>
            <a:r>
              <a:rPr lang="en-US" dirty="0"/>
              <a:t> </a:t>
            </a:r>
            <a:r>
              <a:rPr lang="en-US" dirty="0" err="1"/>
              <a:t>dimengerti</a:t>
            </a:r>
            <a:r>
              <a:rPr lang="en-US" dirty="0"/>
              <a:t>.</a:t>
            </a:r>
          </a:p>
          <a:p>
            <a:pPr algn="just"/>
            <a:endParaRPr lang="en-US" dirty="0"/>
          </a:p>
          <a:p>
            <a:pPr marL="0" indent="0" algn="just">
              <a:buNone/>
            </a:pPr>
            <a:endParaRPr lang="en-US" dirty="0"/>
          </a:p>
        </p:txBody>
      </p:sp>
      <p:sp>
        <p:nvSpPr>
          <p:cNvPr id="4" name="TextBox 3"/>
          <p:cNvSpPr txBox="1"/>
          <p:nvPr/>
        </p:nvSpPr>
        <p:spPr>
          <a:xfrm>
            <a:off x="6253216" y="2133600"/>
            <a:ext cx="5397500" cy="3416320"/>
          </a:xfrm>
          <a:prstGeom prst="rect">
            <a:avLst/>
          </a:prstGeom>
          <a:noFill/>
        </p:spPr>
        <p:txBody>
          <a:bodyPr wrap="square" rtlCol="0">
            <a:spAutoFit/>
          </a:bodyPr>
          <a:lstStyle/>
          <a:p>
            <a:r>
              <a:rPr lang="en-US" dirty="0"/>
              <a:t>The elevator pitch stems from the idea that you should be able to deliver a short summary of your project within the time it takes for an elevator ride, so about 30 seconds.  Challenging right? You have a mere 30 seconds to hook the investor and convince them that your idea is worth their time. Experienced investors will weed out good ideas from the bad ones within the first minute so keep it simple and captivating. Elliot </a:t>
            </a:r>
            <a:r>
              <a:rPr lang="en-US" dirty="0" err="1"/>
              <a:t>Loh</a:t>
            </a:r>
            <a:r>
              <a:rPr lang="en-US" dirty="0"/>
              <a:t> from 500 Startups suggest you follow this simple formula: We solve [problem] by providing [advantage], to help [target] accomplish [target’s goal]. We make money by charging [customers] to get [benefit].</a:t>
            </a:r>
          </a:p>
        </p:txBody>
      </p:sp>
    </p:spTree>
    <p:extLst>
      <p:ext uri="{BB962C8B-B14F-4D97-AF65-F5344CB8AC3E}">
        <p14:creationId xmlns:p14="http://schemas.microsoft.com/office/powerpoint/2010/main" val="561530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The PROBLEM</a:t>
            </a:r>
          </a:p>
        </p:txBody>
      </p:sp>
      <p:sp>
        <p:nvSpPr>
          <p:cNvPr id="3" name="Content Placeholder 2"/>
          <p:cNvSpPr>
            <a:spLocks noGrp="1"/>
          </p:cNvSpPr>
          <p:nvPr>
            <p:ph idx="1"/>
          </p:nvPr>
        </p:nvSpPr>
        <p:spPr/>
        <p:txBody>
          <a:bodyPr/>
          <a:lstStyle/>
          <a:p>
            <a:r>
              <a:rPr lang="en-US" dirty="0" err="1"/>
              <a:t>Apa</a:t>
            </a:r>
            <a:r>
              <a:rPr lang="en-US" dirty="0"/>
              <a:t> </a:t>
            </a:r>
            <a:r>
              <a:rPr lang="en-US" dirty="0" err="1"/>
              <a:t>masalahnya</a:t>
            </a:r>
            <a:r>
              <a:rPr lang="en-US" dirty="0"/>
              <a:t>? </a:t>
            </a:r>
            <a:r>
              <a:rPr lang="en-US" dirty="0" err="1"/>
              <a:t>Utarakan</a:t>
            </a:r>
            <a:r>
              <a:rPr lang="en-US" dirty="0"/>
              <a:t> </a:t>
            </a:r>
            <a:r>
              <a:rPr lang="en-US" dirty="0" err="1"/>
              <a:t>masalah</a:t>
            </a:r>
            <a:r>
              <a:rPr lang="en-US" dirty="0"/>
              <a:t> yang </a:t>
            </a:r>
            <a:r>
              <a:rPr lang="en-US" dirty="0" err="1"/>
              <a:t>tengah</a:t>
            </a:r>
            <a:r>
              <a:rPr lang="en-US" dirty="0"/>
              <a:t> </a:t>
            </a:r>
            <a:r>
              <a:rPr lang="en-US" dirty="0" err="1"/>
              <a:t>dihadapi</a:t>
            </a:r>
            <a:r>
              <a:rPr lang="en-US" dirty="0"/>
              <a:t> </a:t>
            </a:r>
            <a:r>
              <a:rPr lang="en-US" dirty="0" err="1"/>
              <a:t>masyarakat</a:t>
            </a:r>
            <a:r>
              <a:rPr lang="en-US" dirty="0"/>
              <a:t> </a:t>
            </a:r>
            <a:r>
              <a:rPr lang="en-US" dirty="0" err="1"/>
              <a:t>pada</a:t>
            </a:r>
            <a:r>
              <a:rPr lang="en-US" dirty="0"/>
              <a:t> </a:t>
            </a:r>
            <a:r>
              <a:rPr lang="en-US" dirty="0" err="1"/>
              <a:t>umumnya</a:t>
            </a:r>
            <a:r>
              <a:rPr lang="en-US" dirty="0"/>
              <a:t> </a:t>
            </a:r>
            <a:r>
              <a:rPr lang="en-US" dirty="0" err="1"/>
              <a:t>seakan-akan</a:t>
            </a:r>
            <a:r>
              <a:rPr lang="en-US" dirty="0"/>
              <a:t> </a:t>
            </a:r>
            <a:r>
              <a:rPr lang="en-US" dirty="0" err="1"/>
              <a:t>itulah</a:t>
            </a:r>
            <a:r>
              <a:rPr lang="en-US" dirty="0"/>
              <a:t> </a:t>
            </a:r>
            <a:r>
              <a:rPr lang="en-US" dirty="0" err="1"/>
              <a:t>pokok</a:t>
            </a:r>
            <a:r>
              <a:rPr lang="en-US" dirty="0"/>
              <a:t> </a:t>
            </a:r>
            <a:r>
              <a:rPr lang="en-US" dirty="0" err="1"/>
              <a:t>permasalahan</a:t>
            </a:r>
            <a:r>
              <a:rPr lang="en-US" dirty="0"/>
              <a:t> </a:t>
            </a:r>
            <a:r>
              <a:rPr lang="en-US" dirty="0" err="1"/>
              <a:t>pasar</a:t>
            </a:r>
            <a:r>
              <a:rPr lang="en-US" dirty="0"/>
              <a:t> yang </a:t>
            </a:r>
            <a:r>
              <a:rPr lang="en-US" dirty="0" err="1"/>
              <a:t>harus</a:t>
            </a:r>
            <a:r>
              <a:rPr lang="en-US" dirty="0"/>
              <a:t> </a:t>
            </a:r>
            <a:r>
              <a:rPr lang="en-US" dirty="0" err="1"/>
              <a:t>ditangani</a:t>
            </a:r>
            <a:r>
              <a:rPr lang="en-US" dirty="0"/>
              <a:t> </a:t>
            </a:r>
            <a:r>
              <a:rPr lang="en-US" dirty="0" err="1"/>
              <a:t>dewasa</a:t>
            </a:r>
            <a:r>
              <a:rPr lang="en-US" dirty="0"/>
              <a:t> </a:t>
            </a:r>
            <a:r>
              <a:rPr lang="en-US" dirty="0" err="1"/>
              <a:t>ini</a:t>
            </a:r>
            <a:r>
              <a:rPr lang="en-US" dirty="0"/>
              <a:t>.</a:t>
            </a:r>
          </a:p>
        </p:txBody>
      </p:sp>
      <p:sp>
        <p:nvSpPr>
          <p:cNvPr id="4" name="Rectangle 3"/>
          <p:cNvSpPr/>
          <p:nvPr/>
        </p:nvSpPr>
        <p:spPr>
          <a:xfrm>
            <a:off x="1451578" y="2883238"/>
            <a:ext cx="10003821" cy="2862322"/>
          </a:xfrm>
          <a:prstGeom prst="rect">
            <a:avLst/>
          </a:prstGeom>
        </p:spPr>
        <p:txBody>
          <a:bodyPr wrap="square">
            <a:spAutoFit/>
          </a:bodyPr>
          <a:lstStyle/>
          <a:p>
            <a:r>
              <a:rPr lang="en-US" dirty="0"/>
              <a:t>Too many startups create products that aren’t really solving any true problems, but rather focus on a temporary market need with the goal of making a quick buck. Look at the evolution of daily deals as an example; the demand rapidly dissipated once the market reached maturity and saturation. “The problem” is your most important asset so it’s imperative to make the investor feel the pain </a:t>
            </a:r>
            <a:r>
              <a:rPr lang="en-US" dirty="0" smtClean="0"/>
              <a:t>point</a:t>
            </a:r>
          </a:p>
          <a:p>
            <a:endParaRPr lang="en-US" dirty="0"/>
          </a:p>
          <a:p>
            <a:r>
              <a:rPr lang="en-US" dirty="0"/>
              <a:t>Why is this an important problem to solve and how does it affect the end user? One great technique is to use storytelling at this stage and call from personal experiences. More often than not, if it’s a problem you are experiencing and are passionate about, other people have </a:t>
            </a:r>
            <a:r>
              <a:rPr lang="en-US" dirty="0" err="1"/>
              <a:t>experiened</a:t>
            </a:r>
            <a:r>
              <a:rPr lang="en-US" dirty="0"/>
              <a:t> the same problem and the message will ring true.  Keep it punchy, visual and always keep in mind the point of view of the end user.</a:t>
            </a:r>
          </a:p>
          <a:p>
            <a:endParaRPr lang="en-US" dirty="0"/>
          </a:p>
        </p:txBody>
      </p:sp>
    </p:spTree>
    <p:extLst>
      <p:ext uri="{BB962C8B-B14F-4D97-AF65-F5344CB8AC3E}">
        <p14:creationId xmlns:p14="http://schemas.microsoft.com/office/powerpoint/2010/main" val="2358437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The SOLUTION</a:t>
            </a:r>
            <a:br>
              <a:rPr lang="en-US" dirty="0"/>
            </a:br>
            <a:endParaRPr lang="en-US" dirty="0"/>
          </a:p>
        </p:txBody>
      </p:sp>
      <p:sp>
        <p:nvSpPr>
          <p:cNvPr id="3" name="Content Placeholder 2"/>
          <p:cNvSpPr>
            <a:spLocks noGrp="1"/>
          </p:cNvSpPr>
          <p:nvPr>
            <p:ph idx="1"/>
          </p:nvPr>
        </p:nvSpPr>
        <p:spPr/>
        <p:txBody>
          <a:bodyPr/>
          <a:lstStyle/>
          <a:p>
            <a:r>
              <a:rPr lang="en-US" dirty="0" err="1"/>
              <a:t>Melalui</a:t>
            </a:r>
            <a:r>
              <a:rPr lang="en-US" dirty="0"/>
              <a:t> </a:t>
            </a:r>
            <a:r>
              <a:rPr lang="en-US" dirty="0" err="1"/>
              <a:t>masalah</a:t>
            </a:r>
            <a:r>
              <a:rPr lang="en-US" dirty="0"/>
              <a:t> </a:t>
            </a:r>
            <a:r>
              <a:rPr lang="en-US" dirty="0" err="1"/>
              <a:t>tersebut</a:t>
            </a:r>
            <a:r>
              <a:rPr lang="en-US" dirty="0"/>
              <a:t>, </a:t>
            </a:r>
            <a:r>
              <a:rPr lang="en-US" dirty="0" err="1"/>
              <a:t>sampaikanlah</a:t>
            </a:r>
            <a:r>
              <a:rPr lang="en-US" dirty="0"/>
              <a:t> </a:t>
            </a:r>
            <a:r>
              <a:rPr lang="en-US" dirty="0" err="1"/>
              <a:t>bahwa</a:t>
            </a:r>
            <a:r>
              <a:rPr lang="en-US" dirty="0"/>
              <a:t> startup </a:t>
            </a:r>
            <a:r>
              <a:rPr lang="en-US" dirty="0" err="1"/>
              <a:t>kamu</a:t>
            </a:r>
            <a:r>
              <a:rPr lang="en-US" dirty="0"/>
              <a:t> </a:t>
            </a:r>
            <a:r>
              <a:rPr lang="en-US" dirty="0" err="1"/>
              <a:t>lah</a:t>
            </a:r>
            <a:r>
              <a:rPr lang="en-US" dirty="0"/>
              <a:t> </a:t>
            </a:r>
            <a:r>
              <a:rPr lang="en-US" dirty="0" err="1"/>
              <a:t>jawabannya</a:t>
            </a:r>
            <a:r>
              <a:rPr lang="en-US" dirty="0"/>
              <a:t>! </a:t>
            </a:r>
            <a:r>
              <a:rPr lang="en-US" dirty="0" err="1"/>
              <a:t>Solusi</a:t>
            </a:r>
            <a:r>
              <a:rPr lang="en-US" dirty="0"/>
              <a:t> </a:t>
            </a:r>
            <a:r>
              <a:rPr lang="en-US" dirty="0" err="1"/>
              <a:t>seperti</a:t>
            </a:r>
            <a:r>
              <a:rPr lang="en-US" dirty="0"/>
              <a:t> </a:t>
            </a:r>
            <a:r>
              <a:rPr lang="en-US" dirty="0" err="1"/>
              <a:t>apa</a:t>
            </a:r>
            <a:r>
              <a:rPr lang="en-US" dirty="0"/>
              <a:t> yang </a:t>
            </a:r>
            <a:r>
              <a:rPr lang="en-US" dirty="0" err="1"/>
              <a:t>ditawarkan</a:t>
            </a:r>
            <a:r>
              <a:rPr lang="en-US" dirty="0"/>
              <a:t> startup </a:t>
            </a:r>
            <a:r>
              <a:rPr lang="en-US" dirty="0" err="1"/>
              <a:t>kamu</a:t>
            </a:r>
            <a:r>
              <a:rPr lang="en-US" dirty="0"/>
              <a:t>, </a:t>
            </a:r>
            <a:r>
              <a:rPr lang="en-US" dirty="0" err="1"/>
              <a:t>apa</a:t>
            </a:r>
            <a:r>
              <a:rPr lang="en-US" dirty="0"/>
              <a:t> yang </a:t>
            </a:r>
            <a:r>
              <a:rPr lang="en-US" dirty="0" err="1"/>
              <a:t>dihadirkan</a:t>
            </a:r>
            <a:r>
              <a:rPr lang="en-US" dirty="0"/>
              <a:t> </a:t>
            </a:r>
            <a:r>
              <a:rPr lang="en-US" dirty="0" err="1"/>
              <a:t>dan</a:t>
            </a:r>
            <a:r>
              <a:rPr lang="en-US" dirty="0"/>
              <a:t> </a:t>
            </a:r>
            <a:r>
              <a:rPr lang="en-US" dirty="0" err="1"/>
              <a:t>tunjukan</a:t>
            </a:r>
            <a:r>
              <a:rPr lang="en-US" dirty="0"/>
              <a:t> </a:t>
            </a:r>
            <a:r>
              <a:rPr lang="en-US" dirty="0" err="1"/>
              <a:t>bahwa</a:t>
            </a:r>
            <a:r>
              <a:rPr lang="en-US" dirty="0"/>
              <a:t> </a:t>
            </a:r>
            <a:r>
              <a:rPr lang="en-US" dirty="0" err="1"/>
              <a:t>itu</a:t>
            </a:r>
            <a:r>
              <a:rPr lang="en-US" dirty="0"/>
              <a:t> </a:t>
            </a:r>
            <a:r>
              <a:rPr lang="en-US" dirty="0" err="1"/>
              <a:t>akan</a:t>
            </a:r>
            <a:r>
              <a:rPr lang="en-US" dirty="0"/>
              <a:t> </a:t>
            </a:r>
            <a:r>
              <a:rPr lang="en-US" dirty="0" err="1"/>
              <a:t>membuat</a:t>
            </a:r>
            <a:r>
              <a:rPr lang="en-US" dirty="0"/>
              <a:t> </a:t>
            </a:r>
            <a:r>
              <a:rPr lang="en-US" dirty="0" err="1"/>
              <a:t>konsumen</a:t>
            </a:r>
            <a:r>
              <a:rPr lang="en-US" dirty="0"/>
              <a:t> </a:t>
            </a:r>
            <a:r>
              <a:rPr lang="en-US" dirty="0" err="1"/>
              <a:t>bahagia</a:t>
            </a:r>
            <a:r>
              <a:rPr lang="en-US" dirty="0"/>
              <a:t>. </a:t>
            </a:r>
            <a:r>
              <a:rPr lang="en-US" dirty="0" err="1"/>
              <a:t>Buktikan</a:t>
            </a:r>
            <a:r>
              <a:rPr lang="en-US" dirty="0"/>
              <a:t> </a:t>
            </a:r>
            <a:r>
              <a:rPr lang="en-US" dirty="0" err="1"/>
              <a:t>fakta</a:t>
            </a:r>
            <a:r>
              <a:rPr lang="en-US" dirty="0"/>
              <a:t> </a:t>
            </a:r>
            <a:r>
              <a:rPr lang="en-US" dirty="0" err="1"/>
              <a:t>mengenai</a:t>
            </a:r>
            <a:r>
              <a:rPr lang="en-US" dirty="0"/>
              <a:t> </a:t>
            </a:r>
            <a:r>
              <a:rPr lang="en-US" dirty="0" err="1"/>
              <a:t>diferensiasi</a:t>
            </a:r>
            <a:r>
              <a:rPr lang="en-US" dirty="0"/>
              <a:t> yang </a:t>
            </a:r>
            <a:r>
              <a:rPr lang="en-US" dirty="0" err="1"/>
              <a:t>kamu</a:t>
            </a:r>
            <a:r>
              <a:rPr lang="en-US" dirty="0"/>
              <a:t> </a:t>
            </a:r>
            <a:r>
              <a:rPr lang="en-US" dirty="0" err="1"/>
              <a:t>miliki</a:t>
            </a:r>
            <a:r>
              <a:rPr lang="en-US" dirty="0"/>
              <a:t> </a:t>
            </a:r>
            <a:r>
              <a:rPr lang="en-US" dirty="0" err="1"/>
              <a:t>dan</a:t>
            </a:r>
            <a:r>
              <a:rPr lang="en-US" dirty="0"/>
              <a:t> </a:t>
            </a:r>
            <a:r>
              <a:rPr lang="en-US" dirty="0" err="1"/>
              <a:t>hal</a:t>
            </a:r>
            <a:r>
              <a:rPr lang="en-US" dirty="0"/>
              <a:t> yang </a:t>
            </a:r>
            <a:r>
              <a:rPr lang="en-US" dirty="0" err="1"/>
              <a:t>tidak</a:t>
            </a:r>
            <a:r>
              <a:rPr lang="en-US" dirty="0"/>
              <a:t> </a:t>
            </a:r>
            <a:r>
              <a:rPr lang="en-US" dirty="0" err="1"/>
              <a:t>dimiliki</a:t>
            </a:r>
            <a:r>
              <a:rPr lang="en-US" dirty="0"/>
              <a:t> tech startup lain.</a:t>
            </a:r>
          </a:p>
        </p:txBody>
      </p:sp>
      <p:sp>
        <p:nvSpPr>
          <p:cNvPr id="4" name="Rectangle 3"/>
          <p:cNvSpPr/>
          <p:nvPr/>
        </p:nvSpPr>
        <p:spPr>
          <a:xfrm>
            <a:off x="1451579" y="3969435"/>
            <a:ext cx="8445500" cy="830997"/>
          </a:xfrm>
          <a:prstGeom prst="rect">
            <a:avLst/>
          </a:prstGeom>
        </p:spPr>
        <p:txBody>
          <a:bodyPr wrap="square">
            <a:spAutoFit/>
          </a:bodyPr>
          <a:lstStyle/>
          <a:p>
            <a:r>
              <a:rPr lang="en-US" sz="2400" dirty="0"/>
              <a:t>Mission: make them understand why your product solves the problem far better than anything else</a:t>
            </a:r>
          </a:p>
        </p:txBody>
      </p:sp>
    </p:spTree>
    <p:extLst>
      <p:ext uri="{BB962C8B-B14F-4D97-AF65-F5344CB8AC3E}">
        <p14:creationId xmlns:p14="http://schemas.microsoft.com/office/powerpoint/2010/main" val="997896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Market Size</a:t>
            </a:r>
          </a:p>
        </p:txBody>
      </p:sp>
      <p:sp>
        <p:nvSpPr>
          <p:cNvPr id="3" name="Content Placeholder 2"/>
          <p:cNvSpPr>
            <a:spLocks noGrp="1"/>
          </p:cNvSpPr>
          <p:nvPr>
            <p:ph idx="1"/>
          </p:nvPr>
        </p:nvSpPr>
        <p:spPr/>
        <p:txBody>
          <a:bodyPr/>
          <a:lstStyle/>
          <a:p>
            <a:r>
              <a:rPr lang="en-US" dirty="0" err="1"/>
              <a:t>Kemukakan</a:t>
            </a:r>
            <a:r>
              <a:rPr lang="en-US" dirty="0"/>
              <a:t> </a:t>
            </a:r>
            <a:r>
              <a:rPr lang="en-US" dirty="0" err="1"/>
              <a:t>potensi</a:t>
            </a:r>
            <a:r>
              <a:rPr lang="en-US" dirty="0"/>
              <a:t> </a:t>
            </a:r>
            <a:r>
              <a:rPr lang="en-US" dirty="0" err="1"/>
              <a:t>pasar</a:t>
            </a:r>
            <a:r>
              <a:rPr lang="en-US" dirty="0"/>
              <a:t> yang </a:t>
            </a:r>
            <a:r>
              <a:rPr lang="en-US" dirty="0" err="1"/>
              <a:t>bisa</a:t>
            </a:r>
            <a:r>
              <a:rPr lang="en-US" dirty="0"/>
              <a:t> di </a:t>
            </a:r>
            <a:r>
              <a:rPr lang="en-US" dirty="0" err="1"/>
              <a:t>garap</a:t>
            </a:r>
            <a:r>
              <a:rPr lang="en-US" dirty="0"/>
              <a:t> </a:t>
            </a:r>
            <a:r>
              <a:rPr lang="en-US" dirty="0" err="1"/>
              <a:t>dari</a:t>
            </a:r>
            <a:r>
              <a:rPr lang="en-US" dirty="0"/>
              <a:t> </a:t>
            </a:r>
            <a:r>
              <a:rPr lang="en-US" dirty="0" err="1"/>
              <a:t>solusi</a:t>
            </a:r>
            <a:r>
              <a:rPr lang="en-US" dirty="0"/>
              <a:t> </a:t>
            </a:r>
            <a:r>
              <a:rPr lang="en-US" dirty="0" err="1"/>
              <a:t>kamu</a:t>
            </a:r>
            <a:r>
              <a:rPr lang="en-US" dirty="0"/>
              <a:t>, </a:t>
            </a:r>
            <a:r>
              <a:rPr lang="en-US" dirty="0" err="1"/>
              <a:t>baik</a:t>
            </a:r>
            <a:r>
              <a:rPr lang="en-US" dirty="0"/>
              <a:t> </a:t>
            </a:r>
            <a:r>
              <a:rPr lang="en-US" dirty="0" err="1"/>
              <a:t>jangkauan</a:t>
            </a:r>
            <a:r>
              <a:rPr lang="en-US" dirty="0"/>
              <a:t> </a:t>
            </a:r>
            <a:r>
              <a:rPr lang="en-US" dirty="0" err="1"/>
              <a:t>maupun</a:t>
            </a:r>
            <a:r>
              <a:rPr lang="en-US" dirty="0"/>
              <a:t> </a:t>
            </a:r>
            <a:r>
              <a:rPr lang="en-US" dirty="0" err="1"/>
              <a:t>segmentasinya</a:t>
            </a:r>
            <a:r>
              <a:rPr lang="en-US" dirty="0"/>
              <a:t> </a:t>
            </a:r>
            <a:r>
              <a:rPr lang="en-US" dirty="0" err="1"/>
              <a:t>melalui</a:t>
            </a:r>
            <a:r>
              <a:rPr lang="en-US" dirty="0"/>
              <a:t> data-data </a:t>
            </a:r>
            <a:r>
              <a:rPr lang="en-US" dirty="0" err="1"/>
              <a:t>spesifik</a:t>
            </a:r>
            <a:r>
              <a:rPr lang="en-US" dirty="0"/>
              <a:t>. </a:t>
            </a:r>
            <a:r>
              <a:rPr lang="en-US" dirty="0" err="1"/>
              <a:t>Semakin</a:t>
            </a:r>
            <a:r>
              <a:rPr lang="en-US" dirty="0"/>
              <a:t> </a:t>
            </a:r>
            <a:r>
              <a:rPr lang="en-US" dirty="0" err="1"/>
              <a:t>besar</a:t>
            </a:r>
            <a:r>
              <a:rPr lang="en-US" dirty="0"/>
              <a:t> </a:t>
            </a:r>
            <a:r>
              <a:rPr lang="en-US" dirty="0" err="1"/>
              <a:t>peluangnya</a:t>
            </a:r>
            <a:r>
              <a:rPr lang="en-US" dirty="0"/>
              <a:t> </a:t>
            </a:r>
            <a:r>
              <a:rPr lang="en-US" dirty="0" err="1"/>
              <a:t>maka</a:t>
            </a:r>
            <a:r>
              <a:rPr lang="en-US" dirty="0"/>
              <a:t> </a:t>
            </a:r>
            <a:r>
              <a:rPr lang="en-US" dirty="0" err="1"/>
              <a:t>akan</a:t>
            </a:r>
            <a:r>
              <a:rPr lang="en-US" dirty="0"/>
              <a:t> </a:t>
            </a:r>
            <a:r>
              <a:rPr lang="en-US" dirty="0" err="1"/>
              <a:t>semakin</a:t>
            </a:r>
            <a:r>
              <a:rPr lang="en-US" dirty="0"/>
              <a:t> </a:t>
            </a:r>
            <a:r>
              <a:rPr lang="en-US" dirty="0" err="1"/>
              <a:t>baik</a:t>
            </a:r>
            <a:r>
              <a:rPr lang="en-US" dirty="0"/>
              <a:t> pula </a:t>
            </a:r>
            <a:r>
              <a:rPr lang="en-US" dirty="0" err="1"/>
              <a:t>ketertarikan</a:t>
            </a:r>
            <a:r>
              <a:rPr lang="en-US" dirty="0"/>
              <a:t> sang investor.</a:t>
            </a:r>
          </a:p>
        </p:txBody>
      </p:sp>
      <p:sp>
        <p:nvSpPr>
          <p:cNvPr id="4" name="Rectangle 3"/>
          <p:cNvSpPr/>
          <p:nvPr/>
        </p:nvSpPr>
        <p:spPr>
          <a:xfrm>
            <a:off x="1680179" y="3417872"/>
            <a:ext cx="6096000" cy="646331"/>
          </a:xfrm>
          <a:prstGeom prst="rect">
            <a:avLst/>
          </a:prstGeom>
        </p:spPr>
        <p:txBody>
          <a:bodyPr>
            <a:spAutoFit/>
          </a:bodyPr>
          <a:lstStyle/>
          <a:p>
            <a:r>
              <a:rPr lang="en-US" dirty="0"/>
              <a:t>If you are going for a top down approach, then come to investors with valid research and cite your sources</a:t>
            </a:r>
          </a:p>
        </p:txBody>
      </p:sp>
      <p:sp>
        <p:nvSpPr>
          <p:cNvPr id="5" name="Rectangle 4"/>
          <p:cNvSpPr/>
          <p:nvPr/>
        </p:nvSpPr>
        <p:spPr>
          <a:xfrm>
            <a:off x="1680179" y="4540935"/>
            <a:ext cx="6096000" cy="646331"/>
          </a:xfrm>
          <a:prstGeom prst="rect">
            <a:avLst/>
          </a:prstGeom>
        </p:spPr>
        <p:txBody>
          <a:bodyPr>
            <a:spAutoFit/>
          </a:bodyPr>
          <a:lstStyle/>
          <a:p>
            <a:r>
              <a:rPr lang="en-US" dirty="0"/>
              <a:t>Ultimately, they are looking for a sizable return on their investment so show them the potential</a:t>
            </a:r>
          </a:p>
        </p:txBody>
      </p:sp>
    </p:spTree>
    <p:extLst>
      <p:ext uri="{BB962C8B-B14F-4D97-AF65-F5344CB8AC3E}">
        <p14:creationId xmlns:p14="http://schemas.microsoft.com/office/powerpoint/2010/main" val="2536065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Business Model</a:t>
            </a:r>
            <a:br>
              <a:rPr lang="en-US" dirty="0"/>
            </a:br>
            <a:endParaRPr lang="en-US" dirty="0"/>
          </a:p>
        </p:txBody>
      </p:sp>
      <p:sp>
        <p:nvSpPr>
          <p:cNvPr id="3" name="Content Placeholder 2"/>
          <p:cNvSpPr>
            <a:spLocks noGrp="1"/>
          </p:cNvSpPr>
          <p:nvPr>
            <p:ph idx="1"/>
          </p:nvPr>
        </p:nvSpPr>
        <p:spPr/>
        <p:txBody>
          <a:bodyPr/>
          <a:lstStyle/>
          <a:p>
            <a:r>
              <a:rPr lang="sv-SE" dirty="0"/>
              <a:t>Jelaskan dari mana kamu akan meraih pendapatan, apakah dari fee, sharing, atau yang lainnya.</a:t>
            </a:r>
            <a:endParaRPr lang="en-US" dirty="0"/>
          </a:p>
        </p:txBody>
      </p:sp>
      <p:sp>
        <p:nvSpPr>
          <p:cNvPr id="4" name="Rectangle 3"/>
          <p:cNvSpPr/>
          <p:nvPr/>
        </p:nvSpPr>
        <p:spPr>
          <a:xfrm>
            <a:off x="1451578" y="3002374"/>
            <a:ext cx="9343421" cy="923330"/>
          </a:xfrm>
          <a:prstGeom prst="rect">
            <a:avLst/>
          </a:prstGeom>
        </p:spPr>
        <p:txBody>
          <a:bodyPr wrap="square">
            <a:spAutoFit/>
          </a:bodyPr>
          <a:lstStyle/>
          <a:p>
            <a:r>
              <a:rPr lang="en-US"/>
              <a:t>How are you going to make money? </a:t>
            </a:r>
            <a:r>
              <a:rPr lang="en-US" dirty="0"/>
              <a:t>Recurring revenues or one time payment? Fixed pricing or dynamic pricing? Understandably, this is one of the most important points for investors. Don't show them 50 different revenue streams, focus on 1, the most profitable one.</a:t>
            </a:r>
          </a:p>
        </p:txBody>
      </p:sp>
    </p:spTree>
    <p:extLst>
      <p:ext uri="{BB962C8B-B14F-4D97-AF65-F5344CB8AC3E}">
        <p14:creationId xmlns:p14="http://schemas.microsoft.com/office/powerpoint/2010/main" val="2307435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Proprietary </a:t>
            </a:r>
            <a:r>
              <a:rPr lang="en-US" dirty="0"/>
              <a:t>Tech / TRACTION/PROJECTIONS</a:t>
            </a:r>
            <a:endParaRPr lang="en-US" dirty="0"/>
          </a:p>
        </p:txBody>
      </p:sp>
      <p:sp>
        <p:nvSpPr>
          <p:cNvPr id="3" name="Content Placeholder 2"/>
          <p:cNvSpPr>
            <a:spLocks noGrp="1"/>
          </p:cNvSpPr>
          <p:nvPr>
            <p:ph idx="1"/>
          </p:nvPr>
        </p:nvSpPr>
        <p:spPr/>
        <p:txBody>
          <a:bodyPr/>
          <a:lstStyle/>
          <a:p>
            <a:r>
              <a:rPr lang="en-US" dirty="0" err="1"/>
              <a:t>Pada</a:t>
            </a:r>
            <a:r>
              <a:rPr lang="en-US" dirty="0"/>
              <a:t> </a:t>
            </a:r>
            <a:r>
              <a:rPr lang="en-US" dirty="0" err="1"/>
              <a:t>tahap</a:t>
            </a:r>
            <a:r>
              <a:rPr lang="en-US" dirty="0"/>
              <a:t> </a:t>
            </a:r>
            <a:r>
              <a:rPr lang="en-US" dirty="0" err="1"/>
              <a:t>ini</a:t>
            </a:r>
            <a:r>
              <a:rPr lang="en-US" dirty="0"/>
              <a:t>, </a:t>
            </a:r>
            <a:r>
              <a:rPr lang="en-US" dirty="0" err="1"/>
              <a:t>sebutkan</a:t>
            </a:r>
            <a:r>
              <a:rPr lang="en-US" dirty="0"/>
              <a:t> </a:t>
            </a:r>
            <a:r>
              <a:rPr lang="en-US" dirty="0" err="1"/>
              <a:t>apa</a:t>
            </a:r>
            <a:r>
              <a:rPr lang="en-US" dirty="0"/>
              <a:t> </a:t>
            </a:r>
            <a:r>
              <a:rPr lang="en-US" dirty="0" err="1"/>
              <a:t>saja</a:t>
            </a:r>
            <a:r>
              <a:rPr lang="en-US" dirty="0"/>
              <a:t> </a:t>
            </a:r>
            <a:r>
              <a:rPr lang="en-US" dirty="0" err="1"/>
              <a:t>hal</a:t>
            </a:r>
            <a:r>
              <a:rPr lang="en-US" dirty="0"/>
              <a:t> yang </a:t>
            </a:r>
            <a:r>
              <a:rPr lang="en-US" dirty="0" err="1"/>
              <a:t>sudah</a:t>
            </a:r>
            <a:r>
              <a:rPr lang="en-US" dirty="0"/>
              <a:t> </a:t>
            </a:r>
            <a:r>
              <a:rPr lang="en-US" dirty="0" err="1"/>
              <a:t>kamu</a:t>
            </a:r>
            <a:r>
              <a:rPr lang="en-US" dirty="0"/>
              <a:t> </a:t>
            </a:r>
            <a:r>
              <a:rPr lang="en-US" dirty="0" err="1"/>
              <a:t>miliki</a:t>
            </a:r>
            <a:r>
              <a:rPr lang="en-US" dirty="0"/>
              <a:t> </a:t>
            </a:r>
            <a:r>
              <a:rPr lang="en-US" dirty="0" err="1"/>
              <a:t>sejauh</a:t>
            </a:r>
            <a:r>
              <a:rPr lang="en-US" dirty="0"/>
              <a:t> </a:t>
            </a:r>
            <a:r>
              <a:rPr lang="en-US" dirty="0" err="1"/>
              <a:t>ini</a:t>
            </a:r>
            <a:r>
              <a:rPr lang="en-US" dirty="0"/>
              <a:t>? </a:t>
            </a:r>
            <a:r>
              <a:rPr lang="en-US" dirty="0" err="1"/>
              <a:t>Contohnya</a:t>
            </a:r>
            <a:r>
              <a:rPr lang="en-US" dirty="0"/>
              <a:t> </a:t>
            </a:r>
            <a:r>
              <a:rPr lang="en-US" dirty="0" err="1"/>
              <a:t>seperti</a:t>
            </a:r>
            <a:r>
              <a:rPr lang="en-US" dirty="0"/>
              <a:t> paten, </a:t>
            </a:r>
            <a:r>
              <a:rPr lang="en-US" dirty="0" err="1"/>
              <a:t>pengalaman</a:t>
            </a:r>
            <a:r>
              <a:rPr lang="en-US" dirty="0"/>
              <a:t>, </a:t>
            </a:r>
            <a:r>
              <a:rPr lang="en-US" dirty="0" err="1"/>
              <a:t>klien</a:t>
            </a:r>
            <a:r>
              <a:rPr lang="en-US" dirty="0"/>
              <a:t>, </a:t>
            </a:r>
            <a:r>
              <a:rPr lang="en-US" dirty="0" err="1"/>
              <a:t>kerja</a:t>
            </a:r>
            <a:r>
              <a:rPr lang="en-US" dirty="0"/>
              <a:t> </a:t>
            </a:r>
            <a:r>
              <a:rPr lang="en-US" dirty="0" err="1"/>
              <a:t>sama</a:t>
            </a:r>
            <a:r>
              <a:rPr lang="en-US" dirty="0"/>
              <a:t>, </a:t>
            </a:r>
            <a:r>
              <a:rPr lang="en-US" dirty="0" err="1"/>
              <a:t>dan</a:t>
            </a:r>
            <a:r>
              <a:rPr lang="en-US" dirty="0"/>
              <a:t> </a:t>
            </a:r>
            <a:r>
              <a:rPr lang="en-US" dirty="0" err="1"/>
              <a:t>lainnya</a:t>
            </a:r>
            <a:r>
              <a:rPr lang="en-US" dirty="0" smtClean="0"/>
              <a:t>.</a:t>
            </a:r>
          </a:p>
          <a:p>
            <a:r>
              <a:rPr lang="en-US" dirty="0"/>
              <a:t>What have you achieved so far? Are you generating revenue? User growth? Any top clients/partnerships that you can show off? Do you have any relevant KPI’s?</a:t>
            </a:r>
          </a:p>
          <a:p>
            <a:endParaRPr lang="en-US" dirty="0"/>
          </a:p>
        </p:txBody>
      </p:sp>
    </p:spTree>
    <p:extLst>
      <p:ext uri="{BB962C8B-B14F-4D97-AF65-F5344CB8AC3E}">
        <p14:creationId xmlns:p14="http://schemas.microsoft.com/office/powerpoint/2010/main" val="2196803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7. Competition</a:t>
            </a:r>
          </a:p>
        </p:txBody>
      </p:sp>
      <p:sp>
        <p:nvSpPr>
          <p:cNvPr id="3" name="Content Placeholder 2"/>
          <p:cNvSpPr>
            <a:spLocks noGrp="1"/>
          </p:cNvSpPr>
          <p:nvPr>
            <p:ph idx="1"/>
          </p:nvPr>
        </p:nvSpPr>
        <p:spPr/>
        <p:txBody>
          <a:bodyPr/>
          <a:lstStyle/>
          <a:p>
            <a:r>
              <a:rPr lang="en-US" dirty="0" err="1"/>
              <a:t>Mengenai</a:t>
            </a:r>
            <a:r>
              <a:rPr lang="en-US" dirty="0"/>
              <a:t> </a:t>
            </a:r>
            <a:r>
              <a:rPr lang="en-US" dirty="0" err="1"/>
              <a:t>segmentasi</a:t>
            </a:r>
            <a:r>
              <a:rPr lang="en-US" dirty="0"/>
              <a:t> </a:t>
            </a:r>
            <a:r>
              <a:rPr lang="en-US" dirty="0" err="1"/>
              <a:t>pasar</a:t>
            </a:r>
            <a:r>
              <a:rPr lang="en-US" dirty="0"/>
              <a:t>, </a:t>
            </a:r>
            <a:r>
              <a:rPr lang="en-US" dirty="0" err="1"/>
              <a:t>kira-kira</a:t>
            </a:r>
            <a:r>
              <a:rPr lang="en-US" dirty="0"/>
              <a:t> </a:t>
            </a:r>
            <a:r>
              <a:rPr lang="en-US" dirty="0" err="1"/>
              <a:t>siapa</a:t>
            </a:r>
            <a:r>
              <a:rPr lang="en-US" dirty="0"/>
              <a:t> </a:t>
            </a:r>
            <a:r>
              <a:rPr lang="en-US" dirty="0" err="1"/>
              <a:t>saja</a:t>
            </a:r>
            <a:r>
              <a:rPr lang="en-US" dirty="0"/>
              <a:t> yang </a:t>
            </a:r>
            <a:r>
              <a:rPr lang="en-US" dirty="0" err="1"/>
              <a:t>akan</a:t>
            </a:r>
            <a:r>
              <a:rPr lang="en-US" dirty="0"/>
              <a:t> </a:t>
            </a:r>
            <a:r>
              <a:rPr lang="en-US" dirty="0" err="1"/>
              <a:t>menjadi</a:t>
            </a:r>
            <a:r>
              <a:rPr lang="en-US" dirty="0"/>
              <a:t> </a:t>
            </a:r>
            <a:r>
              <a:rPr lang="en-US" dirty="0" err="1"/>
              <a:t>pesaing</a:t>
            </a:r>
            <a:r>
              <a:rPr lang="en-US" dirty="0"/>
              <a:t> </a:t>
            </a:r>
            <a:r>
              <a:rPr lang="en-US" dirty="0" err="1"/>
              <a:t>kamu</a:t>
            </a:r>
            <a:r>
              <a:rPr lang="en-US" dirty="0"/>
              <a:t>? </a:t>
            </a:r>
            <a:r>
              <a:rPr lang="en-US" dirty="0" err="1"/>
              <a:t>Cobalah</a:t>
            </a:r>
            <a:r>
              <a:rPr lang="en-US" dirty="0"/>
              <a:t> </a:t>
            </a:r>
            <a:r>
              <a:rPr lang="en-US" dirty="0" err="1"/>
              <a:t>membuatnya</a:t>
            </a:r>
            <a:r>
              <a:rPr lang="en-US" dirty="0"/>
              <a:t> </a:t>
            </a:r>
            <a:r>
              <a:rPr lang="en-US" dirty="0" err="1"/>
              <a:t>dalam</a:t>
            </a:r>
            <a:r>
              <a:rPr lang="en-US" dirty="0"/>
              <a:t> </a:t>
            </a:r>
            <a:r>
              <a:rPr lang="en-US" dirty="0" err="1"/>
              <a:t>konsep</a:t>
            </a:r>
            <a:r>
              <a:rPr lang="en-US" dirty="0"/>
              <a:t> </a:t>
            </a:r>
            <a:r>
              <a:rPr lang="en-US" dirty="0" err="1"/>
              <a:t>matriks</a:t>
            </a:r>
            <a:r>
              <a:rPr lang="en-US" dirty="0"/>
              <a:t> 2 x 2. </a:t>
            </a:r>
            <a:r>
              <a:rPr lang="en-US" dirty="0" err="1"/>
              <a:t>Yakinkan</a:t>
            </a:r>
            <a:r>
              <a:rPr lang="en-US" dirty="0"/>
              <a:t> investor </a:t>
            </a:r>
            <a:r>
              <a:rPr lang="en-US" dirty="0" err="1"/>
              <a:t>kenapa</a:t>
            </a:r>
            <a:r>
              <a:rPr lang="en-US" dirty="0"/>
              <a:t> </a:t>
            </a:r>
            <a:r>
              <a:rPr lang="en-US" dirty="0" err="1"/>
              <a:t>kamu</a:t>
            </a:r>
            <a:r>
              <a:rPr lang="en-US" dirty="0"/>
              <a:t> </a:t>
            </a:r>
            <a:r>
              <a:rPr lang="en-US" dirty="0" err="1"/>
              <a:t>lebih</a:t>
            </a:r>
            <a:r>
              <a:rPr lang="en-US" dirty="0"/>
              <a:t> </a:t>
            </a:r>
            <a:r>
              <a:rPr lang="en-US" dirty="0" err="1"/>
              <a:t>baik</a:t>
            </a:r>
            <a:r>
              <a:rPr lang="en-US" dirty="0"/>
              <a:t> </a:t>
            </a:r>
            <a:r>
              <a:rPr lang="en-US" dirty="0" err="1"/>
              <a:t>atau</a:t>
            </a:r>
            <a:r>
              <a:rPr lang="en-US" dirty="0"/>
              <a:t> </a:t>
            </a:r>
            <a:r>
              <a:rPr lang="en-US" dirty="0" err="1"/>
              <a:t>berbeda</a:t>
            </a:r>
            <a:r>
              <a:rPr lang="en-US" dirty="0"/>
              <a:t>.</a:t>
            </a:r>
          </a:p>
        </p:txBody>
      </p:sp>
      <p:sp>
        <p:nvSpPr>
          <p:cNvPr id="4" name="Rectangle 3"/>
          <p:cNvSpPr/>
          <p:nvPr/>
        </p:nvSpPr>
        <p:spPr>
          <a:xfrm>
            <a:off x="1451578" y="3503136"/>
            <a:ext cx="9603275" cy="923330"/>
          </a:xfrm>
          <a:prstGeom prst="rect">
            <a:avLst/>
          </a:prstGeom>
        </p:spPr>
        <p:txBody>
          <a:bodyPr wrap="square">
            <a:spAutoFit/>
          </a:bodyPr>
          <a:lstStyle/>
          <a:p>
            <a:r>
              <a:rPr lang="en-US" dirty="0"/>
              <a:t>You aren’t the only guys and gals in this space. If you are, you're probably lost.  You need to show why you are Batman and everyone else is just wearing a cape. How are you solving the problem differently? Be realistic and don’t knock the competition</a:t>
            </a:r>
          </a:p>
        </p:txBody>
      </p:sp>
    </p:spTree>
    <p:extLst>
      <p:ext uri="{BB962C8B-B14F-4D97-AF65-F5344CB8AC3E}">
        <p14:creationId xmlns:p14="http://schemas.microsoft.com/office/powerpoint/2010/main" val="2049584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8. Marketing Plan</a:t>
            </a:r>
            <a:br>
              <a:rPr lang="en-US" b="1" dirty="0"/>
            </a:br>
            <a:endParaRPr lang="en-US" dirty="0"/>
          </a:p>
        </p:txBody>
      </p:sp>
      <p:sp>
        <p:nvSpPr>
          <p:cNvPr id="3" name="Content Placeholder 2"/>
          <p:cNvSpPr>
            <a:spLocks noGrp="1"/>
          </p:cNvSpPr>
          <p:nvPr>
            <p:ph idx="1"/>
          </p:nvPr>
        </p:nvSpPr>
        <p:spPr/>
        <p:txBody>
          <a:bodyPr/>
          <a:lstStyle/>
          <a:p>
            <a:r>
              <a:rPr lang="en-US" dirty="0" err="1"/>
              <a:t>Jelaskan</a:t>
            </a:r>
            <a:r>
              <a:rPr lang="en-US" dirty="0"/>
              <a:t> </a:t>
            </a:r>
            <a:r>
              <a:rPr lang="en-US" dirty="0" err="1"/>
              <a:t>strategi</a:t>
            </a:r>
            <a:r>
              <a:rPr lang="en-US" dirty="0"/>
              <a:t> </a:t>
            </a:r>
            <a:r>
              <a:rPr lang="en-US" dirty="0" err="1"/>
              <a:t>kamu</a:t>
            </a:r>
            <a:r>
              <a:rPr lang="en-US" dirty="0"/>
              <a:t> </a:t>
            </a:r>
            <a:r>
              <a:rPr lang="en-US" dirty="0" err="1"/>
              <a:t>dalam</a:t>
            </a:r>
            <a:r>
              <a:rPr lang="en-US" dirty="0"/>
              <a:t> </a:t>
            </a:r>
            <a:r>
              <a:rPr lang="en-US" dirty="0" err="1"/>
              <a:t>menjaring</a:t>
            </a:r>
            <a:r>
              <a:rPr lang="en-US" dirty="0"/>
              <a:t> </a:t>
            </a:r>
            <a:r>
              <a:rPr lang="en-US" dirty="0" err="1"/>
              <a:t>konsumen</a:t>
            </a:r>
            <a:r>
              <a:rPr lang="en-US" dirty="0"/>
              <a:t>. </a:t>
            </a:r>
            <a:r>
              <a:rPr lang="en-US" dirty="0" err="1"/>
              <a:t>Melalui</a:t>
            </a:r>
            <a:r>
              <a:rPr lang="en-US" dirty="0"/>
              <a:t> </a:t>
            </a:r>
            <a:r>
              <a:rPr lang="en-US" i="1" dirty="0"/>
              <a:t>email</a:t>
            </a:r>
            <a:r>
              <a:rPr lang="en-US" dirty="0"/>
              <a:t>, TV, media </a:t>
            </a:r>
            <a:r>
              <a:rPr lang="en-US" dirty="0" err="1"/>
              <a:t>sosial</a:t>
            </a:r>
            <a:r>
              <a:rPr lang="en-US" dirty="0"/>
              <a:t>, </a:t>
            </a:r>
            <a:r>
              <a:rPr lang="en-US" dirty="0" err="1"/>
              <a:t>iklan</a:t>
            </a:r>
            <a:r>
              <a:rPr lang="en-US" dirty="0"/>
              <a:t>, </a:t>
            </a:r>
            <a:r>
              <a:rPr lang="en-US" dirty="0" err="1"/>
              <a:t>atau</a:t>
            </a:r>
            <a:r>
              <a:rPr lang="en-US" dirty="0"/>
              <a:t> </a:t>
            </a:r>
            <a:r>
              <a:rPr lang="en-US" dirty="0" err="1"/>
              <a:t>dengan</a:t>
            </a:r>
            <a:r>
              <a:rPr lang="en-US" dirty="0"/>
              <a:t> </a:t>
            </a:r>
            <a:r>
              <a:rPr lang="en-US" dirty="0" err="1"/>
              <a:t>cara</a:t>
            </a:r>
            <a:r>
              <a:rPr lang="en-US" dirty="0"/>
              <a:t> lain? </a:t>
            </a:r>
            <a:r>
              <a:rPr lang="en-US" dirty="0" err="1"/>
              <a:t>Jangan</a:t>
            </a:r>
            <a:r>
              <a:rPr lang="en-US" dirty="0"/>
              <a:t> </a:t>
            </a:r>
            <a:r>
              <a:rPr lang="en-US" dirty="0" err="1"/>
              <a:t>lupa</a:t>
            </a:r>
            <a:r>
              <a:rPr lang="en-US" dirty="0"/>
              <a:t> </a:t>
            </a:r>
            <a:r>
              <a:rPr lang="en-US" dirty="0" err="1"/>
              <a:t>untuk</a:t>
            </a:r>
            <a:r>
              <a:rPr lang="en-US" dirty="0"/>
              <a:t> </a:t>
            </a:r>
            <a:r>
              <a:rPr lang="en-US" dirty="0" err="1"/>
              <a:t>fokus</a:t>
            </a:r>
            <a:r>
              <a:rPr lang="en-US" dirty="0"/>
              <a:t> </a:t>
            </a:r>
            <a:r>
              <a:rPr lang="en-US" dirty="0" err="1"/>
              <a:t>pada</a:t>
            </a:r>
            <a:r>
              <a:rPr lang="en-US" dirty="0"/>
              <a:t> volume, </a:t>
            </a:r>
            <a:r>
              <a:rPr lang="en-US" i="1" dirty="0"/>
              <a:t>cost</a:t>
            </a:r>
            <a:r>
              <a:rPr lang="en-US" dirty="0"/>
              <a:t>, </a:t>
            </a:r>
            <a:r>
              <a:rPr lang="en-US" dirty="0" err="1"/>
              <a:t>dan</a:t>
            </a:r>
            <a:r>
              <a:rPr lang="en-US" dirty="0"/>
              <a:t> </a:t>
            </a:r>
            <a:r>
              <a:rPr lang="en-US" dirty="0" err="1"/>
              <a:t>konversi</a:t>
            </a:r>
            <a:r>
              <a:rPr lang="en-US" dirty="0"/>
              <a:t> yang </a:t>
            </a:r>
            <a:r>
              <a:rPr lang="en-US" dirty="0" err="1"/>
              <a:t>bisa</a:t>
            </a:r>
            <a:r>
              <a:rPr lang="en-US" dirty="0"/>
              <a:t> </a:t>
            </a:r>
            <a:r>
              <a:rPr lang="en-US" dirty="0" err="1"/>
              <a:t>kamu</a:t>
            </a:r>
            <a:r>
              <a:rPr lang="en-US" dirty="0"/>
              <a:t> </a:t>
            </a:r>
            <a:r>
              <a:rPr lang="en-US" dirty="0" err="1"/>
              <a:t>hasilkan</a:t>
            </a:r>
            <a:r>
              <a:rPr lang="en-US" dirty="0"/>
              <a:t>.</a:t>
            </a:r>
          </a:p>
        </p:txBody>
      </p:sp>
      <p:sp>
        <p:nvSpPr>
          <p:cNvPr id="4" name="Rectangle 3"/>
          <p:cNvSpPr/>
          <p:nvPr/>
        </p:nvSpPr>
        <p:spPr>
          <a:xfrm>
            <a:off x="1451578" y="3293239"/>
            <a:ext cx="9813321" cy="1754326"/>
          </a:xfrm>
          <a:prstGeom prst="rect">
            <a:avLst/>
          </a:prstGeom>
        </p:spPr>
        <p:txBody>
          <a:bodyPr wrap="square">
            <a:spAutoFit/>
          </a:bodyPr>
          <a:lstStyle/>
          <a:p>
            <a:r>
              <a:rPr lang="en-US" dirty="0"/>
              <a:t>What have you done so far to capture new users and how will this evolve over time? What is you model for growth? Sticky, viral or paid? If it’s paid, how much does it cost you to get a new user/buyer? If it's sticky, what is your churn/retention rates and how have they evolved over time? If it’s viral, what are your KPI’s, viral coefficient, </a:t>
            </a:r>
            <a:r>
              <a:rPr lang="en-US" dirty="0" err="1"/>
              <a:t>etc</a:t>
            </a:r>
            <a:r>
              <a:rPr lang="en-US" dirty="0"/>
              <a:t>? What marketing channels will you use? How will you apply this model when you enter into new markets? Having a poor acquisition model is where many startups fail so knowing your market strategy inside and out is crucial when meeting with </a:t>
            </a:r>
            <a:r>
              <a:rPr lang="en-US" dirty="0" smtClean="0"/>
              <a:t>investors</a:t>
            </a:r>
            <a:endParaRPr lang="en-US" dirty="0"/>
          </a:p>
        </p:txBody>
      </p:sp>
    </p:spTree>
    <p:extLst>
      <p:ext uri="{BB962C8B-B14F-4D97-AF65-F5344CB8AC3E}">
        <p14:creationId xmlns:p14="http://schemas.microsoft.com/office/powerpoint/2010/main" val="350514886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18</TotalTime>
  <Words>912</Words>
  <Application>Microsoft Office PowerPoint</Application>
  <PresentationFormat>Widescreen</PresentationFormat>
  <Paragraphs>33</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Gill Sans MT</vt:lpstr>
      <vt:lpstr>Gallery</vt:lpstr>
      <vt:lpstr>10 SLIDE PRESENTASI UNTUK STARTUP PITCH</vt:lpstr>
      <vt:lpstr>1. Elevator Pitch</vt:lpstr>
      <vt:lpstr>2. The PROBLEM</vt:lpstr>
      <vt:lpstr>3. The SOLUTION </vt:lpstr>
      <vt:lpstr>4. Market Size</vt:lpstr>
      <vt:lpstr>5. Business Model </vt:lpstr>
      <vt:lpstr>6. Proprietary Tech / TRACTION/PROJECTIONS</vt:lpstr>
      <vt:lpstr>7. Competition</vt:lpstr>
      <vt:lpstr>8. Marketing Plan </vt:lpstr>
      <vt:lpstr>9. Team </vt:lpstr>
      <vt:lpstr>10. Money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SLIDE PRESENTASI UNTUK STARTUP PITCH</dc:title>
  <dc:creator>Pulung Nurtantio</dc:creator>
  <cp:lastModifiedBy>Pulung Nurtantio</cp:lastModifiedBy>
  <cp:revision>3</cp:revision>
  <dcterms:created xsi:type="dcterms:W3CDTF">2017-09-27T02:00:41Z</dcterms:created>
  <dcterms:modified xsi:type="dcterms:W3CDTF">2017-09-27T02:29:58Z</dcterms:modified>
</cp:coreProperties>
</file>