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>
        <p:scale>
          <a:sx n="76" d="100"/>
          <a:sy n="76" d="100"/>
        </p:scale>
        <p:origin x="-111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6A04-B4CB-445A-9CA8-3C830133AC17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3165-2E49-4C36-87A3-EB9F1B7A3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 descr="udinus4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udinus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21105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 descr="7964daa4b5521645061c25dd16a56b86_ketua-yayasan-panti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724400" cy="20574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6A04-B4CB-445A-9CA8-3C830133AC17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3165-2E49-4C36-87A3-EB9F1B7A3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6A04-B4CB-445A-9CA8-3C830133AC17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3165-2E49-4C36-87A3-EB9F1B7A3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6A04-B4CB-445A-9CA8-3C830133AC17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3165-2E49-4C36-87A3-EB9F1B7A3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6A04-B4CB-445A-9CA8-3C830133AC17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3165-2E49-4C36-87A3-EB9F1B7A3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6A04-B4CB-445A-9CA8-3C830133AC17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3165-2E49-4C36-87A3-EB9F1B7A3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6A04-B4CB-445A-9CA8-3C830133AC17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3165-2E49-4C36-87A3-EB9F1B7A3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6A04-B4CB-445A-9CA8-3C830133AC17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3165-2E49-4C36-87A3-EB9F1B7A3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6A04-B4CB-445A-9CA8-3C830133AC17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3165-2E49-4C36-87A3-EB9F1B7A3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6A04-B4CB-445A-9CA8-3C830133AC17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3165-2E49-4C36-87A3-EB9F1B7A3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6A04-B4CB-445A-9CA8-3C830133AC17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3165-2E49-4C36-87A3-EB9F1B7A3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6A04-B4CB-445A-9CA8-3C830133AC17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3165-2E49-4C36-87A3-EB9F1B7A3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36A04-B4CB-445A-9CA8-3C830133AC17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33165-2E49-4C36-87A3-EB9F1B7A3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Cover1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9600" y="2438400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‘’</a:t>
            </a:r>
            <a:r>
              <a:rPr lang="en-A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Mudahnya</a:t>
            </a:r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A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Menulis</a:t>
            </a:r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’’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UMUM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38400" y="2667000"/>
            <a:ext cx="6248400" cy="3657600"/>
          </a:xfrm>
        </p:spPr>
        <p:txBody>
          <a:bodyPr/>
          <a:lstStyle/>
          <a:p>
            <a:pPr>
              <a:buNone/>
            </a:pPr>
            <a:r>
              <a:rPr lang="id-I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Mengenali karakter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id-I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Mempelajari rubrik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id-I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Panjang pendek tulisan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id-I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Apakah memerlukan foto atau grafis?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d-I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KHUSUS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67000" y="2590800"/>
            <a:ext cx="6019800" cy="381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Topik aktual (momen tepat) atau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id-I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awet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id-I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Menggunakan kalimat aktif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id-I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Kalimat efektif (tidak mengulang-ulang)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id-I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Jelaskan singkatan/ hal yang bersifat teknis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MENJARING IDE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67000" y="2438400"/>
            <a:ext cx="6019800" cy="3886200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01 	</a:t>
            </a:r>
            <a:r>
              <a:rPr lang="id-I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Ide </a:t>
            </a:r>
            <a:r>
              <a:rPr lang="id-I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bisa diperoleh dari mana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id-I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saja</a:t>
            </a:r>
            <a:r>
              <a:rPr lang="id-I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id-I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Semisal </a:t>
            </a:r>
            <a:r>
              <a:rPr lang="id-I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tatkala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id-I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menonton </a:t>
            </a:r>
            <a:r>
              <a:rPr lang="id-I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televisi,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b</a:t>
            </a:r>
            <a:r>
              <a:rPr lang="id-I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erangkat/ pulang </a:t>
            </a:r>
            <a:r>
              <a:rPr lang="en-A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kuliah</a:t>
            </a:r>
            <a:r>
              <a:rPr lang="id-I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id-I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menunggu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id-I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antrean</a:t>
            </a:r>
            <a:r>
              <a:rPr lang="id-I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dan 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id-I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sebagainya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02. 	</a:t>
            </a:r>
            <a:r>
              <a:rPr lang="id-I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Menyimpan </a:t>
            </a:r>
            <a:r>
              <a:rPr lang="id-I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ide, berikut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id-I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‘</a:t>
            </a:r>
            <a:r>
              <a:rPr lang="id-I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’item’’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id-I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pembahasan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id-I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03</a:t>
            </a:r>
            <a:r>
              <a:rPr lang="id-I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id-I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Kerangka </a:t>
            </a:r>
            <a:r>
              <a:rPr lang="id-I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tulisan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OPINI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38400" y="2819400"/>
            <a:ext cx="6248400" cy="3306763"/>
          </a:xfrm>
        </p:spPr>
        <p:txBody>
          <a:bodyPr/>
          <a:lstStyle/>
          <a:p>
            <a:pPr>
              <a:buNone/>
            </a:pPr>
            <a:r>
              <a:rPr lang="id-I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a. Pendahuluan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id-I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b. Pembahasan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id-I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c. Penutup/ kesimpulan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52600" y="2514600"/>
            <a:ext cx="6934200" cy="3962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d-ID" sz="3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Terima kasih dan selamat mencoba</a:t>
            </a:r>
            <a:endParaRPr lang="en-US" sz="39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buNone/>
            </a:pP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79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‘’Mudahnya Menulis’’ </vt:lpstr>
      <vt:lpstr>UMUM</vt:lpstr>
      <vt:lpstr>KHUSUS</vt:lpstr>
      <vt:lpstr>MENJARING IDE </vt:lpstr>
      <vt:lpstr>OPINI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prio</dc:creator>
  <cp:lastModifiedBy>HP PAV 13</cp:lastModifiedBy>
  <cp:revision>16</cp:revision>
  <dcterms:created xsi:type="dcterms:W3CDTF">2014-06-23T08:39:08Z</dcterms:created>
  <dcterms:modified xsi:type="dcterms:W3CDTF">2017-06-12T06:41:36Z</dcterms:modified>
</cp:coreProperties>
</file>