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4315562117235345E-2"/>
                  <c:y val="-1.7244567402047724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7.2756999125109393E-3"/>
                  <c:y val="-1.4251259133148898E-3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VISUAL (Apa yang kita lihat)</c:v>
                </c:pt>
                <c:pt idx="1">
                  <c:v>VERBAL (Kata-kata)</c:v>
                </c:pt>
                <c:pt idx="2">
                  <c:v>VOKAL (Nada Suara)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55</c:v>
                </c:pt>
                <c:pt idx="1">
                  <c:v>7</c:v>
                </c:pt>
                <c:pt idx="2">
                  <c:v>38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2991A-A252-4A52-91B5-EC2F380851F0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A46F3-B776-471B-A77B-B2ADF0486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A46F3-B776-471B-A77B-B2ADF04863F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B88B-E4DE-48B3-B72E-4A50660DACDD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A545-82F7-46B3-9AC0-81FF62D5C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7B88B-E4DE-48B3-B72E-4A50660DACDD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A545-82F7-46B3-9AC0-81FF62D5C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MENYAMPAIKAN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81100"/>
          <a:ext cx="914400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pointer, </a:t>
            </a:r>
            <a:r>
              <a:rPr lang="en-US" dirty="0" err="1" smtClean="0"/>
              <a:t>pulpen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terpengaruh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… </a:t>
            </a:r>
            <a:r>
              <a:rPr lang="en-US" dirty="0" err="1" smtClean="0"/>
              <a:t>aa</a:t>
            </a:r>
            <a:r>
              <a:rPr lang="en-US" dirty="0" smtClean="0"/>
              <a:t>… hmm…</a:t>
            </a:r>
          </a:p>
          <a:p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perabot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sekeliling</a:t>
            </a:r>
            <a:endParaRPr lang="en-US" dirty="0" smtClean="0"/>
          </a:p>
          <a:p>
            <a:r>
              <a:rPr lang="en-US" dirty="0" err="1" smtClean="0"/>
              <a:t>Waspada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yang </a:t>
            </a:r>
            <a:r>
              <a:rPr lang="en-US" dirty="0" err="1" smtClean="0"/>
              <a:t>tegang</a:t>
            </a:r>
            <a:r>
              <a:rPr lang="en-US" dirty="0" smtClean="0"/>
              <a:t> &amp; </a:t>
            </a:r>
            <a:r>
              <a:rPr lang="en-US" dirty="0" err="1" smtClean="0"/>
              <a:t>tertutup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khawatir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yang </a:t>
            </a:r>
            <a:r>
              <a:rPr lang="en-US" dirty="0" err="1" smtClean="0"/>
              <a:t>bolak-balik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Periksa</a:t>
            </a:r>
            <a:r>
              <a:rPr lang="en-US" dirty="0" smtClean="0"/>
              <a:t> PENAMPILAN </a:t>
            </a:r>
            <a:r>
              <a:rPr lang="en-US" dirty="0" err="1" smtClean="0"/>
              <a:t>sebelum</a:t>
            </a:r>
            <a:r>
              <a:rPr lang="en-US" dirty="0" smtClean="0"/>
              <a:t> TAMPIL!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, </a:t>
            </a:r>
            <a:r>
              <a:rPr lang="en-US" dirty="0" err="1" smtClean="0"/>
              <a:t>PeDe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BERPAKAIAN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yang </a:t>
            </a:r>
            <a:r>
              <a:rPr lang="en-US" dirty="0" err="1" smtClean="0"/>
              <a:t>serba</a:t>
            </a:r>
            <a:r>
              <a:rPr lang="en-US" dirty="0" smtClean="0"/>
              <a:t> </a:t>
            </a:r>
            <a:r>
              <a:rPr lang="en-US" dirty="0" err="1" smtClean="0"/>
              <a:t>hitam</a:t>
            </a:r>
            <a:r>
              <a:rPr lang="en-US" dirty="0" smtClean="0"/>
              <a:t>, </a:t>
            </a:r>
            <a:r>
              <a:rPr lang="en-US" dirty="0" err="1" smtClean="0"/>
              <a:t>putih</a:t>
            </a:r>
            <a:r>
              <a:rPr lang="en-US" dirty="0" smtClean="0"/>
              <a:t>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warna-warni</a:t>
            </a:r>
            <a:r>
              <a:rPr lang="en-US" dirty="0" smtClean="0"/>
              <a:t> </a:t>
            </a:r>
            <a:r>
              <a:rPr lang="en-US" dirty="0" err="1" smtClean="0"/>
              <a:t>kontras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Berpakaian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Berpakaian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berpakaian</a:t>
            </a:r>
            <a:r>
              <a:rPr lang="en-US" dirty="0" smtClean="0"/>
              <a:t> 1 level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endParaRPr lang="en-US" dirty="0" smtClean="0"/>
          </a:p>
          <a:p>
            <a:r>
              <a:rPr lang="en-US" dirty="0" err="1" smtClean="0"/>
              <a:t>Cek</a:t>
            </a:r>
            <a:r>
              <a:rPr lang="en-US" dirty="0" smtClean="0"/>
              <a:t> &amp; </a:t>
            </a:r>
            <a:r>
              <a:rPr lang="en-US" dirty="0" err="1" smtClean="0"/>
              <a:t>ricek</a:t>
            </a:r>
            <a:r>
              <a:rPr lang="en-US" dirty="0" smtClean="0"/>
              <a:t> </a:t>
            </a:r>
            <a:r>
              <a:rPr lang="en-US" dirty="0" err="1" smtClean="0"/>
              <a:t>ritsliting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kancing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panggung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MERCUSUAR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Sapu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2-3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memberikan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impresi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audiens</a:t>
            </a:r>
            <a:r>
              <a:rPr lang="en-US" smtClean="0">
                <a:sym typeface="Wingdings" pitchFamily="2" charset="2"/>
              </a:rPr>
              <a:t>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PERSIAPAN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&amp; </a:t>
            </a:r>
            <a:r>
              <a:rPr lang="en-US" dirty="0" err="1" smtClean="0"/>
              <a:t>wajah</a:t>
            </a:r>
            <a:endParaRPr lang="en-US" dirty="0" smtClean="0"/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training,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Dengarkan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pPr lvl="1"/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pPr lvl="1"/>
            <a:r>
              <a:rPr lang="en-US" dirty="0" err="1" smtClean="0"/>
              <a:t>Ulangi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sesering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training </a:t>
            </a:r>
            <a:r>
              <a:rPr lang="en-US" dirty="0" err="1" smtClean="0"/>
              <a:t>berlangsung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/</a:t>
            </a:r>
            <a:r>
              <a:rPr lang="en-US" dirty="0" err="1" smtClean="0"/>
              <a:t>spesial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Tonjolkan</a:t>
            </a:r>
            <a:r>
              <a:rPr lang="en-US" dirty="0" smtClean="0"/>
              <a:t> </a:t>
            </a:r>
            <a:r>
              <a:rPr lang="en-US" dirty="0" err="1" smtClean="0"/>
              <a:t>keunikan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/</a:t>
            </a:r>
            <a:r>
              <a:rPr lang="en-US" dirty="0" err="1" smtClean="0"/>
              <a:t>spesial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lvl="1"/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keunikan</a:t>
            </a:r>
            <a:r>
              <a:rPr lang="en-US" dirty="0" smtClean="0"/>
              <a:t> </a:t>
            </a:r>
            <a:r>
              <a:rPr lang="en-US" dirty="0" err="1" smtClean="0"/>
              <a:t>fisiknya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33600" y="190500"/>
            <a:ext cx="4953000" cy="17526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1910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dalam</a:t>
            </a:r>
            <a:r>
              <a:rPr lang="en-US" dirty="0" smtClean="0"/>
              <a:t>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00300"/>
            <a:ext cx="6400800" cy="14605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Lebih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mudah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berkomunikasi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dengan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peserta</a:t>
            </a:r>
            <a:r>
              <a:rPr lang="en-US" dirty="0" smtClean="0">
                <a:solidFill>
                  <a:srgbClr val="C00000"/>
                </a:solidFill>
              </a:rPr>
              <a:t> training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ketika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momen-momen</a:t>
            </a:r>
            <a:r>
              <a:rPr lang="en-US" dirty="0" smtClean="0">
                <a:solidFill>
                  <a:srgbClr val="C00000"/>
                </a:solidFill>
              </a:rPr>
              <a:t> lain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4762500"/>
            <a:ext cx="4778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dekat</a:t>
            </a:r>
            <a:r>
              <a:rPr lang="en-US" sz="3600" dirty="0" smtClean="0"/>
              <a:t>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yakin</a:t>
            </a:r>
            <a:r>
              <a:rPr lang="en-US" sz="3600" dirty="0" smtClean="0"/>
              <a:t>…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BREAKER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kebekuan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Trainer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training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icebreaking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kebekuan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ICE BREAKING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training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orang‐orang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berbeda</a:t>
            </a:r>
            <a:endParaRPr lang="en-US" dirty="0"/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/>
              <a:t>awal</a:t>
            </a:r>
            <a:r>
              <a:rPr lang="en-US" dirty="0"/>
              <a:t> training,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smtClean="0"/>
              <a:t>trainer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trainingnya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fi-FI" dirty="0" smtClean="0"/>
              <a:t>mereka</a:t>
            </a:r>
            <a:r>
              <a:rPr lang="fi-FI" dirty="0"/>
              <a:t>, seperti SMS/telpon, suasana ruangan, pekerjaan,dll,</a:t>
            </a:r>
          </a:p>
          <a:p>
            <a:r>
              <a:rPr lang="nn-NO" dirty="0" smtClean="0"/>
              <a:t>Kegiatan </a:t>
            </a:r>
            <a:r>
              <a:rPr lang="nn-NO" i="1" dirty="0"/>
              <a:t>icebreaking akan membuat peserta merasa diajak </a:t>
            </a:r>
            <a:r>
              <a:rPr lang="nn-NO" i="1" dirty="0" smtClean="0"/>
              <a:t>oleh </a:t>
            </a:r>
            <a:r>
              <a:rPr lang="en-US" dirty="0" smtClean="0"/>
              <a:t>trainer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jembatan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training.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rileks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training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Syarat</a:t>
            </a:r>
            <a:r>
              <a:rPr lang="en-US" dirty="0" smtClean="0"/>
              <a:t> ICEBREAKERS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038600"/>
          </a:xfrm>
        </p:spPr>
        <p:txBody>
          <a:bodyPr>
            <a:normAutofit fontScale="85000" lnSpcReduction="20000"/>
          </a:bodyPr>
          <a:lstStyle/>
          <a:p>
            <a:r>
              <a:rPr lang="pt-BR" dirty="0">
                <a:solidFill>
                  <a:srgbClr val="C00000"/>
                </a:solidFill>
              </a:rPr>
              <a:t>Mudah:</a:t>
            </a:r>
            <a:r>
              <a:rPr lang="pt-BR" dirty="0"/>
              <a:t> Bekerja pada setiap tipe orang</a:t>
            </a:r>
          </a:p>
          <a:p>
            <a:r>
              <a:rPr lang="sv-SE" dirty="0" smtClean="0">
                <a:solidFill>
                  <a:srgbClr val="C00000"/>
                </a:solidFill>
              </a:rPr>
              <a:t>Memikat</a:t>
            </a:r>
            <a:r>
              <a:rPr lang="sv-SE" dirty="0">
                <a:solidFill>
                  <a:srgbClr val="C00000"/>
                </a:solidFill>
              </a:rPr>
              <a:t>: </a:t>
            </a:r>
            <a:r>
              <a:rPr lang="sv-SE" dirty="0"/>
              <a:t>Trainer jadi pusat perhatian dan nyaman</a:t>
            </a:r>
          </a:p>
          <a:p>
            <a:r>
              <a:rPr lang="sv-SE" dirty="0" smtClean="0">
                <a:solidFill>
                  <a:srgbClr val="C00000"/>
                </a:solidFill>
              </a:rPr>
              <a:t>Jembatan</a:t>
            </a:r>
            <a:r>
              <a:rPr lang="sv-SE" dirty="0">
                <a:solidFill>
                  <a:srgbClr val="C00000"/>
                </a:solidFill>
              </a:rPr>
              <a:t>: </a:t>
            </a:r>
            <a:r>
              <a:rPr lang="sv-SE" dirty="0"/>
              <a:t>Penghubung dengan materi (</a:t>
            </a:r>
            <a:r>
              <a:rPr lang="sv-SE" dirty="0" smtClean="0"/>
              <a:t>bila </a:t>
            </a:r>
            <a:r>
              <a:rPr lang="en-US" dirty="0" err="1" smtClean="0"/>
              <a:t>memungkinkan</a:t>
            </a:r>
            <a:r>
              <a:rPr lang="en-US" dirty="0"/>
              <a:t>)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Unik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endParaRPr lang="en-US" dirty="0"/>
          </a:p>
          <a:p>
            <a:r>
              <a:rPr lang="en-US" dirty="0" err="1" smtClean="0">
                <a:solidFill>
                  <a:srgbClr val="C00000"/>
                </a:solidFill>
              </a:rPr>
              <a:t>Atraktif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, </a:t>
            </a:r>
            <a:r>
              <a:rPr lang="en-US" dirty="0" err="1"/>
              <a:t>obrolan</a:t>
            </a:r>
            <a:r>
              <a:rPr lang="en-US" dirty="0"/>
              <a:t>, </a:t>
            </a:r>
            <a:r>
              <a:rPr lang="en-US" dirty="0" err="1"/>
              <a:t>ekspresi</a:t>
            </a:r>
            <a:endParaRPr lang="en-US" dirty="0"/>
          </a:p>
          <a:p>
            <a:r>
              <a:rPr lang="en-US" dirty="0" err="1" smtClean="0">
                <a:solidFill>
                  <a:srgbClr val="C00000"/>
                </a:solidFill>
              </a:rPr>
              <a:t>Optimis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Hal yang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mengancam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/>
              <a:t>peserta</a:t>
            </a:r>
            <a:endParaRPr lang="en-US" dirty="0"/>
          </a:p>
          <a:p>
            <a:r>
              <a:rPr lang="en-US" dirty="0" err="1" smtClean="0">
                <a:solidFill>
                  <a:srgbClr val="C00000"/>
                </a:solidFill>
              </a:rPr>
              <a:t>Sederhana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dilakukan</a:t>
            </a:r>
            <a:endParaRPr lang="en-US" dirty="0"/>
          </a:p>
          <a:p>
            <a:r>
              <a:rPr lang="fi-FI" dirty="0" smtClean="0">
                <a:solidFill>
                  <a:srgbClr val="C00000"/>
                </a:solidFill>
              </a:rPr>
              <a:t>Pendek</a:t>
            </a:r>
            <a:r>
              <a:rPr lang="fi-FI" dirty="0">
                <a:solidFill>
                  <a:srgbClr val="C00000"/>
                </a:solidFill>
              </a:rPr>
              <a:t>: </a:t>
            </a:r>
            <a:r>
              <a:rPr lang="fi-FI" dirty="0"/>
              <a:t>Alokasi waktu sekitar 5‐10 menit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 ICEBREAKING 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ENTHUSIASM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Semangat</a:t>
            </a:r>
            <a:r>
              <a:rPr lang="en-US" dirty="0" smtClean="0"/>
              <a:t> BESAARRRRR)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Trainer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agar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tertular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, </a:t>
            </a:r>
            <a:r>
              <a:rPr lang="en-US" dirty="0" err="1" smtClean="0"/>
              <a:t>alis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enthusiasm</a:t>
            </a:r>
          </a:p>
          <a:p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terdengar</a:t>
            </a:r>
            <a:r>
              <a:rPr lang="en-US" dirty="0" smtClean="0"/>
              <a:t> </a:t>
            </a:r>
            <a:r>
              <a:rPr lang="en-US" dirty="0" err="1" smtClean="0"/>
              <a:t>memikat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meyakinkan</a:t>
            </a:r>
            <a:endParaRPr lang="en-US" dirty="0" smtClean="0"/>
          </a:p>
          <a:p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kebosanan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training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anekdot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GUNAKAN SUARAMU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PROJECTION</a:t>
            </a:r>
            <a:r>
              <a:rPr lang="en-US" dirty="0" smtClean="0"/>
              <a:t>: </a:t>
            </a:r>
            <a:r>
              <a:rPr lang="en-US" dirty="0" err="1" smtClean="0"/>
              <a:t>Perkeras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usahakan</a:t>
            </a:r>
            <a:r>
              <a:rPr lang="en-US" dirty="0" smtClean="0"/>
              <a:t> </a:t>
            </a:r>
            <a:r>
              <a:rPr lang="en-US" dirty="0" err="1" smtClean="0"/>
              <a:t>memantul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ARTICULATION</a:t>
            </a:r>
            <a:r>
              <a:rPr lang="en-US" dirty="0" smtClean="0"/>
              <a:t>: </a:t>
            </a:r>
            <a:r>
              <a:rPr lang="en-US" dirty="0" err="1" smtClean="0"/>
              <a:t>Jangan</a:t>
            </a:r>
            <a:r>
              <a:rPr lang="en-US" dirty="0" smtClean="0"/>
              <a:t> “</a:t>
            </a:r>
            <a:r>
              <a:rPr lang="en-US" dirty="0" err="1" smtClean="0"/>
              <a:t>kumur-kumur</a:t>
            </a:r>
            <a:r>
              <a:rPr lang="en-US" dirty="0" smtClean="0"/>
              <a:t>”, </a:t>
            </a:r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… </a:t>
            </a:r>
            <a:r>
              <a:rPr lang="en-US" dirty="0" err="1" smtClean="0"/>
              <a:t>aa</a:t>
            </a:r>
            <a:r>
              <a:rPr lang="en-US" dirty="0" smtClean="0"/>
              <a:t>… hmmm…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MODULATION</a:t>
            </a:r>
            <a:r>
              <a:rPr lang="en-US" dirty="0" smtClean="0"/>
              <a:t>: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terdengar</a:t>
            </a:r>
            <a:r>
              <a:rPr lang="en-US" dirty="0" smtClean="0"/>
              <a:t> </a:t>
            </a:r>
            <a:r>
              <a:rPr lang="en-US" dirty="0" err="1" smtClean="0"/>
              <a:t>PeDe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Dramatis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PRONOUNCIATION</a:t>
            </a:r>
            <a:r>
              <a:rPr lang="en-US" dirty="0" smtClean="0"/>
              <a:t>: 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aksen</a:t>
            </a:r>
            <a:r>
              <a:rPr lang="en-US" dirty="0" smtClean="0"/>
              <a:t>,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susah</a:t>
            </a:r>
            <a:r>
              <a:rPr lang="en-US" dirty="0" smtClean="0"/>
              <a:t>,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ENUNCIATION</a:t>
            </a:r>
            <a:r>
              <a:rPr lang="en-US" dirty="0" smtClean="0"/>
              <a:t>: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REPETITION</a:t>
            </a:r>
            <a:r>
              <a:rPr lang="en-US" dirty="0" smtClean="0"/>
              <a:t>: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SPEED</a:t>
            </a:r>
            <a:r>
              <a:rPr lang="en-US" dirty="0" smtClean="0"/>
              <a:t>: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, </a:t>
            </a:r>
            <a:r>
              <a:rPr lang="en-US" dirty="0" err="1" smtClean="0"/>
              <a:t>dramatisasi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545</Words>
  <Application>Microsoft Office PowerPoint</Application>
  <PresentationFormat>On-screen Show (16:10)</PresentationFormat>
  <Paragraphs>67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MENYAMPAIKAN TRAINING</vt:lpstr>
      <vt:lpstr>PERSIAPAN TRAINING</vt:lpstr>
      <vt:lpstr>Menyebut nama  dalam training</vt:lpstr>
      <vt:lpstr>ICE BREAKER</vt:lpstr>
      <vt:lpstr>Kenapa perlu ICE BREAKING</vt:lpstr>
      <vt:lpstr>Syarat ICEBREAKERS</vt:lpstr>
      <vt:lpstr>Coba buat  ICEBREAKING !</vt:lpstr>
      <vt:lpstr>ENTHUSIASM (Semangat BESAARRRRR)</vt:lpstr>
      <vt:lpstr>GUNAKAN SUARAMU !</vt:lpstr>
      <vt:lpstr>Kita tidak bisa tidak berkomunikasi</vt:lpstr>
      <vt:lpstr>Menjadi Seorang Trainer</vt:lpstr>
      <vt:lpstr>TIPS BERPAKAIAN</vt:lpstr>
      <vt:lpstr>TEKNIK MERCUSUAR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MENYAMPAIKAN TRAINING</dc:title>
  <dc:creator>user</dc:creator>
  <cp:lastModifiedBy>user</cp:lastModifiedBy>
  <cp:revision>1</cp:revision>
  <dcterms:created xsi:type="dcterms:W3CDTF">2014-05-13T02:23:43Z</dcterms:created>
  <dcterms:modified xsi:type="dcterms:W3CDTF">2014-06-13T12:49:51Z</dcterms:modified>
</cp:coreProperties>
</file>