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D99B1F3-E7E1-42D9-AE2C-808FEBA676DC}" type="datetimeFigureOut">
              <a:rPr lang="id-ID" smtClean="0"/>
              <a:t>25/12/2015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B728552-D606-4828-AD82-B396A5021418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9B1F3-E7E1-42D9-AE2C-808FEBA676DC}" type="datetimeFigureOut">
              <a:rPr lang="id-ID" smtClean="0"/>
              <a:t>25/12/2015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8552-D606-4828-AD82-B396A502141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9B1F3-E7E1-42D9-AE2C-808FEBA676DC}" type="datetimeFigureOut">
              <a:rPr lang="id-ID" smtClean="0"/>
              <a:t>25/12/2015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8552-D606-4828-AD82-B396A502141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D99B1F3-E7E1-42D9-AE2C-808FEBA676DC}" type="datetimeFigureOut">
              <a:rPr lang="id-ID" smtClean="0"/>
              <a:t>25/12/2015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728552-D606-4828-AD82-B396A5021418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99B1F3-E7E1-42D9-AE2C-808FEBA676DC}" type="datetimeFigureOut">
              <a:rPr lang="id-ID" smtClean="0"/>
              <a:t>25/12/2015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B728552-D606-4828-AD82-B396A5021418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9B1F3-E7E1-42D9-AE2C-808FEBA676DC}" type="datetimeFigureOut">
              <a:rPr lang="id-ID" smtClean="0"/>
              <a:t>25/12/2015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8552-D606-4828-AD82-B396A5021418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9B1F3-E7E1-42D9-AE2C-808FEBA676DC}" type="datetimeFigureOut">
              <a:rPr lang="id-ID" smtClean="0"/>
              <a:t>25/12/2015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8552-D606-4828-AD82-B396A5021418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D99B1F3-E7E1-42D9-AE2C-808FEBA676DC}" type="datetimeFigureOut">
              <a:rPr lang="id-ID" smtClean="0"/>
              <a:t>25/12/2015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728552-D606-4828-AD82-B396A5021418}" type="slidenum">
              <a:rPr lang="id-ID" smtClean="0"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9B1F3-E7E1-42D9-AE2C-808FEBA676DC}" type="datetimeFigureOut">
              <a:rPr lang="id-ID" smtClean="0"/>
              <a:t>25/12/2015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8552-D606-4828-AD82-B396A502141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D99B1F3-E7E1-42D9-AE2C-808FEBA676DC}" type="datetimeFigureOut">
              <a:rPr lang="id-ID" smtClean="0"/>
              <a:t>25/12/2015</a:t>
            </a:fld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728552-D606-4828-AD82-B396A5021418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D99B1F3-E7E1-42D9-AE2C-808FEBA676DC}" type="datetimeFigureOut">
              <a:rPr lang="id-ID" smtClean="0"/>
              <a:t>25/12/2015</a:t>
            </a:fld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728552-D606-4828-AD82-B396A5021418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D99B1F3-E7E1-42D9-AE2C-808FEBA676DC}" type="datetimeFigureOut">
              <a:rPr lang="id-ID" smtClean="0"/>
              <a:t>25/12/2015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B728552-D606-4828-AD82-B396A5021418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MANAJEMEN BENCANA &amp; PENANGGULANGANNYA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407703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1" y="642918"/>
            <a:ext cx="8330635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7" y="285728"/>
            <a:ext cx="8286809" cy="5483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842726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3" y="500042"/>
            <a:ext cx="7929617" cy="4714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467600" cy="1143000"/>
          </a:xfrm>
        </p:spPr>
        <p:txBody>
          <a:bodyPr/>
          <a:lstStyle/>
          <a:p>
            <a:r>
              <a:rPr lang="id-ID" dirty="0" smtClean="0"/>
              <a:t>PENANGGULANGAN BENCANA BERDASARKAN KEARIFAN LOKAL</a:t>
            </a:r>
            <a:endParaRPr lang="id-ID" dirty="0"/>
          </a:p>
        </p:txBody>
      </p:sp>
      <p:pic>
        <p:nvPicPr>
          <p:cNvPr id="14339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19" y="1285861"/>
            <a:ext cx="7889703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78403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8858279" cy="3978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929066"/>
            <a:ext cx="8358246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8786842" cy="6342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285728"/>
            <a:ext cx="9017310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l"/>
            <a:r>
              <a:rPr lang="id-ID" dirty="0" smtClean="0"/>
              <a:t>Contoh :</a:t>
            </a:r>
            <a:endParaRPr lang="id-ID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145612" y="928670"/>
            <a:ext cx="848531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560406"/>
          </a:xfrm>
        </p:spPr>
        <p:txBody>
          <a:bodyPr>
            <a:normAutofit/>
          </a:bodyPr>
          <a:lstStyle/>
          <a:p>
            <a:r>
              <a:rPr lang="id-ID" sz="2400" dirty="0" smtClean="0"/>
              <a:t>KEBIJAKAN PENANGGULANGAN BENCANA</a:t>
            </a:r>
            <a:endParaRPr lang="id-ID" sz="24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831316"/>
            <a:ext cx="7429551" cy="5830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" y="642919"/>
            <a:ext cx="8534401" cy="5000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" y="357166"/>
            <a:ext cx="8715405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318</TotalTime>
  <Words>14</Words>
  <Application>Microsoft Office PowerPoint</Application>
  <PresentationFormat>On-screen Show (4:3)</PresentationFormat>
  <Paragraphs>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MANAJEMEN BENCANA &amp; PENANGGULANGANNYA</vt:lpstr>
      <vt:lpstr>Slide 2</vt:lpstr>
      <vt:lpstr>Slide 3</vt:lpstr>
      <vt:lpstr>Slide 4</vt:lpstr>
      <vt:lpstr>Slide 5</vt:lpstr>
      <vt:lpstr>Contoh :</vt:lpstr>
      <vt:lpstr>KEBIJAKAN PENANGGULANGAN BENCANA</vt:lpstr>
      <vt:lpstr>Slide 8</vt:lpstr>
      <vt:lpstr>Slide 9</vt:lpstr>
      <vt:lpstr>Slide 10</vt:lpstr>
      <vt:lpstr>Slide 11</vt:lpstr>
      <vt:lpstr>Slide 12</vt:lpstr>
      <vt:lpstr>Slide 13</vt:lpstr>
      <vt:lpstr>Slide 14</vt:lpstr>
      <vt:lpstr>PENANGGULANGAN BENCANA BERDASARKAN KEARIFAN LOKAL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TARI</dc:creator>
  <cp:lastModifiedBy>TARI</cp:lastModifiedBy>
  <cp:revision>10</cp:revision>
  <dcterms:created xsi:type="dcterms:W3CDTF">2015-12-25T09:51:00Z</dcterms:created>
  <dcterms:modified xsi:type="dcterms:W3CDTF">2015-12-25T15:09:02Z</dcterms:modified>
</cp:coreProperties>
</file>