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283" r:id="rId3"/>
    <p:sldId id="257" r:id="rId4"/>
    <p:sldId id="258" r:id="rId5"/>
    <p:sldId id="284" r:id="rId6"/>
    <p:sldId id="259" r:id="rId7"/>
    <p:sldId id="260" r:id="rId8"/>
    <p:sldId id="261" r:id="rId9"/>
    <p:sldId id="262" r:id="rId10"/>
    <p:sldId id="263" r:id="rId11"/>
    <p:sldId id="285" r:id="rId12"/>
    <p:sldId id="264" r:id="rId13"/>
    <p:sldId id="265" r:id="rId14"/>
    <p:sldId id="266" r:id="rId15"/>
    <p:sldId id="267" r:id="rId16"/>
    <p:sldId id="270" r:id="rId17"/>
    <p:sldId id="268" r:id="rId18"/>
    <p:sldId id="286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8" r:id="rId33"/>
    <p:sldId id="289" r:id="rId34"/>
    <p:sldId id="290" r:id="rId35"/>
    <p:sldId id="287" r:id="rId36"/>
  </p:sldIdLst>
  <p:sldSz cx="9144000" cy="6858000" type="screen4x3"/>
  <p:notesSz cx="6888163" cy="100171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C40C9D"/>
    <a:srgbClr val="004C00"/>
    <a:srgbClr val="FF00FF"/>
    <a:srgbClr val="0C788E"/>
    <a:srgbClr val="000099"/>
    <a:srgbClr val="025198"/>
    <a:srgbClr val="422C16"/>
    <a:srgbClr val="1C1C1C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811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B2077-0577-4EB3-83E3-BD76BEBE0322}" type="doc">
      <dgm:prSet loTypeId="urn:microsoft.com/office/officeart/2005/8/layout/vList6" loCatId="list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82443772-847D-49C9-9ACD-381EF2A895B4}">
      <dgm:prSet phldrT="[Text]" custT="1"/>
      <dgm:spPr/>
      <dgm:t>
        <a:bodyPr/>
        <a:lstStyle/>
        <a:p>
          <a:r>
            <a:rPr lang="en-US" sz="2500" dirty="0" smtClean="0">
              <a:latin typeface="Berlin Sans FB" pitchFamily="34" charset="0"/>
            </a:rPr>
            <a:t>1</a:t>
          </a:r>
          <a:endParaRPr lang="en-US" sz="2500" dirty="0">
            <a:latin typeface="Berlin Sans FB" pitchFamily="34" charset="0"/>
          </a:endParaRPr>
        </a:p>
      </dgm:t>
    </dgm:pt>
    <dgm:pt modelId="{73A5F9B4-A7C5-4E64-81B9-97239F754A60}" type="parTrans" cxnId="{4969A519-4ED6-404B-9D00-AA74E8CB5A43}">
      <dgm:prSet/>
      <dgm:spPr/>
      <dgm:t>
        <a:bodyPr/>
        <a:lstStyle/>
        <a:p>
          <a:endParaRPr lang="en-US"/>
        </a:p>
      </dgm:t>
    </dgm:pt>
    <dgm:pt modelId="{6F3DCBE1-D40A-44CA-9B69-E2AF95A1BCBC}" type="sibTrans" cxnId="{4969A519-4ED6-404B-9D00-AA74E8CB5A43}">
      <dgm:prSet/>
      <dgm:spPr/>
      <dgm:t>
        <a:bodyPr/>
        <a:lstStyle/>
        <a:p>
          <a:endParaRPr lang="en-US"/>
        </a:p>
      </dgm:t>
    </dgm:pt>
    <dgm:pt modelId="{9C6878BE-9FDA-4258-BE7E-7840BA345275}">
      <dgm:prSet phldrT="[Text]" custT="1"/>
      <dgm:spPr/>
      <dgm:t>
        <a:bodyPr/>
        <a:lstStyle/>
        <a:p>
          <a:r>
            <a:rPr lang="en-US" sz="2500" i="1" dirty="0" smtClean="0">
              <a:latin typeface="Berlin Sans FB" pitchFamily="34" charset="0"/>
            </a:rPr>
            <a:t>Expertise</a:t>
          </a:r>
          <a:r>
            <a:rPr lang="en-US" sz="2500" dirty="0" smtClean="0">
              <a:latin typeface="Berlin Sans FB" pitchFamily="34" charset="0"/>
            </a:rPr>
            <a:t> (</a:t>
          </a:r>
          <a:r>
            <a:rPr lang="en-US" sz="2500" dirty="0" err="1" smtClean="0">
              <a:latin typeface="Berlin Sans FB" pitchFamily="34" charset="0"/>
            </a:rPr>
            <a:t>keahlian</a:t>
          </a:r>
          <a:r>
            <a:rPr lang="en-US" sz="2500" dirty="0" smtClean="0">
              <a:latin typeface="Berlin Sans FB" pitchFamily="34" charset="0"/>
            </a:rPr>
            <a:t>/ </a:t>
          </a:r>
          <a:r>
            <a:rPr lang="en-US" sz="2500" dirty="0" err="1" smtClean="0">
              <a:latin typeface="Berlin Sans FB" pitchFamily="34" charset="0"/>
            </a:rPr>
            <a:t>kecapakan</a:t>
          </a:r>
          <a:r>
            <a:rPr lang="en-US" sz="2500" dirty="0" smtClean="0">
              <a:latin typeface="Berlin Sans FB" pitchFamily="34" charset="0"/>
            </a:rPr>
            <a:t>) </a:t>
          </a:r>
          <a:endParaRPr lang="en-US" sz="2500" dirty="0">
            <a:latin typeface="Berlin Sans FB" pitchFamily="34" charset="0"/>
          </a:endParaRPr>
        </a:p>
      </dgm:t>
    </dgm:pt>
    <dgm:pt modelId="{749D75B4-68B3-4E16-B8E2-83EF0555E6F9}" type="parTrans" cxnId="{625E912E-24DF-4AAC-AB30-EB8A43F7E4FE}">
      <dgm:prSet/>
      <dgm:spPr/>
      <dgm:t>
        <a:bodyPr/>
        <a:lstStyle/>
        <a:p>
          <a:endParaRPr lang="en-US"/>
        </a:p>
      </dgm:t>
    </dgm:pt>
    <dgm:pt modelId="{2C88B5EC-7BCE-47B8-B55A-C7B8690A442D}" type="sibTrans" cxnId="{625E912E-24DF-4AAC-AB30-EB8A43F7E4FE}">
      <dgm:prSet/>
      <dgm:spPr/>
      <dgm:t>
        <a:bodyPr/>
        <a:lstStyle/>
        <a:p>
          <a:endParaRPr lang="en-US"/>
        </a:p>
      </dgm:t>
    </dgm:pt>
    <dgm:pt modelId="{00376581-4C60-4E2E-A37D-3F9A9A9A02EB}">
      <dgm:prSet phldrT="[Text]" custT="1"/>
      <dgm:spPr/>
      <dgm:t>
        <a:bodyPr/>
        <a:lstStyle/>
        <a:p>
          <a:r>
            <a:rPr lang="en-US" sz="2500" dirty="0" smtClean="0">
              <a:latin typeface="Berlin Sans FB" pitchFamily="34" charset="0"/>
            </a:rPr>
            <a:t>2</a:t>
          </a:r>
          <a:endParaRPr lang="en-US" sz="2500" dirty="0">
            <a:latin typeface="Berlin Sans FB" pitchFamily="34" charset="0"/>
          </a:endParaRPr>
        </a:p>
      </dgm:t>
    </dgm:pt>
    <dgm:pt modelId="{7B6124CE-2D70-4F7D-94E1-13C3A701D94E}" type="parTrans" cxnId="{5E088113-7F86-42DB-AB14-3B9719006ED7}">
      <dgm:prSet/>
      <dgm:spPr/>
      <dgm:t>
        <a:bodyPr/>
        <a:lstStyle/>
        <a:p>
          <a:endParaRPr lang="en-US"/>
        </a:p>
      </dgm:t>
    </dgm:pt>
    <dgm:pt modelId="{2B3C9FBD-2513-48E5-A2F0-1A6E3D3F9A53}" type="sibTrans" cxnId="{5E088113-7F86-42DB-AB14-3B9719006ED7}">
      <dgm:prSet/>
      <dgm:spPr/>
      <dgm:t>
        <a:bodyPr/>
        <a:lstStyle/>
        <a:p>
          <a:endParaRPr lang="en-US"/>
        </a:p>
      </dgm:t>
    </dgm:pt>
    <dgm:pt modelId="{76826903-8907-4333-B349-25EB5DD17160}">
      <dgm:prSet phldrT="[Text]" custT="1"/>
      <dgm:spPr/>
      <dgm:t>
        <a:bodyPr/>
        <a:lstStyle/>
        <a:p>
          <a:r>
            <a:rPr lang="en-US" sz="2500" i="1" dirty="0" smtClean="0">
              <a:latin typeface="Berlin Sans FB" pitchFamily="34" charset="0"/>
            </a:rPr>
            <a:t>Trustworthiness</a:t>
          </a:r>
          <a:r>
            <a:rPr lang="en-US" sz="2500" dirty="0" smtClean="0">
              <a:latin typeface="Berlin Sans FB" pitchFamily="34" charset="0"/>
            </a:rPr>
            <a:t> (</a:t>
          </a:r>
          <a:r>
            <a:rPr lang="en-US" sz="2500" dirty="0" err="1" smtClean="0">
              <a:latin typeface="Berlin Sans FB" pitchFamily="34" charset="0"/>
            </a:rPr>
            <a:t>kepercayaan</a:t>
          </a:r>
          <a:r>
            <a:rPr lang="en-US" sz="2500" dirty="0" smtClean="0">
              <a:latin typeface="Berlin Sans FB" pitchFamily="34" charset="0"/>
            </a:rPr>
            <a:t>). </a:t>
          </a:r>
          <a:endParaRPr lang="en-US" sz="2500" dirty="0">
            <a:latin typeface="Berlin Sans FB" pitchFamily="34" charset="0"/>
          </a:endParaRPr>
        </a:p>
      </dgm:t>
    </dgm:pt>
    <dgm:pt modelId="{B8BBFE02-5497-4584-AF04-7F5971E03B70}" type="parTrans" cxnId="{EC6CE2E4-B2AF-4F86-B85C-CF27D147B985}">
      <dgm:prSet/>
      <dgm:spPr/>
      <dgm:t>
        <a:bodyPr/>
        <a:lstStyle/>
        <a:p>
          <a:endParaRPr lang="en-US"/>
        </a:p>
      </dgm:t>
    </dgm:pt>
    <dgm:pt modelId="{1351F224-17BA-4A78-818D-FD25F654B07A}" type="sibTrans" cxnId="{EC6CE2E4-B2AF-4F86-B85C-CF27D147B985}">
      <dgm:prSet/>
      <dgm:spPr/>
      <dgm:t>
        <a:bodyPr/>
        <a:lstStyle/>
        <a:p>
          <a:endParaRPr lang="en-US"/>
        </a:p>
      </dgm:t>
    </dgm:pt>
    <dgm:pt modelId="{1D406520-3367-4FD9-8E5B-68E3B08E2CAC}">
      <dgm:prSet phldrT="[Text]" custT="1"/>
      <dgm:spPr/>
      <dgm:t>
        <a:bodyPr/>
        <a:lstStyle/>
        <a:p>
          <a:r>
            <a:rPr lang="en-US" sz="2500" dirty="0" err="1" smtClean="0">
              <a:latin typeface="Berlin Sans FB" pitchFamily="34" charset="0"/>
            </a:rPr>
            <a:t>Jujur</a:t>
          </a:r>
          <a:r>
            <a:rPr lang="en-US" sz="2500" dirty="0" smtClean="0">
              <a:latin typeface="Berlin Sans FB" pitchFamily="34" charset="0"/>
            </a:rPr>
            <a:t>, </a:t>
          </a:r>
          <a:r>
            <a:rPr lang="en-US" sz="2500" dirty="0" err="1" smtClean="0">
              <a:latin typeface="Berlin Sans FB" pitchFamily="34" charset="0"/>
            </a:rPr>
            <a:t>mempunyai</a:t>
          </a:r>
          <a:r>
            <a:rPr lang="en-US" sz="2500" dirty="0" smtClean="0">
              <a:latin typeface="Berlin Sans FB" pitchFamily="34" charset="0"/>
            </a:rPr>
            <a:t> </a:t>
          </a:r>
          <a:r>
            <a:rPr lang="en-US" sz="2500" dirty="0" err="1" smtClean="0">
              <a:latin typeface="Berlin Sans FB" pitchFamily="34" charset="0"/>
            </a:rPr>
            <a:t>integritas</a:t>
          </a:r>
          <a:r>
            <a:rPr lang="en-US" sz="2500" dirty="0" smtClean="0">
              <a:latin typeface="Berlin Sans FB" pitchFamily="34" charset="0"/>
            </a:rPr>
            <a:t> </a:t>
          </a:r>
          <a:endParaRPr lang="en-US" sz="2500" dirty="0">
            <a:latin typeface="Berlin Sans FB" pitchFamily="34" charset="0"/>
          </a:endParaRPr>
        </a:p>
      </dgm:t>
    </dgm:pt>
    <dgm:pt modelId="{517FE030-5F4F-4DCA-8959-6CAA4142F0E4}" type="parTrans" cxnId="{274A2261-262D-4CA6-840B-B445F4DE2128}">
      <dgm:prSet/>
      <dgm:spPr/>
      <dgm:t>
        <a:bodyPr/>
        <a:lstStyle/>
        <a:p>
          <a:endParaRPr lang="en-US"/>
        </a:p>
      </dgm:t>
    </dgm:pt>
    <dgm:pt modelId="{6E068AB9-1344-4AF5-AF81-E5C88BA503B2}" type="sibTrans" cxnId="{274A2261-262D-4CA6-840B-B445F4DE2128}">
      <dgm:prSet/>
      <dgm:spPr/>
      <dgm:t>
        <a:bodyPr/>
        <a:lstStyle/>
        <a:p>
          <a:endParaRPr lang="en-US"/>
        </a:p>
      </dgm:t>
    </dgm:pt>
    <dgm:pt modelId="{CD3E8CF4-C57B-469E-8CA3-22BD56FF5B59}">
      <dgm:prSet phldrT="[Text]" custT="1"/>
      <dgm:spPr/>
      <dgm:t>
        <a:bodyPr/>
        <a:lstStyle/>
        <a:p>
          <a:r>
            <a:rPr lang="en-US" sz="2500" dirty="0" err="1" smtClean="0">
              <a:latin typeface="Berlin Sans FB" pitchFamily="34" charset="0"/>
            </a:rPr>
            <a:t>Mempunyai</a:t>
          </a:r>
          <a:r>
            <a:rPr lang="en-US" sz="2500" dirty="0" smtClean="0">
              <a:latin typeface="Berlin Sans FB" pitchFamily="34" charset="0"/>
            </a:rPr>
            <a:t> </a:t>
          </a:r>
          <a:r>
            <a:rPr lang="en-US" sz="2500" dirty="0" err="1" smtClean="0">
              <a:latin typeface="Berlin Sans FB" pitchFamily="34" charset="0"/>
            </a:rPr>
            <a:t>pengetahuan</a:t>
          </a:r>
          <a:r>
            <a:rPr lang="en-US" sz="2500" dirty="0" smtClean="0">
              <a:latin typeface="Berlin Sans FB" pitchFamily="34" charset="0"/>
            </a:rPr>
            <a:t> </a:t>
          </a:r>
          <a:r>
            <a:rPr lang="en-US" sz="2500" dirty="0" err="1" smtClean="0">
              <a:latin typeface="Berlin Sans FB" pitchFamily="34" charset="0"/>
            </a:rPr>
            <a:t>dan</a:t>
          </a:r>
          <a:r>
            <a:rPr lang="en-US" sz="2500" dirty="0" smtClean="0">
              <a:latin typeface="Berlin Sans FB" pitchFamily="34" charset="0"/>
            </a:rPr>
            <a:t> </a:t>
          </a:r>
          <a:r>
            <a:rPr lang="en-US" sz="2500" dirty="0" err="1" smtClean="0">
              <a:latin typeface="Berlin Sans FB" pitchFamily="34" charset="0"/>
            </a:rPr>
            <a:t>keahlian</a:t>
          </a:r>
          <a:endParaRPr lang="en-US" sz="2500" dirty="0">
            <a:latin typeface="Berlin Sans FB" pitchFamily="34" charset="0"/>
          </a:endParaRPr>
        </a:p>
      </dgm:t>
    </dgm:pt>
    <dgm:pt modelId="{6A2FC2B0-8F71-43CD-BD62-255C6CB44BE6}" type="parTrans" cxnId="{07BAC9E6-7D34-45D5-BEA7-AC30EB108A09}">
      <dgm:prSet/>
      <dgm:spPr/>
      <dgm:t>
        <a:bodyPr/>
        <a:lstStyle/>
        <a:p>
          <a:endParaRPr lang="en-US"/>
        </a:p>
      </dgm:t>
    </dgm:pt>
    <dgm:pt modelId="{3BE05842-BF3D-40C3-9995-CF675BF9614F}" type="sibTrans" cxnId="{07BAC9E6-7D34-45D5-BEA7-AC30EB108A09}">
      <dgm:prSet/>
      <dgm:spPr/>
      <dgm:t>
        <a:bodyPr/>
        <a:lstStyle/>
        <a:p>
          <a:endParaRPr lang="en-US"/>
        </a:p>
      </dgm:t>
    </dgm:pt>
    <dgm:pt modelId="{D96E9157-0C5D-44E6-9607-A89F9CD89663}" type="pres">
      <dgm:prSet presAssocID="{78AB2077-0577-4EB3-83E3-BD76BEBE032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BC7E86-12DC-4412-938F-B1234CE647C0}" type="pres">
      <dgm:prSet presAssocID="{82443772-847D-49C9-9ACD-381EF2A895B4}" presName="linNode" presStyleCnt="0"/>
      <dgm:spPr/>
    </dgm:pt>
    <dgm:pt modelId="{7FEE9CED-02CC-4A3B-9EB3-60A0A26D3E2E}" type="pres">
      <dgm:prSet presAssocID="{82443772-847D-49C9-9ACD-381EF2A895B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84F7B-7D76-4C88-B3D1-8FBBD5B555D0}" type="pres">
      <dgm:prSet presAssocID="{82443772-847D-49C9-9ACD-381EF2A895B4}" presName="childShp" presStyleLbl="bgAccFollowNode1" presStyleIdx="0" presStyleCnt="2" custScaleX="110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3DD03-7BA6-4473-B3B9-870BD2FC53C2}" type="pres">
      <dgm:prSet presAssocID="{6F3DCBE1-D40A-44CA-9B69-E2AF95A1BCBC}" presName="spacing" presStyleCnt="0"/>
      <dgm:spPr/>
    </dgm:pt>
    <dgm:pt modelId="{9C8DC386-3800-4652-8489-9CEE704809B3}" type="pres">
      <dgm:prSet presAssocID="{00376581-4C60-4E2E-A37D-3F9A9A9A02EB}" presName="linNode" presStyleCnt="0"/>
      <dgm:spPr/>
    </dgm:pt>
    <dgm:pt modelId="{00918F1B-A106-4382-8825-81315EF3CAF5}" type="pres">
      <dgm:prSet presAssocID="{00376581-4C60-4E2E-A37D-3F9A9A9A02E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CDE15-533F-4203-8065-F3879ADA209F}" type="pres">
      <dgm:prSet presAssocID="{00376581-4C60-4E2E-A37D-3F9A9A9A02E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6B3EC4-C1B8-429A-9126-1A518D31B149}" type="presOf" srcId="{00376581-4C60-4E2E-A37D-3F9A9A9A02EB}" destId="{00918F1B-A106-4382-8825-81315EF3CAF5}" srcOrd="0" destOrd="0" presId="urn:microsoft.com/office/officeart/2005/8/layout/vList6"/>
    <dgm:cxn modelId="{5E088113-7F86-42DB-AB14-3B9719006ED7}" srcId="{78AB2077-0577-4EB3-83E3-BD76BEBE0322}" destId="{00376581-4C60-4E2E-A37D-3F9A9A9A02EB}" srcOrd="1" destOrd="0" parTransId="{7B6124CE-2D70-4F7D-94E1-13C3A701D94E}" sibTransId="{2B3C9FBD-2513-48E5-A2F0-1A6E3D3F9A53}"/>
    <dgm:cxn modelId="{9B859A8C-EACF-4FA5-B1AA-A6E46515607B}" type="presOf" srcId="{9C6878BE-9FDA-4258-BE7E-7840BA345275}" destId="{F4584F7B-7D76-4C88-B3D1-8FBBD5B555D0}" srcOrd="0" destOrd="0" presId="urn:microsoft.com/office/officeart/2005/8/layout/vList6"/>
    <dgm:cxn modelId="{07BAC9E6-7D34-45D5-BEA7-AC30EB108A09}" srcId="{82443772-847D-49C9-9ACD-381EF2A895B4}" destId="{CD3E8CF4-C57B-469E-8CA3-22BD56FF5B59}" srcOrd="1" destOrd="0" parTransId="{6A2FC2B0-8F71-43CD-BD62-255C6CB44BE6}" sibTransId="{3BE05842-BF3D-40C3-9995-CF675BF9614F}"/>
    <dgm:cxn modelId="{3487D5C8-9B75-44B4-9266-FF43FF52C7D3}" type="presOf" srcId="{76826903-8907-4333-B349-25EB5DD17160}" destId="{CA2CDE15-533F-4203-8065-F3879ADA209F}" srcOrd="0" destOrd="0" presId="urn:microsoft.com/office/officeart/2005/8/layout/vList6"/>
    <dgm:cxn modelId="{274A2261-262D-4CA6-840B-B445F4DE2128}" srcId="{00376581-4C60-4E2E-A37D-3F9A9A9A02EB}" destId="{1D406520-3367-4FD9-8E5B-68E3B08E2CAC}" srcOrd="1" destOrd="0" parTransId="{517FE030-5F4F-4DCA-8959-6CAA4142F0E4}" sibTransId="{6E068AB9-1344-4AF5-AF81-E5C88BA503B2}"/>
    <dgm:cxn modelId="{4969A519-4ED6-404B-9D00-AA74E8CB5A43}" srcId="{78AB2077-0577-4EB3-83E3-BD76BEBE0322}" destId="{82443772-847D-49C9-9ACD-381EF2A895B4}" srcOrd="0" destOrd="0" parTransId="{73A5F9B4-A7C5-4E64-81B9-97239F754A60}" sibTransId="{6F3DCBE1-D40A-44CA-9B69-E2AF95A1BCBC}"/>
    <dgm:cxn modelId="{8865DE4F-D2AA-4E5B-A66C-C4F6A618A294}" type="presOf" srcId="{1D406520-3367-4FD9-8E5B-68E3B08E2CAC}" destId="{CA2CDE15-533F-4203-8065-F3879ADA209F}" srcOrd="0" destOrd="1" presId="urn:microsoft.com/office/officeart/2005/8/layout/vList6"/>
    <dgm:cxn modelId="{9D4A0891-3E33-47D6-84FD-5AED80BED1D4}" type="presOf" srcId="{78AB2077-0577-4EB3-83E3-BD76BEBE0322}" destId="{D96E9157-0C5D-44E6-9607-A89F9CD89663}" srcOrd="0" destOrd="0" presId="urn:microsoft.com/office/officeart/2005/8/layout/vList6"/>
    <dgm:cxn modelId="{EC6CE2E4-B2AF-4F86-B85C-CF27D147B985}" srcId="{00376581-4C60-4E2E-A37D-3F9A9A9A02EB}" destId="{76826903-8907-4333-B349-25EB5DD17160}" srcOrd="0" destOrd="0" parTransId="{B8BBFE02-5497-4584-AF04-7F5971E03B70}" sibTransId="{1351F224-17BA-4A78-818D-FD25F654B07A}"/>
    <dgm:cxn modelId="{8FF19C8E-F92D-49B9-814B-F28FACF3FCA3}" type="presOf" srcId="{82443772-847D-49C9-9ACD-381EF2A895B4}" destId="{7FEE9CED-02CC-4A3B-9EB3-60A0A26D3E2E}" srcOrd="0" destOrd="0" presId="urn:microsoft.com/office/officeart/2005/8/layout/vList6"/>
    <dgm:cxn modelId="{625E912E-24DF-4AAC-AB30-EB8A43F7E4FE}" srcId="{82443772-847D-49C9-9ACD-381EF2A895B4}" destId="{9C6878BE-9FDA-4258-BE7E-7840BA345275}" srcOrd="0" destOrd="0" parTransId="{749D75B4-68B3-4E16-B8E2-83EF0555E6F9}" sibTransId="{2C88B5EC-7BCE-47B8-B55A-C7B8690A442D}"/>
    <dgm:cxn modelId="{EF343D8B-F5CE-4FBF-AB6B-873818E8E1DA}" type="presOf" srcId="{CD3E8CF4-C57B-469E-8CA3-22BD56FF5B59}" destId="{F4584F7B-7D76-4C88-B3D1-8FBBD5B555D0}" srcOrd="0" destOrd="1" presId="urn:microsoft.com/office/officeart/2005/8/layout/vList6"/>
    <dgm:cxn modelId="{B81DF930-4E61-4E9D-A24E-341A5361B12A}" type="presParOf" srcId="{D96E9157-0C5D-44E6-9607-A89F9CD89663}" destId="{52BC7E86-12DC-4412-938F-B1234CE647C0}" srcOrd="0" destOrd="0" presId="urn:microsoft.com/office/officeart/2005/8/layout/vList6"/>
    <dgm:cxn modelId="{DBC6ADF0-6079-453F-8B59-3E6DD6928094}" type="presParOf" srcId="{52BC7E86-12DC-4412-938F-B1234CE647C0}" destId="{7FEE9CED-02CC-4A3B-9EB3-60A0A26D3E2E}" srcOrd="0" destOrd="0" presId="urn:microsoft.com/office/officeart/2005/8/layout/vList6"/>
    <dgm:cxn modelId="{9BE0040A-EDC7-4164-B18A-D6C23BEA5768}" type="presParOf" srcId="{52BC7E86-12DC-4412-938F-B1234CE647C0}" destId="{F4584F7B-7D76-4C88-B3D1-8FBBD5B555D0}" srcOrd="1" destOrd="0" presId="urn:microsoft.com/office/officeart/2005/8/layout/vList6"/>
    <dgm:cxn modelId="{9DEFBF0E-ECBB-4672-9D34-AD49664CA2F3}" type="presParOf" srcId="{D96E9157-0C5D-44E6-9607-A89F9CD89663}" destId="{D763DD03-7BA6-4473-B3B9-870BD2FC53C2}" srcOrd="1" destOrd="0" presId="urn:microsoft.com/office/officeart/2005/8/layout/vList6"/>
    <dgm:cxn modelId="{7C026140-A711-4EF3-ACB4-A3ED9776E440}" type="presParOf" srcId="{D96E9157-0C5D-44E6-9607-A89F9CD89663}" destId="{9C8DC386-3800-4652-8489-9CEE704809B3}" srcOrd="2" destOrd="0" presId="urn:microsoft.com/office/officeart/2005/8/layout/vList6"/>
    <dgm:cxn modelId="{129487E1-4CC6-4B3D-A6C8-917A5FB5CF0F}" type="presParOf" srcId="{9C8DC386-3800-4652-8489-9CEE704809B3}" destId="{00918F1B-A106-4382-8825-81315EF3CAF5}" srcOrd="0" destOrd="0" presId="urn:microsoft.com/office/officeart/2005/8/layout/vList6"/>
    <dgm:cxn modelId="{EFEB9FFC-0972-4EF9-8F79-D822638FC069}" type="presParOf" srcId="{9C8DC386-3800-4652-8489-9CEE704809B3}" destId="{CA2CDE15-533F-4203-8065-F3879ADA209F}" srcOrd="1" destOrd="0" presId="urn:microsoft.com/office/officeart/2005/8/layout/vList6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05216B-0754-4601-A99D-2EDCCBD1781E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FDB886-B366-43EB-8400-9254B3CF807A}">
      <dgm:prSet phldrT="[Text]" custT="1"/>
      <dgm:spPr/>
      <dgm:t>
        <a:bodyPr/>
        <a:lstStyle/>
        <a:p>
          <a:r>
            <a:rPr lang="en-US" sz="3000" dirty="0" smtClean="0">
              <a:solidFill>
                <a:schemeClr val="bg1">
                  <a:lumMod val="95000"/>
                </a:schemeClr>
              </a:solidFill>
              <a:latin typeface="Maiandra GD" pitchFamily="34" charset="0"/>
            </a:rPr>
            <a:t>1. </a:t>
          </a:r>
          <a:r>
            <a:rPr lang="en-US" sz="3000" dirty="0" err="1" smtClean="0">
              <a:solidFill>
                <a:schemeClr val="bg1">
                  <a:lumMod val="95000"/>
                </a:schemeClr>
              </a:solidFill>
              <a:latin typeface="Maiandra GD" pitchFamily="34" charset="0"/>
            </a:rPr>
            <a:t>Kebutuhan</a:t>
          </a:r>
          <a:r>
            <a:rPr lang="en-US" sz="3000" dirty="0" smtClean="0">
              <a:solidFill>
                <a:schemeClr val="bg1">
                  <a:lumMod val="95000"/>
                </a:schemeClr>
              </a:solidFill>
              <a:latin typeface="Maiandra GD" pitchFamily="34" charset="0"/>
            </a:rPr>
            <a:t> </a:t>
          </a:r>
          <a:r>
            <a:rPr lang="en-US" sz="3000" dirty="0" err="1" smtClean="0">
              <a:solidFill>
                <a:schemeClr val="bg1">
                  <a:lumMod val="95000"/>
                </a:schemeClr>
              </a:solidFill>
              <a:latin typeface="Maiandra GD" pitchFamily="34" charset="0"/>
            </a:rPr>
            <a:t>luasnya</a:t>
          </a:r>
          <a:r>
            <a:rPr lang="en-US" sz="3000" dirty="0" smtClean="0">
              <a:solidFill>
                <a:schemeClr val="bg1">
                  <a:lumMod val="95000"/>
                </a:schemeClr>
              </a:solidFill>
              <a:latin typeface="Maiandra GD" pitchFamily="34" charset="0"/>
            </a:rPr>
            <a:t> </a:t>
          </a:r>
          <a:r>
            <a:rPr lang="en-US" sz="3000" dirty="0" err="1" smtClean="0">
              <a:solidFill>
                <a:schemeClr val="bg1">
                  <a:lumMod val="95000"/>
                </a:schemeClr>
              </a:solidFill>
              <a:latin typeface="Maiandra GD" pitchFamily="34" charset="0"/>
            </a:rPr>
            <a:t>jangkauan</a:t>
          </a:r>
          <a:r>
            <a:rPr lang="en-US" sz="3000" dirty="0" smtClean="0">
              <a:solidFill>
                <a:schemeClr val="bg1">
                  <a:lumMod val="95000"/>
                </a:schemeClr>
              </a:solidFill>
              <a:latin typeface="Maiandra GD" pitchFamily="34" charset="0"/>
            </a:rPr>
            <a:t> </a:t>
          </a:r>
          <a:r>
            <a:rPr lang="en-US" sz="3000" dirty="0" err="1" smtClean="0">
              <a:solidFill>
                <a:schemeClr val="bg1">
                  <a:lumMod val="95000"/>
                </a:schemeClr>
              </a:solidFill>
              <a:latin typeface="Maiandra GD" pitchFamily="34" charset="0"/>
            </a:rPr>
            <a:t>dan</a:t>
          </a:r>
          <a:r>
            <a:rPr lang="en-US" sz="3000" dirty="0" smtClean="0">
              <a:solidFill>
                <a:schemeClr val="bg1">
                  <a:lumMod val="95000"/>
                </a:schemeClr>
              </a:solidFill>
              <a:latin typeface="Maiandra GD" pitchFamily="34" charset="0"/>
            </a:rPr>
            <a:t> </a:t>
          </a:r>
          <a:r>
            <a:rPr lang="en-US" sz="3000" dirty="0" err="1" smtClean="0">
              <a:solidFill>
                <a:schemeClr val="bg1">
                  <a:lumMod val="95000"/>
                </a:schemeClr>
              </a:solidFill>
              <a:latin typeface="Maiandra GD" pitchFamily="34" charset="0"/>
            </a:rPr>
            <a:t>kecepatan</a:t>
          </a:r>
          <a:r>
            <a:rPr lang="en-US" sz="3000" dirty="0" smtClean="0">
              <a:solidFill>
                <a:schemeClr val="bg1">
                  <a:lumMod val="95000"/>
                </a:schemeClr>
              </a:solidFill>
              <a:latin typeface="Maiandra GD" pitchFamily="34" charset="0"/>
            </a:rPr>
            <a:t> </a:t>
          </a:r>
          <a:r>
            <a:rPr lang="en-US" sz="3000" dirty="0" err="1" smtClean="0">
              <a:solidFill>
                <a:schemeClr val="bg1">
                  <a:lumMod val="95000"/>
                </a:schemeClr>
              </a:solidFill>
              <a:latin typeface="Maiandra GD" pitchFamily="34" charset="0"/>
            </a:rPr>
            <a:t>penetrasi</a:t>
          </a:r>
          <a:r>
            <a:rPr lang="en-US" sz="3000" dirty="0" smtClean="0">
              <a:solidFill>
                <a:schemeClr val="bg1">
                  <a:lumMod val="95000"/>
                </a:schemeClr>
              </a:solidFill>
              <a:latin typeface="Maiandra GD" pitchFamily="34" charset="0"/>
            </a:rPr>
            <a:t> (radio </a:t>
          </a:r>
          <a:r>
            <a:rPr lang="en-US" sz="3000" dirty="0" err="1" smtClean="0">
              <a:solidFill>
                <a:schemeClr val="bg1">
                  <a:lumMod val="95000"/>
                </a:schemeClr>
              </a:solidFill>
              <a:latin typeface="Maiandra GD" pitchFamily="34" charset="0"/>
            </a:rPr>
            <a:t>dan</a:t>
          </a:r>
          <a:r>
            <a:rPr lang="en-US" sz="3000" dirty="0" smtClean="0">
              <a:solidFill>
                <a:schemeClr val="bg1">
                  <a:lumMod val="95000"/>
                </a:schemeClr>
              </a:solidFill>
              <a:latin typeface="Maiandra GD" pitchFamily="34" charset="0"/>
            </a:rPr>
            <a:t> TV )</a:t>
          </a:r>
          <a:endParaRPr lang="en-US" sz="3000" dirty="0">
            <a:solidFill>
              <a:schemeClr val="bg1">
                <a:lumMod val="95000"/>
              </a:schemeClr>
            </a:solidFill>
            <a:latin typeface="Maiandra GD" pitchFamily="34" charset="0"/>
          </a:endParaRPr>
        </a:p>
      </dgm:t>
    </dgm:pt>
    <dgm:pt modelId="{80F8C6F9-A60E-4F4F-AF62-A463A11AE158}" type="parTrans" cxnId="{4812445E-38E5-4A67-AFC2-C1E0A45406BA}">
      <dgm:prSet/>
      <dgm:spPr/>
      <dgm:t>
        <a:bodyPr/>
        <a:lstStyle/>
        <a:p>
          <a:endParaRPr lang="en-US"/>
        </a:p>
      </dgm:t>
    </dgm:pt>
    <dgm:pt modelId="{FB3EB861-E550-4F0B-BC6F-FE1DDA8B3545}" type="sibTrans" cxnId="{4812445E-38E5-4A67-AFC2-C1E0A45406BA}">
      <dgm:prSet/>
      <dgm:spPr/>
      <dgm:t>
        <a:bodyPr/>
        <a:lstStyle/>
        <a:p>
          <a:endParaRPr lang="en-US"/>
        </a:p>
      </dgm:t>
    </dgm:pt>
    <dgm:pt modelId="{6E613F91-FC9D-4C56-9E44-D7F535836006}">
      <dgm:prSet phldrT="[Text]" custT="1"/>
      <dgm:spPr/>
      <dgm:t>
        <a:bodyPr/>
        <a:lstStyle/>
        <a:p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2. 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Kebutuhan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 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pemeliharaan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 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memori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 (billboard, 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dll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) </a:t>
          </a:r>
          <a:endParaRPr lang="en-US" sz="3000" dirty="0">
            <a:solidFill>
              <a:schemeClr val="tx1"/>
            </a:solidFill>
            <a:latin typeface="Maiandra GD" pitchFamily="34" charset="0"/>
          </a:endParaRPr>
        </a:p>
      </dgm:t>
    </dgm:pt>
    <dgm:pt modelId="{FCC90630-66EF-4021-A2B1-34CE96214273}" type="parTrans" cxnId="{DAD202BD-FB93-44D7-9E5A-B547EBE7EEE9}">
      <dgm:prSet/>
      <dgm:spPr/>
      <dgm:t>
        <a:bodyPr/>
        <a:lstStyle/>
        <a:p>
          <a:endParaRPr lang="en-US"/>
        </a:p>
      </dgm:t>
    </dgm:pt>
    <dgm:pt modelId="{67A2667F-EEEF-4DE6-8B0B-939462EA0079}" type="sibTrans" cxnId="{DAD202BD-FB93-44D7-9E5A-B547EBE7EEE9}">
      <dgm:prSet/>
      <dgm:spPr/>
      <dgm:t>
        <a:bodyPr/>
        <a:lstStyle/>
        <a:p>
          <a:endParaRPr lang="en-US"/>
        </a:p>
      </dgm:t>
    </dgm:pt>
    <dgm:pt modelId="{03B95675-F94F-4312-BF5F-10AAC3D631AF}">
      <dgm:prSet phldrT="[Text]" custT="1"/>
      <dgm:spPr/>
      <dgm:t>
        <a:bodyPr/>
        <a:lstStyle/>
        <a:p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3. 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Kebutuhan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 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jangkauan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 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khalayak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 yang 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selektif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 (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surat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 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kabar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 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dan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 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majalah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)</a:t>
          </a:r>
          <a:endParaRPr lang="en-US" sz="3000" dirty="0">
            <a:solidFill>
              <a:schemeClr val="tx1"/>
            </a:solidFill>
            <a:latin typeface="Maiandra GD" pitchFamily="34" charset="0"/>
          </a:endParaRPr>
        </a:p>
      </dgm:t>
    </dgm:pt>
    <dgm:pt modelId="{E985C18A-4451-4F18-9BDD-2488E0809372}" type="parTrans" cxnId="{18BB5D6A-3A48-4C67-9C2A-513BF25C55F8}">
      <dgm:prSet/>
      <dgm:spPr/>
      <dgm:t>
        <a:bodyPr/>
        <a:lstStyle/>
        <a:p>
          <a:endParaRPr lang="en-US"/>
        </a:p>
      </dgm:t>
    </dgm:pt>
    <dgm:pt modelId="{5F8F6728-E89B-4D5E-AC69-A69680146571}" type="sibTrans" cxnId="{18BB5D6A-3A48-4C67-9C2A-513BF25C55F8}">
      <dgm:prSet/>
      <dgm:spPr/>
      <dgm:t>
        <a:bodyPr/>
        <a:lstStyle/>
        <a:p>
          <a:endParaRPr lang="en-US"/>
        </a:p>
      </dgm:t>
    </dgm:pt>
    <dgm:pt modelId="{4E862CBB-BC32-4839-9A7D-4C52217B6102}">
      <dgm:prSet phldrT="[Text]" custT="1"/>
      <dgm:spPr/>
      <dgm:t>
        <a:bodyPr/>
        <a:lstStyle/>
        <a:p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4. 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Kebutuhan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 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jangkauan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 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khalayak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 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lokal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 (radio 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lokal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, 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bioskop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)</a:t>
          </a:r>
          <a:endParaRPr lang="en-US" sz="3000" dirty="0">
            <a:solidFill>
              <a:schemeClr val="tx1"/>
            </a:solidFill>
            <a:latin typeface="Maiandra GD" pitchFamily="34" charset="0"/>
          </a:endParaRPr>
        </a:p>
      </dgm:t>
    </dgm:pt>
    <dgm:pt modelId="{269E3BB2-D171-47A2-BA92-C9B438616C6C}" type="parTrans" cxnId="{6716F963-1197-439B-B35B-25CC5E4BC7DA}">
      <dgm:prSet/>
      <dgm:spPr/>
      <dgm:t>
        <a:bodyPr/>
        <a:lstStyle/>
        <a:p>
          <a:endParaRPr lang="en-US"/>
        </a:p>
      </dgm:t>
    </dgm:pt>
    <dgm:pt modelId="{A8101119-A382-4AAA-985E-7D3EE13E84E6}" type="sibTrans" cxnId="{6716F963-1197-439B-B35B-25CC5E4BC7DA}">
      <dgm:prSet/>
      <dgm:spPr/>
      <dgm:t>
        <a:bodyPr/>
        <a:lstStyle/>
        <a:p>
          <a:endParaRPr lang="en-US"/>
        </a:p>
      </dgm:t>
    </dgm:pt>
    <dgm:pt modelId="{B59F8644-539F-4F39-91B2-4CC594AE30FF}">
      <dgm:prSet phldrT="[Text]" custT="1"/>
      <dgm:spPr/>
      <dgm:t>
        <a:bodyPr/>
        <a:lstStyle/>
        <a:p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5. 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Kebutuhan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 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frekuensi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 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tinggi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 (radio 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dan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 media 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luar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 </a:t>
          </a:r>
          <a:r>
            <a:rPr lang="en-US" sz="3000" dirty="0" err="1" smtClean="0">
              <a:solidFill>
                <a:schemeClr val="tx1"/>
              </a:solidFill>
              <a:latin typeface="Maiandra GD" pitchFamily="34" charset="0"/>
            </a:rPr>
            <a:t>ruang</a:t>
          </a:r>
          <a:r>
            <a:rPr lang="en-US" sz="3000" dirty="0" smtClean="0">
              <a:solidFill>
                <a:schemeClr val="tx1"/>
              </a:solidFill>
              <a:latin typeface="Maiandra GD" pitchFamily="34" charset="0"/>
            </a:rPr>
            <a:t>) </a:t>
          </a:r>
          <a:endParaRPr lang="en-US" sz="3000" dirty="0">
            <a:solidFill>
              <a:schemeClr val="tx1"/>
            </a:solidFill>
            <a:latin typeface="Maiandra GD" pitchFamily="34" charset="0"/>
          </a:endParaRPr>
        </a:p>
      </dgm:t>
    </dgm:pt>
    <dgm:pt modelId="{93577C20-FCDB-447F-B781-BA5992D80834}" type="parTrans" cxnId="{15241C4D-23D0-44E7-AFE2-89026B63DE0F}">
      <dgm:prSet/>
      <dgm:spPr/>
      <dgm:t>
        <a:bodyPr/>
        <a:lstStyle/>
        <a:p>
          <a:endParaRPr lang="en-US"/>
        </a:p>
      </dgm:t>
    </dgm:pt>
    <dgm:pt modelId="{37B86646-CAEB-4DB4-A1EE-35B133173B27}" type="sibTrans" cxnId="{15241C4D-23D0-44E7-AFE2-89026B63DE0F}">
      <dgm:prSet/>
      <dgm:spPr/>
      <dgm:t>
        <a:bodyPr/>
        <a:lstStyle/>
        <a:p>
          <a:endParaRPr lang="en-US"/>
        </a:p>
      </dgm:t>
    </dgm:pt>
    <dgm:pt modelId="{23FD9CF3-2D38-4AFB-8760-DD39580A2E35}" type="pres">
      <dgm:prSet presAssocID="{F005216B-0754-4601-A99D-2EDCCBD17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DE05AA-14EF-4D39-8822-CD4BB504D9BE}" type="pres">
      <dgm:prSet presAssocID="{5FFDB886-B366-43EB-8400-9254B3CF807A}" presName="parentLin" presStyleCnt="0"/>
      <dgm:spPr/>
    </dgm:pt>
    <dgm:pt modelId="{9F4CC52B-A9C2-492F-9282-ED27E5CB4666}" type="pres">
      <dgm:prSet presAssocID="{5FFDB886-B366-43EB-8400-9254B3CF807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AFE8F778-2350-45BF-BF39-A6B2884692A7}" type="pres">
      <dgm:prSet presAssocID="{5FFDB886-B366-43EB-8400-9254B3CF807A}" presName="parentText" presStyleLbl="node1" presStyleIdx="0" presStyleCnt="5" custScaleX="127019" custScaleY="1132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3C922-290E-4707-82EF-A1521E62A7EF}" type="pres">
      <dgm:prSet presAssocID="{5FFDB886-B366-43EB-8400-9254B3CF807A}" presName="negativeSpace" presStyleCnt="0"/>
      <dgm:spPr/>
    </dgm:pt>
    <dgm:pt modelId="{38A7493C-411B-4E76-96B4-FF6DE091C625}" type="pres">
      <dgm:prSet presAssocID="{5FFDB886-B366-43EB-8400-9254B3CF807A}" presName="childText" presStyleLbl="conFgAcc1" presStyleIdx="0" presStyleCnt="5">
        <dgm:presLayoutVars>
          <dgm:bulletEnabled val="1"/>
        </dgm:presLayoutVars>
      </dgm:prSet>
      <dgm:spPr/>
    </dgm:pt>
    <dgm:pt modelId="{371B708D-F1A0-4DF5-AC17-E23A580940AA}" type="pres">
      <dgm:prSet presAssocID="{FB3EB861-E550-4F0B-BC6F-FE1DDA8B3545}" presName="spaceBetweenRectangles" presStyleCnt="0"/>
      <dgm:spPr/>
    </dgm:pt>
    <dgm:pt modelId="{AC0F0CCF-B0AE-4DED-8743-517A00A544A5}" type="pres">
      <dgm:prSet presAssocID="{6E613F91-FC9D-4C56-9E44-D7F535836006}" presName="parentLin" presStyleCnt="0"/>
      <dgm:spPr/>
    </dgm:pt>
    <dgm:pt modelId="{88ADBD41-69C5-4196-9EC7-D7F2E067FEF0}" type="pres">
      <dgm:prSet presAssocID="{6E613F91-FC9D-4C56-9E44-D7F53583600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7C251241-49F5-45D6-9FCA-71BBA18AFCD3}" type="pres">
      <dgm:prSet presAssocID="{6E613F91-FC9D-4C56-9E44-D7F535836006}" presName="parentText" presStyleLbl="node1" presStyleIdx="1" presStyleCnt="5" custScaleX="1063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3EAF6-C5F7-4D03-8991-BB359AA563F3}" type="pres">
      <dgm:prSet presAssocID="{6E613F91-FC9D-4C56-9E44-D7F535836006}" presName="negativeSpace" presStyleCnt="0"/>
      <dgm:spPr/>
    </dgm:pt>
    <dgm:pt modelId="{8DFE0CEC-35E1-434C-8A77-27BC5D89CA05}" type="pres">
      <dgm:prSet presAssocID="{6E613F91-FC9D-4C56-9E44-D7F535836006}" presName="childText" presStyleLbl="conFgAcc1" presStyleIdx="1" presStyleCnt="5">
        <dgm:presLayoutVars>
          <dgm:bulletEnabled val="1"/>
        </dgm:presLayoutVars>
      </dgm:prSet>
      <dgm:spPr/>
    </dgm:pt>
    <dgm:pt modelId="{513BBE86-A8FF-4259-8116-BF0663638EE8}" type="pres">
      <dgm:prSet presAssocID="{67A2667F-EEEF-4DE6-8B0B-939462EA0079}" presName="spaceBetweenRectangles" presStyleCnt="0"/>
      <dgm:spPr/>
    </dgm:pt>
    <dgm:pt modelId="{7340F65F-F04B-40DF-9F18-A0622AB1085B}" type="pres">
      <dgm:prSet presAssocID="{03B95675-F94F-4312-BF5F-10AAC3D631AF}" presName="parentLin" presStyleCnt="0"/>
      <dgm:spPr/>
    </dgm:pt>
    <dgm:pt modelId="{97FC7D32-8A60-4C65-82BA-A3C251A04A42}" type="pres">
      <dgm:prSet presAssocID="{03B95675-F94F-4312-BF5F-10AAC3D631AF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4DC71D8C-ECF7-4060-AF69-79A130CB0BEE}" type="pres">
      <dgm:prSet presAssocID="{03B95675-F94F-4312-BF5F-10AAC3D631AF}" presName="parentText" presStyleLbl="node1" presStyleIdx="2" presStyleCnt="5" custScaleX="1133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01F16-03BC-4820-8023-5F65F8A2A7AF}" type="pres">
      <dgm:prSet presAssocID="{03B95675-F94F-4312-BF5F-10AAC3D631AF}" presName="negativeSpace" presStyleCnt="0"/>
      <dgm:spPr/>
    </dgm:pt>
    <dgm:pt modelId="{329BE6FF-A9C4-4EAC-B0F8-FAE55C5D5372}" type="pres">
      <dgm:prSet presAssocID="{03B95675-F94F-4312-BF5F-10AAC3D631AF}" presName="childText" presStyleLbl="conFgAcc1" presStyleIdx="2" presStyleCnt="5">
        <dgm:presLayoutVars>
          <dgm:bulletEnabled val="1"/>
        </dgm:presLayoutVars>
      </dgm:prSet>
      <dgm:spPr/>
    </dgm:pt>
    <dgm:pt modelId="{BE83F3F0-753A-4713-8823-A7138B51711B}" type="pres">
      <dgm:prSet presAssocID="{5F8F6728-E89B-4D5E-AC69-A69680146571}" presName="spaceBetweenRectangles" presStyleCnt="0"/>
      <dgm:spPr/>
    </dgm:pt>
    <dgm:pt modelId="{88FC01AD-F5C8-48ED-9D62-858243288017}" type="pres">
      <dgm:prSet presAssocID="{4E862CBB-BC32-4839-9A7D-4C52217B6102}" presName="parentLin" presStyleCnt="0"/>
      <dgm:spPr/>
    </dgm:pt>
    <dgm:pt modelId="{1A0F0579-46A2-4B25-B775-BC9567C41B5C}" type="pres">
      <dgm:prSet presAssocID="{4E862CBB-BC32-4839-9A7D-4C52217B6102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52D3C02E-92EB-4B0E-A183-8EE60BE682A8}" type="pres">
      <dgm:prSet presAssocID="{4E862CBB-BC32-4839-9A7D-4C52217B6102}" presName="parentText" presStyleLbl="node1" presStyleIdx="3" presStyleCnt="5" custScaleX="1203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27C7B-4EDB-424C-B672-F290EB382368}" type="pres">
      <dgm:prSet presAssocID="{4E862CBB-BC32-4839-9A7D-4C52217B6102}" presName="negativeSpace" presStyleCnt="0"/>
      <dgm:spPr/>
    </dgm:pt>
    <dgm:pt modelId="{79E0239A-ECF1-4700-864C-C7487667A920}" type="pres">
      <dgm:prSet presAssocID="{4E862CBB-BC32-4839-9A7D-4C52217B6102}" presName="childText" presStyleLbl="conFgAcc1" presStyleIdx="3" presStyleCnt="5">
        <dgm:presLayoutVars>
          <dgm:bulletEnabled val="1"/>
        </dgm:presLayoutVars>
      </dgm:prSet>
      <dgm:spPr/>
    </dgm:pt>
    <dgm:pt modelId="{6C3CFD05-06E9-44A9-A7B4-44239FB6F5E0}" type="pres">
      <dgm:prSet presAssocID="{A8101119-A382-4AAA-985E-7D3EE13E84E6}" presName="spaceBetweenRectangles" presStyleCnt="0"/>
      <dgm:spPr/>
    </dgm:pt>
    <dgm:pt modelId="{6427A4BE-B996-4BDC-AD12-E851AF5439AE}" type="pres">
      <dgm:prSet presAssocID="{B59F8644-539F-4F39-91B2-4CC594AE30FF}" presName="parentLin" presStyleCnt="0"/>
      <dgm:spPr/>
    </dgm:pt>
    <dgm:pt modelId="{2610F6E7-0CF8-4864-9C90-0EB9B0015C3E}" type="pres">
      <dgm:prSet presAssocID="{B59F8644-539F-4F39-91B2-4CC594AE30FF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D5F334D-793A-4954-93BF-62DE6CF026B8}" type="pres">
      <dgm:prSet presAssocID="{B59F8644-539F-4F39-91B2-4CC594AE30FF}" presName="parentText" presStyleLbl="node1" presStyleIdx="4" presStyleCnt="5" custScaleX="127295" custScaleY="1528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E45E5-C8C7-499E-83E3-91ECF1D7E006}" type="pres">
      <dgm:prSet presAssocID="{B59F8644-539F-4F39-91B2-4CC594AE30FF}" presName="negativeSpace" presStyleCnt="0"/>
      <dgm:spPr/>
    </dgm:pt>
    <dgm:pt modelId="{FFAA7D0F-BCD0-4911-B521-03287E1A873A}" type="pres">
      <dgm:prSet presAssocID="{B59F8644-539F-4F39-91B2-4CC594AE30F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716F963-1197-439B-B35B-25CC5E4BC7DA}" srcId="{F005216B-0754-4601-A99D-2EDCCBD1781E}" destId="{4E862CBB-BC32-4839-9A7D-4C52217B6102}" srcOrd="3" destOrd="0" parTransId="{269E3BB2-D171-47A2-BA92-C9B438616C6C}" sibTransId="{A8101119-A382-4AAA-985E-7D3EE13E84E6}"/>
    <dgm:cxn modelId="{0F6A10C1-4A6D-4283-80C1-4DEC49043E2F}" type="presOf" srcId="{03B95675-F94F-4312-BF5F-10AAC3D631AF}" destId="{97FC7D32-8A60-4C65-82BA-A3C251A04A42}" srcOrd="0" destOrd="0" presId="urn:microsoft.com/office/officeart/2005/8/layout/list1"/>
    <dgm:cxn modelId="{449E5AAE-726C-47C0-8B7F-F27005E7F495}" type="presOf" srcId="{F005216B-0754-4601-A99D-2EDCCBD1781E}" destId="{23FD9CF3-2D38-4AFB-8760-DD39580A2E35}" srcOrd="0" destOrd="0" presId="urn:microsoft.com/office/officeart/2005/8/layout/list1"/>
    <dgm:cxn modelId="{149397A5-0664-45F2-A334-1BEB2BA0A98A}" type="presOf" srcId="{4E862CBB-BC32-4839-9A7D-4C52217B6102}" destId="{52D3C02E-92EB-4B0E-A183-8EE60BE682A8}" srcOrd="1" destOrd="0" presId="urn:microsoft.com/office/officeart/2005/8/layout/list1"/>
    <dgm:cxn modelId="{2C6C8BC3-09C4-4855-B2E7-643DD42FEA49}" type="presOf" srcId="{B59F8644-539F-4F39-91B2-4CC594AE30FF}" destId="{2610F6E7-0CF8-4864-9C90-0EB9B0015C3E}" srcOrd="0" destOrd="0" presId="urn:microsoft.com/office/officeart/2005/8/layout/list1"/>
    <dgm:cxn modelId="{18119CDE-4297-4177-9AB8-5564855F0A4C}" type="presOf" srcId="{B59F8644-539F-4F39-91B2-4CC594AE30FF}" destId="{5D5F334D-793A-4954-93BF-62DE6CF026B8}" srcOrd="1" destOrd="0" presId="urn:microsoft.com/office/officeart/2005/8/layout/list1"/>
    <dgm:cxn modelId="{DAD202BD-FB93-44D7-9E5A-B547EBE7EEE9}" srcId="{F005216B-0754-4601-A99D-2EDCCBD1781E}" destId="{6E613F91-FC9D-4C56-9E44-D7F535836006}" srcOrd="1" destOrd="0" parTransId="{FCC90630-66EF-4021-A2B1-34CE96214273}" sibTransId="{67A2667F-EEEF-4DE6-8B0B-939462EA0079}"/>
    <dgm:cxn modelId="{A59E974C-0B64-4C5E-9F4F-3408901E7587}" type="presOf" srcId="{6E613F91-FC9D-4C56-9E44-D7F535836006}" destId="{7C251241-49F5-45D6-9FCA-71BBA18AFCD3}" srcOrd="1" destOrd="0" presId="urn:microsoft.com/office/officeart/2005/8/layout/list1"/>
    <dgm:cxn modelId="{45287D3D-FA49-4E0E-9791-0358D2554DE8}" type="presOf" srcId="{5FFDB886-B366-43EB-8400-9254B3CF807A}" destId="{9F4CC52B-A9C2-492F-9282-ED27E5CB4666}" srcOrd="0" destOrd="0" presId="urn:microsoft.com/office/officeart/2005/8/layout/list1"/>
    <dgm:cxn modelId="{6B6E02D2-4C90-4F00-8C5B-D317D2AB8C23}" type="presOf" srcId="{6E613F91-FC9D-4C56-9E44-D7F535836006}" destId="{88ADBD41-69C5-4196-9EC7-D7F2E067FEF0}" srcOrd="0" destOrd="0" presId="urn:microsoft.com/office/officeart/2005/8/layout/list1"/>
    <dgm:cxn modelId="{A2FEF064-EDD8-4586-80BD-9462255935B4}" type="presOf" srcId="{4E862CBB-BC32-4839-9A7D-4C52217B6102}" destId="{1A0F0579-46A2-4B25-B775-BC9567C41B5C}" srcOrd="0" destOrd="0" presId="urn:microsoft.com/office/officeart/2005/8/layout/list1"/>
    <dgm:cxn modelId="{15241C4D-23D0-44E7-AFE2-89026B63DE0F}" srcId="{F005216B-0754-4601-A99D-2EDCCBD1781E}" destId="{B59F8644-539F-4F39-91B2-4CC594AE30FF}" srcOrd="4" destOrd="0" parTransId="{93577C20-FCDB-447F-B781-BA5992D80834}" sibTransId="{37B86646-CAEB-4DB4-A1EE-35B133173B27}"/>
    <dgm:cxn modelId="{18BB5D6A-3A48-4C67-9C2A-513BF25C55F8}" srcId="{F005216B-0754-4601-A99D-2EDCCBD1781E}" destId="{03B95675-F94F-4312-BF5F-10AAC3D631AF}" srcOrd="2" destOrd="0" parTransId="{E985C18A-4451-4F18-9BDD-2488E0809372}" sibTransId="{5F8F6728-E89B-4D5E-AC69-A69680146571}"/>
    <dgm:cxn modelId="{8000A2B0-B805-43DC-B63E-B2FAD29493B8}" type="presOf" srcId="{03B95675-F94F-4312-BF5F-10AAC3D631AF}" destId="{4DC71D8C-ECF7-4060-AF69-79A130CB0BEE}" srcOrd="1" destOrd="0" presId="urn:microsoft.com/office/officeart/2005/8/layout/list1"/>
    <dgm:cxn modelId="{4812445E-38E5-4A67-AFC2-C1E0A45406BA}" srcId="{F005216B-0754-4601-A99D-2EDCCBD1781E}" destId="{5FFDB886-B366-43EB-8400-9254B3CF807A}" srcOrd="0" destOrd="0" parTransId="{80F8C6F9-A60E-4F4F-AF62-A463A11AE158}" sibTransId="{FB3EB861-E550-4F0B-BC6F-FE1DDA8B3545}"/>
    <dgm:cxn modelId="{A9FB4646-E8A1-4321-8332-1A4C7CF5E9E6}" type="presOf" srcId="{5FFDB886-B366-43EB-8400-9254B3CF807A}" destId="{AFE8F778-2350-45BF-BF39-A6B2884692A7}" srcOrd="1" destOrd="0" presId="urn:microsoft.com/office/officeart/2005/8/layout/list1"/>
    <dgm:cxn modelId="{9630A5AD-6559-4331-9EC4-42747308AFFF}" type="presParOf" srcId="{23FD9CF3-2D38-4AFB-8760-DD39580A2E35}" destId="{1EDE05AA-14EF-4D39-8822-CD4BB504D9BE}" srcOrd="0" destOrd="0" presId="urn:microsoft.com/office/officeart/2005/8/layout/list1"/>
    <dgm:cxn modelId="{29333A28-BD1A-448D-94E4-8B406B2FB917}" type="presParOf" srcId="{1EDE05AA-14EF-4D39-8822-CD4BB504D9BE}" destId="{9F4CC52B-A9C2-492F-9282-ED27E5CB4666}" srcOrd="0" destOrd="0" presId="urn:microsoft.com/office/officeart/2005/8/layout/list1"/>
    <dgm:cxn modelId="{5428667A-388E-47C9-B243-53A1350B1F06}" type="presParOf" srcId="{1EDE05AA-14EF-4D39-8822-CD4BB504D9BE}" destId="{AFE8F778-2350-45BF-BF39-A6B2884692A7}" srcOrd="1" destOrd="0" presId="urn:microsoft.com/office/officeart/2005/8/layout/list1"/>
    <dgm:cxn modelId="{8E0B2166-E508-4142-A9AA-30188DB19F5C}" type="presParOf" srcId="{23FD9CF3-2D38-4AFB-8760-DD39580A2E35}" destId="{EE93C922-290E-4707-82EF-A1521E62A7EF}" srcOrd="1" destOrd="0" presId="urn:microsoft.com/office/officeart/2005/8/layout/list1"/>
    <dgm:cxn modelId="{7B20F661-F5F7-477B-ABFC-6BEF3CB68D2F}" type="presParOf" srcId="{23FD9CF3-2D38-4AFB-8760-DD39580A2E35}" destId="{38A7493C-411B-4E76-96B4-FF6DE091C625}" srcOrd="2" destOrd="0" presId="urn:microsoft.com/office/officeart/2005/8/layout/list1"/>
    <dgm:cxn modelId="{248D5B29-7CD7-457D-8B17-F9DBA8899E1F}" type="presParOf" srcId="{23FD9CF3-2D38-4AFB-8760-DD39580A2E35}" destId="{371B708D-F1A0-4DF5-AC17-E23A580940AA}" srcOrd="3" destOrd="0" presId="urn:microsoft.com/office/officeart/2005/8/layout/list1"/>
    <dgm:cxn modelId="{6FAF7937-5FF1-4033-80B3-691C209E4FDB}" type="presParOf" srcId="{23FD9CF3-2D38-4AFB-8760-DD39580A2E35}" destId="{AC0F0CCF-B0AE-4DED-8743-517A00A544A5}" srcOrd="4" destOrd="0" presId="urn:microsoft.com/office/officeart/2005/8/layout/list1"/>
    <dgm:cxn modelId="{A791C176-C48C-499D-833E-D29873481F65}" type="presParOf" srcId="{AC0F0CCF-B0AE-4DED-8743-517A00A544A5}" destId="{88ADBD41-69C5-4196-9EC7-D7F2E067FEF0}" srcOrd="0" destOrd="0" presId="urn:microsoft.com/office/officeart/2005/8/layout/list1"/>
    <dgm:cxn modelId="{970A64C3-81C5-410E-9B32-44949AFF830C}" type="presParOf" srcId="{AC0F0CCF-B0AE-4DED-8743-517A00A544A5}" destId="{7C251241-49F5-45D6-9FCA-71BBA18AFCD3}" srcOrd="1" destOrd="0" presId="urn:microsoft.com/office/officeart/2005/8/layout/list1"/>
    <dgm:cxn modelId="{F1996084-208F-4BEC-AC38-B2B65E564957}" type="presParOf" srcId="{23FD9CF3-2D38-4AFB-8760-DD39580A2E35}" destId="{7843EAF6-C5F7-4D03-8991-BB359AA563F3}" srcOrd="5" destOrd="0" presId="urn:microsoft.com/office/officeart/2005/8/layout/list1"/>
    <dgm:cxn modelId="{72C716F8-7732-4CC2-820D-A880C6BF1F20}" type="presParOf" srcId="{23FD9CF3-2D38-4AFB-8760-DD39580A2E35}" destId="{8DFE0CEC-35E1-434C-8A77-27BC5D89CA05}" srcOrd="6" destOrd="0" presId="urn:microsoft.com/office/officeart/2005/8/layout/list1"/>
    <dgm:cxn modelId="{48C3D84E-49C5-4E1B-888E-C99992B3AFA7}" type="presParOf" srcId="{23FD9CF3-2D38-4AFB-8760-DD39580A2E35}" destId="{513BBE86-A8FF-4259-8116-BF0663638EE8}" srcOrd="7" destOrd="0" presId="urn:microsoft.com/office/officeart/2005/8/layout/list1"/>
    <dgm:cxn modelId="{D3323BAC-7AAA-44FE-89A1-3A2FAE18A665}" type="presParOf" srcId="{23FD9CF3-2D38-4AFB-8760-DD39580A2E35}" destId="{7340F65F-F04B-40DF-9F18-A0622AB1085B}" srcOrd="8" destOrd="0" presId="urn:microsoft.com/office/officeart/2005/8/layout/list1"/>
    <dgm:cxn modelId="{C15E6ABB-79BA-4888-81B9-69FB5E60D7E4}" type="presParOf" srcId="{7340F65F-F04B-40DF-9F18-A0622AB1085B}" destId="{97FC7D32-8A60-4C65-82BA-A3C251A04A42}" srcOrd="0" destOrd="0" presId="urn:microsoft.com/office/officeart/2005/8/layout/list1"/>
    <dgm:cxn modelId="{D515704F-0864-42EE-9E31-C0FAB0B59C44}" type="presParOf" srcId="{7340F65F-F04B-40DF-9F18-A0622AB1085B}" destId="{4DC71D8C-ECF7-4060-AF69-79A130CB0BEE}" srcOrd="1" destOrd="0" presId="urn:microsoft.com/office/officeart/2005/8/layout/list1"/>
    <dgm:cxn modelId="{ADF9DCF6-42E0-445C-97A9-1B0A51E51A52}" type="presParOf" srcId="{23FD9CF3-2D38-4AFB-8760-DD39580A2E35}" destId="{40601F16-03BC-4820-8023-5F65F8A2A7AF}" srcOrd="9" destOrd="0" presId="urn:microsoft.com/office/officeart/2005/8/layout/list1"/>
    <dgm:cxn modelId="{35D01801-86B2-4113-A1CE-7B3BDC858139}" type="presParOf" srcId="{23FD9CF3-2D38-4AFB-8760-DD39580A2E35}" destId="{329BE6FF-A9C4-4EAC-B0F8-FAE55C5D5372}" srcOrd="10" destOrd="0" presId="urn:microsoft.com/office/officeart/2005/8/layout/list1"/>
    <dgm:cxn modelId="{A8EF2C77-CCC5-49A5-8C6C-04B9914C258B}" type="presParOf" srcId="{23FD9CF3-2D38-4AFB-8760-DD39580A2E35}" destId="{BE83F3F0-753A-4713-8823-A7138B51711B}" srcOrd="11" destOrd="0" presId="urn:microsoft.com/office/officeart/2005/8/layout/list1"/>
    <dgm:cxn modelId="{135F8CDF-E801-479A-BC77-C11E0495887D}" type="presParOf" srcId="{23FD9CF3-2D38-4AFB-8760-DD39580A2E35}" destId="{88FC01AD-F5C8-48ED-9D62-858243288017}" srcOrd="12" destOrd="0" presId="urn:microsoft.com/office/officeart/2005/8/layout/list1"/>
    <dgm:cxn modelId="{A4CB55AD-2237-4D74-AA9E-0D17B358CE9C}" type="presParOf" srcId="{88FC01AD-F5C8-48ED-9D62-858243288017}" destId="{1A0F0579-46A2-4B25-B775-BC9567C41B5C}" srcOrd="0" destOrd="0" presId="urn:microsoft.com/office/officeart/2005/8/layout/list1"/>
    <dgm:cxn modelId="{4A970598-B809-4F5F-9FC6-A43C5742AA81}" type="presParOf" srcId="{88FC01AD-F5C8-48ED-9D62-858243288017}" destId="{52D3C02E-92EB-4B0E-A183-8EE60BE682A8}" srcOrd="1" destOrd="0" presId="urn:microsoft.com/office/officeart/2005/8/layout/list1"/>
    <dgm:cxn modelId="{7C247C4E-6214-4997-82E6-A046ECDC2181}" type="presParOf" srcId="{23FD9CF3-2D38-4AFB-8760-DD39580A2E35}" destId="{03227C7B-4EDB-424C-B672-F290EB382368}" srcOrd="13" destOrd="0" presId="urn:microsoft.com/office/officeart/2005/8/layout/list1"/>
    <dgm:cxn modelId="{C00D6424-D4F5-4A22-95D2-A64B363D6365}" type="presParOf" srcId="{23FD9CF3-2D38-4AFB-8760-DD39580A2E35}" destId="{79E0239A-ECF1-4700-864C-C7487667A920}" srcOrd="14" destOrd="0" presId="urn:microsoft.com/office/officeart/2005/8/layout/list1"/>
    <dgm:cxn modelId="{BEB0AC50-9A80-419B-9C60-6B25D70D06FA}" type="presParOf" srcId="{23FD9CF3-2D38-4AFB-8760-DD39580A2E35}" destId="{6C3CFD05-06E9-44A9-A7B4-44239FB6F5E0}" srcOrd="15" destOrd="0" presId="urn:microsoft.com/office/officeart/2005/8/layout/list1"/>
    <dgm:cxn modelId="{276B67A4-C80D-478F-998D-93E97AF9A7F7}" type="presParOf" srcId="{23FD9CF3-2D38-4AFB-8760-DD39580A2E35}" destId="{6427A4BE-B996-4BDC-AD12-E851AF5439AE}" srcOrd="16" destOrd="0" presId="urn:microsoft.com/office/officeart/2005/8/layout/list1"/>
    <dgm:cxn modelId="{46BD04E8-FC8B-4354-8016-1E08B7892628}" type="presParOf" srcId="{6427A4BE-B996-4BDC-AD12-E851AF5439AE}" destId="{2610F6E7-0CF8-4864-9C90-0EB9B0015C3E}" srcOrd="0" destOrd="0" presId="urn:microsoft.com/office/officeart/2005/8/layout/list1"/>
    <dgm:cxn modelId="{45CB9013-F3A7-4CF0-9C35-49D0BB09142B}" type="presParOf" srcId="{6427A4BE-B996-4BDC-AD12-E851AF5439AE}" destId="{5D5F334D-793A-4954-93BF-62DE6CF026B8}" srcOrd="1" destOrd="0" presId="urn:microsoft.com/office/officeart/2005/8/layout/list1"/>
    <dgm:cxn modelId="{8CA91BB5-3FDF-43E5-838F-1F3C8C7CAB49}" type="presParOf" srcId="{23FD9CF3-2D38-4AFB-8760-DD39580A2E35}" destId="{B28E45E5-C8C7-499E-83E3-91ECF1D7E006}" srcOrd="17" destOrd="0" presId="urn:microsoft.com/office/officeart/2005/8/layout/list1"/>
    <dgm:cxn modelId="{EF35B632-8CC0-4452-9686-ED3D2A51F445}" type="presParOf" srcId="{23FD9CF3-2D38-4AFB-8760-DD39580A2E35}" destId="{FFAA7D0F-BCD0-4911-B521-03287E1A873A}" srcOrd="18" destOrd="0" presId="urn:microsoft.com/office/officeart/2005/8/layout/lis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86577A-338D-4514-9E32-BFDB12BD47D3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C6B72B29-3F28-4C30-8BCB-EC648B6C743A}">
      <dgm:prSet phldrT="[Text]" custT="1"/>
      <dgm:spPr/>
      <dgm:t>
        <a:bodyPr/>
        <a:lstStyle/>
        <a:p>
          <a:r>
            <a:rPr lang="en-US" sz="2200" b="1" dirty="0" err="1" smtClean="0">
              <a:solidFill>
                <a:srgbClr val="000099"/>
              </a:solidFill>
            </a:rPr>
            <a:t>Kebutuhan</a:t>
          </a:r>
          <a:r>
            <a:rPr lang="en-US" sz="2200" b="1" dirty="0" smtClean="0">
              <a:solidFill>
                <a:srgbClr val="000099"/>
              </a:solidFill>
            </a:rPr>
            <a:t> </a:t>
          </a:r>
          <a:r>
            <a:rPr lang="en-US" sz="2200" b="1" dirty="0" err="1" smtClean="0">
              <a:solidFill>
                <a:srgbClr val="000099"/>
              </a:solidFill>
            </a:rPr>
            <a:t>gerak</a:t>
          </a:r>
          <a:r>
            <a:rPr lang="en-US" sz="2200" b="1" dirty="0" smtClean="0">
              <a:solidFill>
                <a:srgbClr val="000099"/>
              </a:solidFill>
            </a:rPr>
            <a:t> (</a:t>
          </a:r>
          <a:r>
            <a:rPr lang="en-US" sz="2200" b="1" dirty="0" err="1" smtClean="0">
              <a:solidFill>
                <a:srgbClr val="000099"/>
              </a:solidFill>
            </a:rPr>
            <a:t>balap</a:t>
          </a:r>
          <a:r>
            <a:rPr lang="en-US" sz="2200" b="1" dirty="0" smtClean="0">
              <a:solidFill>
                <a:srgbClr val="000099"/>
              </a:solidFill>
            </a:rPr>
            <a:t> </a:t>
          </a:r>
          <a:r>
            <a:rPr lang="en-US" sz="2200" b="1" dirty="0" err="1" smtClean="0">
              <a:solidFill>
                <a:srgbClr val="000099"/>
              </a:solidFill>
            </a:rPr>
            <a:t>mobil</a:t>
          </a:r>
          <a:r>
            <a:rPr lang="en-US" sz="2200" b="1" dirty="0" smtClean="0">
              <a:solidFill>
                <a:srgbClr val="000099"/>
              </a:solidFill>
            </a:rPr>
            <a:t>)</a:t>
          </a:r>
        </a:p>
      </dgm:t>
    </dgm:pt>
    <dgm:pt modelId="{61B081E6-A063-4333-BD40-F43EC395B581}" type="parTrans" cxnId="{84A00ECE-61D4-4293-A06F-C4C4B04B5054}">
      <dgm:prSet/>
      <dgm:spPr/>
      <dgm:t>
        <a:bodyPr/>
        <a:lstStyle/>
        <a:p>
          <a:endParaRPr lang="en-US"/>
        </a:p>
      </dgm:t>
    </dgm:pt>
    <dgm:pt modelId="{504EB69D-BC60-4EB2-AC9F-0F3E5A3AB93C}" type="sibTrans" cxnId="{84A00ECE-61D4-4293-A06F-C4C4B04B5054}">
      <dgm:prSet/>
      <dgm:spPr/>
      <dgm:t>
        <a:bodyPr/>
        <a:lstStyle/>
        <a:p>
          <a:endParaRPr lang="en-US"/>
        </a:p>
      </dgm:t>
    </dgm:pt>
    <dgm:pt modelId="{6BC432D0-78D3-4957-867D-2C57F91D738A}">
      <dgm:prSet phldrT="[Text]" custT="1"/>
      <dgm:spPr/>
      <dgm:t>
        <a:bodyPr/>
        <a:lstStyle/>
        <a:p>
          <a:r>
            <a:rPr lang="en-US" sz="2200" b="1" dirty="0" err="1" smtClean="0">
              <a:solidFill>
                <a:srgbClr val="000099"/>
              </a:solidFill>
            </a:rPr>
            <a:t>Kebutuhan</a:t>
          </a:r>
          <a:r>
            <a:rPr lang="en-US" sz="2200" b="1" dirty="0" smtClean="0">
              <a:solidFill>
                <a:srgbClr val="000099"/>
              </a:solidFill>
            </a:rPr>
            <a:t> </a:t>
          </a:r>
          <a:r>
            <a:rPr lang="en-US" sz="2200" b="1" dirty="0" err="1" smtClean="0">
              <a:solidFill>
                <a:srgbClr val="000099"/>
              </a:solidFill>
            </a:rPr>
            <a:t>warna</a:t>
          </a:r>
          <a:r>
            <a:rPr lang="en-US" sz="2200" b="1" dirty="0" smtClean="0">
              <a:solidFill>
                <a:srgbClr val="000099"/>
              </a:solidFill>
            </a:rPr>
            <a:t> (</a:t>
          </a:r>
          <a:r>
            <a:rPr lang="en-US" sz="2200" b="1" dirty="0" err="1" smtClean="0">
              <a:solidFill>
                <a:srgbClr val="000099"/>
              </a:solidFill>
            </a:rPr>
            <a:t>majalah</a:t>
          </a:r>
          <a:r>
            <a:rPr lang="en-US" sz="2200" b="1" dirty="0" smtClean="0">
              <a:solidFill>
                <a:srgbClr val="000099"/>
              </a:solidFill>
            </a:rPr>
            <a:t>)</a:t>
          </a:r>
          <a:endParaRPr lang="en-US" sz="2200" b="1" dirty="0">
            <a:solidFill>
              <a:srgbClr val="000099"/>
            </a:solidFill>
          </a:endParaRPr>
        </a:p>
      </dgm:t>
    </dgm:pt>
    <dgm:pt modelId="{69220256-3B1C-43F4-8FD6-0D1619F9A57F}" type="parTrans" cxnId="{EAD8278E-9FFD-4978-BCA2-39888CA5A7BB}">
      <dgm:prSet/>
      <dgm:spPr/>
      <dgm:t>
        <a:bodyPr/>
        <a:lstStyle/>
        <a:p>
          <a:endParaRPr lang="en-US"/>
        </a:p>
      </dgm:t>
    </dgm:pt>
    <dgm:pt modelId="{81728E55-8213-41F0-B9E0-BDE20C836362}" type="sibTrans" cxnId="{EAD8278E-9FFD-4978-BCA2-39888CA5A7BB}">
      <dgm:prSet/>
      <dgm:spPr/>
      <dgm:t>
        <a:bodyPr/>
        <a:lstStyle/>
        <a:p>
          <a:endParaRPr lang="en-US"/>
        </a:p>
      </dgm:t>
    </dgm:pt>
    <dgm:pt modelId="{B108A4CD-7D97-4B15-AAE3-193BDBD900E5}">
      <dgm:prSet phldrT="[Text]" custT="1"/>
      <dgm:spPr/>
      <dgm:t>
        <a:bodyPr/>
        <a:lstStyle/>
        <a:p>
          <a:r>
            <a:rPr lang="en-US" sz="2200" b="1" dirty="0" err="1" smtClean="0">
              <a:solidFill>
                <a:srgbClr val="000099"/>
              </a:solidFill>
            </a:rPr>
            <a:t>Kebutuhan</a:t>
          </a:r>
          <a:r>
            <a:rPr lang="en-US" sz="2200" b="1" dirty="0" smtClean="0">
              <a:solidFill>
                <a:srgbClr val="000099"/>
              </a:solidFill>
            </a:rPr>
            <a:t> </a:t>
          </a:r>
          <a:r>
            <a:rPr lang="en-US" sz="2200" b="1" dirty="0" err="1" smtClean="0">
              <a:solidFill>
                <a:srgbClr val="000099"/>
              </a:solidFill>
            </a:rPr>
            <a:t>suasana</a:t>
          </a:r>
          <a:r>
            <a:rPr lang="en-US" sz="2200" b="1" dirty="0" smtClean="0">
              <a:solidFill>
                <a:srgbClr val="000099"/>
              </a:solidFill>
            </a:rPr>
            <a:t> (</a:t>
          </a:r>
          <a:r>
            <a:rPr lang="en-US" sz="2200" b="1" dirty="0" err="1" smtClean="0">
              <a:solidFill>
                <a:srgbClr val="000099"/>
              </a:solidFill>
            </a:rPr>
            <a:t>Kemacetan</a:t>
          </a:r>
          <a:r>
            <a:rPr lang="en-US" sz="2200" b="1" dirty="0" smtClean="0">
              <a:solidFill>
                <a:srgbClr val="000099"/>
              </a:solidFill>
            </a:rPr>
            <a:t> </a:t>
          </a:r>
          <a:r>
            <a:rPr lang="en-US" sz="2200" b="1" dirty="0" err="1" smtClean="0">
              <a:solidFill>
                <a:srgbClr val="000099"/>
              </a:solidFill>
            </a:rPr>
            <a:t>lalu</a:t>
          </a:r>
          <a:r>
            <a:rPr lang="en-US" sz="2200" b="1" dirty="0" smtClean="0">
              <a:solidFill>
                <a:srgbClr val="000099"/>
              </a:solidFill>
            </a:rPr>
            <a:t> </a:t>
          </a:r>
          <a:r>
            <a:rPr lang="en-US" sz="2200" b="1" dirty="0" err="1" smtClean="0">
              <a:solidFill>
                <a:srgbClr val="000099"/>
              </a:solidFill>
            </a:rPr>
            <a:t>lintas</a:t>
          </a:r>
          <a:r>
            <a:rPr lang="en-US" sz="2200" b="1" dirty="0" smtClean="0">
              <a:solidFill>
                <a:srgbClr val="000099"/>
              </a:solidFill>
            </a:rPr>
            <a:t> )</a:t>
          </a:r>
          <a:endParaRPr lang="en-US" sz="2200" b="1" dirty="0">
            <a:solidFill>
              <a:srgbClr val="000099"/>
            </a:solidFill>
          </a:endParaRPr>
        </a:p>
      </dgm:t>
    </dgm:pt>
    <dgm:pt modelId="{9F2A75B6-2632-4EBC-9E8E-242CBA7FF215}" type="parTrans" cxnId="{A46F60EA-4C3E-4B98-88DE-1FCB3807AF35}">
      <dgm:prSet/>
      <dgm:spPr/>
      <dgm:t>
        <a:bodyPr/>
        <a:lstStyle/>
        <a:p>
          <a:endParaRPr lang="en-US"/>
        </a:p>
      </dgm:t>
    </dgm:pt>
    <dgm:pt modelId="{2BE414CF-0456-406B-B6F4-1A49F54112E8}" type="sibTrans" cxnId="{A46F60EA-4C3E-4B98-88DE-1FCB3807AF35}">
      <dgm:prSet/>
      <dgm:spPr/>
      <dgm:t>
        <a:bodyPr/>
        <a:lstStyle/>
        <a:p>
          <a:endParaRPr lang="en-US"/>
        </a:p>
      </dgm:t>
    </dgm:pt>
    <dgm:pt modelId="{3A73414E-2570-40F2-9F42-8EB85BFC500A}">
      <dgm:prSet phldrT="[Text]" custT="1"/>
      <dgm:spPr/>
      <dgm:t>
        <a:bodyPr/>
        <a:lstStyle/>
        <a:p>
          <a:r>
            <a:rPr lang="en-US" sz="2200" b="1" dirty="0" err="1" smtClean="0">
              <a:solidFill>
                <a:srgbClr val="000099"/>
              </a:solidFill>
            </a:rPr>
            <a:t>Kebutuhan</a:t>
          </a:r>
          <a:r>
            <a:rPr lang="en-US" sz="2200" b="1" dirty="0" smtClean="0">
              <a:solidFill>
                <a:srgbClr val="000099"/>
              </a:solidFill>
            </a:rPr>
            <a:t> </a:t>
          </a:r>
          <a:r>
            <a:rPr lang="en-US" sz="2200" b="1" dirty="0" err="1" smtClean="0">
              <a:solidFill>
                <a:srgbClr val="000099"/>
              </a:solidFill>
            </a:rPr>
            <a:t>deskripsi</a:t>
          </a:r>
          <a:r>
            <a:rPr lang="en-US" sz="2200" b="1" dirty="0" smtClean="0">
              <a:solidFill>
                <a:srgbClr val="000099"/>
              </a:solidFill>
            </a:rPr>
            <a:t>  (</a:t>
          </a:r>
          <a:r>
            <a:rPr lang="en-US" sz="2200" b="1" i="1" dirty="0" smtClean="0">
              <a:solidFill>
                <a:srgbClr val="000099"/>
              </a:solidFill>
            </a:rPr>
            <a:t>company profile)</a:t>
          </a:r>
          <a:r>
            <a:rPr lang="en-US" sz="2200" b="1" dirty="0" smtClean="0">
              <a:solidFill>
                <a:srgbClr val="000099"/>
              </a:solidFill>
            </a:rPr>
            <a:t> </a:t>
          </a:r>
          <a:endParaRPr lang="en-US" sz="2200" b="1" dirty="0">
            <a:solidFill>
              <a:srgbClr val="000099"/>
            </a:solidFill>
          </a:endParaRPr>
        </a:p>
      </dgm:t>
    </dgm:pt>
    <dgm:pt modelId="{017A9BA3-E80B-495F-A0D7-2CD4173F47D3}" type="parTrans" cxnId="{61AE57EC-CF73-4916-94C9-859A9C01CFA3}">
      <dgm:prSet/>
      <dgm:spPr/>
      <dgm:t>
        <a:bodyPr/>
        <a:lstStyle/>
        <a:p>
          <a:endParaRPr lang="en-US"/>
        </a:p>
      </dgm:t>
    </dgm:pt>
    <dgm:pt modelId="{5725D342-5285-4AF8-9D6E-90B6E8234D82}" type="sibTrans" cxnId="{61AE57EC-CF73-4916-94C9-859A9C01CFA3}">
      <dgm:prSet/>
      <dgm:spPr/>
      <dgm:t>
        <a:bodyPr/>
        <a:lstStyle/>
        <a:p>
          <a:endParaRPr lang="en-US"/>
        </a:p>
      </dgm:t>
    </dgm:pt>
    <dgm:pt modelId="{CEF5F319-58C0-4D3A-B971-14383101FE0B}">
      <dgm:prSet phldrT="[Text]" custT="1"/>
      <dgm:spPr/>
      <dgm:t>
        <a:bodyPr/>
        <a:lstStyle/>
        <a:p>
          <a:r>
            <a:rPr lang="en-US" sz="2200" b="1" dirty="0" err="1" smtClean="0">
              <a:solidFill>
                <a:srgbClr val="000099"/>
              </a:solidFill>
            </a:rPr>
            <a:t>Kebutuhan</a:t>
          </a:r>
          <a:r>
            <a:rPr lang="en-US" sz="2200" b="1" dirty="0" smtClean="0">
              <a:solidFill>
                <a:srgbClr val="000099"/>
              </a:solidFill>
            </a:rPr>
            <a:t> </a:t>
          </a:r>
          <a:r>
            <a:rPr lang="en-US" sz="2200" b="1" dirty="0" err="1" smtClean="0">
              <a:solidFill>
                <a:srgbClr val="000099"/>
              </a:solidFill>
            </a:rPr>
            <a:t>demonstrasi</a:t>
          </a:r>
          <a:r>
            <a:rPr lang="en-US" sz="2200" b="1" dirty="0" smtClean="0">
              <a:solidFill>
                <a:srgbClr val="000099"/>
              </a:solidFill>
            </a:rPr>
            <a:t> (</a:t>
          </a:r>
          <a:r>
            <a:rPr lang="en-US" sz="2200" b="1" dirty="0" err="1" smtClean="0">
              <a:solidFill>
                <a:srgbClr val="000099"/>
              </a:solidFill>
            </a:rPr>
            <a:t>cara</a:t>
          </a:r>
          <a:r>
            <a:rPr lang="en-US" sz="2200" b="1" dirty="0" smtClean="0">
              <a:solidFill>
                <a:srgbClr val="000099"/>
              </a:solidFill>
            </a:rPr>
            <a:t> </a:t>
          </a:r>
          <a:r>
            <a:rPr lang="en-US" sz="2200" b="1" dirty="0" err="1" smtClean="0">
              <a:solidFill>
                <a:srgbClr val="000099"/>
              </a:solidFill>
            </a:rPr>
            <a:t>memasak</a:t>
          </a:r>
          <a:r>
            <a:rPr lang="en-US" sz="2200" b="1" dirty="0" smtClean="0">
              <a:solidFill>
                <a:srgbClr val="000099"/>
              </a:solidFill>
            </a:rPr>
            <a:t>)</a:t>
          </a:r>
          <a:endParaRPr lang="en-US" sz="2200" b="1" dirty="0">
            <a:solidFill>
              <a:srgbClr val="000099"/>
            </a:solidFill>
          </a:endParaRPr>
        </a:p>
      </dgm:t>
    </dgm:pt>
    <dgm:pt modelId="{AD4C729F-59CB-4D49-B5F4-F508CA8B67FD}" type="parTrans" cxnId="{B99F90D6-D48E-42F8-AFDE-9261A0D2DB03}">
      <dgm:prSet/>
      <dgm:spPr/>
      <dgm:t>
        <a:bodyPr/>
        <a:lstStyle/>
        <a:p>
          <a:endParaRPr lang="en-US"/>
        </a:p>
      </dgm:t>
    </dgm:pt>
    <dgm:pt modelId="{9FC9F816-9003-4C29-A352-C40AD5C98301}" type="sibTrans" cxnId="{B99F90D6-D48E-42F8-AFDE-9261A0D2DB03}">
      <dgm:prSet/>
      <dgm:spPr/>
      <dgm:t>
        <a:bodyPr/>
        <a:lstStyle/>
        <a:p>
          <a:endParaRPr lang="en-US"/>
        </a:p>
      </dgm:t>
    </dgm:pt>
    <dgm:pt modelId="{4ED81D6B-C03A-4FBA-B423-2F64487DF3E6}" type="pres">
      <dgm:prSet presAssocID="{6A86577A-338D-4514-9E32-BFDB12BD47D3}" presName="arrowDiagram" presStyleCnt="0">
        <dgm:presLayoutVars>
          <dgm:chMax val="5"/>
          <dgm:dir/>
          <dgm:resizeHandles val="exact"/>
        </dgm:presLayoutVars>
      </dgm:prSet>
      <dgm:spPr/>
    </dgm:pt>
    <dgm:pt modelId="{CACE6569-3EB0-4344-923A-C5B5E4B63843}" type="pres">
      <dgm:prSet presAssocID="{6A86577A-338D-4514-9E32-BFDB12BD47D3}" presName="arrow" presStyleLbl="bgShp" presStyleIdx="0" presStyleCnt="1"/>
      <dgm:spPr/>
    </dgm:pt>
    <dgm:pt modelId="{E1D3BFAA-A18C-4E80-B565-0996FB1A7A48}" type="pres">
      <dgm:prSet presAssocID="{6A86577A-338D-4514-9E32-BFDB12BD47D3}" presName="arrowDiagram5" presStyleCnt="0"/>
      <dgm:spPr/>
    </dgm:pt>
    <dgm:pt modelId="{AF92463B-BA55-4A61-97A7-F9708B5B4DA5}" type="pres">
      <dgm:prSet presAssocID="{C6B72B29-3F28-4C30-8BCB-EC648B6C743A}" presName="bullet5a" presStyleLbl="node1" presStyleIdx="0" presStyleCnt="5"/>
      <dgm:spPr/>
    </dgm:pt>
    <dgm:pt modelId="{47F5494A-413A-46AF-87A8-7650BC58F7B3}" type="pres">
      <dgm:prSet presAssocID="{C6B72B29-3F28-4C30-8BCB-EC648B6C743A}" presName="textBox5a" presStyleLbl="revTx" presStyleIdx="0" presStyleCnt="5" custScaleX="153226" custScaleY="120286" custLinFactNeighborX="-11292" custLinFactNeighborY="28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4300B-5850-47EF-825E-91EC59AA8F70}" type="pres">
      <dgm:prSet presAssocID="{6BC432D0-78D3-4957-867D-2C57F91D738A}" presName="bullet5b" presStyleLbl="node1" presStyleIdx="1" presStyleCnt="5"/>
      <dgm:spPr/>
    </dgm:pt>
    <dgm:pt modelId="{341215A0-C631-4A2E-8D6A-0EEACCDACF1F}" type="pres">
      <dgm:prSet presAssocID="{6BC432D0-78D3-4957-867D-2C57F91D738A}" presName="textBox5b" presStyleLbl="revTx" presStyleIdx="1" presStyleCnt="5" custScaleX="134339" custLinFactNeighborX="5648" custLinFactNeighborY="9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94687-5D31-4C82-9746-B4CE7FF817C9}" type="pres">
      <dgm:prSet presAssocID="{B108A4CD-7D97-4B15-AAE3-193BDBD900E5}" presName="bullet5c" presStyleLbl="node1" presStyleIdx="2" presStyleCnt="5"/>
      <dgm:spPr/>
    </dgm:pt>
    <dgm:pt modelId="{9D34F5DF-D2DE-4FE1-A189-C50F474B66C9}" type="pres">
      <dgm:prSet presAssocID="{B108A4CD-7D97-4B15-AAE3-193BDBD900E5}" presName="textBox5c" presStyleLbl="revTx" presStyleIdx="2" presStyleCnt="5" custScaleX="125909" custLinFactNeighborX="-388" custLinFactNeighborY="5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48EEF-9FB7-46EF-A5F6-BAAD64DBC651}" type="pres">
      <dgm:prSet presAssocID="{CEF5F319-58C0-4D3A-B971-14383101FE0B}" presName="bullet5d" presStyleLbl="node1" presStyleIdx="3" presStyleCnt="5"/>
      <dgm:spPr/>
    </dgm:pt>
    <dgm:pt modelId="{A7A2EE6C-0EA3-46E2-BF15-736A466F53DA}" type="pres">
      <dgm:prSet presAssocID="{CEF5F319-58C0-4D3A-B971-14383101FE0B}" presName="textBox5d" presStyleLbl="revTx" presStyleIdx="3" presStyleCnt="5" custScaleX="131036" custLinFactNeighborX="2" custLinFactNeighborY="7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C5CD0-BD49-4EDF-BDEE-58BAEF3617FA}" type="pres">
      <dgm:prSet presAssocID="{3A73414E-2570-40F2-9F42-8EB85BFC500A}" presName="bullet5e" presStyleLbl="node1" presStyleIdx="4" presStyleCnt="5"/>
      <dgm:spPr/>
    </dgm:pt>
    <dgm:pt modelId="{E3559619-C5D5-4FD9-BFD1-0EA3528D6441}" type="pres">
      <dgm:prSet presAssocID="{3A73414E-2570-40F2-9F42-8EB85BFC500A}" presName="textBox5e" presStyleLbl="revTx" presStyleIdx="4" presStyleCnt="5" custScaleX="124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B0D298-25F1-4F78-AE17-172AFE183B5A}" type="presOf" srcId="{C6B72B29-3F28-4C30-8BCB-EC648B6C743A}" destId="{47F5494A-413A-46AF-87A8-7650BC58F7B3}" srcOrd="0" destOrd="0" presId="urn:microsoft.com/office/officeart/2005/8/layout/arrow2"/>
    <dgm:cxn modelId="{72345021-F4AC-40B1-881E-673DD3785FA9}" type="presOf" srcId="{6A86577A-338D-4514-9E32-BFDB12BD47D3}" destId="{4ED81D6B-C03A-4FBA-B423-2F64487DF3E6}" srcOrd="0" destOrd="0" presId="urn:microsoft.com/office/officeart/2005/8/layout/arrow2"/>
    <dgm:cxn modelId="{283C50AA-FAFF-4D34-B2F0-2BE8264F8179}" type="presOf" srcId="{B108A4CD-7D97-4B15-AAE3-193BDBD900E5}" destId="{9D34F5DF-D2DE-4FE1-A189-C50F474B66C9}" srcOrd="0" destOrd="0" presId="urn:microsoft.com/office/officeart/2005/8/layout/arrow2"/>
    <dgm:cxn modelId="{84A00ECE-61D4-4293-A06F-C4C4B04B5054}" srcId="{6A86577A-338D-4514-9E32-BFDB12BD47D3}" destId="{C6B72B29-3F28-4C30-8BCB-EC648B6C743A}" srcOrd="0" destOrd="0" parTransId="{61B081E6-A063-4333-BD40-F43EC395B581}" sibTransId="{504EB69D-BC60-4EB2-AC9F-0F3E5A3AB93C}"/>
    <dgm:cxn modelId="{B99F90D6-D48E-42F8-AFDE-9261A0D2DB03}" srcId="{6A86577A-338D-4514-9E32-BFDB12BD47D3}" destId="{CEF5F319-58C0-4D3A-B971-14383101FE0B}" srcOrd="3" destOrd="0" parTransId="{AD4C729F-59CB-4D49-B5F4-F508CA8B67FD}" sibTransId="{9FC9F816-9003-4C29-A352-C40AD5C98301}"/>
    <dgm:cxn modelId="{EAD8278E-9FFD-4978-BCA2-39888CA5A7BB}" srcId="{6A86577A-338D-4514-9E32-BFDB12BD47D3}" destId="{6BC432D0-78D3-4957-867D-2C57F91D738A}" srcOrd="1" destOrd="0" parTransId="{69220256-3B1C-43F4-8FD6-0D1619F9A57F}" sibTransId="{81728E55-8213-41F0-B9E0-BDE20C836362}"/>
    <dgm:cxn modelId="{61AE57EC-CF73-4916-94C9-859A9C01CFA3}" srcId="{6A86577A-338D-4514-9E32-BFDB12BD47D3}" destId="{3A73414E-2570-40F2-9F42-8EB85BFC500A}" srcOrd="4" destOrd="0" parTransId="{017A9BA3-E80B-495F-A0D7-2CD4173F47D3}" sibTransId="{5725D342-5285-4AF8-9D6E-90B6E8234D82}"/>
    <dgm:cxn modelId="{A46F60EA-4C3E-4B98-88DE-1FCB3807AF35}" srcId="{6A86577A-338D-4514-9E32-BFDB12BD47D3}" destId="{B108A4CD-7D97-4B15-AAE3-193BDBD900E5}" srcOrd="2" destOrd="0" parTransId="{9F2A75B6-2632-4EBC-9E8E-242CBA7FF215}" sibTransId="{2BE414CF-0456-406B-B6F4-1A49F54112E8}"/>
    <dgm:cxn modelId="{1589A611-F6F7-40F3-81FF-C9C4328FCF26}" type="presOf" srcId="{3A73414E-2570-40F2-9F42-8EB85BFC500A}" destId="{E3559619-C5D5-4FD9-BFD1-0EA3528D6441}" srcOrd="0" destOrd="0" presId="urn:microsoft.com/office/officeart/2005/8/layout/arrow2"/>
    <dgm:cxn modelId="{3F99F729-533C-4697-98B2-C80F8C48EC68}" type="presOf" srcId="{6BC432D0-78D3-4957-867D-2C57F91D738A}" destId="{341215A0-C631-4A2E-8D6A-0EEACCDACF1F}" srcOrd="0" destOrd="0" presId="urn:microsoft.com/office/officeart/2005/8/layout/arrow2"/>
    <dgm:cxn modelId="{882E6756-55E6-4162-8D43-3022545268F3}" type="presOf" srcId="{CEF5F319-58C0-4D3A-B971-14383101FE0B}" destId="{A7A2EE6C-0EA3-46E2-BF15-736A466F53DA}" srcOrd="0" destOrd="0" presId="urn:microsoft.com/office/officeart/2005/8/layout/arrow2"/>
    <dgm:cxn modelId="{86058A11-F611-4858-A4AF-98E52818797F}" type="presParOf" srcId="{4ED81D6B-C03A-4FBA-B423-2F64487DF3E6}" destId="{CACE6569-3EB0-4344-923A-C5B5E4B63843}" srcOrd="0" destOrd="0" presId="urn:microsoft.com/office/officeart/2005/8/layout/arrow2"/>
    <dgm:cxn modelId="{5EB02AF7-B9F0-49B6-BCD3-00B0751AE3B7}" type="presParOf" srcId="{4ED81D6B-C03A-4FBA-B423-2F64487DF3E6}" destId="{E1D3BFAA-A18C-4E80-B565-0996FB1A7A48}" srcOrd="1" destOrd="0" presId="urn:microsoft.com/office/officeart/2005/8/layout/arrow2"/>
    <dgm:cxn modelId="{AF344B64-CF4E-45AD-8E22-9DB82DD65C26}" type="presParOf" srcId="{E1D3BFAA-A18C-4E80-B565-0996FB1A7A48}" destId="{AF92463B-BA55-4A61-97A7-F9708B5B4DA5}" srcOrd="0" destOrd="0" presId="urn:microsoft.com/office/officeart/2005/8/layout/arrow2"/>
    <dgm:cxn modelId="{0DDF328C-669C-4ADA-988A-15842D94B924}" type="presParOf" srcId="{E1D3BFAA-A18C-4E80-B565-0996FB1A7A48}" destId="{47F5494A-413A-46AF-87A8-7650BC58F7B3}" srcOrd="1" destOrd="0" presId="urn:microsoft.com/office/officeart/2005/8/layout/arrow2"/>
    <dgm:cxn modelId="{867CA884-6086-44C2-9FAB-F5622CABF7FA}" type="presParOf" srcId="{E1D3BFAA-A18C-4E80-B565-0996FB1A7A48}" destId="{9B44300B-5850-47EF-825E-91EC59AA8F70}" srcOrd="2" destOrd="0" presId="urn:microsoft.com/office/officeart/2005/8/layout/arrow2"/>
    <dgm:cxn modelId="{ADF58537-1C6F-42F2-8D91-6B76E1C9A47C}" type="presParOf" srcId="{E1D3BFAA-A18C-4E80-B565-0996FB1A7A48}" destId="{341215A0-C631-4A2E-8D6A-0EEACCDACF1F}" srcOrd="3" destOrd="0" presId="urn:microsoft.com/office/officeart/2005/8/layout/arrow2"/>
    <dgm:cxn modelId="{E5B51A61-0DFA-4BE7-A8A0-ADEF6CA2F840}" type="presParOf" srcId="{E1D3BFAA-A18C-4E80-B565-0996FB1A7A48}" destId="{2C594687-5D31-4C82-9746-B4CE7FF817C9}" srcOrd="4" destOrd="0" presId="urn:microsoft.com/office/officeart/2005/8/layout/arrow2"/>
    <dgm:cxn modelId="{E1A4FEC6-7E8F-4359-9995-DD405B4636AE}" type="presParOf" srcId="{E1D3BFAA-A18C-4E80-B565-0996FB1A7A48}" destId="{9D34F5DF-D2DE-4FE1-A189-C50F474B66C9}" srcOrd="5" destOrd="0" presId="urn:microsoft.com/office/officeart/2005/8/layout/arrow2"/>
    <dgm:cxn modelId="{8B1A77A8-4E3C-4E23-AF52-3E034D50E503}" type="presParOf" srcId="{E1D3BFAA-A18C-4E80-B565-0996FB1A7A48}" destId="{0AC48EEF-9FB7-46EF-A5F6-BAAD64DBC651}" srcOrd="6" destOrd="0" presId="urn:microsoft.com/office/officeart/2005/8/layout/arrow2"/>
    <dgm:cxn modelId="{2915CB40-AC49-42E0-A109-960F54342B48}" type="presParOf" srcId="{E1D3BFAA-A18C-4E80-B565-0996FB1A7A48}" destId="{A7A2EE6C-0EA3-46E2-BF15-736A466F53DA}" srcOrd="7" destOrd="0" presId="urn:microsoft.com/office/officeart/2005/8/layout/arrow2"/>
    <dgm:cxn modelId="{C8FD4475-8183-4F4A-99F7-13958AB564BD}" type="presParOf" srcId="{E1D3BFAA-A18C-4E80-B565-0996FB1A7A48}" destId="{D0FC5CD0-BD49-4EDF-BDEE-58BAEF3617FA}" srcOrd="8" destOrd="0" presId="urn:microsoft.com/office/officeart/2005/8/layout/arrow2"/>
    <dgm:cxn modelId="{D3A1E1A3-2B28-4812-9149-B00B9E35891D}" type="presParOf" srcId="{E1D3BFAA-A18C-4E80-B565-0996FB1A7A48}" destId="{E3559619-C5D5-4FD9-BFD1-0EA3528D6441}" srcOrd="9" destOrd="0" presId="urn:microsoft.com/office/officeart/2005/8/layout/arrow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038B4B9-8E45-46CD-9DAD-3D9A0A6FC6FA}" type="doc">
      <dgm:prSet loTypeId="urn:microsoft.com/office/officeart/2005/8/layout/radial1" loCatId="cycle" qsTypeId="urn:microsoft.com/office/officeart/2005/8/quickstyle/3d9" qsCatId="3D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CAC9389F-7355-4546-AE78-025A135A3ED4}">
      <dgm:prSet phldrT="[Text]" custT="1"/>
      <dgm:spPr/>
      <dgm:t>
        <a:bodyPr/>
        <a:lstStyle/>
        <a:p>
          <a:r>
            <a:rPr lang="en-US" sz="2200" dirty="0" err="1" smtClean="0"/>
            <a:t>Khalayak</a:t>
          </a:r>
          <a:r>
            <a:rPr lang="en-US" sz="2200" dirty="0" smtClean="0"/>
            <a:t> </a:t>
          </a:r>
          <a:r>
            <a:rPr lang="en-US" sz="2200" dirty="0" err="1" smtClean="0"/>
            <a:t>sebagai</a:t>
          </a:r>
          <a:r>
            <a:rPr lang="en-US" sz="2200" dirty="0" smtClean="0"/>
            <a:t> </a:t>
          </a:r>
          <a:r>
            <a:rPr lang="en-US" sz="2200" dirty="0" err="1" smtClean="0"/>
            <a:t>penggarap</a:t>
          </a:r>
          <a:r>
            <a:rPr lang="en-US" sz="2200" dirty="0" smtClean="0"/>
            <a:t> </a:t>
          </a:r>
          <a:r>
            <a:rPr lang="en-US" sz="2200" dirty="0" err="1" smtClean="0"/>
            <a:t>informasi</a:t>
          </a:r>
          <a:endParaRPr lang="en-US" sz="2200" dirty="0"/>
        </a:p>
      </dgm:t>
    </dgm:pt>
    <dgm:pt modelId="{96F235FE-394C-47F9-B6F1-1AFCE26594BF}" type="parTrans" cxnId="{77CE3E9D-1183-4EDD-8F96-FCB06094DF97}">
      <dgm:prSet/>
      <dgm:spPr/>
      <dgm:t>
        <a:bodyPr/>
        <a:lstStyle/>
        <a:p>
          <a:endParaRPr lang="en-US"/>
        </a:p>
      </dgm:t>
    </dgm:pt>
    <dgm:pt modelId="{64BFC38F-EE8E-42B6-B9FA-8BCA2E1F29AF}" type="sibTrans" cxnId="{77CE3E9D-1183-4EDD-8F96-FCB06094DF97}">
      <dgm:prSet/>
      <dgm:spPr/>
      <dgm:t>
        <a:bodyPr/>
        <a:lstStyle/>
        <a:p>
          <a:endParaRPr lang="en-US"/>
        </a:p>
      </dgm:t>
    </dgm:pt>
    <dgm:pt modelId="{9F5EE638-0022-4726-BB07-B14C585CDBBD}">
      <dgm:prSet phldrT="[Text]" custT="1"/>
      <dgm:spPr/>
      <dgm:t>
        <a:bodyPr/>
        <a:lstStyle/>
        <a:p>
          <a:r>
            <a:rPr lang="en-US" sz="2500" dirty="0" smtClean="0"/>
            <a:t>Tingkat </a:t>
          </a:r>
          <a:r>
            <a:rPr lang="en-US" sz="2500" dirty="0" err="1" smtClean="0"/>
            <a:t>pendidikan</a:t>
          </a:r>
          <a:r>
            <a:rPr lang="en-US" sz="2500" dirty="0" smtClean="0"/>
            <a:t> </a:t>
          </a:r>
          <a:endParaRPr lang="en-US" sz="2500" dirty="0"/>
        </a:p>
      </dgm:t>
    </dgm:pt>
    <dgm:pt modelId="{7EA78231-79EE-4A8B-8BE1-5349120B644E}" type="parTrans" cxnId="{4CBC48FB-0887-472F-B109-86F5FD2BA4DF}">
      <dgm:prSet/>
      <dgm:spPr/>
      <dgm:t>
        <a:bodyPr/>
        <a:lstStyle/>
        <a:p>
          <a:endParaRPr lang="en-US"/>
        </a:p>
      </dgm:t>
    </dgm:pt>
    <dgm:pt modelId="{635D79E4-8902-4540-AB2E-E696D6E24FEE}" type="sibTrans" cxnId="{4CBC48FB-0887-472F-B109-86F5FD2BA4DF}">
      <dgm:prSet/>
      <dgm:spPr/>
      <dgm:t>
        <a:bodyPr/>
        <a:lstStyle/>
        <a:p>
          <a:endParaRPr lang="en-US"/>
        </a:p>
      </dgm:t>
    </dgm:pt>
    <dgm:pt modelId="{9509554B-6B01-45F4-8D55-C5F09C79065D}">
      <dgm:prSet phldrT="[Text]" custT="1"/>
      <dgm:spPr/>
      <dgm:t>
        <a:bodyPr/>
        <a:lstStyle/>
        <a:p>
          <a:r>
            <a:rPr lang="en-US" sz="2500" dirty="0" err="1" smtClean="0"/>
            <a:t>Kritis</a:t>
          </a:r>
          <a:r>
            <a:rPr lang="en-US" sz="2500" dirty="0" smtClean="0"/>
            <a:t>, </a:t>
          </a:r>
          <a:r>
            <a:rPr lang="en-US" sz="2500" dirty="0" err="1" smtClean="0"/>
            <a:t>selektif</a:t>
          </a:r>
          <a:endParaRPr lang="en-US" sz="2500" dirty="0"/>
        </a:p>
      </dgm:t>
    </dgm:pt>
    <dgm:pt modelId="{8718F6D9-361D-4E78-8B69-3DBA5DE49755}" type="parTrans" cxnId="{EA9BF7D7-7DB5-4FB0-856F-DC2874D87A37}">
      <dgm:prSet/>
      <dgm:spPr/>
      <dgm:t>
        <a:bodyPr/>
        <a:lstStyle/>
        <a:p>
          <a:endParaRPr lang="en-US"/>
        </a:p>
      </dgm:t>
    </dgm:pt>
    <dgm:pt modelId="{3D4EEBED-0715-4409-828C-A85F100D4758}" type="sibTrans" cxnId="{EA9BF7D7-7DB5-4FB0-856F-DC2874D87A37}">
      <dgm:prSet/>
      <dgm:spPr/>
      <dgm:t>
        <a:bodyPr/>
        <a:lstStyle/>
        <a:p>
          <a:endParaRPr lang="en-US"/>
        </a:p>
      </dgm:t>
    </dgm:pt>
    <dgm:pt modelId="{E3591C0D-85D2-431D-8989-C7793F420488}">
      <dgm:prSet phldrT="[Text]" custT="1"/>
      <dgm:spPr/>
      <dgm:t>
        <a:bodyPr/>
        <a:lstStyle/>
        <a:p>
          <a:r>
            <a:rPr lang="en-US" sz="2500" dirty="0" err="1" smtClean="0"/>
            <a:t>Kaum</a:t>
          </a:r>
          <a:r>
            <a:rPr lang="en-US" sz="2500" dirty="0" smtClean="0"/>
            <a:t> </a:t>
          </a:r>
          <a:r>
            <a:rPr lang="en-US" sz="2500" dirty="0" err="1" smtClean="0"/>
            <a:t>wanita</a:t>
          </a:r>
          <a:r>
            <a:rPr lang="en-US" sz="2500" dirty="0" smtClean="0"/>
            <a:t> minim </a:t>
          </a:r>
          <a:r>
            <a:rPr lang="en-US" sz="2500" dirty="0" err="1" smtClean="0"/>
            <a:t>distorsi</a:t>
          </a:r>
          <a:endParaRPr lang="en-US" sz="2500" dirty="0"/>
        </a:p>
      </dgm:t>
    </dgm:pt>
    <dgm:pt modelId="{E506664D-8375-4DE8-95E7-7B16281EF3E2}" type="parTrans" cxnId="{F7C030EE-965A-43DE-822B-A626DC3DD103}">
      <dgm:prSet/>
      <dgm:spPr/>
      <dgm:t>
        <a:bodyPr/>
        <a:lstStyle/>
        <a:p>
          <a:endParaRPr lang="en-US"/>
        </a:p>
      </dgm:t>
    </dgm:pt>
    <dgm:pt modelId="{253D08C8-0379-4558-8FB4-9CD445309430}" type="sibTrans" cxnId="{F7C030EE-965A-43DE-822B-A626DC3DD103}">
      <dgm:prSet/>
      <dgm:spPr/>
      <dgm:t>
        <a:bodyPr/>
        <a:lstStyle/>
        <a:p>
          <a:endParaRPr lang="en-US"/>
        </a:p>
      </dgm:t>
    </dgm:pt>
    <dgm:pt modelId="{F99782BC-C566-466E-82AC-367D7090AD5D}">
      <dgm:prSet phldrT="[Text]" custT="1"/>
      <dgm:spPr/>
      <dgm:t>
        <a:bodyPr/>
        <a:lstStyle/>
        <a:p>
          <a:r>
            <a:rPr lang="en-US" sz="2500" dirty="0" smtClean="0"/>
            <a:t>Detail </a:t>
          </a:r>
          <a:r>
            <a:rPr lang="en-US" sz="2500" dirty="0" err="1" smtClean="0"/>
            <a:t>dan</a:t>
          </a:r>
          <a:r>
            <a:rPr lang="en-US" sz="2500" dirty="0" smtClean="0"/>
            <a:t> </a:t>
          </a:r>
          <a:r>
            <a:rPr lang="en-US" sz="2500" dirty="0" err="1" smtClean="0"/>
            <a:t>tidak</a:t>
          </a:r>
          <a:r>
            <a:rPr lang="en-US" sz="2500" dirty="0" smtClean="0"/>
            <a:t> detail</a:t>
          </a:r>
          <a:endParaRPr lang="en-US" sz="2500" dirty="0"/>
        </a:p>
      </dgm:t>
    </dgm:pt>
    <dgm:pt modelId="{B0B4412C-8668-4212-BAC2-066FA3257E10}" type="parTrans" cxnId="{DF50C26B-7D18-4848-AC8E-8A363A43B11C}">
      <dgm:prSet/>
      <dgm:spPr/>
      <dgm:t>
        <a:bodyPr/>
        <a:lstStyle/>
        <a:p>
          <a:endParaRPr lang="en-US"/>
        </a:p>
      </dgm:t>
    </dgm:pt>
    <dgm:pt modelId="{915B70ED-9A40-493F-9540-22888E3F26CD}" type="sibTrans" cxnId="{DF50C26B-7D18-4848-AC8E-8A363A43B11C}">
      <dgm:prSet/>
      <dgm:spPr/>
      <dgm:t>
        <a:bodyPr/>
        <a:lstStyle/>
        <a:p>
          <a:endParaRPr lang="en-US"/>
        </a:p>
      </dgm:t>
    </dgm:pt>
    <dgm:pt modelId="{1214BE26-0185-48FC-BED7-53DBAEC4F5F5}" type="pres">
      <dgm:prSet presAssocID="{A038B4B9-8E45-46CD-9DAD-3D9A0A6FC6F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B46A85-2E60-4734-A9E6-37233D2544D8}" type="pres">
      <dgm:prSet presAssocID="{CAC9389F-7355-4546-AE78-025A135A3ED4}" presName="centerShape" presStyleLbl="node0" presStyleIdx="0" presStyleCnt="1"/>
      <dgm:spPr/>
      <dgm:t>
        <a:bodyPr/>
        <a:lstStyle/>
        <a:p>
          <a:endParaRPr lang="en-US"/>
        </a:p>
      </dgm:t>
    </dgm:pt>
    <dgm:pt modelId="{4F77FD35-BC9A-4A43-AFC2-BD7DAB289112}" type="pres">
      <dgm:prSet presAssocID="{7EA78231-79EE-4A8B-8BE1-5349120B644E}" presName="Name9" presStyleLbl="parChTrans1D2" presStyleIdx="0" presStyleCnt="4"/>
      <dgm:spPr/>
      <dgm:t>
        <a:bodyPr/>
        <a:lstStyle/>
        <a:p>
          <a:endParaRPr lang="en-US"/>
        </a:p>
      </dgm:t>
    </dgm:pt>
    <dgm:pt modelId="{20082408-E917-45CA-8122-72EC42124F23}" type="pres">
      <dgm:prSet presAssocID="{7EA78231-79EE-4A8B-8BE1-5349120B644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59B64B4-C956-44CF-9F22-3DF36241B069}" type="pres">
      <dgm:prSet presAssocID="{9F5EE638-0022-4726-BB07-B14C585CDB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B722C-F86B-4D40-AF96-4A5690A64605}" type="pres">
      <dgm:prSet presAssocID="{8718F6D9-361D-4E78-8B69-3DBA5DE49755}" presName="Name9" presStyleLbl="parChTrans1D2" presStyleIdx="1" presStyleCnt="4"/>
      <dgm:spPr/>
      <dgm:t>
        <a:bodyPr/>
        <a:lstStyle/>
        <a:p>
          <a:endParaRPr lang="en-US"/>
        </a:p>
      </dgm:t>
    </dgm:pt>
    <dgm:pt modelId="{3A03EFF1-89A5-461D-80BD-6E3FAA7DDBFC}" type="pres">
      <dgm:prSet presAssocID="{8718F6D9-361D-4E78-8B69-3DBA5DE4975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A70AFA2-D5D8-456D-917A-9C0144309245}" type="pres">
      <dgm:prSet presAssocID="{9509554B-6B01-45F4-8D55-C5F09C79065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3C7C2-464F-45A5-A72B-A39CA158AB92}" type="pres">
      <dgm:prSet presAssocID="{E506664D-8375-4DE8-95E7-7B16281EF3E2}" presName="Name9" presStyleLbl="parChTrans1D2" presStyleIdx="2" presStyleCnt="4"/>
      <dgm:spPr/>
      <dgm:t>
        <a:bodyPr/>
        <a:lstStyle/>
        <a:p>
          <a:endParaRPr lang="en-US"/>
        </a:p>
      </dgm:t>
    </dgm:pt>
    <dgm:pt modelId="{48689F47-70B7-4201-899D-14E23F1D41DD}" type="pres">
      <dgm:prSet presAssocID="{E506664D-8375-4DE8-95E7-7B16281EF3E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65DBC8F-4694-4951-A2FE-FEE8CE2D05ED}" type="pres">
      <dgm:prSet presAssocID="{E3591C0D-85D2-431D-8989-C7793F42048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3061F-C5EE-4972-9172-F2DEBAD55F43}" type="pres">
      <dgm:prSet presAssocID="{B0B4412C-8668-4212-BAC2-066FA3257E10}" presName="Name9" presStyleLbl="parChTrans1D2" presStyleIdx="3" presStyleCnt="4"/>
      <dgm:spPr/>
      <dgm:t>
        <a:bodyPr/>
        <a:lstStyle/>
        <a:p>
          <a:endParaRPr lang="en-US"/>
        </a:p>
      </dgm:t>
    </dgm:pt>
    <dgm:pt modelId="{8FE9BDBD-8C28-4205-845B-3CC53B3B8D18}" type="pres">
      <dgm:prSet presAssocID="{B0B4412C-8668-4212-BAC2-066FA3257E10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8642611-2CB5-4F13-8559-C0A35B303B0B}" type="pres">
      <dgm:prSet presAssocID="{F99782BC-C566-466E-82AC-367D7090AD5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50C26B-7D18-4848-AC8E-8A363A43B11C}" srcId="{CAC9389F-7355-4546-AE78-025A135A3ED4}" destId="{F99782BC-C566-466E-82AC-367D7090AD5D}" srcOrd="3" destOrd="0" parTransId="{B0B4412C-8668-4212-BAC2-066FA3257E10}" sibTransId="{915B70ED-9A40-493F-9540-22888E3F26CD}"/>
    <dgm:cxn modelId="{9A0E6679-46E5-449A-A310-BEC8040E4339}" type="presOf" srcId="{7EA78231-79EE-4A8B-8BE1-5349120B644E}" destId="{20082408-E917-45CA-8122-72EC42124F23}" srcOrd="1" destOrd="0" presId="urn:microsoft.com/office/officeart/2005/8/layout/radial1"/>
    <dgm:cxn modelId="{E4F4CC0C-3A6B-47AD-85AA-A9C6CAF12868}" type="presOf" srcId="{A038B4B9-8E45-46CD-9DAD-3D9A0A6FC6FA}" destId="{1214BE26-0185-48FC-BED7-53DBAEC4F5F5}" srcOrd="0" destOrd="0" presId="urn:microsoft.com/office/officeart/2005/8/layout/radial1"/>
    <dgm:cxn modelId="{94ED5423-5797-4DA6-8BE9-BB5EFA56FFB4}" type="presOf" srcId="{E3591C0D-85D2-431D-8989-C7793F420488}" destId="{865DBC8F-4694-4951-A2FE-FEE8CE2D05ED}" srcOrd="0" destOrd="0" presId="urn:microsoft.com/office/officeart/2005/8/layout/radial1"/>
    <dgm:cxn modelId="{F7C030EE-965A-43DE-822B-A626DC3DD103}" srcId="{CAC9389F-7355-4546-AE78-025A135A3ED4}" destId="{E3591C0D-85D2-431D-8989-C7793F420488}" srcOrd="2" destOrd="0" parTransId="{E506664D-8375-4DE8-95E7-7B16281EF3E2}" sibTransId="{253D08C8-0379-4558-8FB4-9CD445309430}"/>
    <dgm:cxn modelId="{049DE244-F766-4DF0-8AEA-C8B487F66AFB}" type="presOf" srcId="{9509554B-6B01-45F4-8D55-C5F09C79065D}" destId="{AA70AFA2-D5D8-456D-917A-9C0144309245}" srcOrd="0" destOrd="0" presId="urn:microsoft.com/office/officeart/2005/8/layout/radial1"/>
    <dgm:cxn modelId="{8084FE64-6EC8-4867-8B32-0E657AB28762}" type="presOf" srcId="{E506664D-8375-4DE8-95E7-7B16281EF3E2}" destId="{B2F3C7C2-464F-45A5-A72B-A39CA158AB92}" srcOrd="0" destOrd="0" presId="urn:microsoft.com/office/officeart/2005/8/layout/radial1"/>
    <dgm:cxn modelId="{51FAE1A6-9EFD-42EA-8336-CC3E03AB5728}" type="presOf" srcId="{E506664D-8375-4DE8-95E7-7B16281EF3E2}" destId="{48689F47-70B7-4201-899D-14E23F1D41DD}" srcOrd="1" destOrd="0" presId="urn:microsoft.com/office/officeart/2005/8/layout/radial1"/>
    <dgm:cxn modelId="{58637E72-A6B3-42D7-82BD-F10410EFCFAE}" type="presOf" srcId="{CAC9389F-7355-4546-AE78-025A135A3ED4}" destId="{32B46A85-2E60-4734-A9E6-37233D2544D8}" srcOrd="0" destOrd="0" presId="urn:microsoft.com/office/officeart/2005/8/layout/radial1"/>
    <dgm:cxn modelId="{BF3B147C-B83C-43A3-9647-B01560D9C462}" type="presOf" srcId="{B0B4412C-8668-4212-BAC2-066FA3257E10}" destId="{7013061F-C5EE-4972-9172-F2DEBAD55F43}" srcOrd="0" destOrd="0" presId="urn:microsoft.com/office/officeart/2005/8/layout/radial1"/>
    <dgm:cxn modelId="{7CC89FE2-82FF-4640-9381-0FBA50EDA715}" type="presOf" srcId="{F99782BC-C566-466E-82AC-367D7090AD5D}" destId="{38642611-2CB5-4F13-8559-C0A35B303B0B}" srcOrd="0" destOrd="0" presId="urn:microsoft.com/office/officeart/2005/8/layout/radial1"/>
    <dgm:cxn modelId="{CAD14F44-0B63-48F9-9EE6-6F09DE659CC0}" type="presOf" srcId="{7EA78231-79EE-4A8B-8BE1-5349120B644E}" destId="{4F77FD35-BC9A-4A43-AFC2-BD7DAB289112}" srcOrd="0" destOrd="0" presId="urn:microsoft.com/office/officeart/2005/8/layout/radial1"/>
    <dgm:cxn modelId="{CD359579-B379-482B-A819-DECC28D7E05E}" type="presOf" srcId="{9F5EE638-0022-4726-BB07-B14C585CDBBD}" destId="{A59B64B4-C956-44CF-9F22-3DF36241B069}" srcOrd="0" destOrd="0" presId="urn:microsoft.com/office/officeart/2005/8/layout/radial1"/>
    <dgm:cxn modelId="{72694AF3-3FFD-4DE4-AC84-C351FBDC4C05}" type="presOf" srcId="{8718F6D9-361D-4E78-8B69-3DBA5DE49755}" destId="{3A03EFF1-89A5-461D-80BD-6E3FAA7DDBFC}" srcOrd="1" destOrd="0" presId="urn:microsoft.com/office/officeart/2005/8/layout/radial1"/>
    <dgm:cxn modelId="{59984FC8-4125-4E13-9B40-DA45E2AC58E0}" type="presOf" srcId="{B0B4412C-8668-4212-BAC2-066FA3257E10}" destId="{8FE9BDBD-8C28-4205-845B-3CC53B3B8D18}" srcOrd="1" destOrd="0" presId="urn:microsoft.com/office/officeart/2005/8/layout/radial1"/>
    <dgm:cxn modelId="{77CE3E9D-1183-4EDD-8F96-FCB06094DF97}" srcId="{A038B4B9-8E45-46CD-9DAD-3D9A0A6FC6FA}" destId="{CAC9389F-7355-4546-AE78-025A135A3ED4}" srcOrd="0" destOrd="0" parTransId="{96F235FE-394C-47F9-B6F1-1AFCE26594BF}" sibTransId="{64BFC38F-EE8E-42B6-B9FA-8BCA2E1F29AF}"/>
    <dgm:cxn modelId="{EA9BF7D7-7DB5-4FB0-856F-DC2874D87A37}" srcId="{CAC9389F-7355-4546-AE78-025A135A3ED4}" destId="{9509554B-6B01-45F4-8D55-C5F09C79065D}" srcOrd="1" destOrd="0" parTransId="{8718F6D9-361D-4E78-8B69-3DBA5DE49755}" sibTransId="{3D4EEBED-0715-4409-828C-A85F100D4758}"/>
    <dgm:cxn modelId="{4CBC48FB-0887-472F-B109-86F5FD2BA4DF}" srcId="{CAC9389F-7355-4546-AE78-025A135A3ED4}" destId="{9F5EE638-0022-4726-BB07-B14C585CDBBD}" srcOrd="0" destOrd="0" parTransId="{7EA78231-79EE-4A8B-8BE1-5349120B644E}" sibTransId="{635D79E4-8902-4540-AB2E-E696D6E24FEE}"/>
    <dgm:cxn modelId="{BBEA46D5-4E34-4691-BA60-982F92176C0A}" type="presOf" srcId="{8718F6D9-361D-4E78-8B69-3DBA5DE49755}" destId="{35DB722C-F86B-4D40-AF96-4A5690A64605}" srcOrd="0" destOrd="0" presId="urn:microsoft.com/office/officeart/2005/8/layout/radial1"/>
    <dgm:cxn modelId="{44F2BFF8-ABAD-4AEC-89AA-DF1EBD7C9B12}" type="presParOf" srcId="{1214BE26-0185-48FC-BED7-53DBAEC4F5F5}" destId="{32B46A85-2E60-4734-A9E6-37233D2544D8}" srcOrd="0" destOrd="0" presId="urn:microsoft.com/office/officeart/2005/8/layout/radial1"/>
    <dgm:cxn modelId="{B20A1272-9053-44CD-B12D-BB9915A23EE3}" type="presParOf" srcId="{1214BE26-0185-48FC-BED7-53DBAEC4F5F5}" destId="{4F77FD35-BC9A-4A43-AFC2-BD7DAB289112}" srcOrd="1" destOrd="0" presId="urn:microsoft.com/office/officeart/2005/8/layout/radial1"/>
    <dgm:cxn modelId="{CA929744-BB05-44B2-9C15-C2CBB5258C2E}" type="presParOf" srcId="{4F77FD35-BC9A-4A43-AFC2-BD7DAB289112}" destId="{20082408-E917-45CA-8122-72EC42124F23}" srcOrd="0" destOrd="0" presId="urn:microsoft.com/office/officeart/2005/8/layout/radial1"/>
    <dgm:cxn modelId="{786C8EF7-E0FC-4FFB-A792-87B82C6A4ACC}" type="presParOf" srcId="{1214BE26-0185-48FC-BED7-53DBAEC4F5F5}" destId="{A59B64B4-C956-44CF-9F22-3DF36241B069}" srcOrd="2" destOrd="0" presId="urn:microsoft.com/office/officeart/2005/8/layout/radial1"/>
    <dgm:cxn modelId="{B65024BE-090B-40B9-BAED-DA2A9E803D31}" type="presParOf" srcId="{1214BE26-0185-48FC-BED7-53DBAEC4F5F5}" destId="{35DB722C-F86B-4D40-AF96-4A5690A64605}" srcOrd="3" destOrd="0" presId="urn:microsoft.com/office/officeart/2005/8/layout/radial1"/>
    <dgm:cxn modelId="{1C78BA23-3785-4543-A87C-2540B1C5A24D}" type="presParOf" srcId="{35DB722C-F86B-4D40-AF96-4A5690A64605}" destId="{3A03EFF1-89A5-461D-80BD-6E3FAA7DDBFC}" srcOrd="0" destOrd="0" presId="urn:microsoft.com/office/officeart/2005/8/layout/radial1"/>
    <dgm:cxn modelId="{F62E5C97-9EAC-4AE9-B567-D4DCE5B9DFEA}" type="presParOf" srcId="{1214BE26-0185-48FC-BED7-53DBAEC4F5F5}" destId="{AA70AFA2-D5D8-456D-917A-9C0144309245}" srcOrd="4" destOrd="0" presId="urn:microsoft.com/office/officeart/2005/8/layout/radial1"/>
    <dgm:cxn modelId="{69392EBA-4592-4DBF-A8CA-B1F7C5BC9BF8}" type="presParOf" srcId="{1214BE26-0185-48FC-BED7-53DBAEC4F5F5}" destId="{B2F3C7C2-464F-45A5-A72B-A39CA158AB92}" srcOrd="5" destOrd="0" presId="urn:microsoft.com/office/officeart/2005/8/layout/radial1"/>
    <dgm:cxn modelId="{B2B8AE02-E98C-4F31-AEDB-4786544B334D}" type="presParOf" srcId="{B2F3C7C2-464F-45A5-A72B-A39CA158AB92}" destId="{48689F47-70B7-4201-899D-14E23F1D41DD}" srcOrd="0" destOrd="0" presId="urn:microsoft.com/office/officeart/2005/8/layout/radial1"/>
    <dgm:cxn modelId="{EE0EC22A-D8D4-4B23-9A3F-3D0DC329A257}" type="presParOf" srcId="{1214BE26-0185-48FC-BED7-53DBAEC4F5F5}" destId="{865DBC8F-4694-4951-A2FE-FEE8CE2D05ED}" srcOrd="6" destOrd="0" presId="urn:microsoft.com/office/officeart/2005/8/layout/radial1"/>
    <dgm:cxn modelId="{ACBA17B3-9DD6-4798-8305-7C0C499ADDD7}" type="presParOf" srcId="{1214BE26-0185-48FC-BED7-53DBAEC4F5F5}" destId="{7013061F-C5EE-4972-9172-F2DEBAD55F43}" srcOrd="7" destOrd="0" presId="urn:microsoft.com/office/officeart/2005/8/layout/radial1"/>
    <dgm:cxn modelId="{7ADBF15D-988B-4203-82EB-9BB4A7FC37AE}" type="presParOf" srcId="{7013061F-C5EE-4972-9172-F2DEBAD55F43}" destId="{8FE9BDBD-8C28-4205-845B-3CC53B3B8D18}" srcOrd="0" destOrd="0" presId="urn:microsoft.com/office/officeart/2005/8/layout/radial1"/>
    <dgm:cxn modelId="{B5F55527-053F-4E32-8DEE-D0F3013B1198}" type="presParOf" srcId="{1214BE26-0185-48FC-BED7-53DBAEC4F5F5}" destId="{38642611-2CB5-4F13-8559-C0A35B303B0B}" srcOrd="8" destOrd="0" presId="urn:microsoft.com/office/officeart/2005/8/layout/radial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AD41BA-A467-46A1-8561-0C098C9EE428}" type="doc">
      <dgm:prSet loTypeId="urn:microsoft.com/office/officeart/2005/8/layout/gear1" loCatId="relationship" qsTypeId="urn:microsoft.com/office/officeart/2005/8/quickstyle/3d3" qsCatId="3D" csTypeId="urn:microsoft.com/office/officeart/2005/8/colors/accent5_1" csCatId="accent5" phldr="1"/>
      <dgm:spPr/>
    </dgm:pt>
    <dgm:pt modelId="{D121DC66-4987-4D24-A82F-4D2AAB51DE5F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1. “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percaya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diri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”,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memiliki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 “ego” yang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sangat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tinggi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 ,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sulit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terpengaruh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.</a:t>
          </a:r>
          <a:endParaRPr lang="en-US" sz="1600" b="1" dirty="0">
            <a:solidFill>
              <a:srgbClr val="7030A0"/>
            </a:solidFill>
            <a:latin typeface="AvantGarde Bk BT" pitchFamily="34" charset="0"/>
          </a:endParaRPr>
        </a:p>
      </dgm:t>
    </dgm:pt>
    <dgm:pt modelId="{50B7149C-D3D9-40E0-A406-7ED3A691792C}" type="parTrans" cxnId="{15600548-1943-4667-A309-2C29DE13543C}">
      <dgm:prSet/>
      <dgm:spPr/>
      <dgm:t>
        <a:bodyPr/>
        <a:lstStyle/>
        <a:p>
          <a:endParaRPr lang="en-US"/>
        </a:p>
      </dgm:t>
    </dgm:pt>
    <dgm:pt modelId="{08D05A43-3089-4E52-9D77-E4BB96938423}" type="sibTrans" cxnId="{15600548-1943-4667-A309-2C29DE13543C}">
      <dgm:prSet/>
      <dgm:spPr/>
      <dgm:t>
        <a:bodyPr/>
        <a:lstStyle/>
        <a:p>
          <a:endParaRPr lang="en-US"/>
        </a:p>
      </dgm:t>
    </dgm:pt>
    <dgm:pt modelId="{0AA1B3C2-6681-4FD1-B908-44688D15D015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2.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kepercayaan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diri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 yang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rendah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,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apatis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,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sulit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untuk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diyakinkan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 .</a:t>
          </a:r>
          <a:endParaRPr lang="en-US" sz="1600" b="1" dirty="0">
            <a:solidFill>
              <a:srgbClr val="7030A0"/>
            </a:solidFill>
            <a:latin typeface="AvantGarde Bk BT" pitchFamily="34" charset="0"/>
          </a:endParaRPr>
        </a:p>
      </dgm:t>
    </dgm:pt>
    <dgm:pt modelId="{31892579-B185-4360-9FB4-1236E6ECB7B4}" type="parTrans" cxnId="{E23C8F38-2DEA-410E-AC64-6615F4D7221B}">
      <dgm:prSet/>
      <dgm:spPr/>
      <dgm:t>
        <a:bodyPr/>
        <a:lstStyle/>
        <a:p>
          <a:endParaRPr lang="en-US"/>
        </a:p>
      </dgm:t>
    </dgm:pt>
    <dgm:pt modelId="{9BD7C895-F741-4339-BB00-54BC1A8D2BA4}" type="sibTrans" cxnId="{E23C8F38-2DEA-410E-AC64-6615F4D7221B}">
      <dgm:prSet/>
      <dgm:spPr/>
      <dgm:t>
        <a:bodyPr/>
        <a:lstStyle/>
        <a:p>
          <a:endParaRPr lang="en-US"/>
        </a:p>
      </dgm:t>
    </dgm:pt>
    <dgm:pt modelId="{4F4AC5CE-DF33-4511-94C6-C8F4EE3E8BB2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3. 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Berada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di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antara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kedua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tipe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ekstrem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kelompok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,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mudah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diajak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berkomunikasi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 , </a:t>
          </a:r>
          <a:r>
            <a:rPr lang="en-US" sz="1600" b="1" dirty="0" err="1" smtClean="0">
              <a:solidFill>
                <a:srgbClr val="7030A0"/>
              </a:solidFill>
              <a:latin typeface="AvantGarde Bk BT" pitchFamily="34" charset="0"/>
            </a:rPr>
            <a:t>terbuka</a:t>
          </a:r>
          <a:r>
            <a:rPr lang="en-US" sz="1600" b="1" dirty="0" smtClean="0">
              <a:solidFill>
                <a:srgbClr val="7030A0"/>
              </a:solidFill>
              <a:latin typeface="AvantGarde Bk BT" pitchFamily="34" charset="0"/>
            </a:rPr>
            <a:t>.</a:t>
          </a:r>
          <a:endParaRPr lang="en-US" sz="1600" b="1" dirty="0">
            <a:solidFill>
              <a:srgbClr val="7030A0"/>
            </a:solidFill>
            <a:latin typeface="AvantGarde Bk BT" pitchFamily="34" charset="0"/>
          </a:endParaRPr>
        </a:p>
      </dgm:t>
    </dgm:pt>
    <dgm:pt modelId="{21CE30F0-6BDC-4DD7-8157-E9F4D0500DC4}" type="parTrans" cxnId="{4932F526-3E58-4B11-A556-05C8683AA66A}">
      <dgm:prSet/>
      <dgm:spPr/>
      <dgm:t>
        <a:bodyPr/>
        <a:lstStyle/>
        <a:p>
          <a:endParaRPr lang="en-US"/>
        </a:p>
      </dgm:t>
    </dgm:pt>
    <dgm:pt modelId="{6F61E0F1-434B-4551-A422-4CD5A3A59158}" type="sibTrans" cxnId="{4932F526-3E58-4B11-A556-05C8683AA66A}">
      <dgm:prSet/>
      <dgm:spPr/>
      <dgm:t>
        <a:bodyPr/>
        <a:lstStyle/>
        <a:p>
          <a:endParaRPr lang="en-US"/>
        </a:p>
      </dgm:t>
    </dgm:pt>
    <dgm:pt modelId="{D9B1C97D-D7D6-4E56-B019-1B561D8BAC41}" type="pres">
      <dgm:prSet presAssocID="{29AD41BA-A467-46A1-8561-0C098C9EE42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2428EB8-79FD-4FC4-B233-5427F35089D0}" type="pres">
      <dgm:prSet presAssocID="{D121DC66-4987-4D24-A82F-4D2AAB51DE5F}" presName="gear1" presStyleLbl="node1" presStyleIdx="0" presStyleCnt="3" custScaleX="119615" custScaleY="1113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B8705-8AC6-4C61-817E-B4817625A9B1}" type="pres">
      <dgm:prSet presAssocID="{D121DC66-4987-4D24-A82F-4D2AAB51DE5F}" presName="gear1srcNode" presStyleLbl="node1" presStyleIdx="0" presStyleCnt="3"/>
      <dgm:spPr/>
      <dgm:t>
        <a:bodyPr/>
        <a:lstStyle/>
        <a:p>
          <a:endParaRPr lang="en-US"/>
        </a:p>
      </dgm:t>
    </dgm:pt>
    <dgm:pt modelId="{D0BFAD35-4239-4F90-A4DC-A9B737C75988}" type="pres">
      <dgm:prSet presAssocID="{D121DC66-4987-4D24-A82F-4D2AAB51DE5F}" presName="gear1dstNode" presStyleLbl="node1" presStyleIdx="0" presStyleCnt="3"/>
      <dgm:spPr/>
      <dgm:t>
        <a:bodyPr/>
        <a:lstStyle/>
        <a:p>
          <a:endParaRPr lang="en-US"/>
        </a:p>
      </dgm:t>
    </dgm:pt>
    <dgm:pt modelId="{D7D16725-E168-405F-ADBB-74EB3CD36414}" type="pres">
      <dgm:prSet presAssocID="{0AA1B3C2-6681-4FD1-B908-44688D15D015}" presName="gear2" presStyleLbl="node1" presStyleIdx="1" presStyleCnt="3" custScaleX="127867" custScaleY="118698" custLinFactNeighborX="-10135" custLinFactNeighborY="67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C2A93-63F6-49D7-8340-191917BCE1BA}" type="pres">
      <dgm:prSet presAssocID="{0AA1B3C2-6681-4FD1-B908-44688D15D015}" presName="gear2srcNode" presStyleLbl="node1" presStyleIdx="1" presStyleCnt="3"/>
      <dgm:spPr/>
      <dgm:t>
        <a:bodyPr/>
        <a:lstStyle/>
        <a:p>
          <a:endParaRPr lang="en-US"/>
        </a:p>
      </dgm:t>
    </dgm:pt>
    <dgm:pt modelId="{73D84E77-F364-46BD-A6B7-A578993D5A00}" type="pres">
      <dgm:prSet presAssocID="{0AA1B3C2-6681-4FD1-B908-44688D15D015}" presName="gear2dstNode" presStyleLbl="node1" presStyleIdx="1" presStyleCnt="3"/>
      <dgm:spPr/>
      <dgm:t>
        <a:bodyPr/>
        <a:lstStyle/>
        <a:p>
          <a:endParaRPr lang="en-US"/>
        </a:p>
      </dgm:t>
    </dgm:pt>
    <dgm:pt modelId="{E378B910-9B8D-409D-AC64-87753CD8DBA7}" type="pres">
      <dgm:prSet presAssocID="{4F4AC5CE-DF33-4511-94C6-C8F4EE3E8BB2}" presName="gear3" presStyleLbl="node1" presStyleIdx="2" presStyleCnt="3" custScaleX="132011" custScaleY="113993"/>
      <dgm:spPr/>
      <dgm:t>
        <a:bodyPr/>
        <a:lstStyle/>
        <a:p>
          <a:endParaRPr lang="en-US"/>
        </a:p>
      </dgm:t>
    </dgm:pt>
    <dgm:pt modelId="{AA1BC80D-353D-4535-8F61-30AE8A0CAA30}" type="pres">
      <dgm:prSet presAssocID="{4F4AC5CE-DF33-4511-94C6-C8F4EE3E8BB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FA118-CB81-4FBA-9779-5BA967B2E67B}" type="pres">
      <dgm:prSet presAssocID="{4F4AC5CE-DF33-4511-94C6-C8F4EE3E8BB2}" presName="gear3srcNode" presStyleLbl="node1" presStyleIdx="2" presStyleCnt="3"/>
      <dgm:spPr/>
      <dgm:t>
        <a:bodyPr/>
        <a:lstStyle/>
        <a:p>
          <a:endParaRPr lang="en-US"/>
        </a:p>
      </dgm:t>
    </dgm:pt>
    <dgm:pt modelId="{CA178B96-757E-4153-9B00-6749408365CC}" type="pres">
      <dgm:prSet presAssocID="{4F4AC5CE-DF33-4511-94C6-C8F4EE3E8BB2}" presName="gear3dstNode" presStyleLbl="node1" presStyleIdx="2" presStyleCnt="3"/>
      <dgm:spPr/>
      <dgm:t>
        <a:bodyPr/>
        <a:lstStyle/>
        <a:p>
          <a:endParaRPr lang="en-US"/>
        </a:p>
      </dgm:t>
    </dgm:pt>
    <dgm:pt modelId="{E5738C17-F5F9-4CBE-8196-AE21ED9AF5CA}" type="pres">
      <dgm:prSet presAssocID="{08D05A43-3089-4E52-9D77-E4BB9693842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A7E7DA49-8701-4854-8DFE-56D59EDCE2B6}" type="pres">
      <dgm:prSet presAssocID="{9BD7C895-F741-4339-BB00-54BC1A8D2BA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7D5B6B45-9F59-4219-AD37-B481328A7F7C}" type="pres">
      <dgm:prSet presAssocID="{6F61E0F1-434B-4551-A422-4CD5A3A59158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B75D0E8-2F23-4A85-84FB-B2CE4D59517A}" type="presOf" srcId="{08D05A43-3089-4E52-9D77-E4BB96938423}" destId="{E5738C17-F5F9-4CBE-8196-AE21ED9AF5CA}" srcOrd="0" destOrd="0" presId="urn:microsoft.com/office/officeart/2005/8/layout/gear1"/>
    <dgm:cxn modelId="{4BA7484D-03EC-4285-94C9-805E51340389}" type="presOf" srcId="{9BD7C895-F741-4339-BB00-54BC1A8D2BA4}" destId="{A7E7DA49-8701-4854-8DFE-56D59EDCE2B6}" srcOrd="0" destOrd="0" presId="urn:microsoft.com/office/officeart/2005/8/layout/gear1"/>
    <dgm:cxn modelId="{65496F68-49BB-451A-9CCF-7628E0B67BE3}" type="presOf" srcId="{D121DC66-4987-4D24-A82F-4D2AAB51DE5F}" destId="{D0BFAD35-4239-4F90-A4DC-A9B737C75988}" srcOrd="2" destOrd="0" presId="urn:microsoft.com/office/officeart/2005/8/layout/gear1"/>
    <dgm:cxn modelId="{4E84B84A-228F-412A-94C3-1C0E284A51DE}" type="presOf" srcId="{0AA1B3C2-6681-4FD1-B908-44688D15D015}" destId="{73D84E77-F364-46BD-A6B7-A578993D5A00}" srcOrd="2" destOrd="0" presId="urn:microsoft.com/office/officeart/2005/8/layout/gear1"/>
    <dgm:cxn modelId="{4932F526-3E58-4B11-A556-05C8683AA66A}" srcId="{29AD41BA-A467-46A1-8561-0C098C9EE428}" destId="{4F4AC5CE-DF33-4511-94C6-C8F4EE3E8BB2}" srcOrd="2" destOrd="0" parTransId="{21CE30F0-6BDC-4DD7-8157-E9F4D0500DC4}" sibTransId="{6F61E0F1-434B-4551-A422-4CD5A3A59158}"/>
    <dgm:cxn modelId="{A5F7997B-8866-4CA2-8A21-BDF53DC792C2}" type="presOf" srcId="{29AD41BA-A467-46A1-8561-0C098C9EE428}" destId="{D9B1C97D-D7D6-4E56-B019-1B561D8BAC41}" srcOrd="0" destOrd="0" presId="urn:microsoft.com/office/officeart/2005/8/layout/gear1"/>
    <dgm:cxn modelId="{0C4BEF33-38F9-4418-9FF8-19C4E0F7D1BE}" type="presOf" srcId="{4F4AC5CE-DF33-4511-94C6-C8F4EE3E8BB2}" destId="{AA1BC80D-353D-4535-8F61-30AE8A0CAA30}" srcOrd="1" destOrd="0" presId="urn:microsoft.com/office/officeart/2005/8/layout/gear1"/>
    <dgm:cxn modelId="{67B47631-36D6-4928-865E-31FE943FAA0E}" type="presOf" srcId="{D121DC66-4987-4D24-A82F-4D2AAB51DE5F}" destId="{F2428EB8-79FD-4FC4-B233-5427F35089D0}" srcOrd="0" destOrd="0" presId="urn:microsoft.com/office/officeart/2005/8/layout/gear1"/>
    <dgm:cxn modelId="{15600548-1943-4667-A309-2C29DE13543C}" srcId="{29AD41BA-A467-46A1-8561-0C098C9EE428}" destId="{D121DC66-4987-4D24-A82F-4D2AAB51DE5F}" srcOrd="0" destOrd="0" parTransId="{50B7149C-D3D9-40E0-A406-7ED3A691792C}" sibTransId="{08D05A43-3089-4E52-9D77-E4BB96938423}"/>
    <dgm:cxn modelId="{BA51F965-14A8-4742-AA40-990EF9CA0131}" type="presOf" srcId="{6F61E0F1-434B-4551-A422-4CD5A3A59158}" destId="{7D5B6B45-9F59-4219-AD37-B481328A7F7C}" srcOrd="0" destOrd="0" presId="urn:microsoft.com/office/officeart/2005/8/layout/gear1"/>
    <dgm:cxn modelId="{216EA105-169B-4614-B5E3-C113807CD002}" type="presOf" srcId="{4F4AC5CE-DF33-4511-94C6-C8F4EE3E8BB2}" destId="{E378B910-9B8D-409D-AC64-87753CD8DBA7}" srcOrd="0" destOrd="0" presId="urn:microsoft.com/office/officeart/2005/8/layout/gear1"/>
    <dgm:cxn modelId="{36B73F77-537A-4915-A9B0-2242E720BFAB}" type="presOf" srcId="{4F4AC5CE-DF33-4511-94C6-C8F4EE3E8BB2}" destId="{538FA118-CB81-4FBA-9779-5BA967B2E67B}" srcOrd="2" destOrd="0" presId="urn:microsoft.com/office/officeart/2005/8/layout/gear1"/>
    <dgm:cxn modelId="{63D2B9C2-2971-4051-82EF-2554012E1A0D}" type="presOf" srcId="{4F4AC5CE-DF33-4511-94C6-C8F4EE3E8BB2}" destId="{CA178B96-757E-4153-9B00-6749408365CC}" srcOrd="3" destOrd="0" presId="urn:microsoft.com/office/officeart/2005/8/layout/gear1"/>
    <dgm:cxn modelId="{8F74DC36-86A0-4988-8F55-5C016AA13752}" type="presOf" srcId="{0AA1B3C2-6681-4FD1-B908-44688D15D015}" destId="{7D6C2A93-63F6-49D7-8340-191917BCE1BA}" srcOrd="1" destOrd="0" presId="urn:microsoft.com/office/officeart/2005/8/layout/gear1"/>
    <dgm:cxn modelId="{E23C8F38-2DEA-410E-AC64-6615F4D7221B}" srcId="{29AD41BA-A467-46A1-8561-0C098C9EE428}" destId="{0AA1B3C2-6681-4FD1-B908-44688D15D015}" srcOrd="1" destOrd="0" parTransId="{31892579-B185-4360-9FB4-1236E6ECB7B4}" sibTransId="{9BD7C895-F741-4339-BB00-54BC1A8D2BA4}"/>
    <dgm:cxn modelId="{CDD3C08B-9B23-44FE-A1A2-6F5099D4B5F0}" type="presOf" srcId="{0AA1B3C2-6681-4FD1-B908-44688D15D015}" destId="{D7D16725-E168-405F-ADBB-74EB3CD36414}" srcOrd="0" destOrd="0" presId="urn:microsoft.com/office/officeart/2005/8/layout/gear1"/>
    <dgm:cxn modelId="{C579BD9B-B3DA-4563-8496-12AC6B16ED09}" type="presOf" srcId="{D121DC66-4987-4D24-A82F-4D2AAB51DE5F}" destId="{2D8B8705-8AC6-4C61-817E-B4817625A9B1}" srcOrd="1" destOrd="0" presId="urn:microsoft.com/office/officeart/2005/8/layout/gear1"/>
    <dgm:cxn modelId="{CA1057EB-CB40-4423-84A6-932D083FEEE9}" type="presParOf" srcId="{D9B1C97D-D7D6-4E56-B019-1B561D8BAC41}" destId="{F2428EB8-79FD-4FC4-B233-5427F35089D0}" srcOrd="0" destOrd="0" presId="urn:microsoft.com/office/officeart/2005/8/layout/gear1"/>
    <dgm:cxn modelId="{C2ADAF82-62BC-4B7B-A9C6-93464CD99A99}" type="presParOf" srcId="{D9B1C97D-D7D6-4E56-B019-1B561D8BAC41}" destId="{2D8B8705-8AC6-4C61-817E-B4817625A9B1}" srcOrd="1" destOrd="0" presId="urn:microsoft.com/office/officeart/2005/8/layout/gear1"/>
    <dgm:cxn modelId="{B54F1B71-C453-4DFE-9FA5-06764EF44F98}" type="presParOf" srcId="{D9B1C97D-D7D6-4E56-B019-1B561D8BAC41}" destId="{D0BFAD35-4239-4F90-A4DC-A9B737C75988}" srcOrd="2" destOrd="0" presId="urn:microsoft.com/office/officeart/2005/8/layout/gear1"/>
    <dgm:cxn modelId="{EC169C28-5BC7-4F2A-8066-233402B67623}" type="presParOf" srcId="{D9B1C97D-D7D6-4E56-B019-1B561D8BAC41}" destId="{D7D16725-E168-405F-ADBB-74EB3CD36414}" srcOrd="3" destOrd="0" presId="urn:microsoft.com/office/officeart/2005/8/layout/gear1"/>
    <dgm:cxn modelId="{582F785E-268F-4F4C-8C79-827AC8F6BE4B}" type="presParOf" srcId="{D9B1C97D-D7D6-4E56-B019-1B561D8BAC41}" destId="{7D6C2A93-63F6-49D7-8340-191917BCE1BA}" srcOrd="4" destOrd="0" presId="urn:microsoft.com/office/officeart/2005/8/layout/gear1"/>
    <dgm:cxn modelId="{523D0C6F-708B-41EF-AE5E-C7ED2409A162}" type="presParOf" srcId="{D9B1C97D-D7D6-4E56-B019-1B561D8BAC41}" destId="{73D84E77-F364-46BD-A6B7-A578993D5A00}" srcOrd="5" destOrd="0" presId="urn:microsoft.com/office/officeart/2005/8/layout/gear1"/>
    <dgm:cxn modelId="{CB0D50C9-1F5B-4A0F-B541-07F54DDA76ED}" type="presParOf" srcId="{D9B1C97D-D7D6-4E56-B019-1B561D8BAC41}" destId="{E378B910-9B8D-409D-AC64-87753CD8DBA7}" srcOrd="6" destOrd="0" presId="urn:microsoft.com/office/officeart/2005/8/layout/gear1"/>
    <dgm:cxn modelId="{4F7085D7-FBC1-4958-85CD-71136B3122AE}" type="presParOf" srcId="{D9B1C97D-D7D6-4E56-B019-1B561D8BAC41}" destId="{AA1BC80D-353D-4535-8F61-30AE8A0CAA30}" srcOrd="7" destOrd="0" presId="urn:microsoft.com/office/officeart/2005/8/layout/gear1"/>
    <dgm:cxn modelId="{6E7BD79E-C6ED-4C8E-9868-0401E98BB568}" type="presParOf" srcId="{D9B1C97D-D7D6-4E56-B019-1B561D8BAC41}" destId="{538FA118-CB81-4FBA-9779-5BA967B2E67B}" srcOrd="8" destOrd="0" presId="urn:microsoft.com/office/officeart/2005/8/layout/gear1"/>
    <dgm:cxn modelId="{DA3178DB-E0D8-482A-A4E4-29B335EF7802}" type="presParOf" srcId="{D9B1C97D-D7D6-4E56-B019-1B561D8BAC41}" destId="{CA178B96-757E-4153-9B00-6749408365CC}" srcOrd="9" destOrd="0" presId="urn:microsoft.com/office/officeart/2005/8/layout/gear1"/>
    <dgm:cxn modelId="{FF0DF531-1AAC-4BC1-8A57-C2BE3837086D}" type="presParOf" srcId="{D9B1C97D-D7D6-4E56-B019-1B561D8BAC41}" destId="{E5738C17-F5F9-4CBE-8196-AE21ED9AF5CA}" srcOrd="10" destOrd="0" presId="urn:microsoft.com/office/officeart/2005/8/layout/gear1"/>
    <dgm:cxn modelId="{E3D72B23-E70A-4840-861E-56C3464FFD7A}" type="presParOf" srcId="{D9B1C97D-D7D6-4E56-B019-1B561D8BAC41}" destId="{A7E7DA49-8701-4854-8DFE-56D59EDCE2B6}" srcOrd="11" destOrd="0" presId="urn:microsoft.com/office/officeart/2005/8/layout/gear1"/>
    <dgm:cxn modelId="{886A0FE6-275B-4EE6-A381-21A9505B9E88}" type="presParOf" srcId="{D9B1C97D-D7D6-4E56-B019-1B561D8BAC41}" destId="{7D5B6B45-9F59-4219-AD37-B481328A7F7C}" srcOrd="12" destOrd="0" presId="urn:microsoft.com/office/officeart/2005/8/layout/gear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913816E-8C81-4556-8F9E-5990FA6C2432}" type="doc">
      <dgm:prSet loTypeId="urn:microsoft.com/office/officeart/2005/8/layout/hProcess7" loCatId="list" qsTypeId="urn:microsoft.com/office/officeart/2005/8/quickstyle/3d7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05BA38D-032B-411C-BBA9-728AC85D0064}">
      <dgm:prSet phldrT="[Text]" phldr="1" custT="1"/>
      <dgm:spPr/>
      <dgm:t>
        <a:bodyPr/>
        <a:lstStyle/>
        <a:p>
          <a:endParaRPr lang="en-US" sz="2800" b="1" dirty="0">
            <a:solidFill>
              <a:srgbClr val="00B050"/>
            </a:solidFill>
          </a:endParaRPr>
        </a:p>
      </dgm:t>
    </dgm:pt>
    <dgm:pt modelId="{509E8AFE-E695-485C-A545-DA76D5432110}" type="parTrans" cxnId="{3984BF75-794B-4850-8537-E2CBFC5546FC}">
      <dgm:prSet/>
      <dgm:spPr/>
      <dgm:t>
        <a:bodyPr/>
        <a:lstStyle/>
        <a:p>
          <a:endParaRPr lang="en-US"/>
        </a:p>
      </dgm:t>
    </dgm:pt>
    <dgm:pt modelId="{89639384-8CC1-4B11-AA79-B250216ABCC3}" type="sibTrans" cxnId="{3984BF75-794B-4850-8537-E2CBFC5546FC}">
      <dgm:prSet/>
      <dgm:spPr/>
      <dgm:t>
        <a:bodyPr/>
        <a:lstStyle/>
        <a:p>
          <a:endParaRPr lang="en-US"/>
        </a:p>
      </dgm:t>
    </dgm:pt>
    <dgm:pt modelId="{379D4349-211F-4ABF-98B8-66C153AFB89A}">
      <dgm:prSet phldrT="[Text]" phldr="1" custT="1"/>
      <dgm:spPr/>
      <dgm:t>
        <a:bodyPr/>
        <a:lstStyle/>
        <a:p>
          <a:endParaRPr lang="en-US" sz="2800" b="1" dirty="0">
            <a:solidFill>
              <a:srgbClr val="00B050"/>
            </a:solidFill>
          </a:endParaRPr>
        </a:p>
      </dgm:t>
    </dgm:pt>
    <dgm:pt modelId="{A594628D-DA0A-4A7D-9187-6CF0661DF6F1}" type="parTrans" cxnId="{AC87F4BF-7F83-467E-A7CB-A3542D250944}">
      <dgm:prSet/>
      <dgm:spPr/>
      <dgm:t>
        <a:bodyPr/>
        <a:lstStyle/>
        <a:p>
          <a:endParaRPr lang="en-US"/>
        </a:p>
      </dgm:t>
    </dgm:pt>
    <dgm:pt modelId="{7118702C-FD55-48C0-B540-1F08F5A50BF8}" type="sibTrans" cxnId="{AC87F4BF-7F83-467E-A7CB-A3542D250944}">
      <dgm:prSet/>
      <dgm:spPr/>
      <dgm:t>
        <a:bodyPr/>
        <a:lstStyle/>
        <a:p>
          <a:endParaRPr lang="en-US"/>
        </a:p>
      </dgm:t>
    </dgm:pt>
    <dgm:pt modelId="{E9F098BC-EDAB-4078-B804-F8664BE34C12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00B050"/>
              </a:solidFill>
            </a:rPr>
            <a:t>Persepsi</a:t>
          </a:r>
          <a:r>
            <a:rPr lang="en-US" sz="2800" b="1" dirty="0" smtClean="0">
              <a:solidFill>
                <a:srgbClr val="00B050"/>
              </a:solidFill>
            </a:rPr>
            <a:t> (</a:t>
          </a:r>
          <a:r>
            <a:rPr lang="en-US" sz="2800" b="1" i="1" dirty="0" smtClean="0">
              <a:solidFill>
                <a:srgbClr val="00B050"/>
              </a:solidFill>
            </a:rPr>
            <a:t>selective perception</a:t>
          </a:r>
          <a:r>
            <a:rPr lang="en-US" sz="2800" b="1" dirty="0" smtClean="0">
              <a:solidFill>
                <a:srgbClr val="00B050"/>
              </a:solidFill>
            </a:rPr>
            <a:t>)</a:t>
          </a:r>
          <a:endParaRPr lang="en-US" sz="2800" b="1" dirty="0">
            <a:solidFill>
              <a:srgbClr val="00B050"/>
            </a:solidFill>
          </a:endParaRPr>
        </a:p>
      </dgm:t>
    </dgm:pt>
    <dgm:pt modelId="{294EE156-495C-4264-A5BC-BCAF15AB9A4E}" type="parTrans" cxnId="{234A441A-B36C-47F6-A665-63DB5EE0C039}">
      <dgm:prSet/>
      <dgm:spPr/>
      <dgm:t>
        <a:bodyPr/>
        <a:lstStyle/>
        <a:p>
          <a:endParaRPr lang="en-US"/>
        </a:p>
      </dgm:t>
    </dgm:pt>
    <dgm:pt modelId="{59F0BCBC-9B27-4C27-8305-C40076F17E73}" type="sibTrans" cxnId="{234A441A-B36C-47F6-A665-63DB5EE0C039}">
      <dgm:prSet/>
      <dgm:spPr/>
      <dgm:t>
        <a:bodyPr/>
        <a:lstStyle/>
        <a:p>
          <a:endParaRPr lang="en-US"/>
        </a:p>
      </dgm:t>
    </dgm:pt>
    <dgm:pt modelId="{A8C30A1F-87E2-42AD-8F53-DB4B5456762E}">
      <dgm:prSet phldrT="[Text]" phldr="1" custT="1"/>
      <dgm:spPr/>
      <dgm:t>
        <a:bodyPr/>
        <a:lstStyle/>
        <a:p>
          <a:endParaRPr lang="en-US" sz="2800" b="1" dirty="0">
            <a:solidFill>
              <a:srgbClr val="00B050"/>
            </a:solidFill>
          </a:endParaRPr>
        </a:p>
      </dgm:t>
    </dgm:pt>
    <dgm:pt modelId="{3C7E656E-72E6-498F-AB66-8F163C1362DF}" type="parTrans" cxnId="{02EA429A-3E90-4B0B-905A-3C1CC66438EA}">
      <dgm:prSet/>
      <dgm:spPr/>
      <dgm:t>
        <a:bodyPr/>
        <a:lstStyle/>
        <a:p>
          <a:endParaRPr lang="en-US"/>
        </a:p>
      </dgm:t>
    </dgm:pt>
    <dgm:pt modelId="{1075711A-6FBD-4C77-9D03-A07ED1A022B3}" type="sibTrans" cxnId="{02EA429A-3E90-4B0B-905A-3C1CC66438EA}">
      <dgm:prSet/>
      <dgm:spPr/>
      <dgm:t>
        <a:bodyPr/>
        <a:lstStyle/>
        <a:p>
          <a:endParaRPr lang="en-US"/>
        </a:p>
      </dgm:t>
    </dgm:pt>
    <dgm:pt modelId="{CAC4E13C-B05E-48A9-9C91-2F76BD99F743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00B050"/>
              </a:solidFill>
            </a:rPr>
            <a:t>Daya</a:t>
          </a:r>
          <a:r>
            <a:rPr lang="en-US" sz="2800" b="1" dirty="0" smtClean="0">
              <a:solidFill>
                <a:srgbClr val="00B050"/>
              </a:solidFill>
            </a:rPr>
            <a:t> </a:t>
          </a:r>
          <a:r>
            <a:rPr lang="en-US" sz="2800" b="1" dirty="0" err="1" smtClean="0">
              <a:solidFill>
                <a:srgbClr val="00B050"/>
              </a:solidFill>
            </a:rPr>
            <a:t>ingat</a:t>
          </a:r>
          <a:r>
            <a:rPr lang="en-US" sz="2800" b="1" dirty="0" smtClean="0">
              <a:solidFill>
                <a:srgbClr val="00B050"/>
              </a:solidFill>
            </a:rPr>
            <a:t> (</a:t>
          </a:r>
          <a:r>
            <a:rPr lang="en-US" sz="2800" b="1" i="1" dirty="0" smtClean="0">
              <a:solidFill>
                <a:srgbClr val="00B050"/>
              </a:solidFill>
            </a:rPr>
            <a:t>selective recall</a:t>
          </a:r>
          <a:r>
            <a:rPr lang="en-US" sz="2800" b="1" dirty="0" smtClean="0">
              <a:solidFill>
                <a:srgbClr val="00B050"/>
              </a:solidFill>
            </a:rPr>
            <a:t>).</a:t>
          </a:r>
          <a:endParaRPr lang="en-US" sz="2800" b="1" dirty="0">
            <a:solidFill>
              <a:srgbClr val="00B050"/>
            </a:solidFill>
          </a:endParaRPr>
        </a:p>
      </dgm:t>
    </dgm:pt>
    <dgm:pt modelId="{72EEBA35-BDEC-479B-A259-798D0943DF8F}" type="parTrans" cxnId="{41C00633-EE85-4BB5-BE49-53D9819E276E}">
      <dgm:prSet/>
      <dgm:spPr/>
      <dgm:t>
        <a:bodyPr/>
        <a:lstStyle/>
        <a:p>
          <a:endParaRPr lang="en-US"/>
        </a:p>
      </dgm:t>
    </dgm:pt>
    <dgm:pt modelId="{A26BF4C0-2074-47D8-A3C7-568F6C32FD11}" type="sibTrans" cxnId="{41C00633-EE85-4BB5-BE49-53D9819E276E}">
      <dgm:prSet/>
      <dgm:spPr/>
      <dgm:t>
        <a:bodyPr/>
        <a:lstStyle/>
        <a:p>
          <a:endParaRPr lang="en-US"/>
        </a:p>
      </dgm:t>
    </dgm:pt>
    <dgm:pt modelId="{2F7F393F-0C41-4922-AB19-426430F3FB07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00B050"/>
              </a:solidFill>
            </a:rPr>
            <a:t>Seleksi</a:t>
          </a:r>
          <a:r>
            <a:rPr lang="en-US" sz="2800" b="1" dirty="0" smtClean="0">
              <a:solidFill>
                <a:srgbClr val="00B050"/>
              </a:solidFill>
            </a:rPr>
            <a:t> </a:t>
          </a:r>
          <a:r>
            <a:rPr lang="en-US" sz="2800" b="1" dirty="0" err="1" smtClean="0">
              <a:solidFill>
                <a:srgbClr val="00B050"/>
              </a:solidFill>
            </a:rPr>
            <a:t>perhatian</a:t>
          </a:r>
          <a:r>
            <a:rPr lang="en-US" sz="2800" b="1" dirty="0" smtClean="0">
              <a:solidFill>
                <a:srgbClr val="00B050"/>
              </a:solidFill>
            </a:rPr>
            <a:t> (</a:t>
          </a:r>
          <a:r>
            <a:rPr lang="en-US" sz="2800" b="1" i="1" dirty="0" smtClean="0">
              <a:solidFill>
                <a:srgbClr val="00B050"/>
              </a:solidFill>
            </a:rPr>
            <a:t>selective attention</a:t>
          </a:r>
          <a:r>
            <a:rPr lang="en-US" sz="2800" b="1" dirty="0" smtClean="0">
              <a:solidFill>
                <a:srgbClr val="00B050"/>
              </a:solidFill>
            </a:rPr>
            <a:t>)</a:t>
          </a:r>
          <a:endParaRPr lang="en-US" sz="2800" b="1" dirty="0">
            <a:solidFill>
              <a:srgbClr val="00B050"/>
            </a:solidFill>
          </a:endParaRPr>
        </a:p>
      </dgm:t>
    </dgm:pt>
    <dgm:pt modelId="{C99FFCE1-E807-4FAD-BFEF-F5097E735FF9}" type="sibTrans" cxnId="{16D92D09-6C3B-428B-9916-9204AF1EEDCC}">
      <dgm:prSet/>
      <dgm:spPr/>
      <dgm:t>
        <a:bodyPr/>
        <a:lstStyle/>
        <a:p>
          <a:endParaRPr lang="en-US"/>
        </a:p>
      </dgm:t>
    </dgm:pt>
    <dgm:pt modelId="{37CF9952-9D49-49C8-AA6D-485627F9C6EA}" type="parTrans" cxnId="{16D92D09-6C3B-428B-9916-9204AF1EEDCC}">
      <dgm:prSet/>
      <dgm:spPr/>
      <dgm:t>
        <a:bodyPr/>
        <a:lstStyle/>
        <a:p>
          <a:endParaRPr lang="en-US"/>
        </a:p>
      </dgm:t>
    </dgm:pt>
    <dgm:pt modelId="{68BC049B-4235-4505-9895-663AA3FF5D0E}" type="pres">
      <dgm:prSet presAssocID="{1913816E-8C81-4556-8F9E-5990FA6C24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967A48-A4BF-474E-9D9F-0A45DB984A79}" type="pres">
      <dgm:prSet presAssocID="{C05BA38D-032B-411C-BBA9-728AC85D0064}" presName="compositeNode" presStyleCnt="0">
        <dgm:presLayoutVars>
          <dgm:bulletEnabled val="1"/>
        </dgm:presLayoutVars>
      </dgm:prSet>
      <dgm:spPr/>
    </dgm:pt>
    <dgm:pt modelId="{9C6A31F3-DDF7-480E-B980-C8FBC36FBE24}" type="pres">
      <dgm:prSet presAssocID="{C05BA38D-032B-411C-BBA9-728AC85D0064}" presName="bgRect" presStyleLbl="node1" presStyleIdx="0" presStyleCnt="3"/>
      <dgm:spPr/>
      <dgm:t>
        <a:bodyPr/>
        <a:lstStyle/>
        <a:p>
          <a:endParaRPr lang="en-US"/>
        </a:p>
      </dgm:t>
    </dgm:pt>
    <dgm:pt modelId="{C4E97824-C496-4FFB-8A41-4B69C31BC024}" type="pres">
      <dgm:prSet presAssocID="{C05BA38D-032B-411C-BBA9-728AC85D0064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C7C61-83FA-47B7-882C-C7AFFFFCA929}" type="pres">
      <dgm:prSet presAssocID="{C05BA38D-032B-411C-BBA9-728AC85D006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B3550-8F25-4ACA-ABF4-B3A69533863B}" type="pres">
      <dgm:prSet presAssocID="{89639384-8CC1-4B11-AA79-B250216ABCC3}" presName="hSp" presStyleCnt="0"/>
      <dgm:spPr/>
    </dgm:pt>
    <dgm:pt modelId="{A99E38AB-6282-4E34-BDAC-79C445DC0176}" type="pres">
      <dgm:prSet presAssocID="{89639384-8CC1-4B11-AA79-B250216ABCC3}" presName="vProcSp" presStyleCnt="0"/>
      <dgm:spPr/>
    </dgm:pt>
    <dgm:pt modelId="{3AFCAF4B-E6E8-493B-A87A-19A12B80ABBF}" type="pres">
      <dgm:prSet presAssocID="{89639384-8CC1-4B11-AA79-B250216ABCC3}" presName="vSp1" presStyleCnt="0"/>
      <dgm:spPr/>
    </dgm:pt>
    <dgm:pt modelId="{BAEF0A36-4FDE-4A2A-A832-0240BAA18FA3}" type="pres">
      <dgm:prSet presAssocID="{89639384-8CC1-4B11-AA79-B250216ABCC3}" presName="simulatedConn" presStyleLbl="solidFgAcc1" presStyleIdx="0" presStyleCnt="2"/>
      <dgm:spPr/>
    </dgm:pt>
    <dgm:pt modelId="{177B489A-EEED-4D8B-AEB2-640CDF2E090B}" type="pres">
      <dgm:prSet presAssocID="{89639384-8CC1-4B11-AA79-B250216ABCC3}" presName="vSp2" presStyleCnt="0"/>
      <dgm:spPr/>
    </dgm:pt>
    <dgm:pt modelId="{2BCA8E5F-DED8-47F6-A4D4-FBE87596FC2A}" type="pres">
      <dgm:prSet presAssocID="{89639384-8CC1-4B11-AA79-B250216ABCC3}" presName="sibTrans" presStyleCnt="0"/>
      <dgm:spPr/>
    </dgm:pt>
    <dgm:pt modelId="{3AC8EE31-7A45-457D-9B34-95B6E71E1F56}" type="pres">
      <dgm:prSet presAssocID="{379D4349-211F-4ABF-98B8-66C153AFB89A}" presName="compositeNode" presStyleCnt="0">
        <dgm:presLayoutVars>
          <dgm:bulletEnabled val="1"/>
        </dgm:presLayoutVars>
      </dgm:prSet>
      <dgm:spPr/>
    </dgm:pt>
    <dgm:pt modelId="{2FD1C2D7-BB17-46F4-BD8B-883E8D8FD1CD}" type="pres">
      <dgm:prSet presAssocID="{379D4349-211F-4ABF-98B8-66C153AFB89A}" presName="bgRect" presStyleLbl="node1" presStyleIdx="1" presStyleCnt="3"/>
      <dgm:spPr/>
      <dgm:t>
        <a:bodyPr/>
        <a:lstStyle/>
        <a:p>
          <a:endParaRPr lang="en-US"/>
        </a:p>
      </dgm:t>
    </dgm:pt>
    <dgm:pt modelId="{2F9B0AAC-DB89-483E-B31F-F9C85C14B30C}" type="pres">
      <dgm:prSet presAssocID="{379D4349-211F-4ABF-98B8-66C153AFB89A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56FDF-4327-4F88-8EDE-7C66CE1DB186}" type="pres">
      <dgm:prSet presAssocID="{379D4349-211F-4ABF-98B8-66C153AFB89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754A0-7F8D-4929-9E45-93A3F6BD194D}" type="pres">
      <dgm:prSet presAssocID="{7118702C-FD55-48C0-B540-1F08F5A50BF8}" presName="hSp" presStyleCnt="0"/>
      <dgm:spPr/>
    </dgm:pt>
    <dgm:pt modelId="{AEFDE01E-1371-4AF3-97BD-B4B5261E9964}" type="pres">
      <dgm:prSet presAssocID="{7118702C-FD55-48C0-B540-1F08F5A50BF8}" presName="vProcSp" presStyleCnt="0"/>
      <dgm:spPr/>
    </dgm:pt>
    <dgm:pt modelId="{77FC33F0-0DF2-4656-A3F9-3438AE34AF33}" type="pres">
      <dgm:prSet presAssocID="{7118702C-FD55-48C0-B540-1F08F5A50BF8}" presName="vSp1" presStyleCnt="0"/>
      <dgm:spPr/>
    </dgm:pt>
    <dgm:pt modelId="{F8B14399-52B1-4F16-948C-39BD185E4EA1}" type="pres">
      <dgm:prSet presAssocID="{7118702C-FD55-48C0-B540-1F08F5A50BF8}" presName="simulatedConn" presStyleLbl="solidFgAcc1" presStyleIdx="1" presStyleCnt="2"/>
      <dgm:spPr/>
    </dgm:pt>
    <dgm:pt modelId="{D3685B6A-DD63-4807-8FC2-D9B6784A3B06}" type="pres">
      <dgm:prSet presAssocID="{7118702C-FD55-48C0-B540-1F08F5A50BF8}" presName="vSp2" presStyleCnt="0"/>
      <dgm:spPr/>
    </dgm:pt>
    <dgm:pt modelId="{187206F3-A143-4661-961C-817B6130F6CF}" type="pres">
      <dgm:prSet presAssocID="{7118702C-FD55-48C0-B540-1F08F5A50BF8}" presName="sibTrans" presStyleCnt="0"/>
      <dgm:spPr/>
    </dgm:pt>
    <dgm:pt modelId="{891D9283-5259-4350-BCEF-28646DF1D4A6}" type="pres">
      <dgm:prSet presAssocID="{A8C30A1F-87E2-42AD-8F53-DB4B5456762E}" presName="compositeNode" presStyleCnt="0">
        <dgm:presLayoutVars>
          <dgm:bulletEnabled val="1"/>
        </dgm:presLayoutVars>
      </dgm:prSet>
      <dgm:spPr/>
    </dgm:pt>
    <dgm:pt modelId="{9051DC03-692A-4930-9693-7B9538FF4282}" type="pres">
      <dgm:prSet presAssocID="{A8C30A1F-87E2-42AD-8F53-DB4B5456762E}" presName="bgRect" presStyleLbl="node1" presStyleIdx="2" presStyleCnt="3"/>
      <dgm:spPr/>
      <dgm:t>
        <a:bodyPr/>
        <a:lstStyle/>
        <a:p>
          <a:endParaRPr lang="en-US"/>
        </a:p>
      </dgm:t>
    </dgm:pt>
    <dgm:pt modelId="{67757C0E-64FE-4889-9290-FE8917AF7BE9}" type="pres">
      <dgm:prSet presAssocID="{A8C30A1F-87E2-42AD-8F53-DB4B5456762E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F8D49-DD28-487B-8458-82AA12BC19EF}" type="pres">
      <dgm:prSet presAssocID="{A8C30A1F-87E2-42AD-8F53-DB4B5456762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92D09-6C3B-428B-9916-9204AF1EEDCC}" srcId="{C05BA38D-032B-411C-BBA9-728AC85D0064}" destId="{2F7F393F-0C41-4922-AB19-426430F3FB07}" srcOrd="0" destOrd="0" parTransId="{37CF9952-9D49-49C8-AA6D-485627F9C6EA}" sibTransId="{C99FFCE1-E807-4FAD-BFEF-F5097E735FF9}"/>
    <dgm:cxn modelId="{D6648AA7-D3A4-47A9-9726-DDFC2241A3A6}" type="presOf" srcId="{379D4349-211F-4ABF-98B8-66C153AFB89A}" destId="{2F9B0AAC-DB89-483E-B31F-F9C85C14B30C}" srcOrd="1" destOrd="0" presId="urn:microsoft.com/office/officeart/2005/8/layout/hProcess7"/>
    <dgm:cxn modelId="{234A441A-B36C-47F6-A665-63DB5EE0C039}" srcId="{379D4349-211F-4ABF-98B8-66C153AFB89A}" destId="{E9F098BC-EDAB-4078-B804-F8664BE34C12}" srcOrd="0" destOrd="0" parTransId="{294EE156-495C-4264-A5BC-BCAF15AB9A4E}" sibTransId="{59F0BCBC-9B27-4C27-8305-C40076F17E73}"/>
    <dgm:cxn modelId="{41C00633-EE85-4BB5-BE49-53D9819E276E}" srcId="{A8C30A1F-87E2-42AD-8F53-DB4B5456762E}" destId="{CAC4E13C-B05E-48A9-9C91-2F76BD99F743}" srcOrd="0" destOrd="0" parTransId="{72EEBA35-BDEC-479B-A259-798D0943DF8F}" sibTransId="{A26BF4C0-2074-47D8-A3C7-568F6C32FD11}"/>
    <dgm:cxn modelId="{02EA429A-3E90-4B0B-905A-3C1CC66438EA}" srcId="{1913816E-8C81-4556-8F9E-5990FA6C2432}" destId="{A8C30A1F-87E2-42AD-8F53-DB4B5456762E}" srcOrd="2" destOrd="0" parTransId="{3C7E656E-72E6-498F-AB66-8F163C1362DF}" sibTransId="{1075711A-6FBD-4C77-9D03-A07ED1A022B3}"/>
    <dgm:cxn modelId="{CDD2A5A3-9AE0-4AB6-AF96-16C9B6DB0EF3}" type="presOf" srcId="{A8C30A1F-87E2-42AD-8F53-DB4B5456762E}" destId="{67757C0E-64FE-4889-9290-FE8917AF7BE9}" srcOrd="1" destOrd="0" presId="urn:microsoft.com/office/officeart/2005/8/layout/hProcess7"/>
    <dgm:cxn modelId="{BF77561D-ABDF-4DE0-B4A9-25420E222EEE}" type="presOf" srcId="{C05BA38D-032B-411C-BBA9-728AC85D0064}" destId="{9C6A31F3-DDF7-480E-B980-C8FBC36FBE24}" srcOrd="0" destOrd="0" presId="urn:microsoft.com/office/officeart/2005/8/layout/hProcess7"/>
    <dgm:cxn modelId="{33CA226B-B177-4C58-B65F-1B1E619FFAFA}" type="presOf" srcId="{2F7F393F-0C41-4922-AB19-426430F3FB07}" destId="{A15C7C61-83FA-47B7-882C-C7AFFFFCA929}" srcOrd="0" destOrd="0" presId="urn:microsoft.com/office/officeart/2005/8/layout/hProcess7"/>
    <dgm:cxn modelId="{B1095A3E-6BC8-4BD8-94EE-65FE4D709702}" type="presOf" srcId="{1913816E-8C81-4556-8F9E-5990FA6C2432}" destId="{68BC049B-4235-4505-9895-663AA3FF5D0E}" srcOrd="0" destOrd="0" presId="urn:microsoft.com/office/officeart/2005/8/layout/hProcess7"/>
    <dgm:cxn modelId="{AC87F4BF-7F83-467E-A7CB-A3542D250944}" srcId="{1913816E-8C81-4556-8F9E-5990FA6C2432}" destId="{379D4349-211F-4ABF-98B8-66C153AFB89A}" srcOrd="1" destOrd="0" parTransId="{A594628D-DA0A-4A7D-9187-6CF0661DF6F1}" sibTransId="{7118702C-FD55-48C0-B540-1F08F5A50BF8}"/>
    <dgm:cxn modelId="{3984BF75-794B-4850-8537-E2CBFC5546FC}" srcId="{1913816E-8C81-4556-8F9E-5990FA6C2432}" destId="{C05BA38D-032B-411C-BBA9-728AC85D0064}" srcOrd="0" destOrd="0" parTransId="{509E8AFE-E695-485C-A545-DA76D5432110}" sibTransId="{89639384-8CC1-4B11-AA79-B250216ABCC3}"/>
    <dgm:cxn modelId="{6DCC30C7-89AC-46EC-9671-453DF6F0B901}" type="presOf" srcId="{CAC4E13C-B05E-48A9-9C91-2F76BD99F743}" destId="{D62F8D49-DD28-487B-8458-82AA12BC19EF}" srcOrd="0" destOrd="0" presId="urn:microsoft.com/office/officeart/2005/8/layout/hProcess7"/>
    <dgm:cxn modelId="{FE8248CA-F033-4D6E-BF1A-BE6F9C828343}" type="presOf" srcId="{379D4349-211F-4ABF-98B8-66C153AFB89A}" destId="{2FD1C2D7-BB17-46F4-BD8B-883E8D8FD1CD}" srcOrd="0" destOrd="0" presId="urn:microsoft.com/office/officeart/2005/8/layout/hProcess7"/>
    <dgm:cxn modelId="{7E885DA9-294C-42D0-89DF-40C33E2AD916}" type="presOf" srcId="{C05BA38D-032B-411C-BBA9-728AC85D0064}" destId="{C4E97824-C496-4FFB-8A41-4B69C31BC024}" srcOrd="1" destOrd="0" presId="urn:microsoft.com/office/officeart/2005/8/layout/hProcess7"/>
    <dgm:cxn modelId="{9301ACA3-B331-4486-BB7C-C9AD237A8441}" type="presOf" srcId="{E9F098BC-EDAB-4078-B804-F8664BE34C12}" destId="{1BA56FDF-4327-4F88-8EDE-7C66CE1DB186}" srcOrd="0" destOrd="0" presId="urn:microsoft.com/office/officeart/2005/8/layout/hProcess7"/>
    <dgm:cxn modelId="{E74D31CB-AAC6-454A-8CB6-CB9C7EC69050}" type="presOf" srcId="{A8C30A1F-87E2-42AD-8F53-DB4B5456762E}" destId="{9051DC03-692A-4930-9693-7B9538FF4282}" srcOrd="0" destOrd="0" presId="urn:microsoft.com/office/officeart/2005/8/layout/hProcess7"/>
    <dgm:cxn modelId="{EDCF5256-81F0-4B75-BBB6-3F3A7DB130F5}" type="presParOf" srcId="{68BC049B-4235-4505-9895-663AA3FF5D0E}" destId="{7D967A48-A4BF-474E-9D9F-0A45DB984A79}" srcOrd="0" destOrd="0" presId="urn:microsoft.com/office/officeart/2005/8/layout/hProcess7"/>
    <dgm:cxn modelId="{DA5A4B37-2B40-43B5-9F1C-7AFB87C217A8}" type="presParOf" srcId="{7D967A48-A4BF-474E-9D9F-0A45DB984A79}" destId="{9C6A31F3-DDF7-480E-B980-C8FBC36FBE24}" srcOrd="0" destOrd="0" presId="urn:microsoft.com/office/officeart/2005/8/layout/hProcess7"/>
    <dgm:cxn modelId="{2F5937F0-3048-4322-95A9-9BDA325E4043}" type="presParOf" srcId="{7D967A48-A4BF-474E-9D9F-0A45DB984A79}" destId="{C4E97824-C496-4FFB-8A41-4B69C31BC024}" srcOrd="1" destOrd="0" presId="urn:microsoft.com/office/officeart/2005/8/layout/hProcess7"/>
    <dgm:cxn modelId="{9F9A57D8-EEBD-4F6C-88A6-C380E81083EA}" type="presParOf" srcId="{7D967A48-A4BF-474E-9D9F-0A45DB984A79}" destId="{A15C7C61-83FA-47B7-882C-C7AFFFFCA929}" srcOrd="2" destOrd="0" presId="urn:microsoft.com/office/officeart/2005/8/layout/hProcess7"/>
    <dgm:cxn modelId="{1630A390-A34D-4202-AC83-5A79D45E3924}" type="presParOf" srcId="{68BC049B-4235-4505-9895-663AA3FF5D0E}" destId="{736B3550-8F25-4ACA-ABF4-B3A69533863B}" srcOrd="1" destOrd="0" presId="urn:microsoft.com/office/officeart/2005/8/layout/hProcess7"/>
    <dgm:cxn modelId="{76893054-C7A7-493F-AC3B-A8A2959E2B20}" type="presParOf" srcId="{68BC049B-4235-4505-9895-663AA3FF5D0E}" destId="{A99E38AB-6282-4E34-BDAC-79C445DC0176}" srcOrd="2" destOrd="0" presId="urn:microsoft.com/office/officeart/2005/8/layout/hProcess7"/>
    <dgm:cxn modelId="{58ACFC78-F101-4E56-8B5D-B0DD8CF022B6}" type="presParOf" srcId="{A99E38AB-6282-4E34-BDAC-79C445DC0176}" destId="{3AFCAF4B-E6E8-493B-A87A-19A12B80ABBF}" srcOrd="0" destOrd="0" presId="urn:microsoft.com/office/officeart/2005/8/layout/hProcess7"/>
    <dgm:cxn modelId="{11878DF1-A733-4AA6-9069-D900A1540AD4}" type="presParOf" srcId="{A99E38AB-6282-4E34-BDAC-79C445DC0176}" destId="{BAEF0A36-4FDE-4A2A-A832-0240BAA18FA3}" srcOrd="1" destOrd="0" presId="urn:microsoft.com/office/officeart/2005/8/layout/hProcess7"/>
    <dgm:cxn modelId="{F9D5E7BB-45EE-4892-A3E4-68F020CBE54E}" type="presParOf" srcId="{A99E38AB-6282-4E34-BDAC-79C445DC0176}" destId="{177B489A-EEED-4D8B-AEB2-640CDF2E090B}" srcOrd="2" destOrd="0" presId="urn:microsoft.com/office/officeart/2005/8/layout/hProcess7"/>
    <dgm:cxn modelId="{448A174D-0234-495E-B198-C5D01F5328BB}" type="presParOf" srcId="{68BC049B-4235-4505-9895-663AA3FF5D0E}" destId="{2BCA8E5F-DED8-47F6-A4D4-FBE87596FC2A}" srcOrd="3" destOrd="0" presId="urn:microsoft.com/office/officeart/2005/8/layout/hProcess7"/>
    <dgm:cxn modelId="{4DBB8E8D-7FAA-4C9C-B55A-FA37E4167C42}" type="presParOf" srcId="{68BC049B-4235-4505-9895-663AA3FF5D0E}" destId="{3AC8EE31-7A45-457D-9B34-95B6E71E1F56}" srcOrd="4" destOrd="0" presId="urn:microsoft.com/office/officeart/2005/8/layout/hProcess7"/>
    <dgm:cxn modelId="{482DAD06-BC4D-4007-9A21-57A51DBD6F9E}" type="presParOf" srcId="{3AC8EE31-7A45-457D-9B34-95B6E71E1F56}" destId="{2FD1C2D7-BB17-46F4-BD8B-883E8D8FD1CD}" srcOrd="0" destOrd="0" presId="urn:microsoft.com/office/officeart/2005/8/layout/hProcess7"/>
    <dgm:cxn modelId="{DC0BF7BE-0401-4F03-9E8E-997DAEC37517}" type="presParOf" srcId="{3AC8EE31-7A45-457D-9B34-95B6E71E1F56}" destId="{2F9B0AAC-DB89-483E-B31F-F9C85C14B30C}" srcOrd="1" destOrd="0" presId="urn:microsoft.com/office/officeart/2005/8/layout/hProcess7"/>
    <dgm:cxn modelId="{BA8252E8-78BD-44AA-86C3-D5DE7136A486}" type="presParOf" srcId="{3AC8EE31-7A45-457D-9B34-95B6E71E1F56}" destId="{1BA56FDF-4327-4F88-8EDE-7C66CE1DB186}" srcOrd="2" destOrd="0" presId="urn:microsoft.com/office/officeart/2005/8/layout/hProcess7"/>
    <dgm:cxn modelId="{1041B6BF-FAF3-49C9-8407-F404E9DFB39A}" type="presParOf" srcId="{68BC049B-4235-4505-9895-663AA3FF5D0E}" destId="{CD9754A0-7F8D-4929-9E45-93A3F6BD194D}" srcOrd="5" destOrd="0" presId="urn:microsoft.com/office/officeart/2005/8/layout/hProcess7"/>
    <dgm:cxn modelId="{8FDDB409-232A-48AF-A049-FD2667B85E3E}" type="presParOf" srcId="{68BC049B-4235-4505-9895-663AA3FF5D0E}" destId="{AEFDE01E-1371-4AF3-97BD-B4B5261E9964}" srcOrd="6" destOrd="0" presId="urn:microsoft.com/office/officeart/2005/8/layout/hProcess7"/>
    <dgm:cxn modelId="{2F87585A-B59C-4C43-9FC1-475CEADA006E}" type="presParOf" srcId="{AEFDE01E-1371-4AF3-97BD-B4B5261E9964}" destId="{77FC33F0-0DF2-4656-A3F9-3438AE34AF33}" srcOrd="0" destOrd="0" presId="urn:microsoft.com/office/officeart/2005/8/layout/hProcess7"/>
    <dgm:cxn modelId="{E685B9BC-2B02-49D2-BF83-77F49F768DA9}" type="presParOf" srcId="{AEFDE01E-1371-4AF3-97BD-B4B5261E9964}" destId="{F8B14399-52B1-4F16-948C-39BD185E4EA1}" srcOrd="1" destOrd="0" presId="urn:microsoft.com/office/officeart/2005/8/layout/hProcess7"/>
    <dgm:cxn modelId="{BCF7ECEC-AEEB-445D-8094-CB3D0C5629CA}" type="presParOf" srcId="{AEFDE01E-1371-4AF3-97BD-B4B5261E9964}" destId="{D3685B6A-DD63-4807-8FC2-D9B6784A3B06}" srcOrd="2" destOrd="0" presId="urn:microsoft.com/office/officeart/2005/8/layout/hProcess7"/>
    <dgm:cxn modelId="{A1CDF6D4-26E3-4461-BF54-ABFB0D5AF6BC}" type="presParOf" srcId="{68BC049B-4235-4505-9895-663AA3FF5D0E}" destId="{187206F3-A143-4661-961C-817B6130F6CF}" srcOrd="7" destOrd="0" presId="urn:microsoft.com/office/officeart/2005/8/layout/hProcess7"/>
    <dgm:cxn modelId="{EB3049DE-33F7-4FFE-B652-8A662EF1810A}" type="presParOf" srcId="{68BC049B-4235-4505-9895-663AA3FF5D0E}" destId="{891D9283-5259-4350-BCEF-28646DF1D4A6}" srcOrd="8" destOrd="0" presId="urn:microsoft.com/office/officeart/2005/8/layout/hProcess7"/>
    <dgm:cxn modelId="{4A5F67D6-4EB2-46B8-B1A8-6C1EA3B6E48F}" type="presParOf" srcId="{891D9283-5259-4350-BCEF-28646DF1D4A6}" destId="{9051DC03-692A-4930-9693-7B9538FF4282}" srcOrd="0" destOrd="0" presId="urn:microsoft.com/office/officeart/2005/8/layout/hProcess7"/>
    <dgm:cxn modelId="{B2A81A6D-4E3B-4A30-A649-25BB8F0021FA}" type="presParOf" srcId="{891D9283-5259-4350-BCEF-28646DF1D4A6}" destId="{67757C0E-64FE-4889-9290-FE8917AF7BE9}" srcOrd="1" destOrd="0" presId="urn:microsoft.com/office/officeart/2005/8/layout/hProcess7"/>
    <dgm:cxn modelId="{3C673A12-C839-4D56-8D7F-D9267F612918}" type="presParOf" srcId="{891D9283-5259-4350-BCEF-28646DF1D4A6}" destId="{D62F8D49-DD28-487B-8458-82AA12BC19EF}" srcOrd="2" destOrd="0" presId="urn:microsoft.com/office/officeart/2005/8/layout/hProcess7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E30FE77-3006-42D8-AF2C-473F2F4162CD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5F1837D-A0DC-4045-8060-A3C6AEFD7FC6}">
      <dgm:prSet phldrT="[Text]" custT="1"/>
      <dgm:spPr/>
      <dgm:t>
        <a:bodyPr/>
        <a:lstStyle/>
        <a:p>
          <a:r>
            <a:rPr lang="en-US" sz="3000" dirty="0" err="1" smtClean="0"/>
            <a:t>Khalayak</a:t>
          </a:r>
          <a:r>
            <a:rPr lang="en-US" sz="3000" dirty="0" smtClean="0"/>
            <a:t> </a:t>
          </a:r>
          <a:r>
            <a:rPr lang="en-US" sz="3000" dirty="0" err="1" smtClean="0"/>
            <a:t>sebagai</a:t>
          </a:r>
          <a:r>
            <a:rPr lang="en-US" sz="3000" dirty="0" smtClean="0"/>
            <a:t> </a:t>
          </a:r>
          <a:r>
            <a:rPr lang="en-US" sz="3000" dirty="0" err="1" smtClean="0"/>
            <a:t>anggota</a:t>
          </a:r>
          <a:r>
            <a:rPr lang="en-US" sz="3000" dirty="0" smtClean="0"/>
            <a:t> </a:t>
          </a:r>
          <a:r>
            <a:rPr lang="en-US" sz="3000" dirty="0" err="1" smtClean="0"/>
            <a:t>kelompok</a:t>
          </a:r>
          <a:endParaRPr lang="en-US" sz="3000" dirty="0"/>
        </a:p>
      </dgm:t>
    </dgm:pt>
    <dgm:pt modelId="{646495BC-B822-4949-B92E-F08FD679F154}" type="parTrans" cxnId="{78EED919-93BC-4095-8106-98979DECA480}">
      <dgm:prSet/>
      <dgm:spPr/>
      <dgm:t>
        <a:bodyPr/>
        <a:lstStyle/>
        <a:p>
          <a:endParaRPr lang="en-US"/>
        </a:p>
      </dgm:t>
    </dgm:pt>
    <dgm:pt modelId="{FAC35A69-52BA-4096-A989-C90F176C597D}" type="sibTrans" cxnId="{78EED919-93BC-4095-8106-98979DECA480}">
      <dgm:prSet/>
      <dgm:spPr/>
      <dgm:t>
        <a:bodyPr/>
        <a:lstStyle/>
        <a:p>
          <a:endParaRPr lang="en-US"/>
        </a:p>
      </dgm:t>
    </dgm:pt>
    <dgm:pt modelId="{0E296A26-6036-4BFE-BEAE-CAA7F204FB36}">
      <dgm:prSet phldrT="[Text]" custT="1"/>
      <dgm:spPr/>
      <dgm:t>
        <a:bodyPr/>
        <a:lstStyle/>
        <a:p>
          <a:r>
            <a:rPr lang="en-US" sz="3000" dirty="0" err="1" smtClean="0"/>
            <a:t>Nilai-nilai</a:t>
          </a:r>
          <a:r>
            <a:rPr lang="en-US" sz="3000" dirty="0" smtClean="0"/>
            <a:t> yang </a:t>
          </a:r>
          <a:r>
            <a:rPr lang="en-US" sz="3000" dirty="0" err="1" smtClean="0"/>
            <a:t>dipegang</a:t>
          </a:r>
          <a:r>
            <a:rPr lang="en-US" sz="3000" dirty="0" smtClean="0"/>
            <a:t> </a:t>
          </a:r>
          <a:r>
            <a:rPr lang="en-US" sz="3000" dirty="0" err="1" smtClean="0"/>
            <a:t>secara</a:t>
          </a:r>
          <a:r>
            <a:rPr lang="en-US" sz="3000" dirty="0" smtClean="0"/>
            <a:t> individual (</a:t>
          </a:r>
          <a:r>
            <a:rPr lang="en-US" sz="3000" dirty="0" err="1" smtClean="0"/>
            <a:t>pribadi</a:t>
          </a:r>
          <a:r>
            <a:rPr lang="en-US" sz="3000" dirty="0" smtClean="0"/>
            <a:t>). </a:t>
          </a:r>
          <a:endParaRPr lang="en-US" sz="3000" dirty="0"/>
        </a:p>
      </dgm:t>
    </dgm:pt>
    <dgm:pt modelId="{26A250F5-0D3A-43AD-876A-C7471A08A0F4}" type="parTrans" cxnId="{9C2E615A-D7A0-4268-B401-10B95FE77F5B}">
      <dgm:prSet/>
      <dgm:spPr/>
      <dgm:t>
        <a:bodyPr/>
        <a:lstStyle/>
        <a:p>
          <a:endParaRPr lang="en-US"/>
        </a:p>
      </dgm:t>
    </dgm:pt>
    <dgm:pt modelId="{C79C0D0B-4FD6-48AB-BE42-CB8D6AF59E18}" type="sibTrans" cxnId="{9C2E615A-D7A0-4268-B401-10B95FE77F5B}">
      <dgm:prSet/>
      <dgm:spPr/>
      <dgm:t>
        <a:bodyPr/>
        <a:lstStyle/>
        <a:p>
          <a:endParaRPr lang="en-US"/>
        </a:p>
      </dgm:t>
    </dgm:pt>
    <dgm:pt modelId="{981C137C-78EE-48E0-ACEF-3914F9533E24}">
      <dgm:prSet phldrT="[Text]" custT="1"/>
      <dgm:spPr/>
      <dgm:t>
        <a:bodyPr/>
        <a:lstStyle/>
        <a:p>
          <a:r>
            <a:rPr lang="en-US" sz="3000" dirty="0" err="1" smtClean="0"/>
            <a:t>Sebagai</a:t>
          </a:r>
          <a:r>
            <a:rPr lang="en-US" sz="3000" dirty="0" smtClean="0"/>
            <a:t> </a:t>
          </a:r>
          <a:r>
            <a:rPr lang="en-US" sz="3000" dirty="0" err="1" smtClean="0"/>
            <a:t>anggota</a:t>
          </a:r>
          <a:r>
            <a:rPr lang="en-US" sz="3000" dirty="0" smtClean="0"/>
            <a:t> </a:t>
          </a:r>
          <a:r>
            <a:rPr lang="en-US" sz="3000" dirty="0" err="1" smtClean="0"/>
            <a:t>kelompok</a:t>
          </a:r>
          <a:endParaRPr lang="en-US" sz="3000" dirty="0"/>
        </a:p>
      </dgm:t>
    </dgm:pt>
    <dgm:pt modelId="{82D55123-A5F1-47F8-9933-177091C13B9D}" type="parTrans" cxnId="{668F7A01-1AE7-43BD-B636-CB7B861C4ABF}">
      <dgm:prSet/>
      <dgm:spPr/>
      <dgm:t>
        <a:bodyPr/>
        <a:lstStyle/>
        <a:p>
          <a:endParaRPr lang="en-US"/>
        </a:p>
      </dgm:t>
    </dgm:pt>
    <dgm:pt modelId="{16053EBA-9090-43C9-BDE3-77559E8D7227}" type="sibTrans" cxnId="{668F7A01-1AE7-43BD-B636-CB7B861C4ABF}">
      <dgm:prSet/>
      <dgm:spPr/>
      <dgm:t>
        <a:bodyPr/>
        <a:lstStyle/>
        <a:p>
          <a:endParaRPr lang="en-US"/>
        </a:p>
      </dgm:t>
    </dgm:pt>
    <dgm:pt modelId="{D3C09E24-B455-4F71-95AB-5C34297B7310}" type="pres">
      <dgm:prSet presAssocID="{3E30FE77-3006-42D8-AF2C-473F2F4162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BE0EF8-1F0A-4C45-9996-AED7A4258AB2}" type="pres">
      <dgm:prSet presAssocID="{25F1837D-A0DC-4045-8060-A3C6AEFD7FC6}" presName="root1" presStyleCnt="0"/>
      <dgm:spPr/>
    </dgm:pt>
    <dgm:pt modelId="{503CDB50-BF2D-4BDB-8AD0-E454F4C5CE85}" type="pres">
      <dgm:prSet presAssocID="{25F1837D-A0DC-4045-8060-A3C6AEFD7FC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49823A-C570-450A-8FC1-0145F802391F}" type="pres">
      <dgm:prSet presAssocID="{25F1837D-A0DC-4045-8060-A3C6AEFD7FC6}" presName="level2hierChild" presStyleCnt="0"/>
      <dgm:spPr/>
    </dgm:pt>
    <dgm:pt modelId="{BDEB84E2-B009-46A4-B669-9F99A6F176A4}" type="pres">
      <dgm:prSet presAssocID="{26A250F5-0D3A-43AD-876A-C7471A08A0F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E62A60A-E401-402F-876E-ACB486E925FD}" type="pres">
      <dgm:prSet presAssocID="{26A250F5-0D3A-43AD-876A-C7471A08A0F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4DFBF9C-F84A-4DFB-B61D-D8E34180B789}" type="pres">
      <dgm:prSet presAssocID="{0E296A26-6036-4BFE-BEAE-CAA7F204FB36}" presName="root2" presStyleCnt="0"/>
      <dgm:spPr/>
    </dgm:pt>
    <dgm:pt modelId="{B70AE12C-CD15-4E88-A0DB-3117445BEBDF}" type="pres">
      <dgm:prSet presAssocID="{0E296A26-6036-4BFE-BEAE-CAA7F204FB3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CBD312-3C26-47A5-BE4A-57577FA4C059}" type="pres">
      <dgm:prSet presAssocID="{0E296A26-6036-4BFE-BEAE-CAA7F204FB36}" presName="level3hierChild" presStyleCnt="0"/>
      <dgm:spPr/>
    </dgm:pt>
    <dgm:pt modelId="{4FA6AE75-104C-4BE7-932E-8B3D39A3D047}" type="pres">
      <dgm:prSet presAssocID="{82D55123-A5F1-47F8-9933-177091C13B9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F345BE9-003F-47C2-A845-6A956668443C}" type="pres">
      <dgm:prSet presAssocID="{82D55123-A5F1-47F8-9933-177091C13B9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CB12F28-F3AA-41A8-9A3D-6DA92850E842}" type="pres">
      <dgm:prSet presAssocID="{981C137C-78EE-48E0-ACEF-3914F9533E24}" presName="root2" presStyleCnt="0"/>
      <dgm:spPr/>
    </dgm:pt>
    <dgm:pt modelId="{4112D670-A5A8-42DA-9354-1505B34ED8F6}" type="pres">
      <dgm:prSet presAssocID="{981C137C-78EE-48E0-ACEF-3914F9533E2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133CAF-0658-4955-9A21-00954E70B4AF}" type="pres">
      <dgm:prSet presAssocID="{981C137C-78EE-48E0-ACEF-3914F9533E24}" presName="level3hierChild" presStyleCnt="0"/>
      <dgm:spPr/>
    </dgm:pt>
  </dgm:ptLst>
  <dgm:cxnLst>
    <dgm:cxn modelId="{1BA49A8B-6FF0-4D44-85E6-02C07070EC84}" type="presOf" srcId="{25F1837D-A0DC-4045-8060-A3C6AEFD7FC6}" destId="{503CDB50-BF2D-4BDB-8AD0-E454F4C5CE85}" srcOrd="0" destOrd="0" presId="urn:microsoft.com/office/officeart/2005/8/layout/hierarchy2"/>
    <dgm:cxn modelId="{39C7D777-FB5A-4E35-A067-B3AA572F74DA}" type="presOf" srcId="{82D55123-A5F1-47F8-9933-177091C13B9D}" destId="{6F345BE9-003F-47C2-A845-6A956668443C}" srcOrd="1" destOrd="0" presId="urn:microsoft.com/office/officeart/2005/8/layout/hierarchy2"/>
    <dgm:cxn modelId="{EAD6A9F7-483C-4380-8DBC-28263F3DE425}" type="presOf" srcId="{26A250F5-0D3A-43AD-876A-C7471A08A0F4}" destId="{3E62A60A-E401-402F-876E-ACB486E925FD}" srcOrd="1" destOrd="0" presId="urn:microsoft.com/office/officeart/2005/8/layout/hierarchy2"/>
    <dgm:cxn modelId="{78EED919-93BC-4095-8106-98979DECA480}" srcId="{3E30FE77-3006-42D8-AF2C-473F2F4162CD}" destId="{25F1837D-A0DC-4045-8060-A3C6AEFD7FC6}" srcOrd="0" destOrd="0" parTransId="{646495BC-B822-4949-B92E-F08FD679F154}" sibTransId="{FAC35A69-52BA-4096-A989-C90F176C597D}"/>
    <dgm:cxn modelId="{668F7A01-1AE7-43BD-B636-CB7B861C4ABF}" srcId="{25F1837D-A0DC-4045-8060-A3C6AEFD7FC6}" destId="{981C137C-78EE-48E0-ACEF-3914F9533E24}" srcOrd="1" destOrd="0" parTransId="{82D55123-A5F1-47F8-9933-177091C13B9D}" sibTransId="{16053EBA-9090-43C9-BDE3-77559E8D7227}"/>
    <dgm:cxn modelId="{C13B6684-9DCD-4F6B-ABA8-CC871C5A9A74}" type="presOf" srcId="{26A250F5-0D3A-43AD-876A-C7471A08A0F4}" destId="{BDEB84E2-B009-46A4-B669-9F99A6F176A4}" srcOrd="0" destOrd="0" presId="urn:microsoft.com/office/officeart/2005/8/layout/hierarchy2"/>
    <dgm:cxn modelId="{9C2E615A-D7A0-4268-B401-10B95FE77F5B}" srcId="{25F1837D-A0DC-4045-8060-A3C6AEFD7FC6}" destId="{0E296A26-6036-4BFE-BEAE-CAA7F204FB36}" srcOrd="0" destOrd="0" parTransId="{26A250F5-0D3A-43AD-876A-C7471A08A0F4}" sibTransId="{C79C0D0B-4FD6-48AB-BE42-CB8D6AF59E18}"/>
    <dgm:cxn modelId="{612F8CEC-1692-4911-A188-CD205C533447}" type="presOf" srcId="{0E296A26-6036-4BFE-BEAE-CAA7F204FB36}" destId="{B70AE12C-CD15-4E88-A0DB-3117445BEBDF}" srcOrd="0" destOrd="0" presId="urn:microsoft.com/office/officeart/2005/8/layout/hierarchy2"/>
    <dgm:cxn modelId="{D48183C0-3254-46CC-BBA8-3FA6E89395A5}" type="presOf" srcId="{82D55123-A5F1-47F8-9933-177091C13B9D}" destId="{4FA6AE75-104C-4BE7-932E-8B3D39A3D047}" srcOrd="0" destOrd="0" presId="urn:microsoft.com/office/officeart/2005/8/layout/hierarchy2"/>
    <dgm:cxn modelId="{D0D5E9CE-93A0-4C51-A445-5FD2C6AC7AA2}" type="presOf" srcId="{3E30FE77-3006-42D8-AF2C-473F2F4162CD}" destId="{D3C09E24-B455-4F71-95AB-5C34297B7310}" srcOrd="0" destOrd="0" presId="urn:microsoft.com/office/officeart/2005/8/layout/hierarchy2"/>
    <dgm:cxn modelId="{4230D69A-41BE-4DEA-94F6-993192DDB548}" type="presOf" srcId="{981C137C-78EE-48E0-ACEF-3914F9533E24}" destId="{4112D670-A5A8-42DA-9354-1505B34ED8F6}" srcOrd="0" destOrd="0" presId="urn:microsoft.com/office/officeart/2005/8/layout/hierarchy2"/>
    <dgm:cxn modelId="{83609EC1-53BA-424F-8D08-64D17A38391A}" type="presParOf" srcId="{D3C09E24-B455-4F71-95AB-5C34297B7310}" destId="{56BE0EF8-1F0A-4C45-9996-AED7A4258AB2}" srcOrd="0" destOrd="0" presId="urn:microsoft.com/office/officeart/2005/8/layout/hierarchy2"/>
    <dgm:cxn modelId="{4F8781F1-440A-4D82-BDA2-C1D5F09D33CF}" type="presParOf" srcId="{56BE0EF8-1F0A-4C45-9996-AED7A4258AB2}" destId="{503CDB50-BF2D-4BDB-8AD0-E454F4C5CE85}" srcOrd="0" destOrd="0" presId="urn:microsoft.com/office/officeart/2005/8/layout/hierarchy2"/>
    <dgm:cxn modelId="{0EEE3859-7620-4F3C-AA15-E8968B354EE1}" type="presParOf" srcId="{56BE0EF8-1F0A-4C45-9996-AED7A4258AB2}" destId="{EB49823A-C570-450A-8FC1-0145F802391F}" srcOrd="1" destOrd="0" presId="urn:microsoft.com/office/officeart/2005/8/layout/hierarchy2"/>
    <dgm:cxn modelId="{FEE18779-7518-418A-A24A-968F477D305D}" type="presParOf" srcId="{EB49823A-C570-450A-8FC1-0145F802391F}" destId="{BDEB84E2-B009-46A4-B669-9F99A6F176A4}" srcOrd="0" destOrd="0" presId="urn:microsoft.com/office/officeart/2005/8/layout/hierarchy2"/>
    <dgm:cxn modelId="{49AF09CB-C775-4C25-BF53-0BDA054F0348}" type="presParOf" srcId="{BDEB84E2-B009-46A4-B669-9F99A6F176A4}" destId="{3E62A60A-E401-402F-876E-ACB486E925FD}" srcOrd="0" destOrd="0" presId="urn:microsoft.com/office/officeart/2005/8/layout/hierarchy2"/>
    <dgm:cxn modelId="{23D08D9E-B80E-47DE-8348-E2E10F551435}" type="presParOf" srcId="{EB49823A-C570-450A-8FC1-0145F802391F}" destId="{E4DFBF9C-F84A-4DFB-B61D-D8E34180B789}" srcOrd="1" destOrd="0" presId="urn:microsoft.com/office/officeart/2005/8/layout/hierarchy2"/>
    <dgm:cxn modelId="{B246D699-2430-47C9-8A10-F8B4A560BB92}" type="presParOf" srcId="{E4DFBF9C-F84A-4DFB-B61D-D8E34180B789}" destId="{B70AE12C-CD15-4E88-A0DB-3117445BEBDF}" srcOrd="0" destOrd="0" presId="urn:microsoft.com/office/officeart/2005/8/layout/hierarchy2"/>
    <dgm:cxn modelId="{5AC48AA5-3A81-416B-9304-E4DB0922A907}" type="presParOf" srcId="{E4DFBF9C-F84A-4DFB-B61D-D8E34180B789}" destId="{47CBD312-3C26-47A5-BE4A-57577FA4C059}" srcOrd="1" destOrd="0" presId="urn:microsoft.com/office/officeart/2005/8/layout/hierarchy2"/>
    <dgm:cxn modelId="{524B455E-4914-4266-A819-4BBE1FB29694}" type="presParOf" srcId="{EB49823A-C570-450A-8FC1-0145F802391F}" destId="{4FA6AE75-104C-4BE7-932E-8B3D39A3D047}" srcOrd="2" destOrd="0" presId="urn:microsoft.com/office/officeart/2005/8/layout/hierarchy2"/>
    <dgm:cxn modelId="{E3A581B2-F082-4325-85BE-EC4274B9D6C6}" type="presParOf" srcId="{4FA6AE75-104C-4BE7-932E-8B3D39A3D047}" destId="{6F345BE9-003F-47C2-A845-6A956668443C}" srcOrd="0" destOrd="0" presId="urn:microsoft.com/office/officeart/2005/8/layout/hierarchy2"/>
    <dgm:cxn modelId="{386097AB-9EDE-4F7E-B334-E507AB822D7E}" type="presParOf" srcId="{EB49823A-C570-450A-8FC1-0145F802391F}" destId="{9CB12F28-F3AA-41A8-9A3D-6DA92850E842}" srcOrd="3" destOrd="0" presId="urn:microsoft.com/office/officeart/2005/8/layout/hierarchy2"/>
    <dgm:cxn modelId="{88FE8CB7-0598-42BB-913C-28FA7D64E78B}" type="presParOf" srcId="{9CB12F28-F3AA-41A8-9A3D-6DA92850E842}" destId="{4112D670-A5A8-42DA-9354-1505B34ED8F6}" srcOrd="0" destOrd="0" presId="urn:microsoft.com/office/officeart/2005/8/layout/hierarchy2"/>
    <dgm:cxn modelId="{57A53BB6-D687-4B33-A29E-C22CB98BC23D}" type="presParOf" srcId="{9CB12F28-F3AA-41A8-9A3D-6DA92850E842}" destId="{6E133CAF-0658-4955-9A21-00954E70B4AF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3AC0D-9E26-4DDC-9FD6-796EFF7E7D95}" type="doc">
      <dgm:prSet loTypeId="urn:microsoft.com/office/officeart/2005/8/layout/vProcess5" loCatId="process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6A48949-123B-4559-B792-CCAEE7F5CCED}">
      <dgm:prSet phldrT="[Text]" custT="1"/>
      <dgm:spPr/>
      <dgm:t>
        <a:bodyPr/>
        <a:lstStyle/>
        <a:p>
          <a:r>
            <a:rPr lang="en-US" sz="3300" dirty="0" smtClean="0">
              <a:latin typeface="Agency FB" pitchFamily="34" charset="0"/>
            </a:rPr>
            <a:t>1. </a:t>
          </a:r>
          <a:r>
            <a:rPr lang="en-US" sz="3300" i="1" dirty="0" err="1" smtClean="0">
              <a:latin typeface="Agency FB" pitchFamily="34" charset="0"/>
            </a:rPr>
            <a:t>Compentence</a:t>
          </a:r>
          <a:r>
            <a:rPr lang="en-US" sz="3300" i="1" dirty="0" smtClean="0">
              <a:latin typeface="Agency FB" pitchFamily="34" charset="0"/>
            </a:rPr>
            <a:t> credibility</a:t>
          </a:r>
          <a:r>
            <a:rPr lang="en-US" sz="3300" dirty="0" smtClean="0">
              <a:latin typeface="Agency FB" pitchFamily="34" charset="0"/>
            </a:rPr>
            <a:t>  (</a:t>
          </a:r>
          <a:r>
            <a:rPr lang="en-US" sz="3300" dirty="0" err="1" smtClean="0">
              <a:latin typeface="Agency FB" pitchFamily="34" charset="0"/>
            </a:rPr>
            <a:t>kredibilitas</a:t>
          </a:r>
          <a:r>
            <a:rPr lang="en-US" sz="3300" dirty="0" smtClean="0">
              <a:latin typeface="Agency FB" pitchFamily="34" charset="0"/>
            </a:rPr>
            <a:t> yang </a:t>
          </a:r>
          <a:r>
            <a:rPr lang="en-US" sz="3300" dirty="0" err="1" smtClean="0">
              <a:latin typeface="Agency FB" pitchFamily="34" charset="0"/>
            </a:rPr>
            <a:t>berkaitan</a:t>
          </a:r>
          <a:r>
            <a:rPr lang="en-US" sz="3300" dirty="0" smtClean="0">
              <a:latin typeface="Agency FB" pitchFamily="34" charset="0"/>
            </a:rPr>
            <a:t> </a:t>
          </a:r>
          <a:r>
            <a:rPr lang="en-US" sz="3300" dirty="0" err="1" smtClean="0">
              <a:latin typeface="Agency FB" pitchFamily="34" charset="0"/>
            </a:rPr>
            <a:t>dengan</a:t>
          </a:r>
          <a:r>
            <a:rPr lang="en-US" sz="3300" dirty="0" smtClean="0">
              <a:latin typeface="Agency FB" pitchFamily="34" charset="0"/>
            </a:rPr>
            <a:t> status </a:t>
          </a:r>
          <a:r>
            <a:rPr lang="en-US" sz="3300" dirty="0" err="1" smtClean="0">
              <a:latin typeface="Agency FB" pitchFamily="34" charset="0"/>
            </a:rPr>
            <a:t>atau</a:t>
          </a:r>
          <a:r>
            <a:rPr lang="en-US" sz="3300" dirty="0" smtClean="0">
              <a:latin typeface="Agency FB" pitchFamily="34" charset="0"/>
            </a:rPr>
            <a:t> </a:t>
          </a:r>
          <a:r>
            <a:rPr lang="en-US" sz="3300" dirty="0" err="1" smtClean="0">
              <a:latin typeface="Agency FB" pitchFamily="34" charset="0"/>
            </a:rPr>
            <a:t>kedudukan</a:t>
          </a:r>
          <a:r>
            <a:rPr lang="en-US" sz="3300" dirty="0" smtClean="0">
              <a:latin typeface="Agency FB" pitchFamily="34" charset="0"/>
            </a:rPr>
            <a:t> formal)</a:t>
          </a:r>
          <a:endParaRPr lang="en-US" sz="3300" dirty="0">
            <a:latin typeface="Agency FB" pitchFamily="34" charset="0"/>
          </a:endParaRPr>
        </a:p>
      </dgm:t>
    </dgm:pt>
    <dgm:pt modelId="{8E7FBABE-EFCE-4B04-9A07-1F10FC608E32}" type="parTrans" cxnId="{E9DCEA0F-4D54-452B-AF24-DE7D7AB7A578}">
      <dgm:prSet/>
      <dgm:spPr/>
      <dgm:t>
        <a:bodyPr/>
        <a:lstStyle/>
        <a:p>
          <a:endParaRPr lang="en-US"/>
        </a:p>
      </dgm:t>
    </dgm:pt>
    <dgm:pt modelId="{7F49D538-26E0-4F0C-A0CC-260E9BA86C6D}" type="sibTrans" cxnId="{E9DCEA0F-4D54-452B-AF24-DE7D7AB7A578}">
      <dgm:prSet/>
      <dgm:spPr/>
      <dgm:t>
        <a:bodyPr/>
        <a:lstStyle/>
        <a:p>
          <a:endParaRPr lang="en-US"/>
        </a:p>
      </dgm:t>
    </dgm:pt>
    <dgm:pt modelId="{F7513158-E5A5-46CA-961E-AC9D3AAF6EC1}">
      <dgm:prSet phldrT="[Text]" custT="1"/>
      <dgm:spPr/>
      <dgm:t>
        <a:bodyPr/>
        <a:lstStyle/>
        <a:p>
          <a:r>
            <a:rPr lang="en-US" sz="3300" dirty="0" smtClean="0">
              <a:latin typeface="Agency FB" pitchFamily="34" charset="0"/>
            </a:rPr>
            <a:t>2.  </a:t>
          </a:r>
          <a:r>
            <a:rPr lang="en-US" sz="3300" i="1" dirty="0" smtClean="0">
              <a:latin typeface="Agency FB" pitchFamily="34" charset="0"/>
            </a:rPr>
            <a:t>Safety credibility (</a:t>
          </a:r>
          <a:r>
            <a:rPr lang="en-US" sz="3300" dirty="0" err="1" smtClean="0">
              <a:latin typeface="Agency FB" pitchFamily="34" charset="0"/>
            </a:rPr>
            <a:t>kredibilitas</a:t>
          </a:r>
          <a:r>
            <a:rPr lang="en-US" sz="3300" dirty="0" smtClean="0">
              <a:latin typeface="Agency FB" pitchFamily="34" charset="0"/>
            </a:rPr>
            <a:t> yang </a:t>
          </a:r>
          <a:r>
            <a:rPr lang="en-US" sz="3300" dirty="0" err="1" smtClean="0">
              <a:latin typeface="Agency FB" pitchFamily="34" charset="0"/>
            </a:rPr>
            <a:t>tidak</a:t>
          </a:r>
          <a:r>
            <a:rPr lang="en-US" sz="3300" dirty="0" smtClean="0">
              <a:latin typeface="Agency FB" pitchFamily="34" charset="0"/>
            </a:rPr>
            <a:t> </a:t>
          </a:r>
          <a:r>
            <a:rPr lang="en-US" sz="3300" dirty="0" err="1" smtClean="0">
              <a:latin typeface="Agency FB" pitchFamily="34" charset="0"/>
            </a:rPr>
            <a:t>berkaitan</a:t>
          </a:r>
          <a:r>
            <a:rPr lang="en-US" sz="3300" dirty="0" smtClean="0">
              <a:latin typeface="Agency FB" pitchFamily="34" charset="0"/>
            </a:rPr>
            <a:t> </a:t>
          </a:r>
          <a:r>
            <a:rPr lang="en-US" sz="3300" dirty="0" err="1" smtClean="0">
              <a:latin typeface="Agency FB" pitchFamily="34" charset="0"/>
            </a:rPr>
            <a:t>dengan</a:t>
          </a:r>
          <a:r>
            <a:rPr lang="en-US" sz="3300" dirty="0" smtClean="0">
              <a:latin typeface="Agency FB" pitchFamily="34" charset="0"/>
            </a:rPr>
            <a:t> status </a:t>
          </a:r>
          <a:r>
            <a:rPr lang="en-US" sz="3300" dirty="0" err="1" smtClean="0">
              <a:latin typeface="Agency FB" pitchFamily="34" charset="0"/>
            </a:rPr>
            <a:t>atau</a:t>
          </a:r>
          <a:r>
            <a:rPr lang="en-US" sz="3300" dirty="0" smtClean="0">
              <a:latin typeface="Agency FB" pitchFamily="34" charset="0"/>
            </a:rPr>
            <a:t> </a:t>
          </a:r>
          <a:r>
            <a:rPr lang="en-US" sz="3300" dirty="0" err="1" smtClean="0">
              <a:latin typeface="Agency FB" pitchFamily="34" charset="0"/>
            </a:rPr>
            <a:t>kedudukan</a:t>
          </a:r>
          <a:r>
            <a:rPr lang="en-US" sz="3300" dirty="0" smtClean="0">
              <a:latin typeface="Agency FB" pitchFamily="34" charset="0"/>
            </a:rPr>
            <a:t> formal)</a:t>
          </a:r>
          <a:endParaRPr lang="en-US" sz="3300" dirty="0">
            <a:latin typeface="Agency FB" pitchFamily="34" charset="0"/>
          </a:endParaRPr>
        </a:p>
      </dgm:t>
    </dgm:pt>
    <dgm:pt modelId="{6BF59D01-CAD9-4C26-992F-95E235738760}" type="parTrans" cxnId="{648AFE92-57D6-4574-821A-1AE5B9EBAE04}">
      <dgm:prSet/>
      <dgm:spPr/>
      <dgm:t>
        <a:bodyPr/>
        <a:lstStyle/>
        <a:p>
          <a:endParaRPr lang="en-US"/>
        </a:p>
      </dgm:t>
    </dgm:pt>
    <dgm:pt modelId="{4F78BD18-0564-4664-9809-0C3AF335628B}" type="sibTrans" cxnId="{648AFE92-57D6-4574-821A-1AE5B9EBAE04}">
      <dgm:prSet/>
      <dgm:spPr/>
      <dgm:t>
        <a:bodyPr/>
        <a:lstStyle/>
        <a:p>
          <a:endParaRPr lang="en-US"/>
        </a:p>
      </dgm:t>
    </dgm:pt>
    <dgm:pt modelId="{F4C9B07F-5B19-42BD-9B74-DB705E6D1386}" type="pres">
      <dgm:prSet presAssocID="{04F3AC0D-9E26-4DDC-9FD6-796EFF7E7D9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401008-681F-4620-ACD6-FD44592BC026}" type="pres">
      <dgm:prSet presAssocID="{04F3AC0D-9E26-4DDC-9FD6-796EFF7E7D95}" presName="dummyMaxCanvas" presStyleCnt="0">
        <dgm:presLayoutVars/>
      </dgm:prSet>
      <dgm:spPr/>
    </dgm:pt>
    <dgm:pt modelId="{F45A8721-B673-42E9-A1F8-43E62DA70FBD}" type="pres">
      <dgm:prSet presAssocID="{04F3AC0D-9E26-4DDC-9FD6-796EFF7E7D95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D49B1-3A3B-4A97-9A83-8782A5B01EE8}" type="pres">
      <dgm:prSet presAssocID="{04F3AC0D-9E26-4DDC-9FD6-796EFF7E7D95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AF399-E9F8-4F9B-A739-58F4CF5B63CE}" type="pres">
      <dgm:prSet presAssocID="{04F3AC0D-9E26-4DDC-9FD6-796EFF7E7D95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E3F70-C2EE-4E43-B394-64F3AC3DDE8C}" type="pres">
      <dgm:prSet presAssocID="{04F3AC0D-9E26-4DDC-9FD6-796EFF7E7D95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124E2-E2B2-4372-AAC3-882AF751D8D1}" type="pres">
      <dgm:prSet presAssocID="{04F3AC0D-9E26-4DDC-9FD6-796EFF7E7D95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8AE3AF-2922-4CCC-BD5D-496A270A2277}" type="presOf" srcId="{04F3AC0D-9E26-4DDC-9FD6-796EFF7E7D95}" destId="{F4C9B07F-5B19-42BD-9B74-DB705E6D1386}" srcOrd="0" destOrd="0" presId="urn:microsoft.com/office/officeart/2005/8/layout/vProcess5"/>
    <dgm:cxn modelId="{91AB7F12-43E4-4B91-B68A-D1FD19B40299}" type="presOf" srcId="{F7513158-E5A5-46CA-961E-AC9D3AAF6EC1}" destId="{08A124E2-E2B2-4372-AAC3-882AF751D8D1}" srcOrd="1" destOrd="0" presId="urn:microsoft.com/office/officeart/2005/8/layout/vProcess5"/>
    <dgm:cxn modelId="{5BD24ED7-FC8A-4F74-A79F-CA5CFAA7F2F4}" type="presOf" srcId="{F7513158-E5A5-46CA-961E-AC9D3AAF6EC1}" destId="{FE5D49B1-3A3B-4A97-9A83-8782A5B01EE8}" srcOrd="0" destOrd="0" presId="urn:microsoft.com/office/officeart/2005/8/layout/vProcess5"/>
    <dgm:cxn modelId="{1C9F9F84-6722-42D2-A3A1-51A61B197911}" type="presOf" srcId="{16A48949-123B-4559-B792-CCAEE7F5CCED}" destId="{4C7E3F70-C2EE-4E43-B394-64F3AC3DDE8C}" srcOrd="1" destOrd="0" presId="urn:microsoft.com/office/officeart/2005/8/layout/vProcess5"/>
    <dgm:cxn modelId="{ADD6B8CD-46FA-43EC-B2E3-AAAFFACA3594}" type="presOf" srcId="{7F49D538-26E0-4F0C-A0CC-260E9BA86C6D}" destId="{894AF399-E9F8-4F9B-A739-58F4CF5B63CE}" srcOrd="0" destOrd="0" presId="urn:microsoft.com/office/officeart/2005/8/layout/vProcess5"/>
    <dgm:cxn modelId="{E9DCEA0F-4D54-452B-AF24-DE7D7AB7A578}" srcId="{04F3AC0D-9E26-4DDC-9FD6-796EFF7E7D95}" destId="{16A48949-123B-4559-B792-CCAEE7F5CCED}" srcOrd="0" destOrd="0" parTransId="{8E7FBABE-EFCE-4B04-9A07-1F10FC608E32}" sibTransId="{7F49D538-26E0-4F0C-A0CC-260E9BA86C6D}"/>
    <dgm:cxn modelId="{648AFE92-57D6-4574-821A-1AE5B9EBAE04}" srcId="{04F3AC0D-9E26-4DDC-9FD6-796EFF7E7D95}" destId="{F7513158-E5A5-46CA-961E-AC9D3AAF6EC1}" srcOrd="1" destOrd="0" parTransId="{6BF59D01-CAD9-4C26-992F-95E235738760}" sibTransId="{4F78BD18-0564-4664-9809-0C3AF335628B}"/>
    <dgm:cxn modelId="{7E0A9D98-B148-476C-ACE2-D5863E5DDF7E}" type="presOf" srcId="{16A48949-123B-4559-B792-CCAEE7F5CCED}" destId="{F45A8721-B673-42E9-A1F8-43E62DA70FBD}" srcOrd="0" destOrd="0" presId="urn:microsoft.com/office/officeart/2005/8/layout/vProcess5"/>
    <dgm:cxn modelId="{2FF9A97C-FCF5-46B8-BED4-01717E6EA1F7}" type="presParOf" srcId="{F4C9B07F-5B19-42BD-9B74-DB705E6D1386}" destId="{A5401008-681F-4620-ACD6-FD44592BC026}" srcOrd="0" destOrd="0" presId="urn:microsoft.com/office/officeart/2005/8/layout/vProcess5"/>
    <dgm:cxn modelId="{0B791B9D-69EB-4A44-A7D5-1E927D08BA3E}" type="presParOf" srcId="{F4C9B07F-5B19-42BD-9B74-DB705E6D1386}" destId="{F45A8721-B673-42E9-A1F8-43E62DA70FBD}" srcOrd="1" destOrd="0" presId="urn:microsoft.com/office/officeart/2005/8/layout/vProcess5"/>
    <dgm:cxn modelId="{9A28BE55-A8AC-47AE-806A-CB80C55F7C14}" type="presParOf" srcId="{F4C9B07F-5B19-42BD-9B74-DB705E6D1386}" destId="{FE5D49B1-3A3B-4A97-9A83-8782A5B01EE8}" srcOrd="2" destOrd="0" presId="urn:microsoft.com/office/officeart/2005/8/layout/vProcess5"/>
    <dgm:cxn modelId="{6EF3F52B-1E0F-4AA7-A3EB-263A51115FAB}" type="presParOf" srcId="{F4C9B07F-5B19-42BD-9B74-DB705E6D1386}" destId="{894AF399-E9F8-4F9B-A739-58F4CF5B63CE}" srcOrd="3" destOrd="0" presId="urn:microsoft.com/office/officeart/2005/8/layout/vProcess5"/>
    <dgm:cxn modelId="{0C5FEE83-7E05-42BE-9795-AB990328EE33}" type="presParOf" srcId="{F4C9B07F-5B19-42BD-9B74-DB705E6D1386}" destId="{4C7E3F70-C2EE-4E43-B394-64F3AC3DDE8C}" srcOrd="4" destOrd="0" presId="urn:microsoft.com/office/officeart/2005/8/layout/vProcess5"/>
    <dgm:cxn modelId="{4D2AEDB4-8F48-4189-B884-511B7D28FA7F}" type="presParOf" srcId="{F4C9B07F-5B19-42BD-9B74-DB705E6D1386}" destId="{08A124E2-E2B2-4372-AAC3-882AF751D8D1}" srcOrd="5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4A1A23-8F50-405C-B3D2-7CB45203B02F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6A5CF3-2556-4027-BC1B-C4281F329655}">
      <dgm:prSet phldrT="[Text]" custT="1"/>
      <dgm:spPr/>
      <dgm:t>
        <a:bodyPr/>
        <a:lstStyle/>
        <a:p>
          <a:r>
            <a:rPr lang="en-US" sz="2500" dirty="0" err="1" smtClean="0">
              <a:solidFill>
                <a:srgbClr val="C00000"/>
              </a:solidFill>
            </a:rPr>
            <a:t>Kekuatan</a:t>
          </a:r>
          <a:r>
            <a:rPr lang="en-US" sz="2500" dirty="0" smtClean="0">
              <a:solidFill>
                <a:srgbClr val="C00000"/>
              </a:solidFill>
            </a:rPr>
            <a:t> </a:t>
          </a:r>
          <a:r>
            <a:rPr lang="en-US" sz="2500" dirty="0" err="1" smtClean="0">
              <a:solidFill>
                <a:srgbClr val="C00000"/>
              </a:solidFill>
            </a:rPr>
            <a:t>atau</a:t>
          </a:r>
          <a:r>
            <a:rPr lang="en-US" sz="2500" dirty="0" smtClean="0">
              <a:solidFill>
                <a:srgbClr val="C00000"/>
              </a:solidFill>
            </a:rPr>
            <a:t> </a:t>
          </a:r>
          <a:r>
            <a:rPr lang="en-US" sz="2500" dirty="0" err="1" smtClean="0">
              <a:solidFill>
                <a:srgbClr val="C00000"/>
              </a:solidFill>
            </a:rPr>
            <a:t>kekuasaan</a:t>
          </a:r>
          <a:endParaRPr lang="en-US" sz="2500" dirty="0">
            <a:solidFill>
              <a:srgbClr val="C00000"/>
            </a:solidFill>
          </a:endParaRPr>
        </a:p>
      </dgm:t>
    </dgm:pt>
    <dgm:pt modelId="{C2BC20C1-EDD2-4847-8EE8-52C2F035DA40}" type="parTrans" cxnId="{9F46FCFA-39A5-45AD-ABE8-4AE0A4E16ED4}">
      <dgm:prSet/>
      <dgm:spPr/>
      <dgm:t>
        <a:bodyPr/>
        <a:lstStyle/>
        <a:p>
          <a:endParaRPr lang="en-US"/>
        </a:p>
      </dgm:t>
    </dgm:pt>
    <dgm:pt modelId="{2B745277-1579-4593-AB5F-67A38C0890C5}" type="sibTrans" cxnId="{9F46FCFA-39A5-45AD-ABE8-4AE0A4E16ED4}">
      <dgm:prSet/>
      <dgm:spPr/>
      <dgm:t>
        <a:bodyPr/>
        <a:lstStyle/>
        <a:p>
          <a:endParaRPr lang="en-US"/>
        </a:p>
      </dgm:t>
    </dgm:pt>
    <dgm:pt modelId="{FC207E94-9776-438D-991F-AAFF2B6D71C1}">
      <dgm:prSet phldrT="[Text]" custT="1"/>
      <dgm:spPr/>
      <dgm:t>
        <a:bodyPr/>
        <a:lstStyle/>
        <a:p>
          <a:r>
            <a:rPr lang="en-US" sz="2500" dirty="0" err="1" smtClean="0">
              <a:solidFill>
                <a:srgbClr val="C00000"/>
              </a:solidFill>
            </a:rPr>
            <a:t>sumber</a:t>
          </a:r>
          <a:r>
            <a:rPr lang="en-US" sz="2500" dirty="0" smtClean="0">
              <a:solidFill>
                <a:srgbClr val="C00000"/>
              </a:solidFill>
            </a:rPr>
            <a:t> </a:t>
          </a:r>
          <a:r>
            <a:rPr lang="en-US" sz="2500" dirty="0" err="1" smtClean="0">
              <a:solidFill>
                <a:srgbClr val="C00000"/>
              </a:solidFill>
            </a:rPr>
            <a:t>terhadap</a:t>
          </a:r>
          <a:r>
            <a:rPr lang="en-US" sz="2500" dirty="0" smtClean="0">
              <a:solidFill>
                <a:srgbClr val="C00000"/>
              </a:solidFill>
            </a:rPr>
            <a:t> </a:t>
          </a:r>
          <a:r>
            <a:rPr lang="en-US" sz="2500" dirty="0" err="1" smtClean="0">
              <a:solidFill>
                <a:srgbClr val="C00000"/>
              </a:solidFill>
            </a:rPr>
            <a:t>pihak</a:t>
          </a:r>
          <a:r>
            <a:rPr lang="en-US" sz="2500" dirty="0" smtClean="0">
              <a:solidFill>
                <a:srgbClr val="C00000"/>
              </a:solidFill>
            </a:rPr>
            <a:t> </a:t>
          </a:r>
          <a:r>
            <a:rPr lang="en-US" sz="2500" dirty="0" err="1" smtClean="0">
              <a:solidFill>
                <a:srgbClr val="C00000"/>
              </a:solidFill>
            </a:rPr>
            <a:t>penerima</a:t>
          </a:r>
          <a:endParaRPr lang="en-US" sz="2500" dirty="0">
            <a:solidFill>
              <a:srgbClr val="C00000"/>
            </a:solidFill>
          </a:endParaRPr>
        </a:p>
      </dgm:t>
    </dgm:pt>
    <dgm:pt modelId="{1BB3A8A9-8715-4A1E-BBCE-3B3C2DA0A438}" type="parTrans" cxnId="{67F0A117-8568-4126-A585-F89EAC17D624}">
      <dgm:prSet/>
      <dgm:spPr/>
      <dgm:t>
        <a:bodyPr/>
        <a:lstStyle/>
        <a:p>
          <a:endParaRPr lang="en-US"/>
        </a:p>
      </dgm:t>
    </dgm:pt>
    <dgm:pt modelId="{DC24725C-FDD8-4983-ADCE-111D29920A3A}" type="sibTrans" cxnId="{67F0A117-8568-4126-A585-F89EAC17D624}">
      <dgm:prSet/>
      <dgm:spPr/>
      <dgm:t>
        <a:bodyPr/>
        <a:lstStyle/>
        <a:p>
          <a:endParaRPr lang="en-US"/>
        </a:p>
      </dgm:t>
    </dgm:pt>
    <dgm:pt modelId="{0802C900-48BE-4E1F-8AE7-51AC80A3FCEA}" type="pres">
      <dgm:prSet presAssocID="{784A1A23-8F50-405C-B3D2-7CB45203B02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2233F2-8ED1-4495-84EE-867520684CA6}" type="pres">
      <dgm:prSet presAssocID="{784A1A23-8F50-405C-B3D2-7CB45203B02F}" presName="ribbon" presStyleLbl="node1" presStyleIdx="0" presStyleCnt="1" custScaleX="178464"/>
      <dgm:spPr/>
    </dgm:pt>
    <dgm:pt modelId="{D55CAA62-78FD-4640-831B-8350E9FF2669}" type="pres">
      <dgm:prSet presAssocID="{784A1A23-8F50-405C-B3D2-7CB45203B02F}" presName="leftArrowText" presStyleLbl="node1" presStyleIdx="0" presStyleCnt="1" custScaleX="158745" custLinFactNeighborX="-27972" custLinFactNeighborY="35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C0D78-D788-4B28-A233-601306938B16}" type="pres">
      <dgm:prSet presAssocID="{784A1A23-8F50-405C-B3D2-7CB45203B02F}" presName="rightArrowText" presStyleLbl="node1" presStyleIdx="0" presStyleCnt="1" custScaleX="144579" custLinFactNeighborX="26234" custLinFactNeighborY="-55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CF088-8FDC-42C1-BB4E-C87863D1F851}" type="presOf" srcId="{D16A5CF3-2556-4027-BC1B-C4281F329655}" destId="{D55CAA62-78FD-4640-831B-8350E9FF2669}" srcOrd="0" destOrd="0" presId="urn:microsoft.com/office/officeart/2005/8/layout/arrow6"/>
    <dgm:cxn modelId="{9F46FCFA-39A5-45AD-ABE8-4AE0A4E16ED4}" srcId="{784A1A23-8F50-405C-B3D2-7CB45203B02F}" destId="{D16A5CF3-2556-4027-BC1B-C4281F329655}" srcOrd="0" destOrd="0" parTransId="{C2BC20C1-EDD2-4847-8EE8-52C2F035DA40}" sibTransId="{2B745277-1579-4593-AB5F-67A38C0890C5}"/>
    <dgm:cxn modelId="{B91D4D4B-9E9C-4A31-9046-F2380ECD7335}" type="presOf" srcId="{784A1A23-8F50-405C-B3D2-7CB45203B02F}" destId="{0802C900-48BE-4E1F-8AE7-51AC80A3FCEA}" srcOrd="0" destOrd="0" presId="urn:microsoft.com/office/officeart/2005/8/layout/arrow6"/>
    <dgm:cxn modelId="{9D84EB7E-20D9-45FA-9388-7665E5C6AF8B}" type="presOf" srcId="{FC207E94-9776-438D-991F-AAFF2B6D71C1}" destId="{3DFC0D78-D788-4B28-A233-601306938B16}" srcOrd="0" destOrd="0" presId="urn:microsoft.com/office/officeart/2005/8/layout/arrow6"/>
    <dgm:cxn modelId="{67F0A117-8568-4126-A585-F89EAC17D624}" srcId="{784A1A23-8F50-405C-B3D2-7CB45203B02F}" destId="{FC207E94-9776-438D-991F-AAFF2B6D71C1}" srcOrd="1" destOrd="0" parTransId="{1BB3A8A9-8715-4A1E-BBCE-3B3C2DA0A438}" sibTransId="{DC24725C-FDD8-4983-ADCE-111D29920A3A}"/>
    <dgm:cxn modelId="{82ECC0AF-99B2-4732-9422-72C855B6D0DA}" type="presParOf" srcId="{0802C900-48BE-4E1F-8AE7-51AC80A3FCEA}" destId="{D32233F2-8ED1-4495-84EE-867520684CA6}" srcOrd="0" destOrd="0" presId="urn:microsoft.com/office/officeart/2005/8/layout/arrow6"/>
    <dgm:cxn modelId="{15D5DCD6-3357-450D-B0C0-FF5947A0DA85}" type="presParOf" srcId="{0802C900-48BE-4E1F-8AE7-51AC80A3FCEA}" destId="{D55CAA62-78FD-4640-831B-8350E9FF2669}" srcOrd="1" destOrd="0" presId="urn:microsoft.com/office/officeart/2005/8/layout/arrow6"/>
    <dgm:cxn modelId="{C43F1A1F-70A9-4D03-B137-D0EFC91AE97E}" type="presParOf" srcId="{0802C900-48BE-4E1F-8AE7-51AC80A3FCEA}" destId="{3DFC0D78-D788-4B28-A233-601306938B16}" srcOrd="2" destOrd="0" presId="urn:microsoft.com/office/officeart/2005/8/layout/arrow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8E7BD1-CB9A-43AE-AAEB-C9FD891491C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7E0A1A-A630-4D23-B34E-474C054146E1}">
      <dgm:prSet phldrT="[Text]" custT="1"/>
      <dgm:spPr/>
      <dgm:t>
        <a:bodyPr/>
        <a:lstStyle/>
        <a:p>
          <a:r>
            <a:rPr lang="en-US" sz="2500" i="1" dirty="0" smtClean="0">
              <a:solidFill>
                <a:srgbClr val="C00000"/>
              </a:solidFill>
            </a:rPr>
            <a:t>1. Message sidedness</a:t>
          </a:r>
          <a:r>
            <a:rPr lang="en-US" sz="2500" dirty="0" smtClean="0">
              <a:solidFill>
                <a:srgbClr val="C00000"/>
              </a:solidFill>
            </a:rPr>
            <a:t> (</a:t>
          </a:r>
          <a:r>
            <a:rPr lang="en-US" sz="2500" dirty="0" err="1" smtClean="0">
              <a:solidFill>
                <a:srgbClr val="C00000"/>
              </a:solidFill>
            </a:rPr>
            <a:t>sisi</a:t>
          </a:r>
          <a:r>
            <a:rPr lang="en-US" sz="2500" dirty="0" smtClean="0">
              <a:solidFill>
                <a:srgbClr val="C00000"/>
              </a:solidFill>
            </a:rPr>
            <a:t> </a:t>
          </a:r>
          <a:r>
            <a:rPr lang="en-US" sz="2500" dirty="0" err="1" smtClean="0">
              <a:solidFill>
                <a:srgbClr val="C00000"/>
              </a:solidFill>
            </a:rPr>
            <a:t>pesan</a:t>
          </a:r>
          <a:r>
            <a:rPr lang="en-US" sz="2500" dirty="0" smtClean="0">
              <a:solidFill>
                <a:srgbClr val="C00000"/>
              </a:solidFill>
            </a:rPr>
            <a:t>)</a:t>
          </a:r>
          <a:endParaRPr lang="en-US" sz="2500" dirty="0">
            <a:solidFill>
              <a:srgbClr val="C00000"/>
            </a:solidFill>
          </a:endParaRPr>
        </a:p>
      </dgm:t>
    </dgm:pt>
    <dgm:pt modelId="{1D67C97B-F613-48B0-A524-D8994BBD06D3}" type="parTrans" cxnId="{74F979A1-C4B4-4C14-BB20-80BC58B08A57}">
      <dgm:prSet/>
      <dgm:spPr/>
      <dgm:t>
        <a:bodyPr/>
        <a:lstStyle/>
        <a:p>
          <a:endParaRPr lang="en-US"/>
        </a:p>
      </dgm:t>
    </dgm:pt>
    <dgm:pt modelId="{7585E498-07D1-41BE-9E83-BD9902F8DBF6}" type="sibTrans" cxnId="{74F979A1-C4B4-4C14-BB20-80BC58B08A57}">
      <dgm:prSet/>
      <dgm:spPr/>
      <dgm:t>
        <a:bodyPr/>
        <a:lstStyle/>
        <a:p>
          <a:endParaRPr lang="en-US"/>
        </a:p>
      </dgm:t>
    </dgm:pt>
    <dgm:pt modelId="{A907224C-45BF-462F-9695-E398EE8446F2}">
      <dgm:prSet phldrT="[Text]" custT="1"/>
      <dgm:spPr/>
      <dgm:t>
        <a:bodyPr/>
        <a:lstStyle/>
        <a:p>
          <a:r>
            <a:rPr lang="en-US" sz="2500" dirty="0" smtClean="0">
              <a:solidFill>
                <a:srgbClr val="C00000"/>
              </a:solidFill>
            </a:rPr>
            <a:t>2. </a:t>
          </a:r>
          <a:r>
            <a:rPr lang="en-US" sz="2500" i="1" dirty="0" smtClean="0">
              <a:solidFill>
                <a:srgbClr val="C00000"/>
              </a:solidFill>
            </a:rPr>
            <a:t>Order of Presentation</a:t>
          </a:r>
          <a:r>
            <a:rPr lang="en-US" sz="2500" dirty="0" smtClean="0">
              <a:solidFill>
                <a:srgbClr val="C00000"/>
              </a:solidFill>
            </a:rPr>
            <a:t> (</a:t>
          </a:r>
          <a:r>
            <a:rPr lang="en-US" sz="2500" dirty="0" err="1" smtClean="0">
              <a:solidFill>
                <a:srgbClr val="C00000"/>
              </a:solidFill>
            </a:rPr>
            <a:t>Urutan</a:t>
          </a:r>
          <a:r>
            <a:rPr lang="en-US" sz="2500" dirty="0" smtClean="0">
              <a:solidFill>
                <a:srgbClr val="C00000"/>
              </a:solidFill>
            </a:rPr>
            <a:t> </a:t>
          </a:r>
          <a:r>
            <a:rPr lang="en-US" sz="2500" dirty="0" err="1" smtClean="0">
              <a:solidFill>
                <a:srgbClr val="C00000"/>
              </a:solidFill>
            </a:rPr>
            <a:t>penjajian</a:t>
          </a:r>
          <a:r>
            <a:rPr lang="en-US" sz="2500" dirty="0" smtClean="0">
              <a:solidFill>
                <a:srgbClr val="C00000"/>
              </a:solidFill>
            </a:rPr>
            <a:t>) </a:t>
          </a:r>
          <a:endParaRPr lang="en-US" sz="2500" dirty="0">
            <a:solidFill>
              <a:srgbClr val="C00000"/>
            </a:solidFill>
          </a:endParaRPr>
        </a:p>
      </dgm:t>
    </dgm:pt>
    <dgm:pt modelId="{0279DF59-081F-4A2A-ADE5-EA35117AC1C6}" type="parTrans" cxnId="{0AD871DC-FA24-409D-903E-F84313638530}">
      <dgm:prSet/>
      <dgm:spPr/>
      <dgm:t>
        <a:bodyPr/>
        <a:lstStyle/>
        <a:p>
          <a:endParaRPr lang="en-US"/>
        </a:p>
      </dgm:t>
    </dgm:pt>
    <dgm:pt modelId="{198E1EF6-45C2-4768-AAA9-04907E11CF2D}" type="sibTrans" cxnId="{0AD871DC-FA24-409D-903E-F84313638530}">
      <dgm:prSet/>
      <dgm:spPr/>
      <dgm:t>
        <a:bodyPr/>
        <a:lstStyle/>
        <a:p>
          <a:endParaRPr lang="en-US"/>
        </a:p>
      </dgm:t>
    </dgm:pt>
    <dgm:pt modelId="{0AB67A69-8581-486F-8F0A-C6668BFC4A5C}">
      <dgm:prSet phldrT="[Text]" custT="1"/>
      <dgm:spPr/>
      <dgm:t>
        <a:bodyPr/>
        <a:lstStyle/>
        <a:p>
          <a:r>
            <a:rPr lang="en-US" sz="2500" dirty="0" smtClean="0">
              <a:solidFill>
                <a:srgbClr val="C00000"/>
              </a:solidFill>
            </a:rPr>
            <a:t>3. </a:t>
          </a:r>
          <a:r>
            <a:rPr lang="en-US" sz="2500" i="1" dirty="0" smtClean="0">
              <a:solidFill>
                <a:srgbClr val="C00000"/>
              </a:solidFill>
            </a:rPr>
            <a:t>Drawing a Conclusion</a:t>
          </a:r>
          <a:r>
            <a:rPr lang="en-US" sz="2500" dirty="0" smtClean="0">
              <a:solidFill>
                <a:srgbClr val="C00000"/>
              </a:solidFill>
            </a:rPr>
            <a:t> (</a:t>
          </a:r>
          <a:r>
            <a:rPr lang="en-US" sz="2500" dirty="0" err="1" smtClean="0">
              <a:solidFill>
                <a:srgbClr val="C00000"/>
              </a:solidFill>
            </a:rPr>
            <a:t>Penarikan</a:t>
          </a:r>
          <a:r>
            <a:rPr lang="en-US" sz="2500" dirty="0" smtClean="0">
              <a:solidFill>
                <a:srgbClr val="C00000"/>
              </a:solidFill>
            </a:rPr>
            <a:t> </a:t>
          </a:r>
          <a:r>
            <a:rPr lang="en-US" sz="2500" dirty="0" err="1" smtClean="0">
              <a:solidFill>
                <a:srgbClr val="C00000"/>
              </a:solidFill>
            </a:rPr>
            <a:t>Kesimpulan</a:t>
          </a:r>
          <a:r>
            <a:rPr lang="en-US" sz="2500" dirty="0" smtClean="0">
              <a:solidFill>
                <a:srgbClr val="C00000"/>
              </a:solidFill>
            </a:rPr>
            <a:t>)</a:t>
          </a:r>
          <a:endParaRPr lang="en-US" sz="2500" dirty="0">
            <a:solidFill>
              <a:srgbClr val="C00000"/>
            </a:solidFill>
          </a:endParaRPr>
        </a:p>
      </dgm:t>
    </dgm:pt>
    <dgm:pt modelId="{D4616744-2FAB-4DF2-BA43-9A2F847209A3}" type="parTrans" cxnId="{3F75DC35-EA1C-42BC-AA4C-E4B6836682BD}">
      <dgm:prSet/>
      <dgm:spPr/>
      <dgm:t>
        <a:bodyPr/>
        <a:lstStyle/>
        <a:p>
          <a:endParaRPr lang="en-US"/>
        </a:p>
      </dgm:t>
    </dgm:pt>
    <dgm:pt modelId="{F308BB0A-9B52-4926-BD54-BBDD28888E3F}" type="sibTrans" cxnId="{3F75DC35-EA1C-42BC-AA4C-E4B6836682BD}">
      <dgm:prSet/>
      <dgm:spPr/>
      <dgm:t>
        <a:bodyPr/>
        <a:lstStyle/>
        <a:p>
          <a:endParaRPr lang="en-US"/>
        </a:p>
      </dgm:t>
    </dgm:pt>
    <dgm:pt modelId="{851277B5-BFE6-4E44-8C5E-E2497C4E71A4}" type="pres">
      <dgm:prSet presAssocID="{F38E7BD1-CB9A-43AE-AAEB-C9FD891491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63F06B-B13E-42D6-A94E-AB5CC3316428}" type="pres">
      <dgm:prSet presAssocID="{787E0A1A-A630-4D23-B34E-474C054146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5678F-8619-4AE4-B6A4-3166C866C625}" type="pres">
      <dgm:prSet presAssocID="{7585E498-07D1-41BE-9E83-BD9902F8DBF6}" presName="sibTrans" presStyleCnt="0"/>
      <dgm:spPr/>
    </dgm:pt>
    <dgm:pt modelId="{A93AD614-E46F-43C0-BB35-CD07A819CF38}" type="pres">
      <dgm:prSet presAssocID="{A907224C-45BF-462F-9695-E398EE8446F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570FD-01C3-4B48-BBDF-CB9A2EF4948F}" type="pres">
      <dgm:prSet presAssocID="{198E1EF6-45C2-4768-AAA9-04907E11CF2D}" presName="sibTrans" presStyleCnt="0"/>
      <dgm:spPr/>
    </dgm:pt>
    <dgm:pt modelId="{1FF4E59E-81FE-4E73-8F78-51EE2A71810D}" type="pres">
      <dgm:prSet presAssocID="{0AB67A69-8581-486F-8F0A-C6668BFC4A5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AC4002-8CDE-4C86-8D2F-A46BE7217B36}" type="presOf" srcId="{A907224C-45BF-462F-9695-E398EE8446F2}" destId="{A93AD614-E46F-43C0-BB35-CD07A819CF38}" srcOrd="0" destOrd="0" presId="urn:microsoft.com/office/officeart/2005/8/layout/hList6"/>
    <dgm:cxn modelId="{74F979A1-C4B4-4C14-BB20-80BC58B08A57}" srcId="{F38E7BD1-CB9A-43AE-AAEB-C9FD891491C3}" destId="{787E0A1A-A630-4D23-B34E-474C054146E1}" srcOrd="0" destOrd="0" parTransId="{1D67C97B-F613-48B0-A524-D8994BBD06D3}" sibTransId="{7585E498-07D1-41BE-9E83-BD9902F8DBF6}"/>
    <dgm:cxn modelId="{A11F98DB-3C3D-472E-B734-891C1D28C16D}" type="presOf" srcId="{0AB67A69-8581-486F-8F0A-C6668BFC4A5C}" destId="{1FF4E59E-81FE-4E73-8F78-51EE2A71810D}" srcOrd="0" destOrd="0" presId="urn:microsoft.com/office/officeart/2005/8/layout/hList6"/>
    <dgm:cxn modelId="{0AD871DC-FA24-409D-903E-F84313638530}" srcId="{F38E7BD1-CB9A-43AE-AAEB-C9FD891491C3}" destId="{A907224C-45BF-462F-9695-E398EE8446F2}" srcOrd="1" destOrd="0" parTransId="{0279DF59-081F-4A2A-ADE5-EA35117AC1C6}" sibTransId="{198E1EF6-45C2-4768-AAA9-04907E11CF2D}"/>
    <dgm:cxn modelId="{3F75DC35-EA1C-42BC-AA4C-E4B6836682BD}" srcId="{F38E7BD1-CB9A-43AE-AAEB-C9FD891491C3}" destId="{0AB67A69-8581-486F-8F0A-C6668BFC4A5C}" srcOrd="2" destOrd="0" parTransId="{D4616744-2FAB-4DF2-BA43-9A2F847209A3}" sibTransId="{F308BB0A-9B52-4926-BD54-BBDD28888E3F}"/>
    <dgm:cxn modelId="{C94AA665-2DCB-4B3F-A5A4-83D69CEC603A}" type="presOf" srcId="{F38E7BD1-CB9A-43AE-AAEB-C9FD891491C3}" destId="{851277B5-BFE6-4E44-8C5E-E2497C4E71A4}" srcOrd="0" destOrd="0" presId="urn:microsoft.com/office/officeart/2005/8/layout/hList6"/>
    <dgm:cxn modelId="{6B96F14A-2B2D-44B9-A490-E5C9DCD32E84}" type="presOf" srcId="{787E0A1A-A630-4D23-B34E-474C054146E1}" destId="{0063F06B-B13E-42D6-A94E-AB5CC3316428}" srcOrd="0" destOrd="0" presId="urn:microsoft.com/office/officeart/2005/8/layout/hList6"/>
    <dgm:cxn modelId="{3E329117-2C7F-4FCC-91E7-881BA475BB4A}" type="presParOf" srcId="{851277B5-BFE6-4E44-8C5E-E2497C4E71A4}" destId="{0063F06B-B13E-42D6-A94E-AB5CC3316428}" srcOrd="0" destOrd="0" presId="urn:microsoft.com/office/officeart/2005/8/layout/hList6"/>
    <dgm:cxn modelId="{D25957D0-4A50-443C-837F-D3DA650973C5}" type="presParOf" srcId="{851277B5-BFE6-4E44-8C5E-E2497C4E71A4}" destId="{FBA5678F-8619-4AE4-B6A4-3166C866C625}" srcOrd="1" destOrd="0" presId="urn:microsoft.com/office/officeart/2005/8/layout/hList6"/>
    <dgm:cxn modelId="{0F771A95-30AB-4BA0-AD4A-4A23F7BE35D0}" type="presParOf" srcId="{851277B5-BFE6-4E44-8C5E-E2497C4E71A4}" destId="{A93AD614-E46F-43C0-BB35-CD07A819CF38}" srcOrd="2" destOrd="0" presId="urn:microsoft.com/office/officeart/2005/8/layout/hList6"/>
    <dgm:cxn modelId="{07670849-8591-476D-8974-38E73CFAB9CB}" type="presParOf" srcId="{851277B5-BFE6-4E44-8C5E-E2497C4E71A4}" destId="{A1B570FD-01C3-4B48-BBDF-CB9A2EF4948F}" srcOrd="3" destOrd="0" presId="urn:microsoft.com/office/officeart/2005/8/layout/hList6"/>
    <dgm:cxn modelId="{E33B7DE0-E858-460E-AA55-46CAF01246FF}" type="presParOf" srcId="{851277B5-BFE6-4E44-8C5E-E2497C4E71A4}" destId="{1FF4E59E-81FE-4E73-8F78-51EE2A71810D}" srcOrd="4" destOrd="0" presId="urn:microsoft.com/office/officeart/2005/8/layout/h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52B0BF-6D95-49D7-BDD6-47FFA163D835}" type="doc">
      <dgm:prSet loTypeId="urn:microsoft.com/office/officeart/2005/8/layout/radial4" loCatId="relationship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269149F6-6294-422A-9C63-AFC43AE614CD}">
      <dgm:prSet phldrT="[Text]" custT="1"/>
      <dgm:spPr/>
      <dgm:t>
        <a:bodyPr/>
        <a:lstStyle/>
        <a:p>
          <a:r>
            <a:rPr lang="en-US" sz="2500" i="1" dirty="0" smtClean="0">
              <a:solidFill>
                <a:schemeClr val="bg1"/>
              </a:solidFill>
            </a:rPr>
            <a:t>1. Message sidedness</a:t>
          </a:r>
          <a:r>
            <a:rPr lang="en-US" sz="2500" dirty="0" smtClean="0">
              <a:solidFill>
                <a:schemeClr val="bg1"/>
              </a:solidFill>
            </a:rPr>
            <a:t> (</a:t>
          </a:r>
          <a:r>
            <a:rPr lang="en-US" sz="2500" dirty="0" err="1" smtClean="0">
              <a:solidFill>
                <a:schemeClr val="bg1"/>
              </a:solidFill>
            </a:rPr>
            <a:t>sisi</a:t>
          </a:r>
          <a:r>
            <a:rPr lang="en-US" sz="2500" dirty="0" smtClean="0">
              <a:solidFill>
                <a:schemeClr val="bg1"/>
              </a:solidFill>
            </a:rPr>
            <a:t> </a:t>
          </a:r>
          <a:r>
            <a:rPr lang="en-US" sz="2500" dirty="0" err="1" smtClean="0">
              <a:solidFill>
                <a:schemeClr val="bg1"/>
              </a:solidFill>
            </a:rPr>
            <a:t>pesan</a:t>
          </a:r>
          <a:r>
            <a:rPr lang="en-US" sz="2500" dirty="0" smtClean="0">
              <a:solidFill>
                <a:schemeClr val="bg1"/>
              </a:solidFill>
            </a:rPr>
            <a:t>)</a:t>
          </a:r>
          <a:br>
            <a:rPr lang="en-US" sz="2500" dirty="0" smtClean="0">
              <a:solidFill>
                <a:schemeClr val="bg1"/>
              </a:solidFill>
            </a:rPr>
          </a:br>
          <a:endParaRPr lang="en-US" sz="2500" dirty="0">
            <a:solidFill>
              <a:schemeClr val="bg1"/>
            </a:solidFill>
          </a:endParaRPr>
        </a:p>
      </dgm:t>
    </dgm:pt>
    <dgm:pt modelId="{DA955852-CED6-41FA-AACB-98C614F63D0C}" type="parTrans" cxnId="{51D03D0C-0B09-40E8-9AF7-C4F8C23FFA51}">
      <dgm:prSet/>
      <dgm:spPr/>
      <dgm:t>
        <a:bodyPr/>
        <a:lstStyle/>
        <a:p>
          <a:endParaRPr lang="en-US"/>
        </a:p>
      </dgm:t>
    </dgm:pt>
    <dgm:pt modelId="{EB5E0953-C0BC-4790-82BC-C1FE515B2521}" type="sibTrans" cxnId="{51D03D0C-0B09-40E8-9AF7-C4F8C23FFA51}">
      <dgm:prSet/>
      <dgm:spPr/>
      <dgm:t>
        <a:bodyPr/>
        <a:lstStyle/>
        <a:p>
          <a:endParaRPr lang="en-US"/>
        </a:p>
      </dgm:t>
    </dgm:pt>
    <dgm:pt modelId="{A93B34BA-056C-470A-8BED-D4DB6E1D28E5}">
      <dgm:prSet phldrT="[Text]"/>
      <dgm:spPr/>
      <dgm:t>
        <a:bodyPr/>
        <a:lstStyle/>
        <a:p>
          <a:r>
            <a:rPr lang="en-US" dirty="0" smtClean="0"/>
            <a:t>Tingkat </a:t>
          </a:r>
          <a:r>
            <a:rPr lang="en-US" dirty="0" err="1" smtClean="0"/>
            <a:t>pendidikan</a:t>
          </a:r>
          <a:r>
            <a:rPr lang="en-US" dirty="0" smtClean="0"/>
            <a:t> </a:t>
          </a:r>
          <a:r>
            <a:rPr lang="en-US" dirty="0" err="1" smtClean="0"/>
            <a:t>khalayak</a:t>
          </a:r>
          <a:endParaRPr lang="en-US" dirty="0"/>
        </a:p>
      </dgm:t>
    </dgm:pt>
    <dgm:pt modelId="{094909AA-F5A2-4D98-AE5A-C11A168E1C6C}" type="parTrans" cxnId="{D9F7E4E6-DF88-4DA3-AE46-25DD94E0AEE0}">
      <dgm:prSet/>
      <dgm:spPr/>
      <dgm:t>
        <a:bodyPr/>
        <a:lstStyle/>
        <a:p>
          <a:endParaRPr lang="en-US"/>
        </a:p>
      </dgm:t>
    </dgm:pt>
    <dgm:pt modelId="{86D12ABA-8577-4518-9E08-26522DBB2F50}" type="sibTrans" cxnId="{D9F7E4E6-DF88-4DA3-AE46-25DD94E0AEE0}">
      <dgm:prSet/>
      <dgm:spPr/>
      <dgm:t>
        <a:bodyPr/>
        <a:lstStyle/>
        <a:p>
          <a:endParaRPr lang="en-US"/>
        </a:p>
      </dgm:t>
    </dgm:pt>
    <dgm:pt modelId="{5D069CDC-CE99-44E2-8F77-E1FEADBED3C5}">
      <dgm:prSet phldrT="[Text]"/>
      <dgm:spPr/>
      <dgm:t>
        <a:bodyPr/>
        <a:lstStyle/>
        <a:p>
          <a:r>
            <a:rPr lang="en-US" dirty="0" err="1" smtClean="0"/>
            <a:t>Pendapat</a:t>
          </a:r>
          <a:r>
            <a:rPr lang="en-US" dirty="0" smtClean="0"/>
            <a:t> </a:t>
          </a:r>
          <a:r>
            <a:rPr lang="en-US" dirty="0" err="1" smtClean="0"/>
            <a:t>khayalak</a:t>
          </a:r>
          <a:r>
            <a:rPr lang="en-US" dirty="0" smtClean="0"/>
            <a:t> </a:t>
          </a:r>
          <a:endParaRPr lang="en-US" dirty="0"/>
        </a:p>
      </dgm:t>
    </dgm:pt>
    <dgm:pt modelId="{8618CEBE-13F3-49E7-87B7-C6EC35D970F8}" type="parTrans" cxnId="{CD888A9B-51EE-46B1-A936-D83AB61D3ECE}">
      <dgm:prSet/>
      <dgm:spPr/>
      <dgm:t>
        <a:bodyPr/>
        <a:lstStyle/>
        <a:p>
          <a:endParaRPr lang="en-US"/>
        </a:p>
      </dgm:t>
    </dgm:pt>
    <dgm:pt modelId="{8ED841E8-845D-4484-A706-E416D93519E7}" type="sibTrans" cxnId="{CD888A9B-51EE-46B1-A936-D83AB61D3ECE}">
      <dgm:prSet/>
      <dgm:spPr/>
      <dgm:t>
        <a:bodyPr/>
        <a:lstStyle/>
        <a:p>
          <a:endParaRPr lang="en-US"/>
        </a:p>
      </dgm:t>
    </dgm:pt>
    <dgm:pt modelId="{3C474923-06A6-4A65-9BF4-1338DD797DC1}">
      <dgm:prSet custT="1"/>
      <dgm:spPr/>
      <dgm:t>
        <a:bodyPr/>
        <a:lstStyle/>
        <a:p>
          <a:r>
            <a:rPr lang="en-US" sz="3200" dirty="0" err="1" smtClean="0"/>
            <a:t>Pengenaan</a:t>
          </a:r>
          <a:r>
            <a:rPr lang="en-US" sz="3200" dirty="0" smtClean="0"/>
            <a:t> </a:t>
          </a:r>
          <a:r>
            <a:rPr lang="en-US" sz="3200" dirty="0" err="1" smtClean="0"/>
            <a:t>khalayak</a:t>
          </a:r>
          <a:r>
            <a:rPr lang="en-US" sz="3200" dirty="0" smtClean="0"/>
            <a:t> </a:t>
          </a:r>
          <a:r>
            <a:rPr lang="en-US" sz="3200" dirty="0" err="1" smtClean="0"/>
            <a:t>atas</a:t>
          </a:r>
          <a:r>
            <a:rPr lang="en-US" sz="3200" dirty="0" smtClean="0"/>
            <a:t> </a:t>
          </a:r>
          <a:r>
            <a:rPr lang="en-US" sz="3200" i="1" dirty="0" smtClean="0"/>
            <a:t>counterarguments</a:t>
          </a:r>
          <a:endParaRPr lang="en-US" sz="3200" dirty="0"/>
        </a:p>
      </dgm:t>
    </dgm:pt>
    <dgm:pt modelId="{CE43F669-87E3-43FB-8559-54FFC69EA34E}" type="parTrans" cxnId="{5F774CD7-6563-4CF2-8051-023E98EBDBDE}">
      <dgm:prSet/>
      <dgm:spPr/>
      <dgm:t>
        <a:bodyPr/>
        <a:lstStyle/>
        <a:p>
          <a:endParaRPr lang="en-US"/>
        </a:p>
      </dgm:t>
    </dgm:pt>
    <dgm:pt modelId="{D91B7762-90BD-46F8-BC93-6BFFD25EFEEF}" type="sibTrans" cxnId="{5F774CD7-6563-4CF2-8051-023E98EBDBDE}">
      <dgm:prSet/>
      <dgm:spPr/>
      <dgm:t>
        <a:bodyPr/>
        <a:lstStyle/>
        <a:p>
          <a:endParaRPr lang="en-US"/>
        </a:p>
      </dgm:t>
    </dgm:pt>
    <dgm:pt modelId="{12D3A514-C2E3-4CDF-8F10-FAAE7F95F56F}" type="pres">
      <dgm:prSet presAssocID="{BB52B0BF-6D95-49D7-BDD6-47FFA163D83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56A1DA-6E56-4B12-96D3-3EA56C73B4BB}" type="pres">
      <dgm:prSet presAssocID="{269149F6-6294-422A-9C63-AFC43AE614CD}" presName="centerShape" presStyleLbl="node0" presStyleIdx="0" presStyleCnt="1"/>
      <dgm:spPr/>
      <dgm:t>
        <a:bodyPr/>
        <a:lstStyle/>
        <a:p>
          <a:endParaRPr lang="en-US"/>
        </a:p>
      </dgm:t>
    </dgm:pt>
    <dgm:pt modelId="{B9BB4C0F-8A9D-400F-90FB-DA348468A218}" type="pres">
      <dgm:prSet presAssocID="{094909AA-F5A2-4D98-AE5A-C11A168E1C6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806AF90F-B09F-4197-8E23-E37CBD5DD90B}" type="pres">
      <dgm:prSet presAssocID="{A93B34BA-056C-470A-8BED-D4DB6E1D28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04268-6C26-4610-8AFD-B262EE7B1DA7}" type="pres">
      <dgm:prSet presAssocID="{8618CEBE-13F3-49E7-87B7-C6EC35D970F8}" presName="parTrans" presStyleLbl="bgSibTrans2D1" presStyleIdx="1" presStyleCnt="3" custLinFactNeighborX="-1565" custLinFactNeighborY="14960"/>
      <dgm:spPr/>
      <dgm:t>
        <a:bodyPr/>
        <a:lstStyle/>
        <a:p>
          <a:endParaRPr lang="en-US"/>
        </a:p>
      </dgm:t>
    </dgm:pt>
    <dgm:pt modelId="{D8884125-E81D-4B4F-8177-1D7F5A8A4273}" type="pres">
      <dgm:prSet presAssocID="{5D069CDC-CE99-44E2-8F77-E1FEADBED3C5}" presName="node" presStyleLbl="node1" presStyleIdx="1" presStyleCnt="3" custScaleX="109831" custRadScaleRad="101048" custRadScaleInc="-4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ECD09-AA39-416F-9AEB-E9BBD074FC1D}" type="pres">
      <dgm:prSet presAssocID="{CE43F669-87E3-43FB-8559-54FFC69EA34E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AFB4BD76-DE8D-4C54-893F-E744D83F2CE9}" type="pres">
      <dgm:prSet presAssocID="{3C474923-06A6-4A65-9BF4-1338DD797DC1}" presName="node" presStyleLbl="node1" presStyleIdx="2" presStyleCnt="3" custScaleX="165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D99DB4-30F0-42A5-8E8F-15A619CB9B5F}" type="presOf" srcId="{CE43F669-87E3-43FB-8559-54FFC69EA34E}" destId="{345ECD09-AA39-416F-9AEB-E9BBD074FC1D}" srcOrd="0" destOrd="0" presId="urn:microsoft.com/office/officeart/2005/8/layout/radial4"/>
    <dgm:cxn modelId="{9629D65D-645B-45D0-9FDE-B215E5E09130}" type="presOf" srcId="{A93B34BA-056C-470A-8BED-D4DB6E1D28E5}" destId="{806AF90F-B09F-4197-8E23-E37CBD5DD90B}" srcOrd="0" destOrd="0" presId="urn:microsoft.com/office/officeart/2005/8/layout/radial4"/>
    <dgm:cxn modelId="{D9F7E4E6-DF88-4DA3-AE46-25DD94E0AEE0}" srcId="{269149F6-6294-422A-9C63-AFC43AE614CD}" destId="{A93B34BA-056C-470A-8BED-D4DB6E1D28E5}" srcOrd="0" destOrd="0" parTransId="{094909AA-F5A2-4D98-AE5A-C11A168E1C6C}" sibTransId="{86D12ABA-8577-4518-9E08-26522DBB2F50}"/>
    <dgm:cxn modelId="{84D3F9D3-EEA5-450A-A57F-1BDF92BCA20F}" type="presOf" srcId="{3C474923-06A6-4A65-9BF4-1338DD797DC1}" destId="{AFB4BD76-DE8D-4C54-893F-E744D83F2CE9}" srcOrd="0" destOrd="0" presId="urn:microsoft.com/office/officeart/2005/8/layout/radial4"/>
    <dgm:cxn modelId="{5F774CD7-6563-4CF2-8051-023E98EBDBDE}" srcId="{269149F6-6294-422A-9C63-AFC43AE614CD}" destId="{3C474923-06A6-4A65-9BF4-1338DD797DC1}" srcOrd="2" destOrd="0" parTransId="{CE43F669-87E3-43FB-8559-54FFC69EA34E}" sibTransId="{D91B7762-90BD-46F8-BC93-6BFFD25EFEEF}"/>
    <dgm:cxn modelId="{64BB6EC4-00D3-482E-B02B-008FA2043C0D}" type="presOf" srcId="{8618CEBE-13F3-49E7-87B7-C6EC35D970F8}" destId="{8C204268-6C26-4610-8AFD-B262EE7B1DA7}" srcOrd="0" destOrd="0" presId="urn:microsoft.com/office/officeart/2005/8/layout/radial4"/>
    <dgm:cxn modelId="{CDDFF2B9-8770-458C-82D4-2C7934A7F143}" type="presOf" srcId="{094909AA-F5A2-4D98-AE5A-C11A168E1C6C}" destId="{B9BB4C0F-8A9D-400F-90FB-DA348468A218}" srcOrd="0" destOrd="0" presId="urn:microsoft.com/office/officeart/2005/8/layout/radial4"/>
    <dgm:cxn modelId="{CD888A9B-51EE-46B1-A936-D83AB61D3ECE}" srcId="{269149F6-6294-422A-9C63-AFC43AE614CD}" destId="{5D069CDC-CE99-44E2-8F77-E1FEADBED3C5}" srcOrd="1" destOrd="0" parTransId="{8618CEBE-13F3-49E7-87B7-C6EC35D970F8}" sibTransId="{8ED841E8-845D-4484-A706-E416D93519E7}"/>
    <dgm:cxn modelId="{E671906B-6A23-477D-8E0D-A81F097657A9}" type="presOf" srcId="{269149F6-6294-422A-9C63-AFC43AE614CD}" destId="{4056A1DA-6E56-4B12-96D3-3EA56C73B4BB}" srcOrd="0" destOrd="0" presId="urn:microsoft.com/office/officeart/2005/8/layout/radial4"/>
    <dgm:cxn modelId="{155CD0FB-76D0-4D66-88D9-516AC520EE62}" type="presOf" srcId="{5D069CDC-CE99-44E2-8F77-E1FEADBED3C5}" destId="{D8884125-E81D-4B4F-8177-1D7F5A8A4273}" srcOrd="0" destOrd="0" presId="urn:microsoft.com/office/officeart/2005/8/layout/radial4"/>
    <dgm:cxn modelId="{69108C72-2D62-477E-B244-78AD0D325152}" type="presOf" srcId="{BB52B0BF-6D95-49D7-BDD6-47FFA163D835}" destId="{12D3A514-C2E3-4CDF-8F10-FAAE7F95F56F}" srcOrd="0" destOrd="0" presId="urn:microsoft.com/office/officeart/2005/8/layout/radial4"/>
    <dgm:cxn modelId="{51D03D0C-0B09-40E8-9AF7-C4F8C23FFA51}" srcId="{BB52B0BF-6D95-49D7-BDD6-47FFA163D835}" destId="{269149F6-6294-422A-9C63-AFC43AE614CD}" srcOrd="0" destOrd="0" parTransId="{DA955852-CED6-41FA-AACB-98C614F63D0C}" sibTransId="{EB5E0953-C0BC-4790-82BC-C1FE515B2521}"/>
    <dgm:cxn modelId="{C12BECD3-4D45-4A96-A4FF-4FFACC77F302}" type="presParOf" srcId="{12D3A514-C2E3-4CDF-8F10-FAAE7F95F56F}" destId="{4056A1DA-6E56-4B12-96D3-3EA56C73B4BB}" srcOrd="0" destOrd="0" presId="urn:microsoft.com/office/officeart/2005/8/layout/radial4"/>
    <dgm:cxn modelId="{FE796E80-611E-4843-A67C-2B16044E589C}" type="presParOf" srcId="{12D3A514-C2E3-4CDF-8F10-FAAE7F95F56F}" destId="{B9BB4C0F-8A9D-400F-90FB-DA348468A218}" srcOrd="1" destOrd="0" presId="urn:microsoft.com/office/officeart/2005/8/layout/radial4"/>
    <dgm:cxn modelId="{4EAB29DC-1388-4826-BD04-BB9F36C8CE79}" type="presParOf" srcId="{12D3A514-C2E3-4CDF-8F10-FAAE7F95F56F}" destId="{806AF90F-B09F-4197-8E23-E37CBD5DD90B}" srcOrd="2" destOrd="0" presId="urn:microsoft.com/office/officeart/2005/8/layout/radial4"/>
    <dgm:cxn modelId="{991F8AF4-7F78-4858-958A-045161E50AAA}" type="presParOf" srcId="{12D3A514-C2E3-4CDF-8F10-FAAE7F95F56F}" destId="{8C204268-6C26-4610-8AFD-B262EE7B1DA7}" srcOrd="3" destOrd="0" presId="urn:microsoft.com/office/officeart/2005/8/layout/radial4"/>
    <dgm:cxn modelId="{7F752574-6DEC-44A8-B94C-CEB77E51A450}" type="presParOf" srcId="{12D3A514-C2E3-4CDF-8F10-FAAE7F95F56F}" destId="{D8884125-E81D-4B4F-8177-1D7F5A8A4273}" srcOrd="4" destOrd="0" presId="urn:microsoft.com/office/officeart/2005/8/layout/radial4"/>
    <dgm:cxn modelId="{4DFE9276-1B60-4119-B346-5F267BAA02FE}" type="presParOf" srcId="{12D3A514-C2E3-4CDF-8F10-FAAE7F95F56F}" destId="{345ECD09-AA39-416F-9AEB-E9BBD074FC1D}" srcOrd="5" destOrd="0" presId="urn:microsoft.com/office/officeart/2005/8/layout/radial4"/>
    <dgm:cxn modelId="{B022DA5F-889C-463E-9289-3EF3C9A671A5}" type="presParOf" srcId="{12D3A514-C2E3-4CDF-8F10-FAAE7F95F56F}" destId="{AFB4BD76-DE8D-4C54-893F-E744D83F2CE9}" srcOrd="6" destOrd="0" presId="urn:microsoft.com/office/officeart/2005/8/layout/radial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379820-9469-4809-AFEB-ACA2EDE9195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76E338-1632-43AC-BFC9-82E55E46419F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chemeClr val="accent2"/>
              </a:solidFill>
            </a:rPr>
            <a:t>Dua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macam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penyajian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pesan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menurut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urutannya</a:t>
          </a:r>
          <a:endParaRPr lang="en-US" sz="1600" b="1" dirty="0">
            <a:solidFill>
              <a:schemeClr val="accent2"/>
            </a:solidFill>
          </a:endParaRPr>
        </a:p>
      </dgm:t>
    </dgm:pt>
    <dgm:pt modelId="{1FDC4B96-EBF8-417F-A5DB-3E7E52822ADF}" type="parTrans" cxnId="{5AECC21E-7AA1-4A7C-8BEA-BA9F3957918B}">
      <dgm:prSet/>
      <dgm:spPr/>
      <dgm:t>
        <a:bodyPr/>
        <a:lstStyle/>
        <a:p>
          <a:endParaRPr lang="en-US"/>
        </a:p>
      </dgm:t>
    </dgm:pt>
    <dgm:pt modelId="{EDCB9FBD-7707-4A58-92CB-242A55E68F0D}" type="sibTrans" cxnId="{5AECC21E-7AA1-4A7C-8BEA-BA9F3957918B}">
      <dgm:prSet/>
      <dgm:spPr/>
      <dgm:t>
        <a:bodyPr/>
        <a:lstStyle/>
        <a:p>
          <a:endParaRPr lang="en-US"/>
        </a:p>
      </dgm:t>
    </dgm:pt>
    <dgm:pt modelId="{903A4C9D-CB68-43A7-9B19-676678B11CEC}">
      <dgm:prSet phldrT="[Text]" custT="1"/>
      <dgm:spPr/>
      <dgm:t>
        <a:bodyPr/>
        <a:lstStyle/>
        <a:p>
          <a:r>
            <a:rPr lang="en-US" sz="1600" b="1" i="1" dirty="0" smtClean="0">
              <a:solidFill>
                <a:schemeClr val="accent2"/>
              </a:solidFill>
            </a:rPr>
            <a:t>Climax versus anticlimax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i="1" dirty="0" smtClean="0">
              <a:solidFill>
                <a:schemeClr val="accent2"/>
              </a:solidFill>
            </a:rPr>
            <a:t>order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endParaRPr lang="en-US" sz="1600" b="1" dirty="0">
            <a:solidFill>
              <a:schemeClr val="accent2"/>
            </a:solidFill>
          </a:endParaRPr>
        </a:p>
      </dgm:t>
    </dgm:pt>
    <dgm:pt modelId="{8D708BFD-20ED-4382-B29B-4F2B6E856642}" type="parTrans" cxnId="{7D071137-92B2-4AAA-95AD-C903CB33D9CB}">
      <dgm:prSet/>
      <dgm:spPr/>
      <dgm:t>
        <a:bodyPr/>
        <a:lstStyle/>
        <a:p>
          <a:endParaRPr lang="en-US"/>
        </a:p>
      </dgm:t>
    </dgm:pt>
    <dgm:pt modelId="{8EA1D2B4-AD53-4592-A230-370BDF52F951}" type="sibTrans" cxnId="{7D071137-92B2-4AAA-95AD-C903CB33D9CB}">
      <dgm:prSet/>
      <dgm:spPr/>
      <dgm:t>
        <a:bodyPr/>
        <a:lstStyle/>
        <a:p>
          <a:endParaRPr lang="en-US"/>
        </a:p>
      </dgm:t>
    </dgm:pt>
    <dgm:pt modelId="{54D5B1CC-7ECC-4FC8-9400-87015B1C3CFB}">
      <dgm:prSet phldrT="[Text]" custT="1"/>
      <dgm:spPr/>
      <dgm:t>
        <a:bodyPr/>
        <a:lstStyle/>
        <a:p>
          <a:r>
            <a:rPr lang="en-US" sz="1600" b="1" i="1" dirty="0" smtClean="0">
              <a:solidFill>
                <a:schemeClr val="accent2"/>
              </a:solidFill>
            </a:rPr>
            <a:t>Climax order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smtClean="0">
              <a:solidFill>
                <a:schemeClr val="accent2"/>
              </a:solidFill>
              <a:sym typeface="Wingdings" pitchFamily="2" charset="2"/>
            </a:rPr>
            <a:t> </a:t>
          </a:r>
          <a:r>
            <a:rPr lang="en-US" sz="1600" b="1" dirty="0" err="1" smtClean="0">
              <a:solidFill>
                <a:schemeClr val="accent2"/>
              </a:solidFill>
            </a:rPr>
            <a:t>argumen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terpenting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atau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terkuat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dari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isi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pesan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pada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bagian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akhir</a:t>
          </a:r>
          <a:endParaRPr lang="en-US" sz="1600" b="1" dirty="0">
            <a:solidFill>
              <a:schemeClr val="accent2"/>
            </a:solidFill>
          </a:endParaRPr>
        </a:p>
      </dgm:t>
    </dgm:pt>
    <dgm:pt modelId="{1AB74D8A-8DC5-4856-8C9A-D1212F5EC401}" type="parTrans" cxnId="{0003CC12-0967-49D8-8256-9787894FFE23}">
      <dgm:prSet/>
      <dgm:spPr/>
      <dgm:t>
        <a:bodyPr/>
        <a:lstStyle/>
        <a:p>
          <a:endParaRPr lang="en-US"/>
        </a:p>
      </dgm:t>
    </dgm:pt>
    <dgm:pt modelId="{28A22F55-BCD4-4281-B631-0D7905F68546}" type="sibTrans" cxnId="{0003CC12-0967-49D8-8256-9787894FFE23}">
      <dgm:prSet/>
      <dgm:spPr/>
      <dgm:t>
        <a:bodyPr/>
        <a:lstStyle/>
        <a:p>
          <a:endParaRPr lang="en-US"/>
        </a:p>
      </dgm:t>
    </dgm:pt>
    <dgm:pt modelId="{4CEA627A-0B86-47AD-AB49-FDB844D18F56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chemeClr val="accent2"/>
              </a:solidFill>
            </a:rPr>
            <a:t>Argumen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terpenting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atau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terkuat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pada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bagian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awal</a:t>
          </a:r>
          <a:r>
            <a:rPr lang="en-US" sz="1600" b="1" dirty="0" smtClean="0">
              <a:solidFill>
                <a:schemeClr val="accent2"/>
              </a:solidFill>
              <a:sym typeface="Wingdings" pitchFamily="2" charset="2"/>
            </a:rPr>
            <a:t> </a:t>
          </a:r>
          <a:r>
            <a:rPr lang="en-US" sz="1600" b="1" i="1" dirty="0" smtClean="0">
              <a:solidFill>
                <a:schemeClr val="accent2"/>
              </a:solidFill>
            </a:rPr>
            <a:t>anticlimax order</a:t>
          </a:r>
          <a:endParaRPr lang="en-US" sz="1600" b="1" dirty="0">
            <a:solidFill>
              <a:schemeClr val="accent2"/>
            </a:solidFill>
          </a:endParaRPr>
        </a:p>
      </dgm:t>
    </dgm:pt>
    <dgm:pt modelId="{B58F2E70-A01C-4C2F-ACD8-CBCCD12CC506}" type="parTrans" cxnId="{4C41333B-45AE-42D4-A9CF-4A487A6F9285}">
      <dgm:prSet/>
      <dgm:spPr/>
      <dgm:t>
        <a:bodyPr/>
        <a:lstStyle/>
        <a:p>
          <a:endParaRPr lang="en-US"/>
        </a:p>
      </dgm:t>
    </dgm:pt>
    <dgm:pt modelId="{01F7B2B3-84EF-4677-A30C-018E5F4A9991}" type="sibTrans" cxnId="{4C41333B-45AE-42D4-A9CF-4A487A6F9285}">
      <dgm:prSet/>
      <dgm:spPr/>
      <dgm:t>
        <a:bodyPr/>
        <a:lstStyle/>
        <a:p>
          <a:endParaRPr lang="en-US"/>
        </a:p>
      </dgm:t>
    </dgm:pt>
    <dgm:pt modelId="{5B1382C5-26E6-4DA1-9245-3F52A8FF5119}">
      <dgm:prSet phldrT="[Text]" custT="1"/>
      <dgm:spPr/>
      <dgm:t>
        <a:bodyPr/>
        <a:lstStyle/>
        <a:p>
          <a:r>
            <a:rPr lang="en-US" sz="1600" b="1" i="1" dirty="0" err="1" smtClean="0">
              <a:solidFill>
                <a:schemeClr val="accent2"/>
              </a:solidFill>
            </a:rPr>
            <a:t>Recency</a:t>
          </a:r>
          <a:r>
            <a:rPr lang="en-US" sz="1600" b="1" i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dan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i="1" dirty="0" smtClean="0">
              <a:solidFill>
                <a:schemeClr val="accent2"/>
              </a:solidFill>
            </a:rPr>
            <a:t>primacy model (</a:t>
          </a:r>
          <a:r>
            <a:rPr lang="en-US" sz="1600" b="1" dirty="0" err="1" smtClean="0">
              <a:solidFill>
                <a:schemeClr val="accent2"/>
              </a:solidFill>
            </a:rPr>
            <a:t>dua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sisi</a:t>
          </a:r>
          <a:r>
            <a:rPr lang="en-US" sz="1600" b="1" dirty="0" smtClean="0">
              <a:solidFill>
                <a:schemeClr val="accent2"/>
              </a:solidFill>
            </a:rPr>
            <a:t>) </a:t>
          </a:r>
          <a:endParaRPr lang="en-US" sz="1600" b="1" dirty="0">
            <a:solidFill>
              <a:schemeClr val="accent2"/>
            </a:solidFill>
          </a:endParaRPr>
        </a:p>
      </dgm:t>
    </dgm:pt>
    <dgm:pt modelId="{D94B38CC-1230-463F-87E3-1A08A3F0A76D}" type="parTrans" cxnId="{9EA7F37A-FC4E-4CD0-98EA-CA007D60B772}">
      <dgm:prSet/>
      <dgm:spPr/>
      <dgm:t>
        <a:bodyPr/>
        <a:lstStyle/>
        <a:p>
          <a:endParaRPr lang="en-US"/>
        </a:p>
      </dgm:t>
    </dgm:pt>
    <dgm:pt modelId="{923FE1ED-1465-4FE7-A79C-3AA8580057DA}" type="sibTrans" cxnId="{9EA7F37A-FC4E-4CD0-98EA-CA007D60B772}">
      <dgm:prSet/>
      <dgm:spPr/>
      <dgm:t>
        <a:bodyPr/>
        <a:lstStyle/>
        <a:p>
          <a:endParaRPr lang="en-US"/>
        </a:p>
      </dgm:t>
    </dgm:pt>
    <dgm:pt modelId="{9F6BAAAB-63E6-43B9-8056-2B636C22A9D0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chemeClr val="accent2"/>
              </a:solidFill>
            </a:rPr>
            <a:t>Aspek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positif</a:t>
          </a:r>
          <a:r>
            <a:rPr lang="en-US" sz="1600" b="1" dirty="0" smtClean="0">
              <a:solidFill>
                <a:schemeClr val="accent2"/>
              </a:solidFill>
            </a:rPr>
            <a:t> /</a:t>
          </a:r>
          <a:r>
            <a:rPr lang="en-US" sz="1600" b="1" dirty="0" err="1" smtClean="0">
              <a:solidFill>
                <a:schemeClr val="accent2"/>
              </a:solidFill>
            </a:rPr>
            <a:t>kekuatan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dari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ide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atau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produk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smtClean="0">
              <a:solidFill>
                <a:schemeClr val="accent2"/>
              </a:solidFill>
              <a:sym typeface="Wingdings" pitchFamily="2" charset="2"/>
            </a:rPr>
            <a:t> </a:t>
          </a:r>
          <a:r>
            <a:rPr lang="en-US" sz="1600" b="1" dirty="0" err="1" smtClean="0">
              <a:solidFill>
                <a:schemeClr val="accent2"/>
              </a:solidFill>
            </a:rPr>
            <a:t>bagian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awal</a:t>
          </a:r>
          <a:endParaRPr lang="en-US" sz="1600" b="1" dirty="0">
            <a:solidFill>
              <a:schemeClr val="accent2"/>
            </a:solidFill>
          </a:endParaRPr>
        </a:p>
      </dgm:t>
    </dgm:pt>
    <dgm:pt modelId="{410A5F70-9DBE-4316-9506-9E23BACD4B60}" type="parTrans" cxnId="{BEDD8DC1-C9CC-4BB0-9AE2-330242E4361E}">
      <dgm:prSet/>
      <dgm:spPr/>
      <dgm:t>
        <a:bodyPr/>
        <a:lstStyle/>
        <a:p>
          <a:endParaRPr lang="en-US"/>
        </a:p>
      </dgm:t>
    </dgm:pt>
    <dgm:pt modelId="{08B1980D-9331-46A9-9514-99F5B99DA554}" type="sibTrans" cxnId="{BEDD8DC1-C9CC-4BB0-9AE2-330242E4361E}">
      <dgm:prSet/>
      <dgm:spPr/>
      <dgm:t>
        <a:bodyPr/>
        <a:lstStyle/>
        <a:p>
          <a:endParaRPr lang="en-US"/>
        </a:p>
      </dgm:t>
    </dgm:pt>
    <dgm:pt modelId="{152D01AE-7415-4CF9-ABCE-5D4644D8F3D1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2"/>
              </a:solidFill>
            </a:rPr>
            <a:t>Di </a:t>
          </a:r>
          <a:r>
            <a:rPr lang="en-US" sz="1600" b="1" dirty="0" err="1" smtClean="0">
              <a:solidFill>
                <a:schemeClr val="accent2"/>
              </a:solidFill>
            </a:rPr>
            <a:t>tengah-tengah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disebut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i="1" dirty="0" smtClean="0">
              <a:solidFill>
                <a:schemeClr val="accent2"/>
              </a:solidFill>
            </a:rPr>
            <a:t>pyramidal order.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Penggunaan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endParaRPr lang="en-US" sz="1600" b="1" dirty="0">
            <a:solidFill>
              <a:schemeClr val="accent2"/>
            </a:solidFill>
          </a:endParaRPr>
        </a:p>
      </dgm:t>
    </dgm:pt>
    <dgm:pt modelId="{8946BE72-DAF5-496C-BC45-C1153BB8DDAE}" type="parTrans" cxnId="{B82AA1FF-FCF4-4041-849F-489602C055C8}">
      <dgm:prSet/>
      <dgm:spPr/>
      <dgm:t>
        <a:bodyPr/>
        <a:lstStyle/>
        <a:p>
          <a:endParaRPr lang="en-US"/>
        </a:p>
      </dgm:t>
    </dgm:pt>
    <dgm:pt modelId="{8FA03E2A-AE90-4C64-93F1-90C6B5B4B8C7}" type="sibTrans" cxnId="{B82AA1FF-FCF4-4041-849F-489602C055C8}">
      <dgm:prSet/>
      <dgm:spPr/>
      <dgm:t>
        <a:bodyPr/>
        <a:lstStyle/>
        <a:p>
          <a:endParaRPr lang="en-US"/>
        </a:p>
      </dgm:t>
    </dgm:pt>
    <dgm:pt modelId="{C57E2A69-2866-4377-BC28-A2C9C1E51487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chemeClr val="accent2"/>
              </a:solidFill>
            </a:rPr>
            <a:t>Aspek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positif</a:t>
          </a:r>
          <a:r>
            <a:rPr lang="en-US" sz="1600" b="1" dirty="0" smtClean="0">
              <a:solidFill>
                <a:schemeClr val="accent2"/>
              </a:solidFill>
            </a:rPr>
            <a:t>/ </a:t>
          </a:r>
          <a:r>
            <a:rPr lang="en-US" sz="1600" b="1" dirty="0" err="1" smtClean="0">
              <a:solidFill>
                <a:schemeClr val="accent2"/>
              </a:solidFill>
            </a:rPr>
            <a:t>kekuatan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ide</a:t>
          </a:r>
          <a:r>
            <a:rPr lang="en-US" sz="1600" b="1" dirty="0" smtClean="0">
              <a:solidFill>
                <a:schemeClr val="accent2"/>
              </a:solidFill>
            </a:rPr>
            <a:t>/ </a:t>
          </a:r>
          <a:r>
            <a:rPr lang="en-US" sz="1600" b="1" dirty="0" err="1" smtClean="0">
              <a:solidFill>
                <a:schemeClr val="accent2"/>
              </a:solidFill>
            </a:rPr>
            <a:t>produk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smtClean="0">
              <a:solidFill>
                <a:schemeClr val="accent2"/>
              </a:solidFill>
              <a:sym typeface="Wingdings" pitchFamily="2" charset="2"/>
            </a:rPr>
            <a:t> </a:t>
          </a:r>
          <a:r>
            <a:rPr lang="en-US" sz="1600" b="1" dirty="0" err="1" smtClean="0">
              <a:solidFill>
                <a:schemeClr val="accent2"/>
              </a:solidFill>
              <a:sym typeface="Wingdings" pitchFamily="2" charset="2"/>
            </a:rPr>
            <a:t>di</a:t>
          </a:r>
          <a:r>
            <a:rPr lang="en-US" sz="1600" b="1" dirty="0" smtClean="0">
              <a:solidFill>
                <a:schemeClr val="accent2"/>
              </a:solidFill>
              <a:sym typeface="Wingdings" pitchFamily="2" charset="2"/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akhir</a:t>
          </a:r>
          <a:r>
            <a:rPr lang="en-US" sz="1600" b="1" dirty="0" smtClean="0">
              <a:solidFill>
                <a:schemeClr val="accent2"/>
              </a:solidFill>
            </a:rPr>
            <a:t> </a:t>
          </a:r>
          <a:r>
            <a:rPr lang="en-US" sz="1600" b="1" dirty="0" err="1" smtClean="0">
              <a:solidFill>
                <a:schemeClr val="accent2"/>
              </a:solidFill>
            </a:rPr>
            <a:t>disebut</a:t>
          </a:r>
          <a:r>
            <a:rPr lang="en-US" sz="1600" b="1" i="1" dirty="0" smtClean="0">
              <a:solidFill>
                <a:schemeClr val="accent2"/>
              </a:solidFill>
            </a:rPr>
            <a:t> </a:t>
          </a:r>
          <a:r>
            <a:rPr lang="en-US" sz="1600" b="1" i="1" dirty="0" err="1" smtClean="0">
              <a:solidFill>
                <a:schemeClr val="accent2"/>
              </a:solidFill>
            </a:rPr>
            <a:t>recency</a:t>
          </a:r>
          <a:r>
            <a:rPr lang="en-US" sz="1600" b="1" dirty="0" smtClean="0">
              <a:solidFill>
                <a:schemeClr val="accent2"/>
              </a:solidFill>
            </a:rPr>
            <a:t>. </a:t>
          </a:r>
          <a:endParaRPr lang="en-US" sz="1600" b="1" dirty="0">
            <a:solidFill>
              <a:schemeClr val="accent2"/>
            </a:solidFill>
          </a:endParaRPr>
        </a:p>
      </dgm:t>
    </dgm:pt>
    <dgm:pt modelId="{468D08CD-48AA-4F18-866D-77842734B801}" type="parTrans" cxnId="{E2F33BCA-E38C-4084-9CFF-64A2848CF9EE}">
      <dgm:prSet/>
      <dgm:spPr/>
      <dgm:t>
        <a:bodyPr/>
        <a:lstStyle/>
        <a:p>
          <a:endParaRPr lang="en-US"/>
        </a:p>
      </dgm:t>
    </dgm:pt>
    <dgm:pt modelId="{9D9E70AC-7639-45F6-9674-FFB1F00CB6FA}" type="sibTrans" cxnId="{E2F33BCA-E38C-4084-9CFF-64A2848CF9EE}">
      <dgm:prSet/>
      <dgm:spPr/>
      <dgm:t>
        <a:bodyPr/>
        <a:lstStyle/>
        <a:p>
          <a:endParaRPr lang="en-US"/>
        </a:p>
      </dgm:t>
    </dgm:pt>
    <dgm:pt modelId="{0DE6F26E-F075-4FFD-9FD5-57B37155E12A}" type="pres">
      <dgm:prSet presAssocID="{E5379820-9469-4809-AFEB-ACA2EDE919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B1CFFCB-4F85-4406-B78B-E4910B304FBB}" type="pres">
      <dgm:prSet presAssocID="{C476E338-1632-43AC-BFC9-82E55E46419F}" presName="hierRoot1" presStyleCnt="0"/>
      <dgm:spPr/>
    </dgm:pt>
    <dgm:pt modelId="{E8A23800-075A-42E2-817E-080EA1D74C8A}" type="pres">
      <dgm:prSet presAssocID="{C476E338-1632-43AC-BFC9-82E55E46419F}" presName="composite" presStyleCnt="0"/>
      <dgm:spPr/>
    </dgm:pt>
    <dgm:pt modelId="{B3339A2A-E847-484D-B04D-EBB4C0669708}" type="pres">
      <dgm:prSet presAssocID="{C476E338-1632-43AC-BFC9-82E55E46419F}" presName="background" presStyleLbl="node0" presStyleIdx="0" presStyleCnt="1"/>
      <dgm:spPr/>
    </dgm:pt>
    <dgm:pt modelId="{A9F8F46C-F07B-4CBB-BEB2-1FD633736805}" type="pres">
      <dgm:prSet presAssocID="{C476E338-1632-43AC-BFC9-82E55E46419F}" presName="text" presStyleLbl="fgAcc0" presStyleIdx="0" presStyleCnt="1" custScaleX="144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CEE171-2429-4ABF-9E9E-B431B83FEA30}" type="pres">
      <dgm:prSet presAssocID="{C476E338-1632-43AC-BFC9-82E55E46419F}" presName="hierChild2" presStyleCnt="0"/>
      <dgm:spPr/>
    </dgm:pt>
    <dgm:pt modelId="{B5EF3231-0CCF-4202-A0C3-783EBFE39B4C}" type="pres">
      <dgm:prSet presAssocID="{8D708BFD-20ED-4382-B29B-4F2B6E85664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CFEA588-922C-4BD0-B9AA-7068351E349C}" type="pres">
      <dgm:prSet presAssocID="{903A4C9D-CB68-43A7-9B19-676678B11CEC}" presName="hierRoot2" presStyleCnt="0"/>
      <dgm:spPr/>
    </dgm:pt>
    <dgm:pt modelId="{43541B79-5B3F-41B5-94FC-F29DC73F9F6F}" type="pres">
      <dgm:prSet presAssocID="{903A4C9D-CB68-43A7-9B19-676678B11CEC}" presName="composite2" presStyleCnt="0"/>
      <dgm:spPr/>
    </dgm:pt>
    <dgm:pt modelId="{A9E80356-A5E4-4813-BE4B-4FA1D2014D8F}" type="pres">
      <dgm:prSet presAssocID="{903A4C9D-CB68-43A7-9B19-676678B11CEC}" presName="background2" presStyleLbl="node2" presStyleIdx="0" presStyleCnt="2"/>
      <dgm:spPr/>
    </dgm:pt>
    <dgm:pt modelId="{94361B54-A9E4-4D59-B948-C500D742C9F2}" type="pres">
      <dgm:prSet presAssocID="{903A4C9D-CB68-43A7-9B19-676678B11CEC}" presName="text2" presStyleLbl="fgAcc2" presStyleIdx="0" presStyleCnt="2" custScaleX="1512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69D4D6-1EDF-4C58-A1BF-C4296C683632}" type="pres">
      <dgm:prSet presAssocID="{903A4C9D-CB68-43A7-9B19-676678B11CEC}" presName="hierChild3" presStyleCnt="0"/>
      <dgm:spPr/>
    </dgm:pt>
    <dgm:pt modelId="{3324C2ED-E64D-4E43-91FD-07C07BC0151E}" type="pres">
      <dgm:prSet presAssocID="{1AB74D8A-8DC5-4856-8C9A-D1212F5EC401}" presName="Name17" presStyleLbl="parChTrans1D3" presStyleIdx="0" presStyleCnt="5"/>
      <dgm:spPr/>
      <dgm:t>
        <a:bodyPr/>
        <a:lstStyle/>
        <a:p>
          <a:endParaRPr lang="en-US"/>
        </a:p>
      </dgm:t>
    </dgm:pt>
    <dgm:pt modelId="{A48DEF50-4CB8-4A20-8862-00EE12811C26}" type="pres">
      <dgm:prSet presAssocID="{54D5B1CC-7ECC-4FC8-9400-87015B1C3CFB}" presName="hierRoot3" presStyleCnt="0"/>
      <dgm:spPr/>
    </dgm:pt>
    <dgm:pt modelId="{0BC30250-6DAA-4B29-9395-E9E03DAEEBE0}" type="pres">
      <dgm:prSet presAssocID="{54D5B1CC-7ECC-4FC8-9400-87015B1C3CFB}" presName="composite3" presStyleCnt="0"/>
      <dgm:spPr/>
    </dgm:pt>
    <dgm:pt modelId="{D6DAB816-93AA-4407-B9B0-6F55990075AF}" type="pres">
      <dgm:prSet presAssocID="{54D5B1CC-7ECC-4FC8-9400-87015B1C3CFB}" presName="background3" presStyleLbl="node3" presStyleIdx="0" presStyleCnt="5"/>
      <dgm:spPr/>
    </dgm:pt>
    <dgm:pt modelId="{9152A2E5-C40D-4FF0-B445-F032F147E334}" type="pres">
      <dgm:prSet presAssocID="{54D5B1CC-7ECC-4FC8-9400-87015B1C3CFB}" presName="text3" presStyleLbl="fgAcc3" presStyleIdx="0" presStyleCnt="5" custScaleX="136292" custScaleY="1690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B9E1D9-D49C-49C2-8B2F-5C4131F84BFA}" type="pres">
      <dgm:prSet presAssocID="{54D5B1CC-7ECC-4FC8-9400-87015B1C3CFB}" presName="hierChild4" presStyleCnt="0"/>
      <dgm:spPr/>
    </dgm:pt>
    <dgm:pt modelId="{C6E80D91-BB3D-47B8-807A-1ED1CDF37F48}" type="pres">
      <dgm:prSet presAssocID="{B58F2E70-A01C-4C2F-ACD8-CBCCD12CC506}" presName="Name17" presStyleLbl="parChTrans1D3" presStyleIdx="1" presStyleCnt="5"/>
      <dgm:spPr/>
      <dgm:t>
        <a:bodyPr/>
        <a:lstStyle/>
        <a:p>
          <a:endParaRPr lang="en-US"/>
        </a:p>
      </dgm:t>
    </dgm:pt>
    <dgm:pt modelId="{97346529-F1D3-4E79-BD4E-C2CED1195C2D}" type="pres">
      <dgm:prSet presAssocID="{4CEA627A-0B86-47AD-AB49-FDB844D18F56}" presName="hierRoot3" presStyleCnt="0"/>
      <dgm:spPr/>
    </dgm:pt>
    <dgm:pt modelId="{B8EA4805-7D3F-4F8F-ADE6-ADF67990B02F}" type="pres">
      <dgm:prSet presAssocID="{4CEA627A-0B86-47AD-AB49-FDB844D18F56}" presName="composite3" presStyleCnt="0"/>
      <dgm:spPr/>
    </dgm:pt>
    <dgm:pt modelId="{8750F139-51A1-4FF7-B4D6-3CD3E6E82DEC}" type="pres">
      <dgm:prSet presAssocID="{4CEA627A-0B86-47AD-AB49-FDB844D18F56}" presName="background3" presStyleLbl="node3" presStyleIdx="1" presStyleCnt="5"/>
      <dgm:spPr/>
    </dgm:pt>
    <dgm:pt modelId="{DD83FA14-DBBE-4FE7-AC71-C1AB09AE510D}" type="pres">
      <dgm:prSet presAssocID="{4CEA627A-0B86-47AD-AB49-FDB844D18F56}" presName="text3" presStyleLbl="fgAcc3" presStyleIdx="1" presStyleCnt="5" custScaleX="125383" custScaleY="1814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633BFD-6201-41D4-9451-34FB5F7B90C6}" type="pres">
      <dgm:prSet presAssocID="{4CEA627A-0B86-47AD-AB49-FDB844D18F56}" presName="hierChild4" presStyleCnt="0"/>
      <dgm:spPr/>
    </dgm:pt>
    <dgm:pt modelId="{79AD2A05-3C83-43B5-ABEA-A988F7017ED4}" type="pres">
      <dgm:prSet presAssocID="{8946BE72-DAF5-496C-BC45-C1153BB8DDAE}" presName="Name17" presStyleLbl="parChTrans1D3" presStyleIdx="2" presStyleCnt="5"/>
      <dgm:spPr/>
      <dgm:t>
        <a:bodyPr/>
        <a:lstStyle/>
        <a:p>
          <a:endParaRPr lang="en-US"/>
        </a:p>
      </dgm:t>
    </dgm:pt>
    <dgm:pt modelId="{90BD4913-A80F-4503-A315-611FF54B9A00}" type="pres">
      <dgm:prSet presAssocID="{152D01AE-7415-4CF9-ABCE-5D4644D8F3D1}" presName="hierRoot3" presStyleCnt="0"/>
      <dgm:spPr/>
    </dgm:pt>
    <dgm:pt modelId="{EE00644F-D0E5-499A-84A4-1C28DD9FB85A}" type="pres">
      <dgm:prSet presAssocID="{152D01AE-7415-4CF9-ABCE-5D4644D8F3D1}" presName="composite3" presStyleCnt="0"/>
      <dgm:spPr/>
    </dgm:pt>
    <dgm:pt modelId="{7EF65F0E-1CD9-4D6E-91BA-DB9ECFA92B19}" type="pres">
      <dgm:prSet presAssocID="{152D01AE-7415-4CF9-ABCE-5D4644D8F3D1}" presName="background3" presStyleLbl="node3" presStyleIdx="2" presStyleCnt="5"/>
      <dgm:spPr/>
    </dgm:pt>
    <dgm:pt modelId="{B1664CB6-81C2-42B7-B967-F79AC2B8264F}" type="pres">
      <dgm:prSet presAssocID="{152D01AE-7415-4CF9-ABCE-5D4644D8F3D1}" presName="text3" presStyleLbl="fgAcc3" presStyleIdx="2" presStyleCnt="5" custScaleX="100530" custScaleY="1997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15564E-A083-4BDE-B366-98F929576479}" type="pres">
      <dgm:prSet presAssocID="{152D01AE-7415-4CF9-ABCE-5D4644D8F3D1}" presName="hierChild4" presStyleCnt="0"/>
      <dgm:spPr/>
    </dgm:pt>
    <dgm:pt modelId="{D18270B4-C89C-421E-8172-FB912EC55E9B}" type="pres">
      <dgm:prSet presAssocID="{D94B38CC-1230-463F-87E3-1A08A3F0A76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0DBD4B2A-C1E0-49A2-A496-F99E8EBF60CE}" type="pres">
      <dgm:prSet presAssocID="{5B1382C5-26E6-4DA1-9245-3F52A8FF5119}" presName="hierRoot2" presStyleCnt="0"/>
      <dgm:spPr/>
    </dgm:pt>
    <dgm:pt modelId="{195A96E8-E805-4E29-8398-CFF1B2F57F01}" type="pres">
      <dgm:prSet presAssocID="{5B1382C5-26E6-4DA1-9245-3F52A8FF5119}" presName="composite2" presStyleCnt="0"/>
      <dgm:spPr/>
    </dgm:pt>
    <dgm:pt modelId="{3C97EDD2-2FC1-4E93-8171-59EB860B4B61}" type="pres">
      <dgm:prSet presAssocID="{5B1382C5-26E6-4DA1-9245-3F52A8FF5119}" presName="background2" presStyleLbl="node2" presStyleIdx="1" presStyleCnt="2"/>
      <dgm:spPr/>
    </dgm:pt>
    <dgm:pt modelId="{1CFFD3DD-D223-4403-B0EA-176DB5FACC38}" type="pres">
      <dgm:prSet presAssocID="{5B1382C5-26E6-4DA1-9245-3F52A8FF5119}" presName="text2" presStyleLbl="fgAcc2" presStyleIdx="1" presStyleCnt="2" custScaleX="1229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FEEE98-4655-4A5B-825E-109EC12D1F1F}" type="pres">
      <dgm:prSet presAssocID="{5B1382C5-26E6-4DA1-9245-3F52A8FF5119}" presName="hierChild3" presStyleCnt="0"/>
      <dgm:spPr/>
    </dgm:pt>
    <dgm:pt modelId="{FE6381DD-CDF1-4C81-990A-AE83F8C1A709}" type="pres">
      <dgm:prSet presAssocID="{410A5F70-9DBE-4316-9506-9E23BACD4B60}" presName="Name17" presStyleLbl="parChTrans1D3" presStyleIdx="3" presStyleCnt="5"/>
      <dgm:spPr/>
      <dgm:t>
        <a:bodyPr/>
        <a:lstStyle/>
        <a:p>
          <a:endParaRPr lang="en-US"/>
        </a:p>
      </dgm:t>
    </dgm:pt>
    <dgm:pt modelId="{73FE2AA0-E417-4405-985F-1BC1D15C8E89}" type="pres">
      <dgm:prSet presAssocID="{9F6BAAAB-63E6-43B9-8056-2B636C22A9D0}" presName="hierRoot3" presStyleCnt="0"/>
      <dgm:spPr/>
    </dgm:pt>
    <dgm:pt modelId="{DA88DFE2-15F5-4D80-A1C3-DFC1778E3457}" type="pres">
      <dgm:prSet presAssocID="{9F6BAAAB-63E6-43B9-8056-2B636C22A9D0}" presName="composite3" presStyleCnt="0"/>
      <dgm:spPr/>
    </dgm:pt>
    <dgm:pt modelId="{840CB369-8115-4C0E-A047-60079B3DD717}" type="pres">
      <dgm:prSet presAssocID="{9F6BAAAB-63E6-43B9-8056-2B636C22A9D0}" presName="background3" presStyleLbl="node3" presStyleIdx="3" presStyleCnt="5"/>
      <dgm:spPr/>
    </dgm:pt>
    <dgm:pt modelId="{C5FEF4E2-0F2B-4965-BD8D-0E0F5A6BF83B}" type="pres">
      <dgm:prSet presAssocID="{9F6BAAAB-63E6-43B9-8056-2B636C22A9D0}" presName="text3" presStyleLbl="fgAcc3" presStyleIdx="3" presStyleCnt="5" custScaleX="113086" custScaleY="2074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602CB-D7FF-40AC-8B90-D00D0FE7A2AD}" type="pres">
      <dgm:prSet presAssocID="{9F6BAAAB-63E6-43B9-8056-2B636C22A9D0}" presName="hierChild4" presStyleCnt="0"/>
      <dgm:spPr/>
    </dgm:pt>
    <dgm:pt modelId="{1B64184A-EA97-4527-B8A8-B0E1C7D2B3F6}" type="pres">
      <dgm:prSet presAssocID="{468D08CD-48AA-4F18-866D-77842734B801}" presName="Name17" presStyleLbl="parChTrans1D3" presStyleIdx="4" presStyleCnt="5"/>
      <dgm:spPr/>
      <dgm:t>
        <a:bodyPr/>
        <a:lstStyle/>
        <a:p>
          <a:endParaRPr lang="en-US"/>
        </a:p>
      </dgm:t>
    </dgm:pt>
    <dgm:pt modelId="{A8302691-C864-47E9-BDA4-6574C077239E}" type="pres">
      <dgm:prSet presAssocID="{C57E2A69-2866-4377-BC28-A2C9C1E51487}" presName="hierRoot3" presStyleCnt="0"/>
      <dgm:spPr/>
    </dgm:pt>
    <dgm:pt modelId="{278BD862-CA52-4B54-AA2C-146D30F7FCFF}" type="pres">
      <dgm:prSet presAssocID="{C57E2A69-2866-4377-BC28-A2C9C1E51487}" presName="composite3" presStyleCnt="0"/>
      <dgm:spPr/>
    </dgm:pt>
    <dgm:pt modelId="{C24984D8-16DC-447F-9333-FA9C826BAD2A}" type="pres">
      <dgm:prSet presAssocID="{C57E2A69-2866-4377-BC28-A2C9C1E51487}" presName="background3" presStyleLbl="node3" presStyleIdx="4" presStyleCnt="5"/>
      <dgm:spPr/>
    </dgm:pt>
    <dgm:pt modelId="{A1E7946A-9DB7-4BF3-92DA-731C61275A45}" type="pres">
      <dgm:prSet presAssocID="{C57E2A69-2866-4377-BC28-A2C9C1E51487}" presName="text3" presStyleLbl="fgAcc3" presStyleIdx="4" presStyleCnt="5" custScaleX="115144" custScaleY="1882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940E8F-BE38-4E67-828F-2B3CC9A3A550}" type="pres">
      <dgm:prSet presAssocID="{C57E2A69-2866-4377-BC28-A2C9C1E51487}" presName="hierChild4" presStyleCnt="0"/>
      <dgm:spPr/>
    </dgm:pt>
  </dgm:ptLst>
  <dgm:cxnLst>
    <dgm:cxn modelId="{0003CC12-0967-49D8-8256-9787894FFE23}" srcId="{903A4C9D-CB68-43A7-9B19-676678B11CEC}" destId="{54D5B1CC-7ECC-4FC8-9400-87015B1C3CFB}" srcOrd="0" destOrd="0" parTransId="{1AB74D8A-8DC5-4856-8C9A-D1212F5EC401}" sibTransId="{28A22F55-BCD4-4281-B631-0D7905F68546}"/>
    <dgm:cxn modelId="{5A988A5D-9DDB-4980-93C7-6EAE17E18A90}" type="presOf" srcId="{468D08CD-48AA-4F18-866D-77842734B801}" destId="{1B64184A-EA97-4527-B8A8-B0E1C7D2B3F6}" srcOrd="0" destOrd="0" presId="urn:microsoft.com/office/officeart/2005/8/layout/hierarchy1"/>
    <dgm:cxn modelId="{3E750739-A3EB-4C6C-A7A8-0670CA78699D}" type="presOf" srcId="{5B1382C5-26E6-4DA1-9245-3F52A8FF5119}" destId="{1CFFD3DD-D223-4403-B0EA-176DB5FACC38}" srcOrd="0" destOrd="0" presId="urn:microsoft.com/office/officeart/2005/8/layout/hierarchy1"/>
    <dgm:cxn modelId="{9EA7F37A-FC4E-4CD0-98EA-CA007D60B772}" srcId="{C476E338-1632-43AC-BFC9-82E55E46419F}" destId="{5B1382C5-26E6-4DA1-9245-3F52A8FF5119}" srcOrd="1" destOrd="0" parTransId="{D94B38CC-1230-463F-87E3-1A08A3F0A76D}" sibTransId="{923FE1ED-1465-4FE7-A79C-3AA8580057DA}"/>
    <dgm:cxn modelId="{E2F33BCA-E38C-4084-9CFF-64A2848CF9EE}" srcId="{5B1382C5-26E6-4DA1-9245-3F52A8FF5119}" destId="{C57E2A69-2866-4377-BC28-A2C9C1E51487}" srcOrd="1" destOrd="0" parTransId="{468D08CD-48AA-4F18-866D-77842734B801}" sibTransId="{9D9E70AC-7639-45F6-9674-FFB1F00CB6FA}"/>
    <dgm:cxn modelId="{E560B126-C46E-4057-AF33-DD8EC4367112}" type="presOf" srcId="{410A5F70-9DBE-4316-9506-9E23BACD4B60}" destId="{FE6381DD-CDF1-4C81-990A-AE83F8C1A709}" srcOrd="0" destOrd="0" presId="urn:microsoft.com/office/officeart/2005/8/layout/hierarchy1"/>
    <dgm:cxn modelId="{0C40565E-C025-431D-AE59-A9CAB51685EC}" type="presOf" srcId="{C476E338-1632-43AC-BFC9-82E55E46419F}" destId="{A9F8F46C-F07B-4CBB-BEB2-1FD633736805}" srcOrd="0" destOrd="0" presId="urn:microsoft.com/office/officeart/2005/8/layout/hierarchy1"/>
    <dgm:cxn modelId="{C6AFDD73-6CF7-4A64-839C-1892457D1EE4}" type="presOf" srcId="{4CEA627A-0B86-47AD-AB49-FDB844D18F56}" destId="{DD83FA14-DBBE-4FE7-AC71-C1AB09AE510D}" srcOrd="0" destOrd="0" presId="urn:microsoft.com/office/officeart/2005/8/layout/hierarchy1"/>
    <dgm:cxn modelId="{B82AA1FF-FCF4-4041-849F-489602C055C8}" srcId="{903A4C9D-CB68-43A7-9B19-676678B11CEC}" destId="{152D01AE-7415-4CF9-ABCE-5D4644D8F3D1}" srcOrd="2" destOrd="0" parTransId="{8946BE72-DAF5-496C-BC45-C1153BB8DDAE}" sibTransId="{8FA03E2A-AE90-4C64-93F1-90C6B5B4B8C7}"/>
    <dgm:cxn modelId="{7567D95B-1080-4419-A19E-1668A3088E2E}" type="presOf" srcId="{54D5B1CC-7ECC-4FC8-9400-87015B1C3CFB}" destId="{9152A2E5-C40D-4FF0-B445-F032F147E334}" srcOrd="0" destOrd="0" presId="urn:microsoft.com/office/officeart/2005/8/layout/hierarchy1"/>
    <dgm:cxn modelId="{2C91C472-4196-4162-9434-59FFCC7BD8EB}" type="presOf" srcId="{D94B38CC-1230-463F-87E3-1A08A3F0A76D}" destId="{D18270B4-C89C-421E-8172-FB912EC55E9B}" srcOrd="0" destOrd="0" presId="urn:microsoft.com/office/officeart/2005/8/layout/hierarchy1"/>
    <dgm:cxn modelId="{997D0296-EA38-4E12-A0F0-6087AA831DB1}" type="presOf" srcId="{9F6BAAAB-63E6-43B9-8056-2B636C22A9D0}" destId="{C5FEF4E2-0F2B-4965-BD8D-0E0F5A6BF83B}" srcOrd="0" destOrd="0" presId="urn:microsoft.com/office/officeart/2005/8/layout/hierarchy1"/>
    <dgm:cxn modelId="{5AECC21E-7AA1-4A7C-8BEA-BA9F3957918B}" srcId="{E5379820-9469-4809-AFEB-ACA2EDE91959}" destId="{C476E338-1632-43AC-BFC9-82E55E46419F}" srcOrd="0" destOrd="0" parTransId="{1FDC4B96-EBF8-417F-A5DB-3E7E52822ADF}" sibTransId="{EDCB9FBD-7707-4A58-92CB-242A55E68F0D}"/>
    <dgm:cxn modelId="{4C41333B-45AE-42D4-A9CF-4A487A6F9285}" srcId="{903A4C9D-CB68-43A7-9B19-676678B11CEC}" destId="{4CEA627A-0B86-47AD-AB49-FDB844D18F56}" srcOrd="1" destOrd="0" parTransId="{B58F2E70-A01C-4C2F-ACD8-CBCCD12CC506}" sibTransId="{01F7B2B3-84EF-4677-A30C-018E5F4A9991}"/>
    <dgm:cxn modelId="{BEDD8DC1-C9CC-4BB0-9AE2-330242E4361E}" srcId="{5B1382C5-26E6-4DA1-9245-3F52A8FF5119}" destId="{9F6BAAAB-63E6-43B9-8056-2B636C22A9D0}" srcOrd="0" destOrd="0" parTransId="{410A5F70-9DBE-4316-9506-9E23BACD4B60}" sibTransId="{08B1980D-9331-46A9-9514-99F5B99DA554}"/>
    <dgm:cxn modelId="{7D071137-92B2-4AAA-95AD-C903CB33D9CB}" srcId="{C476E338-1632-43AC-BFC9-82E55E46419F}" destId="{903A4C9D-CB68-43A7-9B19-676678B11CEC}" srcOrd="0" destOrd="0" parTransId="{8D708BFD-20ED-4382-B29B-4F2B6E856642}" sibTransId="{8EA1D2B4-AD53-4592-A230-370BDF52F951}"/>
    <dgm:cxn modelId="{7EFD0985-7100-4445-9177-E4D2F13AF1D1}" type="presOf" srcId="{E5379820-9469-4809-AFEB-ACA2EDE91959}" destId="{0DE6F26E-F075-4FFD-9FD5-57B37155E12A}" srcOrd="0" destOrd="0" presId="urn:microsoft.com/office/officeart/2005/8/layout/hierarchy1"/>
    <dgm:cxn modelId="{27F27706-8B40-4F46-9FA0-74BFDF0D8DB0}" type="presOf" srcId="{8946BE72-DAF5-496C-BC45-C1153BB8DDAE}" destId="{79AD2A05-3C83-43B5-ABEA-A988F7017ED4}" srcOrd="0" destOrd="0" presId="urn:microsoft.com/office/officeart/2005/8/layout/hierarchy1"/>
    <dgm:cxn modelId="{1BA0729A-9884-4F1B-80A8-F1855E3921DE}" type="presOf" srcId="{C57E2A69-2866-4377-BC28-A2C9C1E51487}" destId="{A1E7946A-9DB7-4BF3-92DA-731C61275A45}" srcOrd="0" destOrd="0" presId="urn:microsoft.com/office/officeart/2005/8/layout/hierarchy1"/>
    <dgm:cxn modelId="{0054DD88-8B47-48A4-96E3-A238560B07A5}" type="presOf" srcId="{903A4C9D-CB68-43A7-9B19-676678B11CEC}" destId="{94361B54-A9E4-4D59-B948-C500D742C9F2}" srcOrd="0" destOrd="0" presId="urn:microsoft.com/office/officeart/2005/8/layout/hierarchy1"/>
    <dgm:cxn modelId="{CC760B04-AC67-405E-B3A4-2B20B4F23C58}" type="presOf" srcId="{1AB74D8A-8DC5-4856-8C9A-D1212F5EC401}" destId="{3324C2ED-E64D-4E43-91FD-07C07BC0151E}" srcOrd="0" destOrd="0" presId="urn:microsoft.com/office/officeart/2005/8/layout/hierarchy1"/>
    <dgm:cxn modelId="{2C5E02CA-7E46-43D1-AB59-81EE711ECAFC}" type="presOf" srcId="{152D01AE-7415-4CF9-ABCE-5D4644D8F3D1}" destId="{B1664CB6-81C2-42B7-B967-F79AC2B8264F}" srcOrd="0" destOrd="0" presId="urn:microsoft.com/office/officeart/2005/8/layout/hierarchy1"/>
    <dgm:cxn modelId="{7C3BD909-4774-40AD-BCCB-5AA6C286778E}" type="presOf" srcId="{8D708BFD-20ED-4382-B29B-4F2B6E856642}" destId="{B5EF3231-0CCF-4202-A0C3-783EBFE39B4C}" srcOrd="0" destOrd="0" presId="urn:microsoft.com/office/officeart/2005/8/layout/hierarchy1"/>
    <dgm:cxn modelId="{3E5F84F6-5900-429E-B57E-CE4B38CCE546}" type="presOf" srcId="{B58F2E70-A01C-4C2F-ACD8-CBCCD12CC506}" destId="{C6E80D91-BB3D-47B8-807A-1ED1CDF37F48}" srcOrd="0" destOrd="0" presId="urn:microsoft.com/office/officeart/2005/8/layout/hierarchy1"/>
    <dgm:cxn modelId="{6F687305-BBCB-46F9-B9AF-CCBDAF7EC4C9}" type="presParOf" srcId="{0DE6F26E-F075-4FFD-9FD5-57B37155E12A}" destId="{0B1CFFCB-4F85-4406-B78B-E4910B304FBB}" srcOrd="0" destOrd="0" presId="urn:microsoft.com/office/officeart/2005/8/layout/hierarchy1"/>
    <dgm:cxn modelId="{593C2DFB-5D68-4D00-96E4-B4B5887188B9}" type="presParOf" srcId="{0B1CFFCB-4F85-4406-B78B-E4910B304FBB}" destId="{E8A23800-075A-42E2-817E-080EA1D74C8A}" srcOrd="0" destOrd="0" presId="urn:microsoft.com/office/officeart/2005/8/layout/hierarchy1"/>
    <dgm:cxn modelId="{1856DF08-DBEF-41F6-BE05-8CEA83EE61B5}" type="presParOf" srcId="{E8A23800-075A-42E2-817E-080EA1D74C8A}" destId="{B3339A2A-E847-484D-B04D-EBB4C0669708}" srcOrd="0" destOrd="0" presId="urn:microsoft.com/office/officeart/2005/8/layout/hierarchy1"/>
    <dgm:cxn modelId="{8AF7B291-1CE9-4077-8C3B-19CB21F37ED7}" type="presParOf" srcId="{E8A23800-075A-42E2-817E-080EA1D74C8A}" destId="{A9F8F46C-F07B-4CBB-BEB2-1FD633736805}" srcOrd="1" destOrd="0" presId="urn:microsoft.com/office/officeart/2005/8/layout/hierarchy1"/>
    <dgm:cxn modelId="{F3F0B230-7A8A-48C5-8017-9AD738E2B05D}" type="presParOf" srcId="{0B1CFFCB-4F85-4406-B78B-E4910B304FBB}" destId="{15CEE171-2429-4ABF-9E9E-B431B83FEA30}" srcOrd="1" destOrd="0" presId="urn:microsoft.com/office/officeart/2005/8/layout/hierarchy1"/>
    <dgm:cxn modelId="{9983A284-E11C-4719-88A6-00B6269AD8C0}" type="presParOf" srcId="{15CEE171-2429-4ABF-9E9E-B431B83FEA30}" destId="{B5EF3231-0CCF-4202-A0C3-783EBFE39B4C}" srcOrd="0" destOrd="0" presId="urn:microsoft.com/office/officeart/2005/8/layout/hierarchy1"/>
    <dgm:cxn modelId="{4FEC4AB0-F77A-48BC-9F52-BE906D36C32B}" type="presParOf" srcId="{15CEE171-2429-4ABF-9E9E-B431B83FEA30}" destId="{ACFEA588-922C-4BD0-B9AA-7068351E349C}" srcOrd="1" destOrd="0" presId="urn:microsoft.com/office/officeart/2005/8/layout/hierarchy1"/>
    <dgm:cxn modelId="{2234C359-9007-4F05-A31B-57FD9112D89F}" type="presParOf" srcId="{ACFEA588-922C-4BD0-B9AA-7068351E349C}" destId="{43541B79-5B3F-41B5-94FC-F29DC73F9F6F}" srcOrd="0" destOrd="0" presId="urn:microsoft.com/office/officeart/2005/8/layout/hierarchy1"/>
    <dgm:cxn modelId="{175E9FDF-ACB1-4A74-AC85-51AE7592C0E9}" type="presParOf" srcId="{43541B79-5B3F-41B5-94FC-F29DC73F9F6F}" destId="{A9E80356-A5E4-4813-BE4B-4FA1D2014D8F}" srcOrd="0" destOrd="0" presId="urn:microsoft.com/office/officeart/2005/8/layout/hierarchy1"/>
    <dgm:cxn modelId="{4B8A906C-2D21-4EB1-A58F-553F6728F1CC}" type="presParOf" srcId="{43541B79-5B3F-41B5-94FC-F29DC73F9F6F}" destId="{94361B54-A9E4-4D59-B948-C500D742C9F2}" srcOrd="1" destOrd="0" presId="urn:microsoft.com/office/officeart/2005/8/layout/hierarchy1"/>
    <dgm:cxn modelId="{32EC6A2C-4A54-42DF-8F9D-B2BD12BBC9AA}" type="presParOf" srcId="{ACFEA588-922C-4BD0-B9AA-7068351E349C}" destId="{B869D4D6-1EDF-4C58-A1BF-C4296C683632}" srcOrd="1" destOrd="0" presId="urn:microsoft.com/office/officeart/2005/8/layout/hierarchy1"/>
    <dgm:cxn modelId="{2A0F9E9F-35B3-4DF0-8693-F152D0441190}" type="presParOf" srcId="{B869D4D6-1EDF-4C58-A1BF-C4296C683632}" destId="{3324C2ED-E64D-4E43-91FD-07C07BC0151E}" srcOrd="0" destOrd="0" presId="urn:microsoft.com/office/officeart/2005/8/layout/hierarchy1"/>
    <dgm:cxn modelId="{A705FEE6-65C4-4B78-8A4B-D7576FC3FB1F}" type="presParOf" srcId="{B869D4D6-1EDF-4C58-A1BF-C4296C683632}" destId="{A48DEF50-4CB8-4A20-8862-00EE12811C26}" srcOrd="1" destOrd="0" presId="urn:microsoft.com/office/officeart/2005/8/layout/hierarchy1"/>
    <dgm:cxn modelId="{B34047A8-1F7B-4B9F-9F22-6DC2DDD05716}" type="presParOf" srcId="{A48DEF50-4CB8-4A20-8862-00EE12811C26}" destId="{0BC30250-6DAA-4B29-9395-E9E03DAEEBE0}" srcOrd="0" destOrd="0" presId="urn:microsoft.com/office/officeart/2005/8/layout/hierarchy1"/>
    <dgm:cxn modelId="{32A83052-3FBC-4897-980A-7ED5EA9E0267}" type="presParOf" srcId="{0BC30250-6DAA-4B29-9395-E9E03DAEEBE0}" destId="{D6DAB816-93AA-4407-B9B0-6F55990075AF}" srcOrd="0" destOrd="0" presId="urn:microsoft.com/office/officeart/2005/8/layout/hierarchy1"/>
    <dgm:cxn modelId="{EAF8417C-561F-497F-A93E-F2B7A05A48B8}" type="presParOf" srcId="{0BC30250-6DAA-4B29-9395-E9E03DAEEBE0}" destId="{9152A2E5-C40D-4FF0-B445-F032F147E334}" srcOrd="1" destOrd="0" presId="urn:microsoft.com/office/officeart/2005/8/layout/hierarchy1"/>
    <dgm:cxn modelId="{CC14AD7E-F09E-430E-9C14-9E18B81A4F8C}" type="presParOf" srcId="{A48DEF50-4CB8-4A20-8862-00EE12811C26}" destId="{0FB9E1D9-D49C-49C2-8B2F-5C4131F84BFA}" srcOrd="1" destOrd="0" presId="urn:microsoft.com/office/officeart/2005/8/layout/hierarchy1"/>
    <dgm:cxn modelId="{F7681080-B0DC-47B6-8D03-9684F3199E26}" type="presParOf" srcId="{B869D4D6-1EDF-4C58-A1BF-C4296C683632}" destId="{C6E80D91-BB3D-47B8-807A-1ED1CDF37F48}" srcOrd="2" destOrd="0" presId="urn:microsoft.com/office/officeart/2005/8/layout/hierarchy1"/>
    <dgm:cxn modelId="{141CC241-FCA0-4B43-96B8-C513B3A3BB3B}" type="presParOf" srcId="{B869D4D6-1EDF-4C58-A1BF-C4296C683632}" destId="{97346529-F1D3-4E79-BD4E-C2CED1195C2D}" srcOrd="3" destOrd="0" presId="urn:microsoft.com/office/officeart/2005/8/layout/hierarchy1"/>
    <dgm:cxn modelId="{465B7E42-B138-4E17-9FC4-D92E1C263616}" type="presParOf" srcId="{97346529-F1D3-4E79-BD4E-C2CED1195C2D}" destId="{B8EA4805-7D3F-4F8F-ADE6-ADF67990B02F}" srcOrd="0" destOrd="0" presId="urn:microsoft.com/office/officeart/2005/8/layout/hierarchy1"/>
    <dgm:cxn modelId="{49D1074C-28A8-4563-ADA4-E71E70F6D5A8}" type="presParOf" srcId="{B8EA4805-7D3F-4F8F-ADE6-ADF67990B02F}" destId="{8750F139-51A1-4FF7-B4D6-3CD3E6E82DEC}" srcOrd="0" destOrd="0" presId="urn:microsoft.com/office/officeart/2005/8/layout/hierarchy1"/>
    <dgm:cxn modelId="{AC823C21-73D1-46A1-9F60-9263783D3F80}" type="presParOf" srcId="{B8EA4805-7D3F-4F8F-ADE6-ADF67990B02F}" destId="{DD83FA14-DBBE-4FE7-AC71-C1AB09AE510D}" srcOrd="1" destOrd="0" presId="urn:microsoft.com/office/officeart/2005/8/layout/hierarchy1"/>
    <dgm:cxn modelId="{FD09A707-DB59-4635-B5B4-28038FDF6308}" type="presParOf" srcId="{97346529-F1D3-4E79-BD4E-C2CED1195C2D}" destId="{D3633BFD-6201-41D4-9451-34FB5F7B90C6}" srcOrd="1" destOrd="0" presId="urn:microsoft.com/office/officeart/2005/8/layout/hierarchy1"/>
    <dgm:cxn modelId="{BFABF80E-7EE8-46E5-812E-9CACF29E49FA}" type="presParOf" srcId="{B869D4D6-1EDF-4C58-A1BF-C4296C683632}" destId="{79AD2A05-3C83-43B5-ABEA-A988F7017ED4}" srcOrd="4" destOrd="0" presId="urn:microsoft.com/office/officeart/2005/8/layout/hierarchy1"/>
    <dgm:cxn modelId="{E932FA1A-557B-44F9-A2E2-6416AA79F363}" type="presParOf" srcId="{B869D4D6-1EDF-4C58-A1BF-C4296C683632}" destId="{90BD4913-A80F-4503-A315-611FF54B9A00}" srcOrd="5" destOrd="0" presId="urn:microsoft.com/office/officeart/2005/8/layout/hierarchy1"/>
    <dgm:cxn modelId="{8CC92762-4F86-4E67-B66B-521FF897D5ED}" type="presParOf" srcId="{90BD4913-A80F-4503-A315-611FF54B9A00}" destId="{EE00644F-D0E5-499A-84A4-1C28DD9FB85A}" srcOrd="0" destOrd="0" presId="urn:microsoft.com/office/officeart/2005/8/layout/hierarchy1"/>
    <dgm:cxn modelId="{659EE6A9-68DA-489E-A4E5-34827EE1A5CB}" type="presParOf" srcId="{EE00644F-D0E5-499A-84A4-1C28DD9FB85A}" destId="{7EF65F0E-1CD9-4D6E-91BA-DB9ECFA92B19}" srcOrd="0" destOrd="0" presId="urn:microsoft.com/office/officeart/2005/8/layout/hierarchy1"/>
    <dgm:cxn modelId="{B6896D64-5BB5-420B-885A-ECD730BB5777}" type="presParOf" srcId="{EE00644F-D0E5-499A-84A4-1C28DD9FB85A}" destId="{B1664CB6-81C2-42B7-B967-F79AC2B8264F}" srcOrd="1" destOrd="0" presId="urn:microsoft.com/office/officeart/2005/8/layout/hierarchy1"/>
    <dgm:cxn modelId="{DBF337FA-B318-4A8F-9F51-3041E3E034CE}" type="presParOf" srcId="{90BD4913-A80F-4503-A315-611FF54B9A00}" destId="{2515564E-A083-4BDE-B366-98F929576479}" srcOrd="1" destOrd="0" presId="urn:microsoft.com/office/officeart/2005/8/layout/hierarchy1"/>
    <dgm:cxn modelId="{5444ADA5-78ED-4DDC-813C-80B9877D3B23}" type="presParOf" srcId="{15CEE171-2429-4ABF-9E9E-B431B83FEA30}" destId="{D18270B4-C89C-421E-8172-FB912EC55E9B}" srcOrd="2" destOrd="0" presId="urn:microsoft.com/office/officeart/2005/8/layout/hierarchy1"/>
    <dgm:cxn modelId="{8E2E1D5D-8536-40D3-A29E-03A5C09E8F82}" type="presParOf" srcId="{15CEE171-2429-4ABF-9E9E-B431B83FEA30}" destId="{0DBD4B2A-C1E0-49A2-A496-F99E8EBF60CE}" srcOrd="3" destOrd="0" presId="urn:microsoft.com/office/officeart/2005/8/layout/hierarchy1"/>
    <dgm:cxn modelId="{7AD665A3-ED21-4DE9-A31F-13E40B74C114}" type="presParOf" srcId="{0DBD4B2A-C1E0-49A2-A496-F99E8EBF60CE}" destId="{195A96E8-E805-4E29-8398-CFF1B2F57F01}" srcOrd="0" destOrd="0" presId="urn:microsoft.com/office/officeart/2005/8/layout/hierarchy1"/>
    <dgm:cxn modelId="{F75F9E26-50F8-4F83-9433-D47BEA2B65BD}" type="presParOf" srcId="{195A96E8-E805-4E29-8398-CFF1B2F57F01}" destId="{3C97EDD2-2FC1-4E93-8171-59EB860B4B61}" srcOrd="0" destOrd="0" presId="urn:microsoft.com/office/officeart/2005/8/layout/hierarchy1"/>
    <dgm:cxn modelId="{B7D5430B-D6C3-4BF0-978C-231394742952}" type="presParOf" srcId="{195A96E8-E805-4E29-8398-CFF1B2F57F01}" destId="{1CFFD3DD-D223-4403-B0EA-176DB5FACC38}" srcOrd="1" destOrd="0" presId="urn:microsoft.com/office/officeart/2005/8/layout/hierarchy1"/>
    <dgm:cxn modelId="{A33FBB00-55FE-45B6-9A70-50E708C4C863}" type="presParOf" srcId="{0DBD4B2A-C1E0-49A2-A496-F99E8EBF60CE}" destId="{FEFEEE98-4655-4A5B-825E-109EC12D1F1F}" srcOrd="1" destOrd="0" presId="urn:microsoft.com/office/officeart/2005/8/layout/hierarchy1"/>
    <dgm:cxn modelId="{468C5F2D-5ED0-4FD3-8948-634E05E97DD8}" type="presParOf" srcId="{FEFEEE98-4655-4A5B-825E-109EC12D1F1F}" destId="{FE6381DD-CDF1-4C81-990A-AE83F8C1A709}" srcOrd="0" destOrd="0" presId="urn:microsoft.com/office/officeart/2005/8/layout/hierarchy1"/>
    <dgm:cxn modelId="{E9DCDFB1-B662-49D1-ABCA-FAF2A9E1B0D5}" type="presParOf" srcId="{FEFEEE98-4655-4A5B-825E-109EC12D1F1F}" destId="{73FE2AA0-E417-4405-985F-1BC1D15C8E89}" srcOrd="1" destOrd="0" presId="urn:microsoft.com/office/officeart/2005/8/layout/hierarchy1"/>
    <dgm:cxn modelId="{EAD942D4-8E25-48F0-957E-1B2CA45DD7BB}" type="presParOf" srcId="{73FE2AA0-E417-4405-985F-1BC1D15C8E89}" destId="{DA88DFE2-15F5-4D80-A1C3-DFC1778E3457}" srcOrd="0" destOrd="0" presId="urn:microsoft.com/office/officeart/2005/8/layout/hierarchy1"/>
    <dgm:cxn modelId="{FA83755F-F6BE-41FF-81EF-45A91A10273D}" type="presParOf" srcId="{DA88DFE2-15F5-4D80-A1C3-DFC1778E3457}" destId="{840CB369-8115-4C0E-A047-60079B3DD717}" srcOrd="0" destOrd="0" presId="urn:microsoft.com/office/officeart/2005/8/layout/hierarchy1"/>
    <dgm:cxn modelId="{3EB3D4AA-C351-4FA7-825A-B46BDC5580B0}" type="presParOf" srcId="{DA88DFE2-15F5-4D80-A1C3-DFC1778E3457}" destId="{C5FEF4E2-0F2B-4965-BD8D-0E0F5A6BF83B}" srcOrd="1" destOrd="0" presId="urn:microsoft.com/office/officeart/2005/8/layout/hierarchy1"/>
    <dgm:cxn modelId="{24752C9D-95BC-4EE0-AA2A-12D058662333}" type="presParOf" srcId="{73FE2AA0-E417-4405-985F-1BC1D15C8E89}" destId="{510602CB-D7FF-40AC-8B90-D00D0FE7A2AD}" srcOrd="1" destOrd="0" presId="urn:microsoft.com/office/officeart/2005/8/layout/hierarchy1"/>
    <dgm:cxn modelId="{1F1A51C4-3DB6-4C62-83F3-3A25A1EC60AB}" type="presParOf" srcId="{FEFEEE98-4655-4A5B-825E-109EC12D1F1F}" destId="{1B64184A-EA97-4527-B8A8-B0E1C7D2B3F6}" srcOrd="2" destOrd="0" presId="urn:microsoft.com/office/officeart/2005/8/layout/hierarchy1"/>
    <dgm:cxn modelId="{A2D246F5-07E9-4ED0-82B6-DB753203E215}" type="presParOf" srcId="{FEFEEE98-4655-4A5B-825E-109EC12D1F1F}" destId="{A8302691-C864-47E9-BDA4-6574C077239E}" srcOrd="3" destOrd="0" presId="urn:microsoft.com/office/officeart/2005/8/layout/hierarchy1"/>
    <dgm:cxn modelId="{C7BA3E98-4648-482B-86FC-42C2058E24A7}" type="presParOf" srcId="{A8302691-C864-47E9-BDA4-6574C077239E}" destId="{278BD862-CA52-4B54-AA2C-146D30F7FCFF}" srcOrd="0" destOrd="0" presId="urn:microsoft.com/office/officeart/2005/8/layout/hierarchy1"/>
    <dgm:cxn modelId="{F36B7A53-0E5C-4E04-A0DE-B5557710201B}" type="presParOf" srcId="{278BD862-CA52-4B54-AA2C-146D30F7FCFF}" destId="{C24984D8-16DC-447F-9333-FA9C826BAD2A}" srcOrd="0" destOrd="0" presId="urn:microsoft.com/office/officeart/2005/8/layout/hierarchy1"/>
    <dgm:cxn modelId="{EB4E8581-180B-4486-ADC1-EC11E71FD3ED}" type="presParOf" srcId="{278BD862-CA52-4B54-AA2C-146D30F7FCFF}" destId="{A1E7946A-9DB7-4BF3-92DA-731C61275A45}" srcOrd="1" destOrd="0" presId="urn:microsoft.com/office/officeart/2005/8/layout/hierarchy1"/>
    <dgm:cxn modelId="{5E19935B-21F9-4496-8816-FC218C4F212C}" type="presParOf" srcId="{A8302691-C864-47E9-BDA4-6574C077239E}" destId="{D7940E8F-BE38-4E67-828F-2B3CC9A3A550}" srcOrd="1" destOrd="0" presId="urn:microsoft.com/office/officeart/2005/8/layout/hierarchy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1B86D5-0516-445A-B18E-43A44919A8E2}" type="doc">
      <dgm:prSet loTypeId="urn:microsoft.com/office/officeart/2005/8/layout/cycle8" loCatId="cycle" qsTypeId="urn:microsoft.com/office/officeart/2005/8/quickstyle/simple5" qsCatId="simple" csTypeId="urn:microsoft.com/office/officeart/2005/8/colors/accent2_1" csCatId="accent2" phldr="1"/>
      <dgm:spPr/>
    </dgm:pt>
    <dgm:pt modelId="{96AA0EC3-D69C-413D-96CA-12C4E690C81E}">
      <dgm:prSet phldrT="[Text]" custT="1"/>
      <dgm:spPr/>
      <dgm:t>
        <a:bodyPr/>
        <a:lstStyle/>
        <a:p>
          <a:r>
            <a:rPr lang="en-US" sz="4000" b="1" i="1" dirty="0" smtClean="0">
              <a:solidFill>
                <a:schemeClr val="accent2"/>
              </a:solidFill>
              <a:latin typeface="LoveMeForever" pitchFamily="2" charset="0"/>
              <a:ea typeface="LoveMeForever" pitchFamily="2" charset="0"/>
            </a:rPr>
            <a:t>Fear </a:t>
          </a:r>
          <a:r>
            <a:rPr lang="en-US" sz="4000" b="1" dirty="0" smtClean="0">
              <a:solidFill>
                <a:schemeClr val="accent2"/>
              </a:solidFill>
              <a:latin typeface="LoveMeForever" pitchFamily="2" charset="0"/>
              <a:ea typeface="LoveMeForever" pitchFamily="2" charset="0"/>
            </a:rPr>
            <a:t>(thread) </a:t>
          </a:r>
          <a:r>
            <a:rPr lang="en-US" sz="4000" b="1" i="1" dirty="0" smtClean="0">
              <a:solidFill>
                <a:schemeClr val="accent2"/>
              </a:solidFill>
              <a:latin typeface="LoveMeForever" pitchFamily="2" charset="0"/>
              <a:ea typeface="LoveMeForever" pitchFamily="2" charset="0"/>
            </a:rPr>
            <a:t>appeals</a:t>
          </a:r>
          <a:r>
            <a:rPr lang="en-US" sz="4000" b="1" dirty="0" smtClean="0">
              <a:solidFill>
                <a:schemeClr val="accent2"/>
              </a:solidFill>
              <a:latin typeface="LoveMeForever" pitchFamily="2" charset="0"/>
              <a:ea typeface="LoveMeForever" pitchFamily="2" charset="0"/>
            </a:rPr>
            <a:t>, </a:t>
          </a:r>
          <a:endParaRPr lang="en-US" sz="4000" b="1" dirty="0">
            <a:solidFill>
              <a:schemeClr val="accent2"/>
            </a:solidFill>
            <a:latin typeface="LoveMeForever" pitchFamily="2" charset="0"/>
            <a:ea typeface="LoveMeForever" pitchFamily="2" charset="0"/>
          </a:endParaRPr>
        </a:p>
      </dgm:t>
    </dgm:pt>
    <dgm:pt modelId="{9C907379-B1B0-4A19-A17C-9DD9389E0B37}" type="parTrans" cxnId="{E7003619-9CC5-4B58-A028-090FE28AA85F}">
      <dgm:prSet/>
      <dgm:spPr/>
      <dgm:t>
        <a:bodyPr/>
        <a:lstStyle/>
        <a:p>
          <a:endParaRPr lang="en-US"/>
        </a:p>
      </dgm:t>
    </dgm:pt>
    <dgm:pt modelId="{DE1BB3B9-F9C3-4A1B-8F82-8412AE58711B}" type="sibTrans" cxnId="{E7003619-9CC5-4B58-A028-090FE28AA85F}">
      <dgm:prSet/>
      <dgm:spPr/>
      <dgm:t>
        <a:bodyPr/>
        <a:lstStyle/>
        <a:p>
          <a:endParaRPr lang="en-US"/>
        </a:p>
      </dgm:t>
    </dgm:pt>
    <dgm:pt modelId="{67B537D1-ABED-4C82-AB45-80D469B4C0BA}">
      <dgm:prSet phldrT="[Text]" custT="1"/>
      <dgm:spPr/>
      <dgm:t>
        <a:bodyPr/>
        <a:lstStyle/>
        <a:p>
          <a:r>
            <a:rPr lang="en-US" sz="4000" b="1" i="1" dirty="0" smtClean="0">
              <a:solidFill>
                <a:schemeClr val="accent2"/>
              </a:solidFill>
              <a:latin typeface="LoveMeForever" pitchFamily="2" charset="0"/>
              <a:ea typeface="LoveMeForever" pitchFamily="2" charset="0"/>
            </a:rPr>
            <a:t>Emotional appeals</a:t>
          </a:r>
          <a:r>
            <a:rPr lang="en-US" sz="4000" b="1" dirty="0" smtClean="0">
              <a:solidFill>
                <a:schemeClr val="accent2"/>
              </a:solidFill>
              <a:latin typeface="LoveMeForever" pitchFamily="2" charset="0"/>
              <a:ea typeface="LoveMeForever" pitchFamily="2" charset="0"/>
            </a:rPr>
            <a:t> </a:t>
          </a:r>
          <a:endParaRPr lang="en-US" sz="4000" b="1" dirty="0">
            <a:solidFill>
              <a:schemeClr val="accent2"/>
            </a:solidFill>
            <a:latin typeface="LoveMeForever" pitchFamily="2" charset="0"/>
            <a:ea typeface="LoveMeForever" pitchFamily="2" charset="0"/>
          </a:endParaRPr>
        </a:p>
      </dgm:t>
    </dgm:pt>
    <dgm:pt modelId="{03A9C0F1-89F1-45A5-A99B-97B32D648F1F}" type="parTrans" cxnId="{89C39FA3-C109-402E-B81D-4598B1853003}">
      <dgm:prSet/>
      <dgm:spPr/>
      <dgm:t>
        <a:bodyPr/>
        <a:lstStyle/>
        <a:p>
          <a:endParaRPr lang="en-US"/>
        </a:p>
      </dgm:t>
    </dgm:pt>
    <dgm:pt modelId="{52DB56F8-7AFD-4D79-98BA-A3686F88AC7A}" type="sibTrans" cxnId="{89C39FA3-C109-402E-B81D-4598B1853003}">
      <dgm:prSet/>
      <dgm:spPr/>
      <dgm:t>
        <a:bodyPr/>
        <a:lstStyle/>
        <a:p>
          <a:endParaRPr lang="en-US"/>
        </a:p>
      </dgm:t>
    </dgm:pt>
    <dgm:pt modelId="{2AA878CB-3ABF-426F-9CD3-F085668E649A}">
      <dgm:prSet phldrT="[Text]" custT="1"/>
      <dgm:spPr/>
      <dgm:t>
        <a:bodyPr/>
        <a:lstStyle/>
        <a:p>
          <a:r>
            <a:rPr lang="en-US" sz="4000" b="1" i="1" dirty="0" smtClean="0">
              <a:solidFill>
                <a:schemeClr val="accent2"/>
              </a:solidFill>
              <a:latin typeface="LoveMeForever" pitchFamily="2" charset="0"/>
              <a:ea typeface="LoveMeForever" pitchFamily="2" charset="0"/>
            </a:rPr>
            <a:t>Rational appeals </a:t>
          </a:r>
          <a:endParaRPr lang="en-US" sz="4000" b="1" dirty="0">
            <a:solidFill>
              <a:schemeClr val="accent2"/>
            </a:solidFill>
            <a:latin typeface="LoveMeForever" pitchFamily="2" charset="0"/>
            <a:ea typeface="LoveMeForever" pitchFamily="2" charset="0"/>
          </a:endParaRPr>
        </a:p>
      </dgm:t>
    </dgm:pt>
    <dgm:pt modelId="{F041BD74-A10A-4D6F-82FE-8C5E0BCB2C08}" type="parTrans" cxnId="{14E7C04F-8F87-409B-A41B-91B863A32AF1}">
      <dgm:prSet/>
      <dgm:spPr/>
      <dgm:t>
        <a:bodyPr/>
        <a:lstStyle/>
        <a:p>
          <a:endParaRPr lang="en-US"/>
        </a:p>
      </dgm:t>
    </dgm:pt>
    <dgm:pt modelId="{8041ED52-F1A9-43C9-BB3A-B3C81F4647F2}" type="sibTrans" cxnId="{14E7C04F-8F87-409B-A41B-91B863A32AF1}">
      <dgm:prSet/>
      <dgm:spPr/>
      <dgm:t>
        <a:bodyPr/>
        <a:lstStyle/>
        <a:p>
          <a:endParaRPr lang="en-US"/>
        </a:p>
      </dgm:t>
    </dgm:pt>
    <dgm:pt modelId="{64CA4D97-B5A6-4635-B074-DE4E105F5805}">
      <dgm:prSet phldrT="[Text]" custT="1"/>
      <dgm:spPr/>
      <dgm:t>
        <a:bodyPr/>
        <a:lstStyle/>
        <a:p>
          <a:r>
            <a:rPr lang="en-US" sz="4000" b="1" i="1" dirty="0" smtClean="0">
              <a:solidFill>
                <a:schemeClr val="accent2"/>
              </a:solidFill>
              <a:latin typeface="LoveMeForever" pitchFamily="2" charset="0"/>
              <a:ea typeface="LoveMeForever" pitchFamily="2" charset="0"/>
            </a:rPr>
            <a:t>Humor appeals</a:t>
          </a:r>
          <a:r>
            <a:rPr lang="en-US" sz="4000" b="1" dirty="0" smtClean="0">
              <a:solidFill>
                <a:schemeClr val="accent2"/>
              </a:solidFill>
              <a:latin typeface="LoveMeForever" pitchFamily="2" charset="0"/>
              <a:ea typeface="LoveMeForever" pitchFamily="2" charset="0"/>
            </a:rPr>
            <a:t> </a:t>
          </a:r>
          <a:endParaRPr lang="en-US" sz="4000" b="1" dirty="0">
            <a:solidFill>
              <a:schemeClr val="accent2"/>
            </a:solidFill>
            <a:latin typeface="LoveMeForever" pitchFamily="2" charset="0"/>
            <a:ea typeface="LoveMeForever" pitchFamily="2" charset="0"/>
          </a:endParaRPr>
        </a:p>
      </dgm:t>
    </dgm:pt>
    <dgm:pt modelId="{3C548A41-4DAB-467A-8787-927F12E41BFC}" type="parTrans" cxnId="{D8DD4CEE-260E-4FD9-8960-6A6089EE9644}">
      <dgm:prSet/>
      <dgm:spPr/>
      <dgm:t>
        <a:bodyPr/>
        <a:lstStyle/>
        <a:p>
          <a:endParaRPr lang="en-US"/>
        </a:p>
      </dgm:t>
    </dgm:pt>
    <dgm:pt modelId="{944DCA0C-C107-4D02-8988-C1B5E5DF363D}" type="sibTrans" cxnId="{D8DD4CEE-260E-4FD9-8960-6A6089EE9644}">
      <dgm:prSet/>
      <dgm:spPr/>
      <dgm:t>
        <a:bodyPr/>
        <a:lstStyle/>
        <a:p>
          <a:endParaRPr lang="en-US"/>
        </a:p>
      </dgm:t>
    </dgm:pt>
    <dgm:pt modelId="{F2AD3DBC-5B87-469C-852C-E0FCE7FDE756}" type="pres">
      <dgm:prSet presAssocID="{991B86D5-0516-445A-B18E-43A44919A8E2}" presName="compositeShape" presStyleCnt="0">
        <dgm:presLayoutVars>
          <dgm:chMax val="7"/>
          <dgm:dir/>
          <dgm:resizeHandles val="exact"/>
        </dgm:presLayoutVars>
      </dgm:prSet>
      <dgm:spPr/>
    </dgm:pt>
    <dgm:pt modelId="{E69E84A1-4995-48E2-BE8F-1BD027E4D7D2}" type="pres">
      <dgm:prSet presAssocID="{991B86D5-0516-445A-B18E-43A44919A8E2}" presName="wedge1" presStyleLbl="node1" presStyleIdx="0" presStyleCnt="4"/>
      <dgm:spPr/>
      <dgm:t>
        <a:bodyPr/>
        <a:lstStyle/>
        <a:p>
          <a:endParaRPr lang="en-US"/>
        </a:p>
      </dgm:t>
    </dgm:pt>
    <dgm:pt modelId="{D2A91C4F-3822-4ABE-9C77-D3CFD3FB1C04}" type="pres">
      <dgm:prSet presAssocID="{991B86D5-0516-445A-B18E-43A44919A8E2}" presName="dummy1a" presStyleCnt="0"/>
      <dgm:spPr/>
    </dgm:pt>
    <dgm:pt modelId="{EA711507-904D-45BB-930D-01F2652B0A6B}" type="pres">
      <dgm:prSet presAssocID="{991B86D5-0516-445A-B18E-43A44919A8E2}" presName="dummy1b" presStyleCnt="0"/>
      <dgm:spPr/>
    </dgm:pt>
    <dgm:pt modelId="{EC600D8F-69A3-4C0F-ADE2-CA41BE1ABCF4}" type="pres">
      <dgm:prSet presAssocID="{991B86D5-0516-445A-B18E-43A44919A8E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9F3DF-923F-42F6-A335-EB0DFB4E52FC}" type="pres">
      <dgm:prSet presAssocID="{991B86D5-0516-445A-B18E-43A44919A8E2}" presName="wedge2" presStyleLbl="node1" presStyleIdx="1" presStyleCnt="4"/>
      <dgm:spPr/>
      <dgm:t>
        <a:bodyPr/>
        <a:lstStyle/>
        <a:p>
          <a:endParaRPr lang="en-US"/>
        </a:p>
      </dgm:t>
    </dgm:pt>
    <dgm:pt modelId="{9DDCA5B4-E378-417B-9105-AE53281C123F}" type="pres">
      <dgm:prSet presAssocID="{991B86D5-0516-445A-B18E-43A44919A8E2}" presName="dummy2a" presStyleCnt="0"/>
      <dgm:spPr/>
    </dgm:pt>
    <dgm:pt modelId="{70B9622F-9D4F-43E6-84E6-A37F0B672889}" type="pres">
      <dgm:prSet presAssocID="{991B86D5-0516-445A-B18E-43A44919A8E2}" presName="dummy2b" presStyleCnt="0"/>
      <dgm:spPr/>
    </dgm:pt>
    <dgm:pt modelId="{D55368DB-DCD1-44AC-AD12-FF56050B22F1}" type="pres">
      <dgm:prSet presAssocID="{991B86D5-0516-445A-B18E-43A44919A8E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C0E0B-BFB5-40B3-9B0A-39A3AFF1D6DD}" type="pres">
      <dgm:prSet presAssocID="{991B86D5-0516-445A-B18E-43A44919A8E2}" presName="wedge3" presStyleLbl="node1" presStyleIdx="2" presStyleCnt="4"/>
      <dgm:spPr/>
      <dgm:t>
        <a:bodyPr/>
        <a:lstStyle/>
        <a:p>
          <a:endParaRPr lang="en-US"/>
        </a:p>
      </dgm:t>
    </dgm:pt>
    <dgm:pt modelId="{90ADCC0D-E691-4511-9856-A6BAC8429443}" type="pres">
      <dgm:prSet presAssocID="{991B86D5-0516-445A-B18E-43A44919A8E2}" presName="dummy3a" presStyleCnt="0"/>
      <dgm:spPr/>
    </dgm:pt>
    <dgm:pt modelId="{143371E6-6B0D-4125-BCD1-9D30F04325A2}" type="pres">
      <dgm:prSet presAssocID="{991B86D5-0516-445A-B18E-43A44919A8E2}" presName="dummy3b" presStyleCnt="0"/>
      <dgm:spPr/>
    </dgm:pt>
    <dgm:pt modelId="{427BE226-8892-4D02-91DA-9AF2972A2900}" type="pres">
      <dgm:prSet presAssocID="{991B86D5-0516-445A-B18E-43A44919A8E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E18F2-E80A-41A0-BF54-1C77B31C6C9B}" type="pres">
      <dgm:prSet presAssocID="{991B86D5-0516-445A-B18E-43A44919A8E2}" presName="wedge4" presStyleLbl="node1" presStyleIdx="3" presStyleCnt="4"/>
      <dgm:spPr/>
      <dgm:t>
        <a:bodyPr/>
        <a:lstStyle/>
        <a:p>
          <a:endParaRPr lang="en-US"/>
        </a:p>
      </dgm:t>
    </dgm:pt>
    <dgm:pt modelId="{D03505CC-CF16-4BEA-9AAC-EE996F269DD8}" type="pres">
      <dgm:prSet presAssocID="{991B86D5-0516-445A-B18E-43A44919A8E2}" presName="dummy4a" presStyleCnt="0"/>
      <dgm:spPr/>
    </dgm:pt>
    <dgm:pt modelId="{763B9EE8-4E0F-47A7-AD08-6C91FACDA075}" type="pres">
      <dgm:prSet presAssocID="{991B86D5-0516-445A-B18E-43A44919A8E2}" presName="dummy4b" presStyleCnt="0"/>
      <dgm:spPr/>
    </dgm:pt>
    <dgm:pt modelId="{814B3476-FBFA-4A05-AF22-F54FD6A60824}" type="pres">
      <dgm:prSet presAssocID="{991B86D5-0516-445A-B18E-43A44919A8E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8F56C-456C-4E0F-9C0F-2040BD144600}" type="pres">
      <dgm:prSet presAssocID="{DE1BB3B9-F9C3-4A1B-8F82-8412AE58711B}" presName="arrowWedge1" presStyleLbl="fgSibTrans2D1" presStyleIdx="0" presStyleCnt="4"/>
      <dgm:spPr/>
    </dgm:pt>
    <dgm:pt modelId="{A65FA18C-57AC-455F-BD10-D1CCB9FE5EEF}" type="pres">
      <dgm:prSet presAssocID="{52DB56F8-7AFD-4D79-98BA-A3686F88AC7A}" presName="arrowWedge2" presStyleLbl="fgSibTrans2D1" presStyleIdx="1" presStyleCnt="4"/>
      <dgm:spPr/>
    </dgm:pt>
    <dgm:pt modelId="{E43DC733-53CE-447A-9A56-9A8ACAADC1AF}" type="pres">
      <dgm:prSet presAssocID="{8041ED52-F1A9-43C9-BB3A-B3C81F4647F2}" presName="arrowWedge3" presStyleLbl="fgSibTrans2D1" presStyleIdx="2" presStyleCnt="4"/>
      <dgm:spPr/>
    </dgm:pt>
    <dgm:pt modelId="{83FD4471-211B-4D9C-9FA0-01BA923DC30F}" type="pres">
      <dgm:prSet presAssocID="{944DCA0C-C107-4D02-8988-C1B5E5DF363D}" presName="arrowWedge4" presStyleLbl="fgSibTrans2D1" presStyleIdx="3" presStyleCnt="4"/>
      <dgm:spPr/>
    </dgm:pt>
  </dgm:ptLst>
  <dgm:cxnLst>
    <dgm:cxn modelId="{A70B5B9E-8418-427D-9BFA-3D73ECE6CF59}" type="presOf" srcId="{96AA0EC3-D69C-413D-96CA-12C4E690C81E}" destId="{EC600D8F-69A3-4C0F-ADE2-CA41BE1ABCF4}" srcOrd="1" destOrd="0" presId="urn:microsoft.com/office/officeart/2005/8/layout/cycle8"/>
    <dgm:cxn modelId="{8B484443-44F1-4046-8713-0B39ED01F0BA}" type="presOf" srcId="{2AA878CB-3ABF-426F-9CD3-F085668E649A}" destId="{427BE226-8892-4D02-91DA-9AF2972A2900}" srcOrd="1" destOrd="0" presId="urn:microsoft.com/office/officeart/2005/8/layout/cycle8"/>
    <dgm:cxn modelId="{EF984499-8A48-4FC2-A1AC-0C0D872BA0C4}" type="presOf" srcId="{64CA4D97-B5A6-4635-B074-DE4E105F5805}" destId="{750E18F2-E80A-41A0-BF54-1C77B31C6C9B}" srcOrd="0" destOrd="0" presId="urn:microsoft.com/office/officeart/2005/8/layout/cycle8"/>
    <dgm:cxn modelId="{76F5822B-BAD5-4D39-B66D-C9F16DF8EB37}" type="presOf" srcId="{96AA0EC3-D69C-413D-96CA-12C4E690C81E}" destId="{E69E84A1-4995-48E2-BE8F-1BD027E4D7D2}" srcOrd="0" destOrd="0" presId="urn:microsoft.com/office/officeart/2005/8/layout/cycle8"/>
    <dgm:cxn modelId="{23AA0834-4390-468C-A25D-8F3A5F7DED29}" type="presOf" srcId="{64CA4D97-B5A6-4635-B074-DE4E105F5805}" destId="{814B3476-FBFA-4A05-AF22-F54FD6A60824}" srcOrd="1" destOrd="0" presId="urn:microsoft.com/office/officeart/2005/8/layout/cycle8"/>
    <dgm:cxn modelId="{98CB467D-868E-4608-91A2-D365BF43EDE3}" type="presOf" srcId="{67B537D1-ABED-4C82-AB45-80D469B4C0BA}" destId="{D55368DB-DCD1-44AC-AD12-FF56050B22F1}" srcOrd="1" destOrd="0" presId="urn:microsoft.com/office/officeart/2005/8/layout/cycle8"/>
    <dgm:cxn modelId="{D8DD4CEE-260E-4FD9-8960-6A6089EE9644}" srcId="{991B86D5-0516-445A-B18E-43A44919A8E2}" destId="{64CA4D97-B5A6-4635-B074-DE4E105F5805}" srcOrd="3" destOrd="0" parTransId="{3C548A41-4DAB-467A-8787-927F12E41BFC}" sibTransId="{944DCA0C-C107-4D02-8988-C1B5E5DF363D}"/>
    <dgm:cxn modelId="{F252367F-0A91-40E4-9CF5-11FE365AB2BB}" type="presOf" srcId="{67B537D1-ABED-4C82-AB45-80D469B4C0BA}" destId="{DA59F3DF-923F-42F6-A335-EB0DFB4E52FC}" srcOrd="0" destOrd="0" presId="urn:microsoft.com/office/officeart/2005/8/layout/cycle8"/>
    <dgm:cxn modelId="{1088ADBD-858B-4E1C-8A9D-55AF42E721A6}" type="presOf" srcId="{2AA878CB-3ABF-426F-9CD3-F085668E649A}" destId="{B83C0E0B-BFB5-40B3-9B0A-39A3AFF1D6DD}" srcOrd="0" destOrd="0" presId="urn:microsoft.com/office/officeart/2005/8/layout/cycle8"/>
    <dgm:cxn modelId="{89C39FA3-C109-402E-B81D-4598B1853003}" srcId="{991B86D5-0516-445A-B18E-43A44919A8E2}" destId="{67B537D1-ABED-4C82-AB45-80D469B4C0BA}" srcOrd="1" destOrd="0" parTransId="{03A9C0F1-89F1-45A5-A99B-97B32D648F1F}" sibTransId="{52DB56F8-7AFD-4D79-98BA-A3686F88AC7A}"/>
    <dgm:cxn modelId="{D2DD548D-72CF-494A-B023-2FDDEC345E96}" type="presOf" srcId="{991B86D5-0516-445A-B18E-43A44919A8E2}" destId="{F2AD3DBC-5B87-469C-852C-E0FCE7FDE756}" srcOrd="0" destOrd="0" presId="urn:microsoft.com/office/officeart/2005/8/layout/cycle8"/>
    <dgm:cxn modelId="{E7003619-9CC5-4B58-A028-090FE28AA85F}" srcId="{991B86D5-0516-445A-B18E-43A44919A8E2}" destId="{96AA0EC3-D69C-413D-96CA-12C4E690C81E}" srcOrd="0" destOrd="0" parTransId="{9C907379-B1B0-4A19-A17C-9DD9389E0B37}" sibTransId="{DE1BB3B9-F9C3-4A1B-8F82-8412AE58711B}"/>
    <dgm:cxn modelId="{14E7C04F-8F87-409B-A41B-91B863A32AF1}" srcId="{991B86D5-0516-445A-B18E-43A44919A8E2}" destId="{2AA878CB-3ABF-426F-9CD3-F085668E649A}" srcOrd="2" destOrd="0" parTransId="{F041BD74-A10A-4D6F-82FE-8C5E0BCB2C08}" sibTransId="{8041ED52-F1A9-43C9-BB3A-B3C81F4647F2}"/>
    <dgm:cxn modelId="{3DC1EEB6-9F0C-42B2-A77B-EF9A0C088EE6}" type="presParOf" srcId="{F2AD3DBC-5B87-469C-852C-E0FCE7FDE756}" destId="{E69E84A1-4995-48E2-BE8F-1BD027E4D7D2}" srcOrd="0" destOrd="0" presId="urn:microsoft.com/office/officeart/2005/8/layout/cycle8"/>
    <dgm:cxn modelId="{F302CA34-69D5-423B-B5C1-F3A915E03D57}" type="presParOf" srcId="{F2AD3DBC-5B87-469C-852C-E0FCE7FDE756}" destId="{D2A91C4F-3822-4ABE-9C77-D3CFD3FB1C04}" srcOrd="1" destOrd="0" presId="urn:microsoft.com/office/officeart/2005/8/layout/cycle8"/>
    <dgm:cxn modelId="{BA2943C1-66E4-4741-981F-E7AE73852F41}" type="presParOf" srcId="{F2AD3DBC-5B87-469C-852C-E0FCE7FDE756}" destId="{EA711507-904D-45BB-930D-01F2652B0A6B}" srcOrd="2" destOrd="0" presId="urn:microsoft.com/office/officeart/2005/8/layout/cycle8"/>
    <dgm:cxn modelId="{EAE1BFA1-9976-4AED-95BB-BEBE152C715B}" type="presParOf" srcId="{F2AD3DBC-5B87-469C-852C-E0FCE7FDE756}" destId="{EC600D8F-69A3-4C0F-ADE2-CA41BE1ABCF4}" srcOrd="3" destOrd="0" presId="urn:microsoft.com/office/officeart/2005/8/layout/cycle8"/>
    <dgm:cxn modelId="{07E3F413-8808-47BC-B667-CFD814234233}" type="presParOf" srcId="{F2AD3DBC-5B87-469C-852C-E0FCE7FDE756}" destId="{DA59F3DF-923F-42F6-A335-EB0DFB4E52FC}" srcOrd="4" destOrd="0" presId="urn:microsoft.com/office/officeart/2005/8/layout/cycle8"/>
    <dgm:cxn modelId="{D9B1335F-199F-4CB3-803B-F8E3469994E3}" type="presParOf" srcId="{F2AD3DBC-5B87-469C-852C-E0FCE7FDE756}" destId="{9DDCA5B4-E378-417B-9105-AE53281C123F}" srcOrd="5" destOrd="0" presId="urn:microsoft.com/office/officeart/2005/8/layout/cycle8"/>
    <dgm:cxn modelId="{6C8832C4-ABB0-447E-AE3B-6A497D15A683}" type="presParOf" srcId="{F2AD3DBC-5B87-469C-852C-E0FCE7FDE756}" destId="{70B9622F-9D4F-43E6-84E6-A37F0B672889}" srcOrd="6" destOrd="0" presId="urn:microsoft.com/office/officeart/2005/8/layout/cycle8"/>
    <dgm:cxn modelId="{089E9959-60CB-47AD-935A-693BB7A44203}" type="presParOf" srcId="{F2AD3DBC-5B87-469C-852C-E0FCE7FDE756}" destId="{D55368DB-DCD1-44AC-AD12-FF56050B22F1}" srcOrd="7" destOrd="0" presId="urn:microsoft.com/office/officeart/2005/8/layout/cycle8"/>
    <dgm:cxn modelId="{ECBD0627-7CA7-46B7-A41E-66B1975FB390}" type="presParOf" srcId="{F2AD3DBC-5B87-469C-852C-E0FCE7FDE756}" destId="{B83C0E0B-BFB5-40B3-9B0A-39A3AFF1D6DD}" srcOrd="8" destOrd="0" presId="urn:microsoft.com/office/officeart/2005/8/layout/cycle8"/>
    <dgm:cxn modelId="{A568C9F4-20CE-456D-931A-AF392F33FD74}" type="presParOf" srcId="{F2AD3DBC-5B87-469C-852C-E0FCE7FDE756}" destId="{90ADCC0D-E691-4511-9856-A6BAC8429443}" srcOrd="9" destOrd="0" presId="urn:microsoft.com/office/officeart/2005/8/layout/cycle8"/>
    <dgm:cxn modelId="{AE11B4E2-0387-4961-8FFB-902EA816D371}" type="presParOf" srcId="{F2AD3DBC-5B87-469C-852C-E0FCE7FDE756}" destId="{143371E6-6B0D-4125-BCD1-9D30F04325A2}" srcOrd="10" destOrd="0" presId="urn:microsoft.com/office/officeart/2005/8/layout/cycle8"/>
    <dgm:cxn modelId="{5CE59CF9-528F-4AD8-9AFE-C4342F162F6C}" type="presParOf" srcId="{F2AD3DBC-5B87-469C-852C-E0FCE7FDE756}" destId="{427BE226-8892-4D02-91DA-9AF2972A2900}" srcOrd="11" destOrd="0" presId="urn:microsoft.com/office/officeart/2005/8/layout/cycle8"/>
    <dgm:cxn modelId="{266D5791-D78B-48BC-A8A3-455671714C21}" type="presParOf" srcId="{F2AD3DBC-5B87-469C-852C-E0FCE7FDE756}" destId="{750E18F2-E80A-41A0-BF54-1C77B31C6C9B}" srcOrd="12" destOrd="0" presId="urn:microsoft.com/office/officeart/2005/8/layout/cycle8"/>
    <dgm:cxn modelId="{1D9102D1-5819-4C0A-8E29-AC48FD541070}" type="presParOf" srcId="{F2AD3DBC-5B87-469C-852C-E0FCE7FDE756}" destId="{D03505CC-CF16-4BEA-9AAC-EE996F269DD8}" srcOrd="13" destOrd="0" presId="urn:microsoft.com/office/officeart/2005/8/layout/cycle8"/>
    <dgm:cxn modelId="{24C147F5-A457-46EE-9F9C-C44FEB1DE447}" type="presParOf" srcId="{F2AD3DBC-5B87-469C-852C-E0FCE7FDE756}" destId="{763B9EE8-4E0F-47A7-AD08-6C91FACDA075}" srcOrd="14" destOrd="0" presId="urn:microsoft.com/office/officeart/2005/8/layout/cycle8"/>
    <dgm:cxn modelId="{6630D8CB-0795-4FFE-919C-D5B644185634}" type="presParOf" srcId="{F2AD3DBC-5B87-469C-852C-E0FCE7FDE756}" destId="{814B3476-FBFA-4A05-AF22-F54FD6A60824}" srcOrd="15" destOrd="0" presId="urn:microsoft.com/office/officeart/2005/8/layout/cycle8"/>
    <dgm:cxn modelId="{52652265-1A1C-47EA-BF5F-5BF26EEF07E8}" type="presParOf" srcId="{F2AD3DBC-5B87-469C-852C-E0FCE7FDE756}" destId="{2258F56C-456C-4E0F-9C0F-2040BD144600}" srcOrd="16" destOrd="0" presId="urn:microsoft.com/office/officeart/2005/8/layout/cycle8"/>
    <dgm:cxn modelId="{E95A7DD8-D7CF-4B3F-8E27-A99E7F0F8B6E}" type="presParOf" srcId="{F2AD3DBC-5B87-469C-852C-E0FCE7FDE756}" destId="{A65FA18C-57AC-455F-BD10-D1CCB9FE5EEF}" srcOrd="17" destOrd="0" presId="urn:microsoft.com/office/officeart/2005/8/layout/cycle8"/>
    <dgm:cxn modelId="{C965D583-362F-4B0E-B828-090938D0AD22}" type="presParOf" srcId="{F2AD3DBC-5B87-469C-852C-E0FCE7FDE756}" destId="{E43DC733-53CE-447A-9A56-9A8ACAADC1AF}" srcOrd="18" destOrd="0" presId="urn:microsoft.com/office/officeart/2005/8/layout/cycle8"/>
    <dgm:cxn modelId="{C1F90702-4E5B-4DC3-8443-00DA1F6CF694}" type="presParOf" srcId="{F2AD3DBC-5B87-469C-852C-E0FCE7FDE756}" destId="{83FD4471-211B-4D9C-9FA0-01BA923DC30F}" srcOrd="19" destOrd="0" presId="urn:microsoft.com/office/officeart/2005/8/layout/cycle8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96E8D7-BE01-410E-A21D-514555AE5384}" type="doc">
      <dgm:prSet loTypeId="urn:microsoft.com/office/officeart/2005/8/layout/hierarchy3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79734D4-889C-4BBD-9EE1-9FEF34AC7432}">
      <dgm:prSet phldrT="[Text]" custT="1"/>
      <dgm:spPr/>
      <dgm:t>
        <a:bodyPr/>
        <a:lstStyle/>
        <a:p>
          <a:r>
            <a:rPr lang="en-US" sz="2000" dirty="0" err="1" smtClean="0"/>
            <a:t>Komunikasi</a:t>
          </a:r>
          <a:r>
            <a:rPr lang="en-US" sz="2000" dirty="0" smtClean="0"/>
            <a:t> personal (</a:t>
          </a:r>
          <a:r>
            <a:rPr lang="en-US" sz="2000" i="1" dirty="0" smtClean="0"/>
            <a:t>personal channels</a:t>
          </a:r>
          <a:r>
            <a:rPr lang="en-US" sz="2000" dirty="0" smtClean="0"/>
            <a:t>) </a:t>
          </a:r>
          <a:endParaRPr lang="en-US" sz="2000" dirty="0"/>
        </a:p>
      </dgm:t>
    </dgm:pt>
    <dgm:pt modelId="{54368D7D-46C9-4C15-A67C-712719EF6EBF}" type="parTrans" cxnId="{8A53C0B8-61A5-4BA3-9AEE-7B08E081B501}">
      <dgm:prSet/>
      <dgm:spPr/>
      <dgm:t>
        <a:bodyPr/>
        <a:lstStyle/>
        <a:p>
          <a:endParaRPr lang="en-US"/>
        </a:p>
      </dgm:t>
    </dgm:pt>
    <dgm:pt modelId="{443123A6-6FE8-4036-882C-82E46DD37941}" type="sibTrans" cxnId="{8A53C0B8-61A5-4BA3-9AEE-7B08E081B501}">
      <dgm:prSet/>
      <dgm:spPr/>
      <dgm:t>
        <a:bodyPr/>
        <a:lstStyle/>
        <a:p>
          <a:endParaRPr lang="en-US"/>
        </a:p>
      </dgm:t>
    </dgm:pt>
    <dgm:pt modelId="{E57FEF33-89C0-4380-9A3B-6AE4024B7514}">
      <dgm:prSet phldrT="[Text]" custT="1"/>
      <dgm:spPr/>
      <dgm:t>
        <a:bodyPr/>
        <a:lstStyle/>
        <a:p>
          <a:r>
            <a:rPr lang="en-US" sz="2000" dirty="0" err="1" smtClean="0"/>
            <a:t>Dilakukan</a:t>
          </a:r>
          <a:r>
            <a:rPr lang="en-US" sz="2000" dirty="0" smtClean="0"/>
            <a:t> </a:t>
          </a:r>
          <a:r>
            <a:rPr lang="en-US" sz="2000" dirty="0" err="1" smtClean="0"/>
            <a:t>secara</a:t>
          </a:r>
          <a:r>
            <a:rPr lang="en-US" sz="2000" dirty="0" smtClean="0"/>
            <a:t> </a:t>
          </a:r>
          <a:r>
            <a:rPr lang="en-US" sz="2000" dirty="0" err="1" smtClean="0"/>
            <a:t>langsung</a:t>
          </a:r>
          <a:r>
            <a:rPr lang="en-US" sz="2000" dirty="0" smtClean="0"/>
            <a:t> </a:t>
          </a:r>
          <a:endParaRPr lang="en-US" sz="2000" dirty="0"/>
        </a:p>
      </dgm:t>
    </dgm:pt>
    <dgm:pt modelId="{582F8B9A-7929-418D-83F7-0A40A4E62B8A}" type="parTrans" cxnId="{548C905E-E207-46B7-AD2A-7442E4B00E2E}">
      <dgm:prSet/>
      <dgm:spPr/>
      <dgm:t>
        <a:bodyPr/>
        <a:lstStyle/>
        <a:p>
          <a:endParaRPr lang="en-US"/>
        </a:p>
      </dgm:t>
    </dgm:pt>
    <dgm:pt modelId="{646F2949-936C-4BD2-A6A7-1DA29F061723}" type="sibTrans" cxnId="{548C905E-E207-46B7-AD2A-7442E4B00E2E}">
      <dgm:prSet/>
      <dgm:spPr/>
      <dgm:t>
        <a:bodyPr/>
        <a:lstStyle/>
        <a:p>
          <a:endParaRPr lang="en-US"/>
        </a:p>
      </dgm:t>
    </dgm:pt>
    <dgm:pt modelId="{A1DD9AE6-69EA-4561-B77A-9A053562105B}">
      <dgm:prSet phldrT="[Text]" custT="1"/>
      <dgm:spPr/>
      <dgm:t>
        <a:bodyPr/>
        <a:lstStyle/>
        <a:p>
          <a:r>
            <a:rPr lang="en-US" sz="2000" dirty="0" err="1" smtClean="0"/>
            <a:t>Lebih</a:t>
          </a:r>
          <a:r>
            <a:rPr lang="en-US" sz="2000" dirty="0" smtClean="0"/>
            <a:t> </a:t>
          </a:r>
          <a:r>
            <a:rPr lang="en-US" sz="2000" dirty="0" err="1" smtClean="0"/>
            <a:t>rinci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fleksibel</a:t>
          </a:r>
          <a:r>
            <a:rPr lang="en-US" sz="2000" dirty="0" smtClean="0"/>
            <a:t> </a:t>
          </a:r>
          <a:endParaRPr lang="en-US" sz="2000" dirty="0"/>
        </a:p>
      </dgm:t>
    </dgm:pt>
    <dgm:pt modelId="{1E55967A-DC23-46D5-A14B-B2FD073BFDE6}" type="parTrans" cxnId="{34BF21BD-B09A-4200-BAC0-5D9E894C86A7}">
      <dgm:prSet/>
      <dgm:spPr/>
      <dgm:t>
        <a:bodyPr/>
        <a:lstStyle/>
        <a:p>
          <a:endParaRPr lang="en-US"/>
        </a:p>
      </dgm:t>
    </dgm:pt>
    <dgm:pt modelId="{70F73BF5-4FC6-4C32-8B5C-0459773A6B07}" type="sibTrans" cxnId="{34BF21BD-B09A-4200-BAC0-5D9E894C86A7}">
      <dgm:prSet/>
      <dgm:spPr/>
      <dgm:t>
        <a:bodyPr/>
        <a:lstStyle/>
        <a:p>
          <a:endParaRPr lang="en-US"/>
        </a:p>
      </dgm:t>
    </dgm:pt>
    <dgm:pt modelId="{64F6A583-55FB-49C0-8E49-D66ABA4AE2E2}">
      <dgm:prSet phldrT="[Text]" custT="1"/>
      <dgm:spPr/>
      <dgm:t>
        <a:bodyPr/>
        <a:lstStyle/>
        <a:p>
          <a:r>
            <a:rPr lang="en-US" sz="2000" dirty="0" err="1" smtClean="0"/>
            <a:t>Komunikasi</a:t>
          </a:r>
          <a:r>
            <a:rPr lang="en-US" sz="2000" dirty="0" smtClean="0"/>
            <a:t> </a:t>
          </a:r>
          <a:r>
            <a:rPr lang="en-US" sz="2000" dirty="0" err="1" smtClean="0"/>
            <a:t>nonpersonal</a:t>
          </a:r>
          <a:r>
            <a:rPr lang="en-US" sz="2000" dirty="0" smtClean="0"/>
            <a:t> (</a:t>
          </a:r>
          <a:r>
            <a:rPr lang="en-US" sz="2000" i="1" dirty="0" smtClean="0"/>
            <a:t>non-personal channels</a:t>
          </a:r>
          <a:endParaRPr lang="en-US" sz="2000" dirty="0"/>
        </a:p>
      </dgm:t>
    </dgm:pt>
    <dgm:pt modelId="{FCB83F40-0BA6-4286-85B7-D2FF6D59AD27}" type="parTrans" cxnId="{860F5D5A-384D-4804-B2F8-E33375BA0830}">
      <dgm:prSet/>
      <dgm:spPr/>
      <dgm:t>
        <a:bodyPr/>
        <a:lstStyle/>
        <a:p>
          <a:endParaRPr lang="en-US"/>
        </a:p>
      </dgm:t>
    </dgm:pt>
    <dgm:pt modelId="{DB73C326-7F68-441D-B894-09A47B78DF4F}" type="sibTrans" cxnId="{860F5D5A-384D-4804-B2F8-E33375BA0830}">
      <dgm:prSet/>
      <dgm:spPr/>
      <dgm:t>
        <a:bodyPr/>
        <a:lstStyle/>
        <a:p>
          <a:endParaRPr lang="en-US"/>
        </a:p>
      </dgm:t>
    </dgm:pt>
    <dgm:pt modelId="{3854A1B2-DB4F-4262-A4EB-4D743DE9CD7C}">
      <dgm:prSet phldrT="[Text]" custT="1"/>
      <dgm:spPr/>
      <dgm:t>
        <a:bodyPr/>
        <a:lstStyle/>
        <a:p>
          <a:r>
            <a:rPr lang="en-US" sz="2000" dirty="0" err="1" smtClean="0"/>
            <a:t>Keterlibatan</a:t>
          </a:r>
          <a:r>
            <a:rPr lang="en-US" sz="2000" dirty="0" smtClean="0"/>
            <a:t> </a:t>
          </a:r>
          <a:r>
            <a:rPr lang="en-US" sz="2000" dirty="0" err="1" smtClean="0"/>
            <a:t>khayalak</a:t>
          </a:r>
          <a:r>
            <a:rPr lang="en-US" sz="2000" dirty="0" smtClean="0"/>
            <a:t> “</a:t>
          </a:r>
          <a:r>
            <a:rPr lang="en-US" sz="2000" dirty="0" err="1" smtClean="0"/>
            <a:t>tinggi</a:t>
          </a:r>
          <a:r>
            <a:rPr lang="en-US" sz="2000" dirty="0" smtClean="0"/>
            <a:t>”</a:t>
          </a:r>
          <a:endParaRPr lang="en-US" sz="2000" dirty="0"/>
        </a:p>
      </dgm:t>
    </dgm:pt>
    <dgm:pt modelId="{03D9F313-B4C0-4D15-8515-C083FED2807C}" type="parTrans" cxnId="{F1C855C3-C847-45E1-9959-F47082F9C565}">
      <dgm:prSet/>
      <dgm:spPr/>
      <dgm:t>
        <a:bodyPr/>
        <a:lstStyle/>
        <a:p>
          <a:endParaRPr lang="en-US"/>
        </a:p>
      </dgm:t>
    </dgm:pt>
    <dgm:pt modelId="{2C198590-1897-49B9-BF1E-401E9069060D}" type="sibTrans" cxnId="{F1C855C3-C847-45E1-9959-F47082F9C565}">
      <dgm:prSet/>
      <dgm:spPr/>
      <dgm:t>
        <a:bodyPr/>
        <a:lstStyle/>
        <a:p>
          <a:endParaRPr lang="en-US"/>
        </a:p>
      </dgm:t>
    </dgm:pt>
    <dgm:pt modelId="{10D8FF14-2747-4574-A8E6-E51E4B6A2487}">
      <dgm:prSet phldrT="[Text]" custT="1"/>
      <dgm:spPr/>
      <dgm:t>
        <a:bodyPr/>
        <a:lstStyle/>
        <a:p>
          <a:r>
            <a:rPr lang="en-US" sz="2000" dirty="0" err="1" smtClean="0"/>
            <a:t>Sumber</a:t>
          </a:r>
          <a:r>
            <a:rPr lang="en-US" sz="2000" dirty="0" smtClean="0"/>
            <a:t> </a:t>
          </a:r>
          <a:r>
            <a:rPr lang="en-US" sz="2000" dirty="0" err="1" smtClean="0"/>
            <a:t>langsung</a:t>
          </a:r>
          <a:r>
            <a:rPr lang="en-US" sz="2000" dirty="0" smtClean="0"/>
            <a:t> </a:t>
          </a:r>
          <a:r>
            <a:rPr lang="en-US" sz="2000" dirty="0" err="1" smtClean="0"/>
            <a:t>mengetahui</a:t>
          </a:r>
          <a:r>
            <a:rPr lang="en-US" sz="2000" dirty="0" smtClean="0"/>
            <a:t> </a:t>
          </a:r>
          <a:r>
            <a:rPr lang="en-US" sz="2000" dirty="0" err="1" smtClean="0"/>
            <a:t>reaksi</a:t>
          </a:r>
          <a:endParaRPr lang="en-US" sz="2000" dirty="0"/>
        </a:p>
      </dgm:t>
    </dgm:pt>
    <dgm:pt modelId="{1A34B8F2-CC5B-4B88-B586-2ACCDD4755B3}" type="parTrans" cxnId="{FD27F6A6-7509-4AD4-B01E-D46597F00E02}">
      <dgm:prSet/>
      <dgm:spPr/>
      <dgm:t>
        <a:bodyPr/>
        <a:lstStyle/>
        <a:p>
          <a:endParaRPr lang="en-US"/>
        </a:p>
      </dgm:t>
    </dgm:pt>
    <dgm:pt modelId="{24C34172-A26E-4BBB-B4D9-820879B1700E}" type="sibTrans" cxnId="{FD27F6A6-7509-4AD4-B01E-D46597F00E02}">
      <dgm:prSet/>
      <dgm:spPr/>
      <dgm:t>
        <a:bodyPr/>
        <a:lstStyle/>
        <a:p>
          <a:endParaRPr lang="en-US"/>
        </a:p>
      </dgm:t>
    </dgm:pt>
    <dgm:pt modelId="{BE7949A0-7824-48EF-8FDD-C0B392F4F524}">
      <dgm:prSet phldrT="[Text]" custT="1"/>
      <dgm:spPr/>
      <dgm:t>
        <a:bodyPr/>
        <a:lstStyle/>
        <a:p>
          <a:r>
            <a:rPr lang="en-US" sz="2000" b="1" dirty="0" err="1" smtClean="0"/>
            <a:t>Cenderung</a:t>
          </a:r>
          <a:r>
            <a:rPr lang="en-US" sz="2000" b="1" dirty="0" smtClean="0"/>
            <a:t> </a:t>
          </a:r>
          <a:r>
            <a:rPr lang="en-US" sz="2000" b="1" dirty="0" err="1" smtClean="0"/>
            <a:t>satu</a:t>
          </a:r>
          <a:r>
            <a:rPr lang="en-US" sz="2000" b="1" dirty="0" smtClean="0"/>
            <a:t> </a:t>
          </a:r>
          <a:r>
            <a:rPr lang="en-US" sz="2000" b="1" dirty="0" err="1" smtClean="0"/>
            <a:t>arah</a:t>
          </a:r>
          <a:endParaRPr lang="en-US" sz="2000" dirty="0"/>
        </a:p>
      </dgm:t>
    </dgm:pt>
    <dgm:pt modelId="{13173385-3CAD-4850-B80D-CA0421A1C353}" type="parTrans" cxnId="{E5135DFB-D7C7-44AC-92BB-616DF1E38274}">
      <dgm:prSet/>
      <dgm:spPr/>
      <dgm:t>
        <a:bodyPr/>
        <a:lstStyle/>
        <a:p>
          <a:endParaRPr lang="en-US"/>
        </a:p>
      </dgm:t>
    </dgm:pt>
    <dgm:pt modelId="{7DA146D2-C177-43EF-A0E1-4535B6924E27}" type="sibTrans" cxnId="{E5135DFB-D7C7-44AC-92BB-616DF1E38274}">
      <dgm:prSet/>
      <dgm:spPr/>
      <dgm:t>
        <a:bodyPr/>
        <a:lstStyle/>
        <a:p>
          <a:endParaRPr lang="en-US"/>
        </a:p>
      </dgm:t>
    </dgm:pt>
    <dgm:pt modelId="{6BEFAE54-72BB-42AE-A079-927C71AC2CDA}">
      <dgm:prSet/>
      <dgm:spPr/>
      <dgm:t>
        <a:bodyPr/>
        <a:lstStyle/>
        <a:p>
          <a:r>
            <a:rPr lang="en-US" b="1" dirty="0" err="1" smtClean="0"/>
            <a:t>Melalui</a:t>
          </a:r>
          <a:r>
            <a:rPr lang="en-US" b="1" dirty="0" smtClean="0"/>
            <a:t> media</a:t>
          </a:r>
          <a:endParaRPr lang="en-US" dirty="0"/>
        </a:p>
      </dgm:t>
    </dgm:pt>
    <dgm:pt modelId="{2B490EBB-1CA7-490B-AE54-C56AA4D964E9}" type="parTrans" cxnId="{5C1CBD4A-0E93-4596-81E2-DF5ADE529BCD}">
      <dgm:prSet/>
      <dgm:spPr/>
      <dgm:t>
        <a:bodyPr/>
        <a:lstStyle/>
        <a:p>
          <a:endParaRPr lang="en-US"/>
        </a:p>
      </dgm:t>
    </dgm:pt>
    <dgm:pt modelId="{DCDA72EA-C864-44F0-8FFE-BCA980509785}" type="sibTrans" cxnId="{5C1CBD4A-0E93-4596-81E2-DF5ADE529BCD}">
      <dgm:prSet/>
      <dgm:spPr/>
      <dgm:t>
        <a:bodyPr/>
        <a:lstStyle/>
        <a:p>
          <a:endParaRPr lang="en-US"/>
        </a:p>
      </dgm:t>
    </dgm:pt>
    <dgm:pt modelId="{E9A3280E-6387-4BEC-AC33-F36D17231D91}">
      <dgm:prSet/>
      <dgm:spPr/>
      <dgm:t>
        <a:bodyPr/>
        <a:lstStyle/>
        <a:p>
          <a:r>
            <a:rPr lang="en-US" b="1" dirty="0" err="1" smtClean="0"/>
            <a:t>Umum</a:t>
          </a:r>
          <a:r>
            <a:rPr lang="en-US" b="1" dirty="0" smtClean="0"/>
            <a:t> </a:t>
          </a:r>
          <a:r>
            <a:rPr lang="en-US" b="1" dirty="0" err="1" smtClean="0"/>
            <a:t>atau</a:t>
          </a:r>
          <a:r>
            <a:rPr lang="en-US" b="1" dirty="0" smtClean="0"/>
            <a:t> </a:t>
          </a:r>
          <a:r>
            <a:rPr lang="en-US" b="1" dirty="0" err="1" smtClean="0"/>
            <a:t>massal</a:t>
          </a:r>
          <a:endParaRPr lang="en-US" dirty="0"/>
        </a:p>
      </dgm:t>
    </dgm:pt>
    <dgm:pt modelId="{D5DF4CFF-4DC8-4AF1-9BC3-2BB383AFC2DC}" type="parTrans" cxnId="{3896B36C-3D18-49DC-B9CB-E4A9B9C143AA}">
      <dgm:prSet/>
      <dgm:spPr/>
      <dgm:t>
        <a:bodyPr/>
        <a:lstStyle/>
        <a:p>
          <a:endParaRPr lang="en-US"/>
        </a:p>
      </dgm:t>
    </dgm:pt>
    <dgm:pt modelId="{E12C6A23-2B80-4003-ABE8-A886D8C03ADD}" type="sibTrans" cxnId="{3896B36C-3D18-49DC-B9CB-E4A9B9C143AA}">
      <dgm:prSet/>
      <dgm:spPr/>
      <dgm:t>
        <a:bodyPr/>
        <a:lstStyle/>
        <a:p>
          <a:endParaRPr lang="en-US"/>
        </a:p>
      </dgm:t>
    </dgm:pt>
    <dgm:pt modelId="{5CA97D39-BDBD-4668-9099-275100B13ED8}" type="pres">
      <dgm:prSet presAssocID="{0096E8D7-BE01-410E-A21D-514555AE538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21A9CB9-85C0-46E2-BBC9-330C5DA534E8}" type="pres">
      <dgm:prSet presAssocID="{279734D4-889C-4BBD-9EE1-9FEF34AC7432}" presName="root" presStyleCnt="0"/>
      <dgm:spPr/>
    </dgm:pt>
    <dgm:pt modelId="{1F75E55D-F047-43C6-A933-4FFE29EDE7C4}" type="pres">
      <dgm:prSet presAssocID="{279734D4-889C-4BBD-9EE1-9FEF34AC7432}" presName="rootComposite" presStyleCnt="0"/>
      <dgm:spPr/>
    </dgm:pt>
    <dgm:pt modelId="{8EA972FC-FDA5-453A-A19F-F7845E0311C9}" type="pres">
      <dgm:prSet presAssocID="{279734D4-889C-4BBD-9EE1-9FEF34AC7432}" presName="rootText" presStyleLbl="node1" presStyleIdx="0" presStyleCnt="2" custScaleX="163866"/>
      <dgm:spPr/>
      <dgm:t>
        <a:bodyPr/>
        <a:lstStyle/>
        <a:p>
          <a:endParaRPr lang="en-US"/>
        </a:p>
      </dgm:t>
    </dgm:pt>
    <dgm:pt modelId="{DD5EE358-9F7E-4D65-9B7E-6A67B5934E30}" type="pres">
      <dgm:prSet presAssocID="{279734D4-889C-4BBD-9EE1-9FEF34AC7432}" presName="rootConnector" presStyleLbl="node1" presStyleIdx="0" presStyleCnt="2"/>
      <dgm:spPr/>
      <dgm:t>
        <a:bodyPr/>
        <a:lstStyle/>
        <a:p>
          <a:endParaRPr lang="en-US"/>
        </a:p>
      </dgm:t>
    </dgm:pt>
    <dgm:pt modelId="{C0D660A4-EA50-4469-9FB6-5E29D570A3C8}" type="pres">
      <dgm:prSet presAssocID="{279734D4-889C-4BBD-9EE1-9FEF34AC7432}" presName="childShape" presStyleCnt="0"/>
      <dgm:spPr/>
    </dgm:pt>
    <dgm:pt modelId="{052FA643-1485-4932-9492-B5AD87D86AA6}" type="pres">
      <dgm:prSet presAssocID="{582F8B9A-7929-418D-83F7-0A40A4E62B8A}" presName="Name13" presStyleLbl="parChTrans1D2" presStyleIdx="0" presStyleCnt="7"/>
      <dgm:spPr/>
      <dgm:t>
        <a:bodyPr/>
        <a:lstStyle/>
        <a:p>
          <a:endParaRPr lang="en-US"/>
        </a:p>
      </dgm:t>
    </dgm:pt>
    <dgm:pt modelId="{D2B1ED91-6216-4FD2-AA91-F268B05A7F3A}" type="pres">
      <dgm:prSet presAssocID="{E57FEF33-89C0-4380-9A3B-6AE4024B7514}" presName="childText" presStyleLbl="bgAcc1" presStyleIdx="0" presStyleCnt="7" custScaleX="118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6BB7C-E75A-4096-9655-A57E5DFF9740}" type="pres">
      <dgm:prSet presAssocID="{1E55967A-DC23-46D5-A14B-B2FD073BFDE6}" presName="Name13" presStyleLbl="parChTrans1D2" presStyleIdx="1" presStyleCnt="7"/>
      <dgm:spPr/>
      <dgm:t>
        <a:bodyPr/>
        <a:lstStyle/>
        <a:p>
          <a:endParaRPr lang="en-US"/>
        </a:p>
      </dgm:t>
    </dgm:pt>
    <dgm:pt modelId="{FF7811F9-70C8-49FF-8A29-49199B73F043}" type="pres">
      <dgm:prSet presAssocID="{A1DD9AE6-69EA-4561-B77A-9A053562105B}" presName="childText" presStyleLbl="bgAcc1" presStyleIdx="1" presStyleCnt="7" custScaleX="130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C8AFD-02DE-4F35-A626-284B0F1002E0}" type="pres">
      <dgm:prSet presAssocID="{03D9F313-B4C0-4D15-8515-C083FED2807C}" presName="Name13" presStyleLbl="parChTrans1D2" presStyleIdx="2" presStyleCnt="7"/>
      <dgm:spPr/>
      <dgm:t>
        <a:bodyPr/>
        <a:lstStyle/>
        <a:p>
          <a:endParaRPr lang="en-US"/>
        </a:p>
      </dgm:t>
    </dgm:pt>
    <dgm:pt modelId="{F6F265EE-FFD5-4019-87DA-75D6FF43735C}" type="pres">
      <dgm:prSet presAssocID="{3854A1B2-DB4F-4262-A4EB-4D743DE9CD7C}" presName="childText" presStyleLbl="bgAcc1" presStyleIdx="2" presStyleCnt="7" custScaleX="176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C4514-35AA-4463-B4D4-D51306CD371B}" type="pres">
      <dgm:prSet presAssocID="{1A34B8F2-CC5B-4B88-B586-2ACCDD4755B3}" presName="Name13" presStyleLbl="parChTrans1D2" presStyleIdx="3" presStyleCnt="7"/>
      <dgm:spPr/>
      <dgm:t>
        <a:bodyPr/>
        <a:lstStyle/>
        <a:p>
          <a:endParaRPr lang="en-US"/>
        </a:p>
      </dgm:t>
    </dgm:pt>
    <dgm:pt modelId="{479165CE-F463-463A-9FD2-052030B5E3B7}" type="pres">
      <dgm:prSet presAssocID="{10D8FF14-2747-4574-A8E6-E51E4B6A2487}" presName="childText" presStyleLbl="bgAcc1" presStyleIdx="3" presStyleCnt="7" custScaleX="169832" custScaleY="113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EBE09-0202-4ABD-888E-465026FD67A1}" type="pres">
      <dgm:prSet presAssocID="{64F6A583-55FB-49C0-8E49-D66ABA4AE2E2}" presName="root" presStyleCnt="0"/>
      <dgm:spPr/>
    </dgm:pt>
    <dgm:pt modelId="{F790F0DD-838B-4139-9690-E14E21771C73}" type="pres">
      <dgm:prSet presAssocID="{64F6A583-55FB-49C0-8E49-D66ABA4AE2E2}" presName="rootComposite" presStyleCnt="0"/>
      <dgm:spPr/>
    </dgm:pt>
    <dgm:pt modelId="{A7F555EA-EC95-4686-91E3-7D99EB767C42}" type="pres">
      <dgm:prSet presAssocID="{64F6A583-55FB-49C0-8E49-D66ABA4AE2E2}" presName="rootText" presStyleLbl="node1" presStyleIdx="1" presStyleCnt="2" custScaleX="138809"/>
      <dgm:spPr/>
      <dgm:t>
        <a:bodyPr/>
        <a:lstStyle/>
        <a:p>
          <a:endParaRPr lang="en-US"/>
        </a:p>
      </dgm:t>
    </dgm:pt>
    <dgm:pt modelId="{E9E26F73-F833-4C43-9BD2-DBFC6A21BAFA}" type="pres">
      <dgm:prSet presAssocID="{64F6A583-55FB-49C0-8E49-D66ABA4AE2E2}" presName="rootConnector" presStyleLbl="node1" presStyleIdx="1" presStyleCnt="2"/>
      <dgm:spPr/>
      <dgm:t>
        <a:bodyPr/>
        <a:lstStyle/>
        <a:p>
          <a:endParaRPr lang="en-US"/>
        </a:p>
      </dgm:t>
    </dgm:pt>
    <dgm:pt modelId="{C6ECFFC9-0FB4-4B01-B6B7-841AACEA27BD}" type="pres">
      <dgm:prSet presAssocID="{64F6A583-55FB-49C0-8E49-D66ABA4AE2E2}" presName="childShape" presStyleCnt="0"/>
      <dgm:spPr/>
    </dgm:pt>
    <dgm:pt modelId="{4D8D4712-6C2E-4735-AFE0-6D8FDD368E49}" type="pres">
      <dgm:prSet presAssocID="{13173385-3CAD-4850-B80D-CA0421A1C353}" presName="Name13" presStyleLbl="parChTrans1D2" presStyleIdx="4" presStyleCnt="7"/>
      <dgm:spPr/>
      <dgm:t>
        <a:bodyPr/>
        <a:lstStyle/>
        <a:p>
          <a:endParaRPr lang="en-US"/>
        </a:p>
      </dgm:t>
    </dgm:pt>
    <dgm:pt modelId="{13C5AFA2-D5EF-40E8-B394-07B57DCB3A83}" type="pres">
      <dgm:prSet presAssocID="{BE7949A0-7824-48EF-8FDD-C0B392F4F524}" presName="childText" presStyleLbl="bgAcc1" presStyleIdx="4" presStyleCnt="7" custScaleX="134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B8A8C-CFB5-4F33-915F-5A972F43A1E0}" type="pres">
      <dgm:prSet presAssocID="{2B490EBB-1CA7-490B-AE54-C56AA4D964E9}" presName="Name13" presStyleLbl="parChTrans1D2" presStyleIdx="5" presStyleCnt="7"/>
      <dgm:spPr/>
      <dgm:t>
        <a:bodyPr/>
        <a:lstStyle/>
        <a:p>
          <a:endParaRPr lang="en-US"/>
        </a:p>
      </dgm:t>
    </dgm:pt>
    <dgm:pt modelId="{2FA4757B-3068-4BDB-BC76-67AF61AA36DF}" type="pres">
      <dgm:prSet presAssocID="{6BEFAE54-72BB-42AE-A079-927C71AC2CDA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024A9-A673-44C9-8CE3-29F2A7A8C4AA}" type="pres">
      <dgm:prSet presAssocID="{D5DF4CFF-4DC8-4AF1-9BC3-2BB383AFC2DC}" presName="Name13" presStyleLbl="parChTrans1D2" presStyleIdx="6" presStyleCnt="7"/>
      <dgm:spPr/>
      <dgm:t>
        <a:bodyPr/>
        <a:lstStyle/>
        <a:p>
          <a:endParaRPr lang="en-US"/>
        </a:p>
      </dgm:t>
    </dgm:pt>
    <dgm:pt modelId="{26D06136-483D-4BBD-BC73-22A08720FFA4}" type="pres">
      <dgm:prSet presAssocID="{E9A3280E-6387-4BEC-AC33-F36D17231D91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54945E-1F28-4BF9-BD42-CEF05C4C5D46}" type="presOf" srcId="{279734D4-889C-4BBD-9EE1-9FEF34AC7432}" destId="{DD5EE358-9F7E-4D65-9B7E-6A67B5934E30}" srcOrd="1" destOrd="0" presId="urn:microsoft.com/office/officeart/2005/8/layout/hierarchy3"/>
    <dgm:cxn modelId="{F1C855C3-C847-45E1-9959-F47082F9C565}" srcId="{279734D4-889C-4BBD-9EE1-9FEF34AC7432}" destId="{3854A1B2-DB4F-4262-A4EB-4D743DE9CD7C}" srcOrd="2" destOrd="0" parTransId="{03D9F313-B4C0-4D15-8515-C083FED2807C}" sibTransId="{2C198590-1897-49B9-BF1E-401E9069060D}"/>
    <dgm:cxn modelId="{439A3DD2-8E37-449D-B86D-FA85E2CB5B00}" type="presOf" srcId="{1E55967A-DC23-46D5-A14B-B2FD073BFDE6}" destId="{5776BB7C-E75A-4096-9655-A57E5DFF9740}" srcOrd="0" destOrd="0" presId="urn:microsoft.com/office/officeart/2005/8/layout/hierarchy3"/>
    <dgm:cxn modelId="{C63DA331-B99F-42FB-B591-451408E99604}" type="presOf" srcId="{3854A1B2-DB4F-4262-A4EB-4D743DE9CD7C}" destId="{F6F265EE-FFD5-4019-87DA-75D6FF43735C}" srcOrd="0" destOrd="0" presId="urn:microsoft.com/office/officeart/2005/8/layout/hierarchy3"/>
    <dgm:cxn modelId="{4A52546C-EE2F-430C-9BB2-7BABAE2BC3C0}" type="presOf" srcId="{E57FEF33-89C0-4380-9A3B-6AE4024B7514}" destId="{D2B1ED91-6216-4FD2-AA91-F268B05A7F3A}" srcOrd="0" destOrd="0" presId="urn:microsoft.com/office/officeart/2005/8/layout/hierarchy3"/>
    <dgm:cxn modelId="{E1A98F1A-F81B-46AF-AC5F-6263BADAE6B7}" type="presOf" srcId="{279734D4-889C-4BBD-9EE1-9FEF34AC7432}" destId="{8EA972FC-FDA5-453A-A19F-F7845E0311C9}" srcOrd="0" destOrd="0" presId="urn:microsoft.com/office/officeart/2005/8/layout/hierarchy3"/>
    <dgm:cxn modelId="{34BF21BD-B09A-4200-BAC0-5D9E894C86A7}" srcId="{279734D4-889C-4BBD-9EE1-9FEF34AC7432}" destId="{A1DD9AE6-69EA-4561-B77A-9A053562105B}" srcOrd="1" destOrd="0" parTransId="{1E55967A-DC23-46D5-A14B-B2FD073BFDE6}" sibTransId="{70F73BF5-4FC6-4C32-8B5C-0459773A6B07}"/>
    <dgm:cxn modelId="{77BC4527-42D7-46B7-89F6-949EAB8D284A}" type="presOf" srcId="{582F8B9A-7929-418D-83F7-0A40A4E62B8A}" destId="{052FA643-1485-4932-9492-B5AD87D86AA6}" srcOrd="0" destOrd="0" presId="urn:microsoft.com/office/officeart/2005/8/layout/hierarchy3"/>
    <dgm:cxn modelId="{860F5D5A-384D-4804-B2F8-E33375BA0830}" srcId="{0096E8D7-BE01-410E-A21D-514555AE5384}" destId="{64F6A583-55FB-49C0-8E49-D66ABA4AE2E2}" srcOrd="1" destOrd="0" parTransId="{FCB83F40-0BA6-4286-85B7-D2FF6D59AD27}" sibTransId="{DB73C326-7F68-441D-B894-09A47B78DF4F}"/>
    <dgm:cxn modelId="{4CD84890-7598-4A9C-B24F-17C431EF52DF}" type="presOf" srcId="{D5DF4CFF-4DC8-4AF1-9BC3-2BB383AFC2DC}" destId="{24D024A9-A673-44C9-8CE3-29F2A7A8C4AA}" srcOrd="0" destOrd="0" presId="urn:microsoft.com/office/officeart/2005/8/layout/hierarchy3"/>
    <dgm:cxn modelId="{6E697F46-FE22-4839-9DC8-7082EB4DAC27}" type="presOf" srcId="{A1DD9AE6-69EA-4561-B77A-9A053562105B}" destId="{FF7811F9-70C8-49FF-8A29-49199B73F043}" srcOrd="0" destOrd="0" presId="urn:microsoft.com/office/officeart/2005/8/layout/hierarchy3"/>
    <dgm:cxn modelId="{F237C493-8722-40FA-B4DB-1825523370BC}" type="presOf" srcId="{2B490EBB-1CA7-490B-AE54-C56AA4D964E9}" destId="{3DDB8A8C-CFB5-4F33-915F-5A972F43A1E0}" srcOrd="0" destOrd="0" presId="urn:microsoft.com/office/officeart/2005/8/layout/hierarchy3"/>
    <dgm:cxn modelId="{65EE1C19-BE09-4AE9-8315-5D07E80F2245}" type="presOf" srcId="{13173385-3CAD-4850-B80D-CA0421A1C353}" destId="{4D8D4712-6C2E-4735-AFE0-6D8FDD368E49}" srcOrd="0" destOrd="0" presId="urn:microsoft.com/office/officeart/2005/8/layout/hierarchy3"/>
    <dgm:cxn modelId="{548C905E-E207-46B7-AD2A-7442E4B00E2E}" srcId="{279734D4-889C-4BBD-9EE1-9FEF34AC7432}" destId="{E57FEF33-89C0-4380-9A3B-6AE4024B7514}" srcOrd="0" destOrd="0" parTransId="{582F8B9A-7929-418D-83F7-0A40A4E62B8A}" sibTransId="{646F2949-936C-4BD2-A6A7-1DA29F061723}"/>
    <dgm:cxn modelId="{E5135DFB-D7C7-44AC-92BB-616DF1E38274}" srcId="{64F6A583-55FB-49C0-8E49-D66ABA4AE2E2}" destId="{BE7949A0-7824-48EF-8FDD-C0B392F4F524}" srcOrd="0" destOrd="0" parTransId="{13173385-3CAD-4850-B80D-CA0421A1C353}" sibTransId="{7DA146D2-C177-43EF-A0E1-4535B6924E27}"/>
    <dgm:cxn modelId="{94EF444C-2448-437F-AFBC-3AB552FBA2B6}" type="presOf" srcId="{6BEFAE54-72BB-42AE-A079-927C71AC2CDA}" destId="{2FA4757B-3068-4BDB-BC76-67AF61AA36DF}" srcOrd="0" destOrd="0" presId="urn:microsoft.com/office/officeart/2005/8/layout/hierarchy3"/>
    <dgm:cxn modelId="{3D4E9D88-D5DD-4BCF-9367-1A7A85AA3C51}" type="presOf" srcId="{E9A3280E-6387-4BEC-AC33-F36D17231D91}" destId="{26D06136-483D-4BBD-BC73-22A08720FFA4}" srcOrd="0" destOrd="0" presId="urn:microsoft.com/office/officeart/2005/8/layout/hierarchy3"/>
    <dgm:cxn modelId="{A84D7D58-C3C3-4819-80E5-C153B32998B4}" type="presOf" srcId="{10D8FF14-2747-4574-A8E6-E51E4B6A2487}" destId="{479165CE-F463-463A-9FD2-052030B5E3B7}" srcOrd="0" destOrd="0" presId="urn:microsoft.com/office/officeart/2005/8/layout/hierarchy3"/>
    <dgm:cxn modelId="{CBC603A7-AFCC-4F8F-AFE9-367A54C1AD57}" type="presOf" srcId="{0096E8D7-BE01-410E-A21D-514555AE5384}" destId="{5CA97D39-BDBD-4668-9099-275100B13ED8}" srcOrd="0" destOrd="0" presId="urn:microsoft.com/office/officeart/2005/8/layout/hierarchy3"/>
    <dgm:cxn modelId="{3896B36C-3D18-49DC-B9CB-E4A9B9C143AA}" srcId="{64F6A583-55FB-49C0-8E49-D66ABA4AE2E2}" destId="{E9A3280E-6387-4BEC-AC33-F36D17231D91}" srcOrd="2" destOrd="0" parTransId="{D5DF4CFF-4DC8-4AF1-9BC3-2BB383AFC2DC}" sibTransId="{E12C6A23-2B80-4003-ABE8-A886D8C03ADD}"/>
    <dgm:cxn modelId="{FD27F6A6-7509-4AD4-B01E-D46597F00E02}" srcId="{279734D4-889C-4BBD-9EE1-9FEF34AC7432}" destId="{10D8FF14-2747-4574-A8E6-E51E4B6A2487}" srcOrd="3" destOrd="0" parTransId="{1A34B8F2-CC5B-4B88-B586-2ACCDD4755B3}" sibTransId="{24C34172-A26E-4BBB-B4D9-820879B1700E}"/>
    <dgm:cxn modelId="{5C1CBD4A-0E93-4596-81E2-DF5ADE529BCD}" srcId="{64F6A583-55FB-49C0-8E49-D66ABA4AE2E2}" destId="{6BEFAE54-72BB-42AE-A079-927C71AC2CDA}" srcOrd="1" destOrd="0" parTransId="{2B490EBB-1CA7-490B-AE54-C56AA4D964E9}" sibTransId="{DCDA72EA-C864-44F0-8FFE-BCA980509785}"/>
    <dgm:cxn modelId="{A0B80265-D957-44C2-A8EF-FBA4311269D4}" type="presOf" srcId="{1A34B8F2-CC5B-4B88-B586-2ACCDD4755B3}" destId="{331C4514-35AA-4463-B4D4-D51306CD371B}" srcOrd="0" destOrd="0" presId="urn:microsoft.com/office/officeart/2005/8/layout/hierarchy3"/>
    <dgm:cxn modelId="{DBCD2608-BB97-4493-8C79-9CF291537DCD}" type="presOf" srcId="{BE7949A0-7824-48EF-8FDD-C0B392F4F524}" destId="{13C5AFA2-D5EF-40E8-B394-07B57DCB3A83}" srcOrd="0" destOrd="0" presId="urn:microsoft.com/office/officeart/2005/8/layout/hierarchy3"/>
    <dgm:cxn modelId="{8A53C0B8-61A5-4BA3-9AEE-7B08E081B501}" srcId="{0096E8D7-BE01-410E-A21D-514555AE5384}" destId="{279734D4-889C-4BBD-9EE1-9FEF34AC7432}" srcOrd="0" destOrd="0" parTransId="{54368D7D-46C9-4C15-A67C-712719EF6EBF}" sibTransId="{443123A6-6FE8-4036-882C-82E46DD37941}"/>
    <dgm:cxn modelId="{A5CDEB53-E26F-4381-8054-BCA9B313FBC9}" type="presOf" srcId="{64F6A583-55FB-49C0-8E49-D66ABA4AE2E2}" destId="{A7F555EA-EC95-4686-91E3-7D99EB767C42}" srcOrd="0" destOrd="0" presId="urn:microsoft.com/office/officeart/2005/8/layout/hierarchy3"/>
    <dgm:cxn modelId="{2B28A15A-7321-4B25-B81C-D79772ECE9F6}" type="presOf" srcId="{03D9F313-B4C0-4D15-8515-C083FED2807C}" destId="{896C8AFD-02DE-4F35-A626-284B0F1002E0}" srcOrd="0" destOrd="0" presId="urn:microsoft.com/office/officeart/2005/8/layout/hierarchy3"/>
    <dgm:cxn modelId="{943DCAF3-6AF7-4522-984E-FA816E00BD9E}" type="presOf" srcId="{64F6A583-55FB-49C0-8E49-D66ABA4AE2E2}" destId="{E9E26F73-F833-4C43-9BD2-DBFC6A21BAFA}" srcOrd="1" destOrd="0" presId="urn:microsoft.com/office/officeart/2005/8/layout/hierarchy3"/>
    <dgm:cxn modelId="{2B4F435A-3E26-4360-8001-12D38F40D0F3}" type="presParOf" srcId="{5CA97D39-BDBD-4668-9099-275100B13ED8}" destId="{E21A9CB9-85C0-46E2-BBC9-330C5DA534E8}" srcOrd="0" destOrd="0" presId="urn:microsoft.com/office/officeart/2005/8/layout/hierarchy3"/>
    <dgm:cxn modelId="{F0F2AA89-642F-442D-BE42-DC36895E03B7}" type="presParOf" srcId="{E21A9CB9-85C0-46E2-BBC9-330C5DA534E8}" destId="{1F75E55D-F047-43C6-A933-4FFE29EDE7C4}" srcOrd="0" destOrd="0" presId="urn:microsoft.com/office/officeart/2005/8/layout/hierarchy3"/>
    <dgm:cxn modelId="{CE921D92-D509-480A-922E-403FD72DAA2D}" type="presParOf" srcId="{1F75E55D-F047-43C6-A933-4FFE29EDE7C4}" destId="{8EA972FC-FDA5-453A-A19F-F7845E0311C9}" srcOrd="0" destOrd="0" presId="urn:microsoft.com/office/officeart/2005/8/layout/hierarchy3"/>
    <dgm:cxn modelId="{E0DE2EC4-FCAB-49D2-BE94-01DA5A4B2240}" type="presParOf" srcId="{1F75E55D-F047-43C6-A933-4FFE29EDE7C4}" destId="{DD5EE358-9F7E-4D65-9B7E-6A67B5934E30}" srcOrd="1" destOrd="0" presId="urn:microsoft.com/office/officeart/2005/8/layout/hierarchy3"/>
    <dgm:cxn modelId="{0283F1FE-E43A-4CD4-8AAE-346ED1239039}" type="presParOf" srcId="{E21A9CB9-85C0-46E2-BBC9-330C5DA534E8}" destId="{C0D660A4-EA50-4469-9FB6-5E29D570A3C8}" srcOrd="1" destOrd="0" presId="urn:microsoft.com/office/officeart/2005/8/layout/hierarchy3"/>
    <dgm:cxn modelId="{8F478C24-01FC-4D9D-987F-13BD90A6C170}" type="presParOf" srcId="{C0D660A4-EA50-4469-9FB6-5E29D570A3C8}" destId="{052FA643-1485-4932-9492-B5AD87D86AA6}" srcOrd="0" destOrd="0" presId="urn:microsoft.com/office/officeart/2005/8/layout/hierarchy3"/>
    <dgm:cxn modelId="{2E455E87-7E75-4AB1-850B-BC8BC589C46E}" type="presParOf" srcId="{C0D660A4-EA50-4469-9FB6-5E29D570A3C8}" destId="{D2B1ED91-6216-4FD2-AA91-F268B05A7F3A}" srcOrd="1" destOrd="0" presId="urn:microsoft.com/office/officeart/2005/8/layout/hierarchy3"/>
    <dgm:cxn modelId="{3A2D1631-0A1E-45EC-B556-58C44EE050DA}" type="presParOf" srcId="{C0D660A4-EA50-4469-9FB6-5E29D570A3C8}" destId="{5776BB7C-E75A-4096-9655-A57E5DFF9740}" srcOrd="2" destOrd="0" presId="urn:microsoft.com/office/officeart/2005/8/layout/hierarchy3"/>
    <dgm:cxn modelId="{74F5C84E-8D09-4DA0-B685-116CD555D9E4}" type="presParOf" srcId="{C0D660A4-EA50-4469-9FB6-5E29D570A3C8}" destId="{FF7811F9-70C8-49FF-8A29-49199B73F043}" srcOrd="3" destOrd="0" presId="urn:microsoft.com/office/officeart/2005/8/layout/hierarchy3"/>
    <dgm:cxn modelId="{795D4C51-D14F-4028-AADF-CEC6F6C21A07}" type="presParOf" srcId="{C0D660A4-EA50-4469-9FB6-5E29D570A3C8}" destId="{896C8AFD-02DE-4F35-A626-284B0F1002E0}" srcOrd="4" destOrd="0" presId="urn:microsoft.com/office/officeart/2005/8/layout/hierarchy3"/>
    <dgm:cxn modelId="{016041A9-B9BC-43CB-9F53-943F9315DA32}" type="presParOf" srcId="{C0D660A4-EA50-4469-9FB6-5E29D570A3C8}" destId="{F6F265EE-FFD5-4019-87DA-75D6FF43735C}" srcOrd="5" destOrd="0" presId="urn:microsoft.com/office/officeart/2005/8/layout/hierarchy3"/>
    <dgm:cxn modelId="{7E4A50CC-906A-4FF3-A128-DDD3BB4F80F1}" type="presParOf" srcId="{C0D660A4-EA50-4469-9FB6-5E29D570A3C8}" destId="{331C4514-35AA-4463-B4D4-D51306CD371B}" srcOrd="6" destOrd="0" presId="urn:microsoft.com/office/officeart/2005/8/layout/hierarchy3"/>
    <dgm:cxn modelId="{AC7BEA87-D08F-4200-B9D1-5B8A26C87593}" type="presParOf" srcId="{C0D660A4-EA50-4469-9FB6-5E29D570A3C8}" destId="{479165CE-F463-463A-9FD2-052030B5E3B7}" srcOrd="7" destOrd="0" presId="urn:microsoft.com/office/officeart/2005/8/layout/hierarchy3"/>
    <dgm:cxn modelId="{25B7D1FC-DBE0-40E0-BD58-DA74CFA4462F}" type="presParOf" srcId="{5CA97D39-BDBD-4668-9099-275100B13ED8}" destId="{5A8EBE09-0202-4ABD-888E-465026FD67A1}" srcOrd="1" destOrd="0" presId="urn:microsoft.com/office/officeart/2005/8/layout/hierarchy3"/>
    <dgm:cxn modelId="{9EBB8127-42F1-4BAA-8ED5-432A23744F49}" type="presParOf" srcId="{5A8EBE09-0202-4ABD-888E-465026FD67A1}" destId="{F790F0DD-838B-4139-9690-E14E21771C73}" srcOrd="0" destOrd="0" presId="urn:microsoft.com/office/officeart/2005/8/layout/hierarchy3"/>
    <dgm:cxn modelId="{B0A09B1E-1501-48B7-80B3-DAF820FE11ED}" type="presParOf" srcId="{F790F0DD-838B-4139-9690-E14E21771C73}" destId="{A7F555EA-EC95-4686-91E3-7D99EB767C42}" srcOrd="0" destOrd="0" presId="urn:microsoft.com/office/officeart/2005/8/layout/hierarchy3"/>
    <dgm:cxn modelId="{F4E054DB-6A6F-4C96-95D6-5A75D0808804}" type="presParOf" srcId="{F790F0DD-838B-4139-9690-E14E21771C73}" destId="{E9E26F73-F833-4C43-9BD2-DBFC6A21BAFA}" srcOrd="1" destOrd="0" presId="urn:microsoft.com/office/officeart/2005/8/layout/hierarchy3"/>
    <dgm:cxn modelId="{2C5EE900-276D-4B4B-92A7-CFAFDB5CE9CE}" type="presParOf" srcId="{5A8EBE09-0202-4ABD-888E-465026FD67A1}" destId="{C6ECFFC9-0FB4-4B01-B6B7-841AACEA27BD}" srcOrd="1" destOrd="0" presId="urn:microsoft.com/office/officeart/2005/8/layout/hierarchy3"/>
    <dgm:cxn modelId="{C055694E-074A-4F9D-B1F0-D97974B4CEAD}" type="presParOf" srcId="{C6ECFFC9-0FB4-4B01-B6B7-841AACEA27BD}" destId="{4D8D4712-6C2E-4735-AFE0-6D8FDD368E49}" srcOrd="0" destOrd="0" presId="urn:microsoft.com/office/officeart/2005/8/layout/hierarchy3"/>
    <dgm:cxn modelId="{B8517E18-4C15-4AC6-8C07-16AA5FA73E03}" type="presParOf" srcId="{C6ECFFC9-0FB4-4B01-B6B7-841AACEA27BD}" destId="{13C5AFA2-D5EF-40E8-B394-07B57DCB3A83}" srcOrd="1" destOrd="0" presId="urn:microsoft.com/office/officeart/2005/8/layout/hierarchy3"/>
    <dgm:cxn modelId="{1FE487D3-B0A3-46E8-8761-8F72CCFDC97C}" type="presParOf" srcId="{C6ECFFC9-0FB4-4B01-B6B7-841AACEA27BD}" destId="{3DDB8A8C-CFB5-4F33-915F-5A972F43A1E0}" srcOrd="2" destOrd="0" presId="urn:microsoft.com/office/officeart/2005/8/layout/hierarchy3"/>
    <dgm:cxn modelId="{6846B0FB-4E07-4C38-BF86-D7CE580616FE}" type="presParOf" srcId="{C6ECFFC9-0FB4-4B01-B6B7-841AACEA27BD}" destId="{2FA4757B-3068-4BDB-BC76-67AF61AA36DF}" srcOrd="3" destOrd="0" presId="urn:microsoft.com/office/officeart/2005/8/layout/hierarchy3"/>
    <dgm:cxn modelId="{48CE4D36-3E9D-4AA6-A102-F50F557DA1C3}" type="presParOf" srcId="{C6ECFFC9-0FB4-4B01-B6B7-841AACEA27BD}" destId="{24D024A9-A673-44C9-8CE3-29F2A7A8C4AA}" srcOrd="4" destOrd="0" presId="urn:microsoft.com/office/officeart/2005/8/layout/hierarchy3"/>
    <dgm:cxn modelId="{5F1ED465-3033-4EFA-B4EA-6C28413E81D6}" type="presParOf" srcId="{C6ECFFC9-0FB4-4B01-B6B7-841AACEA27BD}" destId="{26D06136-483D-4BBD-BC73-22A08720FFA4}" srcOrd="5" destOrd="0" presId="urn:microsoft.com/office/officeart/2005/8/layout/hierarchy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891E79-5357-44FB-9043-D807CF3CFDAE}" type="doc">
      <dgm:prSet loTypeId="urn:microsoft.com/office/officeart/2005/8/layout/arrow5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CB00936-AC46-4A54-ADBE-4C23C1226BB0}">
      <dgm:prSet phldrT="[Text]" custT="1"/>
      <dgm:spPr/>
      <dgm:t>
        <a:bodyPr/>
        <a:lstStyle/>
        <a:p>
          <a:r>
            <a:rPr lang="en-US" sz="3000" b="1" dirty="0" smtClean="0">
              <a:solidFill>
                <a:srgbClr val="004C00"/>
              </a:solidFill>
              <a:latin typeface="Maiandra GD" pitchFamily="34" charset="0"/>
            </a:rPr>
            <a:t>(1) </a:t>
          </a:r>
          <a:r>
            <a:rPr lang="en-US" sz="3000" b="1" dirty="0" err="1" smtClean="0">
              <a:solidFill>
                <a:srgbClr val="004C00"/>
              </a:solidFill>
              <a:latin typeface="Maiandra GD" pitchFamily="34" charset="0"/>
            </a:rPr>
            <a:t>Karakteristik</a:t>
          </a:r>
          <a:r>
            <a:rPr lang="en-US" sz="3000" b="1" dirty="0" smtClean="0">
              <a:solidFill>
                <a:srgbClr val="004C00"/>
              </a:solidFill>
              <a:latin typeface="Maiandra GD" pitchFamily="34" charset="0"/>
            </a:rPr>
            <a:t> media</a:t>
          </a:r>
          <a:endParaRPr lang="en-US" sz="3000" b="1" dirty="0">
            <a:solidFill>
              <a:srgbClr val="004C00"/>
            </a:solidFill>
            <a:latin typeface="Maiandra GD" pitchFamily="34" charset="0"/>
          </a:endParaRPr>
        </a:p>
      </dgm:t>
    </dgm:pt>
    <dgm:pt modelId="{0045808C-486E-48A4-A4E0-A3EE4143FBA5}" type="parTrans" cxnId="{2070490B-A534-4473-9413-27E31B4AD81D}">
      <dgm:prSet/>
      <dgm:spPr/>
      <dgm:t>
        <a:bodyPr/>
        <a:lstStyle/>
        <a:p>
          <a:endParaRPr lang="en-US"/>
        </a:p>
      </dgm:t>
    </dgm:pt>
    <dgm:pt modelId="{A816EEF8-4D8E-4C14-BA6A-0224BA987CDC}" type="sibTrans" cxnId="{2070490B-A534-4473-9413-27E31B4AD81D}">
      <dgm:prSet/>
      <dgm:spPr/>
      <dgm:t>
        <a:bodyPr/>
        <a:lstStyle/>
        <a:p>
          <a:endParaRPr lang="en-US"/>
        </a:p>
      </dgm:t>
    </dgm:pt>
    <dgm:pt modelId="{29BB84C0-FC43-456E-AF1F-0946497FB5A4}">
      <dgm:prSet phldrT="[Text]" custT="1"/>
      <dgm:spPr/>
      <dgm:t>
        <a:bodyPr/>
        <a:lstStyle/>
        <a:p>
          <a:r>
            <a:rPr lang="en-US" sz="3000" b="1" dirty="0" smtClean="0">
              <a:solidFill>
                <a:srgbClr val="004C00"/>
              </a:solidFill>
              <a:latin typeface="Maiandra GD" pitchFamily="34" charset="0"/>
            </a:rPr>
            <a:t>(2) </a:t>
          </a:r>
          <a:r>
            <a:rPr lang="en-US" sz="3000" b="1" dirty="0" err="1" smtClean="0">
              <a:solidFill>
                <a:srgbClr val="004C00"/>
              </a:solidFill>
              <a:latin typeface="Maiandra GD" pitchFamily="34" charset="0"/>
            </a:rPr>
            <a:t>Kreatif</a:t>
          </a:r>
          <a:r>
            <a:rPr lang="en-US" sz="3000" b="1" dirty="0" smtClean="0">
              <a:solidFill>
                <a:srgbClr val="004C00"/>
              </a:solidFill>
              <a:latin typeface="Maiandra GD" pitchFamily="34" charset="0"/>
            </a:rPr>
            <a:t> (</a:t>
          </a:r>
          <a:r>
            <a:rPr lang="en-US" sz="3000" b="1" dirty="0" err="1" smtClean="0">
              <a:solidFill>
                <a:srgbClr val="004C00"/>
              </a:solidFill>
              <a:latin typeface="Maiandra GD" pitchFamily="34" charset="0"/>
            </a:rPr>
            <a:t>isi</a:t>
          </a:r>
          <a:r>
            <a:rPr lang="en-US" sz="3000" b="1" dirty="0" smtClean="0">
              <a:solidFill>
                <a:srgbClr val="004C00"/>
              </a:solidFill>
              <a:latin typeface="Maiandra GD" pitchFamily="34" charset="0"/>
            </a:rPr>
            <a:t> </a:t>
          </a:r>
          <a:r>
            <a:rPr lang="en-US" sz="3000" b="1" dirty="0" err="1" smtClean="0">
              <a:solidFill>
                <a:srgbClr val="004C00"/>
              </a:solidFill>
              <a:latin typeface="Maiandra GD" pitchFamily="34" charset="0"/>
            </a:rPr>
            <a:t>dan</a:t>
          </a:r>
          <a:r>
            <a:rPr lang="en-US" sz="3000" b="1" dirty="0" smtClean="0">
              <a:solidFill>
                <a:srgbClr val="004C00"/>
              </a:solidFill>
              <a:latin typeface="Maiandra GD" pitchFamily="34" charset="0"/>
            </a:rPr>
            <a:t> </a:t>
          </a:r>
          <a:r>
            <a:rPr lang="en-US" sz="3000" b="1" dirty="0" err="1" smtClean="0">
              <a:solidFill>
                <a:srgbClr val="004C00"/>
              </a:solidFill>
              <a:latin typeface="Maiandra GD" pitchFamily="34" charset="0"/>
            </a:rPr>
            <a:t>teknis</a:t>
          </a:r>
          <a:r>
            <a:rPr lang="en-US" sz="3000" b="1" dirty="0" smtClean="0">
              <a:solidFill>
                <a:srgbClr val="004C00"/>
              </a:solidFill>
              <a:latin typeface="Maiandra GD" pitchFamily="34" charset="0"/>
            </a:rPr>
            <a:t> </a:t>
          </a:r>
          <a:r>
            <a:rPr lang="en-US" sz="3000" b="1" dirty="0" err="1" smtClean="0">
              <a:solidFill>
                <a:srgbClr val="004C00"/>
              </a:solidFill>
              <a:latin typeface="Maiandra GD" pitchFamily="34" charset="0"/>
            </a:rPr>
            <a:t>penyajian</a:t>
          </a:r>
          <a:r>
            <a:rPr lang="en-US" sz="3000" b="1" dirty="0" smtClean="0">
              <a:solidFill>
                <a:srgbClr val="004C00"/>
              </a:solidFill>
              <a:latin typeface="Maiandra GD" pitchFamily="34" charset="0"/>
            </a:rPr>
            <a:t> </a:t>
          </a:r>
          <a:r>
            <a:rPr lang="en-US" sz="3000" b="1" dirty="0" err="1" smtClean="0">
              <a:solidFill>
                <a:srgbClr val="004C00"/>
              </a:solidFill>
              <a:latin typeface="Maiandra GD" pitchFamily="34" charset="0"/>
            </a:rPr>
            <a:t>pesan</a:t>
          </a:r>
          <a:r>
            <a:rPr lang="en-US" sz="3000" b="1" dirty="0" smtClean="0">
              <a:solidFill>
                <a:srgbClr val="004C00"/>
              </a:solidFill>
              <a:latin typeface="Maiandra GD" pitchFamily="34" charset="0"/>
            </a:rPr>
            <a:t>)</a:t>
          </a:r>
          <a:endParaRPr lang="en-US" sz="3000" b="1" dirty="0">
            <a:solidFill>
              <a:srgbClr val="004C00"/>
            </a:solidFill>
            <a:latin typeface="Maiandra GD" pitchFamily="34" charset="0"/>
          </a:endParaRPr>
        </a:p>
      </dgm:t>
    </dgm:pt>
    <dgm:pt modelId="{9DD0A1F8-F37F-432F-A37E-3C44441B2C4C}" type="parTrans" cxnId="{CB8203B6-6863-4BB5-8292-7F8BB51964CE}">
      <dgm:prSet/>
      <dgm:spPr/>
      <dgm:t>
        <a:bodyPr/>
        <a:lstStyle/>
        <a:p>
          <a:endParaRPr lang="en-US"/>
        </a:p>
      </dgm:t>
    </dgm:pt>
    <dgm:pt modelId="{717B71A7-9682-428E-95EE-80C3600F8E56}" type="sibTrans" cxnId="{CB8203B6-6863-4BB5-8292-7F8BB51964CE}">
      <dgm:prSet/>
      <dgm:spPr/>
      <dgm:t>
        <a:bodyPr/>
        <a:lstStyle/>
        <a:p>
          <a:endParaRPr lang="en-US"/>
        </a:p>
      </dgm:t>
    </dgm:pt>
    <dgm:pt modelId="{DB9AFF77-3380-4F14-8CEC-4B12EDC7CACE}" type="pres">
      <dgm:prSet presAssocID="{68891E79-5357-44FB-9043-D807CF3CFD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31CBCF-8EAD-46E9-824E-30EE8E6DFC85}" type="pres">
      <dgm:prSet presAssocID="{3CB00936-AC46-4A54-ADBE-4C23C1226BB0}" presName="arrow" presStyleLbl="node1" presStyleIdx="0" presStyleCnt="2" custRadScaleRad="105702" custRadScaleInc="-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11972-81A8-4690-BEE8-8302D7C35A55}" type="pres">
      <dgm:prSet presAssocID="{29BB84C0-FC43-456E-AF1F-0946497FB5A4}" presName="arrow" presStyleLbl="node1" presStyleIdx="1" presStyleCnt="2" custScaleY="112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C09F3C-21CE-47C0-9140-0A4756935AEE}" type="presOf" srcId="{3CB00936-AC46-4A54-ADBE-4C23C1226BB0}" destId="{C231CBCF-8EAD-46E9-824E-30EE8E6DFC85}" srcOrd="0" destOrd="0" presId="urn:microsoft.com/office/officeart/2005/8/layout/arrow5"/>
    <dgm:cxn modelId="{F19F36C4-D814-42A1-AC61-AB39BA78941C}" type="presOf" srcId="{29BB84C0-FC43-456E-AF1F-0946497FB5A4}" destId="{E1111972-81A8-4690-BEE8-8302D7C35A55}" srcOrd="0" destOrd="0" presId="urn:microsoft.com/office/officeart/2005/8/layout/arrow5"/>
    <dgm:cxn modelId="{2070490B-A534-4473-9413-27E31B4AD81D}" srcId="{68891E79-5357-44FB-9043-D807CF3CFDAE}" destId="{3CB00936-AC46-4A54-ADBE-4C23C1226BB0}" srcOrd="0" destOrd="0" parTransId="{0045808C-486E-48A4-A4E0-A3EE4143FBA5}" sibTransId="{A816EEF8-4D8E-4C14-BA6A-0224BA987CDC}"/>
    <dgm:cxn modelId="{CB8203B6-6863-4BB5-8292-7F8BB51964CE}" srcId="{68891E79-5357-44FB-9043-D807CF3CFDAE}" destId="{29BB84C0-FC43-456E-AF1F-0946497FB5A4}" srcOrd="1" destOrd="0" parTransId="{9DD0A1F8-F37F-432F-A37E-3C44441B2C4C}" sibTransId="{717B71A7-9682-428E-95EE-80C3600F8E56}"/>
    <dgm:cxn modelId="{537D8326-921B-4FCE-99FD-E07F42329563}" type="presOf" srcId="{68891E79-5357-44FB-9043-D807CF3CFDAE}" destId="{DB9AFF77-3380-4F14-8CEC-4B12EDC7CACE}" srcOrd="0" destOrd="0" presId="urn:microsoft.com/office/officeart/2005/8/layout/arrow5"/>
    <dgm:cxn modelId="{82AE87F4-3963-40A4-A494-1CE26C463902}" type="presParOf" srcId="{DB9AFF77-3380-4F14-8CEC-4B12EDC7CACE}" destId="{C231CBCF-8EAD-46E9-824E-30EE8E6DFC85}" srcOrd="0" destOrd="0" presId="urn:microsoft.com/office/officeart/2005/8/layout/arrow5"/>
    <dgm:cxn modelId="{72C32FF4-49FA-408E-96C2-675E97007317}" type="presParOf" srcId="{DB9AFF77-3380-4F14-8CEC-4B12EDC7CACE}" destId="{E1111972-81A8-4690-BEE8-8302D7C35A55}" srcOrd="1" destOrd="0" presId="urn:microsoft.com/office/officeart/2005/8/layout/arrow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CEB886C0-15CA-4B7B-826E-91E009DD8CDF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453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453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3758551D-0979-41C0-8931-E46B81C10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367DB-2302-4FEC-B638-CB08FDB0D71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D25E-F02C-422A-9AFF-BD2072760C1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225E7-D414-46E8-AE4B-7020DF90D44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8210B-7307-421C-A9F6-35EB416DBED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DBF71-5238-446B-86D3-CCD9D05B410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6AA19-A0F8-4C6E-935F-1A3D477D3EC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B2FC9-88AF-4B1F-A332-425E0EF8883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C35EE-110A-4667-B8B2-D94E4EC8935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80CD0-D964-47F2-A1FB-AC2F3EDCAA9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96C9-AC4A-4957-AE1F-74F9BD7935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0D21E-F159-489D-859D-2CDD72112E2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F28709-F478-49A1-AA77-45634BA3484A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142844" y="3143248"/>
            <a:ext cx="5500694" cy="1857388"/>
          </a:xfrm>
        </p:spPr>
        <p:txBody>
          <a:bodyPr/>
          <a:lstStyle/>
          <a:p>
            <a:pPr algn="l"/>
            <a:r>
              <a:rPr lang="en-US" sz="3500" b="1" dirty="0" err="1" smtClean="0">
                <a:solidFill>
                  <a:srgbClr val="C00000"/>
                </a:solidFill>
              </a:rPr>
              <a:t>Prinsip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Dasar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Komunikasi</a:t>
            </a:r>
            <a:r>
              <a:rPr lang="en-US" sz="3500" b="1" dirty="0" smtClean="0">
                <a:solidFill>
                  <a:srgbClr val="C00000"/>
                </a:solidFill>
              </a:rPr>
              <a:t> yang </a:t>
            </a:r>
            <a:r>
              <a:rPr lang="en-US" sz="3500" b="1" dirty="0" err="1" smtClean="0">
                <a:solidFill>
                  <a:srgbClr val="C00000"/>
                </a:solidFill>
              </a:rPr>
              <a:t>Efektif</a:t>
            </a:r>
            <a:r>
              <a:rPr lang="en-US" sz="3500" dirty="0" smtClean="0">
                <a:solidFill>
                  <a:srgbClr val="C00000"/>
                </a:solidFill>
              </a:rPr>
              <a:t/>
            </a:r>
            <a:br>
              <a:rPr lang="en-US" sz="3500" dirty="0" smtClean="0">
                <a:solidFill>
                  <a:srgbClr val="C00000"/>
                </a:solidFill>
              </a:rPr>
            </a:br>
            <a:r>
              <a:rPr lang="en-US" sz="3500" dirty="0" smtClean="0">
                <a:solidFill>
                  <a:srgbClr val="C00000"/>
                </a:solidFill>
              </a:rPr>
              <a:t/>
            </a:r>
            <a:br>
              <a:rPr lang="en-US" sz="3500" dirty="0" smtClean="0">
                <a:solidFill>
                  <a:srgbClr val="C00000"/>
                </a:solidFill>
              </a:rPr>
            </a:br>
            <a:endParaRPr lang="es-ES" sz="3500" b="1" dirty="0">
              <a:solidFill>
                <a:srgbClr val="C00000"/>
              </a:solidFill>
            </a:endParaRPr>
          </a:p>
        </p:txBody>
      </p:sp>
      <p:sp>
        <p:nvSpPr>
          <p:cNvPr id="2139" name="Rectangle 91"/>
          <p:cNvSpPr>
            <a:spLocks noGrp="1" noChangeArrowheads="1"/>
          </p:cNvSpPr>
          <p:nvPr>
            <p:ph type="subTitle" idx="1"/>
          </p:nvPr>
        </p:nvSpPr>
        <p:spPr>
          <a:xfrm>
            <a:off x="4719638" y="857232"/>
            <a:ext cx="4424362" cy="574675"/>
          </a:xfrm>
        </p:spPr>
        <p:txBody>
          <a:bodyPr/>
          <a:lstStyle/>
          <a:p>
            <a:endParaRPr lang="es-ES" sz="3000" b="1" dirty="0">
              <a:solidFill>
                <a:srgbClr val="C40C9D"/>
              </a:solidFill>
              <a:latin typeface="Ænigma Scrawl 4 BR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8596" y="571480"/>
          <a:ext cx="7715304" cy="593607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59248"/>
                <a:gridCol w="4456056"/>
              </a:tblGrid>
              <a:tr h="674986">
                <a:tc>
                  <a:txBody>
                    <a:bodyPr/>
                    <a:lstStyle/>
                    <a:p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Satu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sisi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one-sided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Dua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sisi</a:t>
                      </a:r>
                      <a:endParaRPr lang="en-US" sz="2000" dirty="0"/>
                    </a:p>
                  </a:txBody>
                  <a:tcPr/>
                </a:tc>
              </a:tr>
              <a:tr h="976319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 Tingkat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pendidikannya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relatif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rendah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Khalayak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punya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tingkat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relatif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dirty="0"/>
                    </a:p>
                  </a:txBody>
                  <a:tcPr/>
                </a:tc>
              </a:tr>
              <a:tr h="2181652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punya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cukup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pandangan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penilaian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bertentangan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negatif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atas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produk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dikomunikasikan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Khalayak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punya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pengetahuan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pengalaman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tentang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hal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dikomunikasikan</a:t>
                      </a:r>
                      <a:endParaRPr lang="en-US" sz="2000" dirty="0"/>
                    </a:p>
                  </a:txBody>
                  <a:tcPr/>
                </a:tc>
              </a:tr>
              <a:tr h="1277652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(3)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terkena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counterarguments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(argument yang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menentang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(3)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Terdapat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kontra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tentang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hal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dikomunikasikan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dirty="0"/>
                    </a:p>
                  </a:txBody>
                  <a:tcPr/>
                </a:tc>
              </a:tr>
              <a:tr h="373653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373653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572132" y="0"/>
            <a:ext cx="300039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kern="12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Hasil</a:t>
            </a:r>
            <a:r>
              <a:rPr lang="en-US" sz="3000" b="1" kern="1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3000" b="1" kern="12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studi</a:t>
            </a:r>
            <a:endParaRPr lang="en-US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u si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6662" cy="6643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85720" y="1428736"/>
          <a:ext cx="850112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428728" y="357166"/>
            <a:ext cx="621510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000" b="1" i="1" dirty="0" smtClean="0">
                <a:solidFill>
                  <a:schemeClr val="accent2"/>
                </a:solidFill>
                <a:latin typeface="cinnamon cake" pitchFamily="2" charset="0"/>
                <a:ea typeface="Calibri" pitchFamily="34" charset="0"/>
                <a:cs typeface="Arial" pitchFamily="34" charset="0"/>
              </a:rPr>
              <a:t>2. Order of Presentation</a:t>
            </a:r>
            <a:r>
              <a:rPr lang="en-US" sz="3000" b="1" dirty="0" smtClean="0">
                <a:solidFill>
                  <a:schemeClr val="accent2"/>
                </a:solidFill>
                <a:latin typeface="cinnamon cake" pitchFamily="2" charset="0"/>
                <a:ea typeface="Calibri" pitchFamily="34" charset="0"/>
                <a:cs typeface="Arial" pitchFamily="34" charset="0"/>
              </a:rPr>
              <a:t> (</a:t>
            </a:r>
            <a:r>
              <a:rPr lang="en-US" sz="3000" b="1" dirty="0" err="1" smtClean="0">
                <a:solidFill>
                  <a:schemeClr val="accent2"/>
                </a:solidFill>
                <a:latin typeface="cinnamon cake" pitchFamily="2" charset="0"/>
                <a:ea typeface="Calibri" pitchFamily="34" charset="0"/>
                <a:cs typeface="Arial" pitchFamily="34" charset="0"/>
              </a:rPr>
              <a:t>Urutan</a:t>
            </a:r>
            <a:r>
              <a:rPr lang="en-US" sz="3000" b="1" dirty="0" smtClean="0">
                <a:solidFill>
                  <a:schemeClr val="accent2"/>
                </a:solidFill>
                <a:latin typeface="cinnamon cake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accent2"/>
                </a:solidFill>
                <a:latin typeface="cinnamon cake" pitchFamily="2" charset="0"/>
                <a:ea typeface="Calibri" pitchFamily="34" charset="0"/>
                <a:cs typeface="Arial" pitchFamily="34" charset="0"/>
              </a:rPr>
              <a:t>penyajian</a:t>
            </a:r>
            <a:r>
              <a:rPr lang="en-US" sz="3000" b="1" dirty="0" smtClean="0">
                <a:solidFill>
                  <a:schemeClr val="accent2"/>
                </a:solidFill>
                <a:latin typeface="cinnamon cake" pitchFamily="2" charset="0"/>
                <a:ea typeface="Calibri" pitchFamily="34" charset="0"/>
                <a:cs typeface="Arial" pitchFamily="34" charset="0"/>
              </a:rPr>
              <a:t>) </a:t>
            </a:r>
            <a:endParaRPr lang="en-US" sz="3000" b="1" dirty="0" smtClean="0">
              <a:solidFill>
                <a:schemeClr val="accent2"/>
              </a:solidFill>
              <a:latin typeface="cinnamon cake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3222595" cy="1804944"/>
          </a:xfrm>
        </p:spPr>
        <p:txBody>
          <a:bodyPr/>
          <a:lstStyle/>
          <a:p>
            <a:pPr lvl="0" algn="ctr"/>
            <a:r>
              <a:rPr lang="en-US" sz="2500" i="1" dirty="0" smtClean="0">
                <a:solidFill>
                  <a:srgbClr val="7030A0"/>
                </a:solidFill>
              </a:rPr>
              <a:t>Drawing a </a:t>
            </a:r>
            <a:br>
              <a:rPr lang="en-US" sz="2500" i="1" dirty="0" smtClean="0">
                <a:solidFill>
                  <a:srgbClr val="7030A0"/>
                </a:solidFill>
              </a:rPr>
            </a:br>
            <a:r>
              <a:rPr lang="en-US" sz="2500" i="1" dirty="0" smtClean="0">
                <a:solidFill>
                  <a:srgbClr val="7030A0"/>
                </a:solidFill>
              </a:rPr>
              <a:t>Conclusion</a:t>
            </a:r>
            <a:r>
              <a:rPr lang="en-US" sz="2500" dirty="0" smtClean="0">
                <a:solidFill>
                  <a:srgbClr val="7030A0"/>
                </a:solidFill>
              </a:rPr>
              <a:t> (</a:t>
            </a:r>
            <a:r>
              <a:rPr lang="en-US" sz="2500" dirty="0" err="1" smtClean="0">
                <a:solidFill>
                  <a:srgbClr val="7030A0"/>
                </a:solidFill>
              </a:rPr>
              <a:t>Penarikan</a:t>
            </a:r>
            <a:r>
              <a:rPr lang="en-US" sz="2500" dirty="0" smtClean="0">
                <a:solidFill>
                  <a:srgbClr val="7030A0"/>
                </a:solidFill>
              </a:rPr>
              <a:t> </a:t>
            </a:r>
            <a:r>
              <a:rPr lang="en-US" sz="2500" dirty="0" err="1" smtClean="0">
                <a:solidFill>
                  <a:srgbClr val="7030A0"/>
                </a:solidFill>
              </a:rPr>
              <a:t>Kesimpulan</a:t>
            </a:r>
            <a:r>
              <a:rPr lang="en-US" sz="2500" dirty="0" smtClean="0">
                <a:solidFill>
                  <a:srgbClr val="7030A0"/>
                </a:solidFill>
              </a:rPr>
              <a:t>)</a:t>
            </a:r>
            <a:br>
              <a:rPr lang="en-US" sz="2500" dirty="0" smtClean="0">
                <a:solidFill>
                  <a:srgbClr val="7030A0"/>
                </a:solidFill>
              </a:rPr>
            </a:br>
            <a:endParaRPr lang="en-US" sz="2500" dirty="0">
              <a:solidFill>
                <a:srgbClr val="7030A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1928802"/>
            <a:ext cx="3251231" cy="46910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500" dirty="0" err="1" smtClean="0"/>
              <a:t>Eksplisit</a:t>
            </a:r>
            <a:r>
              <a:rPr lang="en-US" sz="2500" dirty="0" smtClean="0"/>
              <a:t> </a:t>
            </a:r>
            <a:r>
              <a:rPr lang="en-US" sz="2500" dirty="0" smtClean="0">
                <a:sym typeface="Wingdings" pitchFamily="2" charset="2"/>
              </a:rPr>
              <a:t> </a:t>
            </a:r>
            <a:r>
              <a:rPr lang="en-US" sz="2500" dirty="0" err="1" smtClean="0"/>
              <a:t>kelompok</a:t>
            </a:r>
            <a:r>
              <a:rPr lang="en-US" sz="2500" dirty="0" smtClean="0"/>
              <a:t> </a:t>
            </a:r>
            <a:r>
              <a:rPr lang="en-US" sz="2500" dirty="0" err="1" smtClean="0"/>
              <a:t>khalayak</a:t>
            </a:r>
            <a:r>
              <a:rPr lang="en-US" sz="2500" dirty="0" smtClean="0"/>
              <a:t> </a:t>
            </a:r>
            <a:r>
              <a:rPr lang="en-US" sz="2500" dirty="0" err="1" smtClean="0"/>
              <a:t>sasaran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berpendidikan</a:t>
            </a:r>
            <a:r>
              <a:rPr lang="en-US" sz="2500" dirty="0" smtClean="0"/>
              <a:t> </a:t>
            </a:r>
            <a:r>
              <a:rPr lang="en-US" sz="2500" dirty="0" err="1" smtClean="0"/>
              <a:t>atau</a:t>
            </a:r>
            <a:r>
              <a:rPr lang="en-US" sz="2500" dirty="0" smtClean="0"/>
              <a:t> </a:t>
            </a:r>
            <a:r>
              <a:rPr lang="en-US" sz="2500" dirty="0" err="1" smtClean="0"/>
              <a:t>berpengetahuan</a:t>
            </a:r>
            <a:r>
              <a:rPr lang="en-US" sz="2500" dirty="0" smtClean="0"/>
              <a:t> </a:t>
            </a:r>
            <a:r>
              <a:rPr lang="en-US" sz="2500" dirty="0" err="1" smtClean="0"/>
              <a:t>relatif</a:t>
            </a:r>
            <a:r>
              <a:rPr lang="en-US" sz="2500" dirty="0" smtClean="0"/>
              <a:t> “</a:t>
            </a:r>
            <a:r>
              <a:rPr lang="en-US" sz="2500" dirty="0" err="1" smtClean="0"/>
              <a:t>rendah</a:t>
            </a:r>
            <a:r>
              <a:rPr lang="en-US" sz="2500" dirty="0" smtClean="0"/>
              <a:t>”  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 </a:t>
            </a:r>
            <a:r>
              <a:rPr lang="en-US" sz="2500" dirty="0" err="1" smtClean="0"/>
              <a:t>Implisit</a:t>
            </a:r>
            <a:r>
              <a:rPr lang="en-US" sz="2500" dirty="0" smtClean="0"/>
              <a:t> </a:t>
            </a:r>
            <a:r>
              <a:rPr lang="en-US" sz="2500" dirty="0" smtClean="0">
                <a:sym typeface="Wingdings" pitchFamily="2" charset="2"/>
              </a:rPr>
              <a:t> </a:t>
            </a:r>
            <a:r>
              <a:rPr lang="en-US" sz="2800" dirty="0" err="1" smtClean="0"/>
              <a:t>pengetahuan</a:t>
            </a:r>
            <a:r>
              <a:rPr lang="en-US" sz="2800" dirty="0" smtClean="0"/>
              <a:t> </a:t>
            </a:r>
            <a:r>
              <a:rPr lang="en-US" sz="2800" dirty="0" err="1" smtClean="0"/>
              <a:t>luas</a:t>
            </a:r>
            <a:r>
              <a:rPr lang="en-US" sz="2800" dirty="0" smtClean="0"/>
              <a:t>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isi</a:t>
            </a:r>
            <a:r>
              <a:rPr lang="en-US" sz="2800" dirty="0" smtClean="0"/>
              <a:t> </a:t>
            </a:r>
            <a:r>
              <a:rPr lang="en-US" sz="2800" dirty="0" err="1" smtClean="0"/>
              <a:t>pesan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dikomunikasikan</a:t>
            </a:r>
            <a:endParaRPr lang="en-US" sz="2500" dirty="0"/>
          </a:p>
        </p:txBody>
      </p:sp>
      <p:pic>
        <p:nvPicPr>
          <p:cNvPr id="6" name="Picture 5" descr="We c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85728"/>
            <a:ext cx="3937878" cy="3357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1071546"/>
          <a:ext cx="757242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loud 5"/>
          <p:cNvSpPr/>
          <p:nvPr/>
        </p:nvSpPr>
        <p:spPr>
          <a:xfrm>
            <a:off x="6215074" y="571480"/>
            <a:ext cx="2928926" cy="3071834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000" b="1" i="1" dirty="0" smtClean="0">
                <a:solidFill>
                  <a:srgbClr val="FF0000"/>
                </a:solidFill>
                <a:latin typeface="Decibel" pitchFamily="2"/>
                <a:ea typeface="Decibel" pitchFamily="2"/>
                <a:cs typeface="Arial" pitchFamily="34" charset="0"/>
              </a:rPr>
              <a:t>Message appeals</a:t>
            </a:r>
            <a:r>
              <a:rPr lang="en-US" sz="3000" b="1" dirty="0" smtClean="0">
                <a:solidFill>
                  <a:srgbClr val="FF0000"/>
                </a:solidFill>
                <a:latin typeface="Decibel" pitchFamily="2"/>
                <a:ea typeface="Decibel" pitchFamily="2"/>
                <a:cs typeface="Arial" pitchFamily="34" charset="0"/>
              </a:rPr>
              <a:t> (</a:t>
            </a:r>
            <a:r>
              <a:rPr lang="en-US" sz="3000" b="1" dirty="0" err="1" smtClean="0">
                <a:solidFill>
                  <a:srgbClr val="FF0000"/>
                </a:solidFill>
                <a:latin typeface="Decibel" pitchFamily="2"/>
                <a:ea typeface="Decibel" pitchFamily="2"/>
                <a:cs typeface="Arial" pitchFamily="34" charset="0"/>
              </a:rPr>
              <a:t>Daya</a:t>
            </a:r>
            <a:r>
              <a:rPr lang="en-US" sz="3000" b="1" dirty="0" smtClean="0">
                <a:solidFill>
                  <a:srgbClr val="FF0000"/>
                </a:solidFill>
                <a:latin typeface="Decibel" pitchFamily="2"/>
                <a:ea typeface="Decibel" pitchFamily="2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Decibel" pitchFamily="2"/>
                <a:ea typeface="Decibel" pitchFamily="2"/>
                <a:cs typeface="Arial" pitchFamily="34" charset="0"/>
              </a:rPr>
              <a:t>tarik</a:t>
            </a:r>
            <a:r>
              <a:rPr lang="en-US" sz="3000" b="1" dirty="0" smtClean="0">
                <a:solidFill>
                  <a:srgbClr val="FF0000"/>
                </a:solidFill>
                <a:latin typeface="Decibel" pitchFamily="2"/>
                <a:ea typeface="Decibel" pitchFamily="2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Decibel" pitchFamily="2"/>
                <a:ea typeface="Decibel" pitchFamily="2"/>
                <a:cs typeface="Arial" pitchFamily="34" charset="0"/>
              </a:rPr>
              <a:t>pesan</a:t>
            </a:r>
            <a:r>
              <a:rPr lang="en-US" sz="3000" b="1" dirty="0" smtClean="0">
                <a:solidFill>
                  <a:srgbClr val="FF0000"/>
                </a:solidFill>
                <a:latin typeface="Decibel" pitchFamily="2"/>
                <a:ea typeface="Decibel" pitchFamily="2"/>
                <a:cs typeface="Arial" pitchFamily="34" charset="0"/>
              </a:rPr>
              <a:t>)</a:t>
            </a:r>
            <a:endParaRPr lang="en-US" sz="3000" b="1" dirty="0" smtClean="0">
              <a:solidFill>
                <a:srgbClr val="FF0000"/>
              </a:solidFill>
              <a:latin typeface="Decibel" pitchFamily="2"/>
              <a:ea typeface="Decibel" pitchFamily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ear appe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844143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Content Placeholder 7" descr="Don't drink an driv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95755" y="3286124"/>
            <a:ext cx="4448245" cy="3339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Bic-London-Bridge-2km_rationalappe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0438"/>
            <a:ext cx="4580637" cy="2959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Personalisas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681" y="0"/>
            <a:ext cx="4643665" cy="3484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motional appeal.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81394" y="0"/>
            <a:ext cx="5362606" cy="4000504"/>
          </a:xfrm>
        </p:spPr>
      </p:pic>
      <p:pic>
        <p:nvPicPr>
          <p:cNvPr id="8" name="Content Placeholder 7" descr="ProboJok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0" y="3161903"/>
            <a:ext cx="4786314" cy="369609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642910" y="1428736"/>
          <a:ext cx="735811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Up Ribbon 7"/>
          <p:cNvSpPr/>
          <p:nvPr/>
        </p:nvSpPr>
        <p:spPr>
          <a:xfrm>
            <a:off x="1285852" y="357166"/>
            <a:ext cx="7072362" cy="107157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A Year Without Rain" pitchFamily="2" charset="0"/>
              </a:rPr>
              <a:t>Dua</a:t>
            </a:r>
            <a:r>
              <a:rPr lang="en-US" sz="3000" b="1" dirty="0" smtClean="0">
                <a:solidFill>
                  <a:srgbClr val="FF0000"/>
                </a:solidFill>
                <a:latin typeface="A Year Without Rain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 Year Without Rain" pitchFamily="2" charset="0"/>
              </a:rPr>
              <a:t>saluran</a:t>
            </a:r>
            <a:r>
              <a:rPr lang="en-US" sz="3000" b="1" dirty="0" smtClean="0">
                <a:solidFill>
                  <a:srgbClr val="FF0000"/>
                </a:solidFill>
                <a:latin typeface="A Year Without Rain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 Year Without Rain" pitchFamily="2" charset="0"/>
              </a:rPr>
              <a:t>komunikasi</a:t>
            </a:r>
            <a:r>
              <a:rPr lang="en-US" sz="3000" b="1" dirty="0" smtClean="0">
                <a:solidFill>
                  <a:srgbClr val="FF0000"/>
                </a:solidFill>
                <a:latin typeface="A Year Without Rain" pitchFamily="2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A Year Without Rain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393696"/>
          <a:ext cx="8143932" cy="6858000"/>
        </p:xfrm>
        <a:graphic>
          <a:graphicData uri="http://schemas.openxmlformats.org/drawingml/2006/table">
            <a:tbl>
              <a:tblPr/>
              <a:tblGrid>
                <a:gridCol w="2714644"/>
                <a:gridCol w="2714644"/>
                <a:gridCol w="2714644"/>
              </a:tblGrid>
              <a:tr h="7977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/>
                          <a:ea typeface="Calibri"/>
                          <a:cs typeface="Times New Roman"/>
                        </a:rPr>
                        <a:t>Karakteristik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Calibri"/>
                          <a:cs typeface="Times New Roman"/>
                        </a:rPr>
                        <a:t>Saluran komunikasi antarpribadi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Calibri"/>
                          <a:cs typeface="Times New Roman"/>
                        </a:rPr>
                        <a:t>Media massa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98863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Arus pesan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Cenderung dua arah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Cenderung satu arah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98863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en-US" sz="2000" dirty="0" err="1" smtClean="0">
                          <a:latin typeface="Arial"/>
                          <a:ea typeface="Calibri"/>
                          <a:cs typeface="Times New Roman"/>
                        </a:rPr>
                        <a:t>Bentuk</a:t>
                      </a: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  <a:ea typeface="Calibri"/>
                          <a:cs typeface="Times New Roman"/>
                        </a:rPr>
                        <a:t>komunikasi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Langsung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Arial"/>
                          <a:ea typeface="Calibri"/>
                          <a:cs typeface="Times New Roman"/>
                        </a:rPr>
                        <a:t>Melalui</a:t>
                      </a: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media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98863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en-US" sz="2000" dirty="0" err="1" smtClean="0">
                          <a:latin typeface="Arial"/>
                          <a:ea typeface="Calibri"/>
                          <a:cs typeface="Times New Roman"/>
                        </a:rPr>
                        <a:t>Konteks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Pribadi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Arial"/>
                          <a:ea typeface="Calibri"/>
                          <a:cs typeface="Times New Roman"/>
                        </a:rPr>
                        <a:t>Umum</a:t>
                      </a: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Arial"/>
                          <a:ea typeface="Calibri"/>
                          <a:cs typeface="Times New Roman"/>
                        </a:rPr>
                        <a:t>massal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98863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en-US" sz="2000" dirty="0" err="1" smtClean="0">
                          <a:latin typeface="Arial"/>
                          <a:ea typeface="Calibri"/>
                          <a:cs typeface="Times New Roman"/>
                        </a:rPr>
                        <a:t>Tingakat</a:t>
                      </a: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feedback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Tinggi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Rendah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98863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5.Selektivitas </a:t>
                      </a:r>
                      <a:r>
                        <a:rPr lang="en-US" sz="2000" i="1" dirty="0">
                          <a:latin typeface="Arial"/>
                          <a:ea typeface="Calibri"/>
                          <a:cs typeface="Times New Roman"/>
                        </a:rPr>
                        <a:t>exposure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Tinggi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Rendah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79772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6.Kecepatan </a:t>
                      </a:r>
                      <a:r>
                        <a:rPr lang="en-US" sz="2000" dirty="0" err="1">
                          <a:latin typeface="Arial"/>
                          <a:ea typeface="Calibri"/>
                          <a:cs typeface="Times New Roman"/>
                        </a:rPr>
                        <a:t>menjangkau</a:t>
                      </a: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  <a:ea typeface="Calibri"/>
                          <a:cs typeface="Times New Roman"/>
                        </a:rPr>
                        <a:t>khalayak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Lambat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Cepat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196587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7.Akibat </a:t>
                      </a:r>
                      <a:r>
                        <a:rPr lang="en-US" sz="2000" dirty="0" err="1">
                          <a:latin typeface="Arial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  <a:ea typeface="Calibri"/>
                          <a:cs typeface="Times New Roman"/>
                        </a:rPr>
                        <a:t>hasil</a:t>
                      </a: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  <a:ea typeface="Calibri"/>
                          <a:cs typeface="Times New Roman"/>
                        </a:rPr>
                        <a:t>efek</a:t>
                      </a: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  <a:ea typeface="Calibri"/>
                          <a:cs typeface="Times New Roman"/>
                        </a:rPr>
                        <a:t>komunikasi</a:t>
                      </a: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2000" dirty="0" err="1">
                          <a:latin typeface="Arial"/>
                          <a:ea typeface="Calibri"/>
                          <a:cs typeface="Times New Roman"/>
                        </a:rPr>
                        <a:t>mungkin</a:t>
                      </a: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  <a:ea typeface="Calibri"/>
                          <a:cs typeface="Times New Roman"/>
                        </a:rPr>
                        <a:t>terjadi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Pengetahuan, perubahan sikap dan perilaku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Arial"/>
                          <a:ea typeface="Calibri"/>
                          <a:cs typeface="Times New Roman"/>
                        </a:rPr>
                        <a:t>Penambahan</a:t>
                      </a: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  <a:ea typeface="Calibri"/>
                          <a:cs typeface="Times New Roman"/>
                        </a:rPr>
                        <a:t>pengetahuan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286512" y="928670"/>
            <a:ext cx="2857488" cy="857256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25198"/>
                </a:solidFill>
                <a:latin typeface="Ænigma Scrawl 4 BRK" pitchFamily="2" charset="0"/>
              </a:rPr>
              <a:t>Media </a:t>
            </a:r>
            <a:r>
              <a:rPr lang="en-US" sz="3000" b="1" dirty="0" err="1" smtClean="0">
                <a:solidFill>
                  <a:srgbClr val="025198"/>
                </a:solidFill>
                <a:latin typeface="Ænigma Scrawl 4 BRK" pitchFamily="2" charset="0"/>
              </a:rPr>
              <a:t>tradisional</a:t>
            </a:r>
            <a:endParaRPr lang="en-US" sz="3000" b="1" dirty="0">
              <a:solidFill>
                <a:srgbClr val="025198"/>
              </a:solidFill>
              <a:latin typeface="Ænigma Scrawl 4 BRK" pitchFamily="2" charset="0"/>
            </a:endParaRPr>
          </a:p>
        </p:txBody>
      </p:sp>
      <p:pic>
        <p:nvPicPr>
          <p:cNvPr id="3" name="Picture 2" descr="chitchat-main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86519" cy="3771911"/>
          </a:xfrm>
          <a:prstGeom prst="rect">
            <a:avLst/>
          </a:prstGeom>
        </p:spPr>
      </p:pic>
      <p:pic>
        <p:nvPicPr>
          <p:cNvPr id="4" name="Picture 3" descr="Angklu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759" y="3613148"/>
            <a:ext cx="4874241" cy="3244852"/>
          </a:xfrm>
          <a:prstGeom prst="rect">
            <a:avLst/>
          </a:prstGeom>
        </p:spPr>
      </p:pic>
      <p:pic>
        <p:nvPicPr>
          <p:cNvPr id="5" name="Picture 4" descr="Warak ngendo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86190"/>
            <a:ext cx="4310034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548" y="1000108"/>
            <a:ext cx="4943452" cy="2214578"/>
          </a:xfrm>
        </p:spPr>
        <p:txBody>
          <a:bodyPr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appleberry" pitchFamily="2" charset="0"/>
              </a:rPr>
              <a:t>Bagaimana</a:t>
            </a:r>
            <a:r>
              <a:rPr lang="en-US" sz="2800" dirty="0" smtClean="0">
                <a:solidFill>
                  <a:srgbClr val="FFFF00"/>
                </a:solidFill>
                <a:latin typeface="appleberry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ppleberry" pitchFamily="2" charset="0"/>
              </a:rPr>
              <a:t>kita</a:t>
            </a:r>
            <a:r>
              <a:rPr lang="en-US" sz="2800" dirty="0" smtClean="0">
                <a:solidFill>
                  <a:srgbClr val="FFFF00"/>
                </a:solidFill>
                <a:latin typeface="appleberry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ppleberry" pitchFamily="2" charset="0"/>
              </a:rPr>
              <a:t>dapat</a:t>
            </a:r>
            <a:r>
              <a:rPr lang="en-US" sz="2800" dirty="0" smtClean="0">
                <a:solidFill>
                  <a:srgbClr val="FFFF00"/>
                </a:solidFill>
                <a:latin typeface="appleberry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ppleberry" pitchFamily="2" charset="0"/>
              </a:rPr>
              <a:t>berkomunikasi</a:t>
            </a:r>
            <a:r>
              <a:rPr lang="en-US" sz="2800" dirty="0" smtClean="0">
                <a:solidFill>
                  <a:srgbClr val="FFFF00"/>
                </a:solidFill>
                <a:latin typeface="appleberry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ppleberry" pitchFamily="2" charset="0"/>
              </a:rPr>
              <a:t>secara</a:t>
            </a:r>
            <a:r>
              <a:rPr lang="en-US" sz="2800" dirty="0" smtClean="0">
                <a:solidFill>
                  <a:srgbClr val="FFFF00"/>
                </a:solidFill>
                <a:latin typeface="appleberry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ppleberry" pitchFamily="2" charset="0"/>
              </a:rPr>
              <a:t>efektif</a:t>
            </a:r>
            <a:r>
              <a:rPr lang="en-US" sz="2800" dirty="0" smtClean="0">
                <a:solidFill>
                  <a:srgbClr val="FFFF00"/>
                </a:solidFill>
                <a:latin typeface="appleberry" pitchFamily="2" charset="0"/>
              </a:rPr>
              <a:t>? </a:t>
            </a:r>
            <a:r>
              <a:rPr lang="en-US" sz="2800" dirty="0" err="1" smtClean="0">
                <a:solidFill>
                  <a:srgbClr val="FFFF00"/>
                </a:solidFill>
                <a:latin typeface="appleberry" pitchFamily="2" charset="0"/>
              </a:rPr>
              <a:t>Baik</a:t>
            </a:r>
            <a:r>
              <a:rPr lang="en-US" sz="2800" dirty="0" smtClean="0">
                <a:solidFill>
                  <a:srgbClr val="FFFF00"/>
                </a:solidFill>
                <a:latin typeface="appleberry" pitchFamily="2" charset="0"/>
              </a:rPr>
              <a:t> visual </a:t>
            </a:r>
            <a:r>
              <a:rPr lang="en-US" sz="2800" dirty="0" err="1" smtClean="0">
                <a:solidFill>
                  <a:srgbClr val="FFFF00"/>
                </a:solidFill>
                <a:latin typeface="appleberry" pitchFamily="2" charset="0"/>
              </a:rPr>
              <a:t>atau</a:t>
            </a:r>
            <a:r>
              <a:rPr lang="en-US" sz="2800" dirty="0" smtClean="0">
                <a:solidFill>
                  <a:srgbClr val="FFFF00"/>
                </a:solidFill>
                <a:latin typeface="appleberry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ppleberry" pitchFamily="2" charset="0"/>
              </a:rPr>
              <a:t>lisan</a:t>
            </a:r>
            <a:r>
              <a:rPr lang="en-US" sz="2800" dirty="0" smtClean="0">
                <a:solidFill>
                  <a:srgbClr val="FFFF00"/>
                </a:solidFill>
                <a:latin typeface="appleberry" pitchFamily="2" charset="0"/>
              </a:rPr>
              <a:t>?</a:t>
            </a: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appleberry" pitchFamily="2" charset="0"/>
              </a:rPr>
              <a:t>Sebutkan</a:t>
            </a:r>
            <a:r>
              <a:rPr lang="en-US" sz="2800" dirty="0" smtClean="0">
                <a:solidFill>
                  <a:srgbClr val="FFFF00"/>
                </a:solidFill>
                <a:latin typeface="appleberry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ppleberry" pitchFamily="2" charset="0"/>
              </a:rPr>
              <a:t>contohnya</a:t>
            </a:r>
            <a:r>
              <a:rPr lang="en-US" sz="2800" dirty="0" smtClean="0">
                <a:solidFill>
                  <a:srgbClr val="FFFF00"/>
                </a:solidFill>
                <a:latin typeface="appleberry" pitchFamily="2" charset="0"/>
              </a:rPr>
              <a:t>!</a:t>
            </a:r>
            <a:endParaRPr lang="en-US" sz="2800" dirty="0">
              <a:solidFill>
                <a:srgbClr val="FFFF00"/>
              </a:solidFill>
              <a:latin typeface="appleberry" pitchFamily="2" charset="0"/>
            </a:endParaRPr>
          </a:p>
        </p:txBody>
      </p:sp>
      <p:pic>
        <p:nvPicPr>
          <p:cNvPr id="4" name="Picture 3" descr="Tanpa rok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7562"/>
            <a:ext cx="4929222" cy="3696917"/>
          </a:xfrm>
          <a:prstGeom prst="rect">
            <a:avLst/>
          </a:prstGeom>
        </p:spPr>
      </p:pic>
      <p:pic>
        <p:nvPicPr>
          <p:cNvPr id="5" name="Picture 4" descr="Manh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270" y="3357562"/>
            <a:ext cx="4239730" cy="3500438"/>
          </a:xfrm>
          <a:prstGeom prst="rect">
            <a:avLst/>
          </a:prstGeom>
        </p:spPr>
      </p:pic>
      <p:pic>
        <p:nvPicPr>
          <p:cNvPr id="6" name="Picture 5" descr="public-interest-public-awareness-ads-fb559__7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0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928794" y="1714488"/>
          <a:ext cx="690565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own Arrow Callout 3"/>
          <p:cNvSpPr/>
          <p:nvPr/>
        </p:nvSpPr>
        <p:spPr>
          <a:xfrm>
            <a:off x="3071802" y="428604"/>
            <a:ext cx="4714908" cy="200026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500" b="1" dirty="0" err="1" smtClean="0">
                <a:solidFill>
                  <a:srgbClr val="C00000"/>
                </a:solidFill>
                <a:latin typeface="Ænigma Scrawl 4 BRK" pitchFamily="2" charset="0"/>
                <a:ea typeface="Calibri" pitchFamily="34" charset="0"/>
                <a:cs typeface="Arial" pitchFamily="34" charset="0"/>
              </a:rPr>
              <a:t>Pemilihan</a:t>
            </a:r>
            <a:r>
              <a:rPr lang="en-US" sz="3500" b="1" dirty="0" smtClean="0">
                <a:solidFill>
                  <a:srgbClr val="C00000"/>
                </a:solidFill>
                <a:latin typeface="Ænigma Scrawl 4 BRK" pitchFamily="2" charset="0"/>
                <a:ea typeface="Calibri" pitchFamily="34" charset="0"/>
                <a:cs typeface="Arial" pitchFamily="34" charset="0"/>
              </a:rPr>
              <a:t> media</a:t>
            </a:r>
            <a:endParaRPr lang="en-US" sz="3500" b="1" dirty="0" smtClean="0">
              <a:solidFill>
                <a:srgbClr val="C00000"/>
              </a:solidFill>
              <a:latin typeface="Ænigma Scrawl 4 BRK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357298"/>
          <a:ext cx="9144000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owchart: Sequential Access Storage 2"/>
          <p:cNvSpPr/>
          <p:nvPr/>
        </p:nvSpPr>
        <p:spPr>
          <a:xfrm>
            <a:off x="3286116" y="0"/>
            <a:ext cx="5000660" cy="121442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Karakteristik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media</a:t>
            </a:r>
            <a:endParaRPr lang="en-US" sz="30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57224" y="1071546"/>
          <a:ext cx="8286776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2"/>
          <p:cNvSpPr/>
          <p:nvPr/>
        </p:nvSpPr>
        <p:spPr>
          <a:xfrm>
            <a:off x="928662" y="285728"/>
            <a:ext cx="4000528" cy="321471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500" b="1" dirty="0" err="1" smtClean="0">
                <a:solidFill>
                  <a:srgbClr val="C40C9D"/>
                </a:solidFill>
                <a:latin typeface="AvantGarde Bk BT" pitchFamily="34" charset="0"/>
                <a:ea typeface="Calibri" pitchFamily="34" charset="0"/>
                <a:cs typeface="Arial" pitchFamily="34" charset="0"/>
              </a:rPr>
              <a:t>Karakteristik</a:t>
            </a:r>
            <a:r>
              <a:rPr lang="en-US" sz="2500" b="1" dirty="0" smtClean="0">
                <a:solidFill>
                  <a:srgbClr val="C40C9D"/>
                </a:solidFill>
                <a:latin typeface="AvantGarde Bk BT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C40C9D"/>
                </a:solidFill>
                <a:latin typeface="AvantGarde Bk BT" pitchFamily="34" charset="0"/>
                <a:ea typeface="Calibri" pitchFamily="34" charset="0"/>
                <a:cs typeface="Arial" pitchFamily="34" charset="0"/>
              </a:rPr>
              <a:t>kreatif</a:t>
            </a:r>
            <a:r>
              <a:rPr lang="en-US" sz="2500" b="1" dirty="0" smtClean="0">
                <a:solidFill>
                  <a:srgbClr val="C40C9D"/>
                </a:solidFill>
                <a:latin typeface="AvantGarde Bk BT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2500" b="1" dirty="0" smtClean="0">
              <a:solidFill>
                <a:srgbClr val="C40C9D"/>
              </a:solidFill>
              <a:latin typeface="AvantGarde Bk BT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inhoodaudi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51778"/>
            <a:ext cx="8072462" cy="570622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714876" y="0"/>
            <a:ext cx="3714776" cy="150015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err="1" smtClean="0">
                <a:solidFill>
                  <a:srgbClr val="0C788E"/>
                </a:solidFill>
                <a:latin typeface="Irish Spaghetti" pitchFamily="2" charset="0"/>
              </a:rPr>
              <a:t>Khalayak</a:t>
            </a:r>
            <a:endParaRPr lang="en-US" sz="3500" b="1" dirty="0">
              <a:solidFill>
                <a:srgbClr val="0C788E"/>
              </a:solidFill>
              <a:latin typeface="Irish Spaghetti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285728"/>
          <a:ext cx="9144000" cy="707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ine Callout 3 (No Border) 2"/>
          <p:cNvSpPr/>
          <p:nvPr/>
        </p:nvSpPr>
        <p:spPr>
          <a:xfrm>
            <a:off x="1357290" y="500042"/>
            <a:ext cx="3929090" cy="428628"/>
          </a:xfrm>
          <a:prstGeom prst="callout3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b="1" dirty="0" err="1" smtClean="0">
                <a:solidFill>
                  <a:srgbClr val="C40C9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Karakter</a:t>
            </a:r>
            <a:r>
              <a:rPr lang="en-US" sz="2500" b="1" dirty="0" smtClean="0">
                <a:solidFill>
                  <a:srgbClr val="C40C9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C40C9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khalayak</a:t>
            </a:r>
            <a:endParaRPr lang="en-US" sz="2500" b="1" dirty="0" smtClean="0">
              <a:solidFill>
                <a:srgbClr val="C40C9D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571588"/>
          <a:ext cx="878684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2428860" y="0"/>
            <a:ext cx="5143536" cy="1142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000" b="1" dirty="0" err="1" smtClean="0">
                <a:solidFill>
                  <a:srgbClr val="FF0000"/>
                </a:solidFill>
                <a:latin typeface="Fineliner Script" pitchFamily="50" charset="0"/>
                <a:ea typeface="Calibri" pitchFamily="34" charset="0"/>
                <a:cs typeface="Arial" pitchFamily="34" charset="0"/>
              </a:rPr>
              <a:t>Khalayak</a:t>
            </a:r>
            <a:r>
              <a:rPr lang="en-US" sz="3000" b="1" dirty="0" smtClean="0">
                <a:solidFill>
                  <a:srgbClr val="FF0000"/>
                </a:solidFill>
                <a:latin typeface="Fineliner Script" pitchFamily="50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Fineliner Script" pitchFamily="50" charset="0"/>
                <a:ea typeface="Calibri" pitchFamily="34" charset="0"/>
                <a:cs typeface="Arial" pitchFamily="34" charset="0"/>
              </a:rPr>
              <a:t>sebagai</a:t>
            </a:r>
            <a:r>
              <a:rPr lang="en-US" sz="3000" b="1" dirty="0" smtClean="0">
                <a:solidFill>
                  <a:srgbClr val="FF0000"/>
                </a:solidFill>
                <a:latin typeface="Fineliner Script" pitchFamily="50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000" b="1" i="1" dirty="0" smtClean="0">
                <a:solidFill>
                  <a:srgbClr val="FF0000"/>
                </a:solidFill>
                <a:latin typeface="Fineliner Script" pitchFamily="50" charset="0"/>
                <a:ea typeface="Calibri" pitchFamily="34" charset="0"/>
                <a:cs typeface="Arial" pitchFamily="34" charset="0"/>
              </a:rPr>
              <a:t>problem solver</a:t>
            </a:r>
            <a:endParaRPr lang="en-US" sz="3000" b="1" dirty="0" smtClean="0">
              <a:solidFill>
                <a:srgbClr val="FF0000"/>
              </a:solidFill>
              <a:latin typeface="Fineliner Script" pitchFamily="50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71604" y="1571612"/>
          <a:ext cx="740571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Wave 2"/>
          <p:cNvSpPr/>
          <p:nvPr/>
        </p:nvSpPr>
        <p:spPr>
          <a:xfrm>
            <a:off x="2857488" y="142852"/>
            <a:ext cx="5500726" cy="92869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b="1" dirty="0" err="1" smtClean="0">
                <a:solidFill>
                  <a:srgbClr val="0070C0"/>
                </a:solidFill>
                <a:latin typeface="Architects Daughter" pitchFamily="2" charset="0"/>
                <a:ea typeface="Calibri" pitchFamily="34" charset="0"/>
                <a:cs typeface="Arial" pitchFamily="34" charset="0"/>
              </a:rPr>
              <a:t>Khalayak</a:t>
            </a:r>
            <a:r>
              <a:rPr lang="en-US" sz="2500" b="1" dirty="0" smtClean="0">
                <a:solidFill>
                  <a:srgbClr val="0070C0"/>
                </a:solidFill>
                <a:latin typeface="Architects Daughter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Architects Daughter" pitchFamily="2" charset="0"/>
                <a:ea typeface="Calibri" pitchFamily="34" charset="0"/>
                <a:cs typeface="Arial" pitchFamily="34" charset="0"/>
              </a:rPr>
              <a:t>sebagai</a:t>
            </a:r>
            <a:r>
              <a:rPr lang="en-US" sz="2500" b="1" dirty="0" smtClean="0">
                <a:solidFill>
                  <a:srgbClr val="0070C0"/>
                </a:solidFill>
                <a:latin typeface="Architects Daughter" pitchFamily="2" charset="0"/>
                <a:ea typeface="Calibri" pitchFamily="34" charset="0"/>
                <a:cs typeface="Arial" pitchFamily="34" charset="0"/>
              </a:rPr>
              <a:t> mediator</a:t>
            </a:r>
            <a:endParaRPr lang="en-US" sz="2500" b="1" dirty="0" smtClean="0">
              <a:solidFill>
                <a:srgbClr val="0070C0"/>
              </a:solidFill>
              <a:latin typeface="Architects Daughter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586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</a:rPr>
              <a:t>Dalam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proses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pengolahan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informasi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terjadi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proses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seleksi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0" y="5357826"/>
            <a:ext cx="5929354" cy="12858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500" b="1" dirty="0" err="1" smtClean="0">
                <a:solidFill>
                  <a:schemeClr val="tx1"/>
                </a:solidFill>
                <a:latin typeface="Janda Romantic" pitchFamily="2" charset="0"/>
                <a:ea typeface="Calibri" pitchFamily="34" charset="0"/>
                <a:cs typeface="Arial" pitchFamily="34" charset="0"/>
              </a:rPr>
              <a:t>Adanya</a:t>
            </a:r>
            <a:r>
              <a:rPr lang="en-US" sz="2500" b="1" dirty="0" smtClean="0">
                <a:solidFill>
                  <a:schemeClr val="tx1"/>
                </a:solidFill>
                <a:latin typeface="Janda Romantic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Janda Romantic" pitchFamily="2" charset="0"/>
                <a:ea typeface="Calibri" pitchFamily="34" charset="0"/>
                <a:cs typeface="Arial" pitchFamily="34" charset="0"/>
              </a:rPr>
              <a:t>proses</a:t>
            </a:r>
            <a:r>
              <a:rPr lang="en-US" sz="2500" b="1" dirty="0" smtClean="0">
                <a:solidFill>
                  <a:schemeClr val="tx1"/>
                </a:solidFill>
                <a:latin typeface="Janda Romantic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Janda Romantic" pitchFamily="2" charset="0"/>
                <a:ea typeface="Calibri" pitchFamily="34" charset="0"/>
                <a:cs typeface="Arial" pitchFamily="34" charset="0"/>
              </a:rPr>
              <a:t>seleksi</a:t>
            </a:r>
            <a:r>
              <a:rPr lang="en-US" sz="2500" b="1" dirty="0" smtClean="0">
                <a:solidFill>
                  <a:schemeClr val="tx1"/>
                </a:solidFill>
                <a:latin typeface="Janda Romantic" pitchFamily="2" charset="0"/>
                <a:ea typeface="Calibri" pitchFamily="34" charset="0"/>
                <a:cs typeface="Arial" pitchFamily="34" charset="0"/>
              </a:rPr>
              <a:t> yang </a:t>
            </a:r>
            <a:r>
              <a:rPr lang="en-US" sz="2500" b="1" dirty="0" err="1" smtClean="0">
                <a:solidFill>
                  <a:schemeClr val="tx1"/>
                </a:solidFill>
                <a:latin typeface="Janda Romantic" pitchFamily="2" charset="0"/>
                <a:ea typeface="Calibri" pitchFamily="34" charset="0"/>
                <a:cs typeface="Arial" pitchFamily="34" charset="0"/>
              </a:rPr>
              <a:t>terjadi</a:t>
            </a:r>
            <a:r>
              <a:rPr lang="en-US" sz="2500" b="1" dirty="0" smtClean="0">
                <a:solidFill>
                  <a:schemeClr val="tx1"/>
                </a:solidFill>
                <a:latin typeface="Janda Romantic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Janda Romantic" pitchFamily="2" charset="0"/>
                <a:ea typeface="Calibri" pitchFamily="34" charset="0"/>
                <a:cs typeface="Arial" pitchFamily="34" charset="0"/>
              </a:rPr>
              <a:t>dalam</a:t>
            </a:r>
            <a:r>
              <a:rPr lang="en-US" sz="2500" b="1" dirty="0" smtClean="0">
                <a:solidFill>
                  <a:schemeClr val="tx1"/>
                </a:solidFill>
                <a:latin typeface="Janda Romantic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Janda Romantic" pitchFamily="2" charset="0"/>
                <a:ea typeface="Calibri" pitchFamily="34" charset="0"/>
                <a:cs typeface="Arial" pitchFamily="34" charset="0"/>
              </a:rPr>
              <a:t>proses</a:t>
            </a:r>
            <a:r>
              <a:rPr lang="en-US" sz="2500" b="1" dirty="0" smtClean="0">
                <a:solidFill>
                  <a:schemeClr val="tx1"/>
                </a:solidFill>
                <a:latin typeface="Janda Romantic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Janda Romantic" pitchFamily="2" charset="0"/>
                <a:ea typeface="Calibri" pitchFamily="34" charset="0"/>
                <a:cs typeface="Arial" pitchFamily="34" charset="0"/>
              </a:rPr>
              <a:t>pengolahan</a:t>
            </a:r>
            <a:r>
              <a:rPr lang="en-US" sz="2500" b="1" dirty="0" smtClean="0">
                <a:solidFill>
                  <a:schemeClr val="tx1"/>
                </a:solidFill>
                <a:latin typeface="Janda Romantic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Janda Romantic" pitchFamily="2" charset="0"/>
                <a:ea typeface="Calibri" pitchFamily="34" charset="0"/>
                <a:cs typeface="Arial" pitchFamily="34" charset="0"/>
              </a:rPr>
              <a:t>informasi</a:t>
            </a:r>
            <a:r>
              <a:rPr lang="en-US" sz="2500" b="1" dirty="0" smtClean="0">
                <a:solidFill>
                  <a:schemeClr val="tx1"/>
                </a:solidFill>
                <a:latin typeface="Janda Romantic" pitchFamily="2" charset="0"/>
                <a:ea typeface="Calibri" pitchFamily="34" charset="0"/>
                <a:cs typeface="Arial" pitchFamily="34" charset="0"/>
              </a:rPr>
              <a:t>.</a:t>
            </a:r>
            <a:endParaRPr lang="en-US" sz="2500" b="1" dirty="0" smtClean="0">
              <a:solidFill>
                <a:schemeClr val="tx1"/>
              </a:solidFill>
              <a:latin typeface="Janda Romanti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-285784" y="-214338"/>
            <a:ext cx="8001056" cy="664373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Motivasi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mencari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informasi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diharapkan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akan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dapat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menjadi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“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pembela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” 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keyakinan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terjadinya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seleksi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media. </a:t>
            </a:r>
          </a:p>
          <a:p>
            <a:pPr lvl="0"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Georgia" pitchFamily="18" charset="0"/>
              <a:ea typeface="Calibri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Seseorang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memilih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suatu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medium 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tertentu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alasan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bahwa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informasi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diperoleh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medium 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mampu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mendukung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memperkuat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keyakinannya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5643570" y="0"/>
            <a:ext cx="3500430" cy="500066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Khalayak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yang men</a:t>
            </a:r>
          </a:p>
          <a:p>
            <a:pPr lvl="0" algn="just"/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cari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pembela</a:t>
            </a:r>
            <a:endParaRPr lang="en-US" sz="30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8143932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u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980" y="0"/>
            <a:ext cx="5697020" cy="2857496"/>
          </a:xfrm>
          <a:prstGeom prst="rect">
            <a:avLst/>
          </a:prstGeom>
        </p:spPr>
      </p:pic>
      <p:sp>
        <p:nvSpPr>
          <p:cNvPr id="3" name="Vertical Scroll 2"/>
          <p:cNvSpPr/>
          <p:nvPr/>
        </p:nvSpPr>
        <p:spPr>
          <a:xfrm>
            <a:off x="0" y="1071546"/>
            <a:ext cx="3500430" cy="578645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rgbClr val="FF0000"/>
                </a:solidFill>
                <a:latin typeface="Chinacat" pitchFamily="2" charset="0"/>
              </a:rPr>
              <a:t>Jenis</a:t>
            </a:r>
            <a:r>
              <a:rPr lang="en-US" sz="2500" dirty="0" smtClean="0">
                <a:solidFill>
                  <a:srgbClr val="FF0000"/>
                </a:solidFill>
                <a:latin typeface="Chinacat" pitchFamily="2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Chinacat" pitchFamily="2" charset="0"/>
              </a:rPr>
              <a:t>kelamin</a:t>
            </a:r>
            <a:r>
              <a:rPr lang="en-US" sz="2500" dirty="0" smtClean="0">
                <a:solidFill>
                  <a:srgbClr val="FF0000"/>
                </a:solidFill>
                <a:latin typeface="Chinacat" pitchFamily="2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Chinacat" pitchFamily="2" charset="0"/>
              </a:rPr>
              <a:t>usia</a:t>
            </a:r>
            <a:r>
              <a:rPr lang="en-US" sz="2500" dirty="0" smtClean="0">
                <a:solidFill>
                  <a:srgbClr val="FF0000"/>
                </a:solidFill>
                <a:latin typeface="Chinacat" pitchFamily="2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Chinacat" pitchFamily="2" charset="0"/>
              </a:rPr>
              <a:t>pekerjaan</a:t>
            </a:r>
            <a:r>
              <a:rPr lang="en-US" sz="2500" dirty="0" smtClean="0">
                <a:solidFill>
                  <a:srgbClr val="FF0000"/>
                </a:solidFill>
                <a:latin typeface="Chinacat" pitchFamily="2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Chinacat" pitchFamily="2" charset="0"/>
              </a:rPr>
              <a:t>asal</a:t>
            </a:r>
            <a:r>
              <a:rPr lang="en-US" sz="2500" dirty="0" smtClean="0">
                <a:solidFill>
                  <a:srgbClr val="FF0000"/>
                </a:solidFill>
                <a:latin typeface="Chinacat" pitchFamily="2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Chinacat" pitchFamily="2" charset="0"/>
              </a:rPr>
              <a:t>kesukuan</a:t>
            </a:r>
            <a:r>
              <a:rPr lang="en-US" sz="2500" dirty="0" smtClean="0">
                <a:solidFill>
                  <a:srgbClr val="FF0000"/>
                </a:solidFill>
                <a:latin typeface="Chinacat" pitchFamily="2" charset="0"/>
              </a:rPr>
              <a:t>) </a:t>
            </a:r>
            <a:r>
              <a:rPr lang="en-US" sz="2500" dirty="0" err="1" smtClean="0">
                <a:solidFill>
                  <a:srgbClr val="FF0000"/>
                </a:solidFill>
                <a:latin typeface="Chinacat" pitchFamily="2" charset="0"/>
              </a:rPr>
              <a:t>dan</a:t>
            </a:r>
            <a:r>
              <a:rPr lang="en-US" sz="2500" dirty="0" smtClean="0">
                <a:solidFill>
                  <a:srgbClr val="FF0000"/>
                </a:solidFill>
                <a:latin typeface="Chinacat" pitchFamily="2" charset="0"/>
              </a:rPr>
              <a:t> non </a:t>
            </a:r>
            <a:r>
              <a:rPr lang="en-US" sz="2500" dirty="0" err="1" smtClean="0">
                <a:solidFill>
                  <a:srgbClr val="FF0000"/>
                </a:solidFill>
                <a:latin typeface="Chinacat" pitchFamily="2" charset="0"/>
              </a:rPr>
              <a:t>demografis</a:t>
            </a:r>
            <a:r>
              <a:rPr lang="en-US" sz="2500" dirty="0" smtClean="0">
                <a:solidFill>
                  <a:srgbClr val="FF0000"/>
                </a:solidFill>
                <a:latin typeface="Chinacat" pitchFamily="2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Chinacat" pitchFamily="2" charset="0"/>
              </a:rPr>
              <a:t>seperti</a:t>
            </a:r>
            <a:r>
              <a:rPr lang="en-US" sz="2500" dirty="0" smtClean="0">
                <a:solidFill>
                  <a:srgbClr val="FF0000"/>
                </a:solidFill>
                <a:latin typeface="Chinacat" pitchFamily="2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Chinacat" pitchFamily="2" charset="0"/>
              </a:rPr>
              <a:t>nilai-nilai</a:t>
            </a:r>
            <a:r>
              <a:rPr lang="en-US" sz="2500" dirty="0" smtClean="0">
                <a:solidFill>
                  <a:srgbClr val="FF0000"/>
                </a:solidFill>
                <a:latin typeface="Chinacat" pitchFamily="2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Chinacat" pitchFamily="2" charset="0"/>
              </a:rPr>
              <a:t>ideeologi</a:t>
            </a:r>
            <a:r>
              <a:rPr lang="en-US" sz="2500" dirty="0" smtClean="0">
                <a:solidFill>
                  <a:srgbClr val="FF0000"/>
                </a:solidFill>
                <a:latin typeface="Chinacat" pitchFamily="2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Chinacat" pitchFamily="2" charset="0"/>
              </a:rPr>
              <a:t>orientasi</a:t>
            </a:r>
            <a:r>
              <a:rPr lang="en-US" sz="2500" dirty="0" smtClean="0">
                <a:solidFill>
                  <a:srgbClr val="FF0000"/>
                </a:solidFill>
                <a:latin typeface="Chinacat" pitchFamily="2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Chinacat" pitchFamily="2" charset="0"/>
              </a:rPr>
              <a:t>kesukaan</a:t>
            </a:r>
            <a:r>
              <a:rPr lang="en-US" sz="2500" dirty="0" smtClean="0">
                <a:solidFill>
                  <a:srgbClr val="FF0000"/>
                </a:solidFill>
                <a:latin typeface="Chinacat" pitchFamily="2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Chinacat" pitchFamily="2" charset="0"/>
              </a:rPr>
              <a:t>atau</a:t>
            </a:r>
            <a:r>
              <a:rPr lang="en-US" sz="2500" dirty="0" smtClean="0">
                <a:solidFill>
                  <a:srgbClr val="FF0000"/>
                </a:solidFill>
                <a:latin typeface="Chinacat" pitchFamily="2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Chinacat" pitchFamily="2" charset="0"/>
              </a:rPr>
              <a:t>hobi</a:t>
            </a:r>
            <a:r>
              <a:rPr lang="en-US" sz="2500" dirty="0" smtClean="0">
                <a:solidFill>
                  <a:srgbClr val="FF0000"/>
                </a:solidFill>
                <a:latin typeface="Chinacat" pitchFamily="2" charset="0"/>
              </a:rPr>
              <a:t> yang </a:t>
            </a:r>
            <a:r>
              <a:rPr lang="en-US" sz="2500" dirty="0" err="1" smtClean="0">
                <a:solidFill>
                  <a:srgbClr val="FF0000"/>
                </a:solidFill>
                <a:latin typeface="Chinacat" pitchFamily="2" charset="0"/>
              </a:rPr>
              <a:t>berlaku</a:t>
            </a:r>
            <a:r>
              <a:rPr lang="en-US" sz="2500" dirty="0" smtClean="0">
                <a:solidFill>
                  <a:srgbClr val="FF0000"/>
                </a:solidFill>
                <a:latin typeface="Chinacat" pitchFamily="2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Chinacat" pitchFamily="2" charset="0"/>
              </a:rPr>
              <a:t>secara</a:t>
            </a:r>
            <a:r>
              <a:rPr lang="en-US" sz="2500" dirty="0" smtClean="0">
                <a:solidFill>
                  <a:srgbClr val="FF0000"/>
                </a:solidFill>
                <a:latin typeface="Chinacat" pitchFamily="2" charset="0"/>
              </a:rPr>
              <a:t> formal </a:t>
            </a:r>
            <a:r>
              <a:rPr lang="en-US" sz="2500" dirty="0" err="1" smtClean="0">
                <a:solidFill>
                  <a:srgbClr val="FF0000"/>
                </a:solidFill>
                <a:latin typeface="Chinacat" pitchFamily="2" charset="0"/>
              </a:rPr>
              <a:t>atau</a:t>
            </a:r>
            <a:r>
              <a:rPr lang="en-US" sz="2500" dirty="0" smtClean="0">
                <a:solidFill>
                  <a:srgbClr val="FF0000"/>
                </a:solidFill>
                <a:latin typeface="Chinacat" pitchFamily="2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Chinacat" pitchFamily="2" charset="0"/>
              </a:rPr>
              <a:t>informasi</a:t>
            </a:r>
            <a:r>
              <a:rPr lang="en-US" sz="2500" dirty="0" smtClean="0">
                <a:solidFill>
                  <a:srgbClr val="FF0000"/>
                </a:solidFill>
                <a:latin typeface="Chinacat" pitchFamily="2" charset="0"/>
              </a:rPr>
              <a:t>.</a:t>
            </a:r>
            <a:endParaRPr lang="en-US" sz="2500" dirty="0">
              <a:solidFill>
                <a:srgbClr val="FF0000"/>
              </a:solidFill>
              <a:latin typeface="Chinacat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-214346" y="0"/>
            <a:ext cx="4000496" cy="135727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500" b="1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Khalayak</a:t>
            </a:r>
            <a:r>
              <a:rPr lang="en-US" sz="25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sebagai</a:t>
            </a:r>
            <a:r>
              <a:rPr lang="en-US" sz="25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kelompok</a:t>
            </a:r>
            <a:endParaRPr lang="en-US" sz="25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6" name="Picture 5" descr="Orchest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724150"/>
            <a:ext cx="5715000" cy="41338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86116" y="2000240"/>
            <a:ext cx="4714908" cy="12144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200" b="1" dirty="0" err="1" smtClean="0">
                <a:solidFill>
                  <a:srgbClr val="7030A0"/>
                </a:solidFill>
              </a:rPr>
              <a:t>Disesuaikan</a:t>
            </a:r>
            <a:r>
              <a:rPr lang="en-US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</a:rPr>
              <a:t>dengan</a:t>
            </a:r>
            <a:r>
              <a:rPr lang="en-US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</a:rPr>
              <a:t>kondisi</a:t>
            </a:r>
            <a:r>
              <a:rPr lang="en-US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</a:rPr>
              <a:t>dan</a:t>
            </a:r>
            <a:r>
              <a:rPr lang="en-US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</a:rPr>
              <a:t>karakteristik</a:t>
            </a:r>
            <a:r>
              <a:rPr lang="en-US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</a:rPr>
              <a:t>dari</a:t>
            </a:r>
            <a:r>
              <a:rPr lang="en-US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</a:rPr>
              <a:t>kelompok</a:t>
            </a:r>
            <a:r>
              <a:rPr lang="en-US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</a:rPr>
              <a:t>khalayak</a:t>
            </a:r>
            <a:r>
              <a:rPr lang="en-US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</a:rPr>
              <a:t>sasaran</a:t>
            </a:r>
            <a:r>
              <a:rPr lang="en-US" sz="2200" b="1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endParaRPr lang="en-US" sz="2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dirty="0" err="1" smtClean="0"/>
              <a:t>Karakterirstik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Kredibilitas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357290" y="2214554"/>
          <a:ext cx="721523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500034" y="2571744"/>
            <a:ext cx="6000792" cy="4000528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2600" b="1" dirty="0" err="1" smtClean="0">
                <a:solidFill>
                  <a:srgbClr val="7030A0"/>
                </a:solidFill>
              </a:rPr>
              <a:t>Isi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</a:rPr>
              <a:t>informasi</a:t>
            </a:r>
            <a:r>
              <a:rPr lang="en-US" sz="2600" b="1" dirty="0" smtClean="0">
                <a:solidFill>
                  <a:srgbClr val="7030A0"/>
                </a:solidFill>
              </a:rPr>
              <a:t> (</a:t>
            </a:r>
            <a:r>
              <a:rPr lang="en-US" sz="2600" b="1" dirty="0" err="1" smtClean="0">
                <a:solidFill>
                  <a:srgbClr val="7030A0"/>
                </a:solidFill>
              </a:rPr>
              <a:t>politik</a:t>
            </a:r>
            <a:r>
              <a:rPr lang="en-US" sz="2600" b="1" dirty="0" smtClean="0">
                <a:solidFill>
                  <a:srgbClr val="7030A0"/>
                </a:solidFill>
              </a:rPr>
              <a:t>, </a:t>
            </a:r>
            <a:r>
              <a:rPr lang="en-US" sz="2600" b="1" dirty="0" err="1" smtClean="0">
                <a:solidFill>
                  <a:srgbClr val="7030A0"/>
                </a:solidFill>
              </a:rPr>
              <a:t>ekonomi</a:t>
            </a:r>
            <a:r>
              <a:rPr lang="en-US" sz="2600" b="1" dirty="0" smtClean="0">
                <a:solidFill>
                  <a:srgbClr val="7030A0"/>
                </a:solidFill>
              </a:rPr>
              <a:t>, </a:t>
            </a:r>
            <a:r>
              <a:rPr lang="en-US" sz="2600" b="1" dirty="0" err="1" smtClean="0">
                <a:solidFill>
                  <a:srgbClr val="7030A0"/>
                </a:solidFill>
              </a:rPr>
              <a:t>sosial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</a:rPr>
              <a:t>budaya</a:t>
            </a:r>
            <a:r>
              <a:rPr lang="en-US" sz="2600" b="1" dirty="0" smtClean="0">
                <a:solidFill>
                  <a:srgbClr val="7030A0"/>
                </a:solidFill>
              </a:rPr>
              <a:t>).</a:t>
            </a:r>
          </a:p>
          <a:p>
            <a:pPr algn="ctr">
              <a:buFont typeface="Arial" pitchFamily="34" charset="0"/>
              <a:buChar char="•"/>
            </a:pPr>
            <a:r>
              <a:rPr lang="en-US" sz="2600" b="1" dirty="0" err="1" smtClean="0">
                <a:solidFill>
                  <a:srgbClr val="7030A0"/>
                </a:solidFill>
              </a:rPr>
              <a:t>Teknik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</a:rPr>
              <a:t>penyajian</a:t>
            </a:r>
            <a:r>
              <a:rPr lang="en-US" sz="2600" b="1" dirty="0" smtClean="0">
                <a:solidFill>
                  <a:srgbClr val="7030A0"/>
                </a:solidFill>
              </a:rPr>
              <a:t> (</a:t>
            </a:r>
            <a:r>
              <a:rPr lang="en-US" sz="2600" b="1" dirty="0" err="1" smtClean="0">
                <a:solidFill>
                  <a:srgbClr val="7030A0"/>
                </a:solidFill>
              </a:rPr>
              <a:t>bentuk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</a:rPr>
              <a:t>huruf</a:t>
            </a:r>
            <a:r>
              <a:rPr lang="en-US" sz="2600" b="1" dirty="0" smtClean="0">
                <a:solidFill>
                  <a:srgbClr val="7030A0"/>
                </a:solidFill>
              </a:rPr>
              <a:t>, layout, </a:t>
            </a:r>
            <a:r>
              <a:rPr lang="en-US" sz="2600" b="1" dirty="0" err="1" smtClean="0">
                <a:solidFill>
                  <a:srgbClr val="7030A0"/>
                </a:solidFill>
              </a:rPr>
              <a:t>penyajian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</a:rPr>
              <a:t>gambar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</a:rPr>
              <a:t>atau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</a:rPr>
              <a:t>foto</a:t>
            </a:r>
            <a:r>
              <a:rPr lang="en-US" sz="2600" b="1" dirty="0" smtClean="0">
                <a:solidFill>
                  <a:srgbClr val="7030A0"/>
                </a:solidFill>
              </a:rPr>
              <a:t>).</a:t>
            </a:r>
          </a:p>
          <a:p>
            <a:pPr algn="ctr">
              <a:buFont typeface="Arial" pitchFamily="34" charset="0"/>
              <a:buChar char="•"/>
            </a:pPr>
            <a:r>
              <a:rPr lang="en-US" sz="2600" b="1" dirty="0" err="1" smtClean="0">
                <a:solidFill>
                  <a:srgbClr val="7030A0"/>
                </a:solidFill>
              </a:rPr>
              <a:t>Bentuk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</a:rPr>
              <a:t>atau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</a:rPr>
              <a:t>formatnya</a:t>
            </a:r>
            <a:r>
              <a:rPr lang="en-US" sz="2600" b="1" dirty="0" smtClean="0">
                <a:solidFill>
                  <a:srgbClr val="7030A0"/>
                </a:solidFill>
              </a:rPr>
              <a:t> (</a:t>
            </a:r>
            <a:r>
              <a:rPr lang="en-US" sz="2600" b="1" dirty="0" err="1" smtClean="0">
                <a:solidFill>
                  <a:srgbClr val="7030A0"/>
                </a:solidFill>
              </a:rPr>
              <a:t>surat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</a:rPr>
              <a:t>kabar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</a:rPr>
              <a:t>dalam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</a:rPr>
              <a:t>bentuk</a:t>
            </a:r>
            <a:r>
              <a:rPr lang="en-US" sz="2600" b="1" dirty="0" smtClean="0">
                <a:solidFill>
                  <a:srgbClr val="7030A0"/>
                </a:solidFill>
              </a:rPr>
              <a:t> tabloid, </a:t>
            </a:r>
            <a:r>
              <a:rPr lang="en-US" sz="2600" b="1" dirty="0" err="1" smtClean="0">
                <a:solidFill>
                  <a:srgbClr val="7030A0"/>
                </a:solidFill>
              </a:rPr>
              <a:t>majalah</a:t>
            </a:r>
            <a:r>
              <a:rPr lang="en-US" sz="2600" b="1" dirty="0" smtClean="0">
                <a:solidFill>
                  <a:srgbClr val="7030A0"/>
                </a:solidFill>
              </a:rPr>
              <a:t>). </a:t>
            </a:r>
            <a:endParaRPr lang="en-US" sz="2600" b="1" dirty="0">
              <a:solidFill>
                <a:srgbClr val="7030A0"/>
              </a:solidFill>
            </a:endParaRPr>
          </a:p>
        </p:txBody>
      </p:sp>
      <p:sp>
        <p:nvSpPr>
          <p:cNvPr id="3" name="Up-Down Arrow 2"/>
          <p:cNvSpPr/>
          <p:nvPr/>
        </p:nvSpPr>
        <p:spPr>
          <a:xfrm>
            <a:off x="0" y="0"/>
            <a:ext cx="2928926" cy="2928934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3500" b="1" dirty="0" smtClean="0">
              <a:solidFill>
                <a:srgbClr val="FF00FF"/>
              </a:solidFill>
              <a:latin typeface="Decibel" pitchFamily="2"/>
              <a:ea typeface="Decibel" pitchFamily="2"/>
            </a:endParaRPr>
          </a:p>
          <a:p>
            <a:pPr lvl="0" algn="ctr"/>
            <a:r>
              <a:rPr lang="en-US" sz="3500" b="1" dirty="0" err="1" smtClean="0">
                <a:solidFill>
                  <a:srgbClr val="FF00FF"/>
                </a:solidFill>
                <a:latin typeface="Decibel" pitchFamily="2"/>
                <a:ea typeface="Decibel" pitchFamily="2"/>
              </a:rPr>
              <a:t>Selera</a:t>
            </a:r>
            <a:r>
              <a:rPr lang="en-US" sz="3500" b="1" dirty="0" smtClean="0">
                <a:solidFill>
                  <a:srgbClr val="FF00FF"/>
                </a:solidFill>
                <a:latin typeface="Decibel" pitchFamily="2"/>
                <a:ea typeface="Decibel" pitchFamily="2"/>
              </a:rPr>
              <a:t> </a:t>
            </a:r>
            <a:r>
              <a:rPr lang="en-US" sz="3500" b="1" dirty="0" err="1" smtClean="0">
                <a:solidFill>
                  <a:srgbClr val="FF00FF"/>
                </a:solidFill>
                <a:latin typeface="Decibel" pitchFamily="2"/>
                <a:ea typeface="Decibel" pitchFamily="2"/>
              </a:rPr>
              <a:t>khala</a:t>
            </a:r>
            <a:endParaRPr lang="en-US" sz="3500" b="1" dirty="0" smtClean="0">
              <a:solidFill>
                <a:srgbClr val="FF00FF"/>
              </a:solidFill>
              <a:latin typeface="Decibel" pitchFamily="2"/>
              <a:ea typeface="Decibel" pitchFamily="2"/>
            </a:endParaRPr>
          </a:p>
          <a:p>
            <a:pPr lvl="0" algn="ctr"/>
            <a:r>
              <a:rPr lang="en-US" sz="3500" b="1" dirty="0" smtClean="0">
                <a:solidFill>
                  <a:srgbClr val="FF00FF"/>
                </a:solidFill>
                <a:latin typeface="Decibel" pitchFamily="2"/>
                <a:ea typeface="Decibel" pitchFamily="2"/>
              </a:rPr>
              <a:t>yak</a:t>
            </a:r>
          </a:p>
          <a:p>
            <a:pPr algn="ctr"/>
            <a:endParaRPr lang="en-US" sz="3500" b="1" dirty="0">
              <a:solidFill>
                <a:srgbClr val="FF00FF"/>
              </a:solidFill>
              <a:latin typeface="Decibel" pitchFamily="2"/>
              <a:ea typeface="Decibel" pitchFamily="2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6357950" y="714356"/>
            <a:ext cx="2786050" cy="2428892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solidFill>
                  <a:srgbClr val="00B0F0"/>
                </a:solidFill>
                <a:latin typeface="Janda Romantic" pitchFamily="2" charset="0"/>
              </a:rPr>
              <a:t>Selera</a:t>
            </a:r>
            <a:r>
              <a:rPr lang="en-US" sz="2000" b="1" dirty="0" smtClean="0">
                <a:solidFill>
                  <a:srgbClr val="00B0F0"/>
                </a:solidFill>
                <a:latin typeface="Janda Romantic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Janda Romantic" pitchFamily="2" charset="0"/>
              </a:rPr>
              <a:t>khalayak</a:t>
            </a:r>
            <a:r>
              <a:rPr lang="en-US" sz="2000" b="1" dirty="0" smtClean="0">
                <a:solidFill>
                  <a:srgbClr val="00B0F0"/>
                </a:solidFill>
                <a:latin typeface="Janda Romantic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Janda Romantic" pitchFamily="2" charset="0"/>
              </a:rPr>
              <a:t>dapat</a:t>
            </a:r>
            <a:r>
              <a:rPr lang="en-US" sz="2000" b="1" dirty="0" smtClean="0">
                <a:solidFill>
                  <a:srgbClr val="00B0F0"/>
                </a:solidFill>
                <a:latin typeface="Janda Romantic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Janda Romantic" pitchFamily="2" charset="0"/>
              </a:rPr>
              <a:t>berubah</a:t>
            </a:r>
            <a:r>
              <a:rPr lang="en-US" sz="2000" b="1" dirty="0" smtClean="0">
                <a:solidFill>
                  <a:srgbClr val="00B0F0"/>
                </a:solidFill>
                <a:latin typeface="Janda Romantic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Janda Romantic" pitchFamily="2" charset="0"/>
              </a:rPr>
              <a:t>dan</a:t>
            </a:r>
            <a:r>
              <a:rPr lang="en-US" sz="2000" b="1" dirty="0" smtClean="0">
                <a:solidFill>
                  <a:srgbClr val="00B0F0"/>
                </a:solidFill>
                <a:latin typeface="Janda Romantic" pitchFamily="2" charset="0"/>
              </a:rPr>
              <a:t> </a:t>
            </a:r>
          </a:p>
          <a:p>
            <a:pPr algn="just"/>
            <a:r>
              <a:rPr lang="en-US" sz="2000" b="1" dirty="0" err="1" smtClean="0">
                <a:solidFill>
                  <a:srgbClr val="00B0F0"/>
                </a:solidFill>
                <a:latin typeface="Janda Romantic" pitchFamily="2" charset="0"/>
              </a:rPr>
              <a:t>dilakukan</a:t>
            </a:r>
            <a:r>
              <a:rPr lang="en-US" sz="2000" b="1" dirty="0" smtClean="0">
                <a:solidFill>
                  <a:srgbClr val="00B0F0"/>
                </a:solidFill>
                <a:latin typeface="Janda Romantic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Janda Romantic" pitchFamily="2" charset="0"/>
              </a:rPr>
              <a:t>penelitian</a:t>
            </a:r>
            <a:endParaRPr lang="en-US" sz="2000" b="1" dirty="0">
              <a:solidFill>
                <a:srgbClr val="00B0F0"/>
              </a:solidFill>
              <a:latin typeface="Janda Romantic" pitchFamily="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tu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05244" cy="5010719"/>
          </a:xfrm>
          <a:prstGeom prst="rect">
            <a:avLst/>
          </a:prstGeom>
        </p:spPr>
      </p:pic>
      <p:pic>
        <p:nvPicPr>
          <p:cNvPr id="3" name="Picture 2" descr="Tim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367" y="0"/>
            <a:ext cx="3759633" cy="4974284"/>
          </a:xfrm>
          <a:prstGeom prst="rect">
            <a:avLst/>
          </a:prstGeom>
        </p:spPr>
      </p:pic>
      <p:sp>
        <p:nvSpPr>
          <p:cNvPr id="4" name="Curved Down Ribbon 3"/>
          <p:cNvSpPr/>
          <p:nvPr/>
        </p:nvSpPr>
        <p:spPr>
          <a:xfrm>
            <a:off x="1857356" y="4786322"/>
            <a:ext cx="6357982" cy="2071678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500" b="1" dirty="0" smtClean="0">
              <a:solidFill>
                <a:srgbClr val="002060"/>
              </a:solidFill>
              <a:latin typeface="appleberry" pitchFamily="2" charset="0"/>
            </a:endParaRPr>
          </a:p>
          <a:p>
            <a:pPr lvl="0" algn="ctr"/>
            <a:r>
              <a:rPr lang="en-US" sz="2500" b="1" dirty="0" err="1" smtClean="0">
                <a:solidFill>
                  <a:srgbClr val="002060"/>
                </a:solidFill>
                <a:latin typeface="appleberry" pitchFamily="2" charset="0"/>
              </a:rPr>
              <a:t>Khalayak</a:t>
            </a:r>
            <a:r>
              <a:rPr lang="en-US" sz="2500" b="1" dirty="0" smtClean="0">
                <a:solidFill>
                  <a:srgbClr val="002060"/>
                </a:solidFill>
                <a:latin typeface="appleberry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ppleberry" pitchFamily="2" charset="0"/>
              </a:rPr>
              <a:t>sebagai</a:t>
            </a:r>
            <a:r>
              <a:rPr lang="en-US" sz="2500" b="1" dirty="0" smtClean="0">
                <a:solidFill>
                  <a:srgbClr val="002060"/>
                </a:solidFill>
                <a:latin typeface="appleberry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ppleberry" pitchFamily="2" charset="0"/>
              </a:rPr>
              <a:t>khalayaknya</a:t>
            </a:r>
            <a:r>
              <a:rPr lang="en-US" sz="2500" b="1" dirty="0" smtClean="0">
                <a:solidFill>
                  <a:srgbClr val="002060"/>
                </a:solidFill>
                <a:latin typeface="appleberry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ppleberry" pitchFamily="2" charset="0"/>
              </a:rPr>
              <a:t>suatu</a:t>
            </a:r>
            <a:r>
              <a:rPr lang="en-US" sz="2500" b="1" dirty="0" smtClean="0">
                <a:solidFill>
                  <a:srgbClr val="002060"/>
                </a:solidFill>
                <a:latin typeface="appleberry" pitchFamily="2" charset="0"/>
              </a:rPr>
              <a:t> medium</a:t>
            </a:r>
          </a:p>
          <a:p>
            <a:pPr algn="ctr"/>
            <a:endParaRPr lang="en-US" sz="2500" b="1" dirty="0">
              <a:solidFill>
                <a:srgbClr val="002060"/>
              </a:solidFill>
              <a:latin typeface="appleberry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214678" y="0"/>
            <a:ext cx="2928958" cy="528638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4C00"/>
                </a:solidFill>
                <a:latin typeface="DaddysGirl" pitchFamily="2" charset="0"/>
                <a:ea typeface="DaddysGirl" pitchFamily="2" charset="0"/>
              </a:rPr>
              <a:t>Mereka</a:t>
            </a:r>
            <a:r>
              <a:rPr lang="en-US" sz="2800" b="1" dirty="0" smtClean="0">
                <a:solidFill>
                  <a:srgbClr val="004C00"/>
                </a:solidFill>
                <a:latin typeface="DaddysGirl" pitchFamily="2" charset="0"/>
                <a:ea typeface="DaddysGirl" pitchFamily="2" charset="0"/>
              </a:rPr>
              <a:t> </a:t>
            </a:r>
            <a:r>
              <a:rPr lang="en-US" sz="2800" b="1" dirty="0" err="1" smtClean="0">
                <a:solidFill>
                  <a:srgbClr val="004C00"/>
                </a:solidFill>
                <a:latin typeface="DaddysGirl" pitchFamily="2" charset="0"/>
                <a:ea typeface="DaddysGirl" pitchFamily="2" charset="0"/>
              </a:rPr>
              <a:t>sulit</a:t>
            </a:r>
            <a:r>
              <a:rPr lang="en-US" sz="2800" b="1" dirty="0" smtClean="0">
                <a:solidFill>
                  <a:srgbClr val="004C00"/>
                </a:solidFill>
                <a:latin typeface="DaddysGirl" pitchFamily="2" charset="0"/>
                <a:ea typeface="DaddysGirl" pitchFamily="2" charset="0"/>
              </a:rPr>
              <a:t> </a:t>
            </a:r>
            <a:r>
              <a:rPr lang="en-US" sz="2800" b="1" dirty="0" err="1" smtClean="0">
                <a:solidFill>
                  <a:srgbClr val="004C00"/>
                </a:solidFill>
                <a:latin typeface="DaddysGirl" pitchFamily="2" charset="0"/>
                <a:ea typeface="DaddysGirl" pitchFamily="2" charset="0"/>
              </a:rPr>
              <a:t>untuk</a:t>
            </a:r>
            <a:r>
              <a:rPr lang="en-US" sz="2800" b="1" dirty="0" smtClean="0">
                <a:solidFill>
                  <a:srgbClr val="004C00"/>
                </a:solidFill>
                <a:latin typeface="DaddysGirl" pitchFamily="2" charset="0"/>
                <a:ea typeface="DaddysGirl" pitchFamily="2" charset="0"/>
              </a:rPr>
              <a:t> </a:t>
            </a:r>
            <a:r>
              <a:rPr lang="en-US" sz="2800" b="1" dirty="0" err="1" smtClean="0">
                <a:solidFill>
                  <a:srgbClr val="004C00"/>
                </a:solidFill>
                <a:latin typeface="DaddysGirl" pitchFamily="2" charset="0"/>
                <a:ea typeface="DaddysGirl" pitchFamily="2" charset="0"/>
              </a:rPr>
              <a:t>beralih</a:t>
            </a:r>
            <a:r>
              <a:rPr lang="en-US" sz="2800" b="1" dirty="0" smtClean="0">
                <a:solidFill>
                  <a:srgbClr val="004C00"/>
                </a:solidFill>
                <a:latin typeface="DaddysGirl" pitchFamily="2" charset="0"/>
                <a:ea typeface="DaddysGirl" pitchFamily="2" charset="0"/>
              </a:rPr>
              <a:t> </a:t>
            </a:r>
            <a:r>
              <a:rPr lang="en-US" sz="2800" b="1" dirty="0" err="1" smtClean="0">
                <a:solidFill>
                  <a:srgbClr val="004C00"/>
                </a:solidFill>
                <a:latin typeface="DaddysGirl" pitchFamily="2" charset="0"/>
                <a:ea typeface="DaddysGirl" pitchFamily="2" charset="0"/>
              </a:rPr>
              <a:t>atau</a:t>
            </a:r>
            <a:r>
              <a:rPr lang="en-US" sz="2800" b="1" dirty="0" smtClean="0">
                <a:solidFill>
                  <a:srgbClr val="004C00"/>
                </a:solidFill>
                <a:latin typeface="DaddysGirl" pitchFamily="2" charset="0"/>
                <a:ea typeface="DaddysGirl" pitchFamily="2" charset="0"/>
              </a:rPr>
              <a:t> </a:t>
            </a:r>
            <a:r>
              <a:rPr lang="en-US" sz="2800" b="1" dirty="0" err="1" smtClean="0">
                <a:solidFill>
                  <a:srgbClr val="004C00"/>
                </a:solidFill>
                <a:latin typeface="DaddysGirl" pitchFamily="2" charset="0"/>
                <a:ea typeface="DaddysGirl" pitchFamily="2" charset="0"/>
              </a:rPr>
              <a:t>berpindah</a:t>
            </a:r>
            <a:r>
              <a:rPr lang="en-US" sz="2800" b="1" dirty="0" smtClean="0">
                <a:solidFill>
                  <a:srgbClr val="004C00"/>
                </a:solidFill>
                <a:latin typeface="DaddysGirl" pitchFamily="2" charset="0"/>
                <a:ea typeface="DaddysGirl" pitchFamily="2" charset="0"/>
              </a:rPr>
              <a:t> </a:t>
            </a:r>
            <a:r>
              <a:rPr lang="en-US" sz="2800" b="1" dirty="0" err="1" smtClean="0">
                <a:solidFill>
                  <a:srgbClr val="004C00"/>
                </a:solidFill>
                <a:latin typeface="DaddysGirl" pitchFamily="2" charset="0"/>
                <a:ea typeface="DaddysGirl" pitchFamily="2" charset="0"/>
              </a:rPr>
              <a:t>ke</a:t>
            </a:r>
            <a:r>
              <a:rPr lang="en-US" sz="2800" b="1" dirty="0" smtClean="0">
                <a:solidFill>
                  <a:srgbClr val="004C00"/>
                </a:solidFill>
                <a:latin typeface="DaddysGirl" pitchFamily="2" charset="0"/>
                <a:ea typeface="DaddysGirl" pitchFamily="2" charset="0"/>
              </a:rPr>
              <a:t> media </a:t>
            </a:r>
            <a:r>
              <a:rPr lang="en-US" sz="2800" b="1" dirty="0" err="1" smtClean="0">
                <a:solidFill>
                  <a:srgbClr val="004C00"/>
                </a:solidFill>
                <a:latin typeface="DaddysGirl" pitchFamily="2" charset="0"/>
                <a:ea typeface="DaddysGirl" pitchFamily="2" charset="0"/>
              </a:rPr>
              <a:t>massa</a:t>
            </a:r>
            <a:r>
              <a:rPr lang="en-US" sz="2800" b="1" dirty="0" smtClean="0">
                <a:solidFill>
                  <a:srgbClr val="004C00"/>
                </a:solidFill>
                <a:latin typeface="DaddysGirl" pitchFamily="2" charset="0"/>
                <a:ea typeface="DaddysGirl" pitchFamily="2" charset="0"/>
              </a:rPr>
              <a:t> </a:t>
            </a:r>
            <a:r>
              <a:rPr lang="en-US" sz="2800" b="1" dirty="0" err="1" smtClean="0">
                <a:solidFill>
                  <a:srgbClr val="004C00"/>
                </a:solidFill>
                <a:latin typeface="DaddysGirl" pitchFamily="2" charset="0"/>
                <a:ea typeface="DaddysGirl" pitchFamily="2" charset="0"/>
              </a:rPr>
              <a:t>lainnya</a:t>
            </a:r>
            <a:endParaRPr lang="en-US" sz="2800" b="1" dirty="0">
              <a:solidFill>
                <a:srgbClr val="004C00"/>
              </a:solidFill>
              <a:latin typeface="DaddysGirl" pitchFamily="2" charset="0"/>
              <a:ea typeface="DaddysGirl" pitchFamily="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PILIH SALAH SATU </a:t>
            </a:r>
          </a:p>
          <a:p>
            <a:r>
              <a:rPr lang="id-ID" dirty="0" smtClean="0"/>
              <a:t>BUAT MAKALAH TENTANG :</a:t>
            </a:r>
          </a:p>
          <a:p>
            <a:r>
              <a:rPr lang="id-ID" dirty="0" smtClean="0"/>
              <a:t>1 KARAKTERISTIK SUMBER</a:t>
            </a:r>
          </a:p>
          <a:p>
            <a:r>
              <a:rPr lang="id-ID" dirty="0" smtClean="0"/>
              <a:t>2 KARAKTERISTIK PESAN</a:t>
            </a:r>
          </a:p>
          <a:p>
            <a:r>
              <a:rPr lang="id-ID" dirty="0" smtClean="0"/>
              <a:t>3 KARAKTERISTIK MEDIA</a:t>
            </a:r>
          </a:p>
          <a:p>
            <a:r>
              <a:rPr lang="id-ID" dirty="0" smtClean="0"/>
              <a:t>4 KARAKTERISTIK KHALAYAK</a:t>
            </a:r>
          </a:p>
          <a:p>
            <a:r>
              <a:rPr lang="id-ID" dirty="0" smtClean="0"/>
              <a:t>SERAHKAN MINGGU DEPAN</a:t>
            </a: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28662" y="1928802"/>
          <a:ext cx="7929618" cy="420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loud Callout 4"/>
          <p:cNvSpPr/>
          <p:nvPr/>
        </p:nvSpPr>
        <p:spPr>
          <a:xfrm>
            <a:off x="1357290" y="0"/>
            <a:ext cx="7286676" cy="16430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 smtClean="0">
                <a:solidFill>
                  <a:srgbClr val="C00000"/>
                </a:solidFill>
                <a:latin typeface="appleberry" pitchFamily="2" charset="0"/>
              </a:rPr>
              <a:t>Kredibilitas</a:t>
            </a:r>
            <a:r>
              <a:rPr lang="en-US" sz="2700" b="1" dirty="0" smtClean="0">
                <a:solidFill>
                  <a:srgbClr val="C00000"/>
                </a:solidFill>
                <a:latin typeface="appleberry" pitchFamily="2" charset="0"/>
              </a:rPr>
              <a:t> yang </a:t>
            </a:r>
            <a:r>
              <a:rPr lang="en-US" sz="2700" b="1" dirty="0" err="1" smtClean="0">
                <a:solidFill>
                  <a:srgbClr val="C00000"/>
                </a:solidFill>
                <a:latin typeface="appleberry" pitchFamily="2" charset="0"/>
              </a:rPr>
              <a:t>dimiliki</a:t>
            </a:r>
            <a:r>
              <a:rPr lang="en-US" sz="2700" b="1" dirty="0" smtClean="0">
                <a:solidFill>
                  <a:srgbClr val="C00000"/>
                </a:solidFill>
                <a:latin typeface="appleberry" pitchFamily="2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appleberry" pitchFamily="2" charset="0"/>
              </a:rPr>
              <a:t>seseorang</a:t>
            </a:r>
            <a:r>
              <a:rPr lang="en-US" sz="2700" b="1" dirty="0" smtClean="0">
                <a:solidFill>
                  <a:srgbClr val="C00000"/>
                </a:solidFill>
                <a:latin typeface="appleberry" pitchFamily="2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appleberry" pitchFamily="2" charset="0"/>
              </a:rPr>
              <a:t>menurut</a:t>
            </a:r>
            <a:r>
              <a:rPr lang="en-US" sz="2700" b="1" dirty="0" smtClean="0">
                <a:solidFill>
                  <a:srgbClr val="C00000"/>
                </a:solidFill>
                <a:latin typeface="appleberry" pitchFamily="2" charset="0"/>
              </a:rPr>
              <a:t> Rogers </a:t>
            </a:r>
            <a:r>
              <a:rPr lang="en-US" sz="2700" b="1" dirty="0" err="1" smtClean="0">
                <a:solidFill>
                  <a:srgbClr val="C00000"/>
                </a:solidFill>
                <a:latin typeface="appleberry" pitchFamily="2" charset="0"/>
              </a:rPr>
              <a:t>dibagi</a:t>
            </a:r>
            <a:r>
              <a:rPr lang="en-US" sz="2700" b="1" dirty="0" smtClean="0">
                <a:solidFill>
                  <a:srgbClr val="C00000"/>
                </a:solidFill>
                <a:latin typeface="appleberry" pitchFamily="2" charset="0"/>
              </a:rPr>
              <a:t>  </a:t>
            </a:r>
            <a:r>
              <a:rPr lang="en-US" sz="2700" b="1" dirty="0" err="1" smtClean="0">
                <a:solidFill>
                  <a:srgbClr val="C00000"/>
                </a:solidFill>
                <a:latin typeface="appleberry" pitchFamily="2" charset="0"/>
              </a:rPr>
              <a:t>ke</a:t>
            </a:r>
            <a:r>
              <a:rPr lang="en-US" sz="2700" b="1" dirty="0" smtClean="0">
                <a:solidFill>
                  <a:srgbClr val="C00000"/>
                </a:solidFill>
                <a:latin typeface="appleberry" pitchFamily="2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appleberry" pitchFamily="2" charset="0"/>
              </a:rPr>
              <a:t>dalam</a:t>
            </a:r>
            <a:r>
              <a:rPr lang="en-US" sz="2700" b="1" dirty="0" smtClean="0">
                <a:solidFill>
                  <a:srgbClr val="C00000"/>
                </a:solidFill>
                <a:latin typeface="appleberry" pitchFamily="2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appleberry" pitchFamily="2" charset="0"/>
              </a:rPr>
              <a:t>dua</a:t>
            </a:r>
            <a:r>
              <a:rPr lang="en-US" sz="2700" b="1" dirty="0" smtClean="0">
                <a:solidFill>
                  <a:srgbClr val="C00000"/>
                </a:solidFill>
                <a:latin typeface="appleberry" pitchFamily="2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appleberry" pitchFamily="2" charset="0"/>
              </a:rPr>
              <a:t>jenis</a:t>
            </a:r>
            <a:r>
              <a:rPr lang="en-US" sz="2700" b="1" dirty="0" smtClean="0">
                <a:solidFill>
                  <a:srgbClr val="C00000"/>
                </a:solidFill>
                <a:latin typeface="appleberry" pitchFamily="2" charset="0"/>
              </a:rPr>
              <a:t>: </a:t>
            </a:r>
            <a:endParaRPr lang="en-US" sz="2700" b="1" dirty="0">
              <a:solidFill>
                <a:srgbClr val="C00000"/>
              </a:solidFill>
              <a:latin typeface="appleberr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M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812" y="0"/>
            <a:ext cx="5741052" cy="3286124"/>
          </a:xfrm>
        </p:spPr>
      </p:pic>
      <p:pic>
        <p:nvPicPr>
          <p:cNvPr id="5" name="Picture 4" descr="SM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268264"/>
            <a:ext cx="4786314" cy="3589736"/>
          </a:xfrm>
          <a:prstGeom prst="rect">
            <a:avLst/>
          </a:prstGeom>
        </p:spPr>
      </p:pic>
      <p:pic>
        <p:nvPicPr>
          <p:cNvPr id="6" name="Picture 5" descr="JKw_fortu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3248"/>
            <a:ext cx="2840237" cy="37147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lvl="0" algn="r"/>
            <a:r>
              <a:rPr lang="en-US" sz="3000" dirty="0" err="1" smtClean="0"/>
              <a:t>Daya</a:t>
            </a:r>
            <a:r>
              <a:rPr lang="en-US" sz="3000" dirty="0" smtClean="0"/>
              <a:t> </a:t>
            </a:r>
            <a:r>
              <a:rPr lang="en-US" sz="3000" dirty="0" err="1" smtClean="0"/>
              <a:t>tarik</a:t>
            </a:r>
            <a:r>
              <a:rPr lang="en-US" sz="3000" dirty="0" smtClean="0"/>
              <a:t> </a:t>
            </a:r>
            <a:r>
              <a:rPr lang="en-US" sz="3000" dirty="0" err="1" smtClean="0"/>
              <a:t>sumber</a:t>
            </a:r>
            <a:r>
              <a:rPr lang="en-US" sz="3000" dirty="0" smtClean="0"/>
              <a:t> (</a:t>
            </a:r>
            <a:r>
              <a:rPr lang="en-US" sz="3000" i="1" dirty="0" smtClean="0"/>
              <a:t>Source Attractiveness</a:t>
            </a:r>
            <a:r>
              <a:rPr lang="en-US" sz="3000" dirty="0" smtClean="0"/>
              <a:t>)</a:t>
            </a:r>
            <a:br>
              <a:rPr lang="en-US" sz="3000" dirty="0" smtClean="0"/>
            </a:b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 smtClean="0"/>
              <a:t>Daya</a:t>
            </a:r>
            <a:r>
              <a:rPr lang="en-US" sz="2800" dirty="0" smtClean="0"/>
              <a:t> </a:t>
            </a:r>
            <a:r>
              <a:rPr lang="en-US" sz="2800" dirty="0" err="1" smtClean="0"/>
              <a:t>tarik</a:t>
            </a:r>
            <a:r>
              <a:rPr lang="en-US" sz="2800" dirty="0" smtClean="0"/>
              <a:t>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menentukan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keberhasilan</a:t>
            </a:r>
            <a:r>
              <a:rPr lang="en-US" sz="2800" dirty="0" smtClean="0"/>
              <a:t> </a:t>
            </a:r>
            <a:r>
              <a:rPr lang="en-US" sz="2800" dirty="0" err="1" smtClean="0"/>
              <a:t>upaya</a:t>
            </a:r>
            <a:r>
              <a:rPr lang="en-US" sz="2800" dirty="0" smtClean="0"/>
              <a:t> </a:t>
            </a:r>
            <a:r>
              <a:rPr lang="en-US" sz="2800" dirty="0" err="1" smtClean="0"/>
              <a:t>persuasi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Sumber</a:t>
            </a:r>
            <a:r>
              <a:rPr lang="en-US" sz="2800" dirty="0" smtClean="0"/>
              <a:t>  </a:t>
            </a:r>
            <a:r>
              <a:rPr lang="en-US" sz="2800" dirty="0" err="1" smtClean="0"/>
              <a:t>dinilai</a:t>
            </a:r>
            <a:r>
              <a:rPr lang="en-US" sz="2800" dirty="0" smtClean="0"/>
              <a:t> “</a:t>
            </a:r>
            <a:r>
              <a:rPr lang="en-US" sz="2800" dirty="0" err="1" smtClean="0"/>
              <a:t>menarik</a:t>
            </a:r>
            <a:r>
              <a:rPr lang="en-US" sz="2800" dirty="0" smtClean="0"/>
              <a:t>”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penerima</a:t>
            </a:r>
            <a:r>
              <a:rPr lang="en-US" sz="2800" dirty="0" smtClean="0"/>
              <a:t>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upaya</a:t>
            </a:r>
            <a:r>
              <a:rPr lang="en-US" sz="2800" dirty="0" smtClean="0"/>
              <a:t> </a:t>
            </a:r>
            <a:r>
              <a:rPr lang="en-US" sz="2800" dirty="0" err="1" smtClean="0"/>
              <a:t>persuasi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cepat</a:t>
            </a:r>
            <a:r>
              <a:rPr lang="en-US" sz="2800" dirty="0" smtClean="0"/>
              <a:t> </a:t>
            </a:r>
            <a:r>
              <a:rPr lang="en-US" sz="2800" dirty="0" err="1" smtClean="0"/>
              <a:t>berhasil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adanya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identifikasi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diri</a:t>
            </a:r>
            <a:r>
              <a:rPr lang="en-US" sz="2800" dirty="0" smtClean="0"/>
              <a:t> </a:t>
            </a:r>
            <a:r>
              <a:rPr lang="en-US" sz="2800" dirty="0" err="1" smtClean="0"/>
              <a:t>pihak</a:t>
            </a:r>
            <a:r>
              <a:rPr lang="en-US" sz="2800" dirty="0" smtClean="0"/>
              <a:t> </a:t>
            </a:r>
            <a:r>
              <a:rPr lang="en-US" sz="2800" dirty="0" err="1" smtClean="0"/>
              <a:t>penerima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Co: </a:t>
            </a:r>
            <a:r>
              <a:rPr lang="en-US" sz="2800" dirty="0" err="1" smtClean="0"/>
              <a:t>senang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celana</a:t>
            </a:r>
            <a:r>
              <a:rPr lang="en-US" sz="2800" dirty="0" smtClean="0"/>
              <a:t> “Levis”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mengidentifikasikan</a:t>
            </a:r>
            <a:r>
              <a:rPr lang="en-US" sz="2800" dirty="0" smtClean="0"/>
              <a:t> </a:t>
            </a:r>
            <a:r>
              <a:rPr lang="en-US" sz="2800" dirty="0" err="1" smtClean="0"/>
              <a:t>dirinya</a:t>
            </a:r>
            <a:r>
              <a:rPr lang="en-US" sz="2800" dirty="0" smtClean="0"/>
              <a:t> </a:t>
            </a:r>
            <a:r>
              <a:rPr lang="en-US" sz="2800" dirty="0" err="1" smtClean="0"/>
              <a:t>sbg</a:t>
            </a:r>
            <a:r>
              <a:rPr lang="en-US" sz="2800" dirty="0" smtClean="0"/>
              <a:t> </a:t>
            </a:r>
            <a:r>
              <a:rPr lang="en-US" sz="2800" dirty="0" err="1" smtClean="0"/>
              <a:t>orang</a:t>
            </a:r>
            <a:r>
              <a:rPr lang="en-US" sz="2800" dirty="0" smtClean="0"/>
              <a:t> “modern”, “elite”, “</a:t>
            </a:r>
            <a:r>
              <a:rPr lang="en-US" sz="2800" dirty="0" err="1" smtClean="0"/>
              <a:t>kota</a:t>
            </a:r>
            <a:r>
              <a:rPr lang="en-US" sz="2800" dirty="0" smtClean="0"/>
              <a:t>”.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18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0" y="2000240"/>
            <a:ext cx="8572560" cy="4357718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sz="2400" dirty="0" smtClean="0">
              <a:cs typeface="Estrangelo Edessa" pitchFamily="66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cs typeface="Estrangelo Edessa" pitchFamily="66"/>
              </a:rPr>
              <a:t>Kharisma</a:t>
            </a:r>
            <a:r>
              <a:rPr lang="en-US" sz="2400" dirty="0" smtClean="0">
                <a:cs typeface="Estrangelo Edessa" pitchFamily="66"/>
              </a:rPr>
              <a:t>. </a:t>
            </a:r>
            <a:r>
              <a:rPr lang="en-US" sz="2400" dirty="0" err="1" smtClean="0">
                <a:cs typeface="Estrangelo Edessa" pitchFamily="66"/>
              </a:rPr>
              <a:t>Kharisma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adalah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faktor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bawaan</a:t>
            </a:r>
            <a:r>
              <a:rPr lang="en-US" sz="2400" dirty="0" smtClean="0">
                <a:cs typeface="Estrangelo Edessa" pitchFamily="66"/>
              </a:rPr>
              <a:t> yang </a:t>
            </a:r>
            <a:r>
              <a:rPr lang="en-US" sz="2400" dirty="0" err="1" smtClean="0">
                <a:cs typeface="Estrangelo Edessa" pitchFamily="66"/>
              </a:rPr>
              <a:t>melekat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pada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diri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seseorang</a:t>
            </a:r>
            <a:r>
              <a:rPr lang="en-US" sz="2400" dirty="0" smtClean="0">
                <a:cs typeface="Estrangelo Edessa" pitchFamily="66"/>
              </a:rPr>
              <a:t>. </a:t>
            </a:r>
            <a:r>
              <a:rPr lang="en-US" sz="2400" dirty="0" smtClean="0">
                <a:cs typeface="Estrangelo Edessa" pitchFamily="66"/>
                <a:sym typeface="Wingdings" pitchFamily="2" charset="2"/>
              </a:rPr>
              <a:t> </a:t>
            </a:r>
            <a:r>
              <a:rPr lang="en-US" sz="2400" dirty="0" err="1" smtClean="0">
                <a:cs typeface="Estrangelo Edessa" pitchFamily="66"/>
              </a:rPr>
              <a:t>mempunyai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kekuatan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mempengaruhi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untuk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mempengaruhi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orang</a:t>
            </a:r>
            <a:r>
              <a:rPr lang="en-US" sz="2400" dirty="0" smtClean="0">
                <a:cs typeface="Estrangelo Edessa" pitchFamily="66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cs typeface="Estrangelo Edessa" pitchFamily="66"/>
              </a:rPr>
              <a:t>Wibawa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otoritas</a:t>
            </a:r>
            <a:r>
              <a:rPr lang="en-US" sz="2400" dirty="0" smtClean="0">
                <a:cs typeface="Estrangelo Edessa" pitchFamily="66"/>
              </a:rPr>
              <a:t>. </a:t>
            </a:r>
            <a:r>
              <a:rPr lang="en-US" sz="2400" dirty="0" err="1" smtClean="0">
                <a:cs typeface="Estrangelo Edessa" pitchFamily="66"/>
              </a:rPr>
              <a:t>Faktor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ini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berkaitan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dengan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kedudukan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atau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otoritas</a:t>
            </a:r>
            <a:r>
              <a:rPr lang="en-US" sz="2400" dirty="0" smtClean="0">
                <a:cs typeface="Estrangelo Edessa" pitchFamily="66"/>
              </a:rPr>
              <a:t> formal. (Co: </a:t>
            </a:r>
            <a:r>
              <a:rPr lang="en-US" sz="2400" dirty="0" err="1" smtClean="0">
                <a:cs typeface="Estrangelo Edessa" pitchFamily="66"/>
              </a:rPr>
              <a:t>Pemimpin</a:t>
            </a:r>
            <a:r>
              <a:rPr lang="en-US" sz="2400" dirty="0" smtClean="0">
                <a:cs typeface="Estrangelo Edessa" pitchFamily="66"/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cs typeface="Estrangelo Edessa" pitchFamily="66"/>
              </a:rPr>
              <a:t>Kompetensi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atau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keahlian</a:t>
            </a:r>
            <a:r>
              <a:rPr lang="en-US" sz="2400" dirty="0" smtClean="0">
                <a:cs typeface="Estrangelo Edessa" pitchFamily="66"/>
              </a:rPr>
              <a:t>. </a:t>
            </a:r>
            <a:r>
              <a:rPr lang="en-US" sz="2400" dirty="0" err="1" smtClean="0">
                <a:cs typeface="Estrangelo Edessa" pitchFamily="66"/>
              </a:rPr>
              <a:t>Kompetensi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adalah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sesuatu</a:t>
            </a:r>
            <a:r>
              <a:rPr lang="en-US" sz="2400" dirty="0" smtClean="0">
                <a:cs typeface="Estrangelo Edessa" pitchFamily="66"/>
              </a:rPr>
              <a:t> yang </a:t>
            </a:r>
            <a:r>
              <a:rPr lang="en-US" sz="2400" dirty="0" err="1" smtClean="0">
                <a:cs typeface="Estrangelo Edessa" pitchFamily="66"/>
              </a:rPr>
              <a:t>dapat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diperoleh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seseorang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melalui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proses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belajar</a:t>
            </a:r>
            <a:r>
              <a:rPr lang="en-US" sz="2400" dirty="0" smtClean="0">
                <a:cs typeface="Estrangelo Edessa" pitchFamily="66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2400" dirty="0" smtClean="0">
                <a:cs typeface="Estrangelo Edessa" pitchFamily="66"/>
              </a:rPr>
              <a:t>Co</a:t>
            </a:r>
            <a:r>
              <a:rPr lang="en-US" sz="2400" i="1" dirty="0" smtClean="0">
                <a:cs typeface="Estrangelo Edessa" pitchFamily="66"/>
              </a:rPr>
              <a:t>mpliance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atau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pemenuhan</a:t>
            </a:r>
            <a:r>
              <a:rPr lang="en-US" sz="2400" dirty="0" smtClean="0">
                <a:cs typeface="Estrangelo Edessa" pitchFamily="66"/>
              </a:rPr>
              <a:t>. </a:t>
            </a:r>
            <a:r>
              <a:rPr lang="en-US" sz="2400" dirty="0" err="1" smtClean="0">
                <a:cs typeface="Estrangelo Edessa" pitchFamily="66"/>
              </a:rPr>
              <a:t>Sumber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dinilai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punya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kekuatan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atau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kekuasaan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apabila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ia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mampu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memberikan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imbalan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dan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hukuman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kepada</a:t>
            </a:r>
            <a:r>
              <a:rPr lang="en-US" sz="2400" dirty="0" smtClean="0">
                <a:cs typeface="Estrangelo Edessa" pitchFamily="66"/>
              </a:rPr>
              <a:t> </a:t>
            </a:r>
            <a:r>
              <a:rPr lang="en-US" sz="2400" dirty="0" err="1" smtClean="0">
                <a:cs typeface="Estrangelo Edessa" pitchFamily="66"/>
              </a:rPr>
              <a:t>penerimanya</a:t>
            </a:r>
            <a:r>
              <a:rPr lang="en-US" sz="2400" dirty="0" smtClean="0">
                <a:cs typeface="Estrangelo Edessa" pitchFamily="66"/>
              </a:rPr>
              <a:t>. </a:t>
            </a:r>
          </a:p>
          <a:p>
            <a:pPr marL="342900" indent="-342900"/>
            <a:endParaRPr lang="en-US" sz="2400" dirty="0" smtClean="0">
              <a:cs typeface="Estrangelo Edessa" pitchFamily="66"/>
            </a:endParaRPr>
          </a:p>
          <a:p>
            <a:pPr marL="342900" indent="-342900">
              <a:buAutoNum type="arabicPeriod"/>
            </a:pPr>
            <a:endParaRPr lang="en-US" sz="2400" dirty="0">
              <a:cs typeface="Estrangelo Edessa" pitchFamily="66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triped Right Arrow 3"/>
          <p:cNvSpPr/>
          <p:nvPr/>
        </p:nvSpPr>
        <p:spPr>
          <a:xfrm>
            <a:off x="785786" y="0"/>
            <a:ext cx="7072362" cy="141330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C00000"/>
                </a:solidFill>
              </a:rPr>
              <a:t>Bentuk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dan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teknik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penyajian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pesan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endParaRPr 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0" y="1600200"/>
          <a:ext cx="9144000" cy="511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0" y="285728"/>
            <a:ext cx="921550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Berlin Sans FB" pitchFamily="34" charset="0"/>
              </a:rPr>
              <a:t>Apakah</a:t>
            </a:r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erlin Sans FB" pitchFamily="34" charset="0"/>
              </a:rPr>
              <a:t>suatu</a:t>
            </a:r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erlin Sans FB" pitchFamily="34" charset="0"/>
              </a:rPr>
              <a:t>pesan</a:t>
            </a:r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  <a:latin typeface="Berlin Sans FB" pitchFamily="34" charset="0"/>
              </a:rPr>
              <a:t>akan</a:t>
            </a:r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erlin Sans FB" pitchFamily="34" charset="0"/>
              </a:rPr>
              <a:t>disampaikan</a:t>
            </a:r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erlin Sans FB" pitchFamily="34" charset="0"/>
              </a:rPr>
              <a:t>kepada</a:t>
            </a:r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erlin Sans FB" pitchFamily="34" charset="0"/>
              </a:rPr>
              <a:t>khayalak</a:t>
            </a:r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erlin Sans FB" pitchFamily="34" charset="0"/>
              </a:rPr>
              <a:t>sasaran</a:t>
            </a:r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erlin Sans FB" pitchFamily="34" charset="0"/>
              </a:rPr>
              <a:t>disusun</a:t>
            </a:r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erlin Sans FB" pitchFamily="34" charset="0"/>
              </a:rPr>
              <a:t>secara</a:t>
            </a:r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erlin Sans FB" pitchFamily="34" charset="0"/>
              </a:rPr>
              <a:t>satu</a:t>
            </a:r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erlin Sans FB" pitchFamily="34" charset="0"/>
              </a:rPr>
              <a:t>sisi</a:t>
            </a:r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erlin Sans FB" pitchFamily="34" charset="0"/>
              </a:rPr>
              <a:t>atau</a:t>
            </a:r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erlin Sans FB" pitchFamily="34" charset="0"/>
              </a:rPr>
              <a:t>dua</a:t>
            </a:r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erlin Sans FB" pitchFamily="34" charset="0"/>
              </a:rPr>
              <a:t>sisi</a:t>
            </a:r>
            <a:endParaRPr lang="en-US" sz="2800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3712</TotalTime>
  <Words>996</Words>
  <Application>Microsoft Office PowerPoint</Application>
  <PresentationFormat>On-screen Show (4:3)</PresentationFormat>
  <Paragraphs>158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Diseño predeterminado</vt:lpstr>
      <vt:lpstr>Prinsip Dasar Komunikasi yang Efektif  </vt:lpstr>
      <vt:lpstr>Slide 2</vt:lpstr>
      <vt:lpstr>Karakterirstik sumber </vt:lpstr>
      <vt:lpstr>Slide 4</vt:lpstr>
      <vt:lpstr>Slide 5</vt:lpstr>
      <vt:lpstr>Daya tarik sumber (Source Attractiveness) </vt:lpstr>
      <vt:lpstr>Slide 7</vt:lpstr>
      <vt:lpstr>Slide 8</vt:lpstr>
      <vt:lpstr>Slide 9</vt:lpstr>
      <vt:lpstr>Slide 10</vt:lpstr>
      <vt:lpstr>Slide 11</vt:lpstr>
      <vt:lpstr>Slide 12</vt:lpstr>
      <vt:lpstr>Drawing a  Conclusion (Penarikan Kesimpulan)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TUGAS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dayat</cp:lastModifiedBy>
  <cp:revision>929</cp:revision>
  <dcterms:created xsi:type="dcterms:W3CDTF">2010-05-23T14:28:12Z</dcterms:created>
  <dcterms:modified xsi:type="dcterms:W3CDTF">2017-10-09T05:40:40Z</dcterms:modified>
</cp:coreProperties>
</file>