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5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B9A2-537A-4D67-8067-A9C3FFCBD9D6}" type="datetimeFigureOut">
              <a:rPr lang="id-ID" smtClean="0"/>
              <a:pPr/>
              <a:t>08/03/2017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A1A60DE-887E-41AC-9067-154E95FF5AE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B9A2-537A-4D67-8067-A9C3FFCBD9D6}" type="datetimeFigureOut">
              <a:rPr lang="id-ID" smtClean="0"/>
              <a:pPr/>
              <a:t>08/03/2017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60DE-887E-41AC-9067-154E95FF5AE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A1A60DE-887E-41AC-9067-154E95FF5AE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B9A2-537A-4D67-8067-A9C3FFCBD9D6}" type="datetimeFigureOut">
              <a:rPr lang="id-ID" smtClean="0"/>
              <a:pPr/>
              <a:t>08/03/2017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B9A2-537A-4D67-8067-A9C3FFCBD9D6}" type="datetimeFigureOut">
              <a:rPr lang="id-ID" smtClean="0"/>
              <a:pPr/>
              <a:t>08/03/2017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A1A60DE-887E-41AC-9067-154E95FF5AE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B9A2-537A-4D67-8067-A9C3FFCBD9D6}" type="datetimeFigureOut">
              <a:rPr lang="id-ID" smtClean="0"/>
              <a:pPr/>
              <a:t>08/03/2017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A1A60DE-887E-41AC-9067-154E95FF5AE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B2B9A2-537A-4D67-8067-A9C3FFCBD9D6}" type="datetimeFigureOut">
              <a:rPr lang="id-ID" smtClean="0"/>
              <a:pPr/>
              <a:t>08/03/2017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60DE-887E-41AC-9067-154E95FF5AE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B9A2-537A-4D67-8067-A9C3FFCBD9D6}" type="datetimeFigureOut">
              <a:rPr lang="id-ID" smtClean="0"/>
              <a:pPr/>
              <a:t>08/03/2017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A1A60DE-887E-41AC-9067-154E95FF5AE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B9A2-537A-4D67-8067-A9C3FFCBD9D6}" type="datetimeFigureOut">
              <a:rPr lang="id-ID" smtClean="0"/>
              <a:pPr/>
              <a:t>08/03/2017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A1A60DE-887E-41AC-9067-154E95FF5AE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B9A2-537A-4D67-8067-A9C3FFCBD9D6}" type="datetimeFigureOut">
              <a:rPr lang="id-ID" smtClean="0"/>
              <a:pPr/>
              <a:t>08/03/2017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1A60DE-887E-41AC-9067-154E95FF5AE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A1A60DE-887E-41AC-9067-154E95FF5AE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B9A2-537A-4D67-8067-A9C3FFCBD9D6}" type="datetimeFigureOut">
              <a:rPr lang="id-ID" smtClean="0"/>
              <a:pPr/>
              <a:t>08/03/2017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A1A60DE-887E-41AC-9067-154E95FF5AE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B2B9A2-537A-4D67-8067-A9C3FFCBD9D6}" type="datetimeFigureOut">
              <a:rPr lang="id-ID" smtClean="0"/>
              <a:pPr/>
              <a:t>08/03/2017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B2B9A2-537A-4D67-8067-A9C3FFCBD9D6}" type="datetimeFigureOut">
              <a:rPr lang="id-ID" smtClean="0"/>
              <a:pPr/>
              <a:t>08/03/2017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A1A60DE-887E-41AC-9067-154E95FF5AE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Muhammad Noor Hidayat MIKom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Pendahuluan 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Usaha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 algn="just">
              <a:buAutoNum type="alphaLcParenR"/>
            </a:pPr>
            <a:r>
              <a:rPr lang="en-US" dirty="0" err="1" smtClean="0"/>
              <a:t>Pendirian</a:t>
            </a:r>
            <a:r>
              <a:rPr lang="en-US" dirty="0" smtClean="0"/>
              <a:t> </a:t>
            </a:r>
            <a:r>
              <a:rPr lang="en-US" dirty="0" err="1" smtClean="0"/>
              <a:t>tempat-tempat</a:t>
            </a:r>
            <a:r>
              <a:rPr lang="en-US" dirty="0" smtClean="0"/>
              <a:t> </a:t>
            </a:r>
            <a:r>
              <a:rPr lang="en-US" dirty="0" err="1" smtClean="0"/>
              <a:t>pemukiman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sungai</a:t>
            </a:r>
            <a:r>
              <a:rPr lang="en-US" dirty="0" smtClean="0"/>
              <a:t> </a:t>
            </a:r>
            <a:r>
              <a:rPr lang="en-US" dirty="0" err="1" smtClean="0"/>
              <a:t>tepi</a:t>
            </a:r>
            <a:r>
              <a:rPr lang="en-US" dirty="0" smtClean="0"/>
              <a:t> </a:t>
            </a:r>
            <a:r>
              <a:rPr lang="en-US" dirty="0" err="1" smtClean="0"/>
              <a:t>pantai</a:t>
            </a:r>
            <a:r>
              <a:rPr lang="en-US" dirty="0" smtClean="0"/>
              <a:t>,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dirty="0" err="1" smtClean="0"/>
              <a:t>perahu</a:t>
            </a:r>
            <a:r>
              <a:rPr lang="en-US" dirty="0" smtClean="0"/>
              <a:t>, sampan.</a:t>
            </a:r>
          </a:p>
          <a:p>
            <a:pPr marL="514350" indent="-514350" algn="just">
              <a:buAutoNum type="alphaLcParenR"/>
            </a:pPr>
            <a:r>
              <a:rPr lang="en-US" dirty="0" err="1" smtClean="0"/>
              <a:t>Pemukulan</a:t>
            </a:r>
            <a:r>
              <a:rPr lang="en-US" dirty="0" smtClean="0"/>
              <a:t> gong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Romawi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pembakaran</a:t>
            </a:r>
            <a:r>
              <a:rPr lang="en-US" dirty="0" smtClean="0"/>
              <a:t> </a:t>
            </a:r>
            <a:r>
              <a:rPr lang="en-US" dirty="0" err="1" smtClean="0"/>
              <a:t>api</a:t>
            </a:r>
            <a:r>
              <a:rPr lang="en-US" dirty="0" smtClean="0"/>
              <a:t> yang </a:t>
            </a:r>
            <a:r>
              <a:rPr lang="en-US" dirty="0" err="1" smtClean="0"/>
              <a:t>mengepulkan</a:t>
            </a:r>
            <a:r>
              <a:rPr lang="en-US" dirty="0" smtClean="0"/>
              <a:t> </a:t>
            </a:r>
            <a:r>
              <a:rPr lang="en-US" dirty="0" err="1" smtClean="0"/>
              <a:t>asap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Cina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simbol-simbol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Tanah </a:t>
            </a:r>
            <a:r>
              <a:rPr lang="en-US" dirty="0" err="1" smtClean="0"/>
              <a:t>liat</a:t>
            </a:r>
            <a:r>
              <a:rPr lang="en-US" dirty="0" smtClean="0"/>
              <a:t> yang </a:t>
            </a:r>
            <a:r>
              <a:rPr lang="en-US" dirty="0" err="1" smtClean="0"/>
              <a:t>bertulis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Sumeria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Mesopotamia (4000 </a:t>
            </a:r>
            <a:r>
              <a:rPr lang="en-US" dirty="0" err="1" smtClean="0"/>
              <a:t>tahun</a:t>
            </a:r>
            <a:r>
              <a:rPr lang="en-US" dirty="0" smtClean="0"/>
              <a:t> SM)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Berlanjut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 </a:t>
            </a:r>
            <a:r>
              <a:rPr lang="en-US" dirty="0" err="1" smtClean="0"/>
              <a:t>binatang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batu</a:t>
            </a:r>
            <a:r>
              <a:rPr lang="en-US" dirty="0" smtClean="0"/>
              <a:t> </a:t>
            </a:r>
            <a:r>
              <a:rPr lang="en-US" dirty="0" err="1" smtClean="0"/>
              <a:t>arca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kuno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Mesir</a:t>
            </a:r>
            <a:r>
              <a:rPr lang="en-US" dirty="0" smtClean="0"/>
              <a:t> (3000 </a:t>
            </a:r>
            <a:r>
              <a:rPr lang="en-US" dirty="0" err="1" smtClean="0"/>
              <a:t>th</a:t>
            </a:r>
            <a:r>
              <a:rPr lang="en-US" dirty="0" smtClean="0"/>
              <a:t> SM)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Alpabet</a:t>
            </a:r>
            <a:r>
              <a:rPr lang="en-US" dirty="0" smtClean="0"/>
              <a:t> </a:t>
            </a:r>
            <a:r>
              <a:rPr lang="en-US" dirty="0" err="1" smtClean="0"/>
              <a:t>Phunesia</a:t>
            </a:r>
            <a:r>
              <a:rPr lang="en-US" dirty="0" smtClean="0"/>
              <a:t> (1800 </a:t>
            </a:r>
            <a:r>
              <a:rPr lang="en-US" dirty="0" err="1" smtClean="0"/>
              <a:t>th</a:t>
            </a:r>
            <a:r>
              <a:rPr lang="en-US" dirty="0" smtClean="0"/>
              <a:t> SM)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Yunani</a:t>
            </a:r>
            <a:r>
              <a:rPr lang="en-US" dirty="0" smtClean="0"/>
              <a:t> </a:t>
            </a:r>
            <a:r>
              <a:rPr lang="en-US" dirty="0" err="1" smtClean="0"/>
              <a:t>Kuno</a:t>
            </a:r>
            <a:r>
              <a:rPr lang="en-US" dirty="0" smtClean="0"/>
              <a:t> (1000 </a:t>
            </a:r>
            <a:r>
              <a:rPr lang="en-US" dirty="0" err="1" smtClean="0"/>
              <a:t>th</a:t>
            </a:r>
            <a:r>
              <a:rPr lang="en-US" dirty="0" smtClean="0"/>
              <a:t> SM)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latin</a:t>
            </a:r>
            <a:r>
              <a:rPr lang="en-US" dirty="0" smtClean="0"/>
              <a:t> (600 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7. </a:t>
            </a:r>
            <a:r>
              <a:rPr lang="en-US" dirty="0" err="1" smtClean="0"/>
              <a:t>Pencetakan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Cina</a:t>
            </a:r>
            <a:r>
              <a:rPr lang="en-US" dirty="0" smtClean="0"/>
              <a:t> (</a:t>
            </a:r>
            <a:r>
              <a:rPr lang="en-US" dirty="0" err="1" smtClean="0"/>
              <a:t>tahun</a:t>
            </a:r>
            <a:r>
              <a:rPr lang="en-US" dirty="0" smtClean="0"/>
              <a:t> 600 M)</a:t>
            </a:r>
          </a:p>
          <a:p>
            <a:pPr>
              <a:buNone/>
            </a:pPr>
            <a:r>
              <a:rPr lang="en-US" dirty="0" smtClean="0"/>
              <a:t>8.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tinta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Persia (</a:t>
            </a:r>
            <a:r>
              <a:rPr lang="en-US" dirty="0" err="1" smtClean="0"/>
              <a:t>tahun</a:t>
            </a:r>
            <a:r>
              <a:rPr lang="en-US" dirty="0" smtClean="0"/>
              <a:t> 676 M)</a:t>
            </a:r>
          </a:p>
          <a:p>
            <a:pPr>
              <a:buNone/>
            </a:pPr>
            <a:r>
              <a:rPr lang="en-US" dirty="0" smtClean="0"/>
              <a:t>9. Di </a:t>
            </a:r>
            <a:r>
              <a:rPr lang="en-US" dirty="0" err="1" smtClean="0"/>
              <a:t>Eropa</a:t>
            </a:r>
            <a:r>
              <a:rPr lang="en-US" dirty="0" smtClean="0"/>
              <a:t> (</a:t>
            </a:r>
            <a:r>
              <a:rPr lang="en-US" dirty="0" err="1" smtClean="0"/>
              <a:t>tahun</a:t>
            </a:r>
            <a:r>
              <a:rPr lang="en-US" dirty="0" smtClean="0"/>
              <a:t> 1200 M)</a:t>
            </a:r>
          </a:p>
          <a:p>
            <a:pPr>
              <a:buNone/>
            </a:pPr>
            <a:r>
              <a:rPr lang="en-US" dirty="0" smtClean="0"/>
              <a:t>10. </a:t>
            </a:r>
            <a:r>
              <a:rPr lang="en-US" dirty="0" err="1" smtClean="0"/>
              <a:t>Tekhnik</a:t>
            </a:r>
            <a:r>
              <a:rPr lang="en-US" dirty="0" smtClean="0"/>
              <a:t> </a:t>
            </a:r>
            <a:r>
              <a:rPr lang="en-US" dirty="0" err="1" smtClean="0"/>
              <a:t>mencetak</a:t>
            </a:r>
            <a:r>
              <a:rPr lang="en-US" dirty="0" smtClean="0"/>
              <a:t> (1450) </a:t>
            </a:r>
            <a:r>
              <a:rPr lang="en-US" dirty="0" err="1" smtClean="0"/>
              <a:t>oleh</a:t>
            </a:r>
            <a:r>
              <a:rPr lang="en-US" dirty="0" smtClean="0"/>
              <a:t> Gutenberg </a:t>
            </a:r>
            <a:r>
              <a:rPr lang="en-US" dirty="0" err="1" smtClean="0"/>
              <a:t>dan</a:t>
            </a:r>
            <a:r>
              <a:rPr lang="en-US" dirty="0" smtClean="0"/>
              <a:t> John </a:t>
            </a:r>
            <a:r>
              <a:rPr lang="en-US" dirty="0" err="1" smtClean="0"/>
              <a:t>Coster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Jerman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5000 </a:t>
            </a:r>
            <a:r>
              <a:rPr lang="en-US" dirty="0" err="1" smtClean="0"/>
              <a:t>tahun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609600"/>
            <a:ext cx="8229600" cy="4525963"/>
          </a:xfrm>
        </p:spPr>
        <p:txBody>
          <a:bodyPr>
            <a:normAutofit/>
          </a:bodyPr>
          <a:lstStyle/>
          <a:p>
            <a:pPr algn="ctr"/>
            <a:endParaRPr lang="en-US" sz="4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en-US" sz="4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</a:rPr>
              <a:t>Apa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 yang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</a:rPr>
              <a:t>Anda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</a:rPr>
              <a:t>ketahui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</a:rPr>
              <a:t>tentang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</a:rPr>
              <a:t>ilmu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</a:rPr>
              <a:t>komunikasi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?</a:t>
            </a:r>
            <a:endParaRPr lang="en-US" sz="40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id-ID" dirty="0" smtClean="0"/>
              <a:t>Menurut Carl Hovland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id-ID" dirty="0" smtClean="0"/>
              <a:t>Ilmu Komunikasi adalah : upaya sistematis, merumu</a:t>
            </a:r>
            <a:r>
              <a:rPr lang="en-US" dirty="0" smtClean="0"/>
              <a:t>s</a:t>
            </a:r>
            <a:r>
              <a:rPr lang="id-ID" dirty="0" smtClean="0"/>
              <a:t>kan asas</a:t>
            </a:r>
            <a:r>
              <a:rPr lang="en-US" dirty="0" smtClean="0"/>
              <a:t>-</a:t>
            </a:r>
            <a:r>
              <a:rPr lang="en-US" dirty="0" err="1" smtClean="0"/>
              <a:t>asas</a:t>
            </a:r>
            <a:r>
              <a:rPr lang="id-ID" dirty="0" smtClean="0"/>
              <a:t> penyampaian informasi, pembentukan pendapat dan sikap.</a:t>
            </a:r>
          </a:p>
          <a:p>
            <a:pPr algn="just"/>
            <a:r>
              <a:rPr lang="id-ID" dirty="0" smtClean="0"/>
              <a:t>Komunikasi : </a:t>
            </a:r>
            <a:r>
              <a:rPr lang="id-ID" u="sng" dirty="0" smtClean="0"/>
              <a:t>proses</a:t>
            </a:r>
            <a:r>
              <a:rPr lang="id-ID" dirty="0" smtClean="0"/>
              <a:t> mengubah perilaku orang lain.</a:t>
            </a:r>
          </a:p>
          <a:p>
            <a:pPr algn="just"/>
            <a:r>
              <a:rPr lang="id-ID" dirty="0" smtClean="0"/>
              <a:t>Komunikatif : bila seseorang  </a:t>
            </a:r>
            <a:r>
              <a:rPr lang="en-US" u="sng" dirty="0" err="1" smtClean="0"/>
              <a:t>dapat</a:t>
            </a:r>
            <a:r>
              <a:rPr lang="id-ID" dirty="0" smtClean="0"/>
              <a:t> </a:t>
            </a:r>
            <a:r>
              <a:rPr lang="id-ID" u="sng" dirty="0" smtClean="0"/>
              <a:t>mengubah </a:t>
            </a:r>
            <a:r>
              <a:rPr lang="id-ID" dirty="0" smtClean="0"/>
              <a:t>sikap, p</a:t>
            </a:r>
            <a:r>
              <a:rPr lang="en-US" dirty="0" smtClean="0"/>
              <a:t>e</a:t>
            </a:r>
            <a:r>
              <a:rPr lang="id-ID" dirty="0" smtClean="0"/>
              <a:t>ndapat,</a:t>
            </a:r>
            <a:r>
              <a:rPr lang="en-US" dirty="0" smtClean="0"/>
              <a:t> </a:t>
            </a:r>
            <a:r>
              <a:rPr lang="id-ID" dirty="0" smtClean="0"/>
              <a:t>perilaku orang.</a:t>
            </a:r>
          </a:p>
          <a:p>
            <a:pPr algn="just"/>
            <a:endParaRPr lang="id-ID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43000"/>
            <a:ext cx="8229600" cy="4525963"/>
          </a:xfrm>
        </p:spPr>
        <p:txBody>
          <a:bodyPr/>
          <a:lstStyle/>
          <a:p>
            <a:pPr>
              <a:buNone/>
            </a:pP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</a:rPr>
              <a:t>Apakah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</a:rPr>
              <a:t>ilmu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</a:rPr>
              <a:t>komunikasi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</a:rPr>
              <a:t>perlu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</a:rPr>
              <a:t>dipelajari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</a:rPr>
              <a:t>? </a:t>
            </a:r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</a:rPr>
              <a:t>Mengapa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en-US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1643050"/>
            <a:ext cx="8001056" cy="4643470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en-US" dirty="0" smtClean="0"/>
              <a:t>Kita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,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aspek-aspek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r>
              <a:rPr lang="en-US" dirty="0" smtClean="0"/>
              <a:t>, </a:t>
            </a:r>
            <a:r>
              <a:rPr lang="en-US" dirty="0" err="1" smtClean="0"/>
              <a:t>manusia</a:t>
            </a:r>
            <a:r>
              <a:rPr lang="en-US" dirty="0" smtClean="0"/>
              <a:t>.</a:t>
            </a:r>
          </a:p>
          <a:p>
            <a:pPr marL="514350" indent="-514350" algn="just">
              <a:buAutoNum type="arabicPeriod"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, </a:t>
            </a:r>
            <a:r>
              <a:rPr lang="en-US" dirty="0" err="1" smtClean="0"/>
              <a:t>terampil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tugas-tugas</a:t>
            </a:r>
            <a:r>
              <a:rPr lang="en-US" dirty="0" smtClean="0"/>
              <a:t> yang </a:t>
            </a:r>
            <a:r>
              <a:rPr lang="en-US" dirty="0" err="1" smtClean="0"/>
              <a:t>diemban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rezeki</a:t>
            </a:r>
            <a:r>
              <a:rPr lang="en-US" dirty="0" smtClean="0"/>
              <a:t>, </a:t>
            </a:r>
            <a:r>
              <a:rPr lang="en-US" dirty="0" err="1" smtClean="0"/>
              <a:t>sahabat</a:t>
            </a:r>
            <a:r>
              <a:rPr lang="en-US" dirty="0" smtClean="0"/>
              <a:t>, </a:t>
            </a:r>
            <a:r>
              <a:rPr lang="en-US" dirty="0" err="1" smtClean="0"/>
              <a:t>pelanggan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4.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5.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memaksa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, </a:t>
            </a:r>
            <a:r>
              <a:rPr lang="en-US" dirty="0" err="1" smtClean="0"/>
              <a:t>ilmu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76400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,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:</a:t>
            </a:r>
          </a:p>
          <a:p>
            <a:pPr marL="514350" indent="-514350" algn="just">
              <a:buAutoNum type="arabicPeriod"/>
            </a:pP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estetika</a:t>
            </a:r>
            <a:r>
              <a:rPr lang="en-US" dirty="0" smtClean="0"/>
              <a:t> yang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praktik-praktik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.</a:t>
            </a:r>
          </a:p>
          <a:p>
            <a:pPr marL="514350" indent="-514350" algn="just">
              <a:buNone/>
            </a:pPr>
            <a:r>
              <a:rPr lang="en-US" dirty="0" smtClean="0"/>
              <a:t>     Co: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, roman, novel, </a:t>
            </a:r>
            <a:r>
              <a:rPr lang="en-US" dirty="0" err="1" smtClean="0"/>
              <a:t>penyiaran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radio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,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grafika</a:t>
            </a:r>
            <a:r>
              <a:rPr lang="en-US" dirty="0" smtClean="0"/>
              <a:t>, </a:t>
            </a:r>
            <a:r>
              <a:rPr lang="en-US" dirty="0" err="1" smtClean="0"/>
              <a:t>retorika</a:t>
            </a:r>
            <a:r>
              <a:rPr lang="en-US" dirty="0" smtClean="0"/>
              <a:t>, </a:t>
            </a:r>
            <a:r>
              <a:rPr lang="en-US" dirty="0" err="1" smtClean="0"/>
              <a:t>akting</a:t>
            </a:r>
            <a:r>
              <a:rPr lang="en-US" dirty="0" smtClean="0"/>
              <a:t>,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skenario</a:t>
            </a:r>
            <a:r>
              <a:rPr lang="en-US" dirty="0" smtClean="0"/>
              <a:t>,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r>
              <a:rPr lang="en-US" dirty="0" smtClean="0"/>
              <a:t>.</a:t>
            </a:r>
          </a:p>
          <a:p>
            <a:pPr marL="514350" indent="-514350"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2.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,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yang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sistematis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. </a:t>
            </a:r>
          </a:p>
          <a:p>
            <a:pPr algn="just">
              <a:buNone/>
            </a:pPr>
            <a:r>
              <a:rPr lang="en-US" dirty="0" smtClean="0"/>
              <a:t>3.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pecaharian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jurnalistik</a:t>
            </a:r>
            <a:r>
              <a:rPr lang="en-US" dirty="0" smtClean="0"/>
              <a:t>, </a:t>
            </a:r>
            <a:r>
              <a:rPr lang="en-US" i="1" dirty="0" smtClean="0"/>
              <a:t>public relations</a:t>
            </a:r>
            <a:r>
              <a:rPr lang="en-US" dirty="0" smtClean="0"/>
              <a:t>, </a:t>
            </a:r>
            <a:r>
              <a:rPr lang="en-US" dirty="0" err="1" smtClean="0"/>
              <a:t>penulis</a:t>
            </a:r>
            <a:r>
              <a:rPr lang="en-US" dirty="0" smtClean="0"/>
              <a:t>, </a:t>
            </a:r>
            <a:r>
              <a:rPr lang="en-US" dirty="0" err="1" smtClean="0"/>
              <a:t>penyiar</a:t>
            </a:r>
            <a:r>
              <a:rPr lang="en-US" dirty="0" smtClean="0"/>
              <a:t>, </a:t>
            </a:r>
            <a:r>
              <a:rPr lang="en-US" dirty="0" err="1" smtClean="0"/>
              <a:t>dosen</a:t>
            </a:r>
            <a:r>
              <a:rPr lang="en-US" dirty="0" smtClean="0"/>
              <a:t>, </a:t>
            </a:r>
            <a:r>
              <a:rPr lang="en-US" dirty="0" err="1" smtClean="0"/>
              <a:t>artis</a:t>
            </a:r>
            <a:r>
              <a:rPr lang="en-US" dirty="0" smtClean="0"/>
              <a:t>, </a:t>
            </a:r>
            <a:r>
              <a:rPr lang="en-US" dirty="0" err="1" smtClean="0"/>
              <a:t>periklanan</a:t>
            </a:r>
            <a:r>
              <a:rPr lang="en-US" dirty="0" smtClean="0"/>
              <a:t>, </a:t>
            </a:r>
            <a:r>
              <a:rPr lang="en-US" dirty="0" err="1" smtClean="0"/>
              <a:t>riset</a:t>
            </a:r>
            <a:r>
              <a:rPr lang="en-US" dirty="0" smtClean="0"/>
              <a:t>, </a:t>
            </a:r>
            <a:r>
              <a:rPr lang="en-US" dirty="0" err="1" smtClean="0"/>
              <a:t>penerangan</a:t>
            </a:r>
            <a:r>
              <a:rPr lang="en-US" dirty="0" smtClean="0"/>
              <a:t>,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Komunikasi adalah sebuah kebutuhan</a:t>
            </a:r>
          </a:p>
          <a:p>
            <a:r>
              <a:rPr lang="id-ID" dirty="0" smtClean="0"/>
              <a:t>3 fungsi dasar kenapa manusia berkomunikasi</a:t>
            </a:r>
          </a:p>
          <a:p>
            <a:r>
              <a:rPr lang="id-ID" dirty="0" smtClean="0"/>
              <a:t>Usaha manusia berkomunikasi</a:t>
            </a:r>
          </a:p>
          <a:p>
            <a:r>
              <a:rPr lang="id-ID" dirty="0" smtClean="0"/>
              <a:t>Bukti manusia berkomunikasi</a:t>
            </a:r>
          </a:p>
          <a:p>
            <a:r>
              <a:rPr lang="id-ID" dirty="0" smtClean="0"/>
              <a:t>Komunikasi menurut carl hovland</a:t>
            </a:r>
          </a:p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, </a:t>
            </a:r>
            <a:r>
              <a:rPr lang="en-US" dirty="0" err="1" smtClean="0"/>
              <a:t>ilmu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senantiasa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sekitarnya</a:t>
            </a:r>
            <a:r>
              <a:rPr lang="en-US" dirty="0" smtClean="0"/>
              <a:t>,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,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Menurut</a:t>
            </a:r>
            <a:r>
              <a:rPr lang="en-US" dirty="0" smtClean="0"/>
              <a:t> Dr. Everett </a:t>
            </a:r>
            <a:r>
              <a:rPr lang="en-US" dirty="0" err="1" smtClean="0"/>
              <a:t>Kleinjan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East West Center Hawaii,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kekal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halnya</a:t>
            </a:r>
            <a:r>
              <a:rPr lang="en-US" dirty="0" smtClean="0"/>
              <a:t> </a:t>
            </a:r>
            <a:r>
              <a:rPr lang="en-US" dirty="0" err="1" smtClean="0"/>
              <a:t>bernafas</a:t>
            </a:r>
            <a:r>
              <a:rPr lang="en-US" dirty="0" smtClean="0"/>
              <a:t>.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000" dirty="0" err="1" smtClean="0"/>
              <a:t>Lanjutan</a:t>
            </a:r>
            <a:r>
              <a:rPr lang="en-US" sz="3000" dirty="0" smtClean="0"/>
              <a:t>….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niscaya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terisolasi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keterisolasian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depresi</a:t>
            </a:r>
            <a:r>
              <a:rPr lang="en-US" dirty="0" smtClean="0"/>
              <a:t> mental yang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pakar</a:t>
            </a:r>
            <a:r>
              <a:rPr lang="en-US" dirty="0" smtClean="0"/>
              <a:t>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fundamental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bermasyarakat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Menurut</a:t>
            </a:r>
            <a:r>
              <a:rPr lang="en-US" dirty="0" smtClean="0"/>
              <a:t> Prof. Wilbur Schramm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kembar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dipisahkan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 algn="just">
              <a:buAutoNum type="arabicParenR"/>
            </a:pPr>
            <a:r>
              <a:rPr lang="en-US" dirty="0" err="1" smtClean="0"/>
              <a:t>Hasrat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mengontrol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.</a:t>
            </a:r>
          </a:p>
          <a:p>
            <a:pPr marL="514350" indent="-51435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dimanfaatkan&amp;menghindar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mengancam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sekitarnya</a:t>
            </a:r>
            <a:r>
              <a:rPr lang="en-US" dirty="0" smtClean="0"/>
              <a:t>.</a:t>
            </a:r>
          </a:p>
          <a:p>
            <a:pPr marL="514350" indent="-51435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pengetahuannya</a:t>
            </a:r>
            <a:r>
              <a:rPr lang="en-US" dirty="0" smtClean="0"/>
              <a:t>,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pengalamannya</a:t>
            </a:r>
            <a:r>
              <a:rPr lang="en-US" dirty="0" smtClean="0"/>
              <a:t>&amp;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 smtClean="0"/>
          </a:p>
          <a:p>
            <a:pPr marL="514350" indent="-514350"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2)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beradaptasi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lingkungannya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menyesuaikan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lingkungannya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tantangan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3)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transformasi</a:t>
            </a:r>
            <a:r>
              <a:rPr lang="en-US" dirty="0" smtClean="0"/>
              <a:t> </a:t>
            </a:r>
            <a:r>
              <a:rPr lang="en-US" dirty="0" err="1" smtClean="0"/>
              <a:t>warisan</a:t>
            </a:r>
            <a:r>
              <a:rPr lang="en-US" dirty="0" smtClean="0"/>
              <a:t> </a:t>
            </a:r>
            <a:r>
              <a:rPr lang="en-US" dirty="0" err="1" smtClean="0"/>
              <a:t>sosialisasi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keberadaannya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masyarakatnya</a:t>
            </a:r>
            <a:r>
              <a:rPr lang="en-US" dirty="0" smtClean="0"/>
              <a:t> </a:t>
            </a:r>
            <a:r>
              <a:rPr lang="en-US" dirty="0" err="1" smtClean="0"/>
              <a:t>dituntut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pertukaran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, </a:t>
            </a:r>
            <a:r>
              <a:rPr lang="en-US" dirty="0" err="1" smtClean="0"/>
              <a:t>perilaku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perananan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Co: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 </a:t>
            </a:r>
            <a:r>
              <a:rPr lang="en-US" dirty="0" err="1" smtClean="0"/>
              <a:t>mengajarkan</a:t>
            </a:r>
            <a:r>
              <a:rPr lang="en-US" dirty="0" smtClean="0"/>
              <a:t> </a:t>
            </a:r>
            <a:r>
              <a:rPr lang="en-US" dirty="0" err="1" smtClean="0"/>
              <a:t>tatakrama</a:t>
            </a:r>
            <a:r>
              <a:rPr lang="en-US" dirty="0" smtClean="0"/>
              <a:t> </a:t>
            </a:r>
            <a:r>
              <a:rPr lang="en-US" dirty="0" err="1" smtClean="0"/>
              <a:t>bermasyarakat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anak-anaknya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karir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,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kemampuannya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,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lisan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yang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mendadak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</TotalTime>
  <Words>714</Words>
  <Application>Microsoft Office PowerPoint</Application>
  <PresentationFormat>On-screen Show (4:3)</PresentationFormat>
  <Paragraphs>65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Civic</vt:lpstr>
      <vt:lpstr>Pendahuluan </vt:lpstr>
      <vt:lpstr>Slide 2</vt:lpstr>
      <vt:lpstr>Pendahuluan</vt:lpstr>
      <vt:lpstr>Lanjutan….</vt:lpstr>
      <vt:lpstr>Komunikasi adalah suatu kebutuhan</vt:lpstr>
      <vt:lpstr>Tiga fungsi dasar mengapa manusia berkomunikasi:</vt:lpstr>
      <vt:lpstr>Slide 7</vt:lpstr>
      <vt:lpstr>Slide 8</vt:lpstr>
      <vt:lpstr>Slide 9</vt:lpstr>
      <vt:lpstr>Usaha manusia dalam berkomunikasi</vt:lpstr>
      <vt:lpstr>Bukti manusia berkomunikasi</vt:lpstr>
      <vt:lpstr>Slide 12</vt:lpstr>
      <vt:lpstr>Slide 13</vt:lpstr>
      <vt:lpstr>Komunikasi Menurut Carl Hovland</vt:lpstr>
      <vt:lpstr>Slide 15</vt:lpstr>
      <vt:lpstr>Slide 16</vt:lpstr>
      <vt:lpstr>Slide 17</vt:lpstr>
      <vt:lpstr>Komunikasi dapat dipandang sebagai seni, ilmu, dan lapangan kerja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Pendahuluan </dc:title>
  <dc:creator>dayat</dc:creator>
  <cp:lastModifiedBy>dayat</cp:lastModifiedBy>
  <cp:revision>4</cp:revision>
  <dcterms:created xsi:type="dcterms:W3CDTF">2017-02-17T03:08:56Z</dcterms:created>
  <dcterms:modified xsi:type="dcterms:W3CDTF">2017-03-08T05:35:44Z</dcterms:modified>
</cp:coreProperties>
</file>