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72" r:id="rId5"/>
    <p:sldId id="261" r:id="rId6"/>
    <p:sldId id="259" r:id="rId7"/>
    <p:sldId id="260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37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FAB592-CE92-42CF-815A-2DA5D12E3480}" type="doc">
      <dgm:prSet loTypeId="urn:microsoft.com/office/officeart/2005/8/layout/hierarchy2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D0E5255F-B136-497F-A620-1BE4EDC5A0FA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 err="1" smtClean="0"/>
            <a:t>Individu</a:t>
          </a:r>
          <a:endParaRPr lang="en-US" dirty="0"/>
        </a:p>
      </dgm:t>
    </dgm:pt>
    <dgm:pt modelId="{FCAA45BF-2C08-493D-832C-C2F42D48023B}" type="parTrans" cxnId="{E72C0798-B5F7-416E-BF7E-2A28BE9AA66D}">
      <dgm:prSet/>
      <dgm:spPr/>
      <dgm:t>
        <a:bodyPr/>
        <a:lstStyle/>
        <a:p>
          <a:endParaRPr lang="en-US"/>
        </a:p>
      </dgm:t>
    </dgm:pt>
    <dgm:pt modelId="{7608DE49-0252-4C76-90E4-9CECF2386D82}" type="sibTrans" cxnId="{E72C0798-B5F7-416E-BF7E-2A28BE9AA66D}">
      <dgm:prSet/>
      <dgm:spPr/>
      <dgm:t>
        <a:bodyPr/>
        <a:lstStyle/>
        <a:p>
          <a:endParaRPr lang="en-US"/>
        </a:p>
      </dgm:t>
    </dgm:pt>
    <dgm:pt modelId="{A300C58A-ADEC-4335-ADC5-AFDB7DE03E14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In = </a:t>
          </a:r>
          <a:r>
            <a:rPr lang="en-US" dirty="0" err="1" smtClean="0"/>
            <a:t>tidak</a:t>
          </a:r>
          <a:endParaRPr lang="en-US" dirty="0"/>
        </a:p>
      </dgm:t>
    </dgm:pt>
    <dgm:pt modelId="{0889F22B-A83F-4889-823D-413E6A314FB9}" type="parTrans" cxnId="{1A82E86A-54DB-4C34-A174-80D3423BD850}">
      <dgm:prSet/>
      <dgm:spPr/>
      <dgm:t>
        <a:bodyPr/>
        <a:lstStyle/>
        <a:p>
          <a:endParaRPr lang="en-US"/>
        </a:p>
      </dgm:t>
    </dgm:pt>
    <dgm:pt modelId="{72DD19CB-C766-449E-9B7A-E74A19B4C108}" type="sibTrans" cxnId="{1A82E86A-54DB-4C34-A174-80D3423BD850}">
      <dgm:prSet/>
      <dgm:spPr/>
      <dgm:t>
        <a:bodyPr/>
        <a:lstStyle/>
        <a:p>
          <a:endParaRPr lang="en-US"/>
        </a:p>
      </dgm:t>
    </dgm:pt>
    <dgm:pt modelId="{1B8BAF2C-C6B0-4BEF-8D04-294EEE09492F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err="1" smtClean="0"/>
            <a:t>Devide</a:t>
          </a:r>
          <a:r>
            <a:rPr lang="en-US" dirty="0" smtClean="0"/>
            <a:t> = </a:t>
          </a:r>
          <a:r>
            <a:rPr lang="en-US" dirty="0" err="1" smtClean="0"/>
            <a:t>terbagi</a:t>
          </a:r>
          <a:endParaRPr lang="en-US" dirty="0"/>
        </a:p>
      </dgm:t>
    </dgm:pt>
    <dgm:pt modelId="{DA8D5023-B457-4BFF-994F-27AB18454159}" type="parTrans" cxnId="{B1D5F3F7-AB67-4799-B1C4-4D498938914F}">
      <dgm:prSet/>
      <dgm:spPr/>
      <dgm:t>
        <a:bodyPr/>
        <a:lstStyle/>
        <a:p>
          <a:endParaRPr lang="en-US"/>
        </a:p>
      </dgm:t>
    </dgm:pt>
    <dgm:pt modelId="{15B24FAD-5E9F-44F8-A5ED-83958FC82FCA}" type="sibTrans" cxnId="{B1D5F3F7-AB67-4799-B1C4-4D498938914F}">
      <dgm:prSet/>
      <dgm:spPr/>
      <dgm:t>
        <a:bodyPr/>
        <a:lstStyle/>
        <a:p>
          <a:endParaRPr lang="en-US"/>
        </a:p>
      </dgm:t>
    </dgm:pt>
    <dgm:pt modelId="{5AEE8334-21FA-4777-BB5A-CF3E26DF19E9}" type="pres">
      <dgm:prSet presAssocID="{FCFAB592-CE92-42CF-815A-2DA5D12E348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B411E5-EECC-487D-B708-E213D07B1B40}" type="pres">
      <dgm:prSet presAssocID="{D0E5255F-B136-497F-A620-1BE4EDC5A0FA}" presName="root1" presStyleCnt="0"/>
      <dgm:spPr/>
    </dgm:pt>
    <dgm:pt modelId="{C68C8192-65DB-4ADD-A188-8D4DBB74E96C}" type="pres">
      <dgm:prSet presAssocID="{D0E5255F-B136-497F-A620-1BE4EDC5A0F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B2CF58-F3E1-4BCE-8980-9E08AE31B7A7}" type="pres">
      <dgm:prSet presAssocID="{D0E5255F-B136-497F-A620-1BE4EDC5A0FA}" presName="level2hierChild" presStyleCnt="0"/>
      <dgm:spPr/>
    </dgm:pt>
    <dgm:pt modelId="{A747392A-C036-4480-85FA-DD9D9C196345}" type="pres">
      <dgm:prSet presAssocID="{0889F22B-A83F-4889-823D-413E6A314FB9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F1DFD814-A89D-4634-BC30-2D0972D55D96}" type="pres">
      <dgm:prSet presAssocID="{0889F22B-A83F-4889-823D-413E6A314FB9}" presName="connTx" presStyleLbl="parChTrans1D2" presStyleIdx="0" presStyleCnt="2"/>
      <dgm:spPr/>
      <dgm:t>
        <a:bodyPr/>
        <a:lstStyle/>
        <a:p>
          <a:endParaRPr lang="en-US"/>
        </a:p>
      </dgm:t>
    </dgm:pt>
    <dgm:pt modelId="{F7D51EAA-D86C-47C4-8BEE-4517669C4162}" type="pres">
      <dgm:prSet presAssocID="{A300C58A-ADEC-4335-ADC5-AFDB7DE03E14}" presName="root2" presStyleCnt="0"/>
      <dgm:spPr/>
    </dgm:pt>
    <dgm:pt modelId="{20A89D16-D93E-46E8-8954-FAB5DE7CA7A1}" type="pres">
      <dgm:prSet presAssocID="{A300C58A-ADEC-4335-ADC5-AFDB7DE03E1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B57A5E-68F4-46AD-A25C-6239E768A799}" type="pres">
      <dgm:prSet presAssocID="{A300C58A-ADEC-4335-ADC5-AFDB7DE03E14}" presName="level3hierChild" presStyleCnt="0"/>
      <dgm:spPr/>
    </dgm:pt>
    <dgm:pt modelId="{8D27F678-29D5-4ED1-9B7B-A9E427CB001B}" type="pres">
      <dgm:prSet presAssocID="{DA8D5023-B457-4BFF-994F-27AB18454159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94EA949-6E1F-44AE-BD96-E1FFC065681D}" type="pres">
      <dgm:prSet presAssocID="{DA8D5023-B457-4BFF-994F-27AB18454159}" presName="connTx" presStyleLbl="parChTrans1D2" presStyleIdx="1" presStyleCnt="2"/>
      <dgm:spPr/>
      <dgm:t>
        <a:bodyPr/>
        <a:lstStyle/>
        <a:p>
          <a:endParaRPr lang="en-US"/>
        </a:p>
      </dgm:t>
    </dgm:pt>
    <dgm:pt modelId="{83288C43-4553-4A3A-A3B5-5509380386E2}" type="pres">
      <dgm:prSet presAssocID="{1B8BAF2C-C6B0-4BEF-8D04-294EEE09492F}" presName="root2" presStyleCnt="0"/>
      <dgm:spPr/>
    </dgm:pt>
    <dgm:pt modelId="{13A46429-EF5E-41FE-B30F-FC544820BD2C}" type="pres">
      <dgm:prSet presAssocID="{1B8BAF2C-C6B0-4BEF-8D04-294EEE09492F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056EAC-9423-40F1-A6D7-72F06AFE0C29}" type="pres">
      <dgm:prSet presAssocID="{1B8BAF2C-C6B0-4BEF-8D04-294EEE09492F}" presName="level3hierChild" presStyleCnt="0"/>
      <dgm:spPr/>
    </dgm:pt>
  </dgm:ptLst>
  <dgm:cxnLst>
    <dgm:cxn modelId="{CBFEC2B3-CE91-4ECC-88C5-256A45D885CD}" type="presOf" srcId="{DA8D5023-B457-4BFF-994F-27AB18454159}" destId="{694EA949-6E1F-44AE-BD96-E1FFC065681D}" srcOrd="1" destOrd="0" presId="urn:microsoft.com/office/officeart/2005/8/layout/hierarchy2"/>
    <dgm:cxn modelId="{1F56557A-FB81-4773-9C6F-69350A6EE1C9}" type="presOf" srcId="{1B8BAF2C-C6B0-4BEF-8D04-294EEE09492F}" destId="{13A46429-EF5E-41FE-B30F-FC544820BD2C}" srcOrd="0" destOrd="0" presId="urn:microsoft.com/office/officeart/2005/8/layout/hierarchy2"/>
    <dgm:cxn modelId="{B603C526-7030-4584-BC02-6F9F5667EF61}" type="presOf" srcId="{A300C58A-ADEC-4335-ADC5-AFDB7DE03E14}" destId="{20A89D16-D93E-46E8-8954-FAB5DE7CA7A1}" srcOrd="0" destOrd="0" presId="urn:microsoft.com/office/officeart/2005/8/layout/hierarchy2"/>
    <dgm:cxn modelId="{EA00A10E-96AC-47E9-8176-F8031B4752F2}" type="presOf" srcId="{0889F22B-A83F-4889-823D-413E6A314FB9}" destId="{F1DFD814-A89D-4634-BC30-2D0972D55D96}" srcOrd="1" destOrd="0" presId="urn:microsoft.com/office/officeart/2005/8/layout/hierarchy2"/>
    <dgm:cxn modelId="{E72C0798-B5F7-416E-BF7E-2A28BE9AA66D}" srcId="{FCFAB592-CE92-42CF-815A-2DA5D12E3480}" destId="{D0E5255F-B136-497F-A620-1BE4EDC5A0FA}" srcOrd="0" destOrd="0" parTransId="{FCAA45BF-2C08-493D-832C-C2F42D48023B}" sibTransId="{7608DE49-0252-4C76-90E4-9CECF2386D82}"/>
    <dgm:cxn modelId="{B1D5F3F7-AB67-4799-B1C4-4D498938914F}" srcId="{D0E5255F-B136-497F-A620-1BE4EDC5A0FA}" destId="{1B8BAF2C-C6B0-4BEF-8D04-294EEE09492F}" srcOrd="1" destOrd="0" parTransId="{DA8D5023-B457-4BFF-994F-27AB18454159}" sibTransId="{15B24FAD-5E9F-44F8-A5ED-83958FC82FCA}"/>
    <dgm:cxn modelId="{80E089A4-EB84-4A8C-953D-432B4E0E113F}" type="presOf" srcId="{FCFAB592-CE92-42CF-815A-2DA5D12E3480}" destId="{5AEE8334-21FA-4777-BB5A-CF3E26DF19E9}" srcOrd="0" destOrd="0" presId="urn:microsoft.com/office/officeart/2005/8/layout/hierarchy2"/>
    <dgm:cxn modelId="{EE10BCD7-E1F7-4FB5-A55A-022307A32D17}" type="presOf" srcId="{DA8D5023-B457-4BFF-994F-27AB18454159}" destId="{8D27F678-29D5-4ED1-9B7B-A9E427CB001B}" srcOrd="0" destOrd="0" presId="urn:microsoft.com/office/officeart/2005/8/layout/hierarchy2"/>
    <dgm:cxn modelId="{EC11DEE1-7CAB-4554-AE62-F64ED7747607}" type="presOf" srcId="{D0E5255F-B136-497F-A620-1BE4EDC5A0FA}" destId="{C68C8192-65DB-4ADD-A188-8D4DBB74E96C}" srcOrd="0" destOrd="0" presId="urn:microsoft.com/office/officeart/2005/8/layout/hierarchy2"/>
    <dgm:cxn modelId="{470A8A93-BD83-4751-AF02-CBA497245479}" type="presOf" srcId="{0889F22B-A83F-4889-823D-413E6A314FB9}" destId="{A747392A-C036-4480-85FA-DD9D9C196345}" srcOrd="0" destOrd="0" presId="urn:microsoft.com/office/officeart/2005/8/layout/hierarchy2"/>
    <dgm:cxn modelId="{1A82E86A-54DB-4C34-A174-80D3423BD850}" srcId="{D0E5255F-B136-497F-A620-1BE4EDC5A0FA}" destId="{A300C58A-ADEC-4335-ADC5-AFDB7DE03E14}" srcOrd="0" destOrd="0" parTransId="{0889F22B-A83F-4889-823D-413E6A314FB9}" sibTransId="{72DD19CB-C766-449E-9B7A-E74A19B4C108}"/>
    <dgm:cxn modelId="{E634A66C-8C20-4F0B-9C63-BDB6A88657F0}" type="presParOf" srcId="{5AEE8334-21FA-4777-BB5A-CF3E26DF19E9}" destId="{12B411E5-EECC-487D-B708-E213D07B1B40}" srcOrd="0" destOrd="0" presId="urn:microsoft.com/office/officeart/2005/8/layout/hierarchy2"/>
    <dgm:cxn modelId="{8FFE5C2F-827E-4F07-BF0A-969073D17E25}" type="presParOf" srcId="{12B411E5-EECC-487D-B708-E213D07B1B40}" destId="{C68C8192-65DB-4ADD-A188-8D4DBB74E96C}" srcOrd="0" destOrd="0" presId="urn:microsoft.com/office/officeart/2005/8/layout/hierarchy2"/>
    <dgm:cxn modelId="{95653C06-FEEA-459F-BFDB-E7065B38CD37}" type="presParOf" srcId="{12B411E5-EECC-487D-B708-E213D07B1B40}" destId="{7BB2CF58-F3E1-4BCE-8980-9E08AE31B7A7}" srcOrd="1" destOrd="0" presId="urn:microsoft.com/office/officeart/2005/8/layout/hierarchy2"/>
    <dgm:cxn modelId="{BE9A738E-41DA-46F4-BEA6-E0B5AADB1BD9}" type="presParOf" srcId="{7BB2CF58-F3E1-4BCE-8980-9E08AE31B7A7}" destId="{A747392A-C036-4480-85FA-DD9D9C196345}" srcOrd="0" destOrd="0" presId="urn:microsoft.com/office/officeart/2005/8/layout/hierarchy2"/>
    <dgm:cxn modelId="{D2F67F8C-93AB-404C-A5BF-DF03BCE0CE56}" type="presParOf" srcId="{A747392A-C036-4480-85FA-DD9D9C196345}" destId="{F1DFD814-A89D-4634-BC30-2D0972D55D96}" srcOrd="0" destOrd="0" presId="urn:microsoft.com/office/officeart/2005/8/layout/hierarchy2"/>
    <dgm:cxn modelId="{4DB3D781-B081-4F04-99EE-C505DFD6E81F}" type="presParOf" srcId="{7BB2CF58-F3E1-4BCE-8980-9E08AE31B7A7}" destId="{F7D51EAA-D86C-47C4-8BEE-4517669C4162}" srcOrd="1" destOrd="0" presId="urn:microsoft.com/office/officeart/2005/8/layout/hierarchy2"/>
    <dgm:cxn modelId="{1B0D0954-8F63-486C-B21C-CCA7EB4D5EE9}" type="presParOf" srcId="{F7D51EAA-D86C-47C4-8BEE-4517669C4162}" destId="{20A89D16-D93E-46E8-8954-FAB5DE7CA7A1}" srcOrd="0" destOrd="0" presId="urn:microsoft.com/office/officeart/2005/8/layout/hierarchy2"/>
    <dgm:cxn modelId="{B300E7BB-904D-4840-824C-8B20EAFAFC1B}" type="presParOf" srcId="{F7D51EAA-D86C-47C4-8BEE-4517669C4162}" destId="{63B57A5E-68F4-46AD-A25C-6239E768A799}" srcOrd="1" destOrd="0" presId="urn:microsoft.com/office/officeart/2005/8/layout/hierarchy2"/>
    <dgm:cxn modelId="{BC233B63-EA8F-43C1-89DF-245ED89E17F0}" type="presParOf" srcId="{7BB2CF58-F3E1-4BCE-8980-9E08AE31B7A7}" destId="{8D27F678-29D5-4ED1-9B7B-A9E427CB001B}" srcOrd="2" destOrd="0" presId="urn:microsoft.com/office/officeart/2005/8/layout/hierarchy2"/>
    <dgm:cxn modelId="{A384ADBA-3571-4E95-BCB0-E13E8611463E}" type="presParOf" srcId="{8D27F678-29D5-4ED1-9B7B-A9E427CB001B}" destId="{694EA949-6E1F-44AE-BD96-E1FFC065681D}" srcOrd="0" destOrd="0" presId="urn:microsoft.com/office/officeart/2005/8/layout/hierarchy2"/>
    <dgm:cxn modelId="{020BE69A-03D0-4165-9034-F0A5FD111227}" type="presParOf" srcId="{7BB2CF58-F3E1-4BCE-8980-9E08AE31B7A7}" destId="{83288C43-4553-4A3A-A3B5-5509380386E2}" srcOrd="3" destOrd="0" presId="urn:microsoft.com/office/officeart/2005/8/layout/hierarchy2"/>
    <dgm:cxn modelId="{61FD875D-44E1-4C04-AA3C-CFF96AD2EB3A}" type="presParOf" srcId="{83288C43-4553-4A3A-A3B5-5509380386E2}" destId="{13A46429-EF5E-41FE-B30F-FC544820BD2C}" srcOrd="0" destOrd="0" presId="urn:microsoft.com/office/officeart/2005/8/layout/hierarchy2"/>
    <dgm:cxn modelId="{DA8305DC-D460-42CE-88D9-E006296E05E5}" type="presParOf" srcId="{83288C43-4553-4A3A-A3B5-5509380386E2}" destId="{C3056EAC-9423-40F1-A6D7-72F06AFE0C2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8C8192-65DB-4ADD-A188-8D4DBB74E96C}">
      <dsp:nvSpPr>
        <dsp:cNvPr id="0" name=""/>
        <dsp:cNvSpPr/>
      </dsp:nvSpPr>
      <dsp:spPr>
        <a:xfrm>
          <a:off x="0" y="1239837"/>
          <a:ext cx="2254250" cy="1127125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Individu</a:t>
          </a:r>
          <a:endParaRPr lang="en-US" sz="3600" kern="1200" dirty="0"/>
        </a:p>
      </dsp:txBody>
      <dsp:txXfrm>
        <a:off x="33012" y="1272849"/>
        <a:ext cx="2188226" cy="1061101"/>
      </dsp:txXfrm>
    </dsp:sp>
    <dsp:sp modelId="{A747392A-C036-4480-85FA-DD9D9C196345}">
      <dsp:nvSpPr>
        <dsp:cNvPr id="0" name=""/>
        <dsp:cNvSpPr/>
      </dsp:nvSpPr>
      <dsp:spPr>
        <a:xfrm rot="19457599">
          <a:off x="2149876" y="1451226"/>
          <a:ext cx="1110446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110446" y="2812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77338" y="1451590"/>
        <a:ext cx="55522" cy="55522"/>
      </dsp:txXfrm>
    </dsp:sp>
    <dsp:sp modelId="{20A89D16-D93E-46E8-8954-FAB5DE7CA7A1}">
      <dsp:nvSpPr>
        <dsp:cNvPr id="0" name=""/>
        <dsp:cNvSpPr/>
      </dsp:nvSpPr>
      <dsp:spPr>
        <a:xfrm>
          <a:off x="3155950" y="591740"/>
          <a:ext cx="2254250" cy="1127125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In = </a:t>
          </a:r>
          <a:r>
            <a:rPr lang="en-US" sz="3600" kern="1200" dirty="0" err="1" smtClean="0"/>
            <a:t>tidak</a:t>
          </a:r>
          <a:endParaRPr lang="en-US" sz="3600" kern="1200" dirty="0"/>
        </a:p>
      </dsp:txBody>
      <dsp:txXfrm>
        <a:off x="3188962" y="624752"/>
        <a:ext cx="2188226" cy="1061101"/>
      </dsp:txXfrm>
    </dsp:sp>
    <dsp:sp modelId="{8D27F678-29D5-4ED1-9B7B-A9E427CB001B}">
      <dsp:nvSpPr>
        <dsp:cNvPr id="0" name=""/>
        <dsp:cNvSpPr/>
      </dsp:nvSpPr>
      <dsp:spPr>
        <a:xfrm rot="2142401">
          <a:off x="2149876" y="2099323"/>
          <a:ext cx="1110446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110446" y="2812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77338" y="2099687"/>
        <a:ext cx="55522" cy="55522"/>
      </dsp:txXfrm>
    </dsp:sp>
    <dsp:sp modelId="{13A46429-EF5E-41FE-B30F-FC544820BD2C}">
      <dsp:nvSpPr>
        <dsp:cNvPr id="0" name=""/>
        <dsp:cNvSpPr/>
      </dsp:nvSpPr>
      <dsp:spPr>
        <a:xfrm>
          <a:off x="3155950" y="1887934"/>
          <a:ext cx="2254250" cy="112712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Devide</a:t>
          </a:r>
          <a:r>
            <a:rPr lang="en-US" sz="3600" kern="1200" dirty="0" smtClean="0"/>
            <a:t> = </a:t>
          </a:r>
          <a:r>
            <a:rPr lang="en-US" sz="3600" kern="1200" dirty="0" err="1" smtClean="0"/>
            <a:t>terbagi</a:t>
          </a:r>
          <a:endParaRPr lang="en-US" sz="3600" kern="1200" dirty="0"/>
        </a:p>
      </dsp:txBody>
      <dsp:txXfrm>
        <a:off x="3188962" y="1920946"/>
        <a:ext cx="2188226" cy="1061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D3BA8-F036-4FD7-9058-B9A29FE15493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C0BD-2178-4646-A0A1-E5C481539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02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AC8-4ABA-4F9F-90D1-D6732691610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1F3-2B35-480A-A7E4-2E25EABC6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AC8-4ABA-4F9F-90D1-D6732691610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1F3-2B35-480A-A7E4-2E25EABC6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AC8-4ABA-4F9F-90D1-D6732691610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1F3-2B35-480A-A7E4-2E25EABC6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AC8-4ABA-4F9F-90D1-D6732691610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1F3-2B35-480A-A7E4-2E25EABC6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AC8-4ABA-4F9F-90D1-D6732691610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1F3-2B35-480A-A7E4-2E25EABC6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AC8-4ABA-4F9F-90D1-D6732691610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1F3-2B35-480A-A7E4-2E25EABC6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AC8-4ABA-4F9F-90D1-D6732691610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1F3-2B35-480A-A7E4-2E25EABC6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AC8-4ABA-4F9F-90D1-D6732691610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1F3-2B35-480A-A7E4-2E25EABC6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AC8-4ABA-4F9F-90D1-D6732691610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1F3-2B35-480A-A7E4-2E25EABC6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AC8-4ABA-4F9F-90D1-D6732691610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1F3-2B35-480A-A7E4-2E25EABC6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AC8-4ABA-4F9F-90D1-D6732691610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1F3-2B35-480A-A7E4-2E25EABC6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E9AC8-4ABA-4F9F-90D1-D67326916108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1A1F3-2B35-480A-A7E4-2E25EABC67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rgbClr val="FFC000"/>
          </a:solidFill>
        </p:spPr>
        <p:txBody>
          <a:bodyPr/>
          <a:lstStyle/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598613"/>
            <a:ext cx="7239000" cy="4497387"/>
          </a:xfrm>
        </p:spPr>
        <p:txBody>
          <a:bodyPr>
            <a:normAutofit lnSpcReduction="10000"/>
          </a:bodyPr>
          <a:lstStyle/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dirty="0"/>
              <a:t>Cooley :</a:t>
            </a:r>
            <a:r>
              <a:rPr lang="id-ID" i="1" dirty="0"/>
              <a:t>looking glass self</a:t>
            </a:r>
            <a:endParaRPr lang="id-ID" dirty="0"/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dirty="0"/>
              <a:t>Setiap anggota masyarakat harus mempelajari peranan-peranan yang ada</a:t>
            </a: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dirty="0"/>
              <a:t>Sosialisasi: proses dimana di dalamnya terjadi pengambilan peranan (</a:t>
            </a:r>
            <a:r>
              <a:rPr lang="id-ID" i="1" dirty="0"/>
              <a:t>role taking</a:t>
            </a:r>
            <a:r>
              <a:rPr lang="id-ID" dirty="0"/>
              <a:t>)</a:t>
            </a: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dirty="0"/>
              <a:t>Menurut Mead: </a:t>
            </a:r>
            <a:r>
              <a:rPr lang="id-ID" i="1" dirty="0"/>
              <a:t>play stage, game stage dan generalized other</a:t>
            </a: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d-ID" dirty="0"/>
              <a:t>Orang-orang penting dalam proses sosialisasi disebut</a:t>
            </a:r>
            <a:r>
              <a:rPr lang="id-ID" i="1" dirty="0"/>
              <a:t> significant others </a:t>
            </a: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227013"/>
            <a:ext cx="9144000" cy="11430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Mengapa disebut Makhluk Sosial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“INDIVIDU”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838200"/>
          </a:xfrm>
        </p:spPr>
        <p:txBody>
          <a:bodyPr>
            <a:normAutofit/>
          </a:bodyPr>
          <a:lstStyle/>
          <a:p>
            <a:pPr marL="398463" lvl="1">
              <a:buNone/>
              <a:defRPr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Bahasa </a:t>
            </a:r>
            <a:r>
              <a:rPr lang="id-ID" sz="3200" dirty="0">
                <a:latin typeface="Arial" pitchFamily="34" charset="0"/>
                <a:cs typeface="Arial" pitchFamily="34" charset="0"/>
              </a:rPr>
              <a:t>latin </a:t>
            </a:r>
            <a:r>
              <a:rPr lang="id-ID" sz="3200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individium</a:t>
            </a:r>
            <a:r>
              <a:rPr lang="id-ID" sz="3200" dirty="0"/>
              <a:t> (tidak terbagi) </a:t>
            </a:r>
          </a:p>
          <a:p>
            <a:pPr lvl="1" algn="ctr">
              <a:defRPr/>
            </a:pPr>
            <a:endParaRPr lang="en-US" sz="3200" dirty="0"/>
          </a:p>
          <a:p>
            <a:endParaRPr lang="en-US" sz="44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04800" y="1524000"/>
          <a:ext cx="5410200" cy="360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52600" y="4876801"/>
            <a:ext cx="6719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Unsur</a:t>
            </a:r>
            <a:r>
              <a:rPr lang="en-US" sz="2400" dirty="0" smtClean="0"/>
              <a:t>:</a:t>
            </a:r>
          </a:p>
          <a:p>
            <a:r>
              <a:rPr lang="id-ID" sz="2400" dirty="0" smtClean="0"/>
              <a:t>jasmani dan rohani, </a:t>
            </a:r>
            <a:endParaRPr lang="en-US" sz="2400" dirty="0" smtClean="0"/>
          </a:p>
          <a:p>
            <a:r>
              <a:rPr lang="id-ID" sz="2400" dirty="0" smtClean="0"/>
              <a:t>fisik dan psikis, </a:t>
            </a:r>
            <a:endParaRPr lang="en-US" sz="2400" dirty="0" smtClean="0"/>
          </a:p>
          <a:p>
            <a:r>
              <a:rPr lang="id-ID" sz="2400" dirty="0" smtClean="0"/>
              <a:t>raga dan jiwa</a:t>
            </a:r>
          </a:p>
          <a:p>
            <a:r>
              <a:rPr lang="id-ID" sz="2400" dirty="0" smtClean="0"/>
              <a:t>Merupakan </a:t>
            </a:r>
            <a:r>
              <a:rPr lang="id-ID" sz="3200" b="1" dirty="0" smtClean="0">
                <a:solidFill>
                  <a:srgbClr val="FF0000"/>
                </a:solidFill>
              </a:rPr>
              <a:t>satu kesatuan </a:t>
            </a:r>
            <a:r>
              <a:rPr lang="id-ID" sz="2400" dirty="0" smtClean="0"/>
              <a:t>yang tak terpisahkan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INDIVIDU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v-SE" dirty="0" smtClean="0"/>
              <a:t>Kata ini mengacu pada </a:t>
            </a:r>
            <a:r>
              <a:rPr lang="sv-SE" b="1" dirty="0" smtClean="0"/>
              <a:t>manusia</a:t>
            </a:r>
            <a:r>
              <a:rPr lang="sv-SE" dirty="0" smtClean="0"/>
              <a:t> atau satu orang </a:t>
            </a:r>
            <a:r>
              <a:rPr lang="sv-SE" b="1" dirty="0" smtClean="0"/>
              <a:t>manusia</a:t>
            </a:r>
            <a:r>
              <a:rPr lang="sv-SE" dirty="0" smtClean="0"/>
              <a:t>. </a:t>
            </a:r>
            <a:r>
              <a:rPr lang="sv-SE" i="1" dirty="0" smtClean="0"/>
              <a:t>"In-dividere" </a:t>
            </a:r>
            <a:r>
              <a:rPr lang="sv-SE" dirty="0" smtClean="0"/>
              <a:t>berarti </a:t>
            </a:r>
            <a:r>
              <a:rPr lang="sv-SE" b="1" dirty="0" smtClean="0"/>
              <a:t>makhluk</a:t>
            </a:r>
            <a:r>
              <a:rPr lang="sv-SE" dirty="0" smtClean="0"/>
              <a:t> individual yang tidak dapat dibagi-bagi lagi. Kata sifatnya </a:t>
            </a:r>
            <a:r>
              <a:rPr lang="sv-SE" i="1" dirty="0" smtClean="0"/>
              <a:t>"individual" </a:t>
            </a:r>
            <a:r>
              <a:rPr lang="sv-SE" dirty="0" smtClean="0">
                <a:sym typeface="Wingdings" pitchFamily="2" charset="2"/>
              </a:rPr>
              <a:t></a:t>
            </a:r>
            <a:r>
              <a:rPr lang="sv-SE" dirty="0" smtClean="0"/>
              <a:t> </a:t>
            </a:r>
            <a:r>
              <a:rPr lang="sv-SE" dirty="0" smtClean="0">
                <a:solidFill>
                  <a:srgbClr val="0070C0"/>
                </a:solidFill>
              </a:rPr>
              <a:t>satu orang dengan ciri-ciri khas yang melekat pada dirinya dan sekaligus untuk membedakan dengan orang lain. </a:t>
            </a:r>
            <a:endParaRPr lang="id-ID" dirty="0" smtClean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r>
              <a:rPr lang="sv-SE" dirty="0" smtClean="0"/>
              <a:t>Ciri-ciri watak seorang </a:t>
            </a:r>
            <a:r>
              <a:rPr lang="sv-SE" b="1" dirty="0" smtClean="0"/>
              <a:t>individu</a:t>
            </a:r>
            <a:r>
              <a:rPr lang="sv-SE" dirty="0" smtClean="0"/>
              <a:t> yang konsisten, yang memberikan kepadanya identitas khusus, disebut </a:t>
            </a:r>
            <a:r>
              <a:rPr lang="sv-SE" b="1" dirty="0" smtClean="0"/>
              <a:t>sebagai</a:t>
            </a:r>
            <a:r>
              <a:rPr lang="sv-SE" dirty="0" smtClean="0"/>
              <a:t> </a:t>
            </a:r>
            <a:r>
              <a:rPr lang="sv-SE" dirty="0" smtClean="0">
                <a:solidFill>
                  <a:srgbClr val="FF0000"/>
                </a:solidFill>
              </a:rPr>
              <a:t>"kepribadian".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/>
          <a:lstStyle/>
          <a:p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UNIK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629400" cy="4525963"/>
          </a:xfrm>
        </p:spPr>
        <p:txBody>
          <a:bodyPr/>
          <a:lstStyle/>
          <a:p>
            <a:r>
              <a:rPr lang="id-ID" dirty="0" smtClean="0"/>
              <a:t>Berbeda bentuk, ukuran, sifat, karakter, perangai, gaya, selera dan lain-lain</a:t>
            </a:r>
          </a:p>
          <a:p>
            <a:r>
              <a:rPr lang="id-ID" dirty="0" smtClean="0"/>
              <a:t>Ciri individu : ciri fisik atau biologis</a:t>
            </a:r>
          </a:p>
          <a:p>
            <a:r>
              <a:rPr lang="id-ID" dirty="0" smtClean="0"/>
              <a:t>Individu: perpaduan antara faktor genotipe dan fenotipe</a:t>
            </a:r>
          </a:p>
          <a:p>
            <a:r>
              <a:rPr lang="id-ID" dirty="0" smtClean="0"/>
              <a:t>Kepribadian: karakteristik yang khas dari seseorang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/>
          <a:lstStyle/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525963"/>
          </a:xfrm>
        </p:spPr>
        <p:txBody>
          <a:bodyPr>
            <a:normAutofit fontScale="92500" lnSpcReduction="10000"/>
          </a:bodyPr>
          <a:lstStyle/>
          <a:p>
            <a:pPr marL="609600" indent="-609600"/>
            <a:r>
              <a:rPr lang="id-ID" dirty="0" smtClean="0"/>
              <a:t>Manusia sejak awal lahirnya adalah sebagai makhluk sosial (ditengah keluarganya).</a:t>
            </a:r>
            <a:endParaRPr lang="en-US" dirty="0" smtClean="0"/>
          </a:p>
          <a:p>
            <a:pPr marL="609600" indent="-609600"/>
            <a:r>
              <a:rPr lang="id-ID" dirty="0" smtClean="0"/>
              <a:t>Makhluk yang tidak dapat berdiri sendiri tanpa bantuan orang lain. </a:t>
            </a:r>
            <a:endParaRPr lang="en-US" dirty="0" smtClean="0"/>
          </a:p>
          <a:p>
            <a:pPr marL="609600" indent="-609600"/>
            <a:r>
              <a:rPr lang="id-ID" dirty="0" smtClean="0"/>
              <a:t>Manusia memerlukan mitra untuk mengembangkan kehidupan yang layak bagi kemanusiaan.</a:t>
            </a:r>
            <a:endParaRPr lang="en-US" dirty="0" smtClean="0"/>
          </a:p>
          <a:p>
            <a:pPr marL="609600" indent="-609600"/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143000" y="1752600"/>
            <a:ext cx="6781800" cy="441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Sebagai individu, manusia dituntut untuk dapat mengenal serta memahami tanggung jawabnya bagi dirinya sendiri, masyarakat dan kepada Sang Pencipta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7013"/>
            <a:ext cx="9144000" cy="1143000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id-ID" sz="3600" dirty="0" smtClean="0"/>
              <a:t>Manusia sebagai Makhluk Sosial</a:t>
            </a:r>
            <a:endParaRPr lang="en-US" sz="36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98613"/>
            <a:ext cx="6700838" cy="4497387"/>
          </a:xfrm>
        </p:spPr>
        <p:txBody>
          <a:bodyPr/>
          <a:lstStyle/>
          <a:p>
            <a:pPr eaLnBrk="1" hangingPunct="1"/>
            <a:r>
              <a:rPr lang="id-ID" dirty="0" smtClean="0"/>
              <a:t>Adanya aturan</a:t>
            </a:r>
          </a:p>
          <a:p>
            <a:pPr eaLnBrk="1" hangingPunct="1"/>
            <a:r>
              <a:rPr lang="id-ID" i="1" dirty="0" smtClean="0"/>
              <a:t>Rule of The Game</a:t>
            </a:r>
          </a:p>
          <a:p>
            <a:pPr eaLnBrk="1" hangingPunct="1"/>
            <a:r>
              <a:rPr lang="id-ID" dirty="0" smtClean="0"/>
              <a:t>Manusia tidak lepas dari pengaruh masyarakat, rumah, sekolah dan lingkungan lainnya</a:t>
            </a:r>
          </a:p>
          <a:p>
            <a:pPr eaLnBrk="1" hangingPunct="1"/>
            <a:r>
              <a:rPr lang="id-ID" dirty="0" smtClean="0"/>
              <a:t>Perilaku manusia dipengaruhi orang lain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7013"/>
            <a:ext cx="9144000" cy="1143000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id-ID" sz="3600" dirty="0" smtClean="0"/>
              <a:t>Mengapa disebut Makhluk Sosial</a:t>
            </a:r>
            <a:endParaRPr lang="en-US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598613"/>
            <a:ext cx="6777038" cy="4497387"/>
          </a:xfrm>
        </p:spPr>
        <p:txBody>
          <a:bodyPr>
            <a:normAutofit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800" dirty="0"/>
              <a:t>Perilaku manusia dipengaruhi orang lain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800" dirty="0"/>
              <a:t>Ada dorongan untuk berinteraksi dengan orang lain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800" dirty="0"/>
              <a:t>Ada kebutuhan sosial (</a:t>
            </a:r>
            <a:r>
              <a:rPr lang="id-ID" sz="2800" i="1" dirty="0"/>
              <a:t>social need</a:t>
            </a:r>
            <a:r>
              <a:rPr lang="id-ID" sz="2800" dirty="0"/>
              <a:t>) untuk hidup berkelompok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800" dirty="0"/>
              <a:t>Kebutuhan untuk mencari teman sering didasari kesamaan ciri atau kepentingan masing-masing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id-ID" sz="2800" dirty="0"/>
              <a:t>Tidak bisa hidup kalau tidak hidup di tengah-tengah manusia lainnya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339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Manusia sebagai  Makhluk Individu dan Sosial</vt:lpstr>
      <vt:lpstr>Hakikat manusia</vt:lpstr>
      <vt:lpstr>Definisi “INDIVIDU”</vt:lpstr>
      <vt:lpstr>Manusia sebagai INDIVIDU</vt:lpstr>
      <vt:lpstr>Individu itu UNIK</vt:lpstr>
      <vt:lpstr>Manusia sebagai Makhluk Sosial</vt:lpstr>
      <vt:lpstr>PowerPoint Presentation</vt:lpstr>
      <vt:lpstr>Manusia sebagai Makhluk Sosial</vt:lpstr>
      <vt:lpstr>Mengapa disebut Makhluk Sosial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Manusia sebagai  Makhluk Individu dan Sosial</dc:title>
  <dc:creator>user</dc:creator>
  <cp:lastModifiedBy>user</cp:lastModifiedBy>
  <cp:revision>1</cp:revision>
  <dcterms:created xsi:type="dcterms:W3CDTF">2016-10-03T03:27:32Z</dcterms:created>
  <dcterms:modified xsi:type="dcterms:W3CDTF">2016-10-05T05:09:47Z</dcterms:modified>
</cp:coreProperties>
</file>