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52" r:id="rId4"/>
  </p:sldMasterIdLst>
  <p:notesMasterIdLst>
    <p:notesMasterId r:id="rId55"/>
  </p:notesMasterIdLst>
  <p:handoutMasterIdLst>
    <p:handoutMasterId r:id="rId56"/>
  </p:handoutMasterIdLst>
  <p:sldIdLst>
    <p:sldId id="256" r:id="rId5"/>
    <p:sldId id="274" r:id="rId6"/>
    <p:sldId id="275" r:id="rId7"/>
    <p:sldId id="276" r:id="rId8"/>
    <p:sldId id="322" r:id="rId9"/>
    <p:sldId id="321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318" r:id="rId22"/>
    <p:sldId id="319" r:id="rId23"/>
    <p:sldId id="320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27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5"/>
  </p:normalViewPr>
  <p:slideViewPr>
    <p:cSldViewPr snapToGrid="0" snapToObject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E3422-A547-48CB-BDA5-54340C2A150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82AEBCC8-E981-43D7-93DA-6E0728DBEA07}">
      <dgm:prSet phldrT="[Text]"/>
      <dgm:spPr/>
      <dgm:t>
        <a:bodyPr/>
        <a:lstStyle/>
        <a:p>
          <a:r>
            <a:rPr lang="id-ID" dirty="0" smtClean="0"/>
            <a:t>Darimana Muskuloskeletal</a:t>
          </a:r>
          <a:endParaRPr lang="id-ID" dirty="0"/>
        </a:p>
      </dgm:t>
    </dgm:pt>
    <dgm:pt modelId="{91265718-6056-4096-B70D-965B6B128545}" type="parTrans" cxnId="{82B5D68B-9DAF-4AF0-A8A3-6360BC60434D}">
      <dgm:prSet/>
      <dgm:spPr/>
      <dgm:t>
        <a:bodyPr/>
        <a:lstStyle/>
        <a:p>
          <a:endParaRPr lang="id-ID"/>
        </a:p>
      </dgm:t>
    </dgm:pt>
    <dgm:pt modelId="{799F9AF4-9395-4BCD-9571-DDB42C75E9E1}" type="sibTrans" cxnId="{82B5D68B-9DAF-4AF0-A8A3-6360BC60434D}">
      <dgm:prSet/>
      <dgm:spPr/>
      <dgm:t>
        <a:bodyPr/>
        <a:lstStyle/>
        <a:p>
          <a:endParaRPr lang="id-ID"/>
        </a:p>
      </dgm:t>
    </dgm:pt>
    <dgm:pt modelId="{6506D705-5F38-4248-9851-CFBBD79CD65C}">
      <dgm:prSet phldrT="[Text]"/>
      <dgm:spPr/>
      <dgm:t>
        <a:bodyPr/>
        <a:lstStyle/>
        <a:p>
          <a:r>
            <a:rPr lang="id-ID" dirty="0" smtClean="0"/>
            <a:t>Muskuloskeletal </a:t>
          </a:r>
          <a:r>
            <a:rPr lang="id-ID" dirty="0" smtClean="0">
              <a:sym typeface="Wingdings" panose="05000000000000000000" pitchFamily="2" charset="2"/>
            </a:rPr>
            <a:t> berasal dari 2 organ yaitu Organ Muskulo dan Organ Skeletal yg membentuk 1 kesatuan untuk membuat 1 sistem bisa bekerja (Sistem Lokomotor atau anggota gerak)</a:t>
          </a:r>
          <a:endParaRPr lang="id-ID" dirty="0"/>
        </a:p>
      </dgm:t>
    </dgm:pt>
    <dgm:pt modelId="{FFEA7EA4-304E-4A6C-8290-595029945425}" type="parTrans" cxnId="{E0A18339-1F78-41AD-9F20-19C05622E2B4}">
      <dgm:prSet/>
      <dgm:spPr/>
      <dgm:t>
        <a:bodyPr/>
        <a:lstStyle/>
        <a:p>
          <a:endParaRPr lang="id-ID"/>
        </a:p>
      </dgm:t>
    </dgm:pt>
    <dgm:pt modelId="{ADE5EC9A-3B61-4ABF-B2AD-B1D8AFAF571A}" type="sibTrans" cxnId="{E0A18339-1F78-41AD-9F20-19C05622E2B4}">
      <dgm:prSet/>
      <dgm:spPr/>
      <dgm:t>
        <a:bodyPr/>
        <a:lstStyle/>
        <a:p>
          <a:endParaRPr lang="id-ID"/>
        </a:p>
      </dgm:t>
    </dgm:pt>
    <dgm:pt modelId="{8EED03AD-2385-4AFE-96C8-2D5C44C64DFF}">
      <dgm:prSet phldrT="[Text]"/>
      <dgm:spPr/>
      <dgm:t>
        <a:bodyPr/>
        <a:lstStyle/>
        <a:p>
          <a:r>
            <a:rPr lang="id-ID" dirty="0" smtClean="0"/>
            <a:t>Apa itu muskuloskeletal ???</a:t>
          </a:r>
          <a:endParaRPr lang="id-ID" dirty="0"/>
        </a:p>
      </dgm:t>
    </dgm:pt>
    <dgm:pt modelId="{B48F62B3-2C9B-4A04-8E61-AF641E30F3CC}" type="parTrans" cxnId="{B86C4FEB-B2D5-4B2A-A829-2D7E02B0DFB8}">
      <dgm:prSet/>
      <dgm:spPr/>
      <dgm:t>
        <a:bodyPr/>
        <a:lstStyle/>
        <a:p>
          <a:endParaRPr lang="id-ID"/>
        </a:p>
      </dgm:t>
    </dgm:pt>
    <dgm:pt modelId="{CF706023-1DCE-40CA-8648-9C8CACC44FB2}" type="sibTrans" cxnId="{B86C4FEB-B2D5-4B2A-A829-2D7E02B0DFB8}">
      <dgm:prSet/>
      <dgm:spPr/>
      <dgm:t>
        <a:bodyPr/>
        <a:lstStyle/>
        <a:p>
          <a:endParaRPr lang="id-ID"/>
        </a:p>
      </dgm:t>
    </dgm:pt>
    <dgm:pt modelId="{60676F65-9017-4666-B7A9-E209AA6F0D19}">
      <dgm:prSet phldrT="[Text]"/>
      <dgm:spPr/>
      <dgm:t>
        <a:bodyPr/>
        <a:lstStyle/>
        <a:p>
          <a:r>
            <a:rPr lang="id-ID" dirty="0" smtClean="0"/>
            <a:t>Muskulo atau muskular </a:t>
          </a:r>
          <a:r>
            <a:rPr lang="id-ID" dirty="0" smtClean="0">
              <a:sym typeface="Wingdings" panose="05000000000000000000" pitchFamily="2" charset="2"/>
            </a:rPr>
            <a:t> Jaringan otot-otot tubuh (Ilmu yg pelajari otot : Myologi)</a:t>
          </a:r>
          <a:endParaRPr lang="id-ID" dirty="0"/>
        </a:p>
      </dgm:t>
    </dgm:pt>
    <dgm:pt modelId="{4D05EB67-41AC-4AC8-B48F-0374468F16A9}" type="parTrans" cxnId="{88B288C6-BEA6-48C3-AC56-7E80D1BA2738}">
      <dgm:prSet/>
      <dgm:spPr/>
      <dgm:t>
        <a:bodyPr/>
        <a:lstStyle/>
        <a:p>
          <a:endParaRPr lang="id-ID"/>
        </a:p>
      </dgm:t>
    </dgm:pt>
    <dgm:pt modelId="{987ABC31-E0C0-482D-8FF6-ADE78E516D67}" type="sibTrans" cxnId="{88B288C6-BEA6-48C3-AC56-7E80D1BA2738}">
      <dgm:prSet/>
      <dgm:spPr/>
      <dgm:t>
        <a:bodyPr/>
        <a:lstStyle/>
        <a:p>
          <a:endParaRPr lang="id-ID"/>
        </a:p>
      </dgm:t>
    </dgm:pt>
    <dgm:pt modelId="{8E66C132-7FD3-47FE-B628-94DAFB2C89DC}">
      <dgm:prSet phldrT="[Text]"/>
      <dgm:spPr/>
      <dgm:t>
        <a:bodyPr/>
        <a:lstStyle/>
        <a:p>
          <a:r>
            <a:rPr lang="id-ID" dirty="0" smtClean="0"/>
            <a:t>Skeletal atau Osteo </a:t>
          </a:r>
          <a:r>
            <a:rPr lang="id-ID" dirty="0" smtClean="0">
              <a:sym typeface="Wingdings" panose="05000000000000000000" pitchFamily="2" charset="2"/>
            </a:rPr>
            <a:t> Kerangka tubuh terdiri dari tulang inti, sendi, tulang rawan (kartilago) sebagai tempat menempelnya otot untuk mempertahankan sikap &amp; posisi.</a:t>
          </a:r>
          <a:endParaRPr lang="id-ID" dirty="0"/>
        </a:p>
      </dgm:t>
    </dgm:pt>
    <dgm:pt modelId="{EB9C8F93-C928-4571-B686-53DEAE1BCD21}" type="parTrans" cxnId="{515D5DD3-F920-452D-9436-0FD54C1B9EE8}">
      <dgm:prSet/>
      <dgm:spPr/>
    </dgm:pt>
    <dgm:pt modelId="{73E33223-EC1B-4FC8-8128-36DD23C0FADF}" type="sibTrans" cxnId="{515D5DD3-F920-452D-9436-0FD54C1B9EE8}">
      <dgm:prSet/>
      <dgm:spPr/>
    </dgm:pt>
    <dgm:pt modelId="{29285BBF-B18B-4105-82B6-D4B0121B1C25}" type="pres">
      <dgm:prSet presAssocID="{403E3422-A547-48CB-BDA5-54340C2A1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834E9B8-5B84-4387-BF07-3E0C4E671B73}" type="pres">
      <dgm:prSet presAssocID="{82AEBCC8-E981-43D7-93DA-6E0728DBEA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674435-BD98-4CD1-B2DE-07F77BB52712}" type="pres">
      <dgm:prSet presAssocID="{82AEBCC8-E981-43D7-93DA-6E0728DBEA0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902E73-CEE4-4BB2-89C6-961A4DFC4559}" type="pres">
      <dgm:prSet presAssocID="{8EED03AD-2385-4AFE-96C8-2D5C44C64D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E2A13D-85C4-4E73-9C1C-C9AF2E1437FB}" type="pres">
      <dgm:prSet presAssocID="{8EED03AD-2385-4AFE-96C8-2D5C44C64DF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AB7BCBB-C5A1-46C6-B0EF-35E8D896190B}" type="presOf" srcId="{6506D705-5F38-4248-9851-CFBBD79CD65C}" destId="{7B674435-BD98-4CD1-B2DE-07F77BB52712}" srcOrd="0" destOrd="0" presId="urn:microsoft.com/office/officeart/2005/8/layout/vList2"/>
    <dgm:cxn modelId="{F409BCA1-37E9-4FC8-B679-F3F53C83D12C}" type="presOf" srcId="{82AEBCC8-E981-43D7-93DA-6E0728DBEA07}" destId="{8834E9B8-5B84-4387-BF07-3E0C4E671B73}" srcOrd="0" destOrd="0" presId="urn:microsoft.com/office/officeart/2005/8/layout/vList2"/>
    <dgm:cxn modelId="{515D5DD3-F920-452D-9436-0FD54C1B9EE8}" srcId="{8EED03AD-2385-4AFE-96C8-2D5C44C64DFF}" destId="{8E66C132-7FD3-47FE-B628-94DAFB2C89DC}" srcOrd="1" destOrd="0" parTransId="{EB9C8F93-C928-4571-B686-53DEAE1BCD21}" sibTransId="{73E33223-EC1B-4FC8-8128-36DD23C0FADF}"/>
    <dgm:cxn modelId="{478DFBE9-C175-4923-BFBE-811245CC479A}" type="presOf" srcId="{60676F65-9017-4666-B7A9-E209AA6F0D19}" destId="{74E2A13D-85C4-4E73-9C1C-C9AF2E1437FB}" srcOrd="0" destOrd="0" presId="urn:microsoft.com/office/officeart/2005/8/layout/vList2"/>
    <dgm:cxn modelId="{9F662E14-E72C-445E-BD0A-E90889702D71}" type="presOf" srcId="{8EED03AD-2385-4AFE-96C8-2D5C44C64DFF}" destId="{58902E73-CEE4-4BB2-89C6-961A4DFC4559}" srcOrd="0" destOrd="0" presId="urn:microsoft.com/office/officeart/2005/8/layout/vList2"/>
    <dgm:cxn modelId="{B86C4FEB-B2D5-4B2A-A829-2D7E02B0DFB8}" srcId="{403E3422-A547-48CB-BDA5-54340C2A150D}" destId="{8EED03AD-2385-4AFE-96C8-2D5C44C64DFF}" srcOrd="1" destOrd="0" parTransId="{B48F62B3-2C9B-4A04-8E61-AF641E30F3CC}" sibTransId="{CF706023-1DCE-40CA-8648-9C8CACC44FB2}"/>
    <dgm:cxn modelId="{113D041A-22FC-47D8-BF4C-78D5E0081A21}" type="presOf" srcId="{403E3422-A547-48CB-BDA5-54340C2A150D}" destId="{29285BBF-B18B-4105-82B6-D4B0121B1C25}" srcOrd="0" destOrd="0" presId="urn:microsoft.com/office/officeart/2005/8/layout/vList2"/>
    <dgm:cxn modelId="{82B5D68B-9DAF-4AF0-A8A3-6360BC60434D}" srcId="{403E3422-A547-48CB-BDA5-54340C2A150D}" destId="{82AEBCC8-E981-43D7-93DA-6E0728DBEA07}" srcOrd="0" destOrd="0" parTransId="{91265718-6056-4096-B70D-965B6B128545}" sibTransId="{799F9AF4-9395-4BCD-9571-DDB42C75E9E1}"/>
    <dgm:cxn modelId="{88B288C6-BEA6-48C3-AC56-7E80D1BA2738}" srcId="{8EED03AD-2385-4AFE-96C8-2D5C44C64DFF}" destId="{60676F65-9017-4666-B7A9-E209AA6F0D19}" srcOrd="0" destOrd="0" parTransId="{4D05EB67-41AC-4AC8-B48F-0374468F16A9}" sibTransId="{987ABC31-E0C0-482D-8FF6-ADE78E516D67}"/>
    <dgm:cxn modelId="{E0A18339-1F78-41AD-9F20-19C05622E2B4}" srcId="{82AEBCC8-E981-43D7-93DA-6E0728DBEA07}" destId="{6506D705-5F38-4248-9851-CFBBD79CD65C}" srcOrd="0" destOrd="0" parTransId="{FFEA7EA4-304E-4A6C-8290-595029945425}" sibTransId="{ADE5EC9A-3B61-4ABF-B2AD-B1D8AFAF571A}"/>
    <dgm:cxn modelId="{2EC12622-D48B-43F5-8A1F-18FC30137661}" type="presOf" srcId="{8E66C132-7FD3-47FE-B628-94DAFB2C89DC}" destId="{74E2A13D-85C4-4E73-9C1C-C9AF2E1437FB}" srcOrd="0" destOrd="1" presId="urn:microsoft.com/office/officeart/2005/8/layout/vList2"/>
    <dgm:cxn modelId="{FFC36A9A-D56B-49A5-A1DC-4A3831CA533D}" type="presParOf" srcId="{29285BBF-B18B-4105-82B6-D4B0121B1C25}" destId="{8834E9B8-5B84-4387-BF07-3E0C4E671B73}" srcOrd="0" destOrd="0" presId="urn:microsoft.com/office/officeart/2005/8/layout/vList2"/>
    <dgm:cxn modelId="{3E4C267A-340F-4596-88F9-7B88056A33E8}" type="presParOf" srcId="{29285BBF-B18B-4105-82B6-D4B0121B1C25}" destId="{7B674435-BD98-4CD1-B2DE-07F77BB52712}" srcOrd="1" destOrd="0" presId="urn:microsoft.com/office/officeart/2005/8/layout/vList2"/>
    <dgm:cxn modelId="{04651F8E-4A49-4885-97F3-D1344810B448}" type="presParOf" srcId="{29285BBF-B18B-4105-82B6-D4B0121B1C25}" destId="{58902E73-CEE4-4BB2-89C6-961A4DFC4559}" srcOrd="2" destOrd="0" presId="urn:microsoft.com/office/officeart/2005/8/layout/vList2"/>
    <dgm:cxn modelId="{06E8459D-1A6A-45F9-A1DD-71A05D8BEAA0}" type="presParOf" srcId="{29285BBF-B18B-4105-82B6-D4B0121B1C25}" destId="{74E2A13D-85C4-4E73-9C1C-C9AF2E1437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A684BB-2F28-4AE5-8AA9-FB378A51AB2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CB54C85-92F7-4ABE-B8D0-B0E39DAB3655}">
      <dgm:prSet phldrT="[Text]"/>
      <dgm:spPr/>
      <dgm:t>
        <a:bodyPr/>
        <a:lstStyle/>
        <a:p>
          <a:r>
            <a:rPr lang="id-ID" dirty="0" smtClean="0"/>
            <a:t>Alasan otot rangka mrpkn kumpulan </a:t>
          </a:r>
          <a:r>
            <a:rPr lang="id-ID" i="1" dirty="0" smtClean="0"/>
            <a:t>fasciculus</a:t>
          </a:r>
          <a:endParaRPr lang="id-ID" dirty="0"/>
        </a:p>
      </dgm:t>
    </dgm:pt>
    <dgm:pt modelId="{67D15C09-611B-4BC3-835E-4482CFE48555}" type="parTrans" cxnId="{8B09CC47-B54B-49AD-A20B-468BC1C4D2E0}">
      <dgm:prSet/>
      <dgm:spPr/>
      <dgm:t>
        <a:bodyPr/>
        <a:lstStyle/>
        <a:p>
          <a:endParaRPr lang="id-ID"/>
        </a:p>
      </dgm:t>
    </dgm:pt>
    <dgm:pt modelId="{0AEAA132-11CB-431C-92D4-0769C5B667AC}" type="sibTrans" cxnId="{8B09CC47-B54B-49AD-A20B-468BC1C4D2E0}">
      <dgm:prSet/>
      <dgm:spPr/>
      <dgm:t>
        <a:bodyPr/>
        <a:lstStyle/>
        <a:p>
          <a:endParaRPr lang="id-ID"/>
        </a:p>
      </dgm:t>
    </dgm:pt>
    <dgm:pt modelId="{CCDC6863-B2C7-4D2D-8ABB-916AC7B5172A}">
      <dgm:prSet phldrT="[Text]"/>
      <dgm:spPr/>
      <dgm:t>
        <a:bodyPr/>
        <a:lstStyle/>
        <a:p>
          <a:r>
            <a:rPr lang="id-ID" dirty="0" smtClean="0"/>
            <a:t>Karena berkas sel otot berbentuk silindris yg diikat oleh jaringan ikat</a:t>
          </a:r>
          <a:endParaRPr lang="id-ID" dirty="0"/>
        </a:p>
      </dgm:t>
    </dgm:pt>
    <dgm:pt modelId="{E2C1B46F-AF12-48A7-B9B9-114A62B441A3}" type="parTrans" cxnId="{343D46A3-3F40-4109-A036-4336966050E2}">
      <dgm:prSet/>
      <dgm:spPr/>
      <dgm:t>
        <a:bodyPr/>
        <a:lstStyle/>
        <a:p>
          <a:endParaRPr lang="id-ID"/>
        </a:p>
      </dgm:t>
    </dgm:pt>
    <dgm:pt modelId="{A0782A62-A664-442F-911E-10D1D06BA5BA}" type="sibTrans" cxnId="{343D46A3-3F40-4109-A036-4336966050E2}">
      <dgm:prSet/>
      <dgm:spPr/>
      <dgm:t>
        <a:bodyPr/>
        <a:lstStyle/>
        <a:p>
          <a:endParaRPr lang="id-ID"/>
        </a:p>
      </dgm:t>
    </dgm:pt>
    <dgm:pt modelId="{0878E8E4-4450-4DED-8264-3B67985DFD0E}">
      <dgm:prSet phldrT="[Text]"/>
      <dgm:spPr/>
      <dgm:t>
        <a:bodyPr/>
        <a:lstStyle/>
        <a:p>
          <a:r>
            <a:rPr lang="id-ID" dirty="0" smtClean="0"/>
            <a:t>Apa itu Fascia (epimysium)</a:t>
          </a:r>
          <a:endParaRPr lang="id-ID" dirty="0"/>
        </a:p>
      </dgm:t>
    </dgm:pt>
    <dgm:pt modelId="{3BCC3A2A-68C4-4992-BF2B-C6D17FCFBB7E}" type="parTrans" cxnId="{EC920966-B298-43B7-891F-B20100A900DF}">
      <dgm:prSet/>
      <dgm:spPr/>
      <dgm:t>
        <a:bodyPr/>
        <a:lstStyle/>
        <a:p>
          <a:endParaRPr lang="id-ID"/>
        </a:p>
      </dgm:t>
    </dgm:pt>
    <dgm:pt modelId="{AF86D470-ABF7-414B-9D28-88DE44AA8E61}" type="sibTrans" cxnId="{EC920966-B298-43B7-891F-B20100A900DF}">
      <dgm:prSet/>
      <dgm:spPr/>
      <dgm:t>
        <a:bodyPr/>
        <a:lstStyle/>
        <a:p>
          <a:endParaRPr lang="id-ID"/>
        </a:p>
      </dgm:t>
    </dgm:pt>
    <dgm:pt modelId="{C9625749-016E-4CB4-A054-211C69744B8A}">
      <dgm:prSet phldrT="[Text]"/>
      <dgm:spPr/>
      <dgm:t>
        <a:bodyPr/>
        <a:lstStyle/>
        <a:p>
          <a:r>
            <a:rPr lang="id-ID" dirty="0" smtClean="0"/>
            <a:t>Yaitu seluruh serat otot dihimpun menjadi satu oleh jaringan ikat</a:t>
          </a:r>
          <a:endParaRPr lang="id-ID" dirty="0"/>
        </a:p>
      </dgm:t>
    </dgm:pt>
    <dgm:pt modelId="{D93D6534-374F-47A4-BE4B-290EBECCD052}" type="parTrans" cxnId="{D6350772-5B78-4F6E-8090-FA37233C2170}">
      <dgm:prSet/>
      <dgm:spPr/>
      <dgm:t>
        <a:bodyPr/>
        <a:lstStyle/>
        <a:p>
          <a:endParaRPr lang="id-ID"/>
        </a:p>
      </dgm:t>
    </dgm:pt>
    <dgm:pt modelId="{F4E8D70A-75D6-43E8-BF66-27646DDA9200}" type="sibTrans" cxnId="{D6350772-5B78-4F6E-8090-FA37233C2170}">
      <dgm:prSet/>
      <dgm:spPr/>
      <dgm:t>
        <a:bodyPr/>
        <a:lstStyle/>
        <a:p>
          <a:endParaRPr lang="id-ID"/>
        </a:p>
      </dgm:t>
    </dgm:pt>
    <dgm:pt modelId="{E9D03C07-A47A-4531-9E77-B811E2826AEE}">
      <dgm:prSet phldrT="[Text]"/>
      <dgm:spPr/>
      <dgm:t>
        <a:bodyPr/>
        <a:lstStyle/>
        <a:p>
          <a:r>
            <a:rPr lang="id-ID" dirty="0" smtClean="0"/>
            <a:t>Apa fungsi  berkas serat otot yg tersebar di antara endomysium ?</a:t>
          </a:r>
          <a:endParaRPr lang="id-ID" dirty="0"/>
        </a:p>
      </dgm:t>
    </dgm:pt>
    <dgm:pt modelId="{EB76ACAF-9518-4D7F-A7E7-F717E3D163BA}" type="parTrans" cxnId="{1B3DE9EE-5A06-4B46-8B04-4EC2B1B38111}">
      <dgm:prSet/>
      <dgm:spPr/>
    </dgm:pt>
    <dgm:pt modelId="{6A034C8D-209D-4873-9DA9-74BFB6C5013E}" type="sibTrans" cxnId="{1B3DE9EE-5A06-4B46-8B04-4EC2B1B38111}">
      <dgm:prSet/>
      <dgm:spPr/>
    </dgm:pt>
    <dgm:pt modelId="{4025F427-7479-4BE4-8AA0-4B6BD6AF4814}">
      <dgm:prSet phldrT="[Text]"/>
      <dgm:spPr/>
      <dgm:t>
        <a:bodyPr/>
        <a:lstStyle/>
        <a:p>
          <a:r>
            <a:rPr lang="id-ID" dirty="0" smtClean="0"/>
            <a:t>Untuk perbaikan jaringan otot yg rusak</a:t>
          </a:r>
          <a:endParaRPr lang="id-ID" dirty="0"/>
        </a:p>
      </dgm:t>
    </dgm:pt>
    <dgm:pt modelId="{B3474208-FD9B-4574-BC97-A0E5B5520E8E}" type="parTrans" cxnId="{6389DE0F-532B-4CEB-84A1-6ACD67424D03}">
      <dgm:prSet/>
      <dgm:spPr/>
    </dgm:pt>
    <dgm:pt modelId="{F7B0AC23-56D2-4D12-B265-5C961BB77E02}" type="sibTrans" cxnId="{6389DE0F-532B-4CEB-84A1-6ACD67424D03}">
      <dgm:prSet/>
      <dgm:spPr/>
    </dgm:pt>
    <dgm:pt modelId="{8FE2941B-17C8-457D-8C71-2E60E663F1E7}">
      <dgm:prSet phldrT="[Text]"/>
      <dgm:spPr/>
      <dgm:t>
        <a:bodyPr/>
        <a:lstStyle/>
        <a:p>
          <a:r>
            <a:rPr lang="id-ID" dirty="0" smtClean="0"/>
            <a:t>Bagaimana mekanisme kerja organ sel otot rangka ?</a:t>
          </a:r>
          <a:endParaRPr lang="id-ID" dirty="0"/>
        </a:p>
      </dgm:t>
    </dgm:pt>
    <dgm:pt modelId="{6CA7BE33-D882-4104-9A84-BF0683B1F4FE}" type="parTrans" cxnId="{CA17EEC2-29E4-446D-82CE-A7BE757CC19F}">
      <dgm:prSet/>
      <dgm:spPr/>
    </dgm:pt>
    <dgm:pt modelId="{3A0A5020-479D-4DB6-BA2F-697339AF8877}" type="sibTrans" cxnId="{CA17EEC2-29E4-446D-82CE-A7BE757CC19F}">
      <dgm:prSet/>
      <dgm:spPr/>
    </dgm:pt>
    <dgm:pt modelId="{51313C01-45ED-445D-916F-286F03B034B6}">
      <dgm:prSet phldrT="[Text]"/>
      <dgm:spPr/>
      <dgm:t>
        <a:bodyPr/>
        <a:lstStyle/>
        <a:p>
          <a:r>
            <a:rPr lang="sv-SE" dirty="0" smtClean="0"/>
            <a:t>Sel otot</a:t>
          </a:r>
          <a:r>
            <a:rPr lang="id-ID" dirty="0" smtClean="0"/>
            <a:t>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sv-SE" dirty="0" smtClean="0"/>
            <a:t>serat otot (endomysium)</a:t>
          </a:r>
          <a:r>
            <a:rPr lang="id-ID" dirty="0" smtClean="0"/>
            <a:t>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sv-SE" dirty="0" smtClean="0"/>
            <a:t>fascicle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id-ID" dirty="0" smtClean="0"/>
            <a:t>fasciculus (perimysium)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id-ID" dirty="0" smtClean="0"/>
            <a:t>fascia (epimysium)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id-ID" dirty="0" smtClean="0"/>
            <a:t>otot rangka (organ)</a:t>
          </a:r>
          <a:endParaRPr lang="id-ID" dirty="0"/>
        </a:p>
      </dgm:t>
    </dgm:pt>
    <dgm:pt modelId="{EE968613-CD1C-4929-B1A5-AA30937190D3}" type="parTrans" cxnId="{1CBE60A4-CDF9-4C80-A168-2B300B038D3B}">
      <dgm:prSet/>
      <dgm:spPr/>
    </dgm:pt>
    <dgm:pt modelId="{45414118-FE07-4E71-8412-5B90649F1CC9}" type="sibTrans" cxnId="{1CBE60A4-CDF9-4C80-A168-2B300B038D3B}">
      <dgm:prSet/>
      <dgm:spPr/>
    </dgm:pt>
    <dgm:pt modelId="{9DB11B4E-2B8A-40B0-8CE4-32247E2B8023}" type="pres">
      <dgm:prSet presAssocID="{6BA684BB-2F28-4AE5-8AA9-FB378A51AB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E87050E-3BA0-4D78-B6D1-EF3034B1320B}" type="pres">
      <dgm:prSet presAssocID="{7CB54C85-92F7-4ABE-B8D0-B0E39DAB36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32C2B1-DC03-4EA0-B507-5E401D6E71A8}" type="pres">
      <dgm:prSet presAssocID="{7CB54C85-92F7-4ABE-B8D0-B0E39DAB365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AA72F7-C8CF-4B8B-BA23-936902E2FF0D}" type="pres">
      <dgm:prSet presAssocID="{0878E8E4-4450-4DED-8264-3B67985DFD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5F1CFD-5527-4DB7-9BE7-37B33C32A47A}" type="pres">
      <dgm:prSet presAssocID="{0878E8E4-4450-4DED-8264-3B67985DFD0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465187-E205-4276-9B2A-0F621EE65284}" type="pres">
      <dgm:prSet presAssocID="{E9D03C07-A47A-4531-9E77-B811E2826A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73A21F-721B-47FA-90D3-D0DF99F1296F}" type="pres">
      <dgm:prSet presAssocID="{E9D03C07-A47A-4531-9E77-B811E2826AE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7A9481-DEFA-4147-82AF-B6EBBA4A613B}" type="pres">
      <dgm:prSet presAssocID="{8FE2941B-17C8-457D-8C71-2E60E663F1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A5D8BF-9386-41BB-B118-3B5B7E42E522}" type="pres">
      <dgm:prSet presAssocID="{8FE2941B-17C8-457D-8C71-2E60E663F1E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17EEC2-29E4-446D-82CE-A7BE757CC19F}" srcId="{6BA684BB-2F28-4AE5-8AA9-FB378A51AB23}" destId="{8FE2941B-17C8-457D-8C71-2E60E663F1E7}" srcOrd="3" destOrd="0" parTransId="{6CA7BE33-D882-4104-9A84-BF0683B1F4FE}" sibTransId="{3A0A5020-479D-4DB6-BA2F-697339AF8877}"/>
    <dgm:cxn modelId="{77A30911-3DE7-4B16-8C3A-97B48028D081}" type="presOf" srcId="{0878E8E4-4450-4DED-8264-3B67985DFD0E}" destId="{B7AA72F7-C8CF-4B8B-BA23-936902E2FF0D}" srcOrd="0" destOrd="0" presId="urn:microsoft.com/office/officeart/2005/8/layout/vList2"/>
    <dgm:cxn modelId="{F9174139-CC05-48FF-8247-3F0126A91C3B}" type="presOf" srcId="{51313C01-45ED-445D-916F-286F03B034B6}" destId="{D0A5D8BF-9386-41BB-B118-3B5B7E42E522}" srcOrd="0" destOrd="0" presId="urn:microsoft.com/office/officeart/2005/8/layout/vList2"/>
    <dgm:cxn modelId="{8B09CC47-B54B-49AD-A20B-468BC1C4D2E0}" srcId="{6BA684BB-2F28-4AE5-8AA9-FB378A51AB23}" destId="{7CB54C85-92F7-4ABE-B8D0-B0E39DAB3655}" srcOrd="0" destOrd="0" parTransId="{67D15C09-611B-4BC3-835E-4482CFE48555}" sibTransId="{0AEAA132-11CB-431C-92D4-0769C5B667AC}"/>
    <dgm:cxn modelId="{1B3DE9EE-5A06-4B46-8B04-4EC2B1B38111}" srcId="{6BA684BB-2F28-4AE5-8AA9-FB378A51AB23}" destId="{E9D03C07-A47A-4531-9E77-B811E2826AEE}" srcOrd="2" destOrd="0" parTransId="{EB76ACAF-9518-4D7F-A7E7-F717E3D163BA}" sibTransId="{6A034C8D-209D-4873-9DA9-74BFB6C5013E}"/>
    <dgm:cxn modelId="{6389DE0F-532B-4CEB-84A1-6ACD67424D03}" srcId="{E9D03C07-A47A-4531-9E77-B811E2826AEE}" destId="{4025F427-7479-4BE4-8AA0-4B6BD6AF4814}" srcOrd="0" destOrd="0" parTransId="{B3474208-FD9B-4574-BC97-A0E5B5520E8E}" sibTransId="{F7B0AC23-56D2-4D12-B265-5C961BB77E02}"/>
    <dgm:cxn modelId="{D6350772-5B78-4F6E-8090-FA37233C2170}" srcId="{0878E8E4-4450-4DED-8264-3B67985DFD0E}" destId="{C9625749-016E-4CB4-A054-211C69744B8A}" srcOrd="0" destOrd="0" parTransId="{D93D6534-374F-47A4-BE4B-290EBECCD052}" sibTransId="{F4E8D70A-75D6-43E8-BF66-27646DDA9200}"/>
    <dgm:cxn modelId="{343D46A3-3F40-4109-A036-4336966050E2}" srcId="{7CB54C85-92F7-4ABE-B8D0-B0E39DAB3655}" destId="{CCDC6863-B2C7-4D2D-8ABB-916AC7B5172A}" srcOrd="0" destOrd="0" parTransId="{E2C1B46F-AF12-48A7-B9B9-114A62B441A3}" sibTransId="{A0782A62-A664-442F-911E-10D1D06BA5BA}"/>
    <dgm:cxn modelId="{49A5E1E3-0F00-4FEA-820F-60430C87EDE1}" type="presOf" srcId="{C9625749-016E-4CB4-A054-211C69744B8A}" destId="{C85F1CFD-5527-4DB7-9BE7-37B33C32A47A}" srcOrd="0" destOrd="0" presId="urn:microsoft.com/office/officeart/2005/8/layout/vList2"/>
    <dgm:cxn modelId="{EC920966-B298-43B7-891F-B20100A900DF}" srcId="{6BA684BB-2F28-4AE5-8AA9-FB378A51AB23}" destId="{0878E8E4-4450-4DED-8264-3B67985DFD0E}" srcOrd="1" destOrd="0" parTransId="{3BCC3A2A-68C4-4992-BF2B-C6D17FCFBB7E}" sibTransId="{AF86D470-ABF7-414B-9D28-88DE44AA8E61}"/>
    <dgm:cxn modelId="{80D5686A-A9E5-4242-9E1D-3B2EF3527451}" type="presOf" srcId="{E9D03C07-A47A-4531-9E77-B811E2826AEE}" destId="{86465187-E205-4276-9B2A-0F621EE65284}" srcOrd="0" destOrd="0" presId="urn:microsoft.com/office/officeart/2005/8/layout/vList2"/>
    <dgm:cxn modelId="{5A4B986B-C51C-4E21-B383-1BC1323697FD}" type="presOf" srcId="{4025F427-7479-4BE4-8AA0-4B6BD6AF4814}" destId="{2C73A21F-721B-47FA-90D3-D0DF99F1296F}" srcOrd="0" destOrd="0" presId="urn:microsoft.com/office/officeart/2005/8/layout/vList2"/>
    <dgm:cxn modelId="{F78C4C09-92DA-4788-86DA-4543B6D85D8A}" type="presOf" srcId="{CCDC6863-B2C7-4D2D-8ABB-916AC7B5172A}" destId="{9332C2B1-DC03-4EA0-B507-5E401D6E71A8}" srcOrd="0" destOrd="0" presId="urn:microsoft.com/office/officeart/2005/8/layout/vList2"/>
    <dgm:cxn modelId="{1CBE60A4-CDF9-4C80-A168-2B300B038D3B}" srcId="{8FE2941B-17C8-457D-8C71-2E60E663F1E7}" destId="{51313C01-45ED-445D-916F-286F03B034B6}" srcOrd="0" destOrd="0" parTransId="{EE968613-CD1C-4929-B1A5-AA30937190D3}" sibTransId="{45414118-FE07-4E71-8412-5B90649F1CC9}"/>
    <dgm:cxn modelId="{CFA07F65-3566-4803-B232-BC759517D2E3}" type="presOf" srcId="{7CB54C85-92F7-4ABE-B8D0-B0E39DAB3655}" destId="{AE87050E-3BA0-4D78-B6D1-EF3034B1320B}" srcOrd="0" destOrd="0" presId="urn:microsoft.com/office/officeart/2005/8/layout/vList2"/>
    <dgm:cxn modelId="{F8D87AC4-8620-4F81-BC5C-C58CDAFF5BCD}" type="presOf" srcId="{6BA684BB-2F28-4AE5-8AA9-FB378A51AB23}" destId="{9DB11B4E-2B8A-40B0-8CE4-32247E2B8023}" srcOrd="0" destOrd="0" presId="urn:microsoft.com/office/officeart/2005/8/layout/vList2"/>
    <dgm:cxn modelId="{12CEEBD8-F909-4EFB-97B9-F7E921508506}" type="presOf" srcId="{8FE2941B-17C8-457D-8C71-2E60E663F1E7}" destId="{4D7A9481-DEFA-4147-82AF-B6EBBA4A613B}" srcOrd="0" destOrd="0" presId="urn:microsoft.com/office/officeart/2005/8/layout/vList2"/>
    <dgm:cxn modelId="{3D49BAEC-43C4-405C-8C24-0DEE99799421}" type="presParOf" srcId="{9DB11B4E-2B8A-40B0-8CE4-32247E2B8023}" destId="{AE87050E-3BA0-4D78-B6D1-EF3034B1320B}" srcOrd="0" destOrd="0" presId="urn:microsoft.com/office/officeart/2005/8/layout/vList2"/>
    <dgm:cxn modelId="{D9D1CEB5-FD7A-406F-A6A8-CE0B5F81C491}" type="presParOf" srcId="{9DB11B4E-2B8A-40B0-8CE4-32247E2B8023}" destId="{9332C2B1-DC03-4EA0-B507-5E401D6E71A8}" srcOrd="1" destOrd="0" presId="urn:microsoft.com/office/officeart/2005/8/layout/vList2"/>
    <dgm:cxn modelId="{A757ACB1-3456-49A5-99BC-DC4956CC095B}" type="presParOf" srcId="{9DB11B4E-2B8A-40B0-8CE4-32247E2B8023}" destId="{B7AA72F7-C8CF-4B8B-BA23-936902E2FF0D}" srcOrd="2" destOrd="0" presId="urn:microsoft.com/office/officeart/2005/8/layout/vList2"/>
    <dgm:cxn modelId="{3F15048D-36D4-4223-A234-E5137164512B}" type="presParOf" srcId="{9DB11B4E-2B8A-40B0-8CE4-32247E2B8023}" destId="{C85F1CFD-5527-4DB7-9BE7-37B33C32A47A}" srcOrd="3" destOrd="0" presId="urn:microsoft.com/office/officeart/2005/8/layout/vList2"/>
    <dgm:cxn modelId="{062F6787-C2F3-4C42-AD5B-F2860C9809B7}" type="presParOf" srcId="{9DB11B4E-2B8A-40B0-8CE4-32247E2B8023}" destId="{86465187-E205-4276-9B2A-0F621EE65284}" srcOrd="4" destOrd="0" presId="urn:microsoft.com/office/officeart/2005/8/layout/vList2"/>
    <dgm:cxn modelId="{B1C42CB3-482D-4D39-8638-791F4221B483}" type="presParOf" srcId="{9DB11B4E-2B8A-40B0-8CE4-32247E2B8023}" destId="{2C73A21F-721B-47FA-90D3-D0DF99F1296F}" srcOrd="5" destOrd="0" presId="urn:microsoft.com/office/officeart/2005/8/layout/vList2"/>
    <dgm:cxn modelId="{4E68AACF-486C-4ACF-B1AB-D9963612FD85}" type="presParOf" srcId="{9DB11B4E-2B8A-40B0-8CE4-32247E2B8023}" destId="{4D7A9481-DEFA-4147-82AF-B6EBBA4A613B}" srcOrd="6" destOrd="0" presId="urn:microsoft.com/office/officeart/2005/8/layout/vList2"/>
    <dgm:cxn modelId="{F8D2D846-48E0-44ED-B0DC-37121DA7AEA3}" type="presParOf" srcId="{9DB11B4E-2B8A-40B0-8CE4-32247E2B8023}" destId="{D0A5D8BF-9386-41BB-B118-3B5B7E42E52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400B41-6943-4E6C-8D34-6EE6E10D5FC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DD197134-93E2-47F3-BD01-FDE6DD6F6BED}">
      <dgm:prSet phldrT="[Text]"/>
      <dgm:spPr/>
      <dgm:t>
        <a:bodyPr/>
        <a:lstStyle/>
        <a:p>
          <a:r>
            <a:rPr lang="sv-SE" smtClean="0"/>
            <a:t>Unit struktural jaringan otot ialah serat otot (diameter 0,01-</a:t>
          </a:r>
          <a:r>
            <a:rPr lang="id-ID" smtClean="0"/>
            <a:t>0,1 mm;panjang 1-40 mm).</a:t>
          </a:r>
          <a:endParaRPr lang="id-ID" dirty="0"/>
        </a:p>
      </dgm:t>
    </dgm:pt>
    <dgm:pt modelId="{B426BC55-237F-45EC-B21C-F297D13D3E21}" type="parTrans" cxnId="{510C11DE-CB27-47D3-A375-A8031F61993E}">
      <dgm:prSet/>
      <dgm:spPr/>
      <dgm:t>
        <a:bodyPr/>
        <a:lstStyle/>
        <a:p>
          <a:endParaRPr lang="id-ID"/>
        </a:p>
      </dgm:t>
    </dgm:pt>
    <dgm:pt modelId="{96AFAD54-C7CB-4ADE-BA93-B7CFEF98C755}" type="sibTrans" cxnId="{510C11DE-CB27-47D3-A375-A8031F61993E}">
      <dgm:prSet/>
      <dgm:spPr/>
      <dgm:t>
        <a:bodyPr/>
        <a:lstStyle/>
        <a:p>
          <a:endParaRPr lang="id-ID"/>
        </a:p>
      </dgm:t>
    </dgm:pt>
    <dgm:pt modelId="{0A7D14E3-81FC-4203-B577-61EA1758C2E4}">
      <dgm:prSet/>
      <dgm:spPr/>
      <dgm:t>
        <a:bodyPr/>
        <a:lstStyle/>
        <a:p>
          <a:r>
            <a:rPr lang="id-ID" smtClean="0"/>
            <a:t>Besar dan jumlah jaringan, terutama jaringan elastik, akan meningkat sejalan dengan penambahan usia.</a:t>
          </a:r>
          <a:endParaRPr lang="id-ID" dirty="0"/>
        </a:p>
      </dgm:t>
    </dgm:pt>
    <dgm:pt modelId="{5B8071C3-7DDA-4016-9D78-C0C85D7A24B4}" type="parTrans" cxnId="{B7D63C31-3D52-4315-B00B-18230FD6B44C}">
      <dgm:prSet/>
      <dgm:spPr/>
      <dgm:t>
        <a:bodyPr/>
        <a:lstStyle/>
        <a:p>
          <a:endParaRPr lang="id-ID"/>
        </a:p>
      </dgm:t>
    </dgm:pt>
    <dgm:pt modelId="{B9D4566E-1C4A-4F7B-AFDB-4C49A7EE940B}" type="sibTrans" cxnId="{B7D63C31-3D52-4315-B00B-18230FD6B44C}">
      <dgm:prSet/>
      <dgm:spPr/>
      <dgm:t>
        <a:bodyPr/>
        <a:lstStyle/>
        <a:p>
          <a:endParaRPr lang="id-ID"/>
        </a:p>
      </dgm:t>
    </dgm:pt>
    <dgm:pt modelId="{C5993BD4-224F-49B5-AFF8-6BC3245F7314}">
      <dgm:prSet/>
      <dgm:spPr/>
      <dgm:t>
        <a:bodyPr/>
        <a:lstStyle/>
        <a:p>
          <a:r>
            <a:rPr lang="id-ID" smtClean="0"/>
            <a:t>Setiap 1 serat otot dilapisi oleh jaringan elastik tipis yg disebut sarcolemma.</a:t>
          </a:r>
          <a:endParaRPr lang="id-ID" dirty="0"/>
        </a:p>
      </dgm:t>
    </dgm:pt>
    <dgm:pt modelId="{7116A8FC-0CA8-41F6-80A1-401D264331B7}" type="parTrans" cxnId="{86E37059-74A4-4A7B-A516-8F90ED5DCCE3}">
      <dgm:prSet/>
      <dgm:spPr/>
      <dgm:t>
        <a:bodyPr/>
        <a:lstStyle/>
        <a:p>
          <a:endParaRPr lang="id-ID"/>
        </a:p>
      </dgm:t>
    </dgm:pt>
    <dgm:pt modelId="{AAD81B06-A0F8-4BBA-B1E4-CB76DF9BC69A}" type="sibTrans" cxnId="{86E37059-74A4-4A7B-A516-8F90ED5DCCE3}">
      <dgm:prSet/>
      <dgm:spPr/>
      <dgm:t>
        <a:bodyPr/>
        <a:lstStyle/>
        <a:p>
          <a:endParaRPr lang="id-ID"/>
        </a:p>
      </dgm:t>
    </dgm:pt>
    <dgm:pt modelId="{A51DA6BB-A965-4991-AE41-5A1BDDE8B386}">
      <dgm:prSet/>
      <dgm:spPr/>
      <dgm:t>
        <a:bodyPr/>
        <a:lstStyle/>
        <a:p>
          <a:r>
            <a:rPr lang="it-IT" smtClean="0"/>
            <a:t>Protoplasma serat otot yg berisi materi semicair disebut</a:t>
          </a:r>
          <a:r>
            <a:rPr lang="id-ID" smtClean="0"/>
            <a:t> sarkoplasmA.</a:t>
          </a:r>
          <a:endParaRPr lang="id-ID" dirty="0"/>
        </a:p>
      </dgm:t>
    </dgm:pt>
    <dgm:pt modelId="{4BA75C4E-AF6C-4878-80A7-F7A6A1486845}" type="parTrans" cxnId="{CD9B94A1-D063-4090-8340-EC6C76D931E2}">
      <dgm:prSet/>
      <dgm:spPr/>
      <dgm:t>
        <a:bodyPr/>
        <a:lstStyle/>
        <a:p>
          <a:endParaRPr lang="id-ID"/>
        </a:p>
      </dgm:t>
    </dgm:pt>
    <dgm:pt modelId="{18F513EA-168C-4659-8C72-0D96C1E2EAD2}" type="sibTrans" cxnId="{CD9B94A1-D063-4090-8340-EC6C76D931E2}">
      <dgm:prSet/>
      <dgm:spPr/>
      <dgm:t>
        <a:bodyPr/>
        <a:lstStyle/>
        <a:p>
          <a:endParaRPr lang="id-ID"/>
        </a:p>
      </dgm:t>
    </dgm:pt>
    <dgm:pt modelId="{65E7A223-7757-4427-A4ED-277F6B315CCD}">
      <dgm:prSet/>
      <dgm:spPr/>
      <dgm:t>
        <a:bodyPr/>
        <a:lstStyle/>
        <a:p>
          <a:r>
            <a:rPr lang="id-ID" smtClean="0"/>
            <a:t>Di dalam matriks serat otot terbenam unit fungsional otot </a:t>
          </a:r>
          <a:r>
            <a:rPr lang="it-IT" smtClean="0"/>
            <a:t>berdiameter 0,001 mm yg disebut miofibril.</a:t>
          </a:r>
          <a:endParaRPr lang="id-ID" dirty="0"/>
        </a:p>
      </dgm:t>
    </dgm:pt>
    <dgm:pt modelId="{512BFCA4-87C2-4668-BB5B-C58185E07E6B}" type="parTrans" cxnId="{FA9B0FBA-0E08-4FD7-A9FD-13437E3278F0}">
      <dgm:prSet/>
      <dgm:spPr/>
      <dgm:t>
        <a:bodyPr/>
        <a:lstStyle/>
        <a:p>
          <a:endParaRPr lang="id-ID"/>
        </a:p>
      </dgm:t>
    </dgm:pt>
    <dgm:pt modelId="{6B9DD08D-5310-4F07-9361-F4221D2CD910}" type="sibTrans" cxnId="{FA9B0FBA-0E08-4FD7-A9FD-13437E3278F0}">
      <dgm:prSet/>
      <dgm:spPr/>
      <dgm:t>
        <a:bodyPr/>
        <a:lstStyle/>
        <a:p>
          <a:endParaRPr lang="id-ID"/>
        </a:p>
      </dgm:t>
    </dgm:pt>
    <dgm:pt modelId="{512FA2AD-A7B7-4252-B67C-EA0329629EB0}" type="pres">
      <dgm:prSet presAssocID="{1C400B41-6943-4E6C-8D34-6EE6E10D5F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BBB0EEA-5149-4D8E-BE2A-60441A04F5A4}" type="pres">
      <dgm:prSet presAssocID="{DD197134-93E2-47F3-BD01-FDE6DD6F6B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1B8BE1-69F2-4FD6-8206-FC1510E5C576}" type="pres">
      <dgm:prSet presAssocID="{96AFAD54-C7CB-4ADE-BA93-B7CFEF98C755}" presName="sibTrans" presStyleCnt="0"/>
      <dgm:spPr/>
    </dgm:pt>
    <dgm:pt modelId="{82B5AD29-4EFF-4C83-AD35-8212550B823C}" type="pres">
      <dgm:prSet presAssocID="{0A7D14E3-81FC-4203-B577-61EA1758C2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4DC616-E565-4E03-9B93-7AB71F0452E8}" type="pres">
      <dgm:prSet presAssocID="{B9D4566E-1C4A-4F7B-AFDB-4C49A7EE940B}" presName="sibTrans" presStyleCnt="0"/>
      <dgm:spPr/>
    </dgm:pt>
    <dgm:pt modelId="{38B3C836-9900-487F-AC81-91A85256FB6E}" type="pres">
      <dgm:prSet presAssocID="{C5993BD4-224F-49B5-AFF8-6BC3245F73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82A33D-FE2A-43FF-9547-942A556FC292}" type="pres">
      <dgm:prSet presAssocID="{AAD81B06-A0F8-4BBA-B1E4-CB76DF9BC69A}" presName="sibTrans" presStyleCnt="0"/>
      <dgm:spPr/>
    </dgm:pt>
    <dgm:pt modelId="{503BB320-AF39-4E6B-83F0-F007D3958E45}" type="pres">
      <dgm:prSet presAssocID="{A51DA6BB-A965-4991-AE41-5A1BDDE8B3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7B771C-779A-4143-AD69-5348769B1EDC}" type="pres">
      <dgm:prSet presAssocID="{18F513EA-168C-4659-8C72-0D96C1E2EAD2}" presName="sibTrans" presStyleCnt="0"/>
      <dgm:spPr/>
    </dgm:pt>
    <dgm:pt modelId="{D4095B62-4DC7-4803-8B18-7EB480BCBF1E}" type="pres">
      <dgm:prSet presAssocID="{65E7A223-7757-4427-A4ED-277F6B315C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D9B94A1-D063-4090-8340-EC6C76D931E2}" srcId="{1C400B41-6943-4E6C-8D34-6EE6E10D5FC6}" destId="{A51DA6BB-A965-4991-AE41-5A1BDDE8B386}" srcOrd="3" destOrd="0" parTransId="{4BA75C4E-AF6C-4878-80A7-F7A6A1486845}" sibTransId="{18F513EA-168C-4659-8C72-0D96C1E2EAD2}"/>
    <dgm:cxn modelId="{B7D63C31-3D52-4315-B00B-18230FD6B44C}" srcId="{1C400B41-6943-4E6C-8D34-6EE6E10D5FC6}" destId="{0A7D14E3-81FC-4203-B577-61EA1758C2E4}" srcOrd="1" destOrd="0" parTransId="{5B8071C3-7DDA-4016-9D78-C0C85D7A24B4}" sibTransId="{B9D4566E-1C4A-4F7B-AFDB-4C49A7EE940B}"/>
    <dgm:cxn modelId="{356F05A9-AFF4-4745-8075-803062F823CD}" type="presOf" srcId="{A51DA6BB-A965-4991-AE41-5A1BDDE8B386}" destId="{503BB320-AF39-4E6B-83F0-F007D3958E45}" srcOrd="0" destOrd="0" presId="urn:microsoft.com/office/officeart/2005/8/layout/default"/>
    <dgm:cxn modelId="{AE2F079B-1669-46C0-82E1-CFCD52A23F57}" type="presOf" srcId="{DD197134-93E2-47F3-BD01-FDE6DD6F6BED}" destId="{4BBB0EEA-5149-4D8E-BE2A-60441A04F5A4}" srcOrd="0" destOrd="0" presId="urn:microsoft.com/office/officeart/2005/8/layout/default"/>
    <dgm:cxn modelId="{EE06BBFD-D831-45A0-BF12-9D0D94BBB796}" type="presOf" srcId="{0A7D14E3-81FC-4203-B577-61EA1758C2E4}" destId="{82B5AD29-4EFF-4C83-AD35-8212550B823C}" srcOrd="0" destOrd="0" presId="urn:microsoft.com/office/officeart/2005/8/layout/default"/>
    <dgm:cxn modelId="{AC9E22E3-A3CC-4DA5-9C30-C6B79F12B2FD}" type="presOf" srcId="{65E7A223-7757-4427-A4ED-277F6B315CCD}" destId="{D4095B62-4DC7-4803-8B18-7EB480BCBF1E}" srcOrd="0" destOrd="0" presId="urn:microsoft.com/office/officeart/2005/8/layout/default"/>
    <dgm:cxn modelId="{FA9B0FBA-0E08-4FD7-A9FD-13437E3278F0}" srcId="{1C400B41-6943-4E6C-8D34-6EE6E10D5FC6}" destId="{65E7A223-7757-4427-A4ED-277F6B315CCD}" srcOrd="4" destOrd="0" parTransId="{512BFCA4-87C2-4668-BB5B-C58185E07E6B}" sibTransId="{6B9DD08D-5310-4F07-9361-F4221D2CD910}"/>
    <dgm:cxn modelId="{8FD106B1-896D-44A4-A87B-0C2B2BE005BE}" type="presOf" srcId="{1C400B41-6943-4E6C-8D34-6EE6E10D5FC6}" destId="{512FA2AD-A7B7-4252-B67C-EA0329629EB0}" srcOrd="0" destOrd="0" presId="urn:microsoft.com/office/officeart/2005/8/layout/default"/>
    <dgm:cxn modelId="{86E37059-74A4-4A7B-A516-8F90ED5DCCE3}" srcId="{1C400B41-6943-4E6C-8D34-6EE6E10D5FC6}" destId="{C5993BD4-224F-49B5-AFF8-6BC3245F7314}" srcOrd="2" destOrd="0" parTransId="{7116A8FC-0CA8-41F6-80A1-401D264331B7}" sibTransId="{AAD81B06-A0F8-4BBA-B1E4-CB76DF9BC69A}"/>
    <dgm:cxn modelId="{CF9FA4B8-FAD4-4FB6-916B-3A1202119496}" type="presOf" srcId="{C5993BD4-224F-49B5-AFF8-6BC3245F7314}" destId="{38B3C836-9900-487F-AC81-91A85256FB6E}" srcOrd="0" destOrd="0" presId="urn:microsoft.com/office/officeart/2005/8/layout/default"/>
    <dgm:cxn modelId="{510C11DE-CB27-47D3-A375-A8031F61993E}" srcId="{1C400B41-6943-4E6C-8D34-6EE6E10D5FC6}" destId="{DD197134-93E2-47F3-BD01-FDE6DD6F6BED}" srcOrd="0" destOrd="0" parTransId="{B426BC55-237F-45EC-B21C-F297D13D3E21}" sibTransId="{96AFAD54-C7CB-4ADE-BA93-B7CFEF98C755}"/>
    <dgm:cxn modelId="{9A518210-9C90-47C2-AD9B-1B7C82645712}" type="presParOf" srcId="{512FA2AD-A7B7-4252-B67C-EA0329629EB0}" destId="{4BBB0EEA-5149-4D8E-BE2A-60441A04F5A4}" srcOrd="0" destOrd="0" presId="urn:microsoft.com/office/officeart/2005/8/layout/default"/>
    <dgm:cxn modelId="{FD2C301B-FDDC-4383-B524-16878E8F0D0D}" type="presParOf" srcId="{512FA2AD-A7B7-4252-B67C-EA0329629EB0}" destId="{861B8BE1-69F2-4FD6-8206-FC1510E5C576}" srcOrd="1" destOrd="0" presId="urn:microsoft.com/office/officeart/2005/8/layout/default"/>
    <dgm:cxn modelId="{9D305017-8B7A-4C99-9463-DAE388BDFCC7}" type="presParOf" srcId="{512FA2AD-A7B7-4252-B67C-EA0329629EB0}" destId="{82B5AD29-4EFF-4C83-AD35-8212550B823C}" srcOrd="2" destOrd="0" presId="urn:microsoft.com/office/officeart/2005/8/layout/default"/>
    <dgm:cxn modelId="{092FBFBE-F592-4BBD-B870-760D08E9A693}" type="presParOf" srcId="{512FA2AD-A7B7-4252-B67C-EA0329629EB0}" destId="{D84DC616-E565-4E03-9B93-7AB71F0452E8}" srcOrd="3" destOrd="0" presId="urn:microsoft.com/office/officeart/2005/8/layout/default"/>
    <dgm:cxn modelId="{0BECB637-4CBF-4E74-BFB1-885890F3B877}" type="presParOf" srcId="{512FA2AD-A7B7-4252-B67C-EA0329629EB0}" destId="{38B3C836-9900-487F-AC81-91A85256FB6E}" srcOrd="4" destOrd="0" presId="urn:microsoft.com/office/officeart/2005/8/layout/default"/>
    <dgm:cxn modelId="{FCC8F9EF-FD14-443C-BA48-9EF6E688100C}" type="presParOf" srcId="{512FA2AD-A7B7-4252-B67C-EA0329629EB0}" destId="{B682A33D-FE2A-43FF-9547-942A556FC292}" srcOrd="5" destOrd="0" presId="urn:microsoft.com/office/officeart/2005/8/layout/default"/>
    <dgm:cxn modelId="{A492F846-9F9E-4B84-ABE6-72C77C0FACF0}" type="presParOf" srcId="{512FA2AD-A7B7-4252-B67C-EA0329629EB0}" destId="{503BB320-AF39-4E6B-83F0-F007D3958E45}" srcOrd="6" destOrd="0" presId="urn:microsoft.com/office/officeart/2005/8/layout/default"/>
    <dgm:cxn modelId="{5717AD98-25BC-4555-861A-955BFB8EF867}" type="presParOf" srcId="{512FA2AD-A7B7-4252-B67C-EA0329629EB0}" destId="{E47B771C-779A-4143-AD69-5348769B1EDC}" srcOrd="7" destOrd="0" presId="urn:microsoft.com/office/officeart/2005/8/layout/default"/>
    <dgm:cxn modelId="{3E3C1531-4DBC-4154-915B-F69F90F72511}" type="presParOf" srcId="{512FA2AD-A7B7-4252-B67C-EA0329629EB0}" destId="{D4095B62-4DC7-4803-8B18-7EB480BCBF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38A829-0C89-488C-A5EC-9A434A97F3E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4BA70BF-6BFD-4CAF-AB89-968C0204690F}">
      <dgm:prSet phldrT="[Text]"/>
      <dgm:spPr/>
      <dgm:t>
        <a:bodyPr/>
        <a:lstStyle/>
        <a:p>
          <a:r>
            <a:rPr lang="pl-PL" smtClean="0"/>
            <a:t>Di bawah mikroskop, miofibril akan tampak spt</a:t>
          </a:r>
          <a:r>
            <a:rPr lang="id-ID" smtClean="0"/>
            <a:t> pita gelap &amp; terang yang bersilangan (diameter 1-2 miometer).</a:t>
          </a:r>
          <a:endParaRPr lang="id-ID" dirty="0"/>
        </a:p>
      </dgm:t>
    </dgm:pt>
    <dgm:pt modelId="{E31B1702-F99E-4FFB-AE5A-58B2E9B9DADA}" type="parTrans" cxnId="{7AEA0DAF-A0D2-439B-BC2B-8EFB5166BDCB}">
      <dgm:prSet/>
      <dgm:spPr/>
      <dgm:t>
        <a:bodyPr/>
        <a:lstStyle/>
        <a:p>
          <a:endParaRPr lang="id-ID"/>
        </a:p>
      </dgm:t>
    </dgm:pt>
    <dgm:pt modelId="{829829F6-C0C4-455E-912C-6072766DD9EF}" type="sibTrans" cxnId="{7AEA0DAF-A0D2-439B-BC2B-8EFB5166BDCB}">
      <dgm:prSet/>
      <dgm:spPr/>
      <dgm:t>
        <a:bodyPr/>
        <a:lstStyle/>
        <a:p>
          <a:endParaRPr lang="id-ID"/>
        </a:p>
      </dgm:t>
    </dgm:pt>
    <dgm:pt modelId="{B9E2BB49-EA17-4EB4-A99B-98461E88D236}">
      <dgm:prSet/>
      <dgm:spPr/>
      <dgm:t>
        <a:bodyPr/>
        <a:lstStyle/>
        <a:p>
          <a:r>
            <a:rPr lang="id-ID" smtClean="0"/>
            <a:t>Pita gelap (thick filament) dibentuk oleh miosin</a:t>
          </a:r>
          <a:endParaRPr lang="id-ID" dirty="0"/>
        </a:p>
      </dgm:t>
    </dgm:pt>
    <dgm:pt modelId="{09F5D999-F895-4C1A-8AAE-00D7937CAA5D}" type="parTrans" cxnId="{3639E4CB-AF28-45A3-B4AD-DE11C95E6AA3}">
      <dgm:prSet/>
      <dgm:spPr/>
      <dgm:t>
        <a:bodyPr/>
        <a:lstStyle/>
        <a:p>
          <a:endParaRPr lang="id-ID"/>
        </a:p>
      </dgm:t>
    </dgm:pt>
    <dgm:pt modelId="{FA22F8CF-E155-4E05-AC13-069D912C6222}" type="sibTrans" cxnId="{3639E4CB-AF28-45A3-B4AD-DE11C95E6AA3}">
      <dgm:prSet/>
      <dgm:spPr/>
      <dgm:t>
        <a:bodyPr/>
        <a:lstStyle/>
        <a:p>
          <a:endParaRPr lang="id-ID"/>
        </a:p>
      </dgm:t>
    </dgm:pt>
    <dgm:pt modelId="{6668EDD7-9BE0-466E-920A-6A08C074D20D}">
      <dgm:prSet/>
      <dgm:spPr/>
      <dgm:t>
        <a:bodyPr/>
        <a:lstStyle/>
        <a:p>
          <a:r>
            <a:rPr lang="sv-SE" smtClean="0"/>
            <a:t>Pita terang (thin filament) dibentuk oleh aktin,</a:t>
          </a:r>
          <a:r>
            <a:rPr lang="id-ID" smtClean="0"/>
            <a:t> troponin &amp; tropomiosin)</a:t>
          </a:r>
          <a:endParaRPr lang="id-ID" dirty="0"/>
        </a:p>
      </dgm:t>
    </dgm:pt>
    <dgm:pt modelId="{F746975F-9729-4640-9B7E-4C6F4A85E5C1}" type="parTrans" cxnId="{497AC501-F83B-4175-987E-3F93EA2AE83C}">
      <dgm:prSet/>
      <dgm:spPr/>
      <dgm:t>
        <a:bodyPr/>
        <a:lstStyle/>
        <a:p>
          <a:endParaRPr lang="id-ID"/>
        </a:p>
      </dgm:t>
    </dgm:pt>
    <dgm:pt modelId="{C417EFCB-6A3E-4AE0-9F71-06DFC59B0995}" type="sibTrans" cxnId="{497AC501-F83B-4175-987E-3F93EA2AE83C}">
      <dgm:prSet/>
      <dgm:spPr/>
      <dgm:t>
        <a:bodyPr/>
        <a:lstStyle/>
        <a:p>
          <a:endParaRPr lang="id-ID"/>
        </a:p>
      </dgm:t>
    </dgm:pt>
    <dgm:pt modelId="{ECCC280C-3CF8-4D96-8F9B-0F3F953739A4}" type="pres">
      <dgm:prSet presAssocID="{9638A829-0C89-488C-A5EC-9A434A97F3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ECED9AB0-67FA-4322-835A-2A2B2C2E154E}" type="pres">
      <dgm:prSet presAssocID="{9638A829-0C89-488C-A5EC-9A434A97F3ED}" presName="Name1" presStyleCnt="0"/>
      <dgm:spPr/>
    </dgm:pt>
    <dgm:pt modelId="{7C2800CE-0998-4DB7-B85E-63D23D4F9FF8}" type="pres">
      <dgm:prSet presAssocID="{9638A829-0C89-488C-A5EC-9A434A97F3ED}" presName="cycle" presStyleCnt="0"/>
      <dgm:spPr/>
    </dgm:pt>
    <dgm:pt modelId="{39D0AC08-D609-4EC7-954D-B5D3EBF0CB69}" type="pres">
      <dgm:prSet presAssocID="{9638A829-0C89-488C-A5EC-9A434A97F3ED}" presName="srcNode" presStyleLbl="node1" presStyleIdx="0" presStyleCnt="3"/>
      <dgm:spPr/>
    </dgm:pt>
    <dgm:pt modelId="{F1B7B163-97AC-44C9-889C-ED8208E3AA5B}" type="pres">
      <dgm:prSet presAssocID="{9638A829-0C89-488C-A5EC-9A434A97F3ED}" presName="conn" presStyleLbl="parChTrans1D2" presStyleIdx="0" presStyleCnt="1"/>
      <dgm:spPr/>
      <dgm:t>
        <a:bodyPr/>
        <a:lstStyle/>
        <a:p>
          <a:endParaRPr lang="id-ID"/>
        </a:p>
      </dgm:t>
    </dgm:pt>
    <dgm:pt modelId="{A6C4FE70-789D-43F5-A947-0E1A90588436}" type="pres">
      <dgm:prSet presAssocID="{9638A829-0C89-488C-A5EC-9A434A97F3ED}" presName="extraNode" presStyleLbl="node1" presStyleIdx="0" presStyleCnt="3"/>
      <dgm:spPr/>
    </dgm:pt>
    <dgm:pt modelId="{413C3D23-BABE-42DB-9FBA-67926D21DB0C}" type="pres">
      <dgm:prSet presAssocID="{9638A829-0C89-488C-A5EC-9A434A97F3ED}" presName="dstNode" presStyleLbl="node1" presStyleIdx="0" presStyleCnt="3"/>
      <dgm:spPr/>
    </dgm:pt>
    <dgm:pt modelId="{72F2871E-D5EC-422F-A577-AB043AE4D0A0}" type="pres">
      <dgm:prSet presAssocID="{54BA70BF-6BFD-4CAF-AB89-968C0204690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4B2C05-6695-492A-9A5D-5C8A35243C2F}" type="pres">
      <dgm:prSet presAssocID="{54BA70BF-6BFD-4CAF-AB89-968C0204690F}" presName="accent_1" presStyleCnt="0"/>
      <dgm:spPr/>
    </dgm:pt>
    <dgm:pt modelId="{5DD339A4-2123-4E97-8280-182FA8963429}" type="pres">
      <dgm:prSet presAssocID="{54BA70BF-6BFD-4CAF-AB89-968C0204690F}" presName="accentRepeatNode" presStyleLbl="solidFgAcc1" presStyleIdx="0" presStyleCnt="3"/>
      <dgm:spPr/>
    </dgm:pt>
    <dgm:pt modelId="{457E863F-02ED-4054-9088-5FE26BF4AA94}" type="pres">
      <dgm:prSet presAssocID="{B9E2BB49-EA17-4EB4-A99B-98461E88D23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9B0F08-CB96-41AF-BDD7-2A3640AA7DC5}" type="pres">
      <dgm:prSet presAssocID="{B9E2BB49-EA17-4EB4-A99B-98461E88D236}" presName="accent_2" presStyleCnt="0"/>
      <dgm:spPr/>
    </dgm:pt>
    <dgm:pt modelId="{CEF98ED7-4407-4F69-A955-94F6CF986561}" type="pres">
      <dgm:prSet presAssocID="{B9E2BB49-EA17-4EB4-A99B-98461E88D236}" presName="accentRepeatNode" presStyleLbl="solidFgAcc1" presStyleIdx="1" presStyleCnt="3"/>
      <dgm:spPr/>
    </dgm:pt>
    <dgm:pt modelId="{16E9279F-82A8-4523-A105-B7CA33E5507E}" type="pres">
      <dgm:prSet presAssocID="{6668EDD7-9BE0-466E-920A-6A08C074D20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09322F-7EC8-4226-9C75-B7E08046B49F}" type="pres">
      <dgm:prSet presAssocID="{6668EDD7-9BE0-466E-920A-6A08C074D20D}" presName="accent_3" presStyleCnt="0"/>
      <dgm:spPr/>
    </dgm:pt>
    <dgm:pt modelId="{63FC9081-84B9-4127-A4A4-6F3076D34419}" type="pres">
      <dgm:prSet presAssocID="{6668EDD7-9BE0-466E-920A-6A08C074D20D}" presName="accentRepeatNode" presStyleLbl="solidFgAcc1" presStyleIdx="2" presStyleCnt="3"/>
      <dgm:spPr/>
    </dgm:pt>
  </dgm:ptLst>
  <dgm:cxnLst>
    <dgm:cxn modelId="{BFBF3185-775C-472B-BA83-F6974200CAEF}" type="presOf" srcId="{B9E2BB49-EA17-4EB4-A99B-98461E88D236}" destId="{457E863F-02ED-4054-9088-5FE26BF4AA94}" srcOrd="0" destOrd="0" presId="urn:microsoft.com/office/officeart/2008/layout/VerticalCurvedList"/>
    <dgm:cxn modelId="{3639E4CB-AF28-45A3-B4AD-DE11C95E6AA3}" srcId="{9638A829-0C89-488C-A5EC-9A434A97F3ED}" destId="{B9E2BB49-EA17-4EB4-A99B-98461E88D236}" srcOrd="1" destOrd="0" parTransId="{09F5D999-F895-4C1A-8AAE-00D7937CAA5D}" sibTransId="{FA22F8CF-E155-4E05-AC13-069D912C6222}"/>
    <dgm:cxn modelId="{82CC1FD9-3426-418F-89C7-A38828A92588}" type="presOf" srcId="{829829F6-C0C4-455E-912C-6072766DD9EF}" destId="{F1B7B163-97AC-44C9-889C-ED8208E3AA5B}" srcOrd="0" destOrd="0" presId="urn:microsoft.com/office/officeart/2008/layout/VerticalCurvedList"/>
    <dgm:cxn modelId="{4647C0A2-185C-4219-991E-A80E4B73F517}" type="presOf" srcId="{6668EDD7-9BE0-466E-920A-6A08C074D20D}" destId="{16E9279F-82A8-4523-A105-B7CA33E5507E}" srcOrd="0" destOrd="0" presId="urn:microsoft.com/office/officeart/2008/layout/VerticalCurvedList"/>
    <dgm:cxn modelId="{7AEA0DAF-A0D2-439B-BC2B-8EFB5166BDCB}" srcId="{9638A829-0C89-488C-A5EC-9A434A97F3ED}" destId="{54BA70BF-6BFD-4CAF-AB89-968C0204690F}" srcOrd="0" destOrd="0" parTransId="{E31B1702-F99E-4FFB-AE5A-58B2E9B9DADA}" sibTransId="{829829F6-C0C4-455E-912C-6072766DD9EF}"/>
    <dgm:cxn modelId="{497AC501-F83B-4175-987E-3F93EA2AE83C}" srcId="{9638A829-0C89-488C-A5EC-9A434A97F3ED}" destId="{6668EDD7-9BE0-466E-920A-6A08C074D20D}" srcOrd="2" destOrd="0" parTransId="{F746975F-9729-4640-9B7E-4C6F4A85E5C1}" sibTransId="{C417EFCB-6A3E-4AE0-9F71-06DFC59B0995}"/>
    <dgm:cxn modelId="{0D0BF673-830A-46EC-A044-DD886ABAE3D3}" type="presOf" srcId="{54BA70BF-6BFD-4CAF-AB89-968C0204690F}" destId="{72F2871E-D5EC-422F-A577-AB043AE4D0A0}" srcOrd="0" destOrd="0" presId="urn:microsoft.com/office/officeart/2008/layout/VerticalCurvedList"/>
    <dgm:cxn modelId="{D317DC08-BC18-44E3-A565-F594A327E902}" type="presOf" srcId="{9638A829-0C89-488C-A5EC-9A434A97F3ED}" destId="{ECCC280C-3CF8-4D96-8F9B-0F3F953739A4}" srcOrd="0" destOrd="0" presId="urn:microsoft.com/office/officeart/2008/layout/VerticalCurvedList"/>
    <dgm:cxn modelId="{3558C8A7-D1E0-4672-AE36-5F341EF578F1}" type="presParOf" srcId="{ECCC280C-3CF8-4D96-8F9B-0F3F953739A4}" destId="{ECED9AB0-67FA-4322-835A-2A2B2C2E154E}" srcOrd="0" destOrd="0" presId="urn:microsoft.com/office/officeart/2008/layout/VerticalCurvedList"/>
    <dgm:cxn modelId="{CA6D837D-DD6E-497F-8CA2-8B934BC53F4A}" type="presParOf" srcId="{ECED9AB0-67FA-4322-835A-2A2B2C2E154E}" destId="{7C2800CE-0998-4DB7-B85E-63D23D4F9FF8}" srcOrd="0" destOrd="0" presId="urn:microsoft.com/office/officeart/2008/layout/VerticalCurvedList"/>
    <dgm:cxn modelId="{3755AC00-89EB-4F75-A892-DF80F269706F}" type="presParOf" srcId="{7C2800CE-0998-4DB7-B85E-63D23D4F9FF8}" destId="{39D0AC08-D609-4EC7-954D-B5D3EBF0CB69}" srcOrd="0" destOrd="0" presId="urn:microsoft.com/office/officeart/2008/layout/VerticalCurvedList"/>
    <dgm:cxn modelId="{AAD09BE2-FA67-4ED8-ABB5-CC3237D8298E}" type="presParOf" srcId="{7C2800CE-0998-4DB7-B85E-63D23D4F9FF8}" destId="{F1B7B163-97AC-44C9-889C-ED8208E3AA5B}" srcOrd="1" destOrd="0" presId="urn:microsoft.com/office/officeart/2008/layout/VerticalCurvedList"/>
    <dgm:cxn modelId="{105C7C31-9C1C-427F-A35B-4AA1B60C77B1}" type="presParOf" srcId="{7C2800CE-0998-4DB7-B85E-63D23D4F9FF8}" destId="{A6C4FE70-789D-43F5-A947-0E1A90588436}" srcOrd="2" destOrd="0" presId="urn:microsoft.com/office/officeart/2008/layout/VerticalCurvedList"/>
    <dgm:cxn modelId="{A9CF8F28-61D6-4084-8AB3-BF974B78F89D}" type="presParOf" srcId="{7C2800CE-0998-4DB7-B85E-63D23D4F9FF8}" destId="{413C3D23-BABE-42DB-9FBA-67926D21DB0C}" srcOrd="3" destOrd="0" presId="urn:microsoft.com/office/officeart/2008/layout/VerticalCurvedList"/>
    <dgm:cxn modelId="{5416B237-A88C-414E-A304-78E026339903}" type="presParOf" srcId="{ECED9AB0-67FA-4322-835A-2A2B2C2E154E}" destId="{72F2871E-D5EC-422F-A577-AB043AE4D0A0}" srcOrd="1" destOrd="0" presId="urn:microsoft.com/office/officeart/2008/layout/VerticalCurvedList"/>
    <dgm:cxn modelId="{AE49F266-4116-489C-8091-B7669A26B21C}" type="presParOf" srcId="{ECED9AB0-67FA-4322-835A-2A2B2C2E154E}" destId="{A74B2C05-6695-492A-9A5D-5C8A35243C2F}" srcOrd="2" destOrd="0" presId="urn:microsoft.com/office/officeart/2008/layout/VerticalCurvedList"/>
    <dgm:cxn modelId="{7ED6EED5-C827-4811-98B1-4980593B3FD1}" type="presParOf" srcId="{A74B2C05-6695-492A-9A5D-5C8A35243C2F}" destId="{5DD339A4-2123-4E97-8280-182FA8963429}" srcOrd="0" destOrd="0" presId="urn:microsoft.com/office/officeart/2008/layout/VerticalCurvedList"/>
    <dgm:cxn modelId="{7678F290-1F0A-4AA5-A340-F1534793123F}" type="presParOf" srcId="{ECED9AB0-67FA-4322-835A-2A2B2C2E154E}" destId="{457E863F-02ED-4054-9088-5FE26BF4AA94}" srcOrd="3" destOrd="0" presId="urn:microsoft.com/office/officeart/2008/layout/VerticalCurvedList"/>
    <dgm:cxn modelId="{C513FD20-EAC7-4AC3-987E-54EFDF040EAA}" type="presParOf" srcId="{ECED9AB0-67FA-4322-835A-2A2B2C2E154E}" destId="{1A9B0F08-CB96-41AF-BDD7-2A3640AA7DC5}" srcOrd="4" destOrd="0" presId="urn:microsoft.com/office/officeart/2008/layout/VerticalCurvedList"/>
    <dgm:cxn modelId="{BB13E720-827C-4B18-AC31-9E0BE510482C}" type="presParOf" srcId="{1A9B0F08-CB96-41AF-BDD7-2A3640AA7DC5}" destId="{CEF98ED7-4407-4F69-A955-94F6CF986561}" srcOrd="0" destOrd="0" presId="urn:microsoft.com/office/officeart/2008/layout/VerticalCurvedList"/>
    <dgm:cxn modelId="{851D0077-23AE-4CCD-BA63-050D7E96DA2B}" type="presParOf" srcId="{ECED9AB0-67FA-4322-835A-2A2B2C2E154E}" destId="{16E9279F-82A8-4523-A105-B7CA33E5507E}" srcOrd="5" destOrd="0" presId="urn:microsoft.com/office/officeart/2008/layout/VerticalCurvedList"/>
    <dgm:cxn modelId="{7E528299-D06B-4436-8439-AACB4DAAA1D2}" type="presParOf" srcId="{ECED9AB0-67FA-4322-835A-2A2B2C2E154E}" destId="{8A09322F-7EC8-4226-9C75-B7E08046B49F}" srcOrd="6" destOrd="0" presId="urn:microsoft.com/office/officeart/2008/layout/VerticalCurvedList"/>
    <dgm:cxn modelId="{7FFFEE75-A129-41BD-8205-776D51C74874}" type="presParOf" srcId="{8A09322F-7EC8-4226-9C75-B7E08046B49F}" destId="{63FC9081-84B9-4127-A4A4-6F3076D344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6FDC0D-52DA-43F0-818F-76E4650E80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7345381-40D6-4F91-B8B3-2DC1D23CBB9B}">
      <dgm:prSet phldrT="[Text]"/>
      <dgm:spPr/>
      <dgm:t>
        <a:bodyPr/>
        <a:lstStyle/>
        <a:p>
          <a:r>
            <a:rPr lang="id-ID" dirty="0" smtClean="0"/>
            <a:t>Isi dari 1 Sarkomer :</a:t>
          </a:r>
          <a:endParaRPr lang="id-ID" dirty="0"/>
        </a:p>
      </dgm:t>
    </dgm:pt>
    <dgm:pt modelId="{67C042E8-E89A-43B3-819D-7E70B0630D14}" type="parTrans" cxnId="{80AC6474-94E2-4F6E-93F4-143C686B66C5}">
      <dgm:prSet/>
      <dgm:spPr/>
      <dgm:t>
        <a:bodyPr/>
        <a:lstStyle/>
        <a:p>
          <a:endParaRPr lang="id-ID"/>
        </a:p>
      </dgm:t>
    </dgm:pt>
    <dgm:pt modelId="{89889D9B-D87D-4C3F-9F83-C39C955D4A09}" type="sibTrans" cxnId="{80AC6474-94E2-4F6E-93F4-143C686B66C5}">
      <dgm:prSet/>
      <dgm:spPr/>
      <dgm:t>
        <a:bodyPr/>
        <a:lstStyle/>
        <a:p>
          <a:endParaRPr lang="id-ID"/>
        </a:p>
      </dgm:t>
    </dgm:pt>
    <dgm:pt modelId="{D4AA885D-F4B2-46A0-9DEE-C5823C8E6354}">
      <dgm:prSet phldrT="[Text]"/>
      <dgm:spPr/>
      <dgm:t>
        <a:bodyPr/>
        <a:lstStyle/>
        <a:p>
          <a:r>
            <a:rPr lang="id-ID" dirty="0" smtClean="0"/>
            <a:t>Filamen tebal</a:t>
          </a:r>
          <a:endParaRPr lang="id-ID" dirty="0"/>
        </a:p>
      </dgm:t>
    </dgm:pt>
    <dgm:pt modelId="{6F7E04A9-98B9-491D-8C52-D4859815A7C9}" type="parTrans" cxnId="{BABD079F-9D55-445D-8E65-CF5EEC4CC72F}">
      <dgm:prSet/>
      <dgm:spPr/>
      <dgm:t>
        <a:bodyPr/>
        <a:lstStyle/>
        <a:p>
          <a:endParaRPr lang="id-ID"/>
        </a:p>
      </dgm:t>
    </dgm:pt>
    <dgm:pt modelId="{2579AC31-448A-4098-88E4-C922F60EB026}" type="sibTrans" cxnId="{BABD079F-9D55-445D-8E65-CF5EEC4CC72F}">
      <dgm:prSet/>
      <dgm:spPr/>
      <dgm:t>
        <a:bodyPr/>
        <a:lstStyle/>
        <a:p>
          <a:endParaRPr lang="id-ID"/>
        </a:p>
      </dgm:t>
    </dgm:pt>
    <dgm:pt modelId="{0B81D3F6-7BA5-4FCF-BD09-56E29039ED1D}">
      <dgm:prSet/>
      <dgm:spPr/>
      <dgm:t>
        <a:bodyPr/>
        <a:lstStyle/>
        <a:p>
          <a:r>
            <a:rPr lang="id-ID" smtClean="0"/>
            <a:t>Filamen tipis</a:t>
          </a:r>
          <a:endParaRPr lang="id-ID" dirty="0" smtClean="0"/>
        </a:p>
      </dgm:t>
    </dgm:pt>
    <dgm:pt modelId="{870D2EE8-8DE0-4A02-872D-67C8B1D3C58B}" type="parTrans" cxnId="{74DA5D11-95C9-44AE-8E22-3E800DBB1C7B}">
      <dgm:prSet/>
      <dgm:spPr/>
      <dgm:t>
        <a:bodyPr/>
        <a:lstStyle/>
        <a:p>
          <a:endParaRPr lang="id-ID"/>
        </a:p>
      </dgm:t>
    </dgm:pt>
    <dgm:pt modelId="{374F26B9-5BC1-45D4-90B1-A7C7F4B88CA2}" type="sibTrans" cxnId="{74DA5D11-95C9-44AE-8E22-3E800DBB1C7B}">
      <dgm:prSet/>
      <dgm:spPr/>
      <dgm:t>
        <a:bodyPr/>
        <a:lstStyle/>
        <a:p>
          <a:endParaRPr lang="id-ID"/>
        </a:p>
      </dgm:t>
    </dgm:pt>
    <dgm:pt modelId="{CC203342-0541-43BF-95CA-9931547E5976}">
      <dgm:prSet/>
      <dgm:spPr/>
      <dgm:t>
        <a:bodyPr/>
        <a:lstStyle/>
        <a:p>
          <a:r>
            <a:rPr lang="id-ID" smtClean="0"/>
            <a:t>Protein yg menstabilkan posisi filamen tebal &amp; tipis</a:t>
          </a:r>
          <a:endParaRPr lang="id-ID" dirty="0" smtClean="0"/>
        </a:p>
      </dgm:t>
    </dgm:pt>
    <dgm:pt modelId="{A0632963-8FE4-409A-9F96-980DDC3B5DB6}" type="parTrans" cxnId="{CD161908-9F31-4C99-9743-636E9638BF4E}">
      <dgm:prSet/>
      <dgm:spPr/>
      <dgm:t>
        <a:bodyPr/>
        <a:lstStyle/>
        <a:p>
          <a:endParaRPr lang="id-ID"/>
        </a:p>
      </dgm:t>
    </dgm:pt>
    <dgm:pt modelId="{AC1680E7-AA7B-4707-8F5E-364C0EA254B6}" type="sibTrans" cxnId="{CD161908-9F31-4C99-9743-636E9638BF4E}">
      <dgm:prSet/>
      <dgm:spPr/>
      <dgm:t>
        <a:bodyPr/>
        <a:lstStyle/>
        <a:p>
          <a:endParaRPr lang="id-ID"/>
        </a:p>
      </dgm:t>
    </dgm:pt>
    <dgm:pt modelId="{553F03C6-C932-49C7-A0A0-CDFFA389A0E3}">
      <dgm:prSet/>
      <dgm:spPr/>
      <dgm:t>
        <a:bodyPr/>
        <a:lstStyle/>
        <a:p>
          <a:r>
            <a:rPr lang="id-ID" smtClean="0"/>
            <a:t>Protein yg mengatur interaksi antara filamen tebal &amp; tipis</a:t>
          </a:r>
          <a:endParaRPr lang="id-ID" dirty="0" smtClean="0"/>
        </a:p>
      </dgm:t>
    </dgm:pt>
    <dgm:pt modelId="{ACACC1DB-A17C-46D5-AB3B-9CE033C43D61}" type="parTrans" cxnId="{28F37ECB-C2E2-4898-828F-153A395107EC}">
      <dgm:prSet/>
      <dgm:spPr/>
      <dgm:t>
        <a:bodyPr/>
        <a:lstStyle/>
        <a:p>
          <a:endParaRPr lang="id-ID"/>
        </a:p>
      </dgm:t>
    </dgm:pt>
    <dgm:pt modelId="{67CCE71B-4CB0-453D-BDA2-3830877BB479}" type="sibTrans" cxnId="{28F37ECB-C2E2-4898-828F-153A395107EC}">
      <dgm:prSet/>
      <dgm:spPr/>
      <dgm:t>
        <a:bodyPr/>
        <a:lstStyle/>
        <a:p>
          <a:endParaRPr lang="id-ID"/>
        </a:p>
      </dgm:t>
    </dgm:pt>
    <dgm:pt modelId="{500E05CD-2AF2-42BF-B8E1-BA0A4F7A1C52}" type="pres">
      <dgm:prSet presAssocID="{536FDC0D-52DA-43F0-818F-76E4650E80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42D93B-BC61-4E0F-8237-36A370D94220}" type="pres">
      <dgm:prSet presAssocID="{B7345381-40D6-4F91-B8B3-2DC1D23CBB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0F733D-DB49-4F28-A75A-5F25F0444F58}" type="pres">
      <dgm:prSet presAssocID="{B7345381-40D6-4F91-B8B3-2DC1D23CBB9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2F8B0D-E4D1-4A1C-B149-F4C3A5CDF9A2}" type="presOf" srcId="{D4AA885D-F4B2-46A0-9DEE-C5823C8E6354}" destId="{EF0F733D-DB49-4F28-A75A-5F25F0444F58}" srcOrd="0" destOrd="0" presId="urn:microsoft.com/office/officeart/2005/8/layout/vList2"/>
    <dgm:cxn modelId="{5576CEF1-DB6B-4EA5-A328-7D76D1333EB2}" type="presOf" srcId="{0B81D3F6-7BA5-4FCF-BD09-56E29039ED1D}" destId="{EF0F733D-DB49-4F28-A75A-5F25F0444F58}" srcOrd="0" destOrd="1" presId="urn:microsoft.com/office/officeart/2005/8/layout/vList2"/>
    <dgm:cxn modelId="{0B468B79-D80D-4DBF-9796-4E8D11B7F92D}" type="presOf" srcId="{536FDC0D-52DA-43F0-818F-76E4650E8072}" destId="{500E05CD-2AF2-42BF-B8E1-BA0A4F7A1C52}" srcOrd="0" destOrd="0" presId="urn:microsoft.com/office/officeart/2005/8/layout/vList2"/>
    <dgm:cxn modelId="{403EC3F0-45D3-4C53-A504-7F8AF7D965F6}" type="presOf" srcId="{CC203342-0541-43BF-95CA-9931547E5976}" destId="{EF0F733D-DB49-4F28-A75A-5F25F0444F58}" srcOrd="0" destOrd="2" presId="urn:microsoft.com/office/officeart/2005/8/layout/vList2"/>
    <dgm:cxn modelId="{CD161908-9F31-4C99-9743-636E9638BF4E}" srcId="{B7345381-40D6-4F91-B8B3-2DC1D23CBB9B}" destId="{CC203342-0541-43BF-95CA-9931547E5976}" srcOrd="2" destOrd="0" parTransId="{A0632963-8FE4-409A-9F96-980DDC3B5DB6}" sibTransId="{AC1680E7-AA7B-4707-8F5E-364C0EA254B6}"/>
    <dgm:cxn modelId="{80AC6474-94E2-4F6E-93F4-143C686B66C5}" srcId="{536FDC0D-52DA-43F0-818F-76E4650E8072}" destId="{B7345381-40D6-4F91-B8B3-2DC1D23CBB9B}" srcOrd="0" destOrd="0" parTransId="{67C042E8-E89A-43B3-819D-7E70B0630D14}" sibTransId="{89889D9B-D87D-4C3F-9F83-C39C955D4A09}"/>
    <dgm:cxn modelId="{28F37ECB-C2E2-4898-828F-153A395107EC}" srcId="{B7345381-40D6-4F91-B8B3-2DC1D23CBB9B}" destId="{553F03C6-C932-49C7-A0A0-CDFFA389A0E3}" srcOrd="3" destOrd="0" parTransId="{ACACC1DB-A17C-46D5-AB3B-9CE033C43D61}" sibTransId="{67CCE71B-4CB0-453D-BDA2-3830877BB479}"/>
    <dgm:cxn modelId="{BABD079F-9D55-445D-8E65-CF5EEC4CC72F}" srcId="{B7345381-40D6-4F91-B8B3-2DC1D23CBB9B}" destId="{D4AA885D-F4B2-46A0-9DEE-C5823C8E6354}" srcOrd="0" destOrd="0" parTransId="{6F7E04A9-98B9-491D-8C52-D4859815A7C9}" sibTransId="{2579AC31-448A-4098-88E4-C922F60EB026}"/>
    <dgm:cxn modelId="{74DA5D11-95C9-44AE-8E22-3E800DBB1C7B}" srcId="{B7345381-40D6-4F91-B8B3-2DC1D23CBB9B}" destId="{0B81D3F6-7BA5-4FCF-BD09-56E29039ED1D}" srcOrd="1" destOrd="0" parTransId="{870D2EE8-8DE0-4A02-872D-67C8B1D3C58B}" sibTransId="{374F26B9-5BC1-45D4-90B1-A7C7F4B88CA2}"/>
    <dgm:cxn modelId="{34AE8E99-707C-4E1C-90F3-E40BF31F5B88}" type="presOf" srcId="{553F03C6-C932-49C7-A0A0-CDFFA389A0E3}" destId="{EF0F733D-DB49-4F28-A75A-5F25F0444F58}" srcOrd="0" destOrd="3" presId="urn:microsoft.com/office/officeart/2005/8/layout/vList2"/>
    <dgm:cxn modelId="{D0412B50-B0F6-43C4-89DE-025444D8951F}" type="presOf" srcId="{B7345381-40D6-4F91-B8B3-2DC1D23CBB9B}" destId="{2142D93B-BC61-4E0F-8237-36A370D94220}" srcOrd="0" destOrd="0" presId="urn:microsoft.com/office/officeart/2005/8/layout/vList2"/>
    <dgm:cxn modelId="{32FE8615-7A60-41B7-B539-115C5A5BD4FC}" type="presParOf" srcId="{500E05CD-2AF2-42BF-B8E1-BA0A4F7A1C52}" destId="{2142D93B-BC61-4E0F-8237-36A370D94220}" srcOrd="0" destOrd="0" presId="urn:microsoft.com/office/officeart/2005/8/layout/vList2"/>
    <dgm:cxn modelId="{701A5FC9-C76B-41E3-A713-E480C74AE893}" type="presParOf" srcId="{500E05CD-2AF2-42BF-B8E1-BA0A4F7A1C52}" destId="{EF0F733D-DB49-4F28-A75A-5F25F0444F5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43F9AF-CA3B-46AE-A0A8-5766348D98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B783433-1AB3-48E6-9683-F94F4BABB85C}">
      <dgm:prSet phldrT="[Text]"/>
      <dgm:spPr/>
      <dgm:t>
        <a:bodyPr/>
        <a:lstStyle/>
        <a:p>
          <a:r>
            <a:rPr lang="id-ID" dirty="0" smtClean="0"/>
            <a:t>Apa itu Retikulum Sarkoplasma ?</a:t>
          </a:r>
          <a:endParaRPr lang="id-ID" dirty="0"/>
        </a:p>
      </dgm:t>
    </dgm:pt>
    <dgm:pt modelId="{13F9E914-848E-45C1-B817-119EB939B400}" type="parTrans" cxnId="{78A3511E-14D5-4F34-8E6C-4A09B9570351}">
      <dgm:prSet/>
      <dgm:spPr/>
      <dgm:t>
        <a:bodyPr/>
        <a:lstStyle/>
        <a:p>
          <a:endParaRPr lang="id-ID"/>
        </a:p>
      </dgm:t>
    </dgm:pt>
    <dgm:pt modelId="{099D80B3-BD3B-4088-B013-51A07A73C5A6}" type="sibTrans" cxnId="{78A3511E-14D5-4F34-8E6C-4A09B9570351}">
      <dgm:prSet/>
      <dgm:spPr/>
      <dgm:t>
        <a:bodyPr/>
        <a:lstStyle/>
        <a:p>
          <a:endParaRPr lang="id-ID"/>
        </a:p>
      </dgm:t>
    </dgm:pt>
    <dgm:pt modelId="{46DAFA81-6991-43F2-B77C-8D2868EFD2DB}">
      <dgm:prSet phldrT="[Text]"/>
      <dgm:spPr/>
      <dgm:t>
        <a:bodyPr/>
        <a:lstStyle/>
        <a:p>
          <a:r>
            <a:rPr lang="id-ID" dirty="0" smtClean="0"/>
            <a:t>Yaitu Jejaring kantung dan tubulus yang terorganisir pada jaringan otot</a:t>
          </a:r>
          <a:endParaRPr lang="id-ID" dirty="0"/>
        </a:p>
      </dgm:t>
    </dgm:pt>
    <dgm:pt modelId="{869E1385-AE1D-4116-A839-0D7CD4F9ED88}" type="parTrans" cxnId="{DE8A8DEE-2574-4F8D-B8CA-2D2F27561343}">
      <dgm:prSet/>
      <dgm:spPr/>
      <dgm:t>
        <a:bodyPr/>
        <a:lstStyle/>
        <a:p>
          <a:endParaRPr lang="id-ID"/>
        </a:p>
      </dgm:t>
    </dgm:pt>
    <dgm:pt modelId="{DF426F69-2474-4675-B8BC-B1FCC59477EC}" type="sibTrans" cxnId="{DE8A8DEE-2574-4F8D-B8CA-2D2F27561343}">
      <dgm:prSet/>
      <dgm:spPr/>
      <dgm:t>
        <a:bodyPr/>
        <a:lstStyle/>
        <a:p>
          <a:endParaRPr lang="id-ID"/>
        </a:p>
      </dgm:t>
    </dgm:pt>
    <dgm:pt modelId="{BFF7F565-031F-47FF-84DE-9843D2C911F0}">
      <dgm:prSet phldrT="[Text]"/>
      <dgm:spPr/>
      <dgm:t>
        <a:bodyPr/>
        <a:lstStyle/>
        <a:p>
          <a:r>
            <a:rPr lang="id-ID" dirty="0" smtClean="0"/>
            <a:t>Fungsi Retikulum Sarkoplasma :</a:t>
          </a:r>
          <a:endParaRPr lang="id-ID" dirty="0"/>
        </a:p>
      </dgm:t>
    </dgm:pt>
    <dgm:pt modelId="{3ACEC88C-C6F9-4800-9822-FBA41A56E200}" type="parTrans" cxnId="{2F9685D3-5BA5-4A0C-9A1F-E4C4B6068D22}">
      <dgm:prSet/>
      <dgm:spPr/>
      <dgm:t>
        <a:bodyPr/>
        <a:lstStyle/>
        <a:p>
          <a:endParaRPr lang="id-ID"/>
        </a:p>
      </dgm:t>
    </dgm:pt>
    <dgm:pt modelId="{25D0D8D4-2064-4900-AB25-673AE5D18F34}" type="sibTrans" cxnId="{2F9685D3-5BA5-4A0C-9A1F-E4C4B6068D22}">
      <dgm:prSet/>
      <dgm:spPr/>
      <dgm:t>
        <a:bodyPr/>
        <a:lstStyle/>
        <a:p>
          <a:endParaRPr lang="id-ID"/>
        </a:p>
      </dgm:t>
    </dgm:pt>
    <dgm:pt modelId="{6A3833BB-69D9-4FCC-B9EC-53AE1F54A068}">
      <dgm:prSet phldrT="[Text]"/>
      <dgm:spPr/>
      <dgm:t>
        <a:bodyPr/>
        <a:lstStyle/>
        <a:p>
          <a:r>
            <a:rPr lang="id-ID" dirty="0" smtClean="0"/>
            <a:t>Sebagai tempat penympanan ion Ca2+</a:t>
          </a:r>
          <a:endParaRPr lang="id-ID" dirty="0"/>
        </a:p>
      </dgm:t>
    </dgm:pt>
    <dgm:pt modelId="{3D97D0C8-7E2E-442B-A993-10AA1F842A29}" type="parTrans" cxnId="{750A8913-1717-47CA-8F39-3370D4CEFB9D}">
      <dgm:prSet/>
      <dgm:spPr/>
      <dgm:t>
        <a:bodyPr/>
        <a:lstStyle/>
        <a:p>
          <a:endParaRPr lang="id-ID"/>
        </a:p>
      </dgm:t>
    </dgm:pt>
    <dgm:pt modelId="{AF5B2C25-2186-44DB-AF5C-E435245F42FB}" type="sibTrans" cxnId="{750A8913-1717-47CA-8F39-3370D4CEFB9D}">
      <dgm:prSet/>
      <dgm:spPr/>
      <dgm:t>
        <a:bodyPr/>
        <a:lstStyle/>
        <a:p>
          <a:endParaRPr lang="id-ID"/>
        </a:p>
      </dgm:t>
    </dgm:pt>
    <dgm:pt modelId="{17473C28-F173-412F-B2D4-6718A592B08B}">
      <dgm:prSet phldrT="[Text]"/>
      <dgm:spPr/>
      <dgm:t>
        <a:bodyPr/>
        <a:lstStyle/>
        <a:p>
          <a:r>
            <a:rPr lang="id-ID" dirty="0" smtClean="0"/>
            <a:t>Apa peranan dari Tubulus T dan Retikulum Sarkoplasma :</a:t>
          </a:r>
          <a:endParaRPr lang="id-ID" dirty="0"/>
        </a:p>
      </dgm:t>
    </dgm:pt>
    <dgm:pt modelId="{8F075C54-0CF1-4C80-B768-B66C138ED768}" type="parTrans" cxnId="{4CC7AF1A-9276-42FF-B2C7-3ECB23BB61FA}">
      <dgm:prSet/>
      <dgm:spPr/>
      <dgm:t>
        <a:bodyPr/>
        <a:lstStyle/>
        <a:p>
          <a:endParaRPr lang="id-ID"/>
        </a:p>
      </dgm:t>
    </dgm:pt>
    <dgm:pt modelId="{EBC7AF07-E54C-4F10-AA6E-7F3D24F79F03}" type="sibTrans" cxnId="{4CC7AF1A-9276-42FF-B2C7-3ECB23BB61FA}">
      <dgm:prSet/>
      <dgm:spPr/>
      <dgm:t>
        <a:bodyPr/>
        <a:lstStyle/>
        <a:p>
          <a:endParaRPr lang="id-ID"/>
        </a:p>
      </dgm:t>
    </dgm:pt>
    <dgm:pt modelId="{86407C8F-8651-4FAA-8307-D4A2E11E2E19}">
      <dgm:prSet phldrT="[Text]"/>
      <dgm:spPr/>
      <dgm:t>
        <a:bodyPr/>
        <a:lstStyle/>
        <a:p>
          <a:r>
            <a:rPr lang="id-ID" dirty="0" smtClean="0"/>
            <a:t>Berperan dalam metabolisme, eksitasi, dan kontraksi otot</a:t>
          </a:r>
          <a:endParaRPr lang="id-ID" dirty="0"/>
        </a:p>
      </dgm:t>
    </dgm:pt>
    <dgm:pt modelId="{B17B86B4-1B53-4AE6-9B3F-F0DF1768FBCC}" type="parTrans" cxnId="{3AEAD547-98A1-46C6-A25D-DB8351266F70}">
      <dgm:prSet/>
      <dgm:spPr/>
      <dgm:t>
        <a:bodyPr/>
        <a:lstStyle/>
        <a:p>
          <a:endParaRPr lang="id-ID"/>
        </a:p>
      </dgm:t>
    </dgm:pt>
    <dgm:pt modelId="{84E0FE56-FAB9-41CE-A2F9-1BD8B5E58E7F}" type="sibTrans" cxnId="{3AEAD547-98A1-46C6-A25D-DB8351266F70}">
      <dgm:prSet/>
      <dgm:spPr/>
      <dgm:t>
        <a:bodyPr/>
        <a:lstStyle/>
        <a:p>
          <a:endParaRPr lang="id-ID"/>
        </a:p>
      </dgm:t>
    </dgm:pt>
    <dgm:pt modelId="{0AAED556-EF8F-4CEA-B2F5-8E2018A6EA0E}" type="pres">
      <dgm:prSet presAssocID="{8543F9AF-CA3B-46AE-A0A8-5766348D98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4E46991-0EB5-41D9-8ACF-722F7634E2D8}" type="pres">
      <dgm:prSet presAssocID="{BB783433-1AB3-48E6-9683-F94F4BABB8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6BDD09-A6AA-492D-9CE7-E902EECB50CF}" type="pres">
      <dgm:prSet presAssocID="{BB783433-1AB3-48E6-9683-F94F4BABB85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AA1462-1241-425A-B193-2BCFC506913C}" type="pres">
      <dgm:prSet presAssocID="{BFF7F565-031F-47FF-84DE-9843D2C911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286D51-4BAC-4D33-93FC-97F621B1A889}" type="pres">
      <dgm:prSet presAssocID="{BFF7F565-031F-47FF-84DE-9843D2C911F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4ECB74-A1FC-4E5C-B395-57771404FCF9}" type="pres">
      <dgm:prSet presAssocID="{17473C28-F173-412F-B2D4-6718A592B0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A6BFCC-020E-4929-BC1B-DD2A57DCAF1E}" type="pres">
      <dgm:prSet presAssocID="{17473C28-F173-412F-B2D4-6718A592B08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88D5506-B9F2-4530-8C9A-9AC8D3270EFC}" type="presOf" srcId="{46DAFA81-6991-43F2-B77C-8D2868EFD2DB}" destId="{026BDD09-A6AA-492D-9CE7-E902EECB50CF}" srcOrd="0" destOrd="0" presId="urn:microsoft.com/office/officeart/2005/8/layout/vList2"/>
    <dgm:cxn modelId="{0C372226-9ECF-467F-944D-359A620D44A3}" type="presOf" srcId="{17473C28-F173-412F-B2D4-6718A592B08B}" destId="{244ECB74-A1FC-4E5C-B395-57771404FCF9}" srcOrd="0" destOrd="0" presId="urn:microsoft.com/office/officeart/2005/8/layout/vList2"/>
    <dgm:cxn modelId="{750A8913-1717-47CA-8F39-3370D4CEFB9D}" srcId="{BFF7F565-031F-47FF-84DE-9843D2C911F0}" destId="{6A3833BB-69D9-4FCC-B9EC-53AE1F54A068}" srcOrd="0" destOrd="0" parTransId="{3D97D0C8-7E2E-442B-A993-10AA1F842A29}" sibTransId="{AF5B2C25-2186-44DB-AF5C-E435245F42FB}"/>
    <dgm:cxn modelId="{54C659F7-2AB5-46AA-B74D-3481AB4FC845}" type="presOf" srcId="{BB783433-1AB3-48E6-9683-F94F4BABB85C}" destId="{D4E46991-0EB5-41D9-8ACF-722F7634E2D8}" srcOrd="0" destOrd="0" presId="urn:microsoft.com/office/officeart/2005/8/layout/vList2"/>
    <dgm:cxn modelId="{DE8A8DEE-2574-4F8D-B8CA-2D2F27561343}" srcId="{BB783433-1AB3-48E6-9683-F94F4BABB85C}" destId="{46DAFA81-6991-43F2-B77C-8D2868EFD2DB}" srcOrd="0" destOrd="0" parTransId="{869E1385-AE1D-4116-A839-0D7CD4F9ED88}" sibTransId="{DF426F69-2474-4675-B8BC-B1FCC59477EC}"/>
    <dgm:cxn modelId="{04498EE0-6EF6-4AFF-8890-21ED8439139E}" type="presOf" srcId="{8543F9AF-CA3B-46AE-A0A8-5766348D9801}" destId="{0AAED556-EF8F-4CEA-B2F5-8E2018A6EA0E}" srcOrd="0" destOrd="0" presId="urn:microsoft.com/office/officeart/2005/8/layout/vList2"/>
    <dgm:cxn modelId="{AA457BC6-74EA-447C-8819-4A213F376C8E}" type="presOf" srcId="{BFF7F565-031F-47FF-84DE-9843D2C911F0}" destId="{5DAA1462-1241-425A-B193-2BCFC506913C}" srcOrd="0" destOrd="0" presId="urn:microsoft.com/office/officeart/2005/8/layout/vList2"/>
    <dgm:cxn modelId="{3AEAD547-98A1-46C6-A25D-DB8351266F70}" srcId="{17473C28-F173-412F-B2D4-6718A592B08B}" destId="{86407C8F-8651-4FAA-8307-D4A2E11E2E19}" srcOrd="0" destOrd="0" parTransId="{B17B86B4-1B53-4AE6-9B3F-F0DF1768FBCC}" sibTransId="{84E0FE56-FAB9-41CE-A2F9-1BD8B5E58E7F}"/>
    <dgm:cxn modelId="{78A3511E-14D5-4F34-8E6C-4A09B9570351}" srcId="{8543F9AF-CA3B-46AE-A0A8-5766348D9801}" destId="{BB783433-1AB3-48E6-9683-F94F4BABB85C}" srcOrd="0" destOrd="0" parTransId="{13F9E914-848E-45C1-B817-119EB939B400}" sibTransId="{099D80B3-BD3B-4088-B013-51A07A73C5A6}"/>
    <dgm:cxn modelId="{4CC7AF1A-9276-42FF-B2C7-3ECB23BB61FA}" srcId="{8543F9AF-CA3B-46AE-A0A8-5766348D9801}" destId="{17473C28-F173-412F-B2D4-6718A592B08B}" srcOrd="2" destOrd="0" parTransId="{8F075C54-0CF1-4C80-B768-B66C138ED768}" sibTransId="{EBC7AF07-E54C-4F10-AA6E-7F3D24F79F03}"/>
    <dgm:cxn modelId="{9EB40B84-ECBA-4182-ABBE-1E3A3ED0A103}" type="presOf" srcId="{86407C8F-8651-4FAA-8307-D4A2E11E2E19}" destId="{BAA6BFCC-020E-4929-BC1B-DD2A57DCAF1E}" srcOrd="0" destOrd="0" presId="urn:microsoft.com/office/officeart/2005/8/layout/vList2"/>
    <dgm:cxn modelId="{2F9685D3-5BA5-4A0C-9A1F-E4C4B6068D22}" srcId="{8543F9AF-CA3B-46AE-A0A8-5766348D9801}" destId="{BFF7F565-031F-47FF-84DE-9843D2C911F0}" srcOrd="1" destOrd="0" parTransId="{3ACEC88C-C6F9-4800-9822-FBA41A56E200}" sibTransId="{25D0D8D4-2064-4900-AB25-673AE5D18F34}"/>
    <dgm:cxn modelId="{F699DA71-45A4-4386-9635-D258EDED0EF8}" type="presOf" srcId="{6A3833BB-69D9-4FCC-B9EC-53AE1F54A068}" destId="{86286D51-4BAC-4D33-93FC-97F621B1A889}" srcOrd="0" destOrd="0" presId="urn:microsoft.com/office/officeart/2005/8/layout/vList2"/>
    <dgm:cxn modelId="{34CFF5B4-A183-4651-B96C-61FF689A0885}" type="presParOf" srcId="{0AAED556-EF8F-4CEA-B2F5-8E2018A6EA0E}" destId="{D4E46991-0EB5-41D9-8ACF-722F7634E2D8}" srcOrd="0" destOrd="0" presId="urn:microsoft.com/office/officeart/2005/8/layout/vList2"/>
    <dgm:cxn modelId="{60F1F948-B119-4E1F-8F5C-FB5B7D800095}" type="presParOf" srcId="{0AAED556-EF8F-4CEA-B2F5-8E2018A6EA0E}" destId="{026BDD09-A6AA-492D-9CE7-E902EECB50CF}" srcOrd="1" destOrd="0" presId="urn:microsoft.com/office/officeart/2005/8/layout/vList2"/>
    <dgm:cxn modelId="{09838AD5-ED91-4000-905F-D9CF123FBC61}" type="presParOf" srcId="{0AAED556-EF8F-4CEA-B2F5-8E2018A6EA0E}" destId="{5DAA1462-1241-425A-B193-2BCFC506913C}" srcOrd="2" destOrd="0" presId="urn:microsoft.com/office/officeart/2005/8/layout/vList2"/>
    <dgm:cxn modelId="{10AEB018-EA84-4B72-8B5D-B6BADC81B7BC}" type="presParOf" srcId="{0AAED556-EF8F-4CEA-B2F5-8E2018A6EA0E}" destId="{86286D51-4BAC-4D33-93FC-97F621B1A889}" srcOrd="3" destOrd="0" presId="urn:microsoft.com/office/officeart/2005/8/layout/vList2"/>
    <dgm:cxn modelId="{223AEB03-8F36-4FCF-8CAC-0C047312AC87}" type="presParOf" srcId="{0AAED556-EF8F-4CEA-B2F5-8E2018A6EA0E}" destId="{244ECB74-A1FC-4E5C-B395-57771404FCF9}" srcOrd="4" destOrd="0" presId="urn:microsoft.com/office/officeart/2005/8/layout/vList2"/>
    <dgm:cxn modelId="{FAABB769-CE5F-4C84-822D-F9571C6383F5}" type="presParOf" srcId="{0AAED556-EF8F-4CEA-B2F5-8E2018A6EA0E}" destId="{BAA6BFCC-020E-4929-BC1B-DD2A57DCAF1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163CFD-3602-4DA0-BAE9-90E1490014E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8632CC4-C000-4BBB-AE7D-FD78B7A9336A}">
      <dgm:prSet phldrT="[Text]"/>
      <dgm:spPr/>
      <dgm:t>
        <a:bodyPr/>
        <a:lstStyle/>
        <a:p>
          <a:r>
            <a:rPr lang="id-ID" dirty="0" smtClean="0"/>
            <a:t>Otot Merah</a:t>
          </a:r>
          <a:endParaRPr lang="id-ID" dirty="0"/>
        </a:p>
      </dgm:t>
    </dgm:pt>
    <dgm:pt modelId="{75D32E7E-1138-4AE6-93F8-F31A69AEE93A}" type="parTrans" cxnId="{D31CE9F0-E6E7-4F38-801C-21B7BC0BA17F}">
      <dgm:prSet/>
      <dgm:spPr/>
      <dgm:t>
        <a:bodyPr/>
        <a:lstStyle/>
        <a:p>
          <a:endParaRPr lang="id-ID"/>
        </a:p>
      </dgm:t>
    </dgm:pt>
    <dgm:pt modelId="{DC564F75-8A5E-41CE-970B-4FFCE36F3997}" type="sibTrans" cxnId="{D31CE9F0-E6E7-4F38-801C-21B7BC0BA17F}">
      <dgm:prSet/>
      <dgm:spPr/>
      <dgm:t>
        <a:bodyPr/>
        <a:lstStyle/>
        <a:p>
          <a:endParaRPr lang="id-ID"/>
        </a:p>
      </dgm:t>
    </dgm:pt>
    <dgm:pt modelId="{75F55F4A-3CFF-4939-88D4-1E71A5BDD509}">
      <dgm:prSet phldrT="[Text]"/>
      <dgm:spPr/>
      <dgm:t>
        <a:bodyPr/>
        <a:lstStyle/>
        <a:p>
          <a:r>
            <a:rPr lang="id-ID" dirty="0" smtClean="0"/>
            <a:t>Banyak mengandung pigmen pernapasan yaitu mioglobin, yg berfungsi membawa oksigen dari kapiler darah (ekstrasel) ke mitokondria (intrasel) </a:t>
          </a:r>
          <a:endParaRPr lang="id-ID" dirty="0"/>
        </a:p>
      </dgm:t>
    </dgm:pt>
    <dgm:pt modelId="{5C5984B1-50EC-4CB0-8FEE-48ED1601C758}" type="parTrans" cxnId="{2DFDFDED-B40D-475F-BD1B-0721179FDC26}">
      <dgm:prSet/>
      <dgm:spPr/>
      <dgm:t>
        <a:bodyPr/>
        <a:lstStyle/>
        <a:p>
          <a:endParaRPr lang="id-ID"/>
        </a:p>
      </dgm:t>
    </dgm:pt>
    <dgm:pt modelId="{87FFC693-15CF-4E77-AF0A-99346A400F1E}" type="sibTrans" cxnId="{2DFDFDED-B40D-475F-BD1B-0721179FDC26}">
      <dgm:prSet/>
      <dgm:spPr/>
      <dgm:t>
        <a:bodyPr/>
        <a:lstStyle/>
        <a:p>
          <a:endParaRPr lang="id-ID"/>
        </a:p>
      </dgm:t>
    </dgm:pt>
    <dgm:pt modelId="{91FCF11B-37A7-4EC9-BE9F-F24683DFAE99}">
      <dgm:prSet phldrT="[Text]"/>
      <dgm:spPr/>
      <dgm:t>
        <a:bodyPr/>
        <a:lstStyle/>
        <a:p>
          <a:r>
            <a:rPr lang="id-ID" dirty="0" smtClean="0"/>
            <a:t>Otot Putih </a:t>
          </a:r>
          <a:endParaRPr lang="id-ID" dirty="0"/>
        </a:p>
      </dgm:t>
    </dgm:pt>
    <dgm:pt modelId="{FFFBC095-916B-4E4F-B5DE-AA96F0B0C8CA}" type="parTrans" cxnId="{BDA4F1F9-ECC6-4D76-A5A9-9E49225DCB2D}">
      <dgm:prSet/>
      <dgm:spPr/>
      <dgm:t>
        <a:bodyPr/>
        <a:lstStyle/>
        <a:p>
          <a:endParaRPr lang="id-ID"/>
        </a:p>
      </dgm:t>
    </dgm:pt>
    <dgm:pt modelId="{4A796982-51D3-453E-B1A3-EAB2947A94E6}" type="sibTrans" cxnId="{BDA4F1F9-ECC6-4D76-A5A9-9E49225DCB2D}">
      <dgm:prSet/>
      <dgm:spPr/>
      <dgm:t>
        <a:bodyPr/>
        <a:lstStyle/>
        <a:p>
          <a:endParaRPr lang="id-ID"/>
        </a:p>
      </dgm:t>
    </dgm:pt>
    <dgm:pt modelId="{70BE7F9D-0BB9-4E81-B9CF-CEA47DAD59D1}">
      <dgm:prSet phldrT="[Text]"/>
      <dgm:spPr/>
      <dgm:t>
        <a:bodyPr/>
        <a:lstStyle/>
        <a:p>
          <a:r>
            <a:rPr lang="id-ID" dirty="0" smtClean="0"/>
            <a:t>Karena kurang mioglobin, yg fungsinya kapasitas glikolisis anaerobik yang tinggi dgn aktivitas enzim glikolisis dan fosforilase yang kuat</a:t>
          </a:r>
          <a:endParaRPr lang="id-ID" dirty="0"/>
        </a:p>
      </dgm:t>
    </dgm:pt>
    <dgm:pt modelId="{CE03A98C-CDDE-470E-A922-6A5FEF2EC127}" type="parTrans" cxnId="{9FE56696-B009-44C6-A92B-98033E1D03FF}">
      <dgm:prSet/>
      <dgm:spPr/>
      <dgm:t>
        <a:bodyPr/>
        <a:lstStyle/>
        <a:p>
          <a:endParaRPr lang="id-ID"/>
        </a:p>
      </dgm:t>
    </dgm:pt>
    <dgm:pt modelId="{D5C91B37-E689-43DB-B70D-7D893B8170BE}" type="sibTrans" cxnId="{9FE56696-B009-44C6-A92B-98033E1D03FF}">
      <dgm:prSet/>
      <dgm:spPr/>
      <dgm:t>
        <a:bodyPr/>
        <a:lstStyle/>
        <a:p>
          <a:endParaRPr lang="id-ID"/>
        </a:p>
      </dgm:t>
    </dgm:pt>
    <dgm:pt modelId="{4BE93F9B-79A5-4304-A490-FC8753427F37}">
      <dgm:prSet phldrT="[Text]"/>
      <dgm:spPr/>
      <dgm:t>
        <a:bodyPr/>
        <a:lstStyle/>
        <a:p>
          <a:r>
            <a:rPr lang="id-ID" dirty="0" smtClean="0"/>
            <a:t>Ekstratif</a:t>
          </a:r>
          <a:endParaRPr lang="id-ID" dirty="0"/>
        </a:p>
      </dgm:t>
    </dgm:pt>
    <dgm:pt modelId="{D083F9F4-288F-4ED5-AB50-D5A81EC9D51C}" type="parTrans" cxnId="{0FEF6B31-A86A-4A2A-9899-0209A4CAF0F5}">
      <dgm:prSet/>
      <dgm:spPr/>
      <dgm:t>
        <a:bodyPr/>
        <a:lstStyle/>
        <a:p>
          <a:endParaRPr lang="id-ID"/>
        </a:p>
      </dgm:t>
    </dgm:pt>
    <dgm:pt modelId="{F4DCBF81-DC11-4D91-B0F6-D832D8B6E42F}" type="sibTrans" cxnId="{0FEF6B31-A86A-4A2A-9899-0209A4CAF0F5}">
      <dgm:prSet/>
      <dgm:spPr/>
      <dgm:t>
        <a:bodyPr/>
        <a:lstStyle/>
        <a:p>
          <a:endParaRPr lang="id-ID"/>
        </a:p>
      </dgm:t>
    </dgm:pt>
    <dgm:pt modelId="{10431DF8-8B4B-4BB1-A745-A2EFE53F9089}">
      <dgm:prSet phldrT="[Text]"/>
      <dgm:spPr/>
      <dgm:t>
        <a:bodyPr/>
        <a:lstStyle/>
        <a:p>
          <a:r>
            <a:rPr lang="id-ID" dirty="0" smtClean="0"/>
            <a:t>Protein</a:t>
          </a:r>
          <a:endParaRPr lang="id-ID" dirty="0"/>
        </a:p>
      </dgm:t>
    </dgm:pt>
    <dgm:pt modelId="{FC89C313-AA69-4E23-9E70-E428AD686030}" type="parTrans" cxnId="{2EE9F046-04BA-4B02-89BC-59A7D261CE94}">
      <dgm:prSet/>
      <dgm:spPr/>
      <dgm:t>
        <a:bodyPr/>
        <a:lstStyle/>
        <a:p>
          <a:endParaRPr lang="id-ID"/>
        </a:p>
      </dgm:t>
    </dgm:pt>
    <dgm:pt modelId="{131725D6-2FEA-426F-A3F9-2A186693C2EC}" type="sibTrans" cxnId="{2EE9F046-04BA-4B02-89BC-59A7D261CE94}">
      <dgm:prSet/>
      <dgm:spPr/>
      <dgm:t>
        <a:bodyPr/>
        <a:lstStyle/>
        <a:p>
          <a:endParaRPr lang="id-ID"/>
        </a:p>
      </dgm:t>
    </dgm:pt>
    <dgm:pt modelId="{8FDE5DFA-AA70-4888-A916-100B5861D74C}">
      <dgm:prSet phldrT="[Text]"/>
      <dgm:spPr/>
      <dgm:t>
        <a:bodyPr/>
        <a:lstStyle/>
        <a:p>
          <a:r>
            <a:rPr lang="nb-NO" dirty="0" smtClean="0"/>
            <a:t>Yaitu zat non-protein yang larut dlm air meliputi kreatinin, kreatinin</a:t>
          </a:r>
          <a:r>
            <a:rPr lang="id-ID" dirty="0" smtClean="0"/>
            <a:t> fosfat, ADP, asam amino, asam laktat, dll. Zat yang memiliki struktur grup fosfat mrpkn zat yang ‘kaya energi’</a:t>
          </a:r>
          <a:endParaRPr lang="id-ID" dirty="0"/>
        </a:p>
      </dgm:t>
    </dgm:pt>
    <dgm:pt modelId="{501E27DC-7B91-431F-8ACD-F1C463FB70D1}" type="parTrans" cxnId="{84A06469-D4CB-4A85-8007-3B394F7DB6A8}">
      <dgm:prSet/>
      <dgm:spPr/>
      <dgm:t>
        <a:bodyPr/>
        <a:lstStyle/>
        <a:p>
          <a:endParaRPr lang="id-ID"/>
        </a:p>
      </dgm:t>
    </dgm:pt>
    <dgm:pt modelId="{5D28E66F-1CA0-4297-AB40-6CFDB835E879}" type="sibTrans" cxnId="{84A06469-D4CB-4A85-8007-3B394F7DB6A8}">
      <dgm:prSet/>
      <dgm:spPr/>
      <dgm:t>
        <a:bodyPr/>
        <a:lstStyle/>
        <a:p>
          <a:endParaRPr lang="id-ID"/>
        </a:p>
      </dgm:t>
    </dgm:pt>
    <dgm:pt modelId="{6AAB0849-5805-4F30-8B59-E966628BD3DB}">
      <dgm:prSet phldrT="[Text]"/>
      <dgm:spPr/>
      <dgm:t>
        <a:bodyPr/>
        <a:lstStyle/>
        <a:p>
          <a:r>
            <a:rPr lang="id-ID" dirty="0" smtClean="0"/>
            <a:t>Komponen enzim otot yang mengkatalisis berbagai tahapan pd proses glikolisis mrpkn protein sarkoplasmik. Protein lain yang membentuk struktur otot ialah miosin, aktin, troponin, dan tropomiosin</a:t>
          </a:r>
          <a:endParaRPr lang="id-ID" dirty="0"/>
        </a:p>
      </dgm:t>
    </dgm:pt>
    <dgm:pt modelId="{2B7A4561-CAC2-4F62-AC44-59F956786C1A}" type="parTrans" cxnId="{4F738018-A94D-434A-B466-C7A195E8A1E8}">
      <dgm:prSet/>
      <dgm:spPr/>
      <dgm:t>
        <a:bodyPr/>
        <a:lstStyle/>
        <a:p>
          <a:endParaRPr lang="id-ID"/>
        </a:p>
      </dgm:t>
    </dgm:pt>
    <dgm:pt modelId="{757D0693-0812-41B7-867D-9B341A3A6199}" type="sibTrans" cxnId="{4F738018-A94D-434A-B466-C7A195E8A1E8}">
      <dgm:prSet/>
      <dgm:spPr/>
      <dgm:t>
        <a:bodyPr/>
        <a:lstStyle/>
        <a:p>
          <a:endParaRPr lang="id-ID"/>
        </a:p>
      </dgm:t>
    </dgm:pt>
    <dgm:pt modelId="{6AB374C1-56E9-4C15-9143-7DB0770DF341}" type="pres">
      <dgm:prSet presAssocID="{06163CFD-3602-4DA0-BAE9-90E149001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EF4F1AE-F53B-410A-9D0B-DA32355AD829}" type="pres">
      <dgm:prSet presAssocID="{98632CC4-C000-4BBB-AE7D-FD78B7A933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CA267E-F053-4262-BB81-19EC231957A4}" type="pres">
      <dgm:prSet presAssocID="{98632CC4-C000-4BBB-AE7D-FD78B7A9336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252B4B-FA3F-4D02-8AC5-250AFD95BDD4}" type="pres">
      <dgm:prSet presAssocID="{91FCF11B-37A7-4EC9-BE9F-F24683DFAE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E6A3C-E427-49B6-BA65-95CF443C04FF}" type="pres">
      <dgm:prSet presAssocID="{91FCF11B-37A7-4EC9-BE9F-F24683DFAE9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DB346D-9B55-4AB7-9FD8-5B570EFDF072}" type="pres">
      <dgm:prSet presAssocID="{4BE93F9B-79A5-4304-A490-FC8753427F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25E89C-BD29-45D3-AE77-1C8C172CA50D}" type="pres">
      <dgm:prSet presAssocID="{4BE93F9B-79A5-4304-A490-FC8753427F3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7B888B-9053-4035-884B-995BDFA7E5EB}" type="pres">
      <dgm:prSet presAssocID="{10431DF8-8B4B-4BB1-A745-A2EFE53F90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CB0298-C5DE-4D06-8A53-38BEBEDD1B5D}" type="pres">
      <dgm:prSet presAssocID="{10431DF8-8B4B-4BB1-A745-A2EFE53F908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C40402-757A-471B-87E0-2BE3ABFDD208}" type="presOf" srcId="{8FDE5DFA-AA70-4888-A916-100B5861D74C}" destId="{B225E89C-BD29-45D3-AE77-1C8C172CA50D}" srcOrd="0" destOrd="0" presId="urn:microsoft.com/office/officeart/2005/8/layout/vList2"/>
    <dgm:cxn modelId="{495A4617-817B-4B0D-AC3B-8264E8E1F1EF}" type="presOf" srcId="{06163CFD-3602-4DA0-BAE9-90E1490014E7}" destId="{6AB374C1-56E9-4C15-9143-7DB0770DF341}" srcOrd="0" destOrd="0" presId="urn:microsoft.com/office/officeart/2005/8/layout/vList2"/>
    <dgm:cxn modelId="{050AC111-6BBB-4211-B979-B29C236E9313}" type="presOf" srcId="{70BE7F9D-0BB9-4E81-B9CF-CEA47DAD59D1}" destId="{240E6A3C-E427-49B6-BA65-95CF443C04FF}" srcOrd="0" destOrd="0" presId="urn:microsoft.com/office/officeart/2005/8/layout/vList2"/>
    <dgm:cxn modelId="{0AEF24EE-EBEF-4B49-A0AF-22A0EDD82C8D}" type="presOf" srcId="{75F55F4A-3CFF-4939-88D4-1E71A5BDD509}" destId="{26CA267E-F053-4262-BB81-19EC231957A4}" srcOrd="0" destOrd="0" presId="urn:microsoft.com/office/officeart/2005/8/layout/vList2"/>
    <dgm:cxn modelId="{2DFDFDED-B40D-475F-BD1B-0721179FDC26}" srcId="{98632CC4-C000-4BBB-AE7D-FD78B7A9336A}" destId="{75F55F4A-3CFF-4939-88D4-1E71A5BDD509}" srcOrd="0" destOrd="0" parTransId="{5C5984B1-50EC-4CB0-8FEE-48ED1601C758}" sibTransId="{87FFC693-15CF-4E77-AF0A-99346A400F1E}"/>
    <dgm:cxn modelId="{DC599F7C-86C0-4CE5-BE99-E86D2307C226}" type="presOf" srcId="{4BE93F9B-79A5-4304-A490-FC8753427F37}" destId="{6FDB346D-9B55-4AB7-9FD8-5B570EFDF072}" srcOrd="0" destOrd="0" presId="urn:microsoft.com/office/officeart/2005/8/layout/vList2"/>
    <dgm:cxn modelId="{2171047A-6C04-4F62-8E8C-156CB36BF1D3}" type="presOf" srcId="{6AAB0849-5805-4F30-8B59-E966628BD3DB}" destId="{EECB0298-C5DE-4D06-8A53-38BEBEDD1B5D}" srcOrd="0" destOrd="0" presId="urn:microsoft.com/office/officeart/2005/8/layout/vList2"/>
    <dgm:cxn modelId="{9FE56696-B009-44C6-A92B-98033E1D03FF}" srcId="{91FCF11B-37A7-4EC9-BE9F-F24683DFAE99}" destId="{70BE7F9D-0BB9-4E81-B9CF-CEA47DAD59D1}" srcOrd="0" destOrd="0" parTransId="{CE03A98C-CDDE-470E-A922-6A5FEF2EC127}" sibTransId="{D5C91B37-E689-43DB-B70D-7D893B8170BE}"/>
    <dgm:cxn modelId="{7658F1D4-0CC9-4296-8928-AAE1B587608C}" type="presOf" srcId="{91FCF11B-37A7-4EC9-BE9F-F24683DFAE99}" destId="{1D252B4B-FA3F-4D02-8AC5-250AFD95BDD4}" srcOrd="0" destOrd="0" presId="urn:microsoft.com/office/officeart/2005/8/layout/vList2"/>
    <dgm:cxn modelId="{D31CE9F0-E6E7-4F38-801C-21B7BC0BA17F}" srcId="{06163CFD-3602-4DA0-BAE9-90E1490014E7}" destId="{98632CC4-C000-4BBB-AE7D-FD78B7A9336A}" srcOrd="0" destOrd="0" parTransId="{75D32E7E-1138-4AE6-93F8-F31A69AEE93A}" sibTransId="{DC564F75-8A5E-41CE-970B-4FFCE36F3997}"/>
    <dgm:cxn modelId="{686D7294-BE14-40DA-B610-1058231E7CBC}" type="presOf" srcId="{10431DF8-8B4B-4BB1-A745-A2EFE53F9089}" destId="{D97B888B-9053-4035-884B-995BDFA7E5EB}" srcOrd="0" destOrd="0" presId="urn:microsoft.com/office/officeart/2005/8/layout/vList2"/>
    <dgm:cxn modelId="{54CB95D9-2427-4D25-B4C7-159A4C8BD66A}" type="presOf" srcId="{98632CC4-C000-4BBB-AE7D-FD78B7A9336A}" destId="{6EF4F1AE-F53B-410A-9D0B-DA32355AD829}" srcOrd="0" destOrd="0" presId="urn:microsoft.com/office/officeart/2005/8/layout/vList2"/>
    <dgm:cxn modelId="{0FEF6B31-A86A-4A2A-9899-0209A4CAF0F5}" srcId="{06163CFD-3602-4DA0-BAE9-90E1490014E7}" destId="{4BE93F9B-79A5-4304-A490-FC8753427F37}" srcOrd="2" destOrd="0" parTransId="{D083F9F4-288F-4ED5-AB50-D5A81EC9D51C}" sibTransId="{F4DCBF81-DC11-4D91-B0F6-D832D8B6E42F}"/>
    <dgm:cxn modelId="{BDA4F1F9-ECC6-4D76-A5A9-9E49225DCB2D}" srcId="{06163CFD-3602-4DA0-BAE9-90E1490014E7}" destId="{91FCF11B-37A7-4EC9-BE9F-F24683DFAE99}" srcOrd="1" destOrd="0" parTransId="{FFFBC095-916B-4E4F-B5DE-AA96F0B0C8CA}" sibTransId="{4A796982-51D3-453E-B1A3-EAB2947A94E6}"/>
    <dgm:cxn modelId="{4F738018-A94D-434A-B466-C7A195E8A1E8}" srcId="{10431DF8-8B4B-4BB1-A745-A2EFE53F9089}" destId="{6AAB0849-5805-4F30-8B59-E966628BD3DB}" srcOrd="0" destOrd="0" parTransId="{2B7A4561-CAC2-4F62-AC44-59F956786C1A}" sibTransId="{757D0693-0812-41B7-867D-9B341A3A6199}"/>
    <dgm:cxn modelId="{84A06469-D4CB-4A85-8007-3B394F7DB6A8}" srcId="{4BE93F9B-79A5-4304-A490-FC8753427F37}" destId="{8FDE5DFA-AA70-4888-A916-100B5861D74C}" srcOrd="0" destOrd="0" parTransId="{501E27DC-7B91-431F-8ACD-F1C463FB70D1}" sibTransId="{5D28E66F-1CA0-4297-AB40-6CFDB835E879}"/>
    <dgm:cxn modelId="{2EE9F046-04BA-4B02-89BC-59A7D261CE94}" srcId="{06163CFD-3602-4DA0-BAE9-90E1490014E7}" destId="{10431DF8-8B4B-4BB1-A745-A2EFE53F9089}" srcOrd="3" destOrd="0" parTransId="{FC89C313-AA69-4E23-9E70-E428AD686030}" sibTransId="{131725D6-2FEA-426F-A3F9-2A186693C2EC}"/>
    <dgm:cxn modelId="{53B61D5A-5558-4A21-827E-F6E508846966}" type="presParOf" srcId="{6AB374C1-56E9-4C15-9143-7DB0770DF341}" destId="{6EF4F1AE-F53B-410A-9D0B-DA32355AD829}" srcOrd="0" destOrd="0" presId="urn:microsoft.com/office/officeart/2005/8/layout/vList2"/>
    <dgm:cxn modelId="{2C82E234-A6D5-4027-A08D-C250B9F6BDC2}" type="presParOf" srcId="{6AB374C1-56E9-4C15-9143-7DB0770DF341}" destId="{26CA267E-F053-4262-BB81-19EC231957A4}" srcOrd="1" destOrd="0" presId="urn:microsoft.com/office/officeart/2005/8/layout/vList2"/>
    <dgm:cxn modelId="{76ABDC19-4BD8-4D4F-92F8-9EBFBE44D3B5}" type="presParOf" srcId="{6AB374C1-56E9-4C15-9143-7DB0770DF341}" destId="{1D252B4B-FA3F-4D02-8AC5-250AFD95BDD4}" srcOrd="2" destOrd="0" presId="urn:microsoft.com/office/officeart/2005/8/layout/vList2"/>
    <dgm:cxn modelId="{4E639387-6D6E-44A4-B24C-41AA9776DA0E}" type="presParOf" srcId="{6AB374C1-56E9-4C15-9143-7DB0770DF341}" destId="{240E6A3C-E427-49B6-BA65-95CF443C04FF}" srcOrd="3" destOrd="0" presId="urn:microsoft.com/office/officeart/2005/8/layout/vList2"/>
    <dgm:cxn modelId="{493594BC-10F7-40BA-B83B-8A573BD40D95}" type="presParOf" srcId="{6AB374C1-56E9-4C15-9143-7DB0770DF341}" destId="{6FDB346D-9B55-4AB7-9FD8-5B570EFDF072}" srcOrd="4" destOrd="0" presId="urn:microsoft.com/office/officeart/2005/8/layout/vList2"/>
    <dgm:cxn modelId="{68B5C9F2-4ECF-435C-9ADB-8CC8756B8466}" type="presParOf" srcId="{6AB374C1-56E9-4C15-9143-7DB0770DF341}" destId="{B225E89C-BD29-45D3-AE77-1C8C172CA50D}" srcOrd="5" destOrd="0" presId="urn:microsoft.com/office/officeart/2005/8/layout/vList2"/>
    <dgm:cxn modelId="{0C9E9D7E-7914-4275-A2A6-E9DEF83911FE}" type="presParOf" srcId="{6AB374C1-56E9-4C15-9143-7DB0770DF341}" destId="{D97B888B-9053-4035-884B-995BDFA7E5EB}" srcOrd="6" destOrd="0" presId="urn:microsoft.com/office/officeart/2005/8/layout/vList2"/>
    <dgm:cxn modelId="{4FEE34B7-66F1-496A-860E-75945AA2E250}" type="presParOf" srcId="{6AB374C1-56E9-4C15-9143-7DB0770DF341}" destId="{EECB0298-C5DE-4D06-8A53-38BEBEDD1B5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2C78BE-63E9-4768-BA92-89CB79BB35E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1C02D35-BC0C-46BC-852B-9EFA80BF47F7}">
      <dgm:prSet phldrT="[Text]"/>
      <dgm:spPr/>
      <dgm:t>
        <a:bodyPr/>
        <a:lstStyle/>
        <a:p>
          <a:r>
            <a:rPr lang="id-ID" dirty="0" smtClean="0"/>
            <a:t>Axial Musculature</a:t>
          </a:r>
          <a:endParaRPr lang="id-ID" dirty="0"/>
        </a:p>
      </dgm:t>
    </dgm:pt>
    <dgm:pt modelId="{7AC6ED6B-B4D9-4C74-936C-5380BCBE87B9}" type="parTrans" cxnId="{871DE0AA-D3A9-4077-90EE-91551C6BD12E}">
      <dgm:prSet/>
      <dgm:spPr/>
      <dgm:t>
        <a:bodyPr/>
        <a:lstStyle/>
        <a:p>
          <a:endParaRPr lang="id-ID"/>
        </a:p>
      </dgm:t>
    </dgm:pt>
    <dgm:pt modelId="{45FBA7B4-5EE8-49A5-ABC3-E6A1C0D5E26F}" type="sibTrans" cxnId="{871DE0AA-D3A9-4077-90EE-91551C6BD12E}">
      <dgm:prSet/>
      <dgm:spPr/>
      <dgm:t>
        <a:bodyPr/>
        <a:lstStyle/>
        <a:p>
          <a:endParaRPr lang="id-ID"/>
        </a:p>
      </dgm:t>
    </dgm:pt>
    <dgm:pt modelId="{08A53CE9-F3C5-4298-9A70-1DAEC8A832E9}">
      <dgm:prSet phldrT="[Text]"/>
      <dgm:spPr/>
      <dgm:t>
        <a:bodyPr/>
        <a:lstStyle/>
        <a:p>
          <a:r>
            <a:rPr lang="id-ID" dirty="0" smtClean="0"/>
            <a:t>Melekat pada rangka aksial</a:t>
          </a:r>
          <a:endParaRPr lang="id-ID" dirty="0"/>
        </a:p>
      </dgm:t>
    </dgm:pt>
    <dgm:pt modelId="{7E9F8A21-F327-48F9-8281-BD1135770F02}" type="parTrans" cxnId="{6A62E899-A320-4A7D-B69B-53806872CC00}">
      <dgm:prSet/>
      <dgm:spPr/>
      <dgm:t>
        <a:bodyPr/>
        <a:lstStyle/>
        <a:p>
          <a:endParaRPr lang="id-ID"/>
        </a:p>
      </dgm:t>
    </dgm:pt>
    <dgm:pt modelId="{1CF69D7F-BA1A-419E-96DB-A0628A3A5432}" type="sibTrans" cxnId="{6A62E899-A320-4A7D-B69B-53806872CC00}">
      <dgm:prSet/>
      <dgm:spPr/>
      <dgm:t>
        <a:bodyPr/>
        <a:lstStyle/>
        <a:p>
          <a:endParaRPr lang="id-ID"/>
        </a:p>
      </dgm:t>
    </dgm:pt>
    <dgm:pt modelId="{F29444A8-079E-4252-A7CA-DA49F3110F78}">
      <dgm:prSet phldrT="[Text]"/>
      <dgm:spPr/>
      <dgm:t>
        <a:bodyPr/>
        <a:lstStyle/>
        <a:p>
          <a:r>
            <a:rPr lang="id-ID" dirty="0" smtClean="0"/>
            <a:t>Appendicular Musculature</a:t>
          </a:r>
          <a:endParaRPr lang="id-ID" dirty="0"/>
        </a:p>
      </dgm:t>
    </dgm:pt>
    <dgm:pt modelId="{123C2728-F1CA-4C85-8786-D941B8C77D48}" type="parTrans" cxnId="{2BEBEC66-6720-456A-A9E8-E439893D3E0C}">
      <dgm:prSet/>
      <dgm:spPr/>
      <dgm:t>
        <a:bodyPr/>
        <a:lstStyle/>
        <a:p>
          <a:endParaRPr lang="id-ID"/>
        </a:p>
      </dgm:t>
    </dgm:pt>
    <dgm:pt modelId="{C3E30405-8111-4BD9-9C7D-6E0197CD02B4}" type="sibTrans" cxnId="{2BEBEC66-6720-456A-A9E8-E439893D3E0C}">
      <dgm:prSet/>
      <dgm:spPr/>
      <dgm:t>
        <a:bodyPr/>
        <a:lstStyle/>
        <a:p>
          <a:endParaRPr lang="id-ID"/>
        </a:p>
      </dgm:t>
    </dgm:pt>
    <dgm:pt modelId="{E3729339-23C1-4023-B040-B8764AF931F2}">
      <dgm:prSet phldrT="[Text]"/>
      <dgm:spPr/>
      <dgm:t>
        <a:bodyPr/>
        <a:lstStyle/>
        <a:p>
          <a:r>
            <a:rPr lang="id-ID" dirty="0" smtClean="0"/>
            <a:t>Menstabilkan atau menggerakkan komponen rangka appendikular</a:t>
          </a:r>
          <a:endParaRPr lang="id-ID" dirty="0"/>
        </a:p>
      </dgm:t>
    </dgm:pt>
    <dgm:pt modelId="{94E97255-1A22-43A1-94FA-03394B3341D8}" type="parTrans" cxnId="{14181D42-EB2D-4168-8117-9706766CBA34}">
      <dgm:prSet/>
      <dgm:spPr/>
      <dgm:t>
        <a:bodyPr/>
        <a:lstStyle/>
        <a:p>
          <a:endParaRPr lang="id-ID"/>
        </a:p>
      </dgm:t>
    </dgm:pt>
    <dgm:pt modelId="{857C0C9A-3C5E-4FA9-B920-AD353330B543}" type="sibTrans" cxnId="{14181D42-EB2D-4168-8117-9706766CBA34}">
      <dgm:prSet/>
      <dgm:spPr/>
      <dgm:t>
        <a:bodyPr/>
        <a:lstStyle/>
        <a:p>
          <a:endParaRPr lang="id-ID"/>
        </a:p>
      </dgm:t>
    </dgm:pt>
    <dgm:pt modelId="{FE03D7EC-900E-43CC-BA1E-D45A11E284F2}">
      <dgm:prSet/>
      <dgm:spPr/>
      <dgm:t>
        <a:bodyPr/>
        <a:lstStyle/>
        <a:p>
          <a:r>
            <a:rPr lang="id-ID" dirty="0" smtClean="0"/>
            <a:t>Memposisikan kepala, tulang belakang;</a:t>
          </a:r>
          <a:endParaRPr lang="id-ID" dirty="0"/>
        </a:p>
      </dgm:t>
    </dgm:pt>
    <dgm:pt modelId="{18EB3785-D163-4015-8298-C43B2B617495}" type="parTrans" cxnId="{5DB92EDA-C989-4EEB-AD46-8A53122306D6}">
      <dgm:prSet/>
      <dgm:spPr/>
      <dgm:t>
        <a:bodyPr/>
        <a:lstStyle/>
        <a:p>
          <a:endParaRPr lang="id-ID"/>
        </a:p>
      </dgm:t>
    </dgm:pt>
    <dgm:pt modelId="{15DCAEE6-D1D1-41B7-BB27-E2487845CE8D}" type="sibTrans" cxnId="{5DB92EDA-C989-4EEB-AD46-8A53122306D6}">
      <dgm:prSet/>
      <dgm:spPr/>
      <dgm:t>
        <a:bodyPr/>
        <a:lstStyle/>
        <a:p>
          <a:endParaRPr lang="id-ID"/>
        </a:p>
      </dgm:t>
    </dgm:pt>
    <dgm:pt modelId="{0D4CC71B-905A-4275-8234-22DBD422B623}">
      <dgm:prSet/>
      <dgm:spPr/>
      <dgm:t>
        <a:bodyPr/>
        <a:lstStyle/>
        <a:p>
          <a:r>
            <a:rPr lang="id-ID" dirty="0" smtClean="0"/>
            <a:t>Menggerakkan tulang iga</a:t>
          </a:r>
        </a:p>
      </dgm:t>
    </dgm:pt>
    <dgm:pt modelId="{4D8EE896-D86B-4774-85B7-2B69BD2D921C}" type="parTrans" cxnId="{0B3FB00F-C241-4DD3-B6C6-955BB4E83F85}">
      <dgm:prSet/>
      <dgm:spPr/>
      <dgm:t>
        <a:bodyPr/>
        <a:lstStyle/>
        <a:p>
          <a:endParaRPr lang="id-ID"/>
        </a:p>
      </dgm:t>
    </dgm:pt>
    <dgm:pt modelId="{EC99C19B-28B4-445B-AB08-9B82EA63F1D9}" type="sibTrans" cxnId="{0B3FB00F-C241-4DD3-B6C6-955BB4E83F85}">
      <dgm:prSet/>
      <dgm:spPr/>
      <dgm:t>
        <a:bodyPr/>
        <a:lstStyle/>
        <a:p>
          <a:endParaRPr lang="id-ID"/>
        </a:p>
      </dgm:t>
    </dgm:pt>
    <dgm:pt modelId="{DE7A2422-F107-4EA1-9A6B-873F18C55464}">
      <dgm:prSet/>
      <dgm:spPr/>
      <dgm:t>
        <a:bodyPr/>
        <a:lstStyle/>
        <a:p>
          <a:r>
            <a:rPr lang="id-ID" smtClean="0"/>
            <a:t>Mencakup 60% otot rangka tubuh</a:t>
          </a:r>
          <a:endParaRPr lang="id-ID" dirty="0" smtClean="0"/>
        </a:p>
      </dgm:t>
    </dgm:pt>
    <dgm:pt modelId="{5700915B-F054-44E1-B7F6-96C31670FD29}" type="parTrans" cxnId="{C9FD6110-88FD-4939-9F66-F5F407AD5CE6}">
      <dgm:prSet/>
      <dgm:spPr/>
      <dgm:t>
        <a:bodyPr/>
        <a:lstStyle/>
        <a:p>
          <a:endParaRPr lang="id-ID"/>
        </a:p>
      </dgm:t>
    </dgm:pt>
    <dgm:pt modelId="{6CC4D490-59CA-478F-8983-8A5F53B93E94}" type="sibTrans" cxnId="{C9FD6110-88FD-4939-9F66-F5F407AD5CE6}">
      <dgm:prSet/>
      <dgm:spPr/>
      <dgm:t>
        <a:bodyPr/>
        <a:lstStyle/>
        <a:p>
          <a:endParaRPr lang="id-ID"/>
        </a:p>
      </dgm:t>
    </dgm:pt>
    <dgm:pt modelId="{76565513-4E88-4BF6-99ED-9B4D33BFEA4E}">
      <dgm:prSet/>
      <dgm:spPr/>
      <dgm:t>
        <a:bodyPr/>
        <a:lstStyle/>
        <a:p>
          <a:r>
            <a:rPr lang="id-ID" dirty="0" smtClean="0"/>
            <a:t>Mencakup 40% otot rangka tubuh</a:t>
          </a:r>
          <a:endParaRPr lang="id-ID" dirty="0"/>
        </a:p>
      </dgm:t>
    </dgm:pt>
    <dgm:pt modelId="{CA57D7A5-3991-4495-A0BC-08EC56893107}" type="parTrans" cxnId="{D5495ED5-282E-4369-AF69-7253410125D4}">
      <dgm:prSet/>
      <dgm:spPr/>
      <dgm:t>
        <a:bodyPr/>
        <a:lstStyle/>
        <a:p>
          <a:endParaRPr lang="id-ID"/>
        </a:p>
      </dgm:t>
    </dgm:pt>
    <dgm:pt modelId="{C7501F0B-CCE7-45CE-B80B-C0E03C54AF68}" type="sibTrans" cxnId="{D5495ED5-282E-4369-AF69-7253410125D4}">
      <dgm:prSet/>
      <dgm:spPr/>
      <dgm:t>
        <a:bodyPr/>
        <a:lstStyle/>
        <a:p>
          <a:endParaRPr lang="id-ID"/>
        </a:p>
      </dgm:t>
    </dgm:pt>
    <dgm:pt modelId="{5D34DADD-38A3-4F0E-AAF7-6349C684EFB2}" type="pres">
      <dgm:prSet presAssocID="{A52C78BE-63E9-4768-BA92-89CB79BB35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532E9E-D1A6-40CA-B2FD-972C45414BC6}" type="pres">
      <dgm:prSet presAssocID="{51C02D35-BC0C-46BC-852B-9EFA80BF47F7}" presName="composite" presStyleCnt="0"/>
      <dgm:spPr/>
    </dgm:pt>
    <dgm:pt modelId="{4405C6E3-553B-4372-BF04-B1C517E5F85A}" type="pres">
      <dgm:prSet presAssocID="{51C02D35-BC0C-46BC-852B-9EFA80BF47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8144C7-D6DD-4CFA-9323-2C6F5B0D220B}" type="pres">
      <dgm:prSet presAssocID="{51C02D35-BC0C-46BC-852B-9EFA80BF47F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9B5E3D-3456-403B-8C41-CF5B2198C1F2}" type="pres">
      <dgm:prSet presAssocID="{45FBA7B4-5EE8-49A5-ABC3-E6A1C0D5E26F}" presName="space" presStyleCnt="0"/>
      <dgm:spPr/>
    </dgm:pt>
    <dgm:pt modelId="{91607F46-8096-4558-854D-754E228D10E1}" type="pres">
      <dgm:prSet presAssocID="{F29444A8-079E-4252-A7CA-DA49F3110F78}" presName="composite" presStyleCnt="0"/>
      <dgm:spPr/>
    </dgm:pt>
    <dgm:pt modelId="{78A54108-E92F-4E46-B714-99FA1113DC0A}" type="pres">
      <dgm:prSet presAssocID="{F29444A8-079E-4252-A7CA-DA49F3110F7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CB6DED-E47D-4A99-805E-539E2524AF14}" type="pres">
      <dgm:prSet presAssocID="{F29444A8-079E-4252-A7CA-DA49F3110F7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9FD6110-88FD-4939-9F66-F5F407AD5CE6}" srcId="{51C02D35-BC0C-46BC-852B-9EFA80BF47F7}" destId="{DE7A2422-F107-4EA1-9A6B-873F18C55464}" srcOrd="3" destOrd="0" parTransId="{5700915B-F054-44E1-B7F6-96C31670FD29}" sibTransId="{6CC4D490-59CA-478F-8983-8A5F53B93E94}"/>
    <dgm:cxn modelId="{871DE0AA-D3A9-4077-90EE-91551C6BD12E}" srcId="{A52C78BE-63E9-4768-BA92-89CB79BB35E8}" destId="{51C02D35-BC0C-46BC-852B-9EFA80BF47F7}" srcOrd="0" destOrd="0" parTransId="{7AC6ED6B-B4D9-4C74-936C-5380BCBE87B9}" sibTransId="{45FBA7B4-5EE8-49A5-ABC3-E6A1C0D5E26F}"/>
    <dgm:cxn modelId="{6A62E899-A320-4A7D-B69B-53806872CC00}" srcId="{51C02D35-BC0C-46BC-852B-9EFA80BF47F7}" destId="{08A53CE9-F3C5-4298-9A70-1DAEC8A832E9}" srcOrd="0" destOrd="0" parTransId="{7E9F8A21-F327-48F9-8281-BD1135770F02}" sibTransId="{1CF69D7F-BA1A-419E-96DB-A0628A3A5432}"/>
    <dgm:cxn modelId="{5F34A372-01B4-4C21-9439-D211608E0EAD}" type="presOf" srcId="{F29444A8-079E-4252-A7CA-DA49F3110F78}" destId="{78A54108-E92F-4E46-B714-99FA1113DC0A}" srcOrd="0" destOrd="0" presId="urn:microsoft.com/office/officeart/2005/8/layout/hList1"/>
    <dgm:cxn modelId="{2BEBEC66-6720-456A-A9E8-E439893D3E0C}" srcId="{A52C78BE-63E9-4768-BA92-89CB79BB35E8}" destId="{F29444A8-079E-4252-A7CA-DA49F3110F78}" srcOrd="1" destOrd="0" parTransId="{123C2728-F1CA-4C85-8786-D941B8C77D48}" sibTransId="{C3E30405-8111-4BD9-9C7D-6E0197CD02B4}"/>
    <dgm:cxn modelId="{CE317243-FE36-43B5-ADB4-98A04D23C1EB}" type="presOf" srcId="{51C02D35-BC0C-46BC-852B-9EFA80BF47F7}" destId="{4405C6E3-553B-4372-BF04-B1C517E5F85A}" srcOrd="0" destOrd="0" presId="urn:microsoft.com/office/officeart/2005/8/layout/hList1"/>
    <dgm:cxn modelId="{2A0C7BD7-126D-431B-8AEA-375C4895CC99}" type="presOf" srcId="{DE7A2422-F107-4EA1-9A6B-873F18C55464}" destId="{AF8144C7-D6DD-4CFA-9323-2C6F5B0D220B}" srcOrd="0" destOrd="3" presId="urn:microsoft.com/office/officeart/2005/8/layout/hList1"/>
    <dgm:cxn modelId="{3727359D-384C-4ED4-AFD2-22109378FF67}" type="presOf" srcId="{0D4CC71B-905A-4275-8234-22DBD422B623}" destId="{AF8144C7-D6DD-4CFA-9323-2C6F5B0D220B}" srcOrd="0" destOrd="2" presId="urn:microsoft.com/office/officeart/2005/8/layout/hList1"/>
    <dgm:cxn modelId="{47362CD0-C5A0-4C4D-BC8E-B338CB1922CF}" type="presOf" srcId="{76565513-4E88-4BF6-99ED-9B4D33BFEA4E}" destId="{CFCB6DED-E47D-4A99-805E-539E2524AF14}" srcOrd="0" destOrd="1" presId="urn:microsoft.com/office/officeart/2005/8/layout/hList1"/>
    <dgm:cxn modelId="{14181D42-EB2D-4168-8117-9706766CBA34}" srcId="{F29444A8-079E-4252-A7CA-DA49F3110F78}" destId="{E3729339-23C1-4023-B040-B8764AF931F2}" srcOrd="0" destOrd="0" parTransId="{94E97255-1A22-43A1-94FA-03394B3341D8}" sibTransId="{857C0C9A-3C5E-4FA9-B920-AD353330B543}"/>
    <dgm:cxn modelId="{D5495ED5-282E-4369-AF69-7253410125D4}" srcId="{F29444A8-079E-4252-A7CA-DA49F3110F78}" destId="{76565513-4E88-4BF6-99ED-9B4D33BFEA4E}" srcOrd="1" destOrd="0" parTransId="{CA57D7A5-3991-4495-A0BC-08EC56893107}" sibTransId="{C7501F0B-CCE7-45CE-B80B-C0E03C54AF68}"/>
    <dgm:cxn modelId="{189D83A1-E84F-46BB-AEB4-CAEA54ABB51A}" type="presOf" srcId="{08A53CE9-F3C5-4298-9A70-1DAEC8A832E9}" destId="{AF8144C7-D6DD-4CFA-9323-2C6F5B0D220B}" srcOrd="0" destOrd="0" presId="urn:microsoft.com/office/officeart/2005/8/layout/hList1"/>
    <dgm:cxn modelId="{69113EC7-CB30-4201-96FD-CF2E6E3EF81F}" type="presOf" srcId="{E3729339-23C1-4023-B040-B8764AF931F2}" destId="{CFCB6DED-E47D-4A99-805E-539E2524AF14}" srcOrd="0" destOrd="0" presId="urn:microsoft.com/office/officeart/2005/8/layout/hList1"/>
    <dgm:cxn modelId="{5DB92EDA-C989-4EEB-AD46-8A53122306D6}" srcId="{51C02D35-BC0C-46BC-852B-9EFA80BF47F7}" destId="{FE03D7EC-900E-43CC-BA1E-D45A11E284F2}" srcOrd="1" destOrd="0" parTransId="{18EB3785-D163-4015-8298-C43B2B617495}" sibTransId="{15DCAEE6-D1D1-41B7-BB27-E2487845CE8D}"/>
    <dgm:cxn modelId="{0C4B5B93-8708-4D38-A2A5-30694F14AECD}" type="presOf" srcId="{A52C78BE-63E9-4768-BA92-89CB79BB35E8}" destId="{5D34DADD-38A3-4F0E-AAF7-6349C684EFB2}" srcOrd="0" destOrd="0" presId="urn:microsoft.com/office/officeart/2005/8/layout/hList1"/>
    <dgm:cxn modelId="{0B3FB00F-C241-4DD3-B6C6-955BB4E83F85}" srcId="{51C02D35-BC0C-46BC-852B-9EFA80BF47F7}" destId="{0D4CC71B-905A-4275-8234-22DBD422B623}" srcOrd="2" destOrd="0" parTransId="{4D8EE896-D86B-4774-85B7-2B69BD2D921C}" sibTransId="{EC99C19B-28B4-445B-AB08-9B82EA63F1D9}"/>
    <dgm:cxn modelId="{DBA83E80-77E5-4898-9CA9-20D996451654}" type="presOf" srcId="{FE03D7EC-900E-43CC-BA1E-D45A11E284F2}" destId="{AF8144C7-D6DD-4CFA-9323-2C6F5B0D220B}" srcOrd="0" destOrd="1" presId="urn:microsoft.com/office/officeart/2005/8/layout/hList1"/>
    <dgm:cxn modelId="{6248E8E1-5641-45BD-BAE9-037757FEF47F}" type="presParOf" srcId="{5D34DADD-38A3-4F0E-AAF7-6349C684EFB2}" destId="{51532E9E-D1A6-40CA-B2FD-972C45414BC6}" srcOrd="0" destOrd="0" presId="urn:microsoft.com/office/officeart/2005/8/layout/hList1"/>
    <dgm:cxn modelId="{7DA41C55-E0D5-422F-B443-5DB5760CE433}" type="presParOf" srcId="{51532E9E-D1A6-40CA-B2FD-972C45414BC6}" destId="{4405C6E3-553B-4372-BF04-B1C517E5F85A}" srcOrd="0" destOrd="0" presId="urn:microsoft.com/office/officeart/2005/8/layout/hList1"/>
    <dgm:cxn modelId="{3E34A415-CDB1-4890-AFCD-FDB6457C2E4D}" type="presParOf" srcId="{51532E9E-D1A6-40CA-B2FD-972C45414BC6}" destId="{AF8144C7-D6DD-4CFA-9323-2C6F5B0D220B}" srcOrd="1" destOrd="0" presId="urn:microsoft.com/office/officeart/2005/8/layout/hList1"/>
    <dgm:cxn modelId="{FAF7BF3F-8DE5-499E-866A-71C060F8FCDE}" type="presParOf" srcId="{5D34DADD-38A3-4F0E-AAF7-6349C684EFB2}" destId="{639B5E3D-3456-403B-8C41-CF5B2198C1F2}" srcOrd="1" destOrd="0" presId="urn:microsoft.com/office/officeart/2005/8/layout/hList1"/>
    <dgm:cxn modelId="{BDD33B04-FB49-4C43-8591-7203AA057660}" type="presParOf" srcId="{5D34DADD-38A3-4F0E-AAF7-6349C684EFB2}" destId="{91607F46-8096-4558-854D-754E228D10E1}" srcOrd="2" destOrd="0" presId="urn:microsoft.com/office/officeart/2005/8/layout/hList1"/>
    <dgm:cxn modelId="{84CBD28F-8079-4A40-8D3D-62E9C28C2A23}" type="presParOf" srcId="{91607F46-8096-4558-854D-754E228D10E1}" destId="{78A54108-E92F-4E46-B714-99FA1113DC0A}" srcOrd="0" destOrd="0" presId="urn:microsoft.com/office/officeart/2005/8/layout/hList1"/>
    <dgm:cxn modelId="{5D833975-60B2-4764-9784-718A1761D276}" type="presParOf" srcId="{91607F46-8096-4558-854D-754E228D10E1}" destId="{CFCB6DED-E47D-4A99-805E-539E2524AF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B38D9A-5B61-4198-A3FE-044A8DE53CA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66BDE13-D961-4B16-AAC0-8F738DA0935D}">
      <dgm:prSet phldrT="[Text]"/>
      <dgm:spPr/>
      <dgm:t>
        <a:bodyPr/>
        <a:lstStyle/>
        <a:p>
          <a:r>
            <a:rPr lang="id-ID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Penyangga: berdirinya tubuh, tempat melekatnya ligamen-ligamen, otot, jaringan lunak &amp; organ</a:t>
          </a:r>
          <a:endParaRPr lang="id-ID"/>
        </a:p>
      </dgm:t>
    </dgm:pt>
    <dgm:pt modelId="{A1B91309-A681-4898-A8D7-0E0E30193105}" type="parTrans" cxnId="{09E1C87C-1CCA-4588-8220-AB6C19FCACA4}">
      <dgm:prSet/>
      <dgm:spPr/>
      <dgm:t>
        <a:bodyPr/>
        <a:lstStyle/>
        <a:p>
          <a:endParaRPr lang="id-ID"/>
        </a:p>
      </dgm:t>
    </dgm:pt>
    <dgm:pt modelId="{070C66E1-A83D-4DBD-9567-21571DBE4BDE}" type="sibTrans" cxnId="{09E1C87C-1CCA-4588-8220-AB6C19FCACA4}">
      <dgm:prSet/>
      <dgm:spPr/>
      <dgm:t>
        <a:bodyPr/>
        <a:lstStyle/>
        <a:p>
          <a:endParaRPr lang="id-ID"/>
        </a:p>
      </dgm:t>
    </dgm:pt>
    <dgm:pt modelId="{292CA265-EB35-42CE-B08F-2DC1B55C4014}">
      <dgm:prSet/>
      <dgm:spPr/>
      <dgm:t>
        <a:bodyPr/>
        <a:lstStyle/>
        <a:p>
          <a:r>
            <a:rPr lang="id-ID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Penyimpanan mineral (kalsium &amp; fosfat) dan lipid (</a:t>
          </a:r>
          <a:r>
            <a:rPr lang="id-ID" i="1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yellow marrow</a:t>
          </a:r>
          <a:r>
            <a:rPr lang="id-ID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)</a:t>
          </a:r>
          <a:endParaRPr lang="id-ID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FDBFD8BA-7ACF-48C3-B0DC-5871D341CADC}" type="parTrans" cxnId="{C16641FC-555D-46E3-9786-166F8DCCACC7}">
      <dgm:prSet/>
      <dgm:spPr/>
      <dgm:t>
        <a:bodyPr/>
        <a:lstStyle/>
        <a:p>
          <a:endParaRPr lang="id-ID"/>
        </a:p>
      </dgm:t>
    </dgm:pt>
    <dgm:pt modelId="{BE64BA8F-83A4-403A-9803-DECCE2EAC3B4}" type="sibTrans" cxnId="{C16641FC-555D-46E3-9786-166F8DCCACC7}">
      <dgm:prSet/>
      <dgm:spPr/>
      <dgm:t>
        <a:bodyPr/>
        <a:lstStyle/>
        <a:p>
          <a:endParaRPr lang="id-ID"/>
        </a:p>
      </dgm:t>
    </dgm:pt>
    <dgm:pt modelId="{A131C9EA-E209-494D-B1F7-D515986D1F5E}">
      <dgm:prSet/>
      <dgm:spPr/>
      <dgm:t>
        <a:bodyPr/>
        <a:lstStyle/>
        <a:p>
          <a:r>
            <a:rPr lang="id-ID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Produksi sel darah (</a:t>
          </a:r>
          <a:r>
            <a:rPr lang="id-ID" i="1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red marrow</a:t>
          </a:r>
          <a:r>
            <a:rPr lang="id-ID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)</a:t>
          </a:r>
          <a:endParaRPr lang="id-ID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B3902F7D-9ED0-41D2-8F4D-69D4FA112CBB}" type="parTrans" cxnId="{5A2C2EC6-5BCD-4B74-B077-3AFD3C7D4026}">
      <dgm:prSet/>
      <dgm:spPr/>
      <dgm:t>
        <a:bodyPr/>
        <a:lstStyle/>
        <a:p>
          <a:endParaRPr lang="id-ID"/>
        </a:p>
      </dgm:t>
    </dgm:pt>
    <dgm:pt modelId="{ECA4F332-1992-4B9D-8ABA-A72DA98288CE}" type="sibTrans" cxnId="{5A2C2EC6-5BCD-4B74-B077-3AFD3C7D4026}">
      <dgm:prSet/>
      <dgm:spPr/>
      <dgm:t>
        <a:bodyPr/>
        <a:lstStyle/>
        <a:p>
          <a:endParaRPr lang="id-ID"/>
        </a:p>
      </dgm:t>
    </dgm:pt>
    <dgm:pt modelId="{E73CFBEF-F4D2-414C-AAB1-D4B9C49848F6}">
      <dgm:prSet/>
      <dgm:spPr/>
      <dgm:t>
        <a:bodyPr/>
        <a:lstStyle/>
        <a:p>
          <a:r>
            <a:rPr lang="id-ID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Pelindung; membentuk rongga melindungi organ yang halus &amp; lunak</a:t>
          </a:r>
          <a:endParaRPr lang="id-ID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15F1366-5B74-417B-8480-EABCD01C153C}" type="parTrans" cxnId="{5E3EC786-35D3-4DC4-B9CE-4C1316317DA8}">
      <dgm:prSet/>
      <dgm:spPr/>
      <dgm:t>
        <a:bodyPr/>
        <a:lstStyle/>
        <a:p>
          <a:endParaRPr lang="id-ID"/>
        </a:p>
      </dgm:t>
    </dgm:pt>
    <dgm:pt modelId="{C37A4EC3-E28F-4865-B458-66ADF690C642}" type="sibTrans" cxnId="{5E3EC786-35D3-4DC4-B9CE-4C1316317DA8}">
      <dgm:prSet/>
      <dgm:spPr/>
      <dgm:t>
        <a:bodyPr/>
        <a:lstStyle/>
        <a:p>
          <a:endParaRPr lang="id-ID"/>
        </a:p>
      </dgm:t>
    </dgm:pt>
    <dgm:pt modelId="{C3B1B2AC-88A9-4393-894D-77F8CF737200}">
      <dgm:prSet/>
      <dgm:spPr/>
      <dgm:t>
        <a:bodyPr/>
        <a:lstStyle/>
        <a:p>
          <a:r>
            <a:rPr lang="id-ID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Penggerak; dpt mengubah arah &amp; kekuatan otot rangka saat bergerak; adanya persendian</a:t>
          </a:r>
          <a:endParaRPr lang="id-ID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E96706E-9B29-4E04-9E2B-BCBCF635888A}" type="parTrans" cxnId="{81FD9F15-A30F-4919-AB49-5134381429DE}">
      <dgm:prSet/>
      <dgm:spPr/>
      <dgm:t>
        <a:bodyPr/>
        <a:lstStyle/>
        <a:p>
          <a:endParaRPr lang="id-ID"/>
        </a:p>
      </dgm:t>
    </dgm:pt>
    <dgm:pt modelId="{74529682-F73D-49EA-BE20-D95D2FCE3E5E}" type="sibTrans" cxnId="{81FD9F15-A30F-4919-AB49-5134381429DE}">
      <dgm:prSet/>
      <dgm:spPr/>
      <dgm:t>
        <a:bodyPr/>
        <a:lstStyle/>
        <a:p>
          <a:endParaRPr lang="id-ID"/>
        </a:p>
      </dgm:t>
    </dgm:pt>
    <dgm:pt modelId="{E7E44BF2-546D-4144-B0B9-1B8AE1AEDFDD}" type="pres">
      <dgm:prSet presAssocID="{EDB38D9A-5B61-4198-A3FE-044A8DE53C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3988660-813D-4F98-9D8C-3F2CBF3CAD59}" type="pres">
      <dgm:prSet presAssocID="{F66BDE13-D961-4B16-AAC0-8F738DA093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7614BE-760D-4884-A9BD-1600366067CA}" type="pres">
      <dgm:prSet presAssocID="{070C66E1-A83D-4DBD-9567-21571DBE4BDE}" presName="sibTrans" presStyleCnt="0"/>
      <dgm:spPr/>
    </dgm:pt>
    <dgm:pt modelId="{624980EA-F2F0-4AD0-8FA8-59122044AE23}" type="pres">
      <dgm:prSet presAssocID="{292CA265-EB35-42CE-B08F-2DC1B55C40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ECB234-B7A5-4C38-9DD7-92BCE2B1C8CE}" type="pres">
      <dgm:prSet presAssocID="{BE64BA8F-83A4-403A-9803-DECCE2EAC3B4}" presName="sibTrans" presStyleCnt="0"/>
      <dgm:spPr/>
    </dgm:pt>
    <dgm:pt modelId="{F1011B7D-DF98-49D6-842E-9213BEE6BAE3}" type="pres">
      <dgm:prSet presAssocID="{A131C9EA-E209-494D-B1F7-D515986D1F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B59CDF-DCD4-41FD-B933-D0093FD1095D}" type="pres">
      <dgm:prSet presAssocID="{ECA4F332-1992-4B9D-8ABA-A72DA98288CE}" presName="sibTrans" presStyleCnt="0"/>
      <dgm:spPr/>
    </dgm:pt>
    <dgm:pt modelId="{6AB848DE-C97A-4A99-8063-52D0B7D3C526}" type="pres">
      <dgm:prSet presAssocID="{E73CFBEF-F4D2-414C-AAB1-D4B9C49848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7968C3-576C-4776-8646-CB1AE1D7B04F}" type="pres">
      <dgm:prSet presAssocID="{C37A4EC3-E28F-4865-B458-66ADF690C642}" presName="sibTrans" presStyleCnt="0"/>
      <dgm:spPr/>
    </dgm:pt>
    <dgm:pt modelId="{88796FB7-F4A2-47E1-B477-2AFDA692F703}" type="pres">
      <dgm:prSet presAssocID="{C3B1B2AC-88A9-4393-894D-77F8CF7372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9CBCF02-AD94-4C65-A85E-FDEFF4AA48DB}" type="presOf" srcId="{F66BDE13-D961-4B16-AAC0-8F738DA0935D}" destId="{93988660-813D-4F98-9D8C-3F2CBF3CAD59}" srcOrd="0" destOrd="0" presId="urn:microsoft.com/office/officeart/2005/8/layout/default"/>
    <dgm:cxn modelId="{1F2C123D-11B6-489D-B8FC-85515ABCAF07}" type="presOf" srcId="{EDB38D9A-5B61-4198-A3FE-044A8DE53CA5}" destId="{E7E44BF2-546D-4144-B0B9-1B8AE1AEDFDD}" srcOrd="0" destOrd="0" presId="urn:microsoft.com/office/officeart/2005/8/layout/default"/>
    <dgm:cxn modelId="{81FD9F15-A30F-4919-AB49-5134381429DE}" srcId="{EDB38D9A-5B61-4198-A3FE-044A8DE53CA5}" destId="{C3B1B2AC-88A9-4393-894D-77F8CF737200}" srcOrd="4" destOrd="0" parTransId="{2E96706E-9B29-4E04-9E2B-BCBCF635888A}" sibTransId="{74529682-F73D-49EA-BE20-D95D2FCE3E5E}"/>
    <dgm:cxn modelId="{D419F05A-A197-4EA5-BDF5-FFA2C8AB4FA7}" type="presOf" srcId="{A131C9EA-E209-494D-B1F7-D515986D1F5E}" destId="{F1011B7D-DF98-49D6-842E-9213BEE6BAE3}" srcOrd="0" destOrd="0" presId="urn:microsoft.com/office/officeart/2005/8/layout/default"/>
    <dgm:cxn modelId="{C16641FC-555D-46E3-9786-166F8DCCACC7}" srcId="{EDB38D9A-5B61-4198-A3FE-044A8DE53CA5}" destId="{292CA265-EB35-42CE-B08F-2DC1B55C4014}" srcOrd="1" destOrd="0" parTransId="{FDBFD8BA-7ACF-48C3-B0DC-5871D341CADC}" sibTransId="{BE64BA8F-83A4-403A-9803-DECCE2EAC3B4}"/>
    <dgm:cxn modelId="{5E3EC786-35D3-4DC4-B9CE-4C1316317DA8}" srcId="{EDB38D9A-5B61-4198-A3FE-044A8DE53CA5}" destId="{E73CFBEF-F4D2-414C-AAB1-D4B9C49848F6}" srcOrd="3" destOrd="0" parTransId="{815F1366-5B74-417B-8480-EABCD01C153C}" sibTransId="{C37A4EC3-E28F-4865-B458-66ADF690C642}"/>
    <dgm:cxn modelId="{1A09D4A1-DE80-41F0-B88E-EB3EB815ED94}" type="presOf" srcId="{E73CFBEF-F4D2-414C-AAB1-D4B9C49848F6}" destId="{6AB848DE-C97A-4A99-8063-52D0B7D3C526}" srcOrd="0" destOrd="0" presId="urn:microsoft.com/office/officeart/2005/8/layout/default"/>
    <dgm:cxn modelId="{546A4838-920C-46E1-9EDF-82F487D7B1E6}" type="presOf" srcId="{292CA265-EB35-42CE-B08F-2DC1B55C4014}" destId="{624980EA-F2F0-4AD0-8FA8-59122044AE23}" srcOrd="0" destOrd="0" presId="urn:microsoft.com/office/officeart/2005/8/layout/default"/>
    <dgm:cxn modelId="{5A2C2EC6-5BCD-4B74-B077-3AFD3C7D4026}" srcId="{EDB38D9A-5B61-4198-A3FE-044A8DE53CA5}" destId="{A131C9EA-E209-494D-B1F7-D515986D1F5E}" srcOrd="2" destOrd="0" parTransId="{B3902F7D-9ED0-41D2-8F4D-69D4FA112CBB}" sibTransId="{ECA4F332-1992-4B9D-8ABA-A72DA98288CE}"/>
    <dgm:cxn modelId="{5C674859-8658-4410-8ECD-8C630D6C5272}" type="presOf" srcId="{C3B1B2AC-88A9-4393-894D-77F8CF737200}" destId="{88796FB7-F4A2-47E1-B477-2AFDA692F703}" srcOrd="0" destOrd="0" presId="urn:microsoft.com/office/officeart/2005/8/layout/default"/>
    <dgm:cxn modelId="{09E1C87C-1CCA-4588-8220-AB6C19FCACA4}" srcId="{EDB38D9A-5B61-4198-A3FE-044A8DE53CA5}" destId="{F66BDE13-D961-4B16-AAC0-8F738DA0935D}" srcOrd="0" destOrd="0" parTransId="{A1B91309-A681-4898-A8D7-0E0E30193105}" sibTransId="{070C66E1-A83D-4DBD-9567-21571DBE4BDE}"/>
    <dgm:cxn modelId="{D19ECB1D-4CA7-45EA-9BBA-01F929072406}" type="presParOf" srcId="{E7E44BF2-546D-4144-B0B9-1B8AE1AEDFDD}" destId="{93988660-813D-4F98-9D8C-3F2CBF3CAD59}" srcOrd="0" destOrd="0" presId="urn:microsoft.com/office/officeart/2005/8/layout/default"/>
    <dgm:cxn modelId="{72C63F5D-4029-4A97-9FB8-D8B27CCA3D2F}" type="presParOf" srcId="{E7E44BF2-546D-4144-B0B9-1B8AE1AEDFDD}" destId="{727614BE-760D-4884-A9BD-1600366067CA}" srcOrd="1" destOrd="0" presId="urn:microsoft.com/office/officeart/2005/8/layout/default"/>
    <dgm:cxn modelId="{02616765-5B87-459B-B9A4-639426D518EB}" type="presParOf" srcId="{E7E44BF2-546D-4144-B0B9-1B8AE1AEDFDD}" destId="{624980EA-F2F0-4AD0-8FA8-59122044AE23}" srcOrd="2" destOrd="0" presId="urn:microsoft.com/office/officeart/2005/8/layout/default"/>
    <dgm:cxn modelId="{E7A0C436-ADA4-442C-8C82-B345DB6BF2DA}" type="presParOf" srcId="{E7E44BF2-546D-4144-B0B9-1B8AE1AEDFDD}" destId="{C2ECB234-B7A5-4C38-9DD7-92BCE2B1C8CE}" srcOrd="3" destOrd="0" presId="urn:microsoft.com/office/officeart/2005/8/layout/default"/>
    <dgm:cxn modelId="{6DC21CC6-E196-4471-A866-26845686F31B}" type="presParOf" srcId="{E7E44BF2-546D-4144-B0B9-1B8AE1AEDFDD}" destId="{F1011B7D-DF98-49D6-842E-9213BEE6BAE3}" srcOrd="4" destOrd="0" presId="urn:microsoft.com/office/officeart/2005/8/layout/default"/>
    <dgm:cxn modelId="{856B674D-2AAD-40D0-A74D-88402C511CF3}" type="presParOf" srcId="{E7E44BF2-546D-4144-B0B9-1B8AE1AEDFDD}" destId="{CBB59CDF-DCD4-41FD-B933-D0093FD1095D}" srcOrd="5" destOrd="0" presId="urn:microsoft.com/office/officeart/2005/8/layout/default"/>
    <dgm:cxn modelId="{A052AB93-8AE3-4250-B079-CF0D552316AC}" type="presParOf" srcId="{E7E44BF2-546D-4144-B0B9-1B8AE1AEDFDD}" destId="{6AB848DE-C97A-4A99-8063-52D0B7D3C526}" srcOrd="6" destOrd="0" presId="urn:microsoft.com/office/officeart/2005/8/layout/default"/>
    <dgm:cxn modelId="{7E031424-56A6-4B92-9F89-EF977874C511}" type="presParOf" srcId="{E7E44BF2-546D-4144-B0B9-1B8AE1AEDFDD}" destId="{577968C3-576C-4776-8646-CB1AE1D7B04F}" srcOrd="7" destOrd="0" presId="urn:microsoft.com/office/officeart/2005/8/layout/default"/>
    <dgm:cxn modelId="{84BB118D-28B4-44B6-AA82-049B5B23C5F6}" type="presParOf" srcId="{E7E44BF2-546D-4144-B0B9-1B8AE1AEDFDD}" destId="{88796FB7-F4A2-47E1-B477-2AFDA692F70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AC3E0E-F27D-43CD-B51A-3B25A091B0F8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FA87F92-38EA-4E51-BCF2-F8C81521EA5C}">
      <dgm:prSet phldrT="[Text]"/>
      <dgm:spPr/>
      <dgm:t>
        <a:bodyPr/>
        <a:lstStyle/>
        <a:p>
          <a:r>
            <a:rPr lang="id-ID" dirty="0" smtClean="0"/>
            <a:t>Tulang rawan Hialin</a:t>
          </a:r>
          <a:endParaRPr lang="id-ID" dirty="0"/>
        </a:p>
      </dgm:t>
    </dgm:pt>
    <dgm:pt modelId="{F09896E4-6547-4D5D-A1AC-776CCAC20DC5}" type="parTrans" cxnId="{2781A7CC-A7B5-4C39-BFDC-36FB4966BB00}">
      <dgm:prSet/>
      <dgm:spPr/>
      <dgm:t>
        <a:bodyPr/>
        <a:lstStyle/>
        <a:p>
          <a:endParaRPr lang="id-ID"/>
        </a:p>
      </dgm:t>
    </dgm:pt>
    <dgm:pt modelId="{0BDF6939-BA36-4A74-885B-CDCDAB272DB7}" type="sibTrans" cxnId="{2781A7CC-A7B5-4C39-BFDC-36FB4966BB00}">
      <dgm:prSet/>
      <dgm:spPr/>
      <dgm:t>
        <a:bodyPr/>
        <a:lstStyle/>
        <a:p>
          <a:endParaRPr lang="id-ID"/>
        </a:p>
      </dgm:t>
    </dgm:pt>
    <dgm:pt modelId="{EFEA5271-74DC-4D65-923B-A7E1C622B24B}">
      <dgm:prSet phldrT="[Text]"/>
      <dgm:spPr/>
      <dgm:t>
        <a:bodyPr/>
        <a:lstStyle/>
        <a:p>
          <a:r>
            <a:rPr lang="id-ID" dirty="0" smtClean="0"/>
            <a:t>M</a:t>
          </a:r>
          <a:r>
            <a:rPr lang="sv-SE" dirty="0" smtClean="0"/>
            <a:t>atriks yang mengandung serat kolagen</a:t>
          </a:r>
          <a:endParaRPr lang="id-ID" dirty="0"/>
        </a:p>
      </dgm:t>
    </dgm:pt>
    <dgm:pt modelId="{FE23523B-0A09-4F78-8C05-B1338B966D2E}" type="parTrans" cxnId="{73DD53A2-1351-429E-AC7A-BCB8C513F7C0}">
      <dgm:prSet/>
      <dgm:spPr/>
      <dgm:t>
        <a:bodyPr/>
        <a:lstStyle/>
        <a:p>
          <a:endParaRPr lang="id-ID"/>
        </a:p>
      </dgm:t>
    </dgm:pt>
    <dgm:pt modelId="{F4BC472C-AC51-42E8-84CF-8A67CAF79D54}" type="sibTrans" cxnId="{73DD53A2-1351-429E-AC7A-BCB8C513F7C0}">
      <dgm:prSet/>
      <dgm:spPr/>
      <dgm:t>
        <a:bodyPr/>
        <a:lstStyle/>
        <a:p>
          <a:endParaRPr lang="id-ID"/>
        </a:p>
      </dgm:t>
    </dgm:pt>
    <dgm:pt modelId="{162A5A58-BC90-4A97-B2A1-09B0EAA61EB6}">
      <dgm:prSet phldrT="[Text]"/>
      <dgm:spPr/>
      <dgm:t>
        <a:bodyPr/>
        <a:lstStyle/>
        <a:p>
          <a:r>
            <a:rPr lang="id-ID" dirty="0" smtClean="0"/>
            <a:t>Serupa dengan tulang rawan hialin tetapi lebih banyak serat elastin yg mengumpul pada dinding lakuna yg mengelilingi kondrosit</a:t>
          </a:r>
          <a:endParaRPr lang="id-ID" dirty="0"/>
        </a:p>
      </dgm:t>
    </dgm:pt>
    <dgm:pt modelId="{C9ECCB92-E492-4416-A556-DC58D7062249}" type="parTrans" cxnId="{EF49E985-E127-4DC5-BD2E-B9115E4B9EF0}">
      <dgm:prSet/>
      <dgm:spPr/>
      <dgm:t>
        <a:bodyPr/>
        <a:lstStyle/>
        <a:p>
          <a:endParaRPr lang="id-ID"/>
        </a:p>
      </dgm:t>
    </dgm:pt>
    <dgm:pt modelId="{FD1B020D-4402-4D7F-AC48-44AFC2284D7B}" type="sibTrans" cxnId="{EF49E985-E127-4DC5-BD2E-B9115E4B9EF0}">
      <dgm:prSet/>
      <dgm:spPr/>
      <dgm:t>
        <a:bodyPr/>
        <a:lstStyle/>
        <a:p>
          <a:endParaRPr lang="id-ID"/>
        </a:p>
      </dgm:t>
    </dgm:pt>
    <dgm:pt modelId="{0A4D424E-A6F2-40F3-9414-EDA17034F1BB}">
      <dgm:prSet phldrT="[Text]"/>
      <dgm:spPr/>
      <dgm:t>
        <a:bodyPr/>
        <a:lstStyle/>
        <a:p>
          <a:r>
            <a:rPr lang="id-ID" dirty="0" smtClean="0"/>
            <a:t>Fibrokartilago</a:t>
          </a:r>
          <a:endParaRPr lang="id-ID" dirty="0"/>
        </a:p>
      </dgm:t>
    </dgm:pt>
    <dgm:pt modelId="{1D18CD68-9ADF-4BD3-A623-D7787087969C}" type="parTrans" cxnId="{BCAB6117-DE57-4BE0-A149-7955A461754B}">
      <dgm:prSet/>
      <dgm:spPr/>
      <dgm:t>
        <a:bodyPr/>
        <a:lstStyle/>
        <a:p>
          <a:endParaRPr lang="id-ID"/>
        </a:p>
      </dgm:t>
    </dgm:pt>
    <dgm:pt modelId="{1919EB23-C11F-4F95-B184-117A110BFE4D}" type="sibTrans" cxnId="{BCAB6117-DE57-4BE0-A149-7955A461754B}">
      <dgm:prSet/>
      <dgm:spPr/>
      <dgm:t>
        <a:bodyPr/>
        <a:lstStyle/>
        <a:p>
          <a:endParaRPr lang="id-ID"/>
        </a:p>
      </dgm:t>
    </dgm:pt>
    <dgm:pt modelId="{2D655D54-CCD2-4881-BC3A-B464847E6C25}">
      <dgm:prSet phldrT="[Text]"/>
      <dgm:spPr/>
      <dgm:t>
        <a:bodyPr/>
        <a:lstStyle/>
        <a:p>
          <a:r>
            <a:rPr lang="id-ID" dirty="0" smtClean="0"/>
            <a:t>Tulang rawan yg membentuk tulang keras </a:t>
          </a:r>
          <a:r>
            <a:rPr lang="id-ID" dirty="0" smtClean="0">
              <a:sym typeface="Wingdings" panose="05000000000000000000" pitchFamily="2" charset="2"/>
            </a:rPr>
            <a:t> Kalsifikasi</a:t>
          </a:r>
          <a:endParaRPr lang="id-ID" dirty="0"/>
        </a:p>
      </dgm:t>
    </dgm:pt>
    <dgm:pt modelId="{9D865D7F-D42D-4458-B4E9-59BCC7EBCC8F}" type="parTrans" cxnId="{99892B1C-E461-42EC-AAF8-9CDA8ABBDCB8}">
      <dgm:prSet/>
      <dgm:spPr/>
      <dgm:t>
        <a:bodyPr/>
        <a:lstStyle/>
        <a:p>
          <a:endParaRPr lang="id-ID"/>
        </a:p>
      </dgm:t>
    </dgm:pt>
    <dgm:pt modelId="{3C25760B-61EF-42EF-A553-6A470AE30E0E}" type="sibTrans" cxnId="{99892B1C-E461-42EC-AAF8-9CDA8ABBDCB8}">
      <dgm:prSet/>
      <dgm:spPr/>
      <dgm:t>
        <a:bodyPr/>
        <a:lstStyle/>
        <a:p>
          <a:endParaRPr lang="id-ID"/>
        </a:p>
      </dgm:t>
    </dgm:pt>
    <dgm:pt modelId="{FB9FB8FD-DF0E-478F-BF2B-2C03B75250E0}">
      <dgm:prSet phldrT="[Text]" phldr="1"/>
      <dgm:spPr/>
      <dgm:t>
        <a:bodyPr/>
        <a:lstStyle/>
        <a:p>
          <a:endParaRPr lang="id-ID"/>
        </a:p>
      </dgm:t>
    </dgm:pt>
    <dgm:pt modelId="{D7332C36-7639-455B-A9A2-C56EDE716F7D}" type="parTrans" cxnId="{D727AABF-2383-4281-8375-D975ED560C5F}">
      <dgm:prSet/>
      <dgm:spPr/>
      <dgm:t>
        <a:bodyPr/>
        <a:lstStyle/>
        <a:p>
          <a:endParaRPr lang="id-ID"/>
        </a:p>
      </dgm:t>
    </dgm:pt>
    <dgm:pt modelId="{62C127A6-0EF2-42AB-8EA1-16DC107776EB}" type="sibTrans" cxnId="{D727AABF-2383-4281-8375-D975ED560C5F}">
      <dgm:prSet/>
      <dgm:spPr/>
      <dgm:t>
        <a:bodyPr/>
        <a:lstStyle/>
        <a:p>
          <a:endParaRPr lang="id-ID"/>
        </a:p>
      </dgm:t>
    </dgm:pt>
    <dgm:pt modelId="{B85A68F5-8554-45E3-9EE4-9A76CCDCED5E}">
      <dgm:prSet phldrT="[Text]"/>
      <dgm:spPr/>
      <dgm:t>
        <a:bodyPr/>
        <a:lstStyle/>
        <a:p>
          <a:r>
            <a:rPr lang="id-ID" dirty="0" smtClean="0"/>
            <a:t>Tulang Keras dari Tulang Rawan</a:t>
          </a:r>
          <a:endParaRPr lang="id-ID" dirty="0"/>
        </a:p>
      </dgm:t>
    </dgm:pt>
    <dgm:pt modelId="{81725FA6-03A6-4E4B-8105-E5EDC54BFFE8}" type="parTrans" cxnId="{A3E2D275-180B-41C5-9470-218443B4FF74}">
      <dgm:prSet/>
      <dgm:spPr/>
    </dgm:pt>
    <dgm:pt modelId="{416AD025-D6E8-4048-8276-22931B127EDC}" type="sibTrans" cxnId="{A3E2D275-180B-41C5-9470-218443B4FF74}">
      <dgm:prSet/>
      <dgm:spPr/>
    </dgm:pt>
    <dgm:pt modelId="{451EC240-3B9E-416A-8B62-C48F9959FE8F}">
      <dgm:prSet phldrT="[Text]"/>
      <dgm:spPr/>
      <dgm:t>
        <a:bodyPr/>
        <a:lstStyle/>
        <a:p>
          <a:r>
            <a:rPr lang="id-ID" dirty="0" smtClean="0"/>
            <a:t>Tidak pernah berdiri sendiri tapi secara berangsur menyatu dengan tulang rawan hialin / jaringan ikat fibrosa yg berdekatan.</a:t>
          </a:r>
          <a:endParaRPr lang="id-ID" dirty="0"/>
        </a:p>
      </dgm:t>
    </dgm:pt>
    <dgm:pt modelId="{FA13111D-C241-4C06-BC52-37D412340A51}" type="parTrans" cxnId="{6B2DA505-6244-4B89-88D7-E1531B4F3404}">
      <dgm:prSet/>
      <dgm:spPr/>
    </dgm:pt>
    <dgm:pt modelId="{D861B511-2D9F-429E-ABCD-EDD909F6368C}" type="sibTrans" cxnId="{6B2DA505-6244-4B89-88D7-E1531B4F3404}">
      <dgm:prSet/>
      <dgm:spPr/>
    </dgm:pt>
    <dgm:pt modelId="{4D0C42E5-FB24-4BDA-8D3D-B088857AD518}">
      <dgm:prSet phldrT="[Text]"/>
      <dgm:spPr/>
      <dgm:t>
        <a:bodyPr/>
        <a:lstStyle/>
        <a:p>
          <a:r>
            <a:rPr lang="id-ID" dirty="0" smtClean="0"/>
            <a:t>Tulang Rawan Elastin</a:t>
          </a:r>
          <a:endParaRPr lang="id-ID" dirty="0"/>
        </a:p>
      </dgm:t>
    </dgm:pt>
    <dgm:pt modelId="{BA41F1B3-8670-431E-9BDB-0AB269D10797}" type="sibTrans" cxnId="{E4A82E40-951A-47B6-8766-24E39C91198F}">
      <dgm:prSet/>
      <dgm:spPr/>
      <dgm:t>
        <a:bodyPr/>
        <a:lstStyle/>
        <a:p>
          <a:endParaRPr lang="id-ID"/>
        </a:p>
      </dgm:t>
    </dgm:pt>
    <dgm:pt modelId="{8B468FBC-741B-4906-8B0F-ECD9CCF1F3FA}" type="parTrans" cxnId="{E4A82E40-951A-47B6-8766-24E39C91198F}">
      <dgm:prSet/>
      <dgm:spPr/>
      <dgm:t>
        <a:bodyPr/>
        <a:lstStyle/>
        <a:p>
          <a:endParaRPr lang="id-ID"/>
        </a:p>
      </dgm:t>
    </dgm:pt>
    <dgm:pt modelId="{C3A0E1F4-4D34-46D8-8DC6-A28D0E1E4B2A}">
      <dgm:prSet phldrT="[Text]"/>
      <dgm:spPr/>
      <dgm:t>
        <a:bodyPr/>
        <a:lstStyle/>
        <a:p>
          <a:r>
            <a:rPr lang="id-ID" dirty="0" smtClean="0"/>
            <a:t>Pertumbuhan tulang rawan berakhir pada masa dewasa</a:t>
          </a:r>
          <a:endParaRPr lang="id-ID" dirty="0"/>
        </a:p>
      </dgm:t>
    </dgm:pt>
    <dgm:pt modelId="{A836A78D-3CA0-4247-AADB-70BB63073BE4}" type="parTrans" cxnId="{C03A6034-CE35-481F-8DA1-157F1331194E}">
      <dgm:prSet/>
      <dgm:spPr/>
    </dgm:pt>
    <dgm:pt modelId="{30C7F940-9CA6-45C7-9FED-C8F8DDA6CDD6}" type="sibTrans" cxnId="{C03A6034-CE35-481F-8DA1-157F1331194E}">
      <dgm:prSet/>
      <dgm:spPr/>
    </dgm:pt>
    <dgm:pt modelId="{07CB55A0-ED70-44F2-8061-B2004C8352F2}" type="pres">
      <dgm:prSet presAssocID="{63AC3E0E-F27D-43CD-B51A-3B25A091B0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FD9AB7B-7C14-44F0-93F5-FCA7A292A958}" type="pres">
      <dgm:prSet presAssocID="{AFA87F92-38EA-4E51-BCF2-F8C81521EA5C}" presName="composite" presStyleCnt="0"/>
      <dgm:spPr/>
    </dgm:pt>
    <dgm:pt modelId="{ACD0AA90-2BE2-4D9F-B93F-57BBF21362DD}" type="pres">
      <dgm:prSet presAssocID="{AFA87F92-38EA-4E51-BCF2-F8C81521EA5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319F83-5FC3-4B50-BCEA-C6521D654054}" type="pres">
      <dgm:prSet presAssocID="{AFA87F92-38EA-4E51-BCF2-F8C81521EA5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CDDF78-21FE-4C93-926B-879F3FDD548E}" type="pres">
      <dgm:prSet presAssocID="{0BDF6939-BA36-4A74-885B-CDCDAB272DB7}" presName="space" presStyleCnt="0"/>
      <dgm:spPr/>
    </dgm:pt>
    <dgm:pt modelId="{40521EEE-7064-4618-89F0-1BF4719B6F7E}" type="pres">
      <dgm:prSet presAssocID="{4D0C42E5-FB24-4BDA-8D3D-B088857AD518}" presName="composite" presStyleCnt="0"/>
      <dgm:spPr/>
    </dgm:pt>
    <dgm:pt modelId="{90D3260B-A6CE-44F3-882F-C688FD278EE9}" type="pres">
      <dgm:prSet presAssocID="{4D0C42E5-FB24-4BDA-8D3D-B088857AD5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D4D5B1-974D-4882-9C0E-E0E4E67DD7D3}" type="pres">
      <dgm:prSet presAssocID="{4D0C42E5-FB24-4BDA-8D3D-B088857AD5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C75E8C-6F7B-4D3A-A926-502D2FBD4E39}" type="pres">
      <dgm:prSet presAssocID="{BA41F1B3-8670-431E-9BDB-0AB269D10797}" presName="space" presStyleCnt="0"/>
      <dgm:spPr/>
    </dgm:pt>
    <dgm:pt modelId="{9DAD8EFD-7D4F-46BE-9B90-F3E0E644A602}" type="pres">
      <dgm:prSet presAssocID="{0A4D424E-A6F2-40F3-9414-EDA17034F1BB}" presName="composite" presStyleCnt="0"/>
      <dgm:spPr/>
    </dgm:pt>
    <dgm:pt modelId="{354AF5E6-EBDF-4727-9509-B5199ABCC1E3}" type="pres">
      <dgm:prSet presAssocID="{0A4D424E-A6F2-40F3-9414-EDA17034F1B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AE997C-AFCD-4480-8BC0-8D298203BB8D}" type="pres">
      <dgm:prSet presAssocID="{0A4D424E-A6F2-40F3-9414-EDA17034F1B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C59608-C8F4-4EF4-801A-B9ECA60F962D}" type="pres">
      <dgm:prSet presAssocID="{1919EB23-C11F-4F95-B184-117A110BFE4D}" presName="space" presStyleCnt="0"/>
      <dgm:spPr/>
    </dgm:pt>
    <dgm:pt modelId="{0792841D-EF83-43DC-9E4E-133061A23280}" type="pres">
      <dgm:prSet presAssocID="{B85A68F5-8554-45E3-9EE4-9A76CCDCED5E}" presName="composite" presStyleCnt="0"/>
      <dgm:spPr/>
    </dgm:pt>
    <dgm:pt modelId="{7189F8B0-47FA-40E0-9799-9C27D4B06B7D}" type="pres">
      <dgm:prSet presAssocID="{B85A68F5-8554-45E3-9EE4-9A76CCDCED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CEA90B-B2AC-4454-B090-B1E1E52BC5EA}" type="pres">
      <dgm:prSet presAssocID="{B85A68F5-8554-45E3-9EE4-9A76CCDCED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2A2E067-3019-417B-A9A6-5958FC778106}" type="presOf" srcId="{162A5A58-BC90-4A97-B2A1-09B0EAA61EB6}" destId="{34D4D5B1-974D-4882-9C0E-E0E4E67DD7D3}" srcOrd="0" destOrd="0" presId="urn:microsoft.com/office/officeart/2005/8/layout/hList1"/>
    <dgm:cxn modelId="{2D48E2D5-9E4F-4996-9D6A-EDCD91E004A5}" type="presOf" srcId="{C3A0E1F4-4D34-46D8-8DC6-A28D0E1E4B2A}" destId="{4CCEA90B-B2AC-4454-B090-B1E1E52BC5EA}" srcOrd="0" destOrd="1" presId="urn:microsoft.com/office/officeart/2005/8/layout/hList1"/>
    <dgm:cxn modelId="{E9326CE8-2120-495E-95D2-4675E197D661}" type="presOf" srcId="{0A4D424E-A6F2-40F3-9414-EDA17034F1BB}" destId="{354AF5E6-EBDF-4727-9509-B5199ABCC1E3}" srcOrd="0" destOrd="0" presId="urn:microsoft.com/office/officeart/2005/8/layout/hList1"/>
    <dgm:cxn modelId="{E4A82E40-951A-47B6-8766-24E39C91198F}" srcId="{63AC3E0E-F27D-43CD-B51A-3B25A091B0F8}" destId="{4D0C42E5-FB24-4BDA-8D3D-B088857AD518}" srcOrd="1" destOrd="0" parTransId="{8B468FBC-741B-4906-8B0F-ECD9CCF1F3FA}" sibTransId="{BA41F1B3-8670-431E-9BDB-0AB269D10797}"/>
    <dgm:cxn modelId="{2781A7CC-A7B5-4C39-BFDC-36FB4966BB00}" srcId="{63AC3E0E-F27D-43CD-B51A-3B25A091B0F8}" destId="{AFA87F92-38EA-4E51-BCF2-F8C81521EA5C}" srcOrd="0" destOrd="0" parTransId="{F09896E4-6547-4D5D-A1AC-776CCAC20DC5}" sibTransId="{0BDF6939-BA36-4A74-885B-CDCDAB272DB7}"/>
    <dgm:cxn modelId="{0CFF5D41-59C4-469C-ABC5-5BA4CDE51CFE}" type="presOf" srcId="{FB9FB8FD-DF0E-478F-BF2B-2C03B75250E0}" destId="{4CCEA90B-B2AC-4454-B090-B1E1E52BC5EA}" srcOrd="0" destOrd="2" presId="urn:microsoft.com/office/officeart/2005/8/layout/hList1"/>
    <dgm:cxn modelId="{87E65992-EC2D-4A35-BF6B-2433EB4F0256}" type="presOf" srcId="{451EC240-3B9E-416A-8B62-C48F9959FE8F}" destId="{FFAE997C-AFCD-4480-8BC0-8D298203BB8D}" srcOrd="0" destOrd="0" presId="urn:microsoft.com/office/officeart/2005/8/layout/hList1"/>
    <dgm:cxn modelId="{D727AABF-2383-4281-8375-D975ED560C5F}" srcId="{B85A68F5-8554-45E3-9EE4-9A76CCDCED5E}" destId="{FB9FB8FD-DF0E-478F-BF2B-2C03B75250E0}" srcOrd="2" destOrd="0" parTransId="{D7332C36-7639-455B-A9A2-C56EDE716F7D}" sibTransId="{62C127A6-0EF2-42AB-8EA1-16DC107776EB}"/>
    <dgm:cxn modelId="{6B2DA505-6244-4B89-88D7-E1531B4F3404}" srcId="{0A4D424E-A6F2-40F3-9414-EDA17034F1BB}" destId="{451EC240-3B9E-416A-8B62-C48F9959FE8F}" srcOrd="0" destOrd="0" parTransId="{FA13111D-C241-4C06-BC52-37D412340A51}" sibTransId="{D861B511-2D9F-429E-ABCD-EDD909F6368C}"/>
    <dgm:cxn modelId="{73DD53A2-1351-429E-AC7A-BCB8C513F7C0}" srcId="{AFA87F92-38EA-4E51-BCF2-F8C81521EA5C}" destId="{EFEA5271-74DC-4D65-923B-A7E1C622B24B}" srcOrd="0" destOrd="0" parTransId="{FE23523B-0A09-4F78-8C05-B1338B966D2E}" sibTransId="{F4BC472C-AC51-42E8-84CF-8A67CAF79D54}"/>
    <dgm:cxn modelId="{F527502B-704E-4332-B05C-680569464059}" type="presOf" srcId="{B85A68F5-8554-45E3-9EE4-9A76CCDCED5E}" destId="{7189F8B0-47FA-40E0-9799-9C27D4B06B7D}" srcOrd="0" destOrd="0" presId="urn:microsoft.com/office/officeart/2005/8/layout/hList1"/>
    <dgm:cxn modelId="{99892B1C-E461-42EC-AAF8-9CDA8ABBDCB8}" srcId="{B85A68F5-8554-45E3-9EE4-9A76CCDCED5E}" destId="{2D655D54-CCD2-4881-BC3A-B464847E6C25}" srcOrd="0" destOrd="0" parTransId="{9D865D7F-D42D-4458-B4E9-59BCC7EBCC8F}" sibTransId="{3C25760B-61EF-42EF-A553-6A470AE30E0E}"/>
    <dgm:cxn modelId="{BCAB6117-DE57-4BE0-A149-7955A461754B}" srcId="{63AC3E0E-F27D-43CD-B51A-3B25A091B0F8}" destId="{0A4D424E-A6F2-40F3-9414-EDA17034F1BB}" srcOrd="2" destOrd="0" parTransId="{1D18CD68-9ADF-4BD3-A623-D7787087969C}" sibTransId="{1919EB23-C11F-4F95-B184-117A110BFE4D}"/>
    <dgm:cxn modelId="{363B743D-6480-4DFA-960D-311F210AF093}" type="presOf" srcId="{2D655D54-CCD2-4881-BC3A-B464847E6C25}" destId="{4CCEA90B-B2AC-4454-B090-B1E1E52BC5EA}" srcOrd="0" destOrd="0" presId="urn:microsoft.com/office/officeart/2005/8/layout/hList1"/>
    <dgm:cxn modelId="{C03A6034-CE35-481F-8DA1-157F1331194E}" srcId="{B85A68F5-8554-45E3-9EE4-9A76CCDCED5E}" destId="{C3A0E1F4-4D34-46D8-8DC6-A28D0E1E4B2A}" srcOrd="1" destOrd="0" parTransId="{A836A78D-3CA0-4247-AADB-70BB63073BE4}" sibTransId="{30C7F940-9CA6-45C7-9FED-C8F8DDA6CDD6}"/>
    <dgm:cxn modelId="{6015193F-E9CD-47E4-A120-786A293D9823}" type="presOf" srcId="{63AC3E0E-F27D-43CD-B51A-3B25A091B0F8}" destId="{07CB55A0-ED70-44F2-8061-B2004C8352F2}" srcOrd="0" destOrd="0" presId="urn:microsoft.com/office/officeart/2005/8/layout/hList1"/>
    <dgm:cxn modelId="{A3E2D275-180B-41C5-9470-218443B4FF74}" srcId="{63AC3E0E-F27D-43CD-B51A-3B25A091B0F8}" destId="{B85A68F5-8554-45E3-9EE4-9A76CCDCED5E}" srcOrd="3" destOrd="0" parTransId="{81725FA6-03A6-4E4B-8105-E5EDC54BFFE8}" sibTransId="{416AD025-D6E8-4048-8276-22931B127EDC}"/>
    <dgm:cxn modelId="{E3140C8E-27D0-45FA-84C9-4A12F670CF1D}" type="presOf" srcId="{EFEA5271-74DC-4D65-923B-A7E1C622B24B}" destId="{7E319F83-5FC3-4B50-BCEA-C6521D654054}" srcOrd="0" destOrd="0" presId="urn:microsoft.com/office/officeart/2005/8/layout/hList1"/>
    <dgm:cxn modelId="{49CA3460-7208-4CF5-BB39-75D451A65643}" type="presOf" srcId="{AFA87F92-38EA-4E51-BCF2-F8C81521EA5C}" destId="{ACD0AA90-2BE2-4D9F-B93F-57BBF21362DD}" srcOrd="0" destOrd="0" presId="urn:microsoft.com/office/officeart/2005/8/layout/hList1"/>
    <dgm:cxn modelId="{EF49E985-E127-4DC5-BD2E-B9115E4B9EF0}" srcId="{4D0C42E5-FB24-4BDA-8D3D-B088857AD518}" destId="{162A5A58-BC90-4A97-B2A1-09B0EAA61EB6}" srcOrd="0" destOrd="0" parTransId="{C9ECCB92-E492-4416-A556-DC58D7062249}" sibTransId="{FD1B020D-4402-4D7F-AC48-44AFC2284D7B}"/>
    <dgm:cxn modelId="{C4D4D9DA-4CFF-4799-996F-E4E9A9A360BF}" type="presOf" srcId="{4D0C42E5-FB24-4BDA-8D3D-B088857AD518}" destId="{90D3260B-A6CE-44F3-882F-C688FD278EE9}" srcOrd="0" destOrd="0" presId="urn:microsoft.com/office/officeart/2005/8/layout/hList1"/>
    <dgm:cxn modelId="{7A480DCD-F981-411C-B285-A33DCE52E37E}" type="presParOf" srcId="{07CB55A0-ED70-44F2-8061-B2004C8352F2}" destId="{2FD9AB7B-7C14-44F0-93F5-FCA7A292A958}" srcOrd="0" destOrd="0" presId="urn:microsoft.com/office/officeart/2005/8/layout/hList1"/>
    <dgm:cxn modelId="{1F5DA59A-B78B-4796-805A-4B26E3CEA460}" type="presParOf" srcId="{2FD9AB7B-7C14-44F0-93F5-FCA7A292A958}" destId="{ACD0AA90-2BE2-4D9F-B93F-57BBF21362DD}" srcOrd="0" destOrd="0" presId="urn:microsoft.com/office/officeart/2005/8/layout/hList1"/>
    <dgm:cxn modelId="{BB4BF530-768A-453D-ACE9-78E9BE696114}" type="presParOf" srcId="{2FD9AB7B-7C14-44F0-93F5-FCA7A292A958}" destId="{7E319F83-5FC3-4B50-BCEA-C6521D654054}" srcOrd="1" destOrd="0" presId="urn:microsoft.com/office/officeart/2005/8/layout/hList1"/>
    <dgm:cxn modelId="{FFE611D6-DA94-4F9F-AC24-DA20B19CC3AC}" type="presParOf" srcId="{07CB55A0-ED70-44F2-8061-B2004C8352F2}" destId="{AACDDF78-21FE-4C93-926B-879F3FDD548E}" srcOrd="1" destOrd="0" presId="urn:microsoft.com/office/officeart/2005/8/layout/hList1"/>
    <dgm:cxn modelId="{6F8EA960-F846-448B-B359-0CF33B5EED7D}" type="presParOf" srcId="{07CB55A0-ED70-44F2-8061-B2004C8352F2}" destId="{40521EEE-7064-4618-89F0-1BF4719B6F7E}" srcOrd="2" destOrd="0" presId="urn:microsoft.com/office/officeart/2005/8/layout/hList1"/>
    <dgm:cxn modelId="{6AD29B3F-B379-4BA0-AE4D-F16C6A9A50DE}" type="presParOf" srcId="{40521EEE-7064-4618-89F0-1BF4719B6F7E}" destId="{90D3260B-A6CE-44F3-882F-C688FD278EE9}" srcOrd="0" destOrd="0" presId="urn:microsoft.com/office/officeart/2005/8/layout/hList1"/>
    <dgm:cxn modelId="{2F012BCB-B745-42D8-BDCF-0461E2B9ED72}" type="presParOf" srcId="{40521EEE-7064-4618-89F0-1BF4719B6F7E}" destId="{34D4D5B1-974D-4882-9C0E-E0E4E67DD7D3}" srcOrd="1" destOrd="0" presId="urn:microsoft.com/office/officeart/2005/8/layout/hList1"/>
    <dgm:cxn modelId="{97C092C7-BD1A-4F8E-8ECA-421448937CA2}" type="presParOf" srcId="{07CB55A0-ED70-44F2-8061-B2004C8352F2}" destId="{A6C75E8C-6F7B-4D3A-A926-502D2FBD4E39}" srcOrd="3" destOrd="0" presId="urn:microsoft.com/office/officeart/2005/8/layout/hList1"/>
    <dgm:cxn modelId="{50B9F40B-D686-4DAA-8E28-6807C8D7FECC}" type="presParOf" srcId="{07CB55A0-ED70-44F2-8061-B2004C8352F2}" destId="{9DAD8EFD-7D4F-46BE-9B90-F3E0E644A602}" srcOrd="4" destOrd="0" presId="urn:microsoft.com/office/officeart/2005/8/layout/hList1"/>
    <dgm:cxn modelId="{A6F1508A-8C45-43CB-AD5F-3F5DC16EC68A}" type="presParOf" srcId="{9DAD8EFD-7D4F-46BE-9B90-F3E0E644A602}" destId="{354AF5E6-EBDF-4727-9509-B5199ABCC1E3}" srcOrd="0" destOrd="0" presId="urn:microsoft.com/office/officeart/2005/8/layout/hList1"/>
    <dgm:cxn modelId="{D8A1AAA8-08AB-4901-82E6-9DF5CDFC2544}" type="presParOf" srcId="{9DAD8EFD-7D4F-46BE-9B90-F3E0E644A602}" destId="{FFAE997C-AFCD-4480-8BC0-8D298203BB8D}" srcOrd="1" destOrd="0" presId="urn:microsoft.com/office/officeart/2005/8/layout/hList1"/>
    <dgm:cxn modelId="{776F294D-460D-40C4-99C3-DE66781EA157}" type="presParOf" srcId="{07CB55A0-ED70-44F2-8061-B2004C8352F2}" destId="{F2C59608-C8F4-4EF4-801A-B9ECA60F962D}" srcOrd="5" destOrd="0" presId="urn:microsoft.com/office/officeart/2005/8/layout/hList1"/>
    <dgm:cxn modelId="{A5627E4A-C6BC-4CF9-9266-0B2184EECAA4}" type="presParOf" srcId="{07CB55A0-ED70-44F2-8061-B2004C8352F2}" destId="{0792841D-EF83-43DC-9E4E-133061A23280}" srcOrd="6" destOrd="0" presId="urn:microsoft.com/office/officeart/2005/8/layout/hList1"/>
    <dgm:cxn modelId="{8F41BD00-4384-4EEF-BBFA-AB2030D25410}" type="presParOf" srcId="{0792841D-EF83-43DC-9E4E-133061A23280}" destId="{7189F8B0-47FA-40E0-9799-9C27D4B06B7D}" srcOrd="0" destOrd="0" presId="urn:microsoft.com/office/officeart/2005/8/layout/hList1"/>
    <dgm:cxn modelId="{647AC842-468B-4312-B882-A3C5E2D52E22}" type="presParOf" srcId="{0792841D-EF83-43DC-9E4E-133061A23280}" destId="{4CCEA90B-B2AC-4454-B090-B1E1E52BC5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E80B77-4B23-4CA2-997C-7F5A139113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77406ABB-2D88-47FB-BFC5-4B5ABF0D0206}">
      <dgm:prSet phldrT="[Text]"/>
      <dgm:spPr/>
      <dgm:t>
        <a:bodyPr/>
        <a:lstStyle/>
        <a:p>
          <a:r>
            <a:rPr lang="id-ID" dirty="0" smtClean="0"/>
            <a:t>Tulang sebagai Pembentuk Jaringan :</a:t>
          </a:r>
          <a:endParaRPr lang="id-ID" dirty="0"/>
        </a:p>
      </dgm:t>
    </dgm:pt>
    <dgm:pt modelId="{C0C3AC0D-7EE4-4577-A3E3-E78033BD3035}" type="parTrans" cxnId="{CE8DE9DD-4673-4B7C-997B-A5FB692AC489}">
      <dgm:prSet/>
      <dgm:spPr/>
      <dgm:t>
        <a:bodyPr/>
        <a:lstStyle/>
        <a:p>
          <a:endParaRPr lang="id-ID"/>
        </a:p>
      </dgm:t>
    </dgm:pt>
    <dgm:pt modelId="{6E54DD68-B8A9-4090-A3CA-730545091384}" type="sibTrans" cxnId="{CE8DE9DD-4673-4B7C-997B-A5FB692AC489}">
      <dgm:prSet/>
      <dgm:spPr/>
      <dgm:t>
        <a:bodyPr/>
        <a:lstStyle/>
        <a:p>
          <a:endParaRPr lang="id-ID"/>
        </a:p>
      </dgm:t>
    </dgm:pt>
    <dgm:pt modelId="{B683988B-9D7F-4532-B7E5-F1997D0FEFF8}">
      <dgm:prSet phldrT="[Text]"/>
      <dgm:spPr/>
      <dgm:t>
        <a:bodyPr/>
        <a:lstStyle/>
        <a:p>
          <a:r>
            <a:rPr lang="id-ID" dirty="0" smtClean="0"/>
            <a:t>Sel2 tulang yg berperan :</a:t>
          </a:r>
          <a:endParaRPr lang="id-ID" dirty="0"/>
        </a:p>
      </dgm:t>
    </dgm:pt>
    <dgm:pt modelId="{96E7A684-7D9B-4C20-BF0A-C96B6F6008D1}" type="parTrans" cxnId="{5CEDC419-396A-4E16-8D75-8EF1711322AA}">
      <dgm:prSet/>
      <dgm:spPr/>
      <dgm:t>
        <a:bodyPr/>
        <a:lstStyle/>
        <a:p>
          <a:endParaRPr lang="id-ID"/>
        </a:p>
      </dgm:t>
    </dgm:pt>
    <dgm:pt modelId="{36EDE036-4A9B-439C-A29C-AE8C0673BA31}" type="sibTrans" cxnId="{5CEDC419-396A-4E16-8D75-8EF1711322AA}">
      <dgm:prSet/>
      <dgm:spPr/>
      <dgm:t>
        <a:bodyPr/>
        <a:lstStyle/>
        <a:p>
          <a:endParaRPr lang="id-ID"/>
        </a:p>
      </dgm:t>
    </dgm:pt>
    <dgm:pt modelId="{43FDB52A-9978-4CCC-8FD4-1E5C9F0239DF}">
      <dgm:prSet phldrT="[Text]"/>
      <dgm:spPr/>
      <dgm:t>
        <a:bodyPr/>
        <a:lstStyle/>
        <a:p>
          <a:r>
            <a:rPr lang="id-ID" dirty="0" smtClean="0"/>
            <a:t>Tulang dilihat secara makroskopis :</a:t>
          </a:r>
          <a:endParaRPr lang="id-ID" dirty="0"/>
        </a:p>
      </dgm:t>
    </dgm:pt>
    <dgm:pt modelId="{A8033682-852F-460D-BD94-E2A85F89BA64}" type="parTrans" cxnId="{9778D020-09DE-485E-ABA2-F605312BAFC2}">
      <dgm:prSet/>
      <dgm:spPr/>
      <dgm:t>
        <a:bodyPr/>
        <a:lstStyle/>
        <a:p>
          <a:endParaRPr lang="id-ID"/>
        </a:p>
      </dgm:t>
    </dgm:pt>
    <dgm:pt modelId="{2DE007A4-767A-4330-8822-B7B4216F7034}" type="sibTrans" cxnId="{9778D020-09DE-485E-ABA2-F605312BAFC2}">
      <dgm:prSet/>
      <dgm:spPr/>
      <dgm:t>
        <a:bodyPr/>
        <a:lstStyle/>
        <a:p>
          <a:endParaRPr lang="id-ID"/>
        </a:p>
      </dgm:t>
    </dgm:pt>
    <dgm:pt modelId="{2014F298-4CFC-4851-A0F5-846807C25E88}">
      <dgm:prSet phldrT="[Text]"/>
      <dgm:spPr/>
      <dgm:t>
        <a:bodyPr/>
        <a:lstStyle/>
        <a:p>
          <a:r>
            <a:rPr lang="id-ID" dirty="0" smtClean="0"/>
            <a:t>Sel osteoprogenitor</a:t>
          </a:r>
          <a:endParaRPr lang="id-ID" dirty="0"/>
        </a:p>
      </dgm:t>
    </dgm:pt>
    <dgm:pt modelId="{BC7DAF08-27E4-40A3-B46C-EC0595CD31A4}" type="parTrans" cxnId="{3A7AE626-C45A-4D6D-8972-8ACB00E02FE0}">
      <dgm:prSet/>
      <dgm:spPr/>
    </dgm:pt>
    <dgm:pt modelId="{6FC4A61F-3DFC-4501-B6CE-72E24B70C26F}" type="sibTrans" cxnId="{3A7AE626-C45A-4D6D-8972-8ACB00E02FE0}">
      <dgm:prSet/>
      <dgm:spPr/>
    </dgm:pt>
    <dgm:pt modelId="{690C8B8A-FA4F-4E6B-A0F3-4ED6730A4ED1}">
      <dgm:prSet phldrT="[Text]"/>
      <dgm:spPr/>
      <dgm:t>
        <a:bodyPr/>
        <a:lstStyle/>
        <a:p>
          <a:r>
            <a:rPr lang="id-ID" dirty="0" smtClean="0"/>
            <a:t>Sel osteoblast</a:t>
          </a:r>
          <a:endParaRPr lang="id-ID" dirty="0"/>
        </a:p>
      </dgm:t>
    </dgm:pt>
    <dgm:pt modelId="{C373CE31-35E7-4A46-8366-31C6CDE2837C}" type="parTrans" cxnId="{4ACFF924-7F8A-4DB5-A4D8-609C4506E55C}">
      <dgm:prSet/>
      <dgm:spPr/>
    </dgm:pt>
    <dgm:pt modelId="{A89D6B47-65B7-4DB9-990F-A2EF76E05073}" type="sibTrans" cxnId="{4ACFF924-7F8A-4DB5-A4D8-609C4506E55C}">
      <dgm:prSet/>
      <dgm:spPr/>
    </dgm:pt>
    <dgm:pt modelId="{BF88C073-41F9-4C3C-856A-DB7BEEFAD6CC}">
      <dgm:prSet phldrT="[Text]"/>
      <dgm:spPr/>
      <dgm:t>
        <a:bodyPr/>
        <a:lstStyle/>
        <a:p>
          <a:r>
            <a:rPr lang="id-ID" dirty="0" smtClean="0"/>
            <a:t>Sel osteosit</a:t>
          </a:r>
          <a:endParaRPr lang="id-ID" dirty="0"/>
        </a:p>
      </dgm:t>
    </dgm:pt>
    <dgm:pt modelId="{8A9CECEC-40FD-4C5E-AB0A-B38F46555293}" type="parTrans" cxnId="{1BE34F21-DCCD-481D-8AA6-1C36980C1EB1}">
      <dgm:prSet/>
      <dgm:spPr/>
    </dgm:pt>
    <dgm:pt modelId="{A34E6A94-507A-4D94-B541-3C471FC0DCAF}" type="sibTrans" cxnId="{1BE34F21-DCCD-481D-8AA6-1C36980C1EB1}">
      <dgm:prSet/>
      <dgm:spPr/>
    </dgm:pt>
    <dgm:pt modelId="{14B19510-A0BD-4AAF-8AF6-1B3B8202BD4C}">
      <dgm:prSet phldrT="[Text]"/>
      <dgm:spPr/>
      <dgm:t>
        <a:bodyPr/>
        <a:lstStyle/>
        <a:p>
          <a:r>
            <a:rPr lang="id-ID" dirty="0" smtClean="0"/>
            <a:t>Sel osteoklas</a:t>
          </a:r>
          <a:endParaRPr lang="id-ID" dirty="0"/>
        </a:p>
      </dgm:t>
    </dgm:pt>
    <dgm:pt modelId="{54F19124-AEF4-44E3-84A0-B33D28915708}" type="parTrans" cxnId="{A6B256EA-BCA3-4A5E-81B3-F54420D32D16}">
      <dgm:prSet/>
      <dgm:spPr/>
    </dgm:pt>
    <dgm:pt modelId="{671C1AA8-50D6-4B7F-BE8D-710A05656240}" type="sibTrans" cxnId="{A6B256EA-BCA3-4A5E-81B3-F54420D32D16}">
      <dgm:prSet/>
      <dgm:spPr/>
    </dgm:pt>
    <dgm:pt modelId="{EDAF5F22-EA3F-436C-A812-7A0E7C721BF0}">
      <dgm:prSet phldrT="[Text]"/>
      <dgm:spPr/>
      <dgm:t>
        <a:bodyPr/>
        <a:lstStyle/>
        <a:p>
          <a:r>
            <a:rPr lang="id-ID" dirty="0" smtClean="0"/>
            <a:t>Terdiri dari tulang yang spongiosa dan tulang kompak</a:t>
          </a:r>
          <a:endParaRPr lang="id-ID" dirty="0"/>
        </a:p>
      </dgm:t>
    </dgm:pt>
    <dgm:pt modelId="{2CC5781F-5FA2-4EB2-A8AF-D4607FE45B57}" type="parTrans" cxnId="{9F869660-D63F-48B9-B7C5-8A99A8A9B653}">
      <dgm:prSet/>
      <dgm:spPr/>
    </dgm:pt>
    <dgm:pt modelId="{D6FAB80A-A425-403C-B659-791CB93FD274}" type="sibTrans" cxnId="{9F869660-D63F-48B9-B7C5-8A99A8A9B653}">
      <dgm:prSet/>
      <dgm:spPr/>
    </dgm:pt>
    <dgm:pt modelId="{C6760052-D1F5-4CD1-8A72-03CB74431E62}" type="pres">
      <dgm:prSet presAssocID="{22E80B77-4B23-4CA2-997C-7F5A13911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9008A01-EB4D-4FC0-86CE-31C62E0A0BB6}" type="pres">
      <dgm:prSet presAssocID="{77406ABB-2D88-47FB-BFC5-4B5ABF0D02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80B9FA-5035-46C5-BC43-591E9DB81757}" type="pres">
      <dgm:prSet presAssocID="{77406ABB-2D88-47FB-BFC5-4B5ABF0D020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1524E4-8943-45CF-9A7A-2499076FF2B9}" type="pres">
      <dgm:prSet presAssocID="{43FDB52A-9978-4CCC-8FD4-1E5C9F0239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C76DDF-28F2-466C-A916-82D46BAF3766}" type="pres">
      <dgm:prSet presAssocID="{43FDB52A-9978-4CCC-8FD4-1E5C9F0239D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914DEFA-B8FB-4758-9B80-AFB16369C473}" type="presOf" srcId="{43FDB52A-9978-4CCC-8FD4-1E5C9F0239DF}" destId="{5B1524E4-8943-45CF-9A7A-2499076FF2B9}" srcOrd="0" destOrd="0" presId="urn:microsoft.com/office/officeart/2005/8/layout/vList2"/>
    <dgm:cxn modelId="{CE8DE9DD-4673-4B7C-997B-A5FB692AC489}" srcId="{22E80B77-4B23-4CA2-997C-7F5A1391133D}" destId="{77406ABB-2D88-47FB-BFC5-4B5ABF0D0206}" srcOrd="0" destOrd="0" parTransId="{C0C3AC0D-7EE4-4577-A3E3-E78033BD3035}" sibTransId="{6E54DD68-B8A9-4090-A3CA-730545091384}"/>
    <dgm:cxn modelId="{A6B256EA-BCA3-4A5E-81B3-F54420D32D16}" srcId="{B683988B-9D7F-4532-B7E5-F1997D0FEFF8}" destId="{14B19510-A0BD-4AAF-8AF6-1B3B8202BD4C}" srcOrd="3" destOrd="0" parTransId="{54F19124-AEF4-44E3-84A0-B33D28915708}" sibTransId="{671C1AA8-50D6-4B7F-BE8D-710A05656240}"/>
    <dgm:cxn modelId="{F876D609-D061-417E-9EE6-142F5B3EC8D2}" type="presOf" srcId="{14B19510-A0BD-4AAF-8AF6-1B3B8202BD4C}" destId="{8680B9FA-5035-46C5-BC43-591E9DB81757}" srcOrd="0" destOrd="4" presId="urn:microsoft.com/office/officeart/2005/8/layout/vList2"/>
    <dgm:cxn modelId="{170D6B32-3E77-4B73-AD85-649234FD12D4}" type="presOf" srcId="{BF88C073-41F9-4C3C-856A-DB7BEEFAD6CC}" destId="{8680B9FA-5035-46C5-BC43-591E9DB81757}" srcOrd="0" destOrd="3" presId="urn:microsoft.com/office/officeart/2005/8/layout/vList2"/>
    <dgm:cxn modelId="{27E0AE0F-BD7E-4971-9614-E1B7F404343D}" type="presOf" srcId="{22E80B77-4B23-4CA2-997C-7F5A1391133D}" destId="{C6760052-D1F5-4CD1-8A72-03CB74431E62}" srcOrd="0" destOrd="0" presId="urn:microsoft.com/office/officeart/2005/8/layout/vList2"/>
    <dgm:cxn modelId="{27A7D407-2668-4785-8F88-4FDA84A61C87}" type="presOf" srcId="{EDAF5F22-EA3F-436C-A812-7A0E7C721BF0}" destId="{16C76DDF-28F2-466C-A916-82D46BAF3766}" srcOrd="0" destOrd="0" presId="urn:microsoft.com/office/officeart/2005/8/layout/vList2"/>
    <dgm:cxn modelId="{7671F0ED-FC42-4365-8EDB-C4C10D0B4831}" type="presOf" srcId="{77406ABB-2D88-47FB-BFC5-4B5ABF0D0206}" destId="{A9008A01-EB4D-4FC0-86CE-31C62E0A0BB6}" srcOrd="0" destOrd="0" presId="urn:microsoft.com/office/officeart/2005/8/layout/vList2"/>
    <dgm:cxn modelId="{9F869660-D63F-48B9-B7C5-8A99A8A9B653}" srcId="{43FDB52A-9978-4CCC-8FD4-1E5C9F0239DF}" destId="{EDAF5F22-EA3F-436C-A812-7A0E7C721BF0}" srcOrd="0" destOrd="0" parTransId="{2CC5781F-5FA2-4EB2-A8AF-D4607FE45B57}" sibTransId="{D6FAB80A-A425-403C-B659-791CB93FD274}"/>
    <dgm:cxn modelId="{06815096-D917-4E53-A718-91CC1FEA597F}" type="presOf" srcId="{690C8B8A-FA4F-4E6B-A0F3-4ED6730A4ED1}" destId="{8680B9FA-5035-46C5-BC43-591E9DB81757}" srcOrd="0" destOrd="2" presId="urn:microsoft.com/office/officeart/2005/8/layout/vList2"/>
    <dgm:cxn modelId="{4ACFF924-7F8A-4DB5-A4D8-609C4506E55C}" srcId="{B683988B-9D7F-4532-B7E5-F1997D0FEFF8}" destId="{690C8B8A-FA4F-4E6B-A0F3-4ED6730A4ED1}" srcOrd="1" destOrd="0" parTransId="{C373CE31-35E7-4A46-8366-31C6CDE2837C}" sibTransId="{A89D6B47-65B7-4DB9-990F-A2EF76E05073}"/>
    <dgm:cxn modelId="{3A7AE626-C45A-4D6D-8972-8ACB00E02FE0}" srcId="{B683988B-9D7F-4532-B7E5-F1997D0FEFF8}" destId="{2014F298-4CFC-4851-A0F5-846807C25E88}" srcOrd="0" destOrd="0" parTransId="{BC7DAF08-27E4-40A3-B46C-EC0595CD31A4}" sibTransId="{6FC4A61F-3DFC-4501-B6CE-72E24B70C26F}"/>
    <dgm:cxn modelId="{1BE34F21-DCCD-481D-8AA6-1C36980C1EB1}" srcId="{B683988B-9D7F-4532-B7E5-F1997D0FEFF8}" destId="{BF88C073-41F9-4C3C-856A-DB7BEEFAD6CC}" srcOrd="2" destOrd="0" parTransId="{8A9CECEC-40FD-4C5E-AB0A-B38F46555293}" sibTransId="{A34E6A94-507A-4D94-B541-3C471FC0DCAF}"/>
    <dgm:cxn modelId="{5CEDC419-396A-4E16-8D75-8EF1711322AA}" srcId="{77406ABB-2D88-47FB-BFC5-4B5ABF0D0206}" destId="{B683988B-9D7F-4532-B7E5-F1997D0FEFF8}" srcOrd="0" destOrd="0" parTransId="{96E7A684-7D9B-4C20-BF0A-C96B6F6008D1}" sibTransId="{36EDE036-4A9B-439C-A29C-AE8C0673BA31}"/>
    <dgm:cxn modelId="{9778D020-09DE-485E-ABA2-F605312BAFC2}" srcId="{22E80B77-4B23-4CA2-997C-7F5A1391133D}" destId="{43FDB52A-9978-4CCC-8FD4-1E5C9F0239DF}" srcOrd="1" destOrd="0" parTransId="{A8033682-852F-460D-BD94-E2A85F89BA64}" sibTransId="{2DE007A4-767A-4330-8822-B7B4216F7034}"/>
    <dgm:cxn modelId="{31B57354-FC52-4175-A8A2-12CE91F72252}" type="presOf" srcId="{2014F298-4CFC-4851-A0F5-846807C25E88}" destId="{8680B9FA-5035-46C5-BC43-591E9DB81757}" srcOrd="0" destOrd="1" presId="urn:microsoft.com/office/officeart/2005/8/layout/vList2"/>
    <dgm:cxn modelId="{FD8D1D53-3015-4253-B8E6-53BAAF3FAFE5}" type="presOf" srcId="{B683988B-9D7F-4532-B7E5-F1997D0FEFF8}" destId="{8680B9FA-5035-46C5-BC43-591E9DB81757}" srcOrd="0" destOrd="0" presId="urn:microsoft.com/office/officeart/2005/8/layout/vList2"/>
    <dgm:cxn modelId="{15F754CC-59A0-419E-9667-8795C8384752}" type="presParOf" srcId="{C6760052-D1F5-4CD1-8A72-03CB74431E62}" destId="{A9008A01-EB4D-4FC0-86CE-31C62E0A0BB6}" srcOrd="0" destOrd="0" presId="urn:microsoft.com/office/officeart/2005/8/layout/vList2"/>
    <dgm:cxn modelId="{FB3BF4CB-FB82-4251-B87B-EBA7FBC0C9E6}" type="presParOf" srcId="{C6760052-D1F5-4CD1-8A72-03CB74431E62}" destId="{8680B9FA-5035-46C5-BC43-591E9DB81757}" srcOrd="1" destOrd="0" presId="urn:microsoft.com/office/officeart/2005/8/layout/vList2"/>
    <dgm:cxn modelId="{CD8F3124-A12D-463B-9E90-17D48775C69B}" type="presParOf" srcId="{C6760052-D1F5-4CD1-8A72-03CB74431E62}" destId="{5B1524E4-8943-45CF-9A7A-2499076FF2B9}" srcOrd="2" destOrd="0" presId="urn:microsoft.com/office/officeart/2005/8/layout/vList2"/>
    <dgm:cxn modelId="{05AEC2C4-CACB-436E-9F3B-E36B0735E43A}" type="presParOf" srcId="{C6760052-D1F5-4CD1-8A72-03CB74431E62}" destId="{16C76DDF-28F2-466C-A916-82D46BAF37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B5DA9-7520-4C33-A19E-22252ABEE84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956076AF-15E1-4DFB-9961-39271823F1E8}">
      <dgm:prSet phldrT="[Text]"/>
      <dgm:spPr/>
      <dgm:t>
        <a:bodyPr/>
        <a:lstStyle/>
        <a:p>
          <a:r>
            <a:rPr lang="id-ID" dirty="0" smtClean="0"/>
            <a:t>Muskulo/Muscle (Otot)</a:t>
          </a:r>
          <a:endParaRPr lang="id-ID" dirty="0"/>
        </a:p>
      </dgm:t>
    </dgm:pt>
    <dgm:pt modelId="{C9D1545F-587A-422A-B386-42D20FECE711}" type="parTrans" cxnId="{CBC21C1C-22C0-45AE-8E94-B57178885389}">
      <dgm:prSet/>
      <dgm:spPr/>
      <dgm:t>
        <a:bodyPr/>
        <a:lstStyle/>
        <a:p>
          <a:endParaRPr lang="id-ID"/>
        </a:p>
      </dgm:t>
    </dgm:pt>
    <dgm:pt modelId="{6143D313-0E06-4D95-AA52-C6B28DA2A61D}" type="sibTrans" cxnId="{CBC21C1C-22C0-45AE-8E94-B57178885389}">
      <dgm:prSet/>
      <dgm:spPr/>
      <dgm:t>
        <a:bodyPr/>
        <a:lstStyle/>
        <a:p>
          <a:endParaRPr lang="id-ID"/>
        </a:p>
      </dgm:t>
    </dgm:pt>
    <dgm:pt modelId="{EDFEB2B7-7142-4160-A306-649E11702522}">
      <dgm:prSet phldrT="[Text]"/>
      <dgm:spPr/>
      <dgm:t>
        <a:bodyPr/>
        <a:lstStyle/>
        <a:p>
          <a:r>
            <a:rPr lang="id-ID" dirty="0" smtClean="0"/>
            <a:t>jaringan tubuh yg berfungsi mengubah energi kimia </a:t>
          </a:r>
          <a:r>
            <a:rPr lang="id-ID" dirty="0" smtClean="0">
              <a:sym typeface="Wingdings" panose="05000000000000000000" pitchFamily="2" charset="2"/>
            </a:rPr>
            <a:t></a:t>
          </a:r>
          <a:r>
            <a:rPr lang="id-ID" dirty="0" smtClean="0"/>
            <a:t>kerja mekanik, sebagai respons tubuh terhadap perubahan lingkungan</a:t>
          </a:r>
          <a:endParaRPr lang="id-ID" dirty="0"/>
        </a:p>
      </dgm:t>
    </dgm:pt>
    <dgm:pt modelId="{D65FF15D-0007-44CD-BFB7-617F1CE4E6EA}" type="parTrans" cxnId="{F978C782-EA95-46FC-A21C-B8D1FCFC5E9D}">
      <dgm:prSet/>
      <dgm:spPr/>
      <dgm:t>
        <a:bodyPr/>
        <a:lstStyle/>
        <a:p>
          <a:endParaRPr lang="id-ID"/>
        </a:p>
      </dgm:t>
    </dgm:pt>
    <dgm:pt modelId="{68FEB1D7-1286-482B-9E09-B0768EFEAF52}" type="sibTrans" cxnId="{F978C782-EA95-46FC-A21C-B8D1FCFC5E9D}">
      <dgm:prSet/>
      <dgm:spPr/>
      <dgm:t>
        <a:bodyPr/>
        <a:lstStyle/>
        <a:p>
          <a:endParaRPr lang="id-ID"/>
        </a:p>
      </dgm:t>
    </dgm:pt>
    <dgm:pt modelId="{09421148-5C95-42CF-88E8-31E804CB5267}">
      <dgm:prSet phldrT="[Text]"/>
      <dgm:spPr/>
      <dgm:t>
        <a:bodyPr/>
        <a:lstStyle/>
        <a:p>
          <a:r>
            <a:rPr lang="id-ID" dirty="0" smtClean="0"/>
            <a:t>Skeletal/Skeleton (Tulang)</a:t>
          </a:r>
          <a:endParaRPr lang="id-ID" dirty="0"/>
        </a:p>
      </dgm:t>
    </dgm:pt>
    <dgm:pt modelId="{85138C02-1A8E-44BA-B264-76B6764808A2}" type="parTrans" cxnId="{7834C6CF-ED0E-406B-85D0-19DAD8516E28}">
      <dgm:prSet/>
      <dgm:spPr/>
      <dgm:t>
        <a:bodyPr/>
        <a:lstStyle/>
        <a:p>
          <a:endParaRPr lang="id-ID"/>
        </a:p>
      </dgm:t>
    </dgm:pt>
    <dgm:pt modelId="{A0135B56-FD80-4787-9C9B-34585520C626}" type="sibTrans" cxnId="{7834C6CF-ED0E-406B-85D0-19DAD8516E28}">
      <dgm:prSet/>
      <dgm:spPr/>
      <dgm:t>
        <a:bodyPr/>
        <a:lstStyle/>
        <a:p>
          <a:endParaRPr lang="id-ID"/>
        </a:p>
      </dgm:t>
    </dgm:pt>
    <dgm:pt modelId="{96ED28ED-7415-408B-9D61-5B2040A0ADB5}">
      <dgm:prSet phldrT="[Text]"/>
      <dgm:spPr/>
      <dgm:t>
        <a:bodyPr/>
        <a:lstStyle/>
        <a:p>
          <a:r>
            <a:rPr lang="id-ID" dirty="0" smtClean="0"/>
            <a:t>Bagian tubuh terdiri dari tulang sejati, sendi, tulang rawan (kartilago) sebagai tempat menempelnya otot dan memungkinkan tubuh untuk mempertahankan sikap dan posisi</a:t>
          </a:r>
          <a:endParaRPr lang="id-ID" dirty="0"/>
        </a:p>
      </dgm:t>
    </dgm:pt>
    <dgm:pt modelId="{4B13456A-1A73-4F25-B33D-0CAD47C3B379}" type="parTrans" cxnId="{E2271C05-2DC4-4FD6-ABF3-28B93837114F}">
      <dgm:prSet/>
      <dgm:spPr/>
      <dgm:t>
        <a:bodyPr/>
        <a:lstStyle/>
        <a:p>
          <a:endParaRPr lang="id-ID"/>
        </a:p>
      </dgm:t>
    </dgm:pt>
    <dgm:pt modelId="{DF4DA80B-BC31-476C-B8C4-CE7476C6DA75}" type="sibTrans" cxnId="{E2271C05-2DC4-4FD6-ABF3-28B93837114F}">
      <dgm:prSet/>
      <dgm:spPr/>
      <dgm:t>
        <a:bodyPr/>
        <a:lstStyle/>
        <a:p>
          <a:endParaRPr lang="id-ID"/>
        </a:p>
      </dgm:t>
    </dgm:pt>
    <dgm:pt modelId="{D919D972-BDA6-4502-BAFB-068ADC5A7213}">
      <dgm:prSet phldrT="[Text]"/>
      <dgm:spPr/>
      <dgm:t>
        <a:bodyPr/>
        <a:lstStyle/>
        <a:p>
          <a:r>
            <a:rPr lang="id-ID" dirty="0" smtClean="0"/>
            <a:t>Sendi</a:t>
          </a:r>
          <a:endParaRPr lang="id-ID" dirty="0"/>
        </a:p>
      </dgm:t>
    </dgm:pt>
    <dgm:pt modelId="{6F817C45-7B19-4CF4-B9DA-043E72FD6CA6}" type="parTrans" cxnId="{25B70EB8-1D6B-4F16-A69B-722F573D82BB}">
      <dgm:prSet/>
      <dgm:spPr/>
      <dgm:t>
        <a:bodyPr/>
        <a:lstStyle/>
        <a:p>
          <a:endParaRPr lang="id-ID"/>
        </a:p>
      </dgm:t>
    </dgm:pt>
    <dgm:pt modelId="{060D47F7-E7EF-4760-A0A8-DF1F452CB5E0}" type="sibTrans" cxnId="{25B70EB8-1D6B-4F16-A69B-722F573D82BB}">
      <dgm:prSet/>
      <dgm:spPr/>
      <dgm:t>
        <a:bodyPr/>
        <a:lstStyle/>
        <a:p>
          <a:endParaRPr lang="id-ID"/>
        </a:p>
      </dgm:t>
    </dgm:pt>
    <dgm:pt modelId="{331BA080-7DDA-4742-A301-694C5D2AF8F5}">
      <dgm:prSet phldrT="[Text]"/>
      <dgm:spPr/>
      <dgm:t>
        <a:bodyPr/>
        <a:lstStyle/>
        <a:p>
          <a:r>
            <a:rPr lang="id-ID" dirty="0" smtClean="0"/>
            <a:t>Anggota gerak yang menjadi bagian penyambung antar tulang</a:t>
          </a:r>
          <a:endParaRPr lang="id-ID" dirty="0"/>
        </a:p>
      </dgm:t>
    </dgm:pt>
    <dgm:pt modelId="{70938369-B18C-49DB-B20C-1D60B58B0A10}" type="parTrans" cxnId="{BCDFE908-96FC-4D31-A118-E69C6CCBD62D}">
      <dgm:prSet/>
      <dgm:spPr/>
      <dgm:t>
        <a:bodyPr/>
        <a:lstStyle/>
        <a:p>
          <a:endParaRPr lang="id-ID"/>
        </a:p>
      </dgm:t>
    </dgm:pt>
    <dgm:pt modelId="{89B07B05-9A4E-463E-B8D2-72CAB0589F02}" type="sibTrans" cxnId="{BCDFE908-96FC-4D31-A118-E69C6CCBD62D}">
      <dgm:prSet/>
      <dgm:spPr/>
      <dgm:t>
        <a:bodyPr/>
        <a:lstStyle/>
        <a:p>
          <a:endParaRPr lang="id-ID"/>
        </a:p>
      </dgm:t>
    </dgm:pt>
    <dgm:pt modelId="{AB7280F6-64B6-4256-A11A-A5AB14357C8C}">
      <dgm:prSet phldrT="[Text]"/>
      <dgm:spPr/>
      <dgm:t>
        <a:bodyPr/>
        <a:lstStyle/>
        <a:p>
          <a:r>
            <a:rPr lang="id-ID" dirty="0" smtClean="0"/>
            <a:t>Tendon</a:t>
          </a:r>
          <a:endParaRPr lang="id-ID" dirty="0"/>
        </a:p>
      </dgm:t>
    </dgm:pt>
    <dgm:pt modelId="{CEE11F92-C93E-4D7A-BA5D-9ED9DF334D1B}" type="parTrans" cxnId="{C7244CB3-8294-4027-AACF-4D6D02A991E5}">
      <dgm:prSet/>
      <dgm:spPr/>
      <dgm:t>
        <a:bodyPr/>
        <a:lstStyle/>
        <a:p>
          <a:endParaRPr lang="id-ID"/>
        </a:p>
      </dgm:t>
    </dgm:pt>
    <dgm:pt modelId="{ED7594A4-B6C3-49DE-AD49-383BC49B99DA}" type="sibTrans" cxnId="{C7244CB3-8294-4027-AACF-4D6D02A991E5}">
      <dgm:prSet/>
      <dgm:spPr/>
      <dgm:t>
        <a:bodyPr/>
        <a:lstStyle/>
        <a:p>
          <a:endParaRPr lang="id-ID"/>
        </a:p>
      </dgm:t>
    </dgm:pt>
    <dgm:pt modelId="{13A3D0E7-2898-4F39-B18A-9535CDD24EF3}">
      <dgm:prSet phldrT="[Text]"/>
      <dgm:spPr/>
      <dgm:t>
        <a:bodyPr/>
        <a:lstStyle/>
        <a:p>
          <a:r>
            <a:rPr lang="id-ID" dirty="0" smtClean="0"/>
            <a:t>J</a:t>
          </a:r>
          <a:r>
            <a:rPr lang="en-US" dirty="0" err="1" smtClean="0"/>
            <a:t>aringan</a:t>
          </a:r>
          <a:r>
            <a:rPr lang="en-US" dirty="0" smtClean="0"/>
            <a:t> </a:t>
          </a:r>
          <a:r>
            <a:rPr lang="en-US" dirty="0" err="1" smtClean="0"/>
            <a:t>ikat</a:t>
          </a:r>
          <a:r>
            <a:rPr lang="en-US" dirty="0" smtClean="0"/>
            <a:t> yang </a:t>
          </a:r>
          <a:r>
            <a:rPr lang="en-US" dirty="0" err="1" smtClean="0"/>
            <a:t>menghubungkan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endParaRPr lang="id-ID" dirty="0"/>
        </a:p>
      </dgm:t>
    </dgm:pt>
    <dgm:pt modelId="{11E5A3DD-8980-49C8-8ED2-26CBE2172210}" type="parTrans" cxnId="{B46E5EC9-5A73-4085-A790-AC9F46DA59A6}">
      <dgm:prSet/>
      <dgm:spPr/>
      <dgm:t>
        <a:bodyPr/>
        <a:lstStyle/>
        <a:p>
          <a:endParaRPr lang="id-ID"/>
        </a:p>
      </dgm:t>
    </dgm:pt>
    <dgm:pt modelId="{270BC406-8D10-45FD-A7E6-BB4D660E3634}" type="sibTrans" cxnId="{B46E5EC9-5A73-4085-A790-AC9F46DA59A6}">
      <dgm:prSet/>
      <dgm:spPr/>
      <dgm:t>
        <a:bodyPr/>
        <a:lstStyle/>
        <a:p>
          <a:endParaRPr lang="id-ID"/>
        </a:p>
      </dgm:t>
    </dgm:pt>
    <dgm:pt modelId="{1989542B-B1DE-47C3-8FF8-DB9ED5BB059B}">
      <dgm:prSet phldrT="[Text]"/>
      <dgm:spPr/>
      <dgm:t>
        <a:bodyPr/>
        <a:lstStyle/>
        <a:p>
          <a:r>
            <a:rPr lang="id-ID" dirty="0" smtClean="0"/>
            <a:t>Ligamen</a:t>
          </a:r>
          <a:endParaRPr lang="id-ID" dirty="0"/>
        </a:p>
      </dgm:t>
    </dgm:pt>
    <dgm:pt modelId="{9D0266B3-D7A1-4153-91DC-9553DAD2B564}" type="parTrans" cxnId="{CD1B2D8B-3814-4DAC-8F9E-B0EDA9958E1E}">
      <dgm:prSet/>
      <dgm:spPr/>
      <dgm:t>
        <a:bodyPr/>
        <a:lstStyle/>
        <a:p>
          <a:endParaRPr lang="id-ID"/>
        </a:p>
      </dgm:t>
    </dgm:pt>
    <dgm:pt modelId="{C6AC2605-0979-4055-9333-CDA7DF1B41CE}" type="sibTrans" cxnId="{CD1B2D8B-3814-4DAC-8F9E-B0EDA9958E1E}">
      <dgm:prSet/>
      <dgm:spPr/>
      <dgm:t>
        <a:bodyPr/>
        <a:lstStyle/>
        <a:p>
          <a:endParaRPr lang="id-ID"/>
        </a:p>
      </dgm:t>
    </dgm:pt>
    <dgm:pt modelId="{91B67FAB-E631-423E-9916-DF2ACDCBDF86}">
      <dgm:prSet phldrT="[Text]"/>
      <dgm:spPr/>
      <dgm:t>
        <a:bodyPr/>
        <a:lstStyle/>
        <a:p>
          <a:r>
            <a:rPr lang="id-ID" dirty="0" smtClean="0"/>
            <a:t>J</a:t>
          </a:r>
          <a:r>
            <a:rPr lang="en-US" dirty="0" err="1" smtClean="0"/>
            <a:t>aringan</a:t>
          </a:r>
          <a:r>
            <a:rPr lang="en-US" dirty="0" smtClean="0"/>
            <a:t> </a:t>
          </a:r>
          <a:r>
            <a:rPr lang="en-US" dirty="0" err="1" smtClean="0"/>
            <a:t>ikat</a:t>
          </a:r>
          <a:r>
            <a:rPr lang="en-US" dirty="0" smtClean="0"/>
            <a:t> yang </a:t>
          </a:r>
          <a:r>
            <a:rPr lang="en-US" dirty="0" err="1" smtClean="0"/>
            <a:t>mempertemukan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ujung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endParaRPr lang="id-ID" dirty="0"/>
        </a:p>
      </dgm:t>
    </dgm:pt>
    <dgm:pt modelId="{8905DD83-8ADC-4E1C-B8B3-458B91FC7FF8}" type="parTrans" cxnId="{32070FBD-DA4E-470C-BD66-423F3F4A3205}">
      <dgm:prSet/>
      <dgm:spPr/>
      <dgm:t>
        <a:bodyPr/>
        <a:lstStyle/>
        <a:p>
          <a:endParaRPr lang="id-ID"/>
        </a:p>
      </dgm:t>
    </dgm:pt>
    <dgm:pt modelId="{B43419A4-994A-4B02-B2C2-5306BF3FDDD5}" type="sibTrans" cxnId="{32070FBD-DA4E-470C-BD66-423F3F4A3205}">
      <dgm:prSet/>
      <dgm:spPr/>
      <dgm:t>
        <a:bodyPr/>
        <a:lstStyle/>
        <a:p>
          <a:endParaRPr lang="id-ID"/>
        </a:p>
      </dgm:t>
    </dgm:pt>
    <dgm:pt modelId="{173B5735-9BC6-4ABF-934A-9842115D4D1C}">
      <dgm:prSet phldrT="[Text]"/>
      <dgm:spPr/>
      <dgm:t>
        <a:bodyPr/>
        <a:lstStyle/>
        <a:p>
          <a:r>
            <a:rPr lang="id-ID" dirty="0" smtClean="0"/>
            <a:t>Bursae</a:t>
          </a:r>
          <a:endParaRPr lang="id-ID" dirty="0"/>
        </a:p>
      </dgm:t>
    </dgm:pt>
    <dgm:pt modelId="{384A406E-B9BC-4818-B7CF-50069E8B829F}" type="parTrans" cxnId="{94E0DE47-FAF3-49D7-A9E6-4D9613BD95F7}">
      <dgm:prSet/>
      <dgm:spPr/>
      <dgm:t>
        <a:bodyPr/>
        <a:lstStyle/>
        <a:p>
          <a:endParaRPr lang="id-ID"/>
        </a:p>
      </dgm:t>
    </dgm:pt>
    <dgm:pt modelId="{4C38BF23-FEBA-439C-9341-58724C6B3FE2}" type="sibTrans" cxnId="{94E0DE47-FAF3-49D7-A9E6-4D9613BD95F7}">
      <dgm:prSet/>
      <dgm:spPr/>
      <dgm:t>
        <a:bodyPr/>
        <a:lstStyle/>
        <a:p>
          <a:endParaRPr lang="id-ID"/>
        </a:p>
      </dgm:t>
    </dgm:pt>
    <dgm:pt modelId="{1A06F341-759D-46DC-8A52-0697B0A0F51B}">
      <dgm:prSet phldrT="[Text]"/>
      <dgm:spPr/>
      <dgm:t>
        <a:bodyPr/>
        <a:lstStyle/>
        <a:p>
          <a:r>
            <a:rPr lang="id-ID" dirty="0" smtClean="0"/>
            <a:t>K</a:t>
          </a:r>
          <a:r>
            <a:rPr lang="en-US" dirty="0" err="1" smtClean="0"/>
            <a:t>antong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ikat</a:t>
          </a:r>
          <a:r>
            <a:rPr lang="en-US" dirty="0" smtClean="0"/>
            <a:t>,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kulit</a:t>
          </a:r>
          <a:r>
            <a:rPr lang="en-US" dirty="0" smtClean="0"/>
            <a:t>,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tendon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diantara</a:t>
          </a:r>
          <a:r>
            <a:rPr lang="en-US" dirty="0" smtClean="0"/>
            <a:t> </a:t>
          </a:r>
          <a:r>
            <a:rPr lang="en-US" dirty="0" err="1" smtClean="0"/>
            <a:t>otot</a:t>
          </a:r>
          <a:endParaRPr lang="id-ID" dirty="0"/>
        </a:p>
      </dgm:t>
    </dgm:pt>
    <dgm:pt modelId="{A71E30FD-9085-4227-859A-232B575BE954}" type="parTrans" cxnId="{293DC213-F7D1-436D-AF29-788429095552}">
      <dgm:prSet/>
      <dgm:spPr/>
      <dgm:t>
        <a:bodyPr/>
        <a:lstStyle/>
        <a:p>
          <a:endParaRPr lang="id-ID"/>
        </a:p>
      </dgm:t>
    </dgm:pt>
    <dgm:pt modelId="{3C6EA8F5-0B99-4F79-83C7-5C1C47EB39BC}" type="sibTrans" cxnId="{293DC213-F7D1-436D-AF29-788429095552}">
      <dgm:prSet/>
      <dgm:spPr/>
      <dgm:t>
        <a:bodyPr/>
        <a:lstStyle/>
        <a:p>
          <a:endParaRPr lang="id-ID"/>
        </a:p>
      </dgm:t>
    </dgm:pt>
    <dgm:pt modelId="{EF836A48-3B64-42FC-9A94-74B4027E7BC4}">
      <dgm:prSet phldrT="[Text]"/>
      <dgm:spPr/>
      <dgm:t>
        <a:bodyPr/>
        <a:lstStyle/>
        <a:p>
          <a:r>
            <a:rPr lang="id-ID" dirty="0" smtClean="0"/>
            <a:t>Fascia</a:t>
          </a:r>
          <a:endParaRPr lang="id-ID" dirty="0"/>
        </a:p>
      </dgm:t>
    </dgm:pt>
    <dgm:pt modelId="{93E00906-519C-41CB-A870-83097E86E7AF}" type="parTrans" cxnId="{08DEF15A-8BBC-48D7-9645-EF99FC8CD323}">
      <dgm:prSet/>
      <dgm:spPr/>
      <dgm:t>
        <a:bodyPr/>
        <a:lstStyle/>
        <a:p>
          <a:endParaRPr lang="id-ID"/>
        </a:p>
      </dgm:t>
    </dgm:pt>
    <dgm:pt modelId="{9DF504CC-3D39-4177-8335-DBA1F0973B0D}" type="sibTrans" cxnId="{08DEF15A-8BBC-48D7-9645-EF99FC8CD323}">
      <dgm:prSet/>
      <dgm:spPr/>
      <dgm:t>
        <a:bodyPr/>
        <a:lstStyle/>
        <a:p>
          <a:endParaRPr lang="id-ID"/>
        </a:p>
      </dgm:t>
    </dgm:pt>
    <dgm:pt modelId="{2F1949E3-0CF6-4CA5-9CD2-C82CE55027FD}">
      <dgm:prSet phldrT="[Text]"/>
      <dgm:spPr/>
      <dgm:t>
        <a:bodyPr/>
        <a:lstStyle/>
        <a:p>
          <a:r>
            <a:rPr lang="id-ID" dirty="0" smtClean="0"/>
            <a:t>J</a:t>
          </a:r>
          <a:r>
            <a:rPr lang="en-US" dirty="0" err="1" smtClean="0"/>
            <a:t>aringan</a:t>
          </a:r>
          <a:r>
            <a:rPr lang="en-US" dirty="0" smtClean="0"/>
            <a:t> </a:t>
          </a:r>
          <a:r>
            <a:rPr lang="en-US" dirty="0" err="1" smtClean="0"/>
            <a:t>penyambung</a:t>
          </a:r>
          <a:r>
            <a:rPr lang="en-US" dirty="0" smtClean="0"/>
            <a:t> </a:t>
          </a:r>
          <a:r>
            <a:rPr lang="en-US" dirty="0" err="1" smtClean="0"/>
            <a:t>longgar</a:t>
          </a:r>
          <a:r>
            <a:rPr lang="en-US" dirty="0" smtClean="0"/>
            <a:t> di </a:t>
          </a:r>
          <a:r>
            <a:rPr lang="en-US" dirty="0" err="1" smtClean="0"/>
            <a:t>bawah</a:t>
          </a:r>
          <a:r>
            <a:rPr lang="en-US" dirty="0" smtClean="0"/>
            <a:t> </a:t>
          </a:r>
          <a:r>
            <a:rPr lang="en-US" dirty="0" err="1" smtClean="0"/>
            <a:t>kulit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pembungkus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, </a:t>
          </a:r>
          <a:r>
            <a:rPr lang="en-US" dirty="0" err="1" smtClean="0"/>
            <a:t>saraf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pembuluh</a:t>
          </a:r>
          <a:r>
            <a:rPr lang="en-US" dirty="0" smtClean="0"/>
            <a:t> </a:t>
          </a:r>
          <a:r>
            <a:rPr lang="en-US" dirty="0" err="1" smtClean="0"/>
            <a:t>darah</a:t>
          </a:r>
          <a:r>
            <a:rPr lang="en-US" dirty="0" smtClean="0"/>
            <a:t>.</a:t>
          </a:r>
          <a:endParaRPr lang="id-ID" dirty="0"/>
        </a:p>
      </dgm:t>
    </dgm:pt>
    <dgm:pt modelId="{6A595FF0-6AB2-437C-A725-293CEC71EC50}" type="parTrans" cxnId="{D37677CC-7DAD-434C-A410-C2549B8FC598}">
      <dgm:prSet/>
      <dgm:spPr/>
      <dgm:t>
        <a:bodyPr/>
        <a:lstStyle/>
        <a:p>
          <a:endParaRPr lang="id-ID"/>
        </a:p>
      </dgm:t>
    </dgm:pt>
    <dgm:pt modelId="{5B412837-A0FF-4208-9D6F-6D4F9A1B6F74}" type="sibTrans" cxnId="{D37677CC-7DAD-434C-A410-C2549B8FC598}">
      <dgm:prSet/>
      <dgm:spPr/>
      <dgm:t>
        <a:bodyPr/>
        <a:lstStyle/>
        <a:p>
          <a:endParaRPr lang="id-ID"/>
        </a:p>
      </dgm:t>
    </dgm:pt>
    <dgm:pt modelId="{ABC7DDFD-3CE9-4C7A-B1DB-F3CED6F0672C}" type="pres">
      <dgm:prSet presAssocID="{89DB5DA9-7520-4C33-A19E-22252ABEE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E7CEF63-96E0-44E2-A185-22CF6CF5C86E}" type="pres">
      <dgm:prSet presAssocID="{956076AF-15E1-4DFB-9961-39271823F1E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35CC85-E67D-44F2-9166-BF35466A9F9D}" type="pres">
      <dgm:prSet presAssocID="{956076AF-15E1-4DFB-9961-39271823F1E8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0355EE-0F6E-488B-9715-598B6D39CEA5}" type="pres">
      <dgm:prSet presAssocID="{09421148-5C95-42CF-88E8-31E804CB526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6E3BD9-563B-4D04-8F3F-371868009F85}" type="pres">
      <dgm:prSet presAssocID="{09421148-5C95-42CF-88E8-31E804CB5267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0FADCA-4061-4E92-9087-CD8F0EB072B1}" type="pres">
      <dgm:prSet presAssocID="{D919D972-BDA6-4502-BAFB-068ADC5A72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1BB1D3-F6DB-4CD4-A112-C297E7DE2875}" type="pres">
      <dgm:prSet presAssocID="{D919D972-BDA6-4502-BAFB-068ADC5A7213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F85EB2-FA0E-4A4A-AB76-92F0D8AA6302}" type="pres">
      <dgm:prSet presAssocID="{AB7280F6-64B6-4256-A11A-A5AB14357C8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A780D2-D20C-4EF9-843E-7712448BB9B4}" type="pres">
      <dgm:prSet presAssocID="{AB7280F6-64B6-4256-A11A-A5AB14357C8C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50A15B-D5EF-4DBD-B953-B01E7496ED01}" type="pres">
      <dgm:prSet presAssocID="{1989542B-B1DE-47C3-8FF8-DB9ED5BB059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83B3A9-011D-47FA-AB20-D69729672D4C}" type="pres">
      <dgm:prSet presAssocID="{1989542B-B1DE-47C3-8FF8-DB9ED5BB059B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CBA0AC-F92D-4B84-92F0-3EBA50997997}" type="pres">
      <dgm:prSet presAssocID="{173B5735-9BC6-4ABF-934A-9842115D4D1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D655CC-45D7-4D1F-B7EC-CAC0582B0C75}" type="pres">
      <dgm:prSet presAssocID="{173B5735-9BC6-4ABF-934A-9842115D4D1C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6603D5-DF93-46D7-B8C7-58425AAF4CB7}" type="pres">
      <dgm:prSet presAssocID="{EF836A48-3B64-42FC-9A94-74B4027E7BC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EB351C-F009-46A0-B7E3-D0A97021C798}" type="pres">
      <dgm:prSet presAssocID="{EF836A48-3B64-42FC-9A94-74B4027E7BC4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C46A60E-3B40-4D5E-BFAA-DA4624E1EC66}" type="presOf" srcId="{EF836A48-3B64-42FC-9A94-74B4027E7BC4}" destId="{3F6603D5-DF93-46D7-B8C7-58425AAF4CB7}" srcOrd="0" destOrd="0" presId="urn:microsoft.com/office/officeart/2005/8/layout/vList2"/>
    <dgm:cxn modelId="{08DEF15A-8BBC-48D7-9645-EF99FC8CD323}" srcId="{89DB5DA9-7520-4C33-A19E-22252ABEE845}" destId="{EF836A48-3B64-42FC-9A94-74B4027E7BC4}" srcOrd="6" destOrd="0" parTransId="{93E00906-519C-41CB-A870-83097E86E7AF}" sibTransId="{9DF504CC-3D39-4177-8335-DBA1F0973B0D}"/>
    <dgm:cxn modelId="{025FB0A2-9015-4330-9318-A41893C6DC9A}" type="presOf" srcId="{AB7280F6-64B6-4256-A11A-A5AB14357C8C}" destId="{40F85EB2-FA0E-4A4A-AB76-92F0D8AA6302}" srcOrd="0" destOrd="0" presId="urn:microsoft.com/office/officeart/2005/8/layout/vList2"/>
    <dgm:cxn modelId="{52981F70-2193-4C3D-91BB-8D54EE7780D2}" type="presOf" srcId="{96ED28ED-7415-408B-9D61-5B2040A0ADB5}" destId="{936E3BD9-563B-4D04-8F3F-371868009F85}" srcOrd="0" destOrd="0" presId="urn:microsoft.com/office/officeart/2005/8/layout/vList2"/>
    <dgm:cxn modelId="{32070FBD-DA4E-470C-BD66-423F3F4A3205}" srcId="{1989542B-B1DE-47C3-8FF8-DB9ED5BB059B}" destId="{91B67FAB-E631-423E-9916-DF2ACDCBDF86}" srcOrd="0" destOrd="0" parTransId="{8905DD83-8ADC-4E1C-B8B3-458B91FC7FF8}" sibTransId="{B43419A4-994A-4B02-B2C2-5306BF3FDDD5}"/>
    <dgm:cxn modelId="{B46E5EC9-5A73-4085-A790-AC9F46DA59A6}" srcId="{AB7280F6-64B6-4256-A11A-A5AB14357C8C}" destId="{13A3D0E7-2898-4F39-B18A-9535CDD24EF3}" srcOrd="0" destOrd="0" parTransId="{11E5A3DD-8980-49C8-8ED2-26CBE2172210}" sibTransId="{270BC406-8D10-45FD-A7E6-BB4D660E3634}"/>
    <dgm:cxn modelId="{C1546C08-3B84-422C-BB2B-E299AC4C594B}" type="presOf" srcId="{331BA080-7DDA-4742-A301-694C5D2AF8F5}" destId="{0D1BB1D3-F6DB-4CD4-A112-C297E7DE2875}" srcOrd="0" destOrd="0" presId="urn:microsoft.com/office/officeart/2005/8/layout/vList2"/>
    <dgm:cxn modelId="{BCDFE908-96FC-4D31-A118-E69C6CCBD62D}" srcId="{D919D972-BDA6-4502-BAFB-068ADC5A7213}" destId="{331BA080-7DDA-4742-A301-694C5D2AF8F5}" srcOrd="0" destOrd="0" parTransId="{70938369-B18C-49DB-B20C-1D60B58B0A10}" sibTransId="{89B07B05-9A4E-463E-B8D2-72CAB0589F02}"/>
    <dgm:cxn modelId="{7834C6CF-ED0E-406B-85D0-19DAD8516E28}" srcId="{89DB5DA9-7520-4C33-A19E-22252ABEE845}" destId="{09421148-5C95-42CF-88E8-31E804CB5267}" srcOrd="1" destOrd="0" parTransId="{85138C02-1A8E-44BA-B264-76B6764808A2}" sibTransId="{A0135B56-FD80-4787-9C9B-34585520C626}"/>
    <dgm:cxn modelId="{360061A3-3879-4048-9DBF-8708B6307D4E}" type="presOf" srcId="{13A3D0E7-2898-4F39-B18A-9535CDD24EF3}" destId="{0CA780D2-D20C-4EF9-843E-7712448BB9B4}" srcOrd="0" destOrd="0" presId="urn:microsoft.com/office/officeart/2005/8/layout/vList2"/>
    <dgm:cxn modelId="{DA8FC6A2-0EB3-4487-8D91-8F3EB2167CCB}" type="presOf" srcId="{1A06F341-759D-46DC-8A52-0697B0A0F51B}" destId="{B7D655CC-45D7-4D1F-B7EC-CAC0582B0C75}" srcOrd="0" destOrd="0" presId="urn:microsoft.com/office/officeart/2005/8/layout/vList2"/>
    <dgm:cxn modelId="{E2271C05-2DC4-4FD6-ABF3-28B93837114F}" srcId="{09421148-5C95-42CF-88E8-31E804CB5267}" destId="{96ED28ED-7415-408B-9D61-5B2040A0ADB5}" srcOrd="0" destOrd="0" parTransId="{4B13456A-1A73-4F25-B33D-0CAD47C3B379}" sibTransId="{DF4DA80B-BC31-476C-B8C4-CE7476C6DA75}"/>
    <dgm:cxn modelId="{724A5BD7-6EE5-406B-B284-30246711E32F}" type="presOf" srcId="{09421148-5C95-42CF-88E8-31E804CB5267}" destId="{7D0355EE-0F6E-488B-9715-598B6D39CEA5}" srcOrd="0" destOrd="0" presId="urn:microsoft.com/office/officeart/2005/8/layout/vList2"/>
    <dgm:cxn modelId="{293DC213-F7D1-436D-AF29-788429095552}" srcId="{173B5735-9BC6-4ABF-934A-9842115D4D1C}" destId="{1A06F341-759D-46DC-8A52-0697B0A0F51B}" srcOrd="0" destOrd="0" parTransId="{A71E30FD-9085-4227-859A-232B575BE954}" sibTransId="{3C6EA8F5-0B99-4F79-83C7-5C1C47EB39BC}"/>
    <dgm:cxn modelId="{F16650C3-2A56-4EBC-A752-EE535D0E3590}" type="presOf" srcId="{956076AF-15E1-4DFB-9961-39271823F1E8}" destId="{FE7CEF63-96E0-44E2-A185-22CF6CF5C86E}" srcOrd="0" destOrd="0" presId="urn:microsoft.com/office/officeart/2005/8/layout/vList2"/>
    <dgm:cxn modelId="{CD1B2D8B-3814-4DAC-8F9E-B0EDA9958E1E}" srcId="{89DB5DA9-7520-4C33-A19E-22252ABEE845}" destId="{1989542B-B1DE-47C3-8FF8-DB9ED5BB059B}" srcOrd="4" destOrd="0" parTransId="{9D0266B3-D7A1-4153-91DC-9553DAD2B564}" sibTransId="{C6AC2605-0979-4055-9333-CDA7DF1B41CE}"/>
    <dgm:cxn modelId="{C5CDBCFC-0239-4264-8239-D4A507B577C8}" type="presOf" srcId="{89DB5DA9-7520-4C33-A19E-22252ABEE845}" destId="{ABC7DDFD-3CE9-4C7A-B1DB-F3CED6F0672C}" srcOrd="0" destOrd="0" presId="urn:microsoft.com/office/officeart/2005/8/layout/vList2"/>
    <dgm:cxn modelId="{F978C782-EA95-46FC-A21C-B8D1FCFC5E9D}" srcId="{956076AF-15E1-4DFB-9961-39271823F1E8}" destId="{EDFEB2B7-7142-4160-A306-649E11702522}" srcOrd="0" destOrd="0" parTransId="{D65FF15D-0007-44CD-BFB7-617F1CE4E6EA}" sibTransId="{68FEB1D7-1286-482B-9E09-B0768EFEAF52}"/>
    <dgm:cxn modelId="{94E0DE47-FAF3-49D7-A9E6-4D9613BD95F7}" srcId="{89DB5DA9-7520-4C33-A19E-22252ABEE845}" destId="{173B5735-9BC6-4ABF-934A-9842115D4D1C}" srcOrd="5" destOrd="0" parTransId="{384A406E-B9BC-4818-B7CF-50069E8B829F}" sibTransId="{4C38BF23-FEBA-439C-9341-58724C6B3FE2}"/>
    <dgm:cxn modelId="{CBC21C1C-22C0-45AE-8E94-B57178885389}" srcId="{89DB5DA9-7520-4C33-A19E-22252ABEE845}" destId="{956076AF-15E1-4DFB-9961-39271823F1E8}" srcOrd="0" destOrd="0" parTransId="{C9D1545F-587A-422A-B386-42D20FECE711}" sibTransId="{6143D313-0E06-4D95-AA52-C6B28DA2A61D}"/>
    <dgm:cxn modelId="{25B70EB8-1D6B-4F16-A69B-722F573D82BB}" srcId="{89DB5DA9-7520-4C33-A19E-22252ABEE845}" destId="{D919D972-BDA6-4502-BAFB-068ADC5A7213}" srcOrd="2" destOrd="0" parTransId="{6F817C45-7B19-4CF4-B9DA-043E72FD6CA6}" sibTransId="{060D47F7-E7EF-4760-A0A8-DF1F452CB5E0}"/>
    <dgm:cxn modelId="{9A698627-663D-418D-A55D-8CE1E577DC78}" type="presOf" srcId="{D919D972-BDA6-4502-BAFB-068ADC5A7213}" destId="{7D0FADCA-4061-4E92-9087-CD8F0EB072B1}" srcOrd="0" destOrd="0" presId="urn:microsoft.com/office/officeart/2005/8/layout/vList2"/>
    <dgm:cxn modelId="{3F497104-058A-4CB5-8431-336F9BC2E302}" type="presOf" srcId="{173B5735-9BC6-4ABF-934A-9842115D4D1C}" destId="{9BCBA0AC-F92D-4B84-92F0-3EBA50997997}" srcOrd="0" destOrd="0" presId="urn:microsoft.com/office/officeart/2005/8/layout/vList2"/>
    <dgm:cxn modelId="{D37677CC-7DAD-434C-A410-C2549B8FC598}" srcId="{EF836A48-3B64-42FC-9A94-74B4027E7BC4}" destId="{2F1949E3-0CF6-4CA5-9CD2-C82CE55027FD}" srcOrd="0" destOrd="0" parTransId="{6A595FF0-6AB2-437C-A725-293CEC71EC50}" sibTransId="{5B412837-A0FF-4208-9D6F-6D4F9A1B6F74}"/>
    <dgm:cxn modelId="{0D6AD4E6-0C4E-4CEE-977F-09C3AE07436E}" type="presOf" srcId="{2F1949E3-0CF6-4CA5-9CD2-C82CE55027FD}" destId="{6AEB351C-F009-46A0-B7E3-D0A97021C798}" srcOrd="0" destOrd="0" presId="urn:microsoft.com/office/officeart/2005/8/layout/vList2"/>
    <dgm:cxn modelId="{C7244CB3-8294-4027-AACF-4D6D02A991E5}" srcId="{89DB5DA9-7520-4C33-A19E-22252ABEE845}" destId="{AB7280F6-64B6-4256-A11A-A5AB14357C8C}" srcOrd="3" destOrd="0" parTransId="{CEE11F92-C93E-4D7A-BA5D-9ED9DF334D1B}" sibTransId="{ED7594A4-B6C3-49DE-AD49-383BC49B99DA}"/>
    <dgm:cxn modelId="{6501388C-0DFF-41B8-AF0D-AAE7933D4531}" type="presOf" srcId="{1989542B-B1DE-47C3-8FF8-DB9ED5BB059B}" destId="{0650A15B-D5EF-4DBD-B953-B01E7496ED01}" srcOrd="0" destOrd="0" presId="urn:microsoft.com/office/officeart/2005/8/layout/vList2"/>
    <dgm:cxn modelId="{41279A70-CF3D-4819-9F09-E04E1B9607D3}" type="presOf" srcId="{EDFEB2B7-7142-4160-A306-649E11702522}" destId="{3835CC85-E67D-44F2-9166-BF35466A9F9D}" srcOrd="0" destOrd="0" presId="urn:microsoft.com/office/officeart/2005/8/layout/vList2"/>
    <dgm:cxn modelId="{C1A82CB9-E337-4F2E-8215-A3E149C021E8}" type="presOf" srcId="{91B67FAB-E631-423E-9916-DF2ACDCBDF86}" destId="{CC83B3A9-011D-47FA-AB20-D69729672D4C}" srcOrd="0" destOrd="0" presId="urn:microsoft.com/office/officeart/2005/8/layout/vList2"/>
    <dgm:cxn modelId="{5FBFE1FC-D3CB-4507-9284-D9B92BB5E441}" type="presParOf" srcId="{ABC7DDFD-3CE9-4C7A-B1DB-F3CED6F0672C}" destId="{FE7CEF63-96E0-44E2-A185-22CF6CF5C86E}" srcOrd="0" destOrd="0" presId="urn:microsoft.com/office/officeart/2005/8/layout/vList2"/>
    <dgm:cxn modelId="{B75F6EFE-1BEC-4B78-A84B-CB07E4EE2094}" type="presParOf" srcId="{ABC7DDFD-3CE9-4C7A-B1DB-F3CED6F0672C}" destId="{3835CC85-E67D-44F2-9166-BF35466A9F9D}" srcOrd="1" destOrd="0" presId="urn:microsoft.com/office/officeart/2005/8/layout/vList2"/>
    <dgm:cxn modelId="{E562E6C8-F736-4B67-B97E-8B0AE31FC6A9}" type="presParOf" srcId="{ABC7DDFD-3CE9-4C7A-B1DB-F3CED6F0672C}" destId="{7D0355EE-0F6E-488B-9715-598B6D39CEA5}" srcOrd="2" destOrd="0" presId="urn:microsoft.com/office/officeart/2005/8/layout/vList2"/>
    <dgm:cxn modelId="{EE19246A-2BEC-4971-8584-ADABA510D2BE}" type="presParOf" srcId="{ABC7DDFD-3CE9-4C7A-B1DB-F3CED6F0672C}" destId="{936E3BD9-563B-4D04-8F3F-371868009F85}" srcOrd="3" destOrd="0" presId="urn:microsoft.com/office/officeart/2005/8/layout/vList2"/>
    <dgm:cxn modelId="{C21BAA31-39AD-4EE8-AF40-215C2ECCF72B}" type="presParOf" srcId="{ABC7DDFD-3CE9-4C7A-B1DB-F3CED6F0672C}" destId="{7D0FADCA-4061-4E92-9087-CD8F0EB072B1}" srcOrd="4" destOrd="0" presId="urn:microsoft.com/office/officeart/2005/8/layout/vList2"/>
    <dgm:cxn modelId="{E241E6CC-486D-4956-ABBD-3233CAE160E5}" type="presParOf" srcId="{ABC7DDFD-3CE9-4C7A-B1DB-F3CED6F0672C}" destId="{0D1BB1D3-F6DB-4CD4-A112-C297E7DE2875}" srcOrd="5" destOrd="0" presId="urn:microsoft.com/office/officeart/2005/8/layout/vList2"/>
    <dgm:cxn modelId="{F4A0385C-949A-42F2-AC8E-C6E9E743F09F}" type="presParOf" srcId="{ABC7DDFD-3CE9-4C7A-B1DB-F3CED6F0672C}" destId="{40F85EB2-FA0E-4A4A-AB76-92F0D8AA6302}" srcOrd="6" destOrd="0" presId="urn:microsoft.com/office/officeart/2005/8/layout/vList2"/>
    <dgm:cxn modelId="{A7578F55-5F2A-422A-BF49-F0251C088889}" type="presParOf" srcId="{ABC7DDFD-3CE9-4C7A-B1DB-F3CED6F0672C}" destId="{0CA780D2-D20C-4EF9-843E-7712448BB9B4}" srcOrd="7" destOrd="0" presId="urn:microsoft.com/office/officeart/2005/8/layout/vList2"/>
    <dgm:cxn modelId="{0C644F5E-0759-4F20-8828-52DE6925D807}" type="presParOf" srcId="{ABC7DDFD-3CE9-4C7A-B1DB-F3CED6F0672C}" destId="{0650A15B-D5EF-4DBD-B953-B01E7496ED01}" srcOrd="8" destOrd="0" presId="urn:microsoft.com/office/officeart/2005/8/layout/vList2"/>
    <dgm:cxn modelId="{FE0AFDE4-21B0-4E9A-8D08-A38A47AF1A46}" type="presParOf" srcId="{ABC7DDFD-3CE9-4C7A-B1DB-F3CED6F0672C}" destId="{CC83B3A9-011D-47FA-AB20-D69729672D4C}" srcOrd="9" destOrd="0" presId="urn:microsoft.com/office/officeart/2005/8/layout/vList2"/>
    <dgm:cxn modelId="{DF51397C-0DB9-44F7-975E-FB2016E76D01}" type="presParOf" srcId="{ABC7DDFD-3CE9-4C7A-B1DB-F3CED6F0672C}" destId="{9BCBA0AC-F92D-4B84-92F0-3EBA50997997}" srcOrd="10" destOrd="0" presId="urn:microsoft.com/office/officeart/2005/8/layout/vList2"/>
    <dgm:cxn modelId="{5C3C0E45-A585-4F22-AB85-CE3EA6E59E88}" type="presParOf" srcId="{ABC7DDFD-3CE9-4C7A-B1DB-F3CED6F0672C}" destId="{B7D655CC-45D7-4D1F-B7EC-CAC0582B0C75}" srcOrd="11" destOrd="0" presId="urn:microsoft.com/office/officeart/2005/8/layout/vList2"/>
    <dgm:cxn modelId="{6D83EBC6-3699-43A9-982C-190DC988034F}" type="presParOf" srcId="{ABC7DDFD-3CE9-4C7A-B1DB-F3CED6F0672C}" destId="{3F6603D5-DF93-46D7-B8C7-58425AAF4CB7}" srcOrd="12" destOrd="0" presId="urn:microsoft.com/office/officeart/2005/8/layout/vList2"/>
    <dgm:cxn modelId="{A3ACD00A-3D8B-48E8-B2AF-7E204F4AE71A}" type="presParOf" srcId="{ABC7DDFD-3CE9-4C7A-B1DB-F3CED6F0672C}" destId="{6AEB351C-F009-46A0-B7E3-D0A97021C79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3EDD3A5-637A-4ADB-B0A6-16ED3B2B75D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73223A3-D6A4-4469-8093-B2094F00C748}">
      <dgm:prSet phldrT="[Text]"/>
      <dgm:spPr/>
      <dgm:t>
        <a:bodyPr/>
        <a:lstStyle/>
        <a:p>
          <a:r>
            <a:rPr lang="id-ID" dirty="0" smtClean="0"/>
            <a:t>Ossa longa (tulang panjang)</a:t>
          </a:r>
          <a:endParaRPr lang="id-ID" dirty="0"/>
        </a:p>
      </dgm:t>
    </dgm:pt>
    <dgm:pt modelId="{F864B545-148E-451F-8471-6CFFB18027DD}" type="parTrans" cxnId="{B69D0FE7-B8A0-4E16-A89F-5D87C6411A3D}">
      <dgm:prSet/>
      <dgm:spPr/>
      <dgm:t>
        <a:bodyPr/>
        <a:lstStyle/>
        <a:p>
          <a:endParaRPr lang="id-ID"/>
        </a:p>
      </dgm:t>
    </dgm:pt>
    <dgm:pt modelId="{3769E585-2929-4DEB-AE67-0FE0ABF6AD49}" type="sibTrans" cxnId="{B69D0FE7-B8A0-4E16-A89F-5D87C6411A3D}">
      <dgm:prSet/>
      <dgm:spPr/>
      <dgm:t>
        <a:bodyPr/>
        <a:lstStyle/>
        <a:p>
          <a:endParaRPr lang="id-ID"/>
        </a:p>
      </dgm:t>
    </dgm:pt>
    <dgm:pt modelId="{5F517DD6-19E2-43D4-8490-A1E59458A030}">
      <dgm:prSet/>
      <dgm:spPr/>
      <dgm:t>
        <a:bodyPr/>
        <a:lstStyle/>
        <a:p>
          <a:r>
            <a:rPr lang="id-ID" dirty="0" smtClean="0"/>
            <a:t>Ossa brevia (tulang pendek)</a:t>
          </a:r>
        </a:p>
      </dgm:t>
    </dgm:pt>
    <dgm:pt modelId="{81AE9A4A-2551-4717-ADD1-10151ECAC940}" type="parTrans" cxnId="{2B07C582-41B6-4E49-8452-16A7D40FDEE5}">
      <dgm:prSet/>
      <dgm:spPr/>
      <dgm:t>
        <a:bodyPr/>
        <a:lstStyle/>
        <a:p>
          <a:endParaRPr lang="id-ID"/>
        </a:p>
      </dgm:t>
    </dgm:pt>
    <dgm:pt modelId="{FC823180-7643-41B1-9BB8-8D48381ADEC3}" type="sibTrans" cxnId="{2B07C582-41B6-4E49-8452-16A7D40FDEE5}">
      <dgm:prSet/>
      <dgm:spPr/>
      <dgm:t>
        <a:bodyPr/>
        <a:lstStyle/>
        <a:p>
          <a:endParaRPr lang="id-ID"/>
        </a:p>
      </dgm:t>
    </dgm:pt>
    <dgm:pt modelId="{8A4EC928-5706-48B3-8738-893ACCCCFB33}">
      <dgm:prSet/>
      <dgm:spPr/>
      <dgm:t>
        <a:bodyPr/>
        <a:lstStyle/>
        <a:p>
          <a:r>
            <a:rPr lang="id-ID" dirty="0" smtClean="0"/>
            <a:t>Ossa plana (tulang gepeng/pipih)</a:t>
          </a:r>
        </a:p>
      </dgm:t>
    </dgm:pt>
    <dgm:pt modelId="{6FA41EB4-CC1A-47B4-8822-C25326A0E23A}" type="parTrans" cxnId="{54326961-1BF6-46DC-89D3-F16700953377}">
      <dgm:prSet/>
      <dgm:spPr/>
      <dgm:t>
        <a:bodyPr/>
        <a:lstStyle/>
        <a:p>
          <a:endParaRPr lang="id-ID"/>
        </a:p>
      </dgm:t>
    </dgm:pt>
    <dgm:pt modelId="{17F6406B-B7A2-4CD1-B29F-3F48B2CA14BE}" type="sibTrans" cxnId="{54326961-1BF6-46DC-89D3-F16700953377}">
      <dgm:prSet/>
      <dgm:spPr/>
      <dgm:t>
        <a:bodyPr/>
        <a:lstStyle/>
        <a:p>
          <a:endParaRPr lang="id-ID"/>
        </a:p>
      </dgm:t>
    </dgm:pt>
    <dgm:pt modelId="{CA2A1BA9-E15A-4487-83B6-FE9CABDCE14B}">
      <dgm:prSet/>
      <dgm:spPr/>
      <dgm:t>
        <a:bodyPr/>
        <a:lstStyle/>
        <a:p>
          <a:r>
            <a:rPr lang="id-ID" dirty="0" smtClean="0"/>
            <a:t>Ossa irregular (tulang tak beraturan)</a:t>
          </a:r>
        </a:p>
      </dgm:t>
    </dgm:pt>
    <dgm:pt modelId="{25701438-9FFA-4C27-8947-B8059DC0765A}" type="parTrans" cxnId="{A3C435D0-3AC5-4142-9F12-AFC133139A31}">
      <dgm:prSet/>
      <dgm:spPr/>
      <dgm:t>
        <a:bodyPr/>
        <a:lstStyle/>
        <a:p>
          <a:endParaRPr lang="id-ID"/>
        </a:p>
      </dgm:t>
    </dgm:pt>
    <dgm:pt modelId="{825D5DD1-6F18-4163-84FD-8EA557654644}" type="sibTrans" cxnId="{A3C435D0-3AC5-4142-9F12-AFC133139A31}">
      <dgm:prSet/>
      <dgm:spPr/>
      <dgm:t>
        <a:bodyPr/>
        <a:lstStyle/>
        <a:p>
          <a:endParaRPr lang="id-ID"/>
        </a:p>
      </dgm:t>
    </dgm:pt>
    <dgm:pt modelId="{FB07C446-0B7F-45A4-827B-86947C9C870B}">
      <dgm:prSet/>
      <dgm:spPr/>
      <dgm:t>
        <a:bodyPr/>
        <a:lstStyle/>
        <a:p>
          <a:r>
            <a:rPr lang="id-ID" dirty="0" smtClean="0"/>
            <a:t>Ossa pneumatica (tulang berongga udara)</a:t>
          </a:r>
          <a:endParaRPr lang="id-ID" dirty="0"/>
        </a:p>
      </dgm:t>
    </dgm:pt>
    <dgm:pt modelId="{4E9998D5-CEB9-4D3C-B10D-7429B90329A2}" type="parTrans" cxnId="{54853B60-EA15-4416-8B64-3FC1D2056D0D}">
      <dgm:prSet/>
      <dgm:spPr/>
      <dgm:t>
        <a:bodyPr/>
        <a:lstStyle/>
        <a:p>
          <a:endParaRPr lang="id-ID"/>
        </a:p>
      </dgm:t>
    </dgm:pt>
    <dgm:pt modelId="{A4D9CEDC-D660-4992-8920-53456732CA6A}" type="sibTrans" cxnId="{54853B60-EA15-4416-8B64-3FC1D2056D0D}">
      <dgm:prSet/>
      <dgm:spPr/>
      <dgm:t>
        <a:bodyPr/>
        <a:lstStyle/>
        <a:p>
          <a:endParaRPr lang="id-ID"/>
        </a:p>
      </dgm:t>
    </dgm:pt>
    <dgm:pt modelId="{B702A956-41AC-423C-80F8-5508B81CDED4}">
      <dgm:prSet phldrT="[Text]"/>
      <dgm:spPr/>
      <dgm:t>
        <a:bodyPr/>
        <a:lstStyle/>
        <a:p>
          <a:r>
            <a:rPr lang="id-ID" dirty="0" smtClean="0"/>
            <a:t>Yaitu tulang ukuran panjang terbesar (Ex = os humerus)</a:t>
          </a:r>
          <a:endParaRPr lang="id-ID" dirty="0"/>
        </a:p>
      </dgm:t>
    </dgm:pt>
    <dgm:pt modelId="{0F6BB56E-2BDA-4D0A-85A8-CAD7E6692A35}" type="parTrans" cxnId="{C3A80179-F26D-4219-A0C8-17744E41AA0F}">
      <dgm:prSet/>
      <dgm:spPr/>
    </dgm:pt>
    <dgm:pt modelId="{2B346FBA-0278-43CD-A14C-B7F42E0DE384}" type="sibTrans" cxnId="{C3A80179-F26D-4219-A0C8-17744E41AA0F}">
      <dgm:prSet/>
      <dgm:spPr/>
    </dgm:pt>
    <dgm:pt modelId="{49F379BC-B573-43E3-8B39-520DEAA5EFFD}">
      <dgm:prSet/>
      <dgm:spPr/>
      <dgm:t>
        <a:bodyPr/>
        <a:lstStyle/>
        <a:p>
          <a:r>
            <a:rPr lang="id-ID" dirty="0" smtClean="0"/>
            <a:t>Yaitu tulang ketiga ukuran kurang lebih sama besar (Ex = os carpi)</a:t>
          </a:r>
        </a:p>
      </dgm:t>
    </dgm:pt>
    <dgm:pt modelId="{AFF082D5-7FA5-4135-807C-8083975151E9}" type="parTrans" cxnId="{9BBF5CCA-34D1-49C0-B835-908DD5CCB6D1}">
      <dgm:prSet/>
      <dgm:spPr/>
    </dgm:pt>
    <dgm:pt modelId="{1B1030ED-FAC9-434C-9BE0-6676939A54F8}" type="sibTrans" cxnId="{9BBF5CCA-34D1-49C0-B835-908DD5CCB6D1}">
      <dgm:prSet/>
      <dgm:spPr/>
    </dgm:pt>
    <dgm:pt modelId="{093FC654-E3B1-40E7-83C3-DBCFB65FB6A5}">
      <dgm:prSet/>
      <dgm:spPr/>
      <dgm:t>
        <a:bodyPr/>
        <a:lstStyle/>
        <a:p>
          <a:r>
            <a:rPr lang="id-ID" dirty="0" smtClean="0"/>
            <a:t>Yaitu tulang ukuran lebarnya terbesar (Ex = os parietale)</a:t>
          </a:r>
        </a:p>
      </dgm:t>
    </dgm:pt>
    <dgm:pt modelId="{B266C27A-AB24-42C4-B1CA-44D79D705154}" type="parTrans" cxnId="{5BDD8EFA-7728-410C-8ADA-EE6506D6634F}">
      <dgm:prSet/>
      <dgm:spPr/>
    </dgm:pt>
    <dgm:pt modelId="{61D4AC8B-162A-4A64-B31E-11FD51853966}" type="sibTrans" cxnId="{5BDD8EFA-7728-410C-8ADA-EE6506D6634F}">
      <dgm:prSet/>
      <dgm:spPr/>
    </dgm:pt>
    <dgm:pt modelId="{B993DF42-DB80-4AA5-8C7A-725855789D68}">
      <dgm:prSet/>
      <dgm:spPr/>
      <dgm:t>
        <a:bodyPr/>
        <a:lstStyle/>
        <a:p>
          <a:r>
            <a:rPr lang="id-ID" smtClean="0"/>
            <a:t>(</a:t>
          </a:r>
          <a:r>
            <a:rPr lang="id-ID" dirty="0" smtClean="0"/>
            <a:t>Ex = Os Sphenoidale)</a:t>
          </a:r>
        </a:p>
      </dgm:t>
    </dgm:pt>
    <dgm:pt modelId="{1A3B4D41-9824-4CC7-A234-1F599A22D9DC}" type="parTrans" cxnId="{9307355B-B548-4979-BC1E-58ACE0F8CECA}">
      <dgm:prSet/>
      <dgm:spPr/>
    </dgm:pt>
    <dgm:pt modelId="{587EB3B1-73BD-480F-9A1D-DA82857025D2}" type="sibTrans" cxnId="{9307355B-B548-4979-BC1E-58ACE0F8CECA}">
      <dgm:prSet/>
      <dgm:spPr/>
    </dgm:pt>
    <dgm:pt modelId="{DC4B78C5-E862-4175-A829-C256B959B83E}">
      <dgm:prSet/>
      <dgm:spPr/>
      <dgm:t>
        <a:bodyPr/>
        <a:lstStyle/>
        <a:p>
          <a:r>
            <a:rPr lang="id-ID" dirty="0" smtClean="0"/>
            <a:t>(Ex = Os maxilla)</a:t>
          </a:r>
          <a:endParaRPr lang="id-ID" dirty="0"/>
        </a:p>
      </dgm:t>
    </dgm:pt>
    <dgm:pt modelId="{8747CB46-6D24-46C2-B4E9-1A289380E531}" type="parTrans" cxnId="{3BD4FFAA-8BB0-4E7D-9286-AB6B0C70C24E}">
      <dgm:prSet/>
      <dgm:spPr/>
    </dgm:pt>
    <dgm:pt modelId="{D80B00BA-53D8-41BC-97CE-9F24C8D6B598}" type="sibTrans" cxnId="{3BD4FFAA-8BB0-4E7D-9286-AB6B0C70C24E}">
      <dgm:prSet/>
      <dgm:spPr/>
    </dgm:pt>
    <dgm:pt modelId="{A1568804-366C-4CBF-8DCF-44D8CE000B77}" type="pres">
      <dgm:prSet presAssocID="{93EDD3A5-637A-4ADB-B0A6-16ED3B2B7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D7E31DC-C27A-429A-8F02-C1A664238CA0}" type="pres">
      <dgm:prSet presAssocID="{A73223A3-D6A4-4469-8093-B2094F00C74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0E6633-7494-4F07-8010-C1B92C939E0A}" type="pres">
      <dgm:prSet presAssocID="{A73223A3-D6A4-4469-8093-B2094F00C748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F26F45-92E4-461F-8933-00D4477EA600}" type="pres">
      <dgm:prSet presAssocID="{5F517DD6-19E2-43D4-8490-A1E59458A0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30B051-7A30-44D7-961F-BC875E90D6AC}" type="pres">
      <dgm:prSet presAssocID="{5F517DD6-19E2-43D4-8490-A1E59458A03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F0A808-8332-494F-B820-309AC83C20CA}" type="pres">
      <dgm:prSet presAssocID="{8A4EC928-5706-48B3-8738-893ACCCCFB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B7B600-54CF-4659-8035-8C9684919C93}" type="pres">
      <dgm:prSet presAssocID="{8A4EC928-5706-48B3-8738-893ACCCCFB33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61F151-9225-4264-8A68-B6366A867B04}" type="pres">
      <dgm:prSet presAssocID="{CA2A1BA9-E15A-4487-83B6-FE9CABDCE1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1A0D67-B440-433A-A09A-608DE21E20BF}" type="pres">
      <dgm:prSet presAssocID="{CA2A1BA9-E15A-4487-83B6-FE9CABDCE14B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B6C4C4-0D35-43DD-90AE-E4319D3F8A5C}" type="pres">
      <dgm:prSet presAssocID="{FB07C446-0B7F-45A4-827B-86947C9C87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F02A47-9C7B-41E1-B580-5380E99555DC}" type="pres">
      <dgm:prSet presAssocID="{FB07C446-0B7F-45A4-827B-86947C9C870B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639DF86-1A77-4294-9EC7-A31CA037F439}" type="presOf" srcId="{93EDD3A5-637A-4ADB-B0A6-16ED3B2B75D9}" destId="{A1568804-366C-4CBF-8DCF-44D8CE000B77}" srcOrd="0" destOrd="0" presId="urn:microsoft.com/office/officeart/2005/8/layout/vList2"/>
    <dgm:cxn modelId="{C3A80179-F26D-4219-A0C8-17744E41AA0F}" srcId="{A73223A3-D6A4-4469-8093-B2094F00C748}" destId="{B702A956-41AC-423C-80F8-5508B81CDED4}" srcOrd="0" destOrd="0" parTransId="{0F6BB56E-2BDA-4D0A-85A8-CAD7E6692A35}" sibTransId="{2B346FBA-0278-43CD-A14C-B7F42E0DE384}"/>
    <dgm:cxn modelId="{8441B7DD-A829-47B6-BEAD-B8AEC2FCDAF5}" type="presOf" srcId="{49F379BC-B573-43E3-8B39-520DEAA5EFFD}" destId="{EB30B051-7A30-44D7-961F-BC875E90D6AC}" srcOrd="0" destOrd="0" presId="urn:microsoft.com/office/officeart/2005/8/layout/vList2"/>
    <dgm:cxn modelId="{54853B60-EA15-4416-8B64-3FC1D2056D0D}" srcId="{93EDD3A5-637A-4ADB-B0A6-16ED3B2B75D9}" destId="{FB07C446-0B7F-45A4-827B-86947C9C870B}" srcOrd="4" destOrd="0" parTransId="{4E9998D5-CEB9-4D3C-B10D-7429B90329A2}" sibTransId="{A4D9CEDC-D660-4992-8920-53456732CA6A}"/>
    <dgm:cxn modelId="{0D5A285C-1FCE-47BA-B601-AE04E7115E33}" type="presOf" srcId="{A73223A3-D6A4-4469-8093-B2094F00C748}" destId="{ED7E31DC-C27A-429A-8F02-C1A664238CA0}" srcOrd="0" destOrd="0" presId="urn:microsoft.com/office/officeart/2005/8/layout/vList2"/>
    <dgm:cxn modelId="{A3C435D0-3AC5-4142-9F12-AFC133139A31}" srcId="{93EDD3A5-637A-4ADB-B0A6-16ED3B2B75D9}" destId="{CA2A1BA9-E15A-4487-83B6-FE9CABDCE14B}" srcOrd="3" destOrd="0" parTransId="{25701438-9FFA-4C27-8947-B8059DC0765A}" sibTransId="{825D5DD1-6F18-4163-84FD-8EA557654644}"/>
    <dgm:cxn modelId="{7B00ACB5-E668-4A13-BC1C-4F6B2F5ACCFB}" type="presOf" srcId="{DC4B78C5-E862-4175-A829-C256B959B83E}" destId="{1EF02A47-9C7B-41E1-B580-5380E99555DC}" srcOrd="0" destOrd="0" presId="urn:microsoft.com/office/officeart/2005/8/layout/vList2"/>
    <dgm:cxn modelId="{9BBF5CCA-34D1-49C0-B835-908DD5CCB6D1}" srcId="{5F517DD6-19E2-43D4-8490-A1E59458A030}" destId="{49F379BC-B573-43E3-8B39-520DEAA5EFFD}" srcOrd="0" destOrd="0" parTransId="{AFF082D5-7FA5-4135-807C-8083975151E9}" sibTransId="{1B1030ED-FAC9-434C-9BE0-6676939A54F8}"/>
    <dgm:cxn modelId="{54326961-1BF6-46DC-89D3-F16700953377}" srcId="{93EDD3A5-637A-4ADB-B0A6-16ED3B2B75D9}" destId="{8A4EC928-5706-48B3-8738-893ACCCCFB33}" srcOrd="2" destOrd="0" parTransId="{6FA41EB4-CC1A-47B4-8822-C25326A0E23A}" sibTransId="{17F6406B-B7A2-4CD1-B29F-3F48B2CA14BE}"/>
    <dgm:cxn modelId="{31888960-EAB6-49EF-BD0B-8D61E79B6686}" type="presOf" srcId="{B702A956-41AC-423C-80F8-5508B81CDED4}" destId="{0E0E6633-7494-4F07-8010-C1B92C939E0A}" srcOrd="0" destOrd="0" presId="urn:microsoft.com/office/officeart/2005/8/layout/vList2"/>
    <dgm:cxn modelId="{B69D0FE7-B8A0-4E16-A89F-5D87C6411A3D}" srcId="{93EDD3A5-637A-4ADB-B0A6-16ED3B2B75D9}" destId="{A73223A3-D6A4-4469-8093-B2094F00C748}" srcOrd="0" destOrd="0" parTransId="{F864B545-148E-451F-8471-6CFFB18027DD}" sibTransId="{3769E585-2929-4DEB-AE67-0FE0ABF6AD49}"/>
    <dgm:cxn modelId="{2B07C582-41B6-4E49-8452-16A7D40FDEE5}" srcId="{93EDD3A5-637A-4ADB-B0A6-16ED3B2B75D9}" destId="{5F517DD6-19E2-43D4-8490-A1E59458A030}" srcOrd="1" destOrd="0" parTransId="{81AE9A4A-2551-4717-ADD1-10151ECAC940}" sibTransId="{FC823180-7643-41B1-9BB8-8D48381ADEC3}"/>
    <dgm:cxn modelId="{D15A93FD-A7E7-4FCB-AF62-EA3F952F805B}" type="presOf" srcId="{B993DF42-DB80-4AA5-8C7A-725855789D68}" destId="{BA1A0D67-B440-433A-A09A-608DE21E20BF}" srcOrd="0" destOrd="0" presId="urn:microsoft.com/office/officeart/2005/8/layout/vList2"/>
    <dgm:cxn modelId="{3E7F0516-4BDB-4FAF-9AEF-3382EC0F2CC6}" type="presOf" srcId="{5F517DD6-19E2-43D4-8490-A1E59458A030}" destId="{71F26F45-92E4-461F-8933-00D4477EA600}" srcOrd="0" destOrd="0" presId="urn:microsoft.com/office/officeart/2005/8/layout/vList2"/>
    <dgm:cxn modelId="{FF4A5E6D-9A1E-4B14-BF84-40E4478457B7}" type="presOf" srcId="{FB07C446-0B7F-45A4-827B-86947C9C870B}" destId="{35B6C4C4-0D35-43DD-90AE-E4319D3F8A5C}" srcOrd="0" destOrd="0" presId="urn:microsoft.com/office/officeart/2005/8/layout/vList2"/>
    <dgm:cxn modelId="{7159061D-11DB-41A7-B78E-ED345E6C16BA}" type="presOf" srcId="{CA2A1BA9-E15A-4487-83B6-FE9CABDCE14B}" destId="{FF61F151-9225-4264-8A68-B6366A867B04}" srcOrd="0" destOrd="0" presId="urn:microsoft.com/office/officeart/2005/8/layout/vList2"/>
    <dgm:cxn modelId="{2671E986-5467-4FEE-9C27-7E2E726A755A}" type="presOf" srcId="{093FC654-E3B1-40E7-83C3-DBCFB65FB6A5}" destId="{12B7B600-54CF-4659-8035-8C9684919C93}" srcOrd="0" destOrd="0" presId="urn:microsoft.com/office/officeart/2005/8/layout/vList2"/>
    <dgm:cxn modelId="{3BD4FFAA-8BB0-4E7D-9286-AB6B0C70C24E}" srcId="{FB07C446-0B7F-45A4-827B-86947C9C870B}" destId="{DC4B78C5-E862-4175-A829-C256B959B83E}" srcOrd="0" destOrd="0" parTransId="{8747CB46-6D24-46C2-B4E9-1A289380E531}" sibTransId="{D80B00BA-53D8-41BC-97CE-9F24C8D6B598}"/>
    <dgm:cxn modelId="{5BDD8EFA-7728-410C-8ADA-EE6506D6634F}" srcId="{8A4EC928-5706-48B3-8738-893ACCCCFB33}" destId="{093FC654-E3B1-40E7-83C3-DBCFB65FB6A5}" srcOrd="0" destOrd="0" parTransId="{B266C27A-AB24-42C4-B1CA-44D79D705154}" sibTransId="{61D4AC8B-162A-4A64-B31E-11FD51853966}"/>
    <dgm:cxn modelId="{B57854B9-6C0B-4CEB-B4D4-FF106B826C25}" type="presOf" srcId="{8A4EC928-5706-48B3-8738-893ACCCCFB33}" destId="{EFF0A808-8332-494F-B820-309AC83C20CA}" srcOrd="0" destOrd="0" presId="urn:microsoft.com/office/officeart/2005/8/layout/vList2"/>
    <dgm:cxn modelId="{9307355B-B548-4979-BC1E-58ACE0F8CECA}" srcId="{CA2A1BA9-E15A-4487-83B6-FE9CABDCE14B}" destId="{B993DF42-DB80-4AA5-8C7A-725855789D68}" srcOrd="0" destOrd="0" parTransId="{1A3B4D41-9824-4CC7-A234-1F599A22D9DC}" sibTransId="{587EB3B1-73BD-480F-9A1D-DA82857025D2}"/>
    <dgm:cxn modelId="{9195153D-643C-467A-BD98-FF3D5FB0B0A2}" type="presParOf" srcId="{A1568804-366C-4CBF-8DCF-44D8CE000B77}" destId="{ED7E31DC-C27A-429A-8F02-C1A664238CA0}" srcOrd="0" destOrd="0" presId="urn:microsoft.com/office/officeart/2005/8/layout/vList2"/>
    <dgm:cxn modelId="{9649B122-C998-4BB0-B0E5-FDCBFDF84ED6}" type="presParOf" srcId="{A1568804-366C-4CBF-8DCF-44D8CE000B77}" destId="{0E0E6633-7494-4F07-8010-C1B92C939E0A}" srcOrd="1" destOrd="0" presId="urn:microsoft.com/office/officeart/2005/8/layout/vList2"/>
    <dgm:cxn modelId="{E7140847-4B52-421F-9285-ED24E3CC47EA}" type="presParOf" srcId="{A1568804-366C-4CBF-8DCF-44D8CE000B77}" destId="{71F26F45-92E4-461F-8933-00D4477EA600}" srcOrd="2" destOrd="0" presId="urn:microsoft.com/office/officeart/2005/8/layout/vList2"/>
    <dgm:cxn modelId="{ED4B4705-8D16-4343-B6BC-F6F542181842}" type="presParOf" srcId="{A1568804-366C-4CBF-8DCF-44D8CE000B77}" destId="{EB30B051-7A30-44D7-961F-BC875E90D6AC}" srcOrd="3" destOrd="0" presId="urn:microsoft.com/office/officeart/2005/8/layout/vList2"/>
    <dgm:cxn modelId="{8606D95B-B9ED-46C2-A633-B37B1BF818F2}" type="presParOf" srcId="{A1568804-366C-4CBF-8DCF-44D8CE000B77}" destId="{EFF0A808-8332-494F-B820-309AC83C20CA}" srcOrd="4" destOrd="0" presId="urn:microsoft.com/office/officeart/2005/8/layout/vList2"/>
    <dgm:cxn modelId="{51F98C2B-E3E3-4694-952B-63EE775ED51A}" type="presParOf" srcId="{A1568804-366C-4CBF-8DCF-44D8CE000B77}" destId="{12B7B600-54CF-4659-8035-8C9684919C93}" srcOrd="5" destOrd="0" presId="urn:microsoft.com/office/officeart/2005/8/layout/vList2"/>
    <dgm:cxn modelId="{F7C4E011-8EF0-4BEB-BEEA-8A66A171E856}" type="presParOf" srcId="{A1568804-366C-4CBF-8DCF-44D8CE000B77}" destId="{FF61F151-9225-4264-8A68-B6366A867B04}" srcOrd="6" destOrd="0" presId="urn:microsoft.com/office/officeart/2005/8/layout/vList2"/>
    <dgm:cxn modelId="{D5F62160-B586-4CB5-B3A8-8CA35869F83E}" type="presParOf" srcId="{A1568804-366C-4CBF-8DCF-44D8CE000B77}" destId="{BA1A0D67-B440-433A-A09A-608DE21E20BF}" srcOrd="7" destOrd="0" presId="urn:microsoft.com/office/officeart/2005/8/layout/vList2"/>
    <dgm:cxn modelId="{604E35FF-37C0-4C59-BCC9-98EC06B4978A}" type="presParOf" srcId="{A1568804-366C-4CBF-8DCF-44D8CE000B77}" destId="{35B6C4C4-0D35-43DD-90AE-E4319D3F8A5C}" srcOrd="8" destOrd="0" presId="urn:microsoft.com/office/officeart/2005/8/layout/vList2"/>
    <dgm:cxn modelId="{4A5FD9D3-8738-41D0-94FB-21FFED6A395F}" type="presParOf" srcId="{A1568804-366C-4CBF-8DCF-44D8CE000B77}" destId="{1EF02A47-9C7B-41E1-B580-5380E99555D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4A654-93F5-493D-B7D9-3BC71F98355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7F4621D-2646-4369-873B-D1E34DFE69C3}">
      <dgm:prSet phldrT="[Text]"/>
      <dgm:spPr/>
      <dgm:t>
        <a:bodyPr/>
        <a:lstStyle/>
        <a:p>
          <a:r>
            <a:rPr lang="id-ID" dirty="0" smtClean="0"/>
            <a:t>Sistem terdiri dari : Otot, Fascia,Tendon</a:t>
          </a:r>
          <a:endParaRPr lang="id-ID" dirty="0"/>
        </a:p>
      </dgm:t>
    </dgm:pt>
    <dgm:pt modelId="{462E4BD5-5833-405B-93C2-75E781DF8519}" type="parTrans" cxnId="{82104595-1DA0-4104-9054-BAE96DCD12A4}">
      <dgm:prSet/>
      <dgm:spPr/>
      <dgm:t>
        <a:bodyPr/>
        <a:lstStyle/>
        <a:p>
          <a:endParaRPr lang="id-ID"/>
        </a:p>
      </dgm:t>
    </dgm:pt>
    <dgm:pt modelId="{3B8ED32D-1DD3-4AC9-A3E3-064E4CA8E0AF}" type="sibTrans" cxnId="{82104595-1DA0-4104-9054-BAE96DCD12A4}">
      <dgm:prSet/>
      <dgm:spPr/>
      <dgm:t>
        <a:bodyPr/>
        <a:lstStyle/>
        <a:p>
          <a:endParaRPr lang="id-ID"/>
        </a:p>
      </dgm:t>
    </dgm:pt>
    <dgm:pt modelId="{B533A468-E2C3-42FE-83F8-8B825027AF45}">
      <dgm:prSet phldrT="[Text]"/>
      <dgm:spPr/>
      <dgm:t>
        <a:bodyPr/>
        <a:lstStyle/>
        <a:p>
          <a:r>
            <a:rPr lang="id-ID" dirty="0" smtClean="0"/>
            <a:t>Otot membentuk 43% BB, kandungan otot &gt;1/3 adalah protein tubuh</a:t>
          </a:r>
          <a:endParaRPr lang="id-ID" dirty="0"/>
        </a:p>
      </dgm:t>
    </dgm:pt>
    <dgm:pt modelId="{AA46C877-43E4-4D11-8744-C7168F1638FB}" type="parTrans" cxnId="{544B1D1C-0B58-4200-B651-890CF59A45C4}">
      <dgm:prSet/>
      <dgm:spPr/>
      <dgm:t>
        <a:bodyPr/>
        <a:lstStyle/>
        <a:p>
          <a:endParaRPr lang="id-ID"/>
        </a:p>
      </dgm:t>
    </dgm:pt>
    <dgm:pt modelId="{AAE9E423-231C-42FD-8D20-CD709E7925B5}" type="sibTrans" cxnId="{544B1D1C-0B58-4200-B651-890CF59A45C4}">
      <dgm:prSet/>
      <dgm:spPr/>
      <dgm:t>
        <a:bodyPr/>
        <a:lstStyle/>
        <a:p>
          <a:endParaRPr lang="id-ID"/>
        </a:p>
      </dgm:t>
    </dgm:pt>
    <dgm:pt modelId="{05581EB7-EC5A-4B3F-82E2-84F25B57395A}">
      <dgm:prSet phldrT="[Text]"/>
      <dgm:spPr/>
      <dgm:t>
        <a:bodyPr/>
        <a:lstStyle/>
        <a:p>
          <a:r>
            <a:rPr lang="id-ID" dirty="0" smtClean="0"/>
            <a:t>Proses vital tubuh (Kontraksi jantung, pembuluh darah, bernafas, peristaltik usus) krn ada aktivitas otot</a:t>
          </a:r>
          <a:endParaRPr lang="id-ID" dirty="0"/>
        </a:p>
      </dgm:t>
    </dgm:pt>
    <dgm:pt modelId="{B62C83FD-30B5-4B7E-9814-5E5E7205C78A}" type="parTrans" cxnId="{6A3F335F-D4CA-426B-BAC8-72F5B5971F5A}">
      <dgm:prSet/>
      <dgm:spPr/>
      <dgm:t>
        <a:bodyPr/>
        <a:lstStyle/>
        <a:p>
          <a:endParaRPr lang="id-ID"/>
        </a:p>
      </dgm:t>
    </dgm:pt>
    <dgm:pt modelId="{6908E9E0-A516-4566-90A1-872C9F649028}" type="sibTrans" cxnId="{6A3F335F-D4CA-426B-BAC8-72F5B5971F5A}">
      <dgm:prSet/>
      <dgm:spPr/>
      <dgm:t>
        <a:bodyPr/>
        <a:lstStyle/>
        <a:p>
          <a:endParaRPr lang="id-ID"/>
        </a:p>
      </dgm:t>
    </dgm:pt>
    <dgm:pt modelId="{4F5CE048-4F3A-4577-8EF1-1EE356B2C34F}" type="pres">
      <dgm:prSet presAssocID="{1344A654-93F5-493D-B7D9-3BC71F9835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B8D192-9C74-47EA-9830-0C784D4306D1}" type="pres">
      <dgm:prSet presAssocID="{B7F4621D-2646-4369-873B-D1E34DFE69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C01CBD-1E17-4F6A-B70C-53C356947D64}" type="pres">
      <dgm:prSet presAssocID="{3B8ED32D-1DD3-4AC9-A3E3-064E4CA8E0AF}" presName="sibTrans" presStyleCnt="0"/>
      <dgm:spPr/>
    </dgm:pt>
    <dgm:pt modelId="{3877C7DB-B363-4398-853B-EE6442E475C4}" type="pres">
      <dgm:prSet presAssocID="{B533A468-E2C3-42FE-83F8-8B825027AF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4EE97C-51FD-4B59-9984-304A20EA2BFC}" type="pres">
      <dgm:prSet presAssocID="{AAE9E423-231C-42FD-8D20-CD709E7925B5}" presName="sibTrans" presStyleCnt="0"/>
      <dgm:spPr/>
    </dgm:pt>
    <dgm:pt modelId="{EF406CE7-E6F0-495B-91E9-E968D0F2F50C}" type="pres">
      <dgm:prSet presAssocID="{05581EB7-EC5A-4B3F-82E2-84F25B5739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2BF29C3-DDAE-4E19-B01C-C3A390F8790A}" type="presOf" srcId="{1344A654-93F5-493D-B7D9-3BC71F983552}" destId="{4F5CE048-4F3A-4577-8EF1-1EE356B2C34F}" srcOrd="0" destOrd="0" presId="urn:microsoft.com/office/officeart/2005/8/layout/default"/>
    <dgm:cxn modelId="{DFD63A56-C39A-4B7B-85BA-B5CE07131A3C}" type="presOf" srcId="{05581EB7-EC5A-4B3F-82E2-84F25B57395A}" destId="{EF406CE7-E6F0-495B-91E9-E968D0F2F50C}" srcOrd="0" destOrd="0" presId="urn:microsoft.com/office/officeart/2005/8/layout/default"/>
    <dgm:cxn modelId="{544B1D1C-0B58-4200-B651-890CF59A45C4}" srcId="{1344A654-93F5-493D-B7D9-3BC71F983552}" destId="{B533A468-E2C3-42FE-83F8-8B825027AF45}" srcOrd="1" destOrd="0" parTransId="{AA46C877-43E4-4D11-8744-C7168F1638FB}" sibTransId="{AAE9E423-231C-42FD-8D20-CD709E7925B5}"/>
    <dgm:cxn modelId="{82104595-1DA0-4104-9054-BAE96DCD12A4}" srcId="{1344A654-93F5-493D-B7D9-3BC71F983552}" destId="{B7F4621D-2646-4369-873B-D1E34DFE69C3}" srcOrd="0" destOrd="0" parTransId="{462E4BD5-5833-405B-93C2-75E781DF8519}" sibTransId="{3B8ED32D-1DD3-4AC9-A3E3-064E4CA8E0AF}"/>
    <dgm:cxn modelId="{D1CEACA7-A06C-4FF8-9B2B-AA87BEBEAA01}" type="presOf" srcId="{B7F4621D-2646-4369-873B-D1E34DFE69C3}" destId="{BBB8D192-9C74-47EA-9830-0C784D4306D1}" srcOrd="0" destOrd="0" presId="urn:microsoft.com/office/officeart/2005/8/layout/default"/>
    <dgm:cxn modelId="{6A3F335F-D4CA-426B-BAC8-72F5B5971F5A}" srcId="{1344A654-93F5-493D-B7D9-3BC71F983552}" destId="{05581EB7-EC5A-4B3F-82E2-84F25B57395A}" srcOrd="2" destOrd="0" parTransId="{B62C83FD-30B5-4B7E-9814-5E5E7205C78A}" sibTransId="{6908E9E0-A516-4566-90A1-872C9F649028}"/>
    <dgm:cxn modelId="{97DCB1C2-7CFB-4DAC-BED1-EA14431B4344}" type="presOf" srcId="{B533A468-E2C3-42FE-83F8-8B825027AF45}" destId="{3877C7DB-B363-4398-853B-EE6442E475C4}" srcOrd="0" destOrd="0" presId="urn:microsoft.com/office/officeart/2005/8/layout/default"/>
    <dgm:cxn modelId="{DC351313-2112-4751-ACD0-625FD5B3DAC6}" type="presParOf" srcId="{4F5CE048-4F3A-4577-8EF1-1EE356B2C34F}" destId="{BBB8D192-9C74-47EA-9830-0C784D4306D1}" srcOrd="0" destOrd="0" presId="urn:microsoft.com/office/officeart/2005/8/layout/default"/>
    <dgm:cxn modelId="{9FC0F108-43A8-4B55-9228-534CB22E323B}" type="presParOf" srcId="{4F5CE048-4F3A-4577-8EF1-1EE356B2C34F}" destId="{52C01CBD-1E17-4F6A-B70C-53C356947D64}" srcOrd="1" destOrd="0" presId="urn:microsoft.com/office/officeart/2005/8/layout/default"/>
    <dgm:cxn modelId="{DEAE61F7-97C0-4C49-AEBE-678598A4FE9C}" type="presParOf" srcId="{4F5CE048-4F3A-4577-8EF1-1EE356B2C34F}" destId="{3877C7DB-B363-4398-853B-EE6442E475C4}" srcOrd="2" destOrd="0" presId="urn:microsoft.com/office/officeart/2005/8/layout/default"/>
    <dgm:cxn modelId="{3A87AC2F-168D-4EBE-911D-CF6DBC71D348}" type="presParOf" srcId="{4F5CE048-4F3A-4577-8EF1-1EE356B2C34F}" destId="{5A4EE97C-51FD-4B59-9984-304A20EA2BFC}" srcOrd="3" destOrd="0" presId="urn:microsoft.com/office/officeart/2005/8/layout/default"/>
    <dgm:cxn modelId="{5C92A0A0-663F-457A-A117-98129FD98CAA}" type="presParOf" srcId="{4F5CE048-4F3A-4577-8EF1-1EE356B2C34F}" destId="{EF406CE7-E6F0-495B-91E9-E968D0F2F50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D11C9-718D-4D82-9067-2D39637E4E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54BD64D-22EC-40F9-B3C2-AC565D9DB7EC}">
      <dgm:prSet phldrT="[Text]"/>
      <dgm:spPr/>
      <dgm:t>
        <a:bodyPr/>
        <a:lstStyle/>
        <a:p>
          <a:r>
            <a:rPr lang="id-ID" dirty="0" smtClean="0"/>
            <a:t>Punya 1 inti berada di tengah</a:t>
          </a:r>
          <a:endParaRPr lang="id-ID" dirty="0"/>
        </a:p>
      </dgm:t>
    </dgm:pt>
    <dgm:pt modelId="{C2B2878C-D909-4AA9-B10C-64A662DDF382}" type="parTrans" cxnId="{1DCA3444-F890-4C20-BC7D-6028043A9318}">
      <dgm:prSet/>
      <dgm:spPr/>
      <dgm:t>
        <a:bodyPr/>
        <a:lstStyle/>
        <a:p>
          <a:endParaRPr lang="id-ID"/>
        </a:p>
      </dgm:t>
    </dgm:pt>
    <dgm:pt modelId="{9B6A543D-FCAA-4ED7-B0A3-8BEB06EDD811}" type="sibTrans" cxnId="{1DCA3444-F890-4C20-BC7D-6028043A9318}">
      <dgm:prSet/>
      <dgm:spPr/>
      <dgm:t>
        <a:bodyPr/>
        <a:lstStyle/>
        <a:p>
          <a:endParaRPr lang="id-ID"/>
        </a:p>
      </dgm:t>
    </dgm:pt>
    <dgm:pt modelId="{166BD1F7-9818-4C6A-BC74-644B94585B6B}">
      <dgm:prSet phldrT="[Text]"/>
      <dgm:spPr/>
      <dgm:t>
        <a:bodyPr/>
        <a:lstStyle/>
        <a:p>
          <a:r>
            <a:rPr lang="id-ID" dirty="0" smtClean="0"/>
            <a:t>Dipersarafi : saraf otonom (involunter), serat otot polos (tidak berserat), terdapat di organ dalam tubuh (viseral)</a:t>
          </a:r>
          <a:endParaRPr lang="id-ID" dirty="0"/>
        </a:p>
      </dgm:t>
    </dgm:pt>
    <dgm:pt modelId="{DA7DE537-4D06-4B1C-9641-1F979B8C1B06}" type="parTrans" cxnId="{754482DB-60AF-429C-A9C8-7C3BBC2CB7F7}">
      <dgm:prSet/>
      <dgm:spPr/>
      <dgm:t>
        <a:bodyPr/>
        <a:lstStyle/>
        <a:p>
          <a:endParaRPr lang="id-ID"/>
        </a:p>
      </dgm:t>
    </dgm:pt>
    <dgm:pt modelId="{88B5F836-9024-4EB2-9E69-B5142A4441BC}" type="sibTrans" cxnId="{754482DB-60AF-429C-A9C8-7C3BBC2CB7F7}">
      <dgm:prSet/>
      <dgm:spPr/>
      <dgm:t>
        <a:bodyPr/>
        <a:lstStyle/>
        <a:p>
          <a:endParaRPr lang="id-ID"/>
        </a:p>
      </dgm:t>
    </dgm:pt>
    <dgm:pt modelId="{2F347423-DA15-4375-81A0-D0EB46D7A9C4}">
      <dgm:prSet phldrT="[Text]"/>
      <dgm:spPr/>
      <dgm:t>
        <a:bodyPr/>
        <a:lstStyle/>
        <a:p>
          <a:r>
            <a:rPr lang="id-ID" dirty="0" smtClean="0"/>
            <a:t>Sumber Ca2+ dari CES (Cerebro Sprinal)</a:t>
          </a:r>
          <a:endParaRPr lang="id-ID" dirty="0"/>
        </a:p>
      </dgm:t>
    </dgm:pt>
    <dgm:pt modelId="{FB09538C-6554-4165-8D66-370E1157B12A}" type="parTrans" cxnId="{D3E57CD0-2306-4D84-98A7-094834F4C2A1}">
      <dgm:prSet/>
      <dgm:spPr/>
      <dgm:t>
        <a:bodyPr/>
        <a:lstStyle/>
        <a:p>
          <a:endParaRPr lang="id-ID"/>
        </a:p>
      </dgm:t>
    </dgm:pt>
    <dgm:pt modelId="{7057EF3E-1CC8-4BA6-992D-0E69D9382278}" type="sibTrans" cxnId="{D3E57CD0-2306-4D84-98A7-094834F4C2A1}">
      <dgm:prSet/>
      <dgm:spPr/>
      <dgm:t>
        <a:bodyPr/>
        <a:lstStyle/>
        <a:p>
          <a:endParaRPr lang="id-ID"/>
        </a:p>
      </dgm:t>
    </dgm:pt>
    <dgm:pt modelId="{A120ADB0-B411-4822-BC67-2A19D458D4F1}">
      <dgm:prSet phldrT="[Text]"/>
      <dgm:spPr/>
      <dgm:t>
        <a:bodyPr/>
        <a:lstStyle/>
        <a:p>
          <a:r>
            <a:rPr lang="id-ID" dirty="0" smtClean="0"/>
            <a:t>Sumber energi terutama dari metabolisme aerobik</a:t>
          </a:r>
          <a:endParaRPr lang="id-ID" dirty="0"/>
        </a:p>
      </dgm:t>
    </dgm:pt>
    <dgm:pt modelId="{45465015-7E63-4A11-8928-0599AF226B44}" type="parTrans" cxnId="{FAE0B988-0754-42CF-89AB-EDBB5C64C9A5}">
      <dgm:prSet/>
      <dgm:spPr/>
      <dgm:t>
        <a:bodyPr/>
        <a:lstStyle/>
        <a:p>
          <a:endParaRPr lang="id-ID"/>
        </a:p>
      </dgm:t>
    </dgm:pt>
    <dgm:pt modelId="{9BFFD96F-FE07-4008-97DC-269175DC9CAD}" type="sibTrans" cxnId="{FAE0B988-0754-42CF-89AB-EDBB5C64C9A5}">
      <dgm:prSet/>
      <dgm:spPr/>
      <dgm:t>
        <a:bodyPr/>
        <a:lstStyle/>
        <a:p>
          <a:endParaRPr lang="id-ID"/>
        </a:p>
      </dgm:t>
    </dgm:pt>
    <dgm:pt modelId="{6997A181-A611-4163-9602-57CCB2CA4B2D}">
      <dgm:prSet phldrT="[Text]"/>
      <dgm:spPr/>
      <dgm:t>
        <a:bodyPr/>
        <a:lstStyle/>
        <a:p>
          <a:r>
            <a:rPr lang="id-ID" dirty="0" smtClean="0"/>
            <a:t>Kerja : awal kontraksi lambat, kadang mengalami tetani (kejang), dan tahan trhdp kelelahan</a:t>
          </a:r>
          <a:endParaRPr lang="id-ID" dirty="0"/>
        </a:p>
      </dgm:t>
    </dgm:pt>
    <dgm:pt modelId="{DFB291C2-B931-43D5-BB03-2C24D2C2CA2F}" type="parTrans" cxnId="{D19F9566-1AEB-447F-87A8-7AC0975535EC}">
      <dgm:prSet/>
      <dgm:spPr/>
      <dgm:t>
        <a:bodyPr/>
        <a:lstStyle/>
        <a:p>
          <a:endParaRPr lang="id-ID"/>
        </a:p>
      </dgm:t>
    </dgm:pt>
    <dgm:pt modelId="{EEFC3E5C-CFB7-4403-A389-A3252C71D3EB}" type="sibTrans" cxnId="{D19F9566-1AEB-447F-87A8-7AC0975535EC}">
      <dgm:prSet/>
      <dgm:spPr/>
      <dgm:t>
        <a:bodyPr/>
        <a:lstStyle/>
        <a:p>
          <a:endParaRPr lang="id-ID"/>
        </a:p>
      </dgm:t>
    </dgm:pt>
    <dgm:pt modelId="{4A89ED94-5FDA-4663-B8F3-F811521360CD}" type="pres">
      <dgm:prSet presAssocID="{B5BD11C9-718D-4D82-9067-2D39637E4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8DDAC8-5B86-45C0-87B8-25684CE60511}" type="pres">
      <dgm:prSet presAssocID="{354BD64D-22EC-40F9-B3C2-AC565D9DB7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FDBCD4-0AF6-4E45-B193-8B16C6C8D964}" type="pres">
      <dgm:prSet presAssocID="{9B6A543D-FCAA-4ED7-B0A3-8BEB06EDD811}" presName="sibTrans" presStyleCnt="0"/>
      <dgm:spPr/>
    </dgm:pt>
    <dgm:pt modelId="{04DE0839-AE66-441F-B4FE-01EA43D62E87}" type="pres">
      <dgm:prSet presAssocID="{166BD1F7-9818-4C6A-BC74-644B94585B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03D34F-CCA5-4C20-A121-850E9DDE850E}" type="pres">
      <dgm:prSet presAssocID="{88B5F836-9024-4EB2-9E69-B5142A4441BC}" presName="sibTrans" presStyleCnt="0"/>
      <dgm:spPr/>
    </dgm:pt>
    <dgm:pt modelId="{241B99C4-0889-4A32-AC27-18D1F34A5022}" type="pres">
      <dgm:prSet presAssocID="{2F347423-DA15-4375-81A0-D0EB46D7A9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5E30FB-DEFA-4E2C-A417-4BADEFB52D51}" type="pres">
      <dgm:prSet presAssocID="{7057EF3E-1CC8-4BA6-992D-0E69D9382278}" presName="sibTrans" presStyleCnt="0"/>
      <dgm:spPr/>
    </dgm:pt>
    <dgm:pt modelId="{FD319787-F97E-4784-A0D7-0A8E07F99DFF}" type="pres">
      <dgm:prSet presAssocID="{A120ADB0-B411-4822-BC67-2A19D458D4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AC8EFB-22F6-4A1E-850B-9E3319594220}" type="pres">
      <dgm:prSet presAssocID="{9BFFD96F-FE07-4008-97DC-269175DC9CAD}" presName="sibTrans" presStyleCnt="0"/>
      <dgm:spPr/>
    </dgm:pt>
    <dgm:pt modelId="{DEBC0098-C838-4CB1-A77E-90465BC4D959}" type="pres">
      <dgm:prSet presAssocID="{6997A181-A611-4163-9602-57CCB2CA4B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2A80D91-7C1B-438E-92B8-A0DA9F866173}" type="presOf" srcId="{2F347423-DA15-4375-81A0-D0EB46D7A9C4}" destId="{241B99C4-0889-4A32-AC27-18D1F34A5022}" srcOrd="0" destOrd="0" presId="urn:microsoft.com/office/officeart/2005/8/layout/default"/>
    <dgm:cxn modelId="{39716D6B-B479-4332-9DA7-51B12E0E1E45}" type="presOf" srcId="{A120ADB0-B411-4822-BC67-2A19D458D4F1}" destId="{FD319787-F97E-4784-A0D7-0A8E07F99DFF}" srcOrd="0" destOrd="0" presId="urn:microsoft.com/office/officeart/2005/8/layout/default"/>
    <dgm:cxn modelId="{259DC946-C43C-4B94-98EB-54BED86323B1}" type="presOf" srcId="{166BD1F7-9818-4C6A-BC74-644B94585B6B}" destId="{04DE0839-AE66-441F-B4FE-01EA43D62E87}" srcOrd="0" destOrd="0" presId="urn:microsoft.com/office/officeart/2005/8/layout/default"/>
    <dgm:cxn modelId="{1DCA3444-F890-4C20-BC7D-6028043A9318}" srcId="{B5BD11C9-718D-4D82-9067-2D39637E4EFC}" destId="{354BD64D-22EC-40F9-B3C2-AC565D9DB7EC}" srcOrd="0" destOrd="0" parTransId="{C2B2878C-D909-4AA9-B10C-64A662DDF382}" sibTransId="{9B6A543D-FCAA-4ED7-B0A3-8BEB06EDD811}"/>
    <dgm:cxn modelId="{D3E57CD0-2306-4D84-98A7-094834F4C2A1}" srcId="{B5BD11C9-718D-4D82-9067-2D39637E4EFC}" destId="{2F347423-DA15-4375-81A0-D0EB46D7A9C4}" srcOrd="2" destOrd="0" parTransId="{FB09538C-6554-4165-8D66-370E1157B12A}" sibTransId="{7057EF3E-1CC8-4BA6-992D-0E69D9382278}"/>
    <dgm:cxn modelId="{754482DB-60AF-429C-A9C8-7C3BBC2CB7F7}" srcId="{B5BD11C9-718D-4D82-9067-2D39637E4EFC}" destId="{166BD1F7-9818-4C6A-BC74-644B94585B6B}" srcOrd="1" destOrd="0" parTransId="{DA7DE537-4D06-4B1C-9641-1F979B8C1B06}" sibTransId="{88B5F836-9024-4EB2-9E69-B5142A4441BC}"/>
    <dgm:cxn modelId="{B2558A1D-998C-41A8-99F6-5AA33ED40E2A}" type="presOf" srcId="{6997A181-A611-4163-9602-57CCB2CA4B2D}" destId="{DEBC0098-C838-4CB1-A77E-90465BC4D959}" srcOrd="0" destOrd="0" presId="urn:microsoft.com/office/officeart/2005/8/layout/default"/>
    <dgm:cxn modelId="{F0EEE146-CC38-4F1D-A2A4-357E2D1BB0AB}" type="presOf" srcId="{354BD64D-22EC-40F9-B3C2-AC565D9DB7EC}" destId="{2A8DDAC8-5B86-45C0-87B8-25684CE60511}" srcOrd="0" destOrd="0" presId="urn:microsoft.com/office/officeart/2005/8/layout/default"/>
    <dgm:cxn modelId="{FAE0B988-0754-42CF-89AB-EDBB5C64C9A5}" srcId="{B5BD11C9-718D-4D82-9067-2D39637E4EFC}" destId="{A120ADB0-B411-4822-BC67-2A19D458D4F1}" srcOrd="3" destOrd="0" parTransId="{45465015-7E63-4A11-8928-0599AF226B44}" sibTransId="{9BFFD96F-FE07-4008-97DC-269175DC9CAD}"/>
    <dgm:cxn modelId="{D19F9566-1AEB-447F-87A8-7AC0975535EC}" srcId="{B5BD11C9-718D-4D82-9067-2D39637E4EFC}" destId="{6997A181-A611-4163-9602-57CCB2CA4B2D}" srcOrd="4" destOrd="0" parTransId="{DFB291C2-B931-43D5-BB03-2C24D2C2CA2F}" sibTransId="{EEFC3E5C-CFB7-4403-A389-A3252C71D3EB}"/>
    <dgm:cxn modelId="{2B4D5AA1-9BFA-4070-A533-0A4CD11486E6}" type="presOf" srcId="{B5BD11C9-718D-4D82-9067-2D39637E4EFC}" destId="{4A89ED94-5FDA-4663-B8F3-F811521360CD}" srcOrd="0" destOrd="0" presId="urn:microsoft.com/office/officeart/2005/8/layout/default"/>
    <dgm:cxn modelId="{2FE2D8C0-DA72-407D-BBDF-9B6495BF310C}" type="presParOf" srcId="{4A89ED94-5FDA-4663-B8F3-F811521360CD}" destId="{2A8DDAC8-5B86-45C0-87B8-25684CE60511}" srcOrd="0" destOrd="0" presId="urn:microsoft.com/office/officeart/2005/8/layout/default"/>
    <dgm:cxn modelId="{32DECC59-09C0-4CAA-8829-A01D1E019BEB}" type="presParOf" srcId="{4A89ED94-5FDA-4663-B8F3-F811521360CD}" destId="{31FDBCD4-0AF6-4E45-B193-8B16C6C8D964}" srcOrd="1" destOrd="0" presId="urn:microsoft.com/office/officeart/2005/8/layout/default"/>
    <dgm:cxn modelId="{5D3E0B8D-AB84-4075-A144-3380EFA2ECDF}" type="presParOf" srcId="{4A89ED94-5FDA-4663-B8F3-F811521360CD}" destId="{04DE0839-AE66-441F-B4FE-01EA43D62E87}" srcOrd="2" destOrd="0" presId="urn:microsoft.com/office/officeart/2005/8/layout/default"/>
    <dgm:cxn modelId="{D3F8B786-3D47-48F1-94BD-4127D3DAAF12}" type="presParOf" srcId="{4A89ED94-5FDA-4663-B8F3-F811521360CD}" destId="{AA03D34F-CCA5-4C20-A121-850E9DDE850E}" srcOrd="3" destOrd="0" presId="urn:microsoft.com/office/officeart/2005/8/layout/default"/>
    <dgm:cxn modelId="{A53269A6-9822-44AB-B1C0-C6491379CA7A}" type="presParOf" srcId="{4A89ED94-5FDA-4663-B8F3-F811521360CD}" destId="{241B99C4-0889-4A32-AC27-18D1F34A5022}" srcOrd="4" destOrd="0" presId="urn:microsoft.com/office/officeart/2005/8/layout/default"/>
    <dgm:cxn modelId="{CC47A078-3F55-4935-A0EA-FDDD25870025}" type="presParOf" srcId="{4A89ED94-5FDA-4663-B8F3-F811521360CD}" destId="{945E30FB-DEFA-4E2C-A417-4BADEFB52D51}" srcOrd="5" destOrd="0" presId="urn:microsoft.com/office/officeart/2005/8/layout/default"/>
    <dgm:cxn modelId="{96F006EA-B26D-40E1-8895-547351CCBC39}" type="presParOf" srcId="{4A89ED94-5FDA-4663-B8F3-F811521360CD}" destId="{FD319787-F97E-4784-A0D7-0A8E07F99DFF}" srcOrd="6" destOrd="0" presId="urn:microsoft.com/office/officeart/2005/8/layout/default"/>
    <dgm:cxn modelId="{6BFA61F6-4075-4124-A080-BDEFD0E063AB}" type="presParOf" srcId="{4A89ED94-5FDA-4663-B8F3-F811521360CD}" destId="{E4AC8EFB-22F6-4A1E-850B-9E3319594220}" srcOrd="7" destOrd="0" presId="urn:microsoft.com/office/officeart/2005/8/layout/default"/>
    <dgm:cxn modelId="{A3D7D54E-70C8-4008-A7B4-6907FCAAD0FD}" type="presParOf" srcId="{4A89ED94-5FDA-4663-B8F3-F811521360CD}" destId="{DEBC0098-C838-4CB1-A77E-90465BC4D9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BD11C9-718D-4D82-9067-2D39637E4E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997A181-A611-4163-9602-57CCB2CA4B2D}">
      <dgm:prSet phldrT="[Text]"/>
      <dgm:spPr/>
      <dgm:t>
        <a:bodyPr/>
        <a:lstStyle/>
        <a:p>
          <a:r>
            <a:rPr lang="id-ID" dirty="0" smtClean="0"/>
            <a:t>Punya banyak inti</a:t>
          </a:r>
          <a:endParaRPr lang="id-ID" dirty="0"/>
        </a:p>
      </dgm:t>
    </dgm:pt>
    <dgm:pt modelId="{EEFC3E5C-CFB7-4403-A389-A3252C71D3EB}" type="sibTrans" cxnId="{D19F9566-1AEB-447F-87A8-7AC0975535EC}">
      <dgm:prSet/>
      <dgm:spPr/>
      <dgm:t>
        <a:bodyPr/>
        <a:lstStyle/>
        <a:p>
          <a:endParaRPr lang="id-ID"/>
        </a:p>
      </dgm:t>
    </dgm:pt>
    <dgm:pt modelId="{DFB291C2-B931-43D5-BB03-2C24D2C2CA2F}" type="parTrans" cxnId="{D19F9566-1AEB-447F-87A8-7AC0975535EC}">
      <dgm:prSet/>
      <dgm:spPr/>
      <dgm:t>
        <a:bodyPr/>
        <a:lstStyle/>
        <a:p>
          <a:endParaRPr lang="id-ID"/>
        </a:p>
      </dgm:t>
    </dgm:pt>
    <dgm:pt modelId="{0E99C1D8-079B-48EE-A38A-0AA90C1E3502}">
      <dgm:prSet phldrT="[Text]"/>
      <dgm:spPr/>
      <dgm:t>
        <a:bodyPr/>
        <a:lstStyle/>
        <a:p>
          <a:r>
            <a:rPr lang="id-ID" dirty="0" smtClean="0"/>
            <a:t>Dipersarafi : saraf motorik somatik (volunter)</a:t>
          </a:r>
          <a:endParaRPr lang="id-ID" dirty="0"/>
        </a:p>
      </dgm:t>
    </dgm:pt>
    <dgm:pt modelId="{4ED78C57-19E7-4945-AEE3-EC36DEDA735B}" type="parTrans" cxnId="{4F84B020-6B86-42F2-8613-3E4986F3EA13}">
      <dgm:prSet/>
      <dgm:spPr/>
    </dgm:pt>
    <dgm:pt modelId="{8BA14517-8D8C-4450-A290-C02D2C236C8D}" type="sibTrans" cxnId="{4F84B020-6B86-42F2-8613-3E4986F3EA13}">
      <dgm:prSet/>
      <dgm:spPr/>
    </dgm:pt>
    <dgm:pt modelId="{6205400F-3109-4A56-9028-D1E459C3AB15}">
      <dgm:prSet phldrT="[Text]"/>
      <dgm:spPr/>
      <dgm:t>
        <a:bodyPr/>
        <a:lstStyle/>
        <a:p>
          <a:r>
            <a:rPr lang="id-ID" dirty="0" smtClean="0"/>
            <a:t>Letak : melekat pada tulang</a:t>
          </a:r>
          <a:endParaRPr lang="id-ID" dirty="0"/>
        </a:p>
      </dgm:t>
    </dgm:pt>
    <dgm:pt modelId="{4A98F75F-EBE3-4D23-B158-2BBF545F7E30}" type="parTrans" cxnId="{97574C33-2C28-4A24-9804-34C0FB6D9634}">
      <dgm:prSet/>
      <dgm:spPr/>
    </dgm:pt>
    <dgm:pt modelId="{1A396531-AAE1-4675-8F1E-1C105A4A6F2E}" type="sibTrans" cxnId="{97574C33-2C28-4A24-9804-34C0FB6D9634}">
      <dgm:prSet/>
      <dgm:spPr/>
    </dgm:pt>
    <dgm:pt modelId="{A27F4A26-2B55-423B-B68E-3A3BF81E71DD}">
      <dgm:prSet phldrT="[Text]"/>
      <dgm:spPr/>
      <dgm:t>
        <a:bodyPr/>
        <a:lstStyle/>
        <a:p>
          <a:r>
            <a:rPr lang="id-ID" dirty="0" smtClean="0"/>
            <a:t>Sumber Ca2+ dari Retikulum Sarkoplasma</a:t>
          </a:r>
          <a:endParaRPr lang="id-ID" dirty="0"/>
        </a:p>
      </dgm:t>
    </dgm:pt>
    <dgm:pt modelId="{2EF61432-9C97-463B-B25B-CBF9AC39E7AD}" type="parTrans" cxnId="{C042CC8B-8BD6-4410-9EA6-664008A27573}">
      <dgm:prSet/>
      <dgm:spPr/>
    </dgm:pt>
    <dgm:pt modelId="{AC90E240-FE98-4E72-925C-6F54A2138E73}" type="sibTrans" cxnId="{C042CC8B-8BD6-4410-9EA6-664008A27573}">
      <dgm:prSet/>
      <dgm:spPr/>
    </dgm:pt>
    <dgm:pt modelId="{BA0F0E9C-7E69-47D4-89D1-7C4366E5AB17}">
      <dgm:prSet phldrT="[Text]"/>
      <dgm:spPr/>
      <dgm:t>
        <a:bodyPr/>
        <a:lstStyle/>
        <a:p>
          <a:r>
            <a:rPr lang="id-ID" dirty="0" smtClean="0"/>
            <a:t>Sumber energi dari metabolisme aerobik &amp; anaerobik</a:t>
          </a:r>
          <a:endParaRPr lang="id-ID" dirty="0"/>
        </a:p>
      </dgm:t>
    </dgm:pt>
    <dgm:pt modelId="{A50E1814-FE7F-4411-A526-F91C5690634B}" type="parTrans" cxnId="{5DE551F6-453B-4A5A-BCF5-27F040775537}">
      <dgm:prSet/>
      <dgm:spPr/>
    </dgm:pt>
    <dgm:pt modelId="{36AEFD5E-E94B-4866-BAE4-45E8B1B9E02C}" type="sibTrans" cxnId="{5DE551F6-453B-4A5A-BCF5-27F040775537}">
      <dgm:prSet/>
      <dgm:spPr/>
    </dgm:pt>
    <dgm:pt modelId="{EC38DEB5-4972-41C2-BD44-27DBF7356029}">
      <dgm:prSet phldrT="[Text]"/>
      <dgm:spPr/>
      <dgm:t>
        <a:bodyPr/>
        <a:lstStyle/>
        <a:p>
          <a:r>
            <a:rPr lang="id-ID" smtClean="0"/>
            <a:t>Kerja : awal kontraksi cepat, mengalami tetani/kejang, dan cepat lelah</a:t>
          </a:r>
          <a:endParaRPr lang="id-ID" dirty="0"/>
        </a:p>
      </dgm:t>
    </dgm:pt>
    <dgm:pt modelId="{BCFEF384-885A-4C71-84D0-0617F19F7578}" type="parTrans" cxnId="{A52FC2F2-B5E1-4989-9437-A4FBC0BF2B83}">
      <dgm:prSet/>
      <dgm:spPr/>
    </dgm:pt>
    <dgm:pt modelId="{CD5A1994-23F6-4D26-945C-D6D8784AE46A}" type="sibTrans" cxnId="{A52FC2F2-B5E1-4989-9437-A4FBC0BF2B83}">
      <dgm:prSet/>
      <dgm:spPr/>
    </dgm:pt>
    <dgm:pt modelId="{4A89ED94-5FDA-4663-B8F3-F811521360CD}" type="pres">
      <dgm:prSet presAssocID="{B5BD11C9-718D-4D82-9067-2D39637E4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EBC0098-C838-4CB1-A77E-90465BC4D959}" type="pres">
      <dgm:prSet presAssocID="{6997A181-A611-4163-9602-57CCB2CA4B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B73338-C4F9-48F6-BE00-DCC95D0281E0}" type="pres">
      <dgm:prSet presAssocID="{EEFC3E5C-CFB7-4403-A389-A3252C71D3EB}" presName="sibTrans" presStyleCnt="0"/>
      <dgm:spPr/>
    </dgm:pt>
    <dgm:pt modelId="{2AF4E4C5-2BF4-4D5A-A854-80260C854BD5}" type="pres">
      <dgm:prSet presAssocID="{0E99C1D8-079B-48EE-A38A-0AA90C1E35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911AE3-15DF-414A-8F06-6BC4B12E190B}" type="pres">
      <dgm:prSet presAssocID="{8BA14517-8D8C-4450-A290-C02D2C236C8D}" presName="sibTrans" presStyleCnt="0"/>
      <dgm:spPr/>
    </dgm:pt>
    <dgm:pt modelId="{BDFC367C-211A-4466-B572-9293FDCE7066}" type="pres">
      <dgm:prSet presAssocID="{6205400F-3109-4A56-9028-D1E459C3AB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350C5A-C81C-43AA-8041-DFC67307D1A6}" type="pres">
      <dgm:prSet presAssocID="{1A396531-AAE1-4675-8F1E-1C105A4A6F2E}" presName="sibTrans" presStyleCnt="0"/>
      <dgm:spPr/>
    </dgm:pt>
    <dgm:pt modelId="{C63E603B-861E-452E-9EA8-24D5321EAD38}" type="pres">
      <dgm:prSet presAssocID="{A27F4A26-2B55-423B-B68E-3A3BF81E71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843834-6F87-40D2-A719-50E9FAAF2EE7}" type="pres">
      <dgm:prSet presAssocID="{AC90E240-FE98-4E72-925C-6F54A2138E73}" presName="sibTrans" presStyleCnt="0"/>
      <dgm:spPr/>
    </dgm:pt>
    <dgm:pt modelId="{5BEE1DAB-A97E-499B-AA6B-91F6C343E63F}" type="pres">
      <dgm:prSet presAssocID="{BA0F0E9C-7E69-47D4-89D1-7C4366E5AB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7090F6-E84E-4171-B725-F82CC863212A}" type="pres">
      <dgm:prSet presAssocID="{36AEFD5E-E94B-4866-BAE4-45E8B1B9E02C}" presName="sibTrans" presStyleCnt="0"/>
      <dgm:spPr/>
    </dgm:pt>
    <dgm:pt modelId="{7D28B216-CBEA-4CD3-A7DA-10430F2D03FD}" type="pres">
      <dgm:prSet presAssocID="{EC38DEB5-4972-41C2-BD44-27DBF735602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87B801F-D18E-47A8-A5B1-6856A8C6E3A0}" type="presOf" srcId="{EC38DEB5-4972-41C2-BD44-27DBF7356029}" destId="{7D28B216-CBEA-4CD3-A7DA-10430F2D03FD}" srcOrd="0" destOrd="0" presId="urn:microsoft.com/office/officeart/2005/8/layout/default"/>
    <dgm:cxn modelId="{4F84B020-6B86-42F2-8613-3E4986F3EA13}" srcId="{B5BD11C9-718D-4D82-9067-2D39637E4EFC}" destId="{0E99C1D8-079B-48EE-A38A-0AA90C1E3502}" srcOrd="1" destOrd="0" parTransId="{4ED78C57-19E7-4945-AEE3-EC36DEDA735B}" sibTransId="{8BA14517-8D8C-4450-A290-C02D2C236C8D}"/>
    <dgm:cxn modelId="{C042CC8B-8BD6-4410-9EA6-664008A27573}" srcId="{B5BD11C9-718D-4D82-9067-2D39637E4EFC}" destId="{A27F4A26-2B55-423B-B68E-3A3BF81E71DD}" srcOrd="3" destOrd="0" parTransId="{2EF61432-9C97-463B-B25B-CBF9AC39E7AD}" sibTransId="{AC90E240-FE98-4E72-925C-6F54A2138E73}"/>
    <dgm:cxn modelId="{A52FC2F2-B5E1-4989-9437-A4FBC0BF2B83}" srcId="{B5BD11C9-718D-4D82-9067-2D39637E4EFC}" destId="{EC38DEB5-4972-41C2-BD44-27DBF7356029}" srcOrd="5" destOrd="0" parTransId="{BCFEF384-885A-4C71-84D0-0617F19F7578}" sibTransId="{CD5A1994-23F6-4D26-945C-D6D8784AE46A}"/>
    <dgm:cxn modelId="{D19F9566-1AEB-447F-87A8-7AC0975535EC}" srcId="{B5BD11C9-718D-4D82-9067-2D39637E4EFC}" destId="{6997A181-A611-4163-9602-57CCB2CA4B2D}" srcOrd="0" destOrd="0" parTransId="{DFB291C2-B931-43D5-BB03-2C24D2C2CA2F}" sibTransId="{EEFC3E5C-CFB7-4403-A389-A3252C71D3EB}"/>
    <dgm:cxn modelId="{490DE544-6176-42E4-8640-0184B3184788}" type="presOf" srcId="{0E99C1D8-079B-48EE-A38A-0AA90C1E3502}" destId="{2AF4E4C5-2BF4-4D5A-A854-80260C854BD5}" srcOrd="0" destOrd="0" presId="urn:microsoft.com/office/officeart/2005/8/layout/default"/>
    <dgm:cxn modelId="{97574C33-2C28-4A24-9804-34C0FB6D9634}" srcId="{B5BD11C9-718D-4D82-9067-2D39637E4EFC}" destId="{6205400F-3109-4A56-9028-D1E459C3AB15}" srcOrd="2" destOrd="0" parTransId="{4A98F75F-EBE3-4D23-B158-2BBF545F7E30}" sibTransId="{1A396531-AAE1-4675-8F1E-1C105A4A6F2E}"/>
    <dgm:cxn modelId="{B62BD6C2-3C4D-4213-BBC2-16D4C3FB87E0}" type="presOf" srcId="{A27F4A26-2B55-423B-B68E-3A3BF81E71DD}" destId="{C63E603B-861E-452E-9EA8-24D5321EAD38}" srcOrd="0" destOrd="0" presId="urn:microsoft.com/office/officeart/2005/8/layout/default"/>
    <dgm:cxn modelId="{93A3FECB-6BC4-4D84-BC60-3EA996201208}" type="presOf" srcId="{B5BD11C9-718D-4D82-9067-2D39637E4EFC}" destId="{4A89ED94-5FDA-4663-B8F3-F811521360CD}" srcOrd="0" destOrd="0" presId="urn:microsoft.com/office/officeart/2005/8/layout/default"/>
    <dgm:cxn modelId="{4B9F007D-3121-4291-BF17-C8A053EE0461}" type="presOf" srcId="{BA0F0E9C-7E69-47D4-89D1-7C4366E5AB17}" destId="{5BEE1DAB-A97E-499B-AA6B-91F6C343E63F}" srcOrd="0" destOrd="0" presId="urn:microsoft.com/office/officeart/2005/8/layout/default"/>
    <dgm:cxn modelId="{0C13DF9E-85AC-4F31-B6E5-A5DD1B1B99B6}" type="presOf" srcId="{6997A181-A611-4163-9602-57CCB2CA4B2D}" destId="{DEBC0098-C838-4CB1-A77E-90465BC4D959}" srcOrd="0" destOrd="0" presId="urn:microsoft.com/office/officeart/2005/8/layout/default"/>
    <dgm:cxn modelId="{5DE551F6-453B-4A5A-BCF5-27F040775537}" srcId="{B5BD11C9-718D-4D82-9067-2D39637E4EFC}" destId="{BA0F0E9C-7E69-47D4-89D1-7C4366E5AB17}" srcOrd="4" destOrd="0" parTransId="{A50E1814-FE7F-4411-A526-F91C5690634B}" sibTransId="{36AEFD5E-E94B-4866-BAE4-45E8B1B9E02C}"/>
    <dgm:cxn modelId="{506770EB-7374-4C2E-BFF3-009F7BD3C122}" type="presOf" srcId="{6205400F-3109-4A56-9028-D1E459C3AB15}" destId="{BDFC367C-211A-4466-B572-9293FDCE7066}" srcOrd="0" destOrd="0" presId="urn:microsoft.com/office/officeart/2005/8/layout/default"/>
    <dgm:cxn modelId="{60F913A2-A3DA-4601-9130-948E378C5764}" type="presParOf" srcId="{4A89ED94-5FDA-4663-B8F3-F811521360CD}" destId="{DEBC0098-C838-4CB1-A77E-90465BC4D959}" srcOrd="0" destOrd="0" presId="urn:microsoft.com/office/officeart/2005/8/layout/default"/>
    <dgm:cxn modelId="{F78F1F4F-7014-42F2-A47C-8DC649EAA17B}" type="presParOf" srcId="{4A89ED94-5FDA-4663-B8F3-F811521360CD}" destId="{23B73338-C4F9-48F6-BE00-DCC95D0281E0}" srcOrd="1" destOrd="0" presId="urn:microsoft.com/office/officeart/2005/8/layout/default"/>
    <dgm:cxn modelId="{BA488555-780C-4178-B708-92AB29F3EEEB}" type="presParOf" srcId="{4A89ED94-5FDA-4663-B8F3-F811521360CD}" destId="{2AF4E4C5-2BF4-4D5A-A854-80260C854BD5}" srcOrd="2" destOrd="0" presId="urn:microsoft.com/office/officeart/2005/8/layout/default"/>
    <dgm:cxn modelId="{F30DAAFE-DFB7-4B72-9A5F-FD7F15C42715}" type="presParOf" srcId="{4A89ED94-5FDA-4663-B8F3-F811521360CD}" destId="{67911AE3-15DF-414A-8F06-6BC4B12E190B}" srcOrd="3" destOrd="0" presId="urn:microsoft.com/office/officeart/2005/8/layout/default"/>
    <dgm:cxn modelId="{1CAD658B-D644-4CBD-A297-C5A3D3049130}" type="presParOf" srcId="{4A89ED94-5FDA-4663-B8F3-F811521360CD}" destId="{BDFC367C-211A-4466-B572-9293FDCE7066}" srcOrd="4" destOrd="0" presId="urn:microsoft.com/office/officeart/2005/8/layout/default"/>
    <dgm:cxn modelId="{53A96E80-5033-49E7-8365-AD9BA80709D2}" type="presParOf" srcId="{4A89ED94-5FDA-4663-B8F3-F811521360CD}" destId="{F5350C5A-C81C-43AA-8041-DFC67307D1A6}" srcOrd="5" destOrd="0" presId="urn:microsoft.com/office/officeart/2005/8/layout/default"/>
    <dgm:cxn modelId="{986A3D8E-3DF0-49EC-ADE0-42BBF0C09CB9}" type="presParOf" srcId="{4A89ED94-5FDA-4663-B8F3-F811521360CD}" destId="{C63E603B-861E-452E-9EA8-24D5321EAD38}" srcOrd="6" destOrd="0" presId="urn:microsoft.com/office/officeart/2005/8/layout/default"/>
    <dgm:cxn modelId="{982C579D-48D2-444C-AD9C-C6E649994ECC}" type="presParOf" srcId="{4A89ED94-5FDA-4663-B8F3-F811521360CD}" destId="{DC843834-6F87-40D2-A719-50E9FAAF2EE7}" srcOrd="7" destOrd="0" presId="urn:microsoft.com/office/officeart/2005/8/layout/default"/>
    <dgm:cxn modelId="{D269A298-438B-4740-9D96-30E9DDE38F90}" type="presParOf" srcId="{4A89ED94-5FDA-4663-B8F3-F811521360CD}" destId="{5BEE1DAB-A97E-499B-AA6B-91F6C343E63F}" srcOrd="8" destOrd="0" presId="urn:microsoft.com/office/officeart/2005/8/layout/default"/>
    <dgm:cxn modelId="{92F88767-791A-41FB-BB40-6694BDD3E855}" type="presParOf" srcId="{4A89ED94-5FDA-4663-B8F3-F811521360CD}" destId="{B67090F6-E84E-4171-B725-F82CC863212A}" srcOrd="9" destOrd="0" presId="urn:microsoft.com/office/officeart/2005/8/layout/default"/>
    <dgm:cxn modelId="{A3DC8EAE-DD1B-4288-AAC5-B298A549B1B5}" type="presParOf" srcId="{4A89ED94-5FDA-4663-B8F3-F811521360CD}" destId="{7D28B216-CBEA-4CD3-A7DA-10430F2D03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D11C9-718D-4D82-9067-2D39637E4E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54BD64D-22EC-40F9-B3C2-AC565D9DB7EC}">
      <dgm:prSet phldrT="[Text]"/>
      <dgm:spPr/>
      <dgm:t>
        <a:bodyPr/>
        <a:lstStyle/>
        <a:p>
          <a:r>
            <a:rPr lang="id-ID" dirty="0" smtClean="0"/>
            <a:t>Punya 1 inti berada di tengah</a:t>
          </a:r>
          <a:endParaRPr lang="id-ID" dirty="0"/>
        </a:p>
      </dgm:t>
    </dgm:pt>
    <dgm:pt modelId="{C2B2878C-D909-4AA9-B10C-64A662DDF382}" type="parTrans" cxnId="{1DCA3444-F890-4C20-BC7D-6028043A9318}">
      <dgm:prSet/>
      <dgm:spPr/>
      <dgm:t>
        <a:bodyPr/>
        <a:lstStyle/>
        <a:p>
          <a:endParaRPr lang="id-ID"/>
        </a:p>
      </dgm:t>
    </dgm:pt>
    <dgm:pt modelId="{9B6A543D-FCAA-4ED7-B0A3-8BEB06EDD811}" type="sibTrans" cxnId="{1DCA3444-F890-4C20-BC7D-6028043A9318}">
      <dgm:prSet/>
      <dgm:spPr/>
      <dgm:t>
        <a:bodyPr/>
        <a:lstStyle/>
        <a:p>
          <a:endParaRPr lang="id-ID"/>
        </a:p>
      </dgm:t>
    </dgm:pt>
    <dgm:pt modelId="{5602A7B3-1CF6-42B0-BA71-FE0D2B9ECAC7}">
      <dgm:prSet phldrT="[Text]"/>
      <dgm:spPr/>
      <dgm:t>
        <a:bodyPr/>
        <a:lstStyle/>
        <a:p>
          <a:r>
            <a:rPr lang="id-ID" dirty="0" smtClean="0"/>
            <a:t>Dipersarafi : saraf otonom (involunter), serat otot polos berserat</a:t>
          </a:r>
          <a:endParaRPr lang="id-ID" dirty="0"/>
        </a:p>
      </dgm:t>
    </dgm:pt>
    <dgm:pt modelId="{77D9AE72-EFEC-4872-9D84-7D1A8EA800B8}" type="parTrans" cxnId="{85D2BEE9-797C-4215-AA50-7EF4C47DEDDF}">
      <dgm:prSet/>
      <dgm:spPr/>
    </dgm:pt>
    <dgm:pt modelId="{AE3B60A4-9F27-438C-BEF2-933353726A7D}" type="sibTrans" cxnId="{85D2BEE9-797C-4215-AA50-7EF4C47DEDDF}">
      <dgm:prSet/>
      <dgm:spPr/>
    </dgm:pt>
    <dgm:pt modelId="{C6C26A0A-7465-42F6-8CF5-0E2F38E6E60A}">
      <dgm:prSet phldrT="[Text]"/>
      <dgm:spPr/>
      <dgm:t>
        <a:bodyPr/>
        <a:lstStyle/>
        <a:p>
          <a:r>
            <a:rPr lang="id-ID" dirty="0" smtClean="0"/>
            <a:t>Letak : hanya pada jantung</a:t>
          </a:r>
          <a:endParaRPr lang="id-ID" dirty="0"/>
        </a:p>
      </dgm:t>
    </dgm:pt>
    <dgm:pt modelId="{EBD7C8A2-E95B-4864-AD5A-08BBE246BC53}" type="parTrans" cxnId="{758997DA-9ACA-40E0-A985-6C85198EC330}">
      <dgm:prSet/>
      <dgm:spPr/>
    </dgm:pt>
    <dgm:pt modelId="{6B1B8876-2610-4D89-9948-DE72F5FE2127}" type="sibTrans" cxnId="{758997DA-9ACA-40E0-A985-6C85198EC330}">
      <dgm:prSet/>
      <dgm:spPr/>
    </dgm:pt>
    <dgm:pt modelId="{7ECBE8FD-1390-40BC-A68B-9DB9D7B1C3CA}">
      <dgm:prSet phldrT="[Text]"/>
      <dgm:spPr/>
      <dgm:t>
        <a:bodyPr/>
        <a:lstStyle/>
        <a:p>
          <a:r>
            <a:rPr lang="id-ID" dirty="0" smtClean="0"/>
            <a:t>Sumber Ca2+ dari CES (Cerebro Sprinal) &amp; Retikulum Sarkoplasma</a:t>
          </a:r>
          <a:endParaRPr lang="id-ID" dirty="0"/>
        </a:p>
      </dgm:t>
    </dgm:pt>
    <dgm:pt modelId="{81E22B93-39A8-49E3-8D18-19309A39AE6C}" type="parTrans" cxnId="{3FDD9137-1466-4649-8F93-F21182F3917F}">
      <dgm:prSet/>
      <dgm:spPr/>
    </dgm:pt>
    <dgm:pt modelId="{28A7C77D-996D-430A-B975-C0ED0FB92558}" type="sibTrans" cxnId="{3FDD9137-1466-4649-8F93-F21182F3917F}">
      <dgm:prSet/>
      <dgm:spPr/>
    </dgm:pt>
    <dgm:pt modelId="{95F3F21E-D4F0-4776-8144-0436CC7656C4}">
      <dgm:prSet phldrT="[Text]"/>
      <dgm:spPr/>
      <dgm:t>
        <a:bodyPr/>
        <a:lstStyle/>
        <a:p>
          <a:r>
            <a:rPr lang="id-ID" dirty="0" smtClean="0"/>
            <a:t>Sumber energi dari metabolisme aerobik</a:t>
          </a:r>
          <a:endParaRPr lang="id-ID" dirty="0"/>
        </a:p>
      </dgm:t>
    </dgm:pt>
    <dgm:pt modelId="{66D2E9C6-EBBC-44DC-A43F-171AFFDE9077}" type="parTrans" cxnId="{EFAEC44D-867E-4187-BCAE-30163C715042}">
      <dgm:prSet/>
      <dgm:spPr/>
    </dgm:pt>
    <dgm:pt modelId="{FEDFE126-A0C1-44EE-96D0-75E3E266DDE4}" type="sibTrans" cxnId="{EFAEC44D-867E-4187-BCAE-30163C715042}">
      <dgm:prSet/>
      <dgm:spPr/>
    </dgm:pt>
    <dgm:pt modelId="{4E0DB43D-CD4D-4357-A480-6E10F5C29C92}">
      <dgm:prSet phldrT="[Text]"/>
      <dgm:spPr/>
      <dgm:t>
        <a:bodyPr/>
        <a:lstStyle/>
        <a:p>
          <a:r>
            <a:rPr lang="id-ID" smtClean="0"/>
            <a:t>Kerja : awal kontraksi lambat, tidak mengalami tetani (kejang), dan tahan trhdp kelelahan</a:t>
          </a:r>
          <a:endParaRPr lang="id-ID" dirty="0"/>
        </a:p>
      </dgm:t>
    </dgm:pt>
    <dgm:pt modelId="{2EF89BC4-6004-4DAE-BC38-CC868AA0AD88}" type="parTrans" cxnId="{749E9552-2874-4B39-8AD7-119C1A463486}">
      <dgm:prSet/>
      <dgm:spPr/>
    </dgm:pt>
    <dgm:pt modelId="{47DC24EF-FC26-467B-BCF4-46C1FC0DA910}" type="sibTrans" cxnId="{749E9552-2874-4B39-8AD7-119C1A463486}">
      <dgm:prSet/>
      <dgm:spPr/>
    </dgm:pt>
    <dgm:pt modelId="{4A89ED94-5FDA-4663-B8F3-F811521360CD}" type="pres">
      <dgm:prSet presAssocID="{B5BD11C9-718D-4D82-9067-2D39637E4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8DDAC8-5B86-45C0-87B8-25684CE60511}" type="pres">
      <dgm:prSet presAssocID="{354BD64D-22EC-40F9-B3C2-AC565D9DB7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FDBCD4-0AF6-4E45-B193-8B16C6C8D964}" type="pres">
      <dgm:prSet presAssocID="{9B6A543D-FCAA-4ED7-B0A3-8BEB06EDD811}" presName="sibTrans" presStyleCnt="0"/>
      <dgm:spPr/>
    </dgm:pt>
    <dgm:pt modelId="{71F6FD2C-5E23-4E1A-B61E-6456FFEDC486}" type="pres">
      <dgm:prSet presAssocID="{5602A7B3-1CF6-42B0-BA71-FE0D2B9ECA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6BF5D8-9133-43F9-A7F3-A3392F7AC2F2}" type="pres">
      <dgm:prSet presAssocID="{AE3B60A4-9F27-438C-BEF2-933353726A7D}" presName="sibTrans" presStyleCnt="0"/>
      <dgm:spPr/>
    </dgm:pt>
    <dgm:pt modelId="{98BD122F-38FD-42FA-BDEC-13C0A7266340}" type="pres">
      <dgm:prSet presAssocID="{C6C26A0A-7465-42F6-8CF5-0E2F38E6E6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1102ED-78E2-404C-97EA-2022B6E37190}" type="pres">
      <dgm:prSet presAssocID="{6B1B8876-2610-4D89-9948-DE72F5FE2127}" presName="sibTrans" presStyleCnt="0"/>
      <dgm:spPr/>
    </dgm:pt>
    <dgm:pt modelId="{B22CA868-F51B-40CA-ABE2-77B53D178EB0}" type="pres">
      <dgm:prSet presAssocID="{7ECBE8FD-1390-40BC-A68B-9DB9D7B1C3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B80A98-245D-4404-8600-86B00BB791C4}" type="pres">
      <dgm:prSet presAssocID="{28A7C77D-996D-430A-B975-C0ED0FB92558}" presName="sibTrans" presStyleCnt="0"/>
      <dgm:spPr/>
    </dgm:pt>
    <dgm:pt modelId="{AD2D13E3-6C3C-4A3F-B476-A7EEEB246711}" type="pres">
      <dgm:prSet presAssocID="{95F3F21E-D4F0-4776-8144-0436CC7656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73E37D-379A-4AAE-AFC1-52E3007F8A22}" type="pres">
      <dgm:prSet presAssocID="{FEDFE126-A0C1-44EE-96D0-75E3E266DDE4}" presName="sibTrans" presStyleCnt="0"/>
      <dgm:spPr/>
    </dgm:pt>
    <dgm:pt modelId="{F5CF513A-A35F-4A90-A3DB-BE421FDD2AA3}" type="pres">
      <dgm:prSet presAssocID="{4E0DB43D-CD4D-4357-A480-6E10F5C29C9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58997DA-9ACA-40E0-A985-6C85198EC330}" srcId="{B5BD11C9-718D-4D82-9067-2D39637E4EFC}" destId="{C6C26A0A-7465-42F6-8CF5-0E2F38E6E60A}" srcOrd="2" destOrd="0" parTransId="{EBD7C8A2-E95B-4864-AD5A-08BBE246BC53}" sibTransId="{6B1B8876-2610-4D89-9948-DE72F5FE2127}"/>
    <dgm:cxn modelId="{749E9552-2874-4B39-8AD7-119C1A463486}" srcId="{B5BD11C9-718D-4D82-9067-2D39637E4EFC}" destId="{4E0DB43D-CD4D-4357-A480-6E10F5C29C92}" srcOrd="5" destOrd="0" parTransId="{2EF89BC4-6004-4DAE-BC38-CC868AA0AD88}" sibTransId="{47DC24EF-FC26-467B-BCF4-46C1FC0DA910}"/>
    <dgm:cxn modelId="{85D2BEE9-797C-4215-AA50-7EF4C47DEDDF}" srcId="{B5BD11C9-718D-4D82-9067-2D39637E4EFC}" destId="{5602A7B3-1CF6-42B0-BA71-FE0D2B9ECAC7}" srcOrd="1" destOrd="0" parTransId="{77D9AE72-EFEC-4872-9D84-7D1A8EA800B8}" sibTransId="{AE3B60A4-9F27-438C-BEF2-933353726A7D}"/>
    <dgm:cxn modelId="{3FDD9137-1466-4649-8F93-F21182F3917F}" srcId="{B5BD11C9-718D-4D82-9067-2D39637E4EFC}" destId="{7ECBE8FD-1390-40BC-A68B-9DB9D7B1C3CA}" srcOrd="3" destOrd="0" parTransId="{81E22B93-39A8-49E3-8D18-19309A39AE6C}" sibTransId="{28A7C77D-996D-430A-B975-C0ED0FB92558}"/>
    <dgm:cxn modelId="{EFAEC44D-867E-4187-BCAE-30163C715042}" srcId="{B5BD11C9-718D-4D82-9067-2D39637E4EFC}" destId="{95F3F21E-D4F0-4776-8144-0436CC7656C4}" srcOrd="4" destOrd="0" parTransId="{66D2E9C6-EBBC-44DC-A43F-171AFFDE9077}" sibTransId="{FEDFE126-A0C1-44EE-96D0-75E3E266DDE4}"/>
    <dgm:cxn modelId="{D7B28F18-6AC0-4F67-BBD6-0ADC23B28937}" type="presOf" srcId="{B5BD11C9-718D-4D82-9067-2D39637E4EFC}" destId="{4A89ED94-5FDA-4663-B8F3-F811521360CD}" srcOrd="0" destOrd="0" presId="urn:microsoft.com/office/officeart/2005/8/layout/default"/>
    <dgm:cxn modelId="{5868AB31-4B7B-4480-A7B1-8B032FF4C3E0}" type="presOf" srcId="{354BD64D-22EC-40F9-B3C2-AC565D9DB7EC}" destId="{2A8DDAC8-5B86-45C0-87B8-25684CE60511}" srcOrd="0" destOrd="0" presId="urn:microsoft.com/office/officeart/2005/8/layout/default"/>
    <dgm:cxn modelId="{1DCA3444-F890-4C20-BC7D-6028043A9318}" srcId="{B5BD11C9-718D-4D82-9067-2D39637E4EFC}" destId="{354BD64D-22EC-40F9-B3C2-AC565D9DB7EC}" srcOrd="0" destOrd="0" parTransId="{C2B2878C-D909-4AA9-B10C-64A662DDF382}" sibTransId="{9B6A543D-FCAA-4ED7-B0A3-8BEB06EDD811}"/>
    <dgm:cxn modelId="{4CB9D618-1465-4FB0-9AC9-CF4F839489C3}" type="presOf" srcId="{95F3F21E-D4F0-4776-8144-0436CC7656C4}" destId="{AD2D13E3-6C3C-4A3F-B476-A7EEEB246711}" srcOrd="0" destOrd="0" presId="urn:microsoft.com/office/officeart/2005/8/layout/default"/>
    <dgm:cxn modelId="{B76DAAEF-DF44-48CD-A6A8-A4CF9EC758F6}" type="presOf" srcId="{7ECBE8FD-1390-40BC-A68B-9DB9D7B1C3CA}" destId="{B22CA868-F51B-40CA-ABE2-77B53D178EB0}" srcOrd="0" destOrd="0" presId="urn:microsoft.com/office/officeart/2005/8/layout/default"/>
    <dgm:cxn modelId="{B75A73CE-A7BC-4097-85C1-124E8D312008}" type="presOf" srcId="{C6C26A0A-7465-42F6-8CF5-0E2F38E6E60A}" destId="{98BD122F-38FD-42FA-BDEC-13C0A7266340}" srcOrd="0" destOrd="0" presId="urn:microsoft.com/office/officeart/2005/8/layout/default"/>
    <dgm:cxn modelId="{0DE05A73-95E3-46F8-98E0-426842E5E189}" type="presOf" srcId="{4E0DB43D-CD4D-4357-A480-6E10F5C29C92}" destId="{F5CF513A-A35F-4A90-A3DB-BE421FDD2AA3}" srcOrd="0" destOrd="0" presId="urn:microsoft.com/office/officeart/2005/8/layout/default"/>
    <dgm:cxn modelId="{08753C66-158F-44E8-BD0C-F3AB2D7E15EB}" type="presOf" srcId="{5602A7B3-1CF6-42B0-BA71-FE0D2B9ECAC7}" destId="{71F6FD2C-5E23-4E1A-B61E-6456FFEDC486}" srcOrd="0" destOrd="0" presId="urn:microsoft.com/office/officeart/2005/8/layout/default"/>
    <dgm:cxn modelId="{ED2E0A17-89E0-4658-A0AC-3F1ADF2FF1C5}" type="presParOf" srcId="{4A89ED94-5FDA-4663-B8F3-F811521360CD}" destId="{2A8DDAC8-5B86-45C0-87B8-25684CE60511}" srcOrd="0" destOrd="0" presId="urn:microsoft.com/office/officeart/2005/8/layout/default"/>
    <dgm:cxn modelId="{8EF231E8-0DD0-42BC-BEAD-EBF1BFE3E5A0}" type="presParOf" srcId="{4A89ED94-5FDA-4663-B8F3-F811521360CD}" destId="{31FDBCD4-0AF6-4E45-B193-8B16C6C8D964}" srcOrd="1" destOrd="0" presId="urn:microsoft.com/office/officeart/2005/8/layout/default"/>
    <dgm:cxn modelId="{CE907F83-15DC-47F5-9245-2866E491AE8E}" type="presParOf" srcId="{4A89ED94-5FDA-4663-B8F3-F811521360CD}" destId="{71F6FD2C-5E23-4E1A-B61E-6456FFEDC486}" srcOrd="2" destOrd="0" presId="urn:microsoft.com/office/officeart/2005/8/layout/default"/>
    <dgm:cxn modelId="{D8D417DF-20B6-473D-B541-AA43B564E316}" type="presParOf" srcId="{4A89ED94-5FDA-4663-B8F3-F811521360CD}" destId="{086BF5D8-9133-43F9-A7F3-A3392F7AC2F2}" srcOrd="3" destOrd="0" presId="urn:microsoft.com/office/officeart/2005/8/layout/default"/>
    <dgm:cxn modelId="{653CCE29-D706-4B2A-9588-5CB4E4F57DD7}" type="presParOf" srcId="{4A89ED94-5FDA-4663-B8F3-F811521360CD}" destId="{98BD122F-38FD-42FA-BDEC-13C0A7266340}" srcOrd="4" destOrd="0" presId="urn:microsoft.com/office/officeart/2005/8/layout/default"/>
    <dgm:cxn modelId="{FCF9375F-4D37-4CAE-8DC2-37A302B48284}" type="presParOf" srcId="{4A89ED94-5FDA-4663-B8F3-F811521360CD}" destId="{FE1102ED-78E2-404C-97EA-2022B6E37190}" srcOrd="5" destOrd="0" presId="urn:microsoft.com/office/officeart/2005/8/layout/default"/>
    <dgm:cxn modelId="{DC974CD2-62B5-401C-8EDD-C4203275B054}" type="presParOf" srcId="{4A89ED94-5FDA-4663-B8F3-F811521360CD}" destId="{B22CA868-F51B-40CA-ABE2-77B53D178EB0}" srcOrd="6" destOrd="0" presId="urn:microsoft.com/office/officeart/2005/8/layout/default"/>
    <dgm:cxn modelId="{3770EEE8-69E6-4E45-8DCC-E15DD82CBAF0}" type="presParOf" srcId="{4A89ED94-5FDA-4663-B8F3-F811521360CD}" destId="{E4B80A98-245D-4404-8600-86B00BB791C4}" srcOrd="7" destOrd="0" presId="urn:microsoft.com/office/officeart/2005/8/layout/default"/>
    <dgm:cxn modelId="{EC772267-CDBF-4B1B-8A36-20E44A2A501F}" type="presParOf" srcId="{4A89ED94-5FDA-4663-B8F3-F811521360CD}" destId="{AD2D13E3-6C3C-4A3F-B476-A7EEEB246711}" srcOrd="8" destOrd="0" presId="urn:microsoft.com/office/officeart/2005/8/layout/default"/>
    <dgm:cxn modelId="{A2F37840-E744-462C-8CDD-5E69953FAF2B}" type="presParOf" srcId="{4A89ED94-5FDA-4663-B8F3-F811521360CD}" destId="{D473E37D-379A-4AAE-AFC1-52E3007F8A22}" srcOrd="9" destOrd="0" presId="urn:microsoft.com/office/officeart/2005/8/layout/default"/>
    <dgm:cxn modelId="{712BD594-E200-4030-9593-63BCDF248CCB}" type="presParOf" srcId="{4A89ED94-5FDA-4663-B8F3-F811521360CD}" destId="{F5CF513A-A35F-4A90-A3DB-BE421FDD2A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6B35DF-C505-4E45-8652-572636196A0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49CDDD4-F0B2-47AF-ACB8-08577712E55C}">
      <dgm:prSet phldrT="[Text]"/>
      <dgm:spPr/>
      <dgm:t>
        <a:bodyPr/>
        <a:lstStyle/>
        <a:p>
          <a:r>
            <a:rPr lang="id-ID" dirty="0" smtClean="0"/>
            <a:t>Sarkomer</a:t>
          </a:r>
          <a:endParaRPr lang="id-ID" dirty="0"/>
        </a:p>
      </dgm:t>
    </dgm:pt>
    <dgm:pt modelId="{1C3A2EFD-544D-4EF0-A5D5-5C273A96F3CF}" type="parTrans" cxnId="{AD4B5383-EB80-4961-B347-65CD9743EB0A}">
      <dgm:prSet/>
      <dgm:spPr/>
      <dgm:t>
        <a:bodyPr/>
        <a:lstStyle/>
        <a:p>
          <a:endParaRPr lang="id-ID"/>
        </a:p>
      </dgm:t>
    </dgm:pt>
    <dgm:pt modelId="{055473B9-CD4B-46D3-BB6C-8DD0201EE3AB}" type="sibTrans" cxnId="{AD4B5383-EB80-4961-B347-65CD9743EB0A}">
      <dgm:prSet/>
      <dgm:spPr/>
      <dgm:t>
        <a:bodyPr/>
        <a:lstStyle/>
        <a:p>
          <a:endParaRPr lang="id-ID"/>
        </a:p>
      </dgm:t>
    </dgm:pt>
    <dgm:pt modelId="{5B389B28-45E3-454A-9E46-28855B9DA0F2}">
      <dgm:prSet phldrT="[Text]"/>
      <dgm:spPr/>
      <dgm:t>
        <a:bodyPr/>
        <a:lstStyle/>
        <a:p>
          <a:r>
            <a:rPr lang="id-ID" dirty="0" smtClean="0"/>
            <a:t>Yaitu s</a:t>
          </a:r>
          <a:r>
            <a:rPr lang="en-US" dirty="0" err="1" smtClean="0"/>
            <a:t>etiap</a:t>
          </a:r>
          <a:r>
            <a:rPr lang="en-US" dirty="0" smtClean="0"/>
            <a:t> </a:t>
          </a:r>
          <a:r>
            <a:rPr lang="en-US" dirty="0" err="1" smtClean="0"/>
            <a:t>miofibril</a:t>
          </a:r>
          <a:r>
            <a:rPr lang="en-US" dirty="0" smtClean="0"/>
            <a:t> </a:t>
          </a:r>
          <a:r>
            <a:rPr lang="en-US" dirty="0" err="1" smtClean="0"/>
            <a:t>tersusun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satuan-satuan</a:t>
          </a:r>
          <a:r>
            <a:rPr lang="en-US" dirty="0" smtClean="0"/>
            <a:t> </a:t>
          </a:r>
          <a:r>
            <a:rPr lang="en-US" dirty="0" err="1" smtClean="0"/>
            <a:t>kontraktil</a:t>
          </a:r>
          <a:endParaRPr lang="id-ID" dirty="0"/>
        </a:p>
      </dgm:t>
    </dgm:pt>
    <dgm:pt modelId="{3A26260E-1C4C-4031-88D5-76282A090522}" type="parTrans" cxnId="{08BF6E8A-D38A-417E-AF60-108B07001FC4}">
      <dgm:prSet/>
      <dgm:spPr/>
      <dgm:t>
        <a:bodyPr/>
        <a:lstStyle/>
        <a:p>
          <a:endParaRPr lang="id-ID"/>
        </a:p>
      </dgm:t>
    </dgm:pt>
    <dgm:pt modelId="{8E4743F4-592E-4DE3-B7F1-BBA244CA8371}" type="sibTrans" cxnId="{08BF6E8A-D38A-417E-AF60-108B07001FC4}">
      <dgm:prSet/>
      <dgm:spPr/>
      <dgm:t>
        <a:bodyPr/>
        <a:lstStyle/>
        <a:p>
          <a:endParaRPr lang="id-ID"/>
        </a:p>
      </dgm:t>
    </dgm:pt>
    <dgm:pt modelId="{9DE05F6D-0B2C-4BB3-A0BF-1E27D3ACD060}">
      <dgm:prSet phldrT="[Text]"/>
      <dgm:spPr/>
      <dgm:t>
        <a:bodyPr/>
        <a:lstStyle/>
        <a:p>
          <a:r>
            <a:rPr lang="id-ID" dirty="0" smtClean="0"/>
            <a:t>Aktin dan Miosin</a:t>
          </a:r>
          <a:endParaRPr lang="id-ID" dirty="0"/>
        </a:p>
      </dgm:t>
    </dgm:pt>
    <dgm:pt modelId="{0C90EF46-4077-4DB4-B03C-9E60AC5A4514}" type="parTrans" cxnId="{A4F7E4AF-AA45-43C6-95B5-974904022B1D}">
      <dgm:prSet/>
      <dgm:spPr/>
      <dgm:t>
        <a:bodyPr/>
        <a:lstStyle/>
        <a:p>
          <a:endParaRPr lang="id-ID"/>
        </a:p>
      </dgm:t>
    </dgm:pt>
    <dgm:pt modelId="{21D6D0A7-6E8C-4528-8DFC-ACFA42CACE7E}" type="sibTrans" cxnId="{A4F7E4AF-AA45-43C6-95B5-974904022B1D}">
      <dgm:prSet/>
      <dgm:spPr/>
      <dgm:t>
        <a:bodyPr/>
        <a:lstStyle/>
        <a:p>
          <a:endParaRPr lang="id-ID"/>
        </a:p>
      </dgm:t>
    </dgm:pt>
    <dgm:pt modelId="{3CD5AD45-1C07-4C5A-B866-866D2280043A}">
      <dgm:prSet phldrT="[Text]"/>
      <dgm:spPr/>
      <dgm:t>
        <a:bodyPr/>
        <a:lstStyle/>
        <a:p>
          <a:r>
            <a:rPr lang="id-ID" dirty="0" smtClean="0"/>
            <a:t>Yaitu </a:t>
          </a:r>
          <a:r>
            <a:rPr lang="en-US" dirty="0" smtClean="0"/>
            <a:t>Zona Z </a:t>
          </a:r>
          <a:r>
            <a:rPr lang="id-ID" dirty="0" smtClean="0"/>
            <a:t>yg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tumpang</a:t>
          </a:r>
          <a:r>
            <a:rPr lang="en-US" dirty="0" smtClean="0"/>
            <a:t> </a:t>
          </a:r>
          <a:r>
            <a:rPr lang="en-US" dirty="0" err="1" smtClean="0"/>
            <a:t>tindih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molekul</a:t>
          </a:r>
          <a:r>
            <a:rPr lang="en-US" dirty="0" smtClean="0"/>
            <a:t> protein </a:t>
          </a:r>
          <a:r>
            <a:rPr lang="en-US" dirty="0" err="1" smtClean="0"/>
            <a:t>filamen</a:t>
          </a:r>
          <a:r>
            <a:rPr lang="en-US" dirty="0" smtClean="0"/>
            <a:t> </a:t>
          </a:r>
          <a:r>
            <a:rPr lang="en-US" dirty="0" err="1" smtClean="0"/>
            <a:t>otot</a:t>
          </a:r>
          <a:endParaRPr lang="id-ID" dirty="0"/>
        </a:p>
      </dgm:t>
    </dgm:pt>
    <dgm:pt modelId="{5C39BAB0-E116-4A4F-8B9B-FC1D0AE5063F}" type="parTrans" cxnId="{FFBD8BCB-8691-45D8-80D6-04A7C2CDEBF6}">
      <dgm:prSet/>
      <dgm:spPr/>
      <dgm:t>
        <a:bodyPr/>
        <a:lstStyle/>
        <a:p>
          <a:endParaRPr lang="id-ID"/>
        </a:p>
      </dgm:t>
    </dgm:pt>
    <dgm:pt modelId="{5BABC254-BDC1-48BA-AC7E-C7E76EF54C94}" type="sibTrans" cxnId="{FFBD8BCB-8691-45D8-80D6-04A7C2CDEBF6}">
      <dgm:prSet/>
      <dgm:spPr/>
      <dgm:t>
        <a:bodyPr/>
        <a:lstStyle/>
        <a:p>
          <a:endParaRPr lang="id-ID"/>
        </a:p>
      </dgm:t>
    </dgm:pt>
    <dgm:pt modelId="{738BF5D5-D69F-49A2-8356-7C92CD91D88E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id-ID" dirty="0" smtClean="0"/>
            <a:t>Zona Z = </a:t>
          </a:r>
          <a:r>
            <a:rPr lang="en-US" dirty="0" err="1" smtClean="0"/>
            <a:t>Garis</a:t>
          </a:r>
          <a:r>
            <a:rPr lang="en-US" dirty="0" smtClean="0"/>
            <a:t> </a:t>
          </a:r>
          <a:r>
            <a:rPr lang="en-US" dirty="0" err="1" smtClean="0"/>
            <a:t>gelap</a:t>
          </a:r>
          <a:endParaRPr lang="id-ID" dirty="0"/>
        </a:p>
      </dgm:t>
    </dgm:pt>
    <dgm:pt modelId="{21643A58-75EE-4948-BA40-3E8D403BCADC}" type="parTrans" cxnId="{69874B55-3C79-4140-A12D-47AB4EECFF6B}">
      <dgm:prSet/>
      <dgm:spPr/>
      <dgm:t>
        <a:bodyPr/>
        <a:lstStyle/>
        <a:p>
          <a:endParaRPr lang="id-ID"/>
        </a:p>
      </dgm:t>
    </dgm:pt>
    <dgm:pt modelId="{ABC1B2DE-CACC-4686-B8FB-E7A2AF854976}" type="sibTrans" cxnId="{69874B55-3C79-4140-A12D-47AB4EECFF6B}">
      <dgm:prSet/>
      <dgm:spPr/>
      <dgm:t>
        <a:bodyPr/>
        <a:lstStyle/>
        <a:p>
          <a:endParaRPr lang="id-ID"/>
        </a:p>
      </dgm:t>
    </dgm:pt>
    <dgm:pt modelId="{DAE5EB5B-A09B-4FD0-B956-8DE4B8D7F235}">
      <dgm:prSet phldrT="[Text]"/>
      <dgm:spPr/>
      <dgm:t>
        <a:bodyPr/>
        <a:lstStyle/>
        <a:p>
          <a:r>
            <a:rPr lang="id-ID" dirty="0" smtClean="0"/>
            <a:t>Zona H = Garis terang</a:t>
          </a:r>
          <a:r>
            <a:rPr lang="en-US" dirty="0" smtClean="0"/>
            <a:t> </a:t>
          </a:r>
          <a:endParaRPr lang="id-ID" dirty="0"/>
        </a:p>
      </dgm:t>
    </dgm:pt>
    <dgm:pt modelId="{5C8C7C0F-8CCC-4685-B7FE-B0D968E249E7}" type="parTrans" cxnId="{4B2B8209-E8C4-491D-9756-716F38F748E9}">
      <dgm:prSet/>
      <dgm:spPr/>
      <dgm:t>
        <a:bodyPr/>
        <a:lstStyle/>
        <a:p>
          <a:endParaRPr lang="id-ID"/>
        </a:p>
      </dgm:t>
    </dgm:pt>
    <dgm:pt modelId="{B262C021-CC80-45FD-8DA0-52E0B6D1C3E9}" type="sibTrans" cxnId="{4B2B8209-E8C4-491D-9756-716F38F748E9}">
      <dgm:prSet/>
      <dgm:spPr/>
      <dgm:t>
        <a:bodyPr/>
        <a:lstStyle/>
        <a:p>
          <a:endParaRPr lang="id-ID"/>
        </a:p>
      </dgm:t>
    </dgm:pt>
    <dgm:pt modelId="{EE13138F-31A8-4BD3-BF89-28B7488E1F8C}">
      <dgm:prSet phldrT="[Text]"/>
      <dgm:spPr/>
      <dgm:t>
        <a:bodyPr/>
        <a:lstStyle/>
        <a:p>
          <a:r>
            <a:rPr lang="id-ID" dirty="0" smtClean="0"/>
            <a:t>Aktomiosin</a:t>
          </a:r>
          <a:endParaRPr lang="id-ID" dirty="0"/>
        </a:p>
      </dgm:t>
    </dgm:pt>
    <dgm:pt modelId="{D9E7A751-115D-44F2-B4CC-854DB15DE388}" type="parTrans" cxnId="{BBEEB08B-1F0A-4254-BEB8-83B3E9BEF0A4}">
      <dgm:prSet/>
      <dgm:spPr/>
      <dgm:t>
        <a:bodyPr/>
        <a:lstStyle/>
        <a:p>
          <a:endParaRPr lang="id-ID"/>
        </a:p>
      </dgm:t>
    </dgm:pt>
    <dgm:pt modelId="{EFC6AD2F-362D-4911-9233-FB1223287C2B}" type="sibTrans" cxnId="{BBEEB08B-1F0A-4254-BEB8-83B3E9BEF0A4}">
      <dgm:prSet/>
      <dgm:spPr/>
      <dgm:t>
        <a:bodyPr/>
        <a:lstStyle/>
        <a:p>
          <a:endParaRPr lang="id-ID"/>
        </a:p>
      </dgm:t>
    </dgm:pt>
    <dgm:pt modelId="{96E33809-E6EB-4C68-88D6-27581D00AD41}">
      <dgm:prSet phldrT="[Text]"/>
      <dgm:spPr/>
      <dgm:t>
        <a:bodyPr/>
        <a:lstStyle/>
        <a:p>
          <a:r>
            <a:rPr lang="id-ID" dirty="0" smtClean="0"/>
            <a:t>Yaitu p</a:t>
          </a:r>
          <a:r>
            <a:rPr lang="en-US" dirty="0" err="1" smtClean="0"/>
            <a:t>rotein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yang </a:t>
          </a:r>
          <a:r>
            <a:rPr lang="en-US" dirty="0" err="1" smtClean="0"/>
            <a:t>tersusun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aktin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myosin</a:t>
          </a:r>
          <a:endParaRPr lang="id-ID" dirty="0"/>
        </a:p>
      </dgm:t>
    </dgm:pt>
    <dgm:pt modelId="{E21EC632-9B98-4301-AD52-91175B72E8EA}" type="parTrans" cxnId="{36B93A4F-26F6-4BA8-867D-CCC067585D47}">
      <dgm:prSet/>
      <dgm:spPr/>
      <dgm:t>
        <a:bodyPr/>
        <a:lstStyle/>
        <a:p>
          <a:endParaRPr lang="id-ID"/>
        </a:p>
      </dgm:t>
    </dgm:pt>
    <dgm:pt modelId="{79B991EB-0E00-46EF-AAF2-C8AE971ABDBE}" type="sibTrans" cxnId="{36B93A4F-26F6-4BA8-867D-CCC067585D47}">
      <dgm:prSet/>
      <dgm:spPr/>
      <dgm:t>
        <a:bodyPr/>
        <a:lstStyle/>
        <a:p>
          <a:endParaRPr lang="id-ID"/>
        </a:p>
      </dgm:t>
    </dgm:pt>
    <dgm:pt modelId="{226D1B80-598F-4862-855D-DC92F4458839}">
      <dgm:prSet phldrT="[Text]"/>
      <dgm:spPr/>
      <dgm:t>
        <a:bodyPr/>
        <a:lstStyle/>
        <a:p>
          <a:r>
            <a:rPr lang="id-ID" dirty="0" smtClean="0"/>
            <a:t>Kontraksi – Relaksasi Otot</a:t>
          </a:r>
          <a:endParaRPr lang="id-ID" dirty="0"/>
        </a:p>
      </dgm:t>
    </dgm:pt>
    <dgm:pt modelId="{B5B195CC-D189-4433-B004-146460A6A41A}" type="parTrans" cxnId="{DEB4E386-85CD-4A4E-A723-73819DEC7A68}">
      <dgm:prSet/>
      <dgm:spPr/>
      <dgm:t>
        <a:bodyPr/>
        <a:lstStyle/>
        <a:p>
          <a:endParaRPr lang="id-ID"/>
        </a:p>
      </dgm:t>
    </dgm:pt>
    <dgm:pt modelId="{EE7EE9D0-AFEC-4088-8AD3-611E9E4D87D2}" type="sibTrans" cxnId="{DEB4E386-85CD-4A4E-A723-73819DEC7A68}">
      <dgm:prSet/>
      <dgm:spPr/>
      <dgm:t>
        <a:bodyPr/>
        <a:lstStyle/>
        <a:p>
          <a:endParaRPr lang="id-ID"/>
        </a:p>
      </dgm:t>
    </dgm:pt>
    <dgm:pt modelId="{899AA3F2-0668-428E-80B4-1CAD57687421}">
      <dgm:prSet phldrT="[Text]"/>
      <dgm:spPr/>
      <dgm:t>
        <a:bodyPr/>
        <a:lstStyle/>
        <a:p>
          <a:r>
            <a:rPr lang="id-ID" dirty="0" smtClean="0"/>
            <a:t>Kontraksi maksimum = ukuran otot 2x lebih pendek dari ukuran saat berelaksasi</a:t>
          </a:r>
          <a:endParaRPr lang="id-ID" dirty="0"/>
        </a:p>
      </dgm:t>
    </dgm:pt>
    <dgm:pt modelId="{5E3195FA-2374-4325-A508-E16DA27C2E35}" type="parTrans" cxnId="{B4ECBA59-3AD4-42A3-811B-0305D0328EF8}">
      <dgm:prSet/>
      <dgm:spPr/>
      <dgm:t>
        <a:bodyPr/>
        <a:lstStyle/>
        <a:p>
          <a:endParaRPr lang="id-ID"/>
        </a:p>
      </dgm:t>
    </dgm:pt>
    <dgm:pt modelId="{172C978E-1387-4B43-9735-1C5427E87A56}" type="sibTrans" cxnId="{B4ECBA59-3AD4-42A3-811B-0305D0328EF8}">
      <dgm:prSet/>
      <dgm:spPr/>
      <dgm:t>
        <a:bodyPr/>
        <a:lstStyle/>
        <a:p>
          <a:endParaRPr lang="id-ID"/>
        </a:p>
      </dgm:t>
    </dgm:pt>
    <dgm:pt modelId="{48941FCC-0479-413F-9049-34B0E3B2A381}">
      <dgm:prSet phldrT="[Text]"/>
      <dgm:spPr/>
      <dgm:t>
        <a:bodyPr/>
        <a:lstStyle/>
        <a:p>
          <a:r>
            <a:rPr lang="id-ID" dirty="0" smtClean="0"/>
            <a:t>Relaksasi minimum = ukuran otot 2x lebih panjang dari ukuran saat kontraksi</a:t>
          </a:r>
          <a:endParaRPr lang="id-ID" dirty="0"/>
        </a:p>
      </dgm:t>
    </dgm:pt>
    <dgm:pt modelId="{425A5EDF-B37B-4F54-AE89-634D55A924C3}" type="parTrans" cxnId="{F43EC54E-F14C-404B-BE3D-EFF31F543F42}">
      <dgm:prSet/>
      <dgm:spPr/>
      <dgm:t>
        <a:bodyPr/>
        <a:lstStyle/>
        <a:p>
          <a:endParaRPr lang="id-ID"/>
        </a:p>
      </dgm:t>
    </dgm:pt>
    <dgm:pt modelId="{808E72E6-1389-46C0-90B2-E1AE58F30D20}" type="sibTrans" cxnId="{F43EC54E-F14C-404B-BE3D-EFF31F543F42}">
      <dgm:prSet/>
      <dgm:spPr/>
      <dgm:t>
        <a:bodyPr/>
        <a:lstStyle/>
        <a:p>
          <a:endParaRPr lang="id-ID"/>
        </a:p>
      </dgm:t>
    </dgm:pt>
    <dgm:pt modelId="{6526AD4A-DCE8-4C01-BE85-FFB6E05AE0BC}" type="pres">
      <dgm:prSet presAssocID="{346B35DF-C505-4E45-8652-572636196A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F6D0FA3-6276-4E81-9B9C-281F15044393}" type="pres">
      <dgm:prSet presAssocID="{449CDDD4-F0B2-47AF-ACB8-08577712E5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DA01A2-584F-4DDA-8021-CCB6EA2A3A0D}" type="pres">
      <dgm:prSet presAssocID="{449CDDD4-F0B2-47AF-ACB8-08577712E55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7E5C9B-E506-4CB0-8319-2BD1C35BC17C}" type="pres">
      <dgm:prSet presAssocID="{9DE05F6D-0B2C-4BB3-A0BF-1E27D3ACD0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A5A43F-91C5-4018-930F-F8A8A9D74C5B}" type="pres">
      <dgm:prSet presAssocID="{9DE05F6D-0B2C-4BB3-A0BF-1E27D3ACD06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14305F-F164-4EDA-91FD-DC5940B12811}" type="pres">
      <dgm:prSet presAssocID="{EE13138F-31A8-4BD3-BF89-28B7488E1F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BBDA31-A6AE-4026-BBE0-CB36033DC9EA}" type="pres">
      <dgm:prSet presAssocID="{EE13138F-31A8-4BD3-BF89-28B7488E1F8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B84692-03FB-461A-80BA-49B18A8B2F67}" type="pres">
      <dgm:prSet presAssocID="{226D1B80-598F-4862-855D-DC92F44588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C7C7EA-7208-44AE-858A-C26C1EA1E695}" type="pres">
      <dgm:prSet presAssocID="{226D1B80-598F-4862-855D-DC92F445883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455F292-21D9-440B-A835-C1972A7B7A2D}" type="presOf" srcId="{346B35DF-C505-4E45-8652-572636196A02}" destId="{6526AD4A-DCE8-4C01-BE85-FFB6E05AE0BC}" srcOrd="0" destOrd="0" presId="urn:microsoft.com/office/officeart/2005/8/layout/vList2"/>
    <dgm:cxn modelId="{5BED3239-D7E7-4452-BD07-9F46B3852A4E}" type="presOf" srcId="{738BF5D5-D69F-49A2-8356-7C92CD91D88E}" destId="{1DDA01A2-584F-4DDA-8021-CCB6EA2A3A0D}" srcOrd="0" destOrd="1" presId="urn:microsoft.com/office/officeart/2005/8/layout/vList2"/>
    <dgm:cxn modelId="{B3C2E736-1039-4C1D-83A6-796F3021EEEE}" type="presOf" srcId="{5B389B28-45E3-454A-9E46-28855B9DA0F2}" destId="{1DDA01A2-584F-4DDA-8021-CCB6EA2A3A0D}" srcOrd="0" destOrd="0" presId="urn:microsoft.com/office/officeart/2005/8/layout/vList2"/>
    <dgm:cxn modelId="{12E1695C-001E-48D4-9083-18C1AC6BC7F3}" type="presOf" srcId="{48941FCC-0479-413F-9049-34B0E3B2A381}" destId="{6FC7C7EA-7208-44AE-858A-C26C1EA1E695}" srcOrd="0" destOrd="1" presId="urn:microsoft.com/office/officeart/2005/8/layout/vList2"/>
    <dgm:cxn modelId="{4B2B8209-E8C4-491D-9756-716F38F748E9}" srcId="{449CDDD4-F0B2-47AF-ACB8-08577712E55C}" destId="{DAE5EB5B-A09B-4FD0-B956-8DE4B8D7F235}" srcOrd="2" destOrd="0" parTransId="{5C8C7C0F-8CCC-4685-B7FE-B0D968E249E7}" sibTransId="{B262C021-CC80-45FD-8DA0-52E0B6D1C3E9}"/>
    <dgm:cxn modelId="{85F9C624-464A-4F87-9DBC-DB35F6AC34ED}" type="presOf" srcId="{EE13138F-31A8-4BD3-BF89-28B7488E1F8C}" destId="{D514305F-F164-4EDA-91FD-DC5940B12811}" srcOrd="0" destOrd="0" presId="urn:microsoft.com/office/officeart/2005/8/layout/vList2"/>
    <dgm:cxn modelId="{A4F7E4AF-AA45-43C6-95B5-974904022B1D}" srcId="{346B35DF-C505-4E45-8652-572636196A02}" destId="{9DE05F6D-0B2C-4BB3-A0BF-1E27D3ACD060}" srcOrd="1" destOrd="0" parTransId="{0C90EF46-4077-4DB4-B03C-9E60AC5A4514}" sibTransId="{21D6D0A7-6E8C-4528-8DFC-ACFA42CACE7E}"/>
    <dgm:cxn modelId="{BBEEB08B-1F0A-4254-BEB8-83B3E9BEF0A4}" srcId="{346B35DF-C505-4E45-8652-572636196A02}" destId="{EE13138F-31A8-4BD3-BF89-28B7488E1F8C}" srcOrd="2" destOrd="0" parTransId="{D9E7A751-115D-44F2-B4CC-854DB15DE388}" sibTransId="{EFC6AD2F-362D-4911-9233-FB1223287C2B}"/>
    <dgm:cxn modelId="{0D070DF7-F992-44C5-B2B9-43B807CE4D16}" type="presOf" srcId="{899AA3F2-0668-428E-80B4-1CAD57687421}" destId="{6FC7C7EA-7208-44AE-858A-C26C1EA1E695}" srcOrd="0" destOrd="0" presId="urn:microsoft.com/office/officeart/2005/8/layout/vList2"/>
    <dgm:cxn modelId="{306B5E9F-5251-4E07-AF89-7D49ADDF7391}" type="presOf" srcId="{DAE5EB5B-A09B-4FD0-B956-8DE4B8D7F235}" destId="{1DDA01A2-584F-4DDA-8021-CCB6EA2A3A0D}" srcOrd="0" destOrd="2" presId="urn:microsoft.com/office/officeart/2005/8/layout/vList2"/>
    <dgm:cxn modelId="{699E4B31-528C-4520-96D7-B9C9785E7A06}" type="presOf" srcId="{226D1B80-598F-4862-855D-DC92F4458839}" destId="{8FB84692-03FB-461A-80BA-49B18A8B2F67}" srcOrd="0" destOrd="0" presId="urn:microsoft.com/office/officeart/2005/8/layout/vList2"/>
    <dgm:cxn modelId="{AD4B5383-EB80-4961-B347-65CD9743EB0A}" srcId="{346B35DF-C505-4E45-8652-572636196A02}" destId="{449CDDD4-F0B2-47AF-ACB8-08577712E55C}" srcOrd="0" destOrd="0" parTransId="{1C3A2EFD-544D-4EF0-A5D5-5C273A96F3CF}" sibTransId="{055473B9-CD4B-46D3-BB6C-8DD0201EE3AB}"/>
    <dgm:cxn modelId="{F84823F1-94C9-40F7-9217-D5E4105993E9}" type="presOf" srcId="{9DE05F6D-0B2C-4BB3-A0BF-1E27D3ACD060}" destId="{597E5C9B-E506-4CB0-8319-2BD1C35BC17C}" srcOrd="0" destOrd="0" presId="urn:microsoft.com/office/officeart/2005/8/layout/vList2"/>
    <dgm:cxn modelId="{DEB4E386-85CD-4A4E-A723-73819DEC7A68}" srcId="{346B35DF-C505-4E45-8652-572636196A02}" destId="{226D1B80-598F-4862-855D-DC92F4458839}" srcOrd="3" destOrd="0" parTransId="{B5B195CC-D189-4433-B004-146460A6A41A}" sibTransId="{EE7EE9D0-AFEC-4088-8AD3-611E9E4D87D2}"/>
    <dgm:cxn modelId="{36B93A4F-26F6-4BA8-867D-CCC067585D47}" srcId="{EE13138F-31A8-4BD3-BF89-28B7488E1F8C}" destId="{96E33809-E6EB-4C68-88D6-27581D00AD41}" srcOrd="0" destOrd="0" parTransId="{E21EC632-9B98-4301-AD52-91175B72E8EA}" sibTransId="{79B991EB-0E00-46EF-AAF2-C8AE971ABDBE}"/>
    <dgm:cxn modelId="{FFBD8BCB-8691-45D8-80D6-04A7C2CDEBF6}" srcId="{9DE05F6D-0B2C-4BB3-A0BF-1E27D3ACD060}" destId="{3CD5AD45-1C07-4C5A-B866-866D2280043A}" srcOrd="0" destOrd="0" parTransId="{5C39BAB0-E116-4A4F-8B9B-FC1D0AE5063F}" sibTransId="{5BABC254-BDC1-48BA-AC7E-C7E76EF54C94}"/>
    <dgm:cxn modelId="{F43EC54E-F14C-404B-BE3D-EFF31F543F42}" srcId="{226D1B80-598F-4862-855D-DC92F4458839}" destId="{48941FCC-0479-413F-9049-34B0E3B2A381}" srcOrd="1" destOrd="0" parTransId="{425A5EDF-B37B-4F54-AE89-634D55A924C3}" sibTransId="{808E72E6-1389-46C0-90B2-E1AE58F30D20}"/>
    <dgm:cxn modelId="{289507B0-5D96-4F1F-BD16-C32B7479DD40}" type="presOf" srcId="{3CD5AD45-1C07-4C5A-B866-866D2280043A}" destId="{88A5A43F-91C5-4018-930F-F8A8A9D74C5B}" srcOrd="0" destOrd="0" presId="urn:microsoft.com/office/officeart/2005/8/layout/vList2"/>
    <dgm:cxn modelId="{A70E5456-C837-4318-A33C-8BFC88794956}" type="presOf" srcId="{449CDDD4-F0B2-47AF-ACB8-08577712E55C}" destId="{1F6D0FA3-6276-4E81-9B9C-281F15044393}" srcOrd="0" destOrd="0" presId="urn:microsoft.com/office/officeart/2005/8/layout/vList2"/>
    <dgm:cxn modelId="{A540B647-25D7-49CD-AF28-2487FD0F6D33}" type="presOf" srcId="{96E33809-E6EB-4C68-88D6-27581D00AD41}" destId="{06BBDA31-A6AE-4026-BBE0-CB36033DC9EA}" srcOrd="0" destOrd="0" presId="urn:microsoft.com/office/officeart/2005/8/layout/vList2"/>
    <dgm:cxn modelId="{08BF6E8A-D38A-417E-AF60-108B07001FC4}" srcId="{449CDDD4-F0B2-47AF-ACB8-08577712E55C}" destId="{5B389B28-45E3-454A-9E46-28855B9DA0F2}" srcOrd="0" destOrd="0" parTransId="{3A26260E-1C4C-4031-88D5-76282A090522}" sibTransId="{8E4743F4-592E-4DE3-B7F1-BBA244CA8371}"/>
    <dgm:cxn modelId="{B4ECBA59-3AD4-42A3-811B-0305D0328EF8}" srcId="{226D1B80-598F-4862-855D-DC92F4458839}" destId="{899AA3F2-0668-428E-80B4-1CAD57687421}" srcOrd="0" destOrd="0" parTransId="{5E3195FA-2374-4325-A508-E16DA27C2E35}" sibTransId="{172C978E-1387-4B43-9735-1C5427E87A56}"/>
    <dgm:cxn modelId="{69874B55-3C79-4140-A12D-47AB4EECFF6B}" srcId="{449CDDD4-F0B2-47AF-ACB8-08577712E55C}" destId="{738BF5D5-D69F-49A2-8356-7C92CD91D88E}" srcOrd="1" destOrd="0" parTransId="{21643A58-75EE-4948-BA40-3E8D403BCADC}" sibTransId="{ABC1B2DE-CACC-4686-B8FB-E7A2AF854976}"/>
    <dgm:cxn modelId="{4F4FC7F1-2CD0-4F5C-980B-3F33382A12F1}" type="presParOf" srcId="{6526AD4A-DCE8-4C01-BE85-FFB6E05AE0BC}" destId="{1F6D0FA3-6276-4E81-9B9C-281F15044393}" srcOrd="0" destOrd="0" presId="urn:microsoft.com/office/officeart/2005/8/layout/vList2"/>
    <dgm:cxn modelId="{00B1EB63-627B-4378-8BC3-8DF9C0F5F9CF}" type="presParOf" srcId="{6526AD4A-DCE8-4C01-BE85-FFB6E05AE0BC}" destId="{1DDA01A2-584F-4DDA-8021-CCB6EA2A3A0D}" srcOrd="1" destOrd="0" presId="urn:microsoft.com/office/officeart/2005/8/layout/vList2"/>
    <dgm:cxn modelId="{2EE8541B-F9C6-460D-96DA-0B2D4D584D67}" type="presParOf" srcId="{6526AD4A-DCE8-4C01-BE85-FFB6E05AE0BC}" destId="{597E5C9B-E506-4CB0-8319-2BD1C35BC17C}" srcOrd="2" destOrd="0" presId="urn:microsoft.com/office/officeart/2005/8/layout/vList2"/>
    <dgm:cxn modelId="{D1295EA1-6BEC-4524-B398-23394CFEE1D0}" type="presParOf" srcId="{6526AD4A-DCE8-4C01-BE85-FFB6E05AE0BC}" destId="{88A5A43F-91C5-4018-930F-F8A8A9D74C5B}" srcOrd="3" destOrd="0" presId="urn:microsoft.com/office/officeart/2005/8/layout/vList2"/>
    <dgm:cxn modelId="{9B082CF5-7953-489B-9659-DC099E89D6F5}" type="presParOf" srcId="{6526AD4A-DCE8-4C01-BE85-FFB6E05AE0BC}" destId="{D514305F-F164-4EDA-91FD-DC5940B12811}" srcOrd="4" destOrd="0" presId="urn:microsoft.com/office/officeart/2005/8/layout/vList2"/>
    <dgm:cxn modelId="{863D7DA0-660C-451B-BF5E-98F0478D26D6}" type="presParOf" srcId="{6526AD4A-DCE8-4C01-BE85-FFB6E05AE0BC}" destId="{06BBDA31-A6AE-4026-BBE0-CB36033DC9EA}" srcOrd="5" destOrd="0" presId="urn:microsoft.com/office/officeart/2005/8/layout/vList2"/>
    <dgm:cxn modelId="{76B229ED-2A1B-4BC2-9E6F-0CDE7F2197B1}" type="presParOf" srcId="{6526AD4A-DCE8-4C01-BE85-FFB6E05AE0BC}" destId="{8FB84692-03FB-461A-80BA-49B18A8B2F67}" srcOrd="6" destOrd="0" presId="urn:microsoft.com/office/officeart/2005/8/layout/vList2"/>
    <dgm:cxn modelId="{764906C3-32CF-4B17-9304-C791B8611E05}" type="presParOf" srcId="{6526AD4A-DCE8-4C01-BE85-FFB6E05AE0BC}" destId="{6FC7C7EA-7208-44AE-858A-C26C1EA1E69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77395F-A229-45D4-A55C-0D56537991B5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</dgm:pt>
    <dgm:pt modelId="{02A12265-3A77-4E30-9FE6-E3F9298CDC95}">
      <dgm:prSet phldrT="[Text]"/>
      <dgm:spPr/>
      <dgm:t>
        <a:bodyPr/>
        <a:lstStyle/>
        <a:p>
          <a:r>
            <a:rPr lang="id-ID" dirty="0" smtClean="0"/>
            <a:t>Terjadi rangsangan &amp; ditangkap saraf peraba</a:t>
          </a:r>
          <a:endParaRPr lang="id-ID" dirty="0"/>
        </a:p>
      </dgm:t>
    </dgm:pt>
    <dgm:pt modelId="{241982EE-6260-470C-BB10-295E2211337B}" type="parTrans" cxnId="{FFB8E9E2-CDB7-4541-8447-B7997EE32FC4}">
      <dgm:prSet/>
      <dgm:spPr/>
      <dgm:t>
        <a:bodyPr/>
        <a:lstStyle/>
        <a:p>
          <a:endParaRPr lang="id-ID"/>
        </a:p>
      </dgm:t>
    </dgm:pt>
    <dgm:pt modelId="{8BFA7D8C-2E73-441D-9A7E-20062D710BB5}" type="sibTrans" cxnId="{FFB8E9E2-CDB7-4541-8447-B7997EE32FC4}">
      <dgm:prSet/>
      <dgm:spPr/>
      <dgm:t>
        <a:bodyPr/>
        <a:lstStyle/>
        <a:p>
          <a:endParaRPr lang="id-ID"/>
        </a:p>
      </dgm:t>
    </dgm:pt>
    <dgm:pt modelId="{DA81D7B2-7C70-4640-9798-CD0C71AB4977}">
      <dgm:prSet phldrT="[Text]"/>
      <dgm:spPr/>
      <dgm:t>
        <a:bodyPr/>
        <a:lstStyle/>
        <a:p>
          <a:r>
            <a:rPr lang="id-ID" dirty="0" smtClean="0"/>
            <a:t>Timbul asetilkolin</a:t>
          </a:r>
          <a:endParaRPr lang="id-ID" dirty="0"/>
        </a:p>
      </dgm:t>
    </dgm:pt>
    <dgm:pt modelId="{3F2C9A0F-7087-4CB2-BB19-845CEFFC8E54}" type="parTrans" cxnId="{A80CBB48-A047-4307-8ABE-EB06F26CF9E5}">
      <dgm:prSet/>
      <dgm:spPr/>
      <dgm:t>
        <a:bodyPr/>
        <a:lstStyle/>
        <a:p>
          <a:endParaRPr lang="id-ID"/>
        </a:p>
      </dgm:t>
    </dgm:pt>
    <dgm:pt modelId="{8916962F-EA15-4B69-8BB4-BA8D6BBCCF15}" type="sibTrans" cxnId="{A80CBB48-A047-4307-8ABE-EB06F26CF9E5}">
      <dgm:prSet/>
      <dgm:spPr/>
      <dgm:t>
        <a:bodyPr/>
        <a:lstStyle/>
        <a:p>
          <a:endParaRPr lang="id-ID"/>
        </a:p>
      </dgm:t>
    </dgm:pt>
    <dgm:pt modelId="{CACEBF02-73A5-4401-AC69-1BA9E595A9B8}">
      <dgm:prSet phldrT="[Text]"/>
      <dgm:spPr/>
      <dgm:t>
        <a:bodyPr/>
        <a:lstStyle/>
        <a:p>
          <a:r>
            <a:rPr lang="id-ID" dirty="0" smtClean="0"/>
            <a:t>T</a:t>
          </a:r>
          <a:r>
            <a:rPr lang="en-US" dirty="0" err="1" smtClean="0"/>
            <a:t>erurai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asetil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kolin</a:t>
          </a:r>
          <a:endParaRPr lang="id-ID" dirty="0"/>
        </a:p>
      </dgm:t>
    </dgm:pt>
    <dgm:pt modelId="{3F32E817-1124-42A8-B4FA-885466DCC1B8}" type="parTrans" cxnId="{640BA82A-AFE1-42D6-A4B8-8E3CC1DCA3C8}">
      <dgm:prSet/>
      <dgm:spPr/>
      <dgm:t>
        <a:bodyPr/>
        <a:lstStyle/>
        <a:p>
          <a:endParaRPr lang="id-ID"/>
        </a:p>
      </dgm:t>
    </dgm:pt>
    <dgm:pt modelId="{99257EE8-2BF9-4F03-A557-C0512047FADA}" type="sibTrans" cxnId="{640BA82A-AFE1-42D6-A4B8-8E3CC1DCA3C8}">
      <dgm:prSet/>
      <dgm:spPr/>
      <dgm:t>
        <a:bodyPr/>
        <a:lstStyle/>
        <a:p>
          <a:endParaRPr lang="id-ID"/>
        </a:p>
      </dgm:t>
    </dgm:pt>
    <dgm:pt modelId="{4541FABE-AE2A-4A1C-BD2D-FE367F37FC5B}">
      <dgm:prSet phldrT="[Text]"/>
      <dgm:spPr/>
      <dgm:t>
        <a:bodyPr/>
        <a:lstStyle/>
        <a:p>
          <a:r>
            <a:rPr lang="id-ID" dirty="0" smtClean="0"/>
            <a:t>M</a:t>
          </a:r>
          <a:r>
            <a:rPr lang="en-US" dirty="0" err="1" smtClean="0"/>
            <a:t>erangsang</a:t>
          </a:r>
          <a:r>
            <a:rPr lang="en-US" dirty="0" smtClean="0"/>
            <a:t> </a:t>
          </a:r>
          <a:r>
            <a:rPr lang="en-US" dirty="0" err="1" smtClean="0"/>
            <a:t>aktin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miosin</a:t>
          </a:r>
          <a:r>
            <a:rPr lang="en-US" dirty="0" smtClean="0"/>
            <a:t> </a:t>
          </a:r>
          <a:r>
            <a:rPr lang="en-US" dirty="0" err="1" smtClean="0"/>
            <a:t>bergeser</a:t>
          </a:r>
          <a:endParaRPr lang="id-ID" dirty="0"/>
        </a:p>
      </dgm:t>
    </dgm:pt>
    <dgm:pt modelId="{C7ACDD0A-DC38-4A66-A65D-15B4A31BBAB6}" type="parTrans" cxnId="{70DA3A8B-3E4F-4785-9E04-E2768A339458}">
      <dgm:prSet/>
      <dgm:spPr/>
      <dgm:t>
        <a:bodyPr/>
        <a:lstStyle/>
        <a:p>
          <a:endParaRPr lang="id-ID"/>
        </a:p>
      </dgm:t>
    </dgm:pt>
    <dgm:pt modelId="{0290D27B-8705-48BA-BFE6-24209944DE7A}" type="sibTrans" cxnId="{70DA3A8B-3E4F-4785-9E04-E2768A339458}">
      <dgm:prSet/>
      <dgm:spPr/>
      <dgm:t>
        <a:bodyPr/>
        <a:lstStyle/>
        <a:p>
          <a:endParaRPr lang="id-ID"/>
        </a:p>
      </dgm:t>
    </dgm:pt>
    <dgm:pt modelId="{C65E0F5E-A505-445F-A743-B41CE8C93BB2}">
      <dgm:prSet phldrT="[Text]"/>
      <dgm:spPr/>
      <dgm:t>
        <a:bodyPr/>
        <a:lstStyle/>
        <a:p>
          <a:r>
            <a:rPr lang="id-ID" dirty="0" smtClean="0"/>
            <a:t>Akan timbul miogen</a:t>
          </a:r>
          <a:endParaRPr lang="id-ID" dirty="0"/>
        </a:p>
      </dgm:t>
    </dgm:pt>
    <dgm:pt modelId="{B0BAE8F3-8CBF-48C7-9FEA-BFF6D9B538B4}" type="parTrans" cxnId="{E762FADA-C0D8-438E-8E22-B05BF7A21914}">
      <dgm:prSet/>
      <dgm:spPr/>
      <dgm:t>
        <a:bodyPr/>
        <a:lstStyle/>
        <a:p>
          <a:endParaRPr lang="id-ID"/>
        </a:p>
      </dgm:t>
    </dgm:pt>
    <dgm:pt modelId="{6C49DA38-446A-4DFB-B2C8-73947E48311F}" type="sibTrans" cxnId="{E762FADA-C0D8-438E-8E22-B05BF7A21914}">
      <dgm:prSet/>
      <dgm:spPr/>
      <dgm:t>
        <a:bodyPr/>
        <a:lstStyle/>
        <a:p>
          <a:endParaRPr lang="id-ID"/>
        </a:p>
      </dgm:t>
    </dgm:pt>
    <dgm:pt modelId="{3BEA9C37-2A38-4A43-BAAA-9CBD1B0ADF81}">
      <dgm:prSet phldrT="[Text]"/>
      <dgm:spPr/>
      <dgm:t>
        <a:bodyPr/>
        <a:lstStyle/>
        <a:p>
          <a:r>
            <a:rPr lang="id-ID" dirty="0" smtClean="0"/>
            <a:t>O</a:t>
          </a:r>
          <a:r>
            <a:rPr lang="en-US" dirty="0" smtClean="0"/>
            <a:t>tot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berkontraksi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memendek</a:t>
          </a:r>
          <a:endParaRPr lang="id-ID" dirty="0"/>
        </a:p>
      </dgm:t>
    </dgm:pt>
    <dgm:pt modelId="{378E5CFF-33BD-4682-9DC2-34559571E5C4}" type="parTrans" cxnId="{C70800E0-68EF-4E59-82CC-6BDB614E59BD}">
      <dgm:prSet/>
      <dgm:spPr/>
      <dgm:t>
        <a:bodyPr/>
        <a:lstStyle/>
        <a:p>
          <a:endParaRPr lang="id-ID"/>
        </a:p>
      </dgm:t>
    </dgm:pt>
    <dgm:pt modelId="{F1D3C06D-4B11-48F2-B931-7DF3B1FE0C04}" type="sibTrans" cxnId="{C70800E0-68EF-4E59-82CC-6BDB614E59BD}">
      <dgm:prSet/>
      <dgm:spPr/>
      <dgm:t>
        <a:bodyPr/>
        <a:lstStyle/>
        <a:p>
          <a:endParaRPr lang="id-ID"/>
        </a:p>
      </dgm:t>
    </dgm:pt>
    <dgm:pt modelId="{7DDDDB24-F66B-4805-8BAC-B1331C6B2434}" type="pres">
      <dgm:prSet presAssocID="{B877395F-A229-45D4-A55C-0D56537991B5}" presName="diagram" presStyleCnt="0">
        <dgm:presLayoutVars>
          <dgm:dir/>
          <dgm:resizeHandles val="exact"/>
        </dgm:presLayoutVars>
      </dgm:prSet>
      <dgm:spPr/>
    </dgm:pt>
    <dgm:pt modelId="{0F1E6D4C-0D51-4E11-B4C8-C17FED46446E}" type="pres">
      <dgm:prSet presAssocID="{02A12265-3A77-4E30-9FE6-E3F9298CDC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8119A5-3514-4CF5-8373-64F32851B2B5}" type="pres">
      <dgm:prSet presAssocID="{8BFA7D8C-2E73-441D-9A7E-20062D710BB5}" presName="sibTrans" presStyleLbl="sibTrans2D1" presStyleIdx="0" presStyleCnt="5"/>
      <dgm:spPr/>
      <dgm:t>
        <a:bodyPr/>
        <a:lstStyle/>
        <a:p>
          <a:endParaRPr lang="id-ID"/>
        </a:p>
      </dgm:t>
    </dgm:pt>
    <dgm:pt modelId="{83101C98-4C7D-4DF7-952E-6A1011FA6B37}" type="pres">
      <dgm:prSet presAssocID="{8BFA7D8C-2E73-441D-9A7E-20062D710BB5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69579D64-C6A5-4D1F-B254-E0005C0F1B9F}" type="pres">
      <dgm:prSet presAssocID="{DA81D7B2-7C70-4640-9798-CD0C71AB49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4A0844-2C16-4380-85C1-5D4BD36DA065}" type="pres">
      <dgm:prSet presAssocID="{8916962F-EA15-4B69-8BB4-BA8D6BBCCF15}" presName="sibTrans" presStyleLbl="sibTrans2D1" presStyleIdx="1" presStyleCnt="5"/>
      <dgm:spPr/>
      <dgm:t>
        <a:bodyPr/>
        <a:lstStyle/>
        <a:p>
          <a:endParaRPr lang="id-ID"/>
        </a:p>
      </dgm:t>
    </dgm:pt>
    <dgm:pt modelId="{C2DE497C-785B-49D2-82ED-72E3D7364204}" type="pres">
      <dgm:prSet presAssocID="{8916962F-EA15-4B69-8BB4-BA8D6BBCCF15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088B6902-2BD8-42FB-B126-A2342B42FEA0}" type="pres">
      <dgm:prSet presAssocID="{CACEBF02-73A5-4401-AC69-1BA9E595A9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DE69C3-9423-4B23-8AB4-0BFE03237584}" type="pres">
      <dgm:prSet presAssocID="{99257EE8-2BF9-4F03-A557-C0512047FADA}" presName="sibTrans" presStyleLbl="sibTrans2D1" presStyleIdx="2" presStyleCnt="5"/>
      <dgm:spPr/>
      <dgm:t>
        <a:bodyPr/>
        <a:lstStyle/>
        <a:p>
          <a:endParaRPr lang="id-ID"/>
        </a:p>
      </dgm:t>
    </dgm:pt>
    <dgm:pt modelId="{71AD709D-25BE-41E1-A174-F0AB585B7FE0}" type="pres">
      <dgm:prSet presAssocID="{99257EE8-2BF9-4F03-A557-C0512047FADA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9A5519AA-819C-4B2D-9C89-81F71D39DF0F}" type="pres">
      <dgm:prSet presAssocID="{C65E0F5E-A505-445F-A743-B41CE8C93BB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0D7D90-E146-4168-963C-4925271A2766}" type="pres">
      <dgm:prSet presAssocID="{6C49DA38-446A-4DFB-B2C8-73947E48311F}" presName="sibTrans" presStyleLbl="sibTrans2D1" presStyleIdx="3" presStyleCnt="5"/>
      <dgm:spPr/>
      <dgm:t>
        <a:bodyPr/>
        <a:lstStyle/>
        <a:p>
          <a:endParaRPr lang="id-ID"/>
        </a:p>
      </dgm:t>
    </dgm:pt>
    <dgm:pt modelId="{B95852DB-9B47-4D30-80C4-6395D0F5FC3C}" type="pres">
      <dgm:prSet presAssocID="{6C49DA38-446A-4DFB-B2C8-73947E48311F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BD9B3258-BF16-44D3-B10E-7B1E8E197DA7}" type="pres">
      <dgm:prSet presAssocID="{4541FABE-AE2A-4A1C-BD2D-FE367F37FC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547B57-90F3-4185-AC0F-5B7BEB2718B3}" type="pres">
      <dgm:prSet presAssocID="{0290D27B-8705-48BA-BFE6-24209944DE7A}" presName="sibTrans" presStyleLbl="sibTrans2D1" presStyleIdx="4" presStyleCnt="5"/>
      <dgm:spPr/>
      <dgm:t>
        <a:bodyPr/>
        <a:lstStyle/>
        <a:p>
          <a:endParaRPr lang="id-ID"/>
        </a:p>
      </dgm:t>
    </dgm:pt>
    <dgm:pt modelId="{92334E05-68F2-40AC-8818-E98B524DAAFB}" type="pres">
      <dgm:prSet presAssocID="{0290D27B-8705-48BA-BFE6-24209944DE7A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0B8EF02A-B6AA-4C4D-B1C8-A1BEA8F550DF}" type="pres">
      <dgm:prSet presAssocID="{3BEA9C37-2A38-4A43-BAAA-9CBD1B0ADF8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0F13A2-5B10-4E91-B56A-7BCB53A2485E}" type="presOf" srcId="{02A12265-3A77-4E30-9FE6-E3F9298CDC95}" destId="{0F1E6D4C-0D51-4E11-B4C8-C17FED46446E}" srcOrd="0" destOrd="0" presId="urn:microsoft.com/office/officeart/2005/8/layout/process5"/>
    <dgm:cxn modelId="{FFB8E9E2-CDB7-4541-8447-B7997EE32FC4}" srcId="{B877395F-A229-45D4-A55C-0D56537991B5}" destId="{02A12265-3A77-4E30-9FE6-E3F9298CDC95}" srcOrd="0" destOrd="0" parTransId="{241982EE-6260-470C-BB10-295E2211337B}" sibTransId="{8BFA7D8C-2E73-441D-9A7E-20062D710BB5}"/>
    <dgm:cxn modelId="{807FA8D3-58A3-4FB7-977B-4148D3DC57FE}" type="presOf" srcId="{C65E0F5E-A505-445F-A743-B41CE8C93BB2}" destId="{9A5519AA-819C-4B2D-9C89-81F71D39DF0F}" srcOrd="0" destOrd="0" presId="urn:microsoft.com/office/officeart/2005/8/layout/process5"/>
    <dgm:cxn modelId="{46B4F421-A56D-421A-B7E9-EDE253472A5B}" type="presOf" srcId="{CACEBF02-73A5-4401-AC69-1BA9E595A9B8}" destId="{088B6902-2BD8-42FB-B126-A2342B42FEA0}" srcOrd="0" destOrd="0" presId="urn:microsoft.com/office/officeart/2005/8/layout/process5"/>
    <dgm:cxn modelId="{F27E33CF-CCDC-4F19-8073-78E03FE26B23}" type="presOf" srcId="{6C49DA38-446A-4DFB-B2C8-73947E48311F}" destId="{000D7D90-E146-4168-963C-4925271A2766}" srcOrd="0" destOrd="0" presId="urn:microsoft.com/office/officeart/2005/8/layout/process5"/>
    <dgm:cxn modelId="{9D36C5C5-8F51-4CCC-BB3F-117DA43815D1}" type="presOf" srcId="{3BEA9C37-2A38-4A43-BAAA-9CBD1B0ADF81}" destId="{0B8EF02A-B6AA-4C4D-B1C8-A1BEA8F550DF}" srcOrd="0" destOrd="0" presId="urn:microsoft.com/office/officeart/2005/8/layout/process5"/>
    <dgm:cxn modelId="{77586451-53F9-43F3-9BE9-1E21E5AFA08A}" type="presOf" srcId="{8916962F-EA15-4B69-8BB4-BA8D6BBCCF15}" destId="{684A0844-2C16-4380-85C1-5D4BD36DA065}" srcOrd="0" destOrd="0" presId="urn:microsoft.com/office/officeart/2005/8/layout/process5"/>
    <dgm:cxn modelId="{F1374FA0-D803-472F-90D6-4F726C47EFDC}" type="presOf" srcId="{0290D27B-8705-48BA-BFE6-24209944DE7A}" destId="{92334E05-68F2-40AC-8818-E98B524DAAFB}" srcOrd="1" destOrd="0" presId="urn:microsoft.com/office/officeart/2005/8/layout/process5"/>
    <dgm:cxn modelId="{181037A7-9C2A-49A3-BEE7-99AE2F6D6477}" type="presOf" srcId="{8BFA7D8C-2E73-441D-9A7E-20062D710BB5}" destId="{598119A5-3514-4CF5-8373-64F32851B2B5}" srcOrd="0" destOrd="0" presId="urn:microsoft.com/office/officeart/2005/8/layout/process5"/>
    <dgm:cxn modelId="{6225486B-1D1B-4D46-A020-254B7613A3DE}" type="presOf" srcId="{99257EE8-2BF9-4F03-A557-C0512047FADA}" destId="{6ADE69C3-9423-4B23-8AB4-0BFE03237584}" srcOrd="0" destOrd="0" presId="urn:microsoft.com/office/officeart/2005/8/layout/process5"/>
    <dgm:cxn modelId="{F00BF3C0-A3B1-442E-9238-49F47B54F306}" type="presOf" srcId="{6C49DA38-446A-4DFB-B2C8-73947E48311F}" destId="{B95852DB-9B47-4D30-80C4-6395D0F5FC3C}" srcOrd="1" destOrd="0" presId="urn:microsoft.com/office/officeart/2005/8/layout/process5"/>
    <dgm:cxn modelId="{8E18F9BA-10FB-4F6C-9B1C-5FA666122132}" type="presOf" srcId="{0290D27B-8705-48BA-BFE6-24209944DE7A}" destId="{98547B57-90F3-4185-AC0F-5B7BEB2718B3}" srcOrd="0" destOrd="0" presId="urn:microsoft.com/office/officeart/2005/8/layout/process5"/>
    <dgm:cxn modelId="{E762FADA-C0D8-438E-8E22-B05BF7A21914}" srcId="{B877395F-A229-45D4-A55C-0D56537991B5}" destId="{C65E0F5E-A505-445F-A743-B41CE8C93BB2}" srcOrd="3" destOrd="0" parTransId="{B0BAE8F3-8CBF-48C7-9FEA-BFF6D9B538B4}" sibTransId="{6C49DA38-446A-4DFB-B2C8-73947E48311F}"/>
    <dgm:cxn modelId="{D636B29D-F0CC-4547-AB6B-C2D24ECF76C9}" type="presOf" srcId="{4541FABE-AE2A-4A1C-BD2D-FE367F37FC5B}" destId="{BD9B3258-BF16-44D3-B10E-7B1E8E197DA7}" srcOrd="0" destOrd="0" presId="urn:microsoft.com/office/officeart/2005/8/layout/process5"/>
    <dgm:cxn modelId="{640BA82A-AFE1-42D6-A4B8-8E3CC1DCA3C8}" srcId="{B877395F-A229-45D4-A55C-0D56537991B5}" destId="{CACEBF02-73A5-4401-AC69-1BA9E595A9B8}" srcOrd="2" destOrd="0" parTransId="{3F32E817-1124-42A8-B4FA-885466DCC1B8}" sibTransId="{99257EE8-2BF9-4F03-A557-C0512047FADA}"/>
    <dgm:cxn modelId="{D7E56607-5871-4197-9C38-6F194EA824CA}" type="presOf" srcId="{99257EE8-2BF9-4F03-A557-C0512047FADA}" destId="{71AD709D-25BE-41E1-A174-F0AB585B7FE0}" srcOrd="1" destOrd="0" presId="urn:microsoft.com/office/officeart/2005/8/layout/process5"/>
    <dgm:cxn modelId="{1AF2E198-D6DD-4AC2-A946-1DD1FF5D9B9A}" type="presOf" srcId="{8916962F-EA15-4B69-8BB4-BA8D6BBCCF15}" destId="{C2DE497C-785B-49D2-82ED-72E3D7364204}" srcOrd="1" destOrd="0" presId="urn:microsoft.com/office/officeart/2005/8/layout/process5"/>
    <dgm:cxn modelId="{1FE5A5FE-2640-4582-9A8A-968CB2966480}" type="presOf" srcId="{B877395F-A229-45D4-A55C-0D56537991B5}" destId="{7DDDDB24-F66B-4805-8BAC-B1331C6B2434}" srcOrd="0" destOrd="0" presId="urn:microsoft.com/office/officeart/2005/8/layout/process5"/>
    <dgm:cxn modelId="{A80CBB48-A047-4307-8ABE-EB06F26CF9E5}" srcId="{B877395F-A229-45D4-A55C-0D56537991B5}" destId="{DA81D7B2-7C70-4640-9798-CD0C71AB4977}" srcOrd="1" destOrd="0" parTransId="{3F2C9A0F-7087-4CB2-BB19-845CEFFC8E54}" sibTransId="{8916962F-EA15-4B69-8BB4-BA8D6BBCCF15}"/>
    <dgm:cxn modelId="{C161600C-5845-4446-88B9-86A0F40F28A6}" type="presOf" srcId="{8BFA7D8C-2E73-441D-9A7E-20062D710BB5}" destId="{83101C98-4C7D-4DF7-952E-6A1011FA6B37}" srcOrd="1" destOrd="0" presId="urn:microsoft.com/office/officeart/2005/8/layout/process5"/>
    <dgm:cxn modelId="{C70800E0-68EF-4E59-82CC-6BDB614E59BD}" srcId="{B877395F-A229-45D4-A55C-0D56537991B5}" destId="{3BEA9C37-2A38-4A43-BAAA-9CBD1B0ADF81}" srcOrd="5" destOrd="0" parTransId="{378E5CFF-33BD-4682-9DC2-34559571E5C4}" sibTransId="{F1D3C06D-4B11-48F2-B931-7DF3B1FE0C04}"/>
    <dgm:cxn modelId="{F938CDC6-2D60-4643-8BD6-9907DF15718A}" type="presOf" srcId="{DA81D7B2-7C70-4640-9798-CD0C71AB4977}" destId="{69579D64-C6A5-4D1F-B254-E0005C0F1B9F}" srcOrd="0" destOrd="0" presId="urn:microsoft.com/office/officeart/2005/8/layout/process5"/>
    <dgm:cxn modelId="{70DA3A8B-3E4F-4785-9E04-E2768A339458}" srcId="{B877395F-A229-45D4-A55C-0D56537991B5}" destId="{4541FABE-AE2A-4A1C-BD2D-FE367F37FC5B}" srcOrd="4" destOrd="0" parTransId="{C7ACDD0A-DC38-4A66-A65D-15B4A31BBAB6}" sibTransId="{0290D27B-8705-48BA-BFE6-24209944DE7A}"/>
    <dgm:cxn modelId="{F78658C0-AD99-4C9D-96B6-7D5716E6AE3C}" type="presParOf" srcId="{7DDDDB24-F66B-4805-8BAC-B1331C6B2434}" destId="{0F1E6D4C-0D51-4E11-B4C8-C17FED46446E}" srcOrd="0" destOrd="0" presId="urn:microsoft.com/office/officeart/2005/8/layout/process5"/>
    <dgm:cxn modelId="{210C4082-F50C-4B40-B6D0-197EC9F52D3C}" type="presParOf" srcId="{7DDDDB24-F66B-4805-8BAC-B1331C6B2434}" destId="{598119A5-3514-4CF5-8373-64F32851B2B5}" srcOrd="1" destOrd="0" presId="urn:microsoft.com/office/officeart/2005/8/layout/process5"/>
    <dgm:cxn modelId="{2AEF78DD-96B3-4F5A-AEE5-2406A8CD59B4}" type="presParOf" srcId="{598119A5-3514-4CF5-8373-64F32851B2B5}" destId="{83101C98-4C7D-4DF7-952E-6A1011FA6B37}" srcOrd="0" destOrd="0" presId="urn:microsoft.com/office/officeart/2005/8/layout/process5"/>
    <dgm:cxn modelId="{75DC99FA-3C11-4755-A319-3923FC67CBF1}" type="presParOf" srcId="{7DDDDB24-F66B-4805-8BAC-B1331C6B2434}" destId="{69579D64-C6A5-4D1F-B254-E0005C0F1B9F}" srcOrd="2" destOrd="0" presId="urn:microsoft.com/office/officeart/2005/8/layout/process5"/>
    <dgm:cxn modelId="{97579717-EAB8-409B-B07A-EA3EFD3ECAD7}" type="presParOf" srcId="{7DDDDB24-F66B-4805-8BAC-B1331C6B2434}" destId="{684A0844-2C16-4380-85C1-5D4BD36DA065}" srcOrd="3" destOrd="0" presId="urn:microsoft.com/office/officeart/2005/8/layout/process5"/>
    <dgm:cxn modelId="{D420B37F-D4BF-4F54-8A43-DEFD527615D0}" type="presParOf" srcId="{684A0844-2C16-4380-85C1-5D4BD36DA065}" destId="{C2DE497C-785B-49D2-82ED-72E3D7364204}" srcOrd="0" destOrd="0" presId="urn:microsoft.com/office/officeart/2005/8/layout/process5"/>
    <dgm:cxn modelId="{2B0C5A58-8A7F-4AFF-A858-4F19C9F74B11}" type="presParOf" srcId="{7DDDDB24-F66B-4805-8BAC-B1331C6B2434}" destId="{088B6902-2BD8-42FB-B126-A2342B42FEA0}" srcOrd="4" destOrd="0" presId="urn:microsoft.com/office/officeart/2005/8/layout/process5"/>
    <dgm:cxn modelId="{66D0A861-0C3D-433D-9E01-7FA1429C0AAB}" type="presParOf" srcId="{7DDDDB24-F66B-4805-8BAC-B1331C6B2434}" destId="{6ADE69C3-9423-4B23-8AB4-0BFE03237584}" srcOrd="5" destOrd="0" presId="urn:microsoft.com/office/officeart/2005/8/layout/process5"/>
    <dgm:cxn modelId="{5A2AD56A-DE56-4ED7-BE84-C15E3AE8DB05}" type="presParOf" srcId="{6ADE69C3-9423-4B23-8AB4-0BFE03237584}" destId="{71AD709D-25BE-41E1-A174-F0AB585B7FE0}" srcOrd="0" destOrd="0" presId="urn:microsoft.com/office/officeart/2005/8/layout/process5"/>
    <dgm:cxn modelId="{593EAD6B-0F64-4472-8ED3-00E7671E9CCB}" type="presParOf" srcId="{7DDDDB24-F66B-4805-8BAC-B1331C6B2434}" destId="{9A5519AA-819C-4B2D-9C89-81F71D39DF0F}" srcOrd="6" destOrd="0" presId="urn:microsoft.com/office/officeart/2005/8/layout/process5"/>
    <dgm:cxn modelId="{BB38925A-2E5F-4D44-B962-B222C86273C9}" type="presParOf" srcId="{7DDDDB24-F66B-4805-8BAC-B1331C6B2434}" destId="{000D7D90-E146-4168-963C-4925271A2766}" srcOrd="7" destOrd="0" presId="urn:microsoft.com/office/officeart/2005/8/layout/process5"/>
    <dgm:cxn modelId="{3D2B7C50-D277-4FBD-9D3A-2D411E56FC39}" type="presParOf" srcId="{000D7D90-E146-4168-963C-4925271A2766}" destId="{B95852DB-9B47-4D30-80C4-6395D0F5FC3C}" srcOrd="0" destOrd="0" presId="urn:microsoft.com/office/officeart/2005/8/layout/process5"/>
    <dgm:cxn modelId="{D2A7D353-E1FE-4B5F-9EAE-541065F8FE07}" type="presParOf" srcId="{7DDDDB24-F66B-4805-8BAC-B1331C6B2434}" destId="{BD9B3258-BF16-44D3-B10E-7B1E8E197DA7}" srcOrd="8" destOrd="0" presId="urn:microsoft.com/office/officeart/2005/8/layout/process5"/>
    <dgm:cxn modelId="{B297A593-BAFE-44F3-A553-4280995C736C}" type="presParOf" srcId="{7DDDDB24-F66B-4805-8BAC-B1331C6B2434}" destId="{98547B57-90F3-4185-AC0F-5B7BEB2718B3}" srcOrd="9" destOrd="0" presId="urn:microsoft.com/office/officeart/2005/8/layout/process5"/>
    <dgm:cxn modelId="{60E332E6-E30F-44D3-9729-7B8D7F2FA53D}" type="presParOf" srcId="{98547B57-90F3-4185-AC0F-5B7BEB2718B3}" destId="{92334E05-68F2-40AC-8818-E98B524DAAFB}" srcOrd="0" destOrd="0" presId="urn:microsoft.com/office/officeart/2005/8/layout/process5"/>
    <dgm:cxn modelId="{9CF8397D-4F11-410B-AC60-017C57AEEB51}" type="presParOf" srcId="{7DDDDB24-F66B-4805-8BAC-B1331C6B2434}" destId="{0B8EF02A-B6AA-4C4D-B1C8-A1BEA8F550D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09B20D-FFAD-4C26-9BE8-20C4FF4EAB3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9EE43C4B-38E6-498B-89EF-DB79794AD018}">
      <dgm:prSet phldrT="[Text]"/>
      <dgm:spPr/>
      <dgm:t>
        <a:bodyPr/>
        <a:lstStyle/>
        <a:p>
          <a:r>
            <a:rPr lang="id-ID" dirty="0" smtClean="0"/>
            <a:t>Menghasilkan gerakan rangka</a:t>
          </a:r>
          <a:endParaRPr lang="id-ID" dirty="0"/>
        </a:p>
      </dgm:t>
    </dgm:pt>
    <dgm:pt modelId="{68CBEE2C-F8C9-4184-84FE-8758520F43A0}" type="parTrans" cxnId="{40A01172-A313-4D70-A8B8-BB0C894C293A}">
      <dgm:prSet/>
      <dgm:spPr/>
      <dgm:t>
        <a:bodyPr/>
        <a:lstStyle/>
        <a:p>
          <a:endParaRPr lang="id-ID"/>
        </a:p>
      </dgm:t>
    </dgm:pt>
    <dgm:pt modelId="{183A2ECC-4D49-49C9-B821-EABED22B9E01}" type="sibTrans" cxnId="{40A01172-A313-4D70-A8B8-BB0C894C293A}">
      <dgm:prSet/>
      <dgm:spPr/>
      <dgm:t>
        <a:bodyPr/>
        <a:lstStyle/>
        <a:p>
          <a:endParaRPr lang="id-ID"/>
        </a:p>
      </dgm:t>
    </dgm:pt>
    <dgm:pt modelId="{4B7FA293-E797-49C5-9E3A-BACB1CD4C87F}">
      <dgm:prSet phldrT="[Text]"/>
      <dgm:spPr/>
      <dgm:t>
        <a:bodyPr/>
        <a:lstStyle/>
        <a:p>
          <a:r>
            <a:rPr lang="id-ID" dirty="0" smtClean="0"/>
            <a:t>Mempertahankan sikap dan posisi tubuh.</a:t>
          </a:r>
          <a:endParaRPr lang="id-ID" dirty="0"/>
        </a:p>
      </dgm:t>
    </dgm:pt>
    <dgm:pt modelId="{5C63F8B9-9551-4581-896E-E0274E116A28}" type="parTrans" cxnId="{6BE5BAD3-7E2B-4E58-ACED-705FB6B74336}">
      <dgm:prSet/>
      <dgm:spPr/>
      <dgm:t>
        <a:bodyPr/>
        <a:lstStyle/>
        <a:p>
          <a:endParaRPr lang="id-ID"/>
        </a:p>
      </dgm:t>
    </dgm:pt>
    <dgm:pt modelId="{27B2AE80-E498-43A5-BB52-EA22BB889D46}" type="sibTrans" cxnId="{6BE5BAD3-7E2B-4E58-ACED-705FB6B74336}">
      <dgm:prSet/>
      <dgm:spPr/>
      <dgm:t>
        <a:bodyPr/>
        <a:lstStyle/>
        <a:p>
          <a:endParaRPr lang="id-ID"/>
        </a:p>
      </dgm:t>
    </dgm:pt>
    <dgm:pt modelId="{9ADCCC51-A39B-49DA-8803-7951BE22CAC5}">
      <dgm:prSet/>
      <dgm:spPr/>
      <dgm:t>
        <a:bodyPr/>
        <a:lstStyle/>
        <a:p>
          <a:r>
            <a:rPr lang="id-ID" smtClean="0"/>
            <a:t>Menyokong jaringan lunak.</a:t>
          </a:r>
          <a:endParaRPr lang="id-ID" dirty="0"/>
        </a:p>
      </dgm:t>
    </dgm:pt>
    <dgm:pt modelId="{C328FBF3-79CE-4099-8229-E6C9F32E31D5}" type="parTrans" cxnId="{A9ADD202-32EE-42F9-B21F-AD1DC255EDD9}">
      <dgm:prSet/>
      <dgm:spPr/>
      <dgm:t>
        <a:bodyPr/>
        <a:lstStyle/>
        <a:p>
          <a:endParaRPr lang="id-ID"/>
        </a:p>
      </dgm:t>
    </dgm:pt>
    <dgm:pt modelId="{56C79DB2-0901-46C2-A621-32DF7FF8EC13}" type="sibTrans" cxnId="{A9ADD202-32EE-42F9-B21F-AD1DC255EDD9}">
      <dgm:prSet/>
      <dgm:spPr/>
      <dgm:t>
        <a:bodyPr/>
        <a:lstStyle/>
        <a:p>
          <a:endParaRPr lang="id-ID"/>
        </a:p>
      </dgm:t>
    </dgm:pt>
    <dgm:pt modelId="{6208C148-52C4-4AF9-865E-217985464E24}">
      <dgm:prSet/>
      <dgm:spPr/>
      <dgm:t>
        <a:bodyPr/>
        <a:lstStyle/>
        <a:p>
          <a:r>
            <a:rPr lang="id-ID" smtClean="0"/>
            <a:t>Menunjukkan pintu masuk dan keluar saluran dalam sistem tubuh.</a:t>
          </a:r>
          <a:endParaRPr lang="id-ID" dirty="0"/>
        </a:p>
      </dgm:t>
    </dgm:pt>
    <dgm:pt modelId="{9E097474-EFBD-4A71-9012-E6F56B86C039}" type="parTrans" cxnId="{B0D31387-6EB7-4F77-82A0-60EC1CC53748}">
      <dgm:prSet/>
      <dgm:spPr/>
      <dgm:t>
        <a:bodyPr/>
        <a:lstStyle/>
        <a:p>
          <a:endParaRPr lang="id-ID"/>
        </a:p>
      </dgm:t>
    </dgm:pt>
    <dgm:pt modelId="{589C9F57-3D66-467A-B9B5-951071E262BE}" type="sibTrans" cxnId="{B0D31387-6EB7-4F77-82A0-60EC1CC53748}">
      <dgm:prSet/>
      <dgm:spPr/>
      <dgm:t>
        <a:bodyPr/>
        <a:lstStyle/>
        <a:p>
          <a:endParaRPr lang="id-ID"/>
        </a:p>
      </dgm:t>
    </dgm:pt>
    <dgm:pt modelId="{3A10629D-1761-4F8B-B054-279BC52B2B8A}">
      <dgm:prSet/>
      <dgm:spPr/>
      <dgm:t>
        <a:bodyPr/>
        <a:lstStyle/>
        <a:p>
          <a:r>
            <a:rPr lang="id-ID" smtClean="0"/>
            <a:t>Mempertahankan suhu tubuh; kontraksi otot: energi menjadi panas</a:t>
          </a:r>
          <a:endParaRPr lang="id-ID"/>
        </a:p>
      </dgm:t>
    </dgm:pt>
    <dgm:pt modelId="{00DF949C-1FE8-4827-A4D8-AB1F2EF2E5D2}" type="parTrans" cxnId="{26F1B0B5-2074-4D94-BC54-6EFFA91983EB}">
      <dgm:prSet/>
      <dgm:spPr/>
      <dgm:t>
        <a:bodyPr/>
        <a:lstStyle/>
        <a:p>
          <a:endParaRPr lang="id-ID"/>
        </a:p>
      </dgm:t>
    </dgm:pt>
    <dgm:pt modelId="{EB6FAFC7-A757-4D45-B359-07CC017DFCEB}" type="sibTrans" cxnId="{26F1B0B5-2074-4D94-BC54-6EFFA91983EB}">
      <dgm:prSet/>
      <dgm:spPr/>
      <dgm:t>
        <a:bodyPr/>
        <a:lstStyle/>
        <a:p>
          <a:endParaRPr lang="id-ID"/>
        </a:p>
      </dgm:t>
    </dgm:pt>
    <dgm:pt modelId="{521D951F-A7D7-49A4-A922-02927CED8C9B}" type="pres">
      <dgm:prSet presAssocID="{0009B20D-FFAD-4C26-9BE8-20C4FF4EAB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EED53C3-F93C-418D-B1BB-BD39CF3563E9}" type="pres">
      <dgm:prSet presAssocID="{9EE43C4B-38E6-498B-89EF-DB79794AD0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03A80F-3780-483A-8974-4600CE0C2A45}" type="pres">
      <dgm:prSet presAssocID="{183A2ECC-4D49-49C9-B821-EABED22B9E01}" presName="sibTrans" presStyleCnt="0"/>
      <dgm:spPr/>
    </dgm:pt>
    <dgm:pt modelId="{32B48773-8E71-40AA-9A70-65A2EB6BF9D6}" type="pres">
      <dgm:prSet presAssocID="{4B7FA293-E797-49C5-9E3A-BACB1CD4C8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0F4AA7-3E2A-4A73-9E77-9149FAA99F2B}" type="pres">
      <dgm:prSet presAssocID="{27B2AE80-E498-43A5-BB52-EA22BB889D46}" presName="sibTrans" presStyleCnt="0"/>
      <dgm:spPr/>
    </dgm:pt>
    <dgm:pt modelId="{107D414A-F82E-4409-BDEF-A41074C6A1CF}" type="pres">
      <dgm:prSet presAssocID="{9ADCCC51-A39B-49DA-8803-7951BE22CA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BD5B81-28B7-4DE7-B667-B08F1356D18A}" type="pres">
      <dgm:prSet presAssocID="{56C79DB2-0901-46C2-A621-32DF7FF8EC13}" presName="sibTrans" presStyleCnt="0"/>
      <dgm:spPr/>
    </dgm:pt>
    <dgm:pt modelId="{C70A820B-8D19-4EF9-84B9-1475F4C490C2}" type="pres">
      <dgm:prSet presAssocID="{6208C148-52C4-4AF9-865E-217985464E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E2C329-9596-4272-9485-91E2985ACF8F}" type="pres">
      <dgm:prSet presAssocID="{589C9F57-3D66-467A-B9B5-951071E262BE}" presName="sibTrans" presStyleCnt="0"/>
      <dgm:spPr/>
    </dgm:pt>
    <dgm:pt modelId="{E13FAD11-B804-4F07-8C7A-5580AA7149A7}" type="pres">
      <dgm:prSet presAssocID="{3A10629D-1761-4F8B-B054-279BC52B2B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0D31387-6EB7-4F77-82A0-60EC1CC53748}" srcId="{0009B20D-FFAD-4C26-9BE8-20C4FF4EAB37}" destId="{6208C148-52C4-4AF9-865E-217985464E24}" srcOrd="3" destOrd="0" parTransId="{9E097474-EFBD-4A71-9012-E6F56B86C039}" sibTransId="{589C9F57-3D66-467A-B9B5-951071E262BE}"/>
    <dgm:cxn modelId="{601DA934-E58E-4DDD-8FEC-31B5F1578E0B}" type="presOf" srcId="{3A10629D-1761-4F8B-B054-279BC52B2B8A}" destId="{E13FAD11-B804-4F07-8C7A-5580AA7149A7}" srcOrd="0" destOrd="0" presId="urn:microsoft.com/office/officeart/2005/8/layout/default"/>
    <dgm:cxn modelId="{2266D329-6F90-4C97-8913-49F9E2AF6C8B}" type="presOf" srcId="{9EE43C4B-38E6-498B-89EF-DB79794AD018}" destId="{EEED53C3-F93C-418D-B1BB-BD39CF3563E9}" srcOrd="0" destOrd="0" presId="urn:microsoft.com/office/officeart/2005/8/layout/default"/>
    <dgm:cxn modelId="{26F1B0B5-2074-4D94-BC54-6EFFA91983EB}" srcId="{0009B20D-FFAD-4C26-9BE8-20C4FF4EAB37}" destId="{3A10629D-1761-4F8B-B054-279BC52B2B8A}" srcOrd="4" destOrd="0" parTransId="{00DF949C-1FE8-4827-A4D8-AB1F2EF2E5D2}" sibTransId="{EB6FAFC7-A757-4D45-B359-07CC017DFCEB}"/>
    <dgm:cxn modelId="{3A238A15-24EB-47F3-9CC0-FF200D0FB653}" type="presOf" srcId="{6208C148-52C4-4AF9-865E-217985464E24}" destId="{C70A820B-8D19-4EF9-84B9-1475F4C490C2}" srcOrd="0" destOrd="0" presId="urn:microsoft.com/office/officeart/2005/8/layout/default"/>
    <dgm:cxn modelId="{B890C08E-E3C2-4CD5-8BD3-B776A6E7C083}" type="presOf" srcId="{9ADCCC51-A39B-49DA-8803-7951BE22CAC5}" destId="{107D414A-F82E-4409-BDEF-A41074C6A1CF}" srcOrd="0" destOrd="0" presId="urn:microsoft.com/office/officeart/2005/8/layout/default"/>
    <dgm:cxn modelId="{6BE5BAD3-7E2B-4E58-ACED-705FB6B74336}" srcId="{0009B20D-FFAD-4C26-9BE8-20C4FF4EAB37}" destId="{4B7FA293-E797-49C5-9E3A-BACB1CD4C87F}" srcOrd="1" destOrd="0" parTransId="{5C63F8B9-9551-4581-896E-E0274E116A28}" sibTransId="{27B2AE80-E498-43A5-BB52-EA22BB889D46}"/>
    <dgm:cxn modelId="{ACC4FD38-C55B-470C-9A81-C30778155FC3}" type="presOf" srcId="{0009B20D-FFAD-4C26-9BE8-20C4FF4EAB37}" destId="{521D951F-A7D7-49A4-A922-02927CED8C9B}" srcOrd="0" destOrd="0" presId="urn:microsoft.com/office/officeart/2005/8/layout/default"/>
    <dgm:cxn modelId="{40A01172-A313-4D70-A8B8-BB0C894C293A}" srcId="{0009B20D-FFAD-4C26-9BE8-20C4FF4EAB37}" destId="{9EE43C4B-38E6-498B-89EF-DB79794AD018}" srcOrd="0" destOrd="0" parTransId="{68CBEE2C-F8C9-4184-84FE-8758520F43A0}" sibTransId="{183A2ECC-4D49-49C9-B821-EABED22B9E01}"/>
    <dgm:cxn modelId="{BD2CA2EA-4633-4C5D-98A1-140692605FFF}" type="presOf" srcId="{4B7FA293-E797-49C5-9E3A-BACB1CD4C87F}" destId="{32B48773-8E71-40AA-9A70-65A2EB6BF9D6}" srcOrd="0" destOrd="0" presId="urn:microsoft.com/office/officeart/2005/8/layout/default"/>
    <dgm:cxn modelId="{A9ADD202-32EE-42F9-B21F-AD1DC255EDD9}" srcId="{0009B20D-FFAD-4C26-9BE8-20C4FF4EAB37}" destId="{9ADCCC51-A39B-49DA-8803-7951BE22CAC5}" srcOrd="2" destOrd="0" parTransId="{C328FBF3-79CE-4099-8229-E6C9F32E31D5}" sibTransId="{56C79DB2-0901-46C2-A621-32DF7FF8EC13}"/>
    <dgm:cxn modelId="{BE380FDD-A585-4913-AC1D-E58A95747215}" type="presParOf" srcId="{521D951F-A7D7-49A4-A922-02927CED8C9B}" destId="{EEED53C3-F93C-418D-B1BB-BD39CF3563E9}" srcOrd="0" destOrd="0" presId="urn:microsoft.com/office/officeart/2005/8/layout/default"/>
    <dgm:cxn modelId="{DA51A682-A7C3-4586-8A1F-67E935A58FA0}" type="presParOf" srcId="{521D951F-A7D7-49A4-A922-02927CED8C9B}" destId="{8F03A80F-3780-483A-8974-4600CE0C2A45}" srcOrd="1" destOrd="0" presId="urn:microsoft.com/office/officeart/2005/8/layout/default"/>
    <dgm:cxn modelId="{91E2A088-C563-4B88-B9E5-87E44DFC5E62}" type="presParOf" srcId="{521D951F-A7D7-49A4-A922-02927CED8C9B}" destId="{32B48773-8E71-40AA-9A70-65A2EB6BF9D6}" srcOrd="2" destOrd="0" presId="urn:microsoft.com/office/officeart/2005/8/layout/default"/>
    <dgm:cxn modelId="{632B8B62-3DD2-409B-BD8C-1D30EC27C47C}" type="presParOf" srcId="{521D951F-A7D7-49A4-A922-02927CED8C9B}" destId="{700F4AA7-3E2A-4A73-9E77-9149FAA99F2B}" srcOrd="3" destOrd="0" presId="urn:microsoft.com/office/officeart/2005/8/layout/default"/>
    <dgm:cxn modelId="{1451B217-2C8F-4E0B-A282-B10FF70BEC35}" type="presParOf" srcId="{521D951F-A7D7-49A4-A922-02927CED8C9B}" destId="{107D414A-F82E-4409-BDEF-A41074C6A1CF}" srcOrd="4" destOrd="0" presId="urn:microsoft.com/office/officeart/2005/8/layout/default"/>
    <dgm:cxn modelId="{BEC357FB-507B-4112-9875-60157F87A0C9}" type="presParOf" srcId="{521D951F-A7D7-49A4-A922-02927CED8C9B}" destId="{2BBD5B81-28B7-4DE7-B667-B08F1356D18A}" srcOrd="5" destOrd="0" presId="urn:microsoft.com/office/officeart/2005/8/layout/default"/>
    <dgm:cxn modelId="{FE0B6F5F-3A05-48E6-BD35-C8582A34EB5D}" type="presParOf" srcId="{521D951F-A7D7-49A4-A922-02927CED8C9B}" destId="{C70A820B-8D19-4EF9-84B9-1475F4C490C2}" srcOrd="6" destOrd="0" presId="urn:microsoft.com/office/officeart/2005/8/layout/default"/>
    <dgm:cxn modelId="{44FDACD0-9FD0-4A6F-A81D-EB286409B318}" type="presParOf" srcId="{521D951F-A7D7-49A4-A922-02927CED8C9B}" destId="{5BE2C329-9596-4272-9485-91E2985ACF8F}" srcOrd="7" destOrd="0" presId="urn:microsoft.com/office/officeart/2005/8/layout/default"/>
    <dgm:cxn modelId="{AF4C82CB-F41B-43EC-A808-95A1DDE2F4DE}" type="presParOf" srcId="{521D951F-A7D7-49A4-A922-02927CED8C9B}" destId="{E13FAD11-B804-4F07-8C7A-5580AA7149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4E9B8-5B84-4387-BF07-3E0C4E671B73}">
      <dsp:nvSpPr>
        <dsp:cNvPr id="0" name=""/>
        <dsp:cNvSpPr/>
      </dsp:nvSpPr>
      <dsp:spPr>
        <a:xfrm>
          <a:off x="0" y="195150"/>
          <a:ext cx="12192000" cy="93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Darimana Muskuloskeletal</a:t>
          </a:r>
          <a:endParaRPr lang="id-ID" sz="4000" kern="1200" dirty="0"/>
        </a:p>
      </dsp:txBody>
      <dsp:txXfrm>
        <a:off x="45692" y="240842"/>
        <a:ext cx="12100616" cy="844616"/>
      </dsp:txXfrm>
    </dsp:sp>
    <dsp:sp modelId="{7B674435-BD98-4CD1-B2DE-07F77BB52712}">
      <dsp:nvSpPr>
        <dsp:cNvPr id="0" name=""/>
        <dsp:cNvSpPr/>
      </dsp:nvSpPr>
      <dsp:spPr>
        <a:xfrm>
          <a:off x="0" y="1131150"/>
          <a:ext cx="121920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100" kern="1200" dirty="0" smtClean="0"/>
            <a:t>Muskuloskeletal </a:t>
          </a:r>
          <a:r>
            <a:rPr lang="id-ID" sz="3100" kern="1200" dirty="0" smtClean="0">
              <a:sym typeface="Wingdings" panose="05000000000000000000" pitchFamily="2" charset="2"/>
            </a:rPr>
            <a:t> berasal dari 2 organ yaitu Organ Muskulo dan Organ Skeletal yg membentuk 1 kesatuan untuk membuat 1 sistem bisa bekerja (Sistem Lokomotor atau anggota gerak)</a:t>
          </a:r>
          <a:endParaRPr lang="id-ID" sz="3100" kern="1200" dirty="0"/>
        </a:p>
      </dsp:txBody>
      <dsp:txXfrm>
        <a:off x="0" y="1131150"/>
        <a:ext cx="12192000" cy="1366200"/>
      </dsp:txXfrm>
    </dsp:sp>
    <dsp:sp modelId="{58902E73-CEE4-4BB2-89C6-961A4DFC4559}">
      <dsp:nvSpPr>
        <dsp:cNvPr id="0" name=""/>
        <dsp:cNvSpPr/>
      </dsp:nvSpPr>
      <dsp:spPr>
        <a:xfrm>
          <a:off x="0" y="2497350"/>
          <a:ext cx="12192000" cy="936000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Apa itu muskuloskeletal ???</a:t>
          </a:r>
          <a:endParaRPr lang="id-ID" sz="4000" kern="1200" dirty="0"/>
        </a:p>
      </dsp:txBody>
      <dsp:txXfrm>
        <a:off x="45692" y="2543042"/>
        <a:ext cx="12100616" cy="844616"/>
      </dsp:txXfrm>
    </dsp:sp>
    <dsp:sp modelId="{74E2A13D-85C4-4E73-9C1C-C9AF2E1437FB}">
      <dsp:nvSpPr>
        <dsp:cNvPr id="0" name=""/>
        <dsp:cNvSpPr/>
      </dsp:nvSpPr>
      <dsp:spPr>
        <a:xfrm>
          <a:off x="0" y="3433350"/>
          <a:ext cx="12192000" cy="22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100" kern="1200" dirty="0" smtClean="0"/>
            <a:t>Muskulo atau muskular </a:t>
          </a:r>
          <a:r>
            <a:rPr lang="id-ID" sz="3100" kern="1200" dirty="0" smtClean="0">
              <a:sym typeface="Wingdings" panose="05000000000000000000" pitchFamily="2" charset="2"/>
            </a:rPr>
            <a:t> Jaringan otot-otot tubuh (Ilmu yg pelajari otot : Myologi)</a:t>
          </a:r>
          <a:endParaRPr lang="id-ID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100" kern="1200" dirty="0" smtClean="0"/>
            <a:t>Skeletal atau Osteo </a:t>
          </a:r>
          <a:r>
            <a:rPr lang="id-ID" sz="3100" kern="1200" dirty="0" smtClean="0">
              <a:sym typeface="Wingdings" panose="05000000000000000000" pitchFamily="2" charset="2"/>
            </a:rPr>
            <a:t> Kerangka tubuh terdiri dari tulang inti, sendi, tulang rawan (kartilago) sebagai tempat menempelnya otot untuk mempertahankan sikap &amp; posisi.</a:t>
          </a:r>
          <a:endParaRPr lang="id-ID" sz="3100" kern="1200" dirty="0"/>
        </a:p>
      </dsp:txBody>
      <dsp:txXfrm>
        <a:off x="0" y="3433350"/>
        <a:ext cx="12192000" cy="2277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050E-3BA0-4D78-B6D1-EF3034B1320B}">
      <dsp:nvSpPr>
        <dsp:cNvPr id="0" name=""/>
        <dsp:cNvSpPr/>
      </dsp:nvSpPr>
      <dsp:spPr>
        <a:xfrm>
          <a:off x="0" y="316101"/>
          <a:ext cx="12192000" cy="725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Alasan otot rangka mrpkn kumpulan </a:t>
          </a:r>
          <a:r>
            <a:rPr lang="id-ID" sz="3100" i="1" kern="1200" dirty="0" smtClean="0"/>
            <a:t>fasciculus</a:t>
          </a:r>
          <a:endParaRPr lang="id-ID" sz="3100" kern="1200" dirty="0"/>
        </a:p>
      </dsp:txBody>
      <dsp:txXfrm>
        <a:off x="35411" y="351512"/>
        <a:ext cx="12121178" cy="654577"/>
      </dsp:txXfrm>
    </dsp:sp>
    <dsp:sp modelId="{9332C2B1-DC03-4EA0-B507-5E401D6E71A8}">
      <dsp:nvSpPr>
        <dsp:cNvPr id="0" name=""/>
        <dsp:cNvSpPr/>
      </dsp:nvSpPr>
      <dsp:spPr>
        <a:xfrm>
          <a:off x="0" y="1041501"/>
          <a:ext cx="12192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Karena berkas sel otot berbentuk silindris yg diikat oleh jaringan ikat</a:t>
          </a:r>
          <a:endParaRPr lang="id-ID" sz="2400" kern="1200" dirty="0"/>
        </a:p>
      </dsp:txBody>
      <dsp:txXfrm>
        <a:off x="0" y="1041501"/>
        <a:ext cx="12192000" cy="513360"/>
      </dsp:txXfrm>
    </dsp:sp>
    <dsp:sp modelId="{B7AA72F7-C8CF-4B8B-BA23-936902E2FF0D}">
      <dsp:nvSpPr>
        <dsp:cNvPr id="0" name=""/>
        <dsp:cNvSpPr/>
      </dsp:nvSpPr>
      <dsp:spPr>
        <a:xfrm>
          <a:off x="0" y="1554861"/>
          <a:ext cx="12192000" cy="725399"/>
        </a:xfrm>
        <a:prstGeom prst="roundRect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Apa itu Fascia (epimysium)</a:t>
          </a:r>
          <a:endParaRPr lang="id-ID" sz="3100" kern="1200" dirty="0"/>
        </a:p>
      </dsp:txBody>
      <dsp:txXfrm>
        <a:off x="35411" y="1590272"/>
        <a:ext cx="12121178" cy="654577"/>
      </dsp:txXfrm>
    </dsp:sp>
    <dsp:sp modelId="{C85F1CFD-5527-4DB7-9BE7-37B33C32A47A}">
      <dsp:nvSpPr>
        <dsp:cNvPr id="0" name=""/>
        <dsp:cNvSpPr/>
      </dsp:nvSpPr>
      <dsp:spPr>
        <a:xfrm>
          <a:off x="0" y="2280261"/>
          <a:ext cx="12192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Yaitu seluruh serat otot dihimpun menjadi satu oleh jaringan ikat</a:t>
          </a:r>
          <a:endParaRPr lang="id-ID" sz="2400" kern="1200" dirty="0"/>
        </a:p>
      </dsp:txBody>
      <dsp:txXfrm>
        <a:off x="0" y="2280261"/>
        <a:ext cx="12192000" cy="513360"/>
      </dsp:txXfrm>
    </dsp:sp>
    <dsp:sp modelId="{86465187-E205-4276-9B2A-0F621EE65284}">
      <dsp:nvSpPr>
        <dsp:cNvPr id="0" name=""/>
        <dsp:cNvSpPr/>
      </dsp:nvSpPr>
      <dsp:spPr>
        <a:xfrm>
          <a:off x="0" y="2793621"/>
          <a:ext cx="12192000" cy="725399"/>
        </a:xfrm>
        <a:prstGeom prst="roundRect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Apa fungsi  berkas serat otot yg tersebar di antara endomysium ?</a:t>
          </a:r>
          <a:endParaRPr lang="id-ID" sz="3100" kern="1200" dirty="0"/>
        </a:p>
      </dsp:txBody>
      <dsp:txXfrm>
        <a:off x="35411" y="2829032"/>
        <a:ext cx="12121178" cy="654577"/>
      </dsp:txXfrm>
    </dsp:sp>
    <dsp:sp modelId="{2C73A21F-721B-47FA-90D3-D0DF99F1296F}">
      <dsp:nvSpPr>
        <dsp:cNvPr id="0" name=""/>
        <dsp:cNvSpPr/>
      </dsp:nvSpPr>
      <dsp:spPr>
        <a:xfrm>
          <a:off x="0" y="3519021"/>
          <a:ext cx="12192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Untuk perbaikan jaringan otot yg rusak</a:t>
          </a:r>
          <a:endParaRPr lang="id-ID" sz="2400" kern="1200" dirty="0"/>
        </a:p>
      </dsp:txBody>
      <dsp:txXfrm>
        <a:off x="0" y="3519021"/>
        <a:ext cx="12192000" cy="513360"/>
      </dsp:txXfrm>
    </dsp:sp>
    <dsp:sp modelId="{4D7A9481-DEFA-4147-82AF-B6EBBA4A613B}">
      <dsp:nvSpPr>
        <dsp:cNvPr id="0" name=""/>
        <dsp:cNvSpPr/>
      </dsp:nvSpPr>
      <dsp:spPr>
        <a:xfrm>
          <a:off x="0" y="4032381"/>
          <a:ext cx="12192000" cy="725399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Bagaimana mekanisme kerja organ sel otot rangka ?</a:t>
          </a:r>
          <a:endParaRPr lang="id-ID" sz="3100" kern="1200" dirty="0"/>
        </a:p>
      </dsp:txBody>
      <dsp:txXfrm>
        <a:off x="35411" y="4067792"/>
        <a:ext cx="12121178" cy="654577"/>
      </dsp:txXfrm>
    </dsp:sp>
    <dsp:sp modelId="{D0A5D8BF-9386-41BB-B118-3B5B7E42E522}">
      <dsp:nvSpPr>
        <dsp:cNvPr id="0" name=""/>
        <dsp:cNvSpPr/>
      </dsp:nvSpPr>
      <dsp:spPr>
        <a:xfrm>
          <a:off x="0" y="4757781"/>
          <a:ext cx="12192000" cy="73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400" kern="1200" dirty="0" smtClean="0"/>
            <a:t>Sel otot</a:t>
          </a:r>
          <a:r>
            <a:rPr lang="id-ID" sz="2400" kern="1200" dirty="0" smtClean="0"/>
            <a:t> </a:t>
          </a:r>
          <a:r>
            <a:rPr lang="id-ID" sz="2400" kern="1200" dirty="0" smtClean="0">
              <a:sym typeface="Wingdings" panose="05000000000000000000" pitchFamily="2" charset="2"/>
            </a:rPr>
            <a:t> </a:t>
          </a:r>
          <a:r>
            <a:rPr lang="sv-SE" sz="2400" kern="1200" dirty="0" smtClean="0"/>
            <a:t>serat otot (endomysium)</a:t>
          </a:r>
          <a:r>
            <a:rPr lang="id-ID" sz="2400" kern="1200" dirty="0" smtClean="0"/>
            <a:t> </a:t>
          </a:r>
          <a:r>
            <a:rPr lang="id-ID" sz="2400" kern="1200" dirty="0" smtClean="0">
              <a:sym typeface="Wingdings" panose="05000000000000000000" pitchFamily="2" charset="2"/>
            </a:rPr>
            <a:t> </a:t>
          </a:r>
          <a:r>
            <a:rPr lang="sv-SE" sz="2400" kern="1200" dirty="0" smtClean="0"/>
            <a:t>fascicle </a:t>
          </a:r>
          <a:r>
            <a:rPr lang="id-ID" sz="2400" kern="1200" dirty="0" smtClean="0">
              <a:sym typeface="Wingdings" panose="05000000000000000000" pitchFamily="2" charset="2"/>
            </a:rPr>
            <a:t> </a:t>
          </a:r>
          <a:r>
            <a:rPr lang="id-ID" sz="2400" kern="1200" dirty="0" smtClean="0"/>
            <a:t>fasciculus (perimysium) </a:t>
          </a:r>
          <a:r>
            <a:rPr lang="id-ID" sz="2400" kern="1200" dirty="0" smtClean="0">
              <a:sym typeface="Wingdings" panose="05000000000000000000" pitchFamily="2" charset="2"/>
            </a:rPr>
            <a:t> </a:t>
          </a:r>
          <a:r>
            <a:rPr lang="id-ID" sz="2400" kern="1200" dirty="0" smtClean="0"/>
            <a:t>fascia (epimysium) </a:t>
          </a:r>
          <a:r>
            <a:rPr lang="id-ID" sz="2400" kern="1200" dirty="0" smtClean="0">
              <a:sym typeface="Wingdings" panose="05000000000000000000" pitchFamily="2" charset="2"/>
            </a:rPr>
            <a:t> </a:t>
          </a:r>
          <a:r>
            <a:rPr lang="id-ID" sz="2400" kern="1200" dirty="0" smtClean="0"/>
            <a:t>otot rangka (organ)</a:t>
          </a:r>
          <a:endParaRPr lang="id-ID" sz="2400" kern="1200" dirty="0"/>
        </a:p>
      </dsp:txBody>
      <dsp:txXfrm>
        <a:off x="0" y="4757781"/>
        <a:ext cx="12192000" cy="7379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B0EEA-5149-4D8E-BE2A-60441A04F5A4}">
      <dsp:nvSpPr>
        <dsp:cNvPr id="0" name=""/>
        <dsp:cNvSpPr/>
      </dsp:nvSpPr>
      <dsp:spPr>
        <a:xfrm>
          <a:off x="0" y="276224"/>
          <a:ext cx="3809999" cy="228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500" kern="1200" smtClean="0"/>
            <a:t>Unit struktural jaringan otot ialah serat otot (diameter 0,01-</a:t>
          </a:r>
          <a:r>
            <a:rPr lang="id-ID" sz="2500" kern="1200" smtClean="0"/>
            <a:t>0,1 mm;panjang 1-40 mm).</a:t>
          </a:r>
          <a:endParaRPr lang="id-ID" sz="2500" kern="1200" dirty="0"/>
        </a:p>
      </dsp:txBody>
      <dsp:txXfrm>
        <a:off x="0" y="276224"/>
        <a:ext cx="3809999" cy="2286000"/>
      </dsp:txXfrm>
    </dsp:sp>
    <dsp:sp modelId="{82B5AD29-4EFF-4C83-AD35-8212550B823C}">
      <dsp:nvSpPr>
        <dsp:cNvPr id="0" name=""/>
        <dsp:cNvSpPr/>
      </dsp:nvSpPr>
      <dsp:spPr>
        <a:xfrm>
          <a:off x="4191000" y="276224"/>
          <a:ext cx="3809999" cy="2286000"/>
        </a:xfrm>
        <a:prstGeom prst="rect">
          <a:avLst/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smtClean="0"/>
            <a:t>Besar dan jumlah jaringan, terutama jaringan elastik, akan meningkat sejalan dengan penambahan usia.</a:t>
          </a:r>
          <a:endParaRPr lang="id-ID" sz="2500" kern="1200" dirty="0"/>
        </a:p>
      </dsp:txBody>
      <dsp:txXfrm>
        <a:off x="4191000" y="276224"/>
        <a:ext cx="3809999" cy="2286000"/>
      </dsp:txXfrm>
    </dsp:sp>
    <dsp:sp modelId="{38B3C836-9900-487F-AC81-91A85256FB6E}">
      <dsp:nvSpPr>
        <dsp:cNvPr id="0" name=""/>
        <dsp:cNvSpPr/>
      </dsp:nvSpPr>
      <dsp:spPr>
        <a:xfrm>
          <a:off x="8382000" y="276224"/>
          <a:ext cx="3809999" cy="2286000"/>
        </a:xfrm>
        <a:prstGeom prst="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smtClean="0"/>
            <a:t>Setiap 1 serat otot dilapisi oleh jaringan elastik tipis yg disebut sarcolemma.</a:t>
          </a:r>
          <a:endParaRPr lang="id-ID" sz="2500" kern="1200" dirty="0"/>
        </a:p>
      </dsp:txBody>
      <dsp:txXfrm>
        <a:off x="8382000" y="276224"/>
        <a:ext cx="3809999" cy="2286000"/>
      </dsp:txXfrm>
    </dsp:sp>
    <dsp:sp modelId="{503BB320-AF39-4E6B-83F0-F007D3958E45}">
      <dsp:nvSpPr>
        <dsp:cNvPr id="0" name=""/>
        <dsp:cNvSpPr/>
      </dsp:nvSpPr>
      <dsp:spPr>
        <a:xfrm>
          <a:off x="2095500" y="2943225"/>
          <a:ext cx="3809999" cy="2286000"/>
        </a:xfrm>
        <a:prstGeom prst="rect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smtClean="0"/>
            <a:t>Protoplasma serat otot yg berisi materi semicair disebut</a:t>
          </a:r>
          <a:r>
            <a:rPr lang="id-ID" sz="2500" kern="1200" smtClean="0"/>
            <a:t> sarkoplasmA.</a:t>
          </a:r>
          <a:endParaRPr lang="id-ID" sz="2500" kern="1200" dirty="0"/>
        </a:p>
      </dsp:txBody>
      <dsp:txXfrm>
        <a:off x="2095500" y="2943225"/>
        <a:ext cx="3809999" cy="2286000"/>
      </dsp:txXfrm>
    </dsp:sp>
    <dsp:sp modelId="{D4095B62-4DC7-4803-8B18-7EB480BCBF1E}">
      <dsp:nvSpPr>
        <dsp:cNvPr id="0" name=""/>
        <dsp:cNvSpPr/>
      </dsp:nvSpPr>
      <dsp:spPr>
        <a:xfrm>
          <a:off x="6286500" y="2943224"/>
          <a:ext cx="3809999" cy="2286000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smtClean="0"/>
            <a:t>Di dalam matriks serat otot terbenam unit fungsional otot </a:t>
          </a:r>
          <a:r>
            <a:rPr lang="it-IT" sz="2500" kern="1200" smtClean="0"/>
            <a:t>berdiameter 0,001 mm yg disebut miofibril.</a:t>
          </a:r>
          <a:endParaRPr lang="id-ID" sz="2500" kern="1200" dirty="0"/>
        </a:p>
      </dsp:txBody>
      <dsp:txXfrm>
        <a:off x="6286500" y="2943224"/>
        <a:ext cx="3809999" cy="2286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7B163-97AC-44C9-889C-ED8208E3AA5B}">
      <dsp:nvSpPr>
        <dsp:cNvPr id="0" name=""/>
        <dsp:cNvSpPr/>
      </dsp:nvSpPr>
      <dsp:spPr>
        <a:xfrm>
          <a:off x="-6703686" y="-1025514"/>
          <a:ext cx="7981929" cy="7981929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2871E-D5EC-422F-A577-AB043AE4D0A0}">
      <dsp:nvSpPr>
        <dsp:cNvPr id="0" name=""/>
        <dsp:cNvSpPr/>
      </dsp:nvSpPr>
      <dsp:spPr>
        <a:xfrm>
          <a:off x="823208" y="593090"/>
          <a:ext cx="11286944" cy="1186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53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smtClean="0"/>
            <a:t>Di bawah mikroskop, miofibril akan tampak spt</a:t>
          </a:r>
          <a:r>
            <a:rPr lang="id-ID" sz="3000" kern="1200" smtClean="0"/>
            <a:t> pita gelap &amp; terang yang bersilangan (diameter 1-2 miometer).</a:t>
          </a:r>
          <a:endParaRPr lang="id-ID" sz="3000" kern="1200" dirty="0"/>
        </a:p>
      </dsp:txBody>
      <dsp:txXfrm>
        <a:off x="823208" y="593090"/>
        <a:ext cx="11286944" cy="1186180"/>
      </dsp:txXfrm>
    </dsp:sp>
    <dsp:sp modelId="{5DD339A4-2123-4E97-8280-182FA8963429}">
      <dsp:nvSpPr>
        <dsp:cNvPr id="0" name=""/>
        <dsp:cNvSpPr/>
      </dsp:nvSpPr>
      <dsp:spPr>
        <a:xfrm>
          <a:off x="81846" y="444817"/>
          <a:ext cx="1482725" cy="1482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E863F-02ED-4054-9088-5FE26BF4AA94}">
      <dsp:nvSpPr>
        <dsp:cNvPr id="0" name=""/>
        <dsp:cNvSpPr/>
      </dsp:nvSpPr>
      <dsp:spPr>
        <a:xfrm>
          <a:off x="1254385" y="2372360"/>
          <a:ext cx="10855768" cy="1186180"/>
        </a:xfrm>
        <a:prstGeom prst="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53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smtClean="0"/>
            <a:t>Pita gelap (thick filament) dibentuk oleh miosin</a:t>
          </a:r>
          <a:endParaRPr lang="id-ID" sz="3000" kern="1200" dirty="0"/>
        </a:p>
      </dsp:txBody>
      <dsp:txXfrm>
        <a:off x="1254385" y="2372360"/>
        <a:ext cx="10855768" cy="1186180"/>
      </dsp:txXfrm>
    </dsp:sp>
    <dsp:sp modelId="{CEF98ED7-4407-4F69-A955-94F6CF986561}">
      <dsp:nvSpPr>
        <dsp:cNvPr id="0" name=""/>
        <dsp:cNvSpPr/>
      </dsp:nvSpPr>
      <dsp:spPr>
        <a:xfrm>
          <a:off x="513022" y="2224087"/>
          <a:ext cx="1482725" cy="1482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9279F-82A8-4523-A105-B7CA33E5507E}">
      <dsp:nvSpPr>
        <dsp:cNvPr id="0" name=""/>
        <dsp:cNvSpPr/>
      </dsp:nvSpPr>
      <dsp:spPr>
        <a:xfrm>
          <a:off x="823208" y="4151630"/>
          <a:ext cx="11286944" cy="1186180"/>
        </a:xfrm>
        <a:prstGeom prst="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53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smtClean="0"/>
            <a:t>Pita terang (thin filament) dibentuk oleh aktin,</a:t>
          </a:r>
          <a:r>
            <a:rPr lang="id-ID" sz="3000" kern="1200" smtClean="0"/>
            <a:t> troponin &amp; tropomiosin)</a:t>
          </a:r>
          <a:endParaRPr lang="id-ID" sz="3000" kern="1200" dirty="0"/>
        </a:p>
      </dsp:txBody>
      <dsp:txXfrm>
        <a:off x="823208" y="4151630"/>
        <a:ext cx="11286944" cy="1186180"/>
      </dsp:txXfrm>
    </dsp:sp>
    <dsp:sp modelId="{63FC9081-84B9-4127-A4A4-6F3076D34419}">
      <dsp:nvSpPr>
        <dsp:cNvPr id="0" name=""/>
        <dsp:cNvSpPr/>
      </dsp:nvSpPr>
      <dsp:spPr>
        <a:xfrm>
          <a:off x="81846" y="4003357"/>
          <a:ext cx="1482725" cy="1482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2D93B-BC61-4E0F-8237-36A370D94220}">
      <dsp:nvSpPr>
        <dsp:cNvPr id="0" name=""/>
        <dsp:cNvSpPr/>
      </dsp:nvSpPr>
      <dsp:spPr>
        <a:xfrm>
          <a:off x="0" y="41037"/>
          <a:ext cx="12192000" cy="1380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900" kern="1200" dirty="0" smtClean="0"/>
            <a:t>Isi dari 1 Sarkomer :</a:t>
          </a:r>
          <a:endParaRPr lang="id-ID" sz="5900" kern="1200" dirty="0"/>
        </a:p>
      </dsp:txBody>
      <dsp:txXfrm>
        <a:off x="67395" y="108432"/>
        <a:ext cx="12057210" cy="1245809"/>
      </dsp:txXfrm>
    </dsp:sp>
    <dsp:sp modelId="{EF0F733D-DB49-4F28-A75A-5F25F0444F58}">
      <dsp:nvSpPr>
        <dsp:cNvPr id="0" name=""/>
        <dsp:cNvSpPr/>
      </dsp:nvSpPr>
      <dsp:spPr>
        <a:xfrm>
          <a:off x="0" y="1421637"/>
          <a:ext cx="12192000" cy="427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600" kern="1200" dirty="0" smtClean="0"/>
            <a:t>Filamen tebal</a:t>
          </a:r>
          <a:endParaRPr lang="id-ID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600" kern="1200" smtClean="0"/>
            <a:t>Filamen tipis</a:t>
          </a:r>
          <a:endParaRPr lang="id-ID" sz="4600" kern="1200" dirty="0" smtClean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600" kern="1200" smtClean="0"/>
            <a:t>Protein yg menstabilkan posisi filamen tebal &amp; tipis</a:t>
          </a:r>
          <a:endParaRPr lang="id-ID" sz="4600" kern="1200" dirty="0" smtClean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600" kern="1200" smtClean="0"/>
            <a:t>Protein yg mengatur interaksi antara filamen tebal &amp; tipis</a:t>
          </a:r>
          <a:endParaRPr lang="id-ID" sz="4600" kern="1200" dirty="0" smtClean="0"/>
        </a:p>
      </dsp:txBody>
      <dsp:txXfrm>
        <a:off x="0" y="1421637"/>
        <a:ext cx="12192000" cy="42745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46991-0EB5-41D9-8ACF-722F7634E2D8}">
      <dsp:nvSpPr>
        <dsp:cNvPr id="0" name=""/>
        <dsp:cNvSpPr/>
      </dsp:nvSpPr>
      <dsp:spPr>
        <a:xfrm>
          <a:off x="0" y="723881"/>
          <a:ext cx="12192000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Apa itu Retikulum Sarkoplasma ?</a:t>
          </a:r>
          <a:endParaRPr lang="id-ID" sz="3500" kern="1200" dirty="0"/>
        </a:p>
      </dsp:txBody>
      <dsp:txXfrm>
        <a:off x="39980" y="763861"/>
        <a:ext cx="12112040" cy="739039"/>
      </dsp:txXfrm>
    </dsp:sp>
    <dsp:sp modelId="{026BDD09-A6AA-492D-9CE7-E902EECB50CF}">
      <dsp:nvSpPr>
        <dsp:cNvPr id="0" name=""/>
        <dsp:cNvSpPr/>
      </dsp:nvSpPr>
      <dsp:spPr>
        <a:xfrm>
          <a:off x="0" y="1542881"/>
          <a:ext cx="12192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Yaitu Jejaring kantung dan tubulus yang terorganisir pada jaringan otot</a:t>
          </a:r>
          <a:endParaRPr lang="id-ID" sz="2700" kern="1200" dirty="0"/>
        </a:p>
      </dsp:txBody>
      <dsp:txXfrm>
        <a:off x="0" y="1542881"/>
        <a:ext cx="12192000" cy="579600"/>
      </dsp:txXfrm>
    </dsp:sp>
    <dsp:sp modelId="{5DAA1462-1241-425A-B193-2BCFC506913C}">
      <dsp:nvSpPr>
        <dsp:cNvPr id="0" name=""/>
        <dsp:cNvSpPr/>
      </dsp:nvSpPr>
      <dsp:spPr>
        <a:xfrm>
          <a:off x="0" y="2122481"/>
          <a:ext cx="12192000" cy="818999"/>
        </a:xfrm>
        <a:prstGeom prst="round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Fungsi Retikulum Sarkoplasma :</a:t>
          </a:r>
          <a:endParaRPr lang="id-ID" sz="3500" kern="1200" dirty="0"/>
        </a:p>
      </dsp:txBody>
      <dsp:txXfrm>
        <a:off x="39980" y="2162461"/>
        <a:ext cx="12112040" cy="739039"/>
      </dsp:txXfrm>
    </dsp:sp>
    <dsp:sp modelId="{86286D51-4BAC-4D33-93FC-97F621B1A889}">
      <dsp:nvSpPr>
        <dsp:cNvPr id="0" name=""/>
        <dsp:cNvSpPr/>
      </dsp:nvSpPr>
      <dsp:spPr>
        <a:xfrm>
          <a:off x="0" y="2941481"/>
          <a:ext cx="12192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Sebagai tempat penympanan ion Ca2+</a:t>
          </a:r>
          <a:endParaRPr lang="id-ID" sz="2700" kern="1200" dirty="0"/>
        </a:p>
      </dsp:txBody>
      <dsp:txXfrm>
        <a:off x="0" y="2941481"/>
        <a:ext cx="12192000" cy="579600"/>
      </dsp:txXfrm>
    </dsp:sp>
    <dsp:sp modelId="{244ECB74-A1FC-4E5C-B395-57771404FCF9}">
      <dsp:nvSpPr>
        <dsp:cNvPr id="0" name=""/>
        <dsp:cNvSpPr/>
      </dsp:nvSpPr>
      <dsp:spPr>
        <a:xfrm>
          <a:off x="0" y="3521081"/>
          <a:ext cx="12192000" cy="818999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Apa peranan dari Tubulus T dan Retikulum Sarkoplasma :</a:t>
          </a:r>
          <a:endParaRPr lang="id-ID" sz="3500" kern="1200" dirty="0"/>
        </a:p>
      </dsp:txBody>
      <dsp:txXfrm>
        <a:off x="39980" y="3561061"/>
        <a:ext cx="12112040" cy="739039"/>
      </dsp:txXfrm>
    </dsp:sp>
    <dsp:sp modelId="{BAA6BFCC-020E-4929-BC1B-DD2A57DCAF1E}">
      <dsp:nvSpPr>
        <dsp:cNvPr id="0" name=""/>
        <dsp:cNvSpPr/>
      </dsp:nvSpPr>
      <dsp:spPr>
        <a:xfrm>
          <a:off x="0" y="4340081"/>
          <a:ext cx="12192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Berperan dalam metabolisme, eksitasi, dan kontraksi otot</a:t>
          </a:r>
          <a:endParaRPr lang="id-ID" sz="2700" kern="1200" dirty="0"/>
        </a:p>
      </dsp:txBody>
      <dsp:txXfrm>
        <a:off x="0" y="4340081"/>
        <a:ext cx="12192000" cy="5796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4F1AE-F53B-410A-9D0B-DA32355AD829}">
      <dsp:nvSpPr>
        <dsp:cNvPr id="0" name=""/>
        <dsp:cNvSpPr/>
      </dsp:nvSpPr>
      <dsp:spPr>
        <a:xfrm>
          <a:off x="0" y="168705"/>
          <a:ext cx="1219200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Otot Merah</a:t>
          </a:r>
          <a:endParaRPr lang="id-ID" sz="2700" kern="1200" dirty="0"/>
        </a:p>
      </dsp:txBody>
      <dsp:txXfrm>
        <a:off x="30842" y="199547"/>
        <a:ext cx="12130316" cy="570116"/>
      </dsp:txXfrm>
    </dsp:sp>
    <dsp:sp modelId="{26CA267E-F053-4262-BB81-19EC231957A4}">
      <dsp:nvSpPr>
        <dsp:cNvPr id="0" name=""/>
        <dsp:cNvSpPr/>
      </dsp:nvSpPr>
      <dsp:spPr>
        <a:xfrm>
          <a:off x="0" y="800505"/>
          <a:ext cx="12192000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Banyak mengandung pigmen pernapasan yaitu mioglobin, yg berfungsi membawa oksigen dari kapiler darah (ekstrasel) ke mitokondria (intrasel) </a:t>
          </a:r>
          <a:endParaRPr lang="id-ID" sz="2100" kern="1200" dirty="0"/>
        </a:p>
      </dsp:txBody>
      <dsp:txXfrm>
        <a:off x="0" y="800505"/>
        <a:ext cx="12192000" cy="642734"/>
      </dsp:txXfrm>
    </dsp:sp>
    <dsp:sp modelId="{1D252B4B-FA3F-4D02-8AC5-250AFD95BDD4}">
      <dsp:nvSpPr>
        <dsp:cNvPr id="0" name=""/>
        <dsp:cNvSpPr/>
      </dsp:nvSpPr>
      <dsp:spPr>
        <a:xfrm>
          <a:off x="0" y="1443240"/>
          <a:ext cx="12192000" cy="631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Otot Putih </a:t>
          </a:r>
          <a:endParaRPr lang="id-ID" sz="2700" kern="1200" dirty="0"/>
        </a:p>
      </dsp:txBody>
      <dsp:txXfrm>
        <a:off x="30842" y="1474082"/>
        <a:ext cx="12130316" cy="570116"/>
      </dsp:txXfrm>
    </dsp:sp>
    <dsp:sp modelId="{240E6A3C-E427-49B6-BA65-95CF443C04FF}">
      <dsp:nvSpPr>
        <dsp:cNvPr id="0" name=""/>
        <dsp:cNvSpPr/>
      </dsp:nvSpPr>
      <dsp:spPr>
        <a:xfrm>
          <a:off x="0" y="2075040"/>
          <a:ext cx="12192000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Karena kurang mioglobin, yg fungsinya kapasitas glikolisis anaerobik yang tinggi dgn aktivitas enzim glikolisis dan fosforilase yang kuat</a:t>
          </a:r>
          <a:endParaRPr lang="id-ID" sz="2100" kern="1200" dirty="0"/>
        </a:p>
      </dsp:txBody>
      <dsp:txXfrm>
        <a:off x="0" y="2075040"/>
        <a:ext cx="12192000" cy="642734"/>
      </dsp:txXfrm>
    </dsp:sp>
    <dsp:sp modelId="{6FDB346D-9B55-4AB7-9FD8-5B570EFDF072}">
      <dsp:nvSpPr>
        <dsp:cNvPr id="0" name=""/>
        <dsp:cNvSpPr/>
      </dsp:nvSpPr>
      <dsp:spPr>
        <a:xfrm>
          <a:off x="0" y="2717775"/>
          <a:ext cx="12192000" cy="631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Ekstratif</a:t>
          </a:r>
          <a:endParaRPr lang="id-ID" sz="2700" kern="1200" dirty="0"/>
        </a:p>
      </dsp:txBody>
      <dsp:txXfrm>
        <a:off x="30842" y="2748617"/>
        <a:ext cx="12130316" cy="570116"/>
      </dsp:txXfrm>
    </dsp:sp>
    <dsp:sp modelId="{B225E89C-BD29-45D3-AE77-1C8C172CA50D}">
      <dsp:nvSpPr>
        <dsp:cNvPr id="0" name=""/>
        <dsp:cNvSpPr/>
      </dsp:nvSpPr>
      <dsp:spPr>
        <a:xfrm>
          <a:off x="0" y="3349575"/>
          <a:ext cx="12192000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100" kern="1200" dirty="0" smtClean="0"/>
            <a:t>Yaitu zat non-protein yang larut dlm air meliputi kreatinin, kreatinin</a:t>
          </a:r>
          <a:r>
            <a:rPr lang="id-ID" sz="2100" kern="1200" dirty="0" smtClean="0"/>
            <a:t> fosfat, ADP, asam amino, asam laktat, dll. Zat yang memiliki struktur grup fosfat mrpkn zat yang ‘kaya energi’</a:t>
          </a:r>
          <a:endParaRPr lang="id-ID" sz="2100" kern="1200" dirty="0"/>
        </a:p>
      </dsp:txBody>
      <dsp:txXfrm>
        <a:off x="0" y="3349575"/>
        <a:ext cx="12192000" cy="642734"/>
      </dsp:txXfrm>
    </dsp:sp>
    <dsp:sp modelId="{D97B888B-9053-4035-884B-995BDFA7E5EB}">
      <dsp:nvSpPr>
        <dsp:cNvPr id="0" name=""/>
        <dsp:cNvSpPr/>
      </dsp:nvSpPr>
      <dsp:spPr>
        <a:xfrm>
          <a:off x="0" y="3992310"/>
          <a:ext cx="12192000" cy="631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Protein</a:t>
          </a:r>
          <a:endParaRPr lang="id-ID" sz="2700" kern="1200" dirty="0"/>
        </a:p>
      </dsp:txBody>
      <dsp:txXfrm>
        <a:off x="30842" y="4023152"/>
        <a:ext cx="12130316" cy="570116"/>
      </dsp:txXfrm>
    </dsp:sp>
    <dsp:sp modelId="{EECB0298-C5DE-4D06-8A53-38BEBEDD1B5D}">
      <dsp:nvSpPr>
        <dsp:cNvPr id="0" name=""/>
        <dsp:cNvSpPr/>
      </dsp:nvSpPr>
      <dsp:spPr>
        <a:xfrm>
          <a:off x="0" y="4624110"/>
          <a:ext cx="12192000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Komponen enzim otot yang mengkatalisis berbagai tahapan pd proses glikolisis mrpkn protein sarkoplasmik. Protein lain yang membentuk struktur otot ialah miosin, aktin, troponin, dan tropomiosin</a:t>
          </a:r>
          <a:endParaRPr lang="id-ID" sz="2100" kern="1200" dirty="0"/>
        </a:p>
      </dsp:txBody>
      <dsp:txXfrm>
        <a:off x="0" y="4624110"/>
        <a:ext cx="12192000" cy="9221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5C6E3-553B-4372-BF04-B1C517E5F85A}">
      <dsp:nvSpPr>
        <dsp:cNvPr id="0" name=""/>
        <dsp:cNvSpPr/>
      </dsp:nvSpPr>
      <dsp:spPr>
        <a:xfrm>
          <a:off x="59" y="20258"/>
          <a:ext cx="5697140" cy="1222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Axial Musculature</a:t>
          </a:r>
          <a:endParaRPr lang="id-ID" sz="3400" kern="1200" dirty="0"/>
        </a:p>
      </dsp:txBody>
      <dsp:txXfrm>
        <a:off x="59" y="20258"/>
        <a:ext cx="5697140" cy="1222885"/>
      </dsp:txXfrm>
    </dsp:sp>
    <dsp:sp modelId="{AF8144C7-D6DD-4CFA-9323-2C6F5B0D220B}">
      <dsp:nvSpPr>
        <dsp:cNvPr id="0" name=""/>
        <dsp:cNvSpPr/>
      </dsp:nvSpPr>
      <dsp:spPr>
        <a:xfrm>
          <a:off x="59" y="1243143"/>
          <a:ext cx="5697140" cy="43865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400" kern="1200" dirty="0" smtClean="0"/>
            <a:t>Melekat pada rangka aksial</a:t>
          </a:r>
          <a:endParaRPr lang="id-ID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400" kern="1200" dirty="0" smtClean="0"/>
            <a:t>Memposisikan kepala, tulang belakang;</a:t>
          </a:r>
          <a:endParaRPr lang="id-ID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400" kern="1200" dirty="0" smtClean="0"/>
            <a:t>Menggerakkan tulang iga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400" kern="1200" smtClean="0"/>
            <a:t>Mencakup 60% otot rangka tubuh</a:t>
          </a:r>
          <a:endParaRPr lang="id-ID" sz="3400" kern="1200" dirty="0" smtClean="0"/>
        </a:p>
      </dsp:txBody>
      <dsp:txXfrm>
        <a:off x="59" y="1243143"/>
        <a:ext cx="5697140" cy="4386510"/>
      </dsp:txXfrm>
    </dsp:sp>
    <dsp:sp modelId="{78A54108-E92F-4E46-B714-99FA1113DC0A}">
      <dsp:nvSpPr>
        <dsp:cNvPr id="0" name=""/>
        <dsp:cNvSpPr/>
      </dsp:nvSpPr>
      <dsp:spPr>
        <a:xfrm>
          <a:off x="6494799" y="20258"/>
          <a:ext cx="5697140" cy="1222885"/>
        </a:xfrm>
        <a:prstGeom prst="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Appendicular Musculature</a:t>
          </a:r>
          <a:endParaRPr lang="id-ID" sz="3400" kern="1200" dirty="0"/>
        </a:p>
      </dsp:txBody>
      <dsp:txXfrm>
        <a:off x="6494799" y="20258"/>
        <a:ext cx="5697140" cy="1222885"/>
      </dsp:txXfrm>
    </dsp:sp>
    <dsp:sp modelId="{CFCB6DED-E47D-4A99-805E-539E2524AF14}">
      <dsp:nvSpPr>
        <dsp:cNvPr id="0" name=""/>
        <dsp:cNvSpPr/>
      </dsp:nvSpPr>
      <dsp:spPr>
        <a:xfrm>
          <a:off x="6494799" y="1243143"/>
          <a:ext cx="5697140" cy="4386510"/>
        </a:xfrm>
        <a:prstGeom prst="rect">
          <a:avLst/>
        </a:prstGeom>
        <a:solidFill>
          <a:schemeClr val="accent4">
            <a:tint val="40000"/>
            <a:alpha val="90000"/>
            <a:hueOff val="20658461"/>
            <a:satOff val="-11248"/>
            <a:lumOff val="14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658461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400" kern="1200" dirty="0" smtClean="0"/>
            <a:t>Menstabilkan atau menggerakkan komponen rangka appendikular</a:t>
          </a:r>
          <a:endParaRPr lang="id-ID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400" kern="1200" dirty="0" smtClean="0"/>
            <a:t>Mencakup 40% otot rangka tubuh</a:t>
          </a:r>
          <a:endParaRPr lang="id-ID" sz="3400" kern="1200" dirty="0"/>
        </a:p>
      </dsp:txBody>
      <dsp:txXfrm>
        <a:off x="6494799" y="1243143"/>
        <a:ext cx="5697140" cy="43865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88660-813D-4F98-9D8C-3F2CBF3CAD59}">
      <dsp:nvSpPr>
        <dsp:cNvPr id="0" name=""/>
        <dsp:cNvSpPr/>
      </dsp:nvSpPr>
      <dsp:spPr>
        <a:xfrm>
          <a:off x="0" y="477043"/>
          <a:ext cx="3809999" cy="228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Penyangga: berdirinya tubuh, tempat melekatnya ligamen-ligamen, otot, jaringan lunak &amp; organ</a:t>
          </a:r>
          <a:endParaRPr lang="id-ID" sz="2800" kern="1200"/>
        </a:p>
      </dsp:txBody>
      <dsp:txXfrm>
        <a:off x="0" y="477043"/>
        <a:ext cx="3809999" cy="2286000"/>
      </dsp:txXfrm>
    </dsp:sp>
    <dsp:sp modelId="{624980EA-F2F0-4AD0-8FA8-59122044AE23}">
      <dsp:nvSpPr>
        <dsp:cNvPr id="0" name=""/>
        <dsp:cNvSpPr/>
      </dsp:nvSpPr>
      <dsp:spPr>
        <a:xfrm>
          <a:off x="4191000" y="477043"/>
          <a:ext cx="3809999" cy="2286000"/>
        </a:xfrm>
        <a:prstGeom prst="rect">
          <a:avLst/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Penyimpanan mineral (kalsium &amp; fosfat) dan lipid (</a:t>
          </a:r>
          <a:r>
            <a:rPr lang="id-ID" sz="2800" i="1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yellow marrow</a:t>
          </a:r>
          <a:r>
            <a:rPr lang="id-ID" sz="2800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)</a:t>
          </a:r>
          <a:endParaRPr lang="id-ID" sz="28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191000" y="477043"/>
        <a:ext cx="3809999" cy="2286000"/>
      </dsp:txXfrm>
    </dsp:sp>
    <dsp:sp modelId="{F1011B7D-DF98-49D6-842E-9213BEE6BAE3}">
      <dsp:nvSpPr>
        <dsp:cNvPr id="0" name=""/>
        <dsp:cNvSpPr/>
      </dsp:nvSpPr>
      <dsp:spPr>
        <a:xfrm>
          <a:off x="8382000" y="477043"/>
          <a:ext cx="3809999" cy="2286000"/>
        </a:xfrm>
        <a:prstGeom prst="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Produksi sel darah (</a:t>
          </a:r>
          <a:r>
            <a:rPr lang="id-ID" sz="2800" i="1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red marrow</a:t>
          </a:r>
          <a:r>
            <a:rPr lang="id-ID" sz="2800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)</a:t>
          </a:r>
          <a:endParaRPr lang="id-ID" sz="28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8382000" y="477043"/>
        <a:ext cx="3809999" cy="2286000"/>
      </dsp:txXfrm>
    </dsp:sp>
    <dsp:sp modelId="{6AB848DE-C97A-4A99-8063-52D0B7D3C526}">
      <dsp:nvSpPr>
        <dsp:cNvPr id="0" name=""/>
        <dsp:cNvSpPr/>
      </dsp:nvSpPr>
      <dsp:spPr>
        <a:xfrm>
          <a:off x="2095500" y="3144043"/>
          <a:ext cx="3809999" cy="2286000"/>
        </a:xfrm>
        <a:prstGeom prst="rect">
          <a:avLst/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Pelindung; membentuk rongga melindungi organ yang halus &amp; lunak</a:t>
          </a:r>
          <a:endParaRPr lang="id-ID" sz="28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095500" y="3144043"/>
        <a:ext cx="3809999" cy="2286000"/>
      </dsp:txXfrm>
    </dsp:sp>
    <dsp:sp modelId="{88796FB7-F4A2-47E1-B477-2AFDA692F703}">
      <dsp:nvSpPr>
        <dsp:cNvPr id="0" name=""/>
        <dsp:cNvSpPr/>
      </dsp:nvSpPr>
      <dsp:spPr>
        <a:xfrm>
          <a:off x="6286500" y="3144043"/>
          <a:ext cx="3809999" cy="2286000"/>
        </a:xfrm>
        <a:prstGeom prst="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Penggerak; dpt mengubah arah &amp; kekuatan otot rangka saat bergerak; adanya persendian</a:t>
          </a:r>
          <a:endParaRPr lang="id-ID" sz="28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6286500" y="3144043"/>
        <a:ext cx="3809999" cy="2286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0AA90-2BE2-4D9F-B93F-57BBF21362DD}">
      <dsp:nvSpPr>
        <dsp:cNvPr id="0" name=""/>
        <dsp:cNvSpPr/>
      </dsp:nvSpPr>
      <dsp:spPr>
        <a:xfrm>
          <a:off x="4583" y="617604"/>
          <a:ext cx="2756296" cy="813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Tulang rawan Hialin</a:t>
          </a:r>
          <a:endParaRPr lang="id-ID" sz="2300" kern="1200" dirty="0"/>
        </a:p>
      </dsp:txBody>
      <dsp:txXfrm>
        <a:off x="4583" y="617604"/>
        <a:ext cx="2756296" cy="813690"/>
      </dsp:txXfrm>
    </dsp:sp>
    <dsp:sp modelId="{7E319F83-5FC3-4B50-BCEA-C6521D654054}">
      <dsp:nvSpPr>
        <dsp:cNvPr id="0" name=""/>
        <dsp:cNvSpPr/>
      </dsp:nvSpPr>
      <dsp:spPr>
        <a:xfrm>
          <a:off x="4583" y="1431295"/>
          <a:ext cx="2756296" cy="34724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</a:t>
          </a:r>
          <a:r>
            <a:rPr lang="sv-SE" sz="2300" kern="1200" dirty="0" smtClean="0"/>
            <a:t>atriks yang mengandung serat kolagen</a:t>
          </a:r>
          <a:endParaRPr lang="id-ID" sz="2300" kern="1200" dirty="0"/>
        </a:p>
      </dsp:txBody>
      <dsp:txXfrm>
        <a:off x="4583" y="1431295"/>
        <a:ext cx="2756296" cy="3472425"/>
      </dsp:txXfrm>
    </dsp:sp>
    <dsp:sp modelId="{90D3260B-A6CE-44F3-882F-C688FD278EE9}">
      <dsp:nvSpPr>
        <dsp:cNvPr id="0" name=""/>
        <dsp:cNvSpPr/>
      </dsp:nvSpPr>
      <dsp:spPr>
        <a:xfrm>
          <a:off x="3146762" y="617604"/>
          <a:ext cx="2756296" cy="813690"/>
        </a:xfrm>
        <a:prstGeom prst="rect">
          <a:avLst/>
        </a:prstGeom>
        <a:solidFill>
          <a:schemeClr val="accent3">
            <a:hueOff val="-471397"/>
            <a:satOff val="2142"/>
            <a:lumOff val="-2484"/>
            <a:alphaOff val="0"/>
          </a:schemeClr>
        </a:solidFill>
        <a:ln w="12700" cap="flat" cmpd="sng" algn="ctr">
          <a:solidFill>
            <a:schemeClr val="accent3">
              <a:hueOff val="-471397"/>
              <a:satOff val="2142"/>
              <a:lumOff val="-2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Tulang Rawan Elastin</a:t>
          </a:r>
          <a:endParaRPr lang="id-ID" sz="2300" kern="1200" dirty="0"/>
        </a:p>
      </dsp:txBody>
      <dsp:txXfrm>
        <a:off x="3146762" y="617604"/>
        <a:ext cx="2756296" cy="813690"/>
      </dsp:txXfrm>
    </dsp:sp>
    <dsp:sp modelId="{34D4D5B1-974D-4882-9C0E-E0E4E67DD7D3}">
      <dsp:nvSpPr>
        <dsp:cNvPr id="0" name=""/>
        <dsp:cNvSpPr/>
      </dsp:nvSpPr>
      <dsp:spPr>
        <a:xfrm>
          <a:off x="3146762" y="1431295"/>
          <a:ext cx="2756296" cy="3472425"/>
        </a:xfrm>
        <a:prstGeom prst="rect">
          <a:avLst/>
        </a:prstGeom>
        <a:solidFill>
          <a:schemeClr val="accent3">
            <a:tint val="40000"/>
            <a:alpha val="90000"/>
            <a:hueOff val="-482671"/>
            <a:satOff val="-326"/>
            <a:lumOff val="-44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82671"/>
              <a:satOff val="-326"/>
              <a:lumOff val="-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Serupa dengan tulang rawan hialin tetapi lebih banyak serat elastin yg mengumpul pada dinding lakuna yg mengelilingi kondrosit</a:t>
          </a:r>
          <a:endParaRPr lang="id-ID" sz="2300" kern="1200" dirty="0"/>
        </a:p>
      </dsp:txBody>
      <dsp:txXfrm>
        <a:off x="3146762" y="1431295"/>
        <a:ext cx="2756296" cy="3472425"/>
      </dsp:txXfrm>
    </dsp:sp>
    <dsp:sp modelId="{354AF5E6-EBDF-4727-9509-B5199ABCC1E3}">
      <dsp:nvSpPr>
        <dsp:cNvPr id="0" name=""/>
        <dsp:cNvSpPr/>
      </dsp:nvSpPr>
      <dsp:spPr>
        <a:xfrm>
          <a:off x="6288940" y="617604"/>
          <a:ext cx="2756296" cy="813690"/>
        </a:xfrm>
        <a:prstGeom prst="rect">
          <a:avLst/>
        </a:prstGeom>
        <a:solidFill>
          <a:schemeClr val="accent3">
            <a:hueOff val="-942795"/>
            <a:satOff val="4283"/>
            <a:lumOff val="-4967"/>
            <a:alphaOff val="0"/>
          </a:schemeClr>
        </a:solidFill>
        <a:ln w="12700" cap="flat" cmpd="sng" algn="ctr">
          <a:solidFill>
            <a:schemeClr val="accent3">
              <a:hueOff val="-942795"/>
              <a:satOff val="4283"/>
              <a:lumOff val="-4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Fibrokartilago</a:t>
          </a:r>
          <a:endParaRPr lang="id-ID" sz="2300" kern="1200" dirty="0"/>
        </a:p>
      </dsp:txBody>
      <dsp:txXfrm>
        <a:off x="6288940" y="617604"/>
        <a:ext cx="2756296" cy="813690"/>
      </dsp:txXfrm>
    </dsp:sp>
    <dsp:sp modelId="{FFAE997C-AFCD-4480-8BC0-8D298203BB8D}">
      <dsp:nvSpPr>
        <dsp:cNvPr id="0" name=""/>
        <dsp:cNvSpPr/>
      </dsp:nvSpPr>
      <dsp:spPr>
        <a:xfrm>
          <a:off x="6288940" y="1431295"/>
          <a:ext cx="2756296" cy="3472425"/>
        </a:xfrm>
        <a:prstGeom prst="rect">
          <a:avLst/>
        </a:prstGeom>
        <a:solidFill>
          <a:schemeClr val="accent3">
            <a:tint val="40000"/>
            <a:alpha val="90000"/>
            <a:hueOff val="-965343"/>
            <a:satOff val="-651"/>
            <a:lumOff val="-89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65343"/>
              <a:satOff val="-651"/>
              <a:lumOff val="-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Tidak pernah berdiri sendiri tapi secara berangsur menyatu dengan tulang rawan hialin / jaringan ikat fibrosa yg berdekatan.</a:t>
          </a:r>
          <a:endParaRPr lang="id-ID" sz="2300" kern="1200" dirty="0"/>
        </a:p>
      </dsp:txBody>
      <dsp:txXfrm>
        <a:off x="6288940" y="1431295"/>
        <a:ext cx="2756296" cy="3472425"/>
      </dsp:txXfrm>
    </dsp:sp>
    <dsp:sp modelId="{7189F8B0-47FA-40E0-9799-9C27D4B06B7D}">
      <dsp:nvSpPr>
        <dsp:cNvPr id="0" name=""/>
        <dsp:cNvSpPr/>
      </dsp:nvSpPr>
      <dsp:spPr>
        <a:xfrm>
          <a:off x="9431119" y="617604"/>
          <a:ext cx="2756296" cy="813690"/>
        </a:xfrm>
        <a:prstGeom prst="rect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accent3">
              <a:hueOff val="-1414192"/>
              <a:satOff val="6425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Tulang Keras dari Tulang Rawan</a:t>
          </a:r>
          <a:endParaRPr lang="id-ID" sz="2300" kern="1200" dirty="0"/>
        </a:p>
      </dsp:txBody>
      <dsp:txXfrm>
        <a:off x="9431119" y="617604"/>
        <a:ext cx="2756296" cy="813690"/>
      </dsp:txXfrm>
    </dsp:sp>
    <dsp:sp modelId="{4CCEA90B-B2AC-4454-B090-B1E1E52BC5EA}">
      <dsp:nvSpPr>
        <dsp:cNvPr id="0" name=""/>
        <dsp:cNvSpPr/>
      </dsp:nvSpPr>
      <dsp:spPr>
        <a:xfrm>
          <a:off x="9431119" y="1431295"/>
          <a:ext cx="2756296" cy="3472425"/>
        </a:xfrm>
        <a:prstGeom prst="rect">
          <a:avLst/>
        </a:prstGeom>
        <a:solidFill>
          <a:schemeClr val="accent3">
            <a:tint val="40000"/>
            <a:alpha val="90000"/>
            <a:hueOff val="-1448014"/>
            <a:satOff val="-977"/>
            <a:lumOff val="-134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448014"/>
              <a:satOff val="-977"/>
              <a:lumOff val="-1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Tulang rawan yg membentuk tulang keras </a:t>
          </a:r>
          <a:r>
            <a:rPr lang="id-ID" sz="2300" kern="1200" dirty="0" smtClean="0">
              <a:sym typeface="Wingdings" panose="05000000000000000000" pitchFamily="2" charset="2"/>
            </a:rPr>
            <a:t> Kalsifikasi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Pertumbuhan tulang rawan berakhir pada masa dewasa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2300" kern="1200"/>
        </a:p>
      </dsp:txBody>
      <dsp:txXfrm>
        <a:off x="9431119" y="1431295"/>
        <a:ext cx="2756296" cy="34724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8A01-EB4D-4FC0-86CE-31C62E0A0BB6}">
      <dsp:nvSpPr>
        <dsp:cNvPr id="0" name=""/>
        <dsp:cNvSpPr/>
      </dsp:nvSpPr>
      <dsp:spPr>
        <a:xfrm>
          <a:off x="0" y="72212"/>
          <a:ext cx="12192000" cy="105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500" kern="1200" dirty="0" smtClean="0"/>
            <a:t>Tulang sebagai Pembentuk Jaringan :</a:t>
          </a:r>
          <a:endParaRPr lang="id-ID" sz="4500" kern="1200" dirty="0"/>
        </a:p>
      </dsp:txBody>
      <dsp:txXfrm>
        <a:off x="51403" y="123615"/>
        <a:ext cx="12089194" cy="950194"/>
      </dsp:txXfrm>
    </dsp:sp>
    <dsp:sp modelId="{8680B9FA-5035-46C5-BC43-591E9DB81757}">
      <dsp:nvSpPr>
        <dsp:cNvPr id="0" name=""/>
        <dsp:cNvSpPr/>
      </dsp:nvSpPr>
      <dsp:spPr>
        <a:xfrm>
          <a:off x="0" y="1125212"/>
          <a:ext cx="12192000" cy="288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Sel2 tulang yg berperan :</a:t>
          </a:r>
          <a:endParaRPr lang="id-ID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Sel osteoprogenitor</a:t>
          </a:r>
          <a:endParaRPr lang="id-ID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Sel osteoblast</a:t>
          </a:r>
          <a:endParaRPr lang="id-ID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Sel osteosit</a:t>
          </a:r>
          <a:endParaRPr lang="id-ID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Sel osteoklas</a:t>
          </a:r>
          <a:endParaRPr lang="id-ID" sz="3500" kern="1200" dirty="0"/>
        </a:p>
      </dsp:txBody>
      <dsp:txXfrm>
        <a:off x="0" y="1125212"/>
        <a:ext cx="12192000" cy="2887649"/>
      </dsp:txXfrm>
    </dsp:sp>
    <dsp:sp modelId="{5B1524E4-8943-45CF-9A7A-2499076FF2B9}">
      <dsp:nvSpPr>
        <dsp:cNvPr id="0" name=""/>
        <dsp:cNvSpPr/>
      </dsp:nvSpPr>
      <dsp:spPr>
        <a:xfrm>
          <a:off x="0" y="4012862"/>
          <a:ext cx="12192000" cy="105300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500" kern="1200" dirty="0" smtClean="0"/>
            <a:t>Tulang dilihat secara makroskopis :</a:t>
          </a:r>
          <a:endParaRPr lang="id-ID" sz="4500" kern="1200" dirty="0"/>
        </a:p>
      </dsp:txBody>
      <dsp:txXfrm>
        <a:off x="51403" y="4064265"/>
        <a:ext cx="12089194" cy="950194"/>
      </dsp:txXfrm>
    </dsp:sp>
    <dsp:sp modelId="{16C76DDF-28F2-466C-A916-82D46BAF3766}">
      <dsp:nvSpPr>
        <dsp:cNvPr id="0" name=""/>
        <dsp:cNvSpPr/>
      </dsp:nvSpPr>
      <dsp:spPr>
        <a:xfrm>
          <a:off x="0" y="5065862"/>
          <a:ext cx="121920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Terdiri dari tulang yang spongiosa dan tulang kompak</a:t>
          </a:r>
          <a:endParaRPr lang="id-ID" sz="3500" kern="1200" dirty="0"/>
        </a:p>
      </dsp:txBody>
      <dsp:txXfrm>
        <a:off x="0" y="5065862"/>
        <a:ext cx="12192000" cy="74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CEF63-96E0-44E2-A185-22CF6CF5C86E}">
      <dsp:nvSpPr>
        <dsp:cNvPr id="0" name=""/>
        <dsp:cNvSpPr/>
      </dsp:nvSpPr>
      <dsp:spPr>
        <a:xfrm>
          <a:off x="0" y="13333"/>
          <a:ext cx="12192000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Muskulo/Muscle (Otot)</a:t>
          </a:r>
          <a:endParaRPr lang="id-ID" sz="2000" kern="1200" dirty="0"/>
        </a:p>
      </dsp:txBody>
      <dsp:txXfrm>
        <a:off x="22846" y="36179"/>
        <a:ext cx="12146308" cy="422308"/>
      </dsp:txXfrm>
    </dsp:sp>
    <dsp:sp modelId="{3835CC85-E67D-44F2-9166-BF35466A9F9D}">
      <dsp:nvSpPr>
        <dsp:cNvPr id="0" name=""/>
        <dsp:cNvSpPr/>
      </dsp:nvSpPr>
      <dsp:spPr>
        <a:xfrm>
          <a:off x="0" y="481333"/>
          <a:ext cx="12192000" cy="48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jaringan tubuh yg berfungsi mengubah energi kimia </a:t>
          </a:r>
          <a:r>
            <a:rPr lang="id-ID" sz="1600" kern="1200" dirty="0" smtClean="0">
              <a:sym typeface="Wingdings" panose="05000000000000000000" pitchFamily="2" charset="2"/>
            </a:rPr>
            <a:t></a:t>
          </a:r>
          <a:r>
            <a:rPr lang="id-ID" sz="1600" kern="1200" dirty="0" smtClean="0"/>
            <a:t>kerja mekanik, sebagai respons tubuh terhadap perubahan lingkungan</a:t>
          </a:r>
          <a:endParaRPr lang="id-ID" sz="1600" kern="1200" dirty="0"/>
        </a:p>
      </dsp:txBody>
      <dsp:txXfrm>
        <a:off x="0" y="481333"/>
        <a:ext cx="12192000" cy="486450"/>
      </dsp:txXfrm>
    </dsp:sp>
    <dsp:sp modelId="{7D0355EE-0F6E-488B-9715-598B6D39CEA5}">
      <dsp:nvSpPr>
        <dsp:cNvPr id="0" name=""/>
        <dsp:cNvSpPr/>
      </dsp:nvSpPr>
      <dsp:spPr>
        <a:xfrm>
          <a:off x="0" y="967783"/>
          <a:ext cx="12192000" cy="468000"/>
        </a:xfrm>
        <a:prstGeom prst="roundRect">
          <a:avLst/>
        </a:prstGeom>
        <a:solidFill>
          <a:schemeClr val="accent4">
            <a:hueOff val="3403839"/>
            <a:satOff val="-3998"/>
            <a:lumOff val="1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Skeletal/Skeleton (Tulang)</a:t>
          </a:r>
          <a:endParaRPr lang="id-ID" sz="2000" kern="1200" dirty="0"/>
        </a:p>
      </dsp:txBody>
      <dsp:txXfrm>
        <a:off x="22846" y="990629"/>
        <a:ext cx="12146308" cy="422308"/>
      </dsp:txXfrm>
    </dsp:sp>
    <dsp:sp modelId="{936E3BD9-563B-4D04-8F3F-371868009F85}">
      <dsp:nvSpPr>
        <dsp:cNvPr id="0" name=""/>
        <dsp:cNvSpPr/>
      </dsp:nvSpPr>
      <dsp:spPr>
        <a:xfrm>
          <a:off x="0" y="1435783"/>
          <a:ext cx="12192000" cy="48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Bagian tubuh terdiri dari tulang sejati, sendi, tulang rawan (kartilago) sebagai tempat menempelnya otot dan memungkinkan tubuh untuk mempertahankan sikap dan posisi</a:t>
          </a:r>
          <a:endParaRPr lang="id-ID" sz="1600" kern="1200" dirty="0"/>
        </a:p>
      </dsp:txBody>
      <dsp:txXfrm>
        <a:off x="0" y="1435783"/>
        <a:ext cx="12192000" cy="486450"/>
      </dsp:txXfrm>
    </dsp:sp>
    <dsp:sp modelId="{7D0FADCA-4061-4E92-9087-CD8F0EB072B1}">
      <dsp:nvSpPr>
        <dsp:cNvPr id="0" name=""/>
        <dsp:cNvSpPr/>
      </dsp:nvSpPr>
      <dsp:spPr>
        <a:xfrm>
          <a:off x="0" y="1922234"/>
          <a:ext cx="12192000" cy="468000"/>
        </a:xfrm>
        <a:prstGeom prst="roundRect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Sendi</a:t>
          </a:r>
          <a:endParaRPr lang="id-ID" sz="2000" kern="1200" dirty="0"/>
        </a:p>
      </dsp:txBody>
      <dsp:txXfrm>
        <a:off x="22846" y="1945080"/>
        <a:ext cx="12146308" cy="422308"/>
      </dsp:txXfrm>
    </dsp:sp>
    <dsp:sp modelId="{0D1BB1D3-F6DB-4CD4-A112-C297E7DE2875}">
      <dsp:nvSpPr>
        <dsp:cNvPr id="0" name=""/>
        <dsp:cNvSpPr/>
      </dsp:nvSpPr>
      <dsp:spPr>
        <a:xfrm>
          <a:off x="0" y="2390234"/>
          <a:ext cx="12192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Anggota gerak yang menjadi bagian penyambung antar tulang</a:t>
          </a:r>
          <a:endParaRPr lang="id-ID" sz="1600" kern="1200" dirty="0"/>
        </a:p>
      </dsp:txBody>
      <dsp:txXfrm>
        <a:off x="0" y="2390234"/>
        <a:ext cx="12192000" cy="331200"/>
      </dsp:txXfrm>
    </dsp:sp>
    <dsp:sp modelId="{40F85EB2-FA0E-4A4A-AB76-92F0D8AA6302}">
      <dsp:nvSpPr>
        <dsp:cNvPr id="0" name=""/>
        <dsp:cNvSpPr/>
      </dsp:nvSpPr>
      <dsp:spPr>
        <a:xfrm>
          <a:off x="0" y="2721434"/>
          <a:ext cx="12192000" cy="468000"/>
        </a:xfrm>
        <a:prstGeom prst="round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Tendon</a:t>
          </a:r>
          <a:endParaRPr lang="id-ID" sz="2000" kern="1200" dirty="0"/>
        </a:p>
      </dsp:txBody>
      <dsp:txXfrm>
        <a:off x="22846" y="2744280"/>
        <a:ext cx="12146308" cy="422308"/>
      </dsp:txXfrm>
    </dsp:sp>
    <dsp:sp modelId="{0CA780D2-D20C-4EF9-843E-7712448BB9B4}">
      <dsp:nvSpPr>
        <dsp:cNvPr id="0" name=""/>
        <dsp:cNvSpPr/>
      </dsp:nvSpPr>
      <dsp:spPr>
        <a:xfrm>
          <a:off x="0" y="3189434"/>
          <a:ext cx="12192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J</a:t>
          </a:r>
          <a:r>
            <a:rPr lang="en-US" sz="1600" kern="1200" dirty="0" err="1" smtClean="0"/>
            <a:t>aringan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ikat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menghubungkan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otot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endParaRPr lang="id-ID" sz="1600" kern="1200" dirty="0"/>
        </a:p>
      </dsp:txBody>
      <dsp:txXfrm>
        <a:off x="0" y="3189434"/>
        <a:ext cx="12192000" cy="331200"/>
      </dsp:txXfrm>
    </dsp:sp>
    <dsp:sp modelId="{0650A15B-D5EF-4DBD-B953-B01E7496ED01}">
      <dsp:nvSpPr>
        <dsp:cNvPr id="0" name=""/>
        <dsp:cNvSpPr/>
      </dsp:nvSpPr>
      <dsp:spPr>
        <a:xfrm>
          <a:off x="0" y="3520634"/>
          <a:ext cx="12192000" cy="468000"/>
        </a:xfrm>
        <a:prstGeom prst="roundRect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Ligamen</a:t>
          </a:r>
          <a:endParaRPr lang="id-ID" sz="2000" kern="1200" dirty="0"/>
        </a:p>
      </dsp:txBody>
      <dsp:txXfrm>
        <a:off x="22846" y="3543480"/>
        <a:ext cx="12146308" cy="422308"/>
      </dsp:txXfrm>
    </dsp:sp>
    <dsp:sp modelId="{CC83B3A9-011D-47FA-AB20-D69729672D4C}">
      <dsp:nvSpPr>
        <dsp:cNvPr id="0" name=""/>
        <dsp:cNvSpPr/>
      </dsp:nvSpPr>
      <dsp:spPr>
        <a:xfrm>
          <a:off x="0" y="3988634"/>
          <a:ext cx="12192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J</a:t>
          </a:r>
          <a:r>
            <a:rPr lang="en-US" sz="1600" kern="1200" dirty="0" err="1" smtClean="0"/>
            <a:t>aringan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ikat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mempertemukan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kedua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ujung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endParaRPr lang="id-ID" sz="1600" kern="1200" dirty="0"/>
        </a:p>
      </dsp:txBody>
      <dsp:txXfrm>
        <a:off x="0" y="3988634"/>
        <a:ext cx="12192000" cy="331200"/>
      </dsp:txXfrm>
    </dsp:sp>
    <dsp:sp modelId="{9BCBA0AC-F92D-4B84-92F0-3EBA50997997}">
      <dsp:nvSpPr>
        <dsp:cNvPr id="0" name=""/>
        <dsp:cNvSpPr/>
      </dsp:nvSpPr>
      <dsp:spPr>
        <a:xfrm>
          <a:off x="0" y="4319834"/>
          <a:ext cx="12192000" cy="468000"/>
        </a:xfrm>
        <a:prstGeom prst="roundRect">
          <a:avLst/>
        </a:prstGeom>
        <a:solidFill>
          <a:schemeClr val="accent4">
            <a:hueOff val="17019194"/>
            <a:satOff val="-19988"/>
            <a:lumOff val="7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Bursae</a:t>
          </a:r>
          <a:endParaRPr lang="id-ID" sz="2000" kern="1200" dirty="0"/>
        </a:p>
      </dsp:txBody>
      <dsp:txXfrm>
        <a:off x="22846" y="4342680"/>
        <a:ext cx="12146308" cy="422308"/>
      </dsp:txXfrm>
    </dsp:sp>
    <dsp:sp modelId="{B7D655CC-45D7-4D1F-B7EC-CAC0582B0C75}">
      <dsp:nvSpPr>
        <dsp:cNvPr id="0" name=""/>
        <dsp:cNvSpPr/>
      </dsp:nvSpPr>
      <dsp:spPr>
        <a:xfrm>
          <a:off x="0" y="4787834"/>
          <a:ext cx="12192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K</a:t>
          </a:r>
          <a:r>
            <a:rPr lang="en-US" sz="1600" kern="1200" dirty="0" err="1" smtClean="0"/>
            <a:t>antong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kecil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ikat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antara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kulit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antara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tendon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diantara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otot</a:t>
          </a:r>
          <a:endParaRPr lang="id-ID" sz="1600" kern="1200" dirty="0"/>
        </a:p>
      </dsp:txBody>
      <dsp:txXfrm>
        <a:off x="0" y="4787834"/>
        <a:ext cx="12192000" cy="331200"/>
      </dsp:txXfrm>
    </dsp:sp>
    <dsp:sp modelId="{3F6603D5-DF93-46D7-B8C7-58425AAF4CB7}">
      <dsp:nvSpPr>
        <dsp:cNvPr id="0" name=""/>
        <dsp:cNvSpPr/>
      </dsp:nvSpPr>
      <dsp:spPr>
        <a:xfrm>
          <a:off x="0" y="5119034"/>
          <a:ext cx="12192000" cy="468000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Fascia</a:t>
          </a:r>
          <a:endParaRPr lang="id-ID" sz="2000" kern="1200" dirty="0"/>
        </a:p>
      </dsp:txBody>
      <dsp:txXfrm>
        <a:off x="22846" y="5141880"/>
        <a:ext cx="12146308" cy="422308"/>
      </dsp:txXfrm>
    </dsp:sp>
    <dsp:sp modelId="{6AEB351C-F009-46A0-B7E3-D0A97021C798}">
      <dsp:nvSpPr>
        <dsp:cNvPr id="0" name=""/>
        <dsp:cNvSpPr/>
      </dsp:nvSpPr>
      <dsp:spPr>
        <a:xfrm>
          <a:off x="0" y="5587034"/>
          <a:ext cx="12192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J</a:t>
          </a:r>
          <a:r>
            <a:rPr lang="en-US" sz="1600" kern="1200" dirty="0" err="1" smtClean="0"/>
            <a:t>aringan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penyambung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longgar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bawah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kulit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pembungkus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otot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saraf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pembuluh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darah</a:t>
          </a:r>
          <a:r>
            <a:rPr lang="en-US" sz="1600" kern="1200" dirty="0" smtClean="0"/>
            <a:t>.</a:t>
          </a:r>
          <a:endParaRPr lang="id-ID" sz="1600" kern="1200" dirty="0"/>
        </a:p>
      </dsp:txBody>
      <dsp:txXfrm>
        <a:off x="0" y="5587034"/>
        <a:ext cx="12192000" cy="3312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E31DC-C27A-429A-8F02-C1A664238CA0}">
      <dsp:nvSpPr>
        <dsp:cNvPr id="0" name=""/>
        <dsp:cNvSpPr/>
      </dsp:nvSpPr>
      <dsp:spPr>
        <a:xfrm>
          <a:off x="0" y="4962"/>
          <a:ext cx="12192000" cy="702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Ossa longa (tulang panjang)</a:t>
          </a:r>
          <a:endParaRPr lang="id-ID" sz="3000" kern="1200" dirty="0"/>
        </a:p>
      </dsp:txBody>
      <dsp:txXfrm>
        <a:off x="34269" y="39231"/>
        <a:ext cx="12123462" cy="633462"/>
      </dsp:txXfrm>
    </dsp:sp>
    <dsp:sp modelId="{0E0E6633-7494-4F07-8010-C1B92C939E0A}">
      <dsp:nvSpPr>
        <dsp:cNvPr id="0" name=""/>
        <dsp:cNvSpPr/>
      </dsp:nvSpPr>
      <dsp:spPr>
        <a:xfrm>
          <a:off x="0" y="706962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tulang ukuran panjang terbesar (Ex = os humerus)</a:t>
          </a:r>
          <a:endParaRPr lang="id-ID" sz="2300" kern="1200" dirty="0"/>
        </a:p>
      </dsp:txBody>
      <dsp:txXfrm>
        <a:off x="0" y="706962"/>
        <a:ext cx="12192000" cy="496800"/>
      </dsp:txXfrm>
    </dsp:sp>
    <dsp:sp modelId="{71F26F45-92E4-461F-8933-00D4477EA600}">
      <dsp:nvSpPr>
        <dsp:cNvPr id="0" name=""/>
        <dsp:cNvSpPr/>
      </dsp:nvSpPr>
      <dsp:spPr>
        <a:xfrm>
          <a:off x="0" y="1203762"/>
          <a:ext cx="12192000" cy="702000"/>
        </a:xfrm>
        <a:prstGeom prst="roundRect">
          <a:avLst/>
        </a:prstGeom>
        <a:solidFill>
          <a:schemeClr val="accent3">
            <a:hueOff val="-353548"/>
            <a:satOff val="1606"/>
            <a:lumOff val="-1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Ossa brevia (tulang pendek)</a:t>
          </a:r>
        </a:p>
      </dsp:txBody>
      <dsp:txXfrm>
        <a:off x="34269" y="1238031"/>
        <a:ext cx="12123462" cy="633462"/>
      </dsp:txXfrm>
    </dsp:sp>
    <dsp:sp modelId="{EB30B051-7A30-44D7-961F-BC875E90D6AC}">
      <dsp:nvSpPr>
        <dsp:cNvPr id="0" name=""/>
        <dsp:cNvSpPr/>
      </dsp:nvSpPr>
      <dsp:spPr>
        <a:xfrm>
          <a:off x="0" y="1905762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tulang ketiga ukuran kurang lebih sama besar (Ex = os carpi)</a:t>
          </a:r>
        </a:p>
      </dsp:txBody>
      <dsp:txXfrm>
        <a:off x="0" y="1905762"/>
        <a:ext cx="12192000" cy="496800"/>
      </dsp:txXfrm>
    </dsp:sp>
    <dsp:sp modelId="{EFF0A808-8332-494F-B820-309AC83C20CA}">
      <dsp:nvSpPr>
        <dsp:cNvPr id="0" name=""/>
        <dsp:cNvSpPr/>
      </dsp:nvSpPr>
      <dsp:spPr>
        <a:xfrm>
          <a:off x="0" y="2402562"/>
          <a:ext cx="12192000" cy="702000"/>
        </a:xfrm>
        <a:prstGeom prst="roundRect">
          <a:avLst/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Ossa plana (tulang gepeng/pipih)</a:t>
          </a:r>
        </a:p>
      </dsp:txBody>
      <dsp:txXfrm>
        <a:off x="34269" y="2436831"/>
        <a:ext cx="12123462" cy="633462"/>
      </dsp:txXfrm>
    </dsp:sp>
    <dsp:sp modelId="{12B7B600-54CF-4659-8035-8C9684919C93}">
      <dsp:nvSpPr>
        <dsp:cNvPr id="0" name=""/>
        <dsp:cNvSpPr/>
      </dsp:nvSpPr>
      <dsp:spPr>
        <a:xfrm>
          <a:off x="0" y="3104562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tulang ukuran lebarnya terbesar (Ex = os parietale)</a:t>
          </a:r>
        </a:p>
      </dsp:txBody>
      <dsp:txXfrm>
        <a:off x="0" y="3104562"/>
        <a:ext cx="12192000" cy="496800"/>
      </dsp:txXfrm>
    </dsp:sp>
    <dsp:sp modelId="{FF61F151-9225-4264-8A68-B6366A867B04}">
      <dsp:nvSpPr>
        <dsp:cNvPr id="0" name=""/>
        <dsp:cNvSpPr/>
      </dsp:nvSpPr>
      <dsp:spPr>
        <a:xfrm>
          <a:off x="0" y="3601362"/>
          <a:ext cx="12192000" cy="702000"/>
        </a:xfrm>
        <a:prstGeom prst="roundRect">
          <a:avLst/>
        </a:prstGeom>
        <a:solidFill>
          <a:schemeClr val="accent3">
            <a:hueOff val="-1060644"/>
            <a:satOff val="4819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Ossa irregular (tulang tak beraturan)</a:t>
          </a:r>
        </a:p>
      </dsp:txBody>
      <dsp:txXfrm>
        <a:off x="34269" y="3635631"/>
        <a:ext cx="12123462" cy="633462"/>
      </dsp:txXfrm>
    </dsp:sp>
    <dsp:sp modelId="{BA1A0D67-B440-433A-A09A-608DE21E20BF}">
      <dsp:nvSpPr>
        <dsp:cNvPr id="0" name=""/>
        <dsp:cNvSpPr/>
      </dsp:nvSpPr>
      <dsp:spPr>
        <a:xfrm>
          <a:off x="0" y="4303362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smtClean="0"/>
            <a:t>(</a:t>
          </a:r>
          <a:r>
            <a:rPr lang="id-ID" sz="2300" kern="1200" dirty="0" smtClean="0"/>
            <a:t>Ex = Os Sphenoidale)</a:t>
          </a:r>
        </a:p>
      </dsp:txBody>
      <dsp:txXfrm>
        <a:off x="0" y="4303362"/>
        <a:ext cx="12192000" cy="496800"/>
      </dsp:txXfrm>
    </dsp:sp>
    <dsp:sp modelId="{35B6C4C4-0D35-43DD-90AE-E4319D3F8A5C}">
      <dsp:nvSpPr>
        <dsp:cNvPr id="0" name=""/>
        <dsp:cNvSpPr/>
      </dsp:nvSpPr>
      <dsp:spPr>
        <a:xfrm>
          <a:off x="0" y="4800162"/>
          <a:ext cx="12192000" cy="702000"/>
        </a:xfrm>
        <a:prstGeom prst="roundRect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Ossa pneumatica (tulang berongga udara)</a:t>
          </a:r>
          <a:endParaRPr lang="id-ID" sz="3000" kern="1200" dirty="0"/>
        </a:p>
      </dsp:txBody>
      <dsp:txXfrm>
        <a:off x="34269" y="4834431"/>
        <a:ext cx="12123462" cy="633462"/>
      </dsp:txXfrm>
    </dsp:sp>
    <dsp:sp modelId="{1EF02A47-9C7B-41E1-B580-5380E99555DC}">
      <dsp:nvSpPr>
        <dsp:cNvPr id="0" name=""/>
        <dsp:cNvSpPr/>
      </dsp:nvSpPr>
      <dsp:spPr>
        <a:xfrm>
          <a:off x="0" y="5502162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(Ex = Os maxilla)</a:t>
          </a:r>
          <a:endParaRPr lang="id-ID" sz="2300" kern="1200" dirty="0"/>
        </a:p>
      </dsp:txBody>
      <dsp:txXfrm>
        <a:off x="0" y="5502162"/>
        <a:ext cx="12192000" cy="49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8D192-9C74-47EA-9830-0C784D4306D1}">
      <dsp:nvSpPr>
        <dsp:cNvPr id="0" name=""/>
        <dsp:cNvSpPr/>
      </dsp:nvSpPr>
      <dsp:spPr>
        <a:xfrm>
          <a:off x="1501675" y="694"/>
          <a:ext cx="4375546" cy="2625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Sistem terdiri dari : Otot, Fascia,Tendon</a:t>
          </a:r>
          <a:endParaRPr lang="id-ID" sz="2900" kern="1200" dirty="0"/>
        </a:p>
      </dsp:txBody>
      <dsp:txXfrm>
        <a:off x="1501675" y="694"/>
        <a:ext cx="4375546" cy="2625328"/>
      </dsp:txXfrm>
    </dsp:sp>
    <dsp:sp modelId="{3877C7DB-B363-4398-853B-EE6442E475C4}">
      <dsp:nvSpPr>
        <dsp:cNvPr id="0" name=""/>
        <dsp:cNvSpPr/>
      </dsp:nvSpPr>
      <dsp:spPr>
        <a:xfrm>
          <a:off x="6314777" y="694"/>
          <a:ext cx="4375546" cy="26253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Otot membentuk 43% BB, kandungan otot &gt;1/3 adalah protein tubuh</a:t>
          </a:r>
          <a:endParaRPr lang="id-ID" sz="2900" kern="1200" dirty="0"/>
        </a:p>
      </dsp:txBody>
      <dsp:txXfrm>
        <a:off x="6314777" y="694"/>
        <a:ext cx="4375546" cy="2625328"/>
      </dsp:txXfrm>
    </dsp:sp>
    <dsp:sp modelId="{EF406CE7-E6F0-495B-91E9-E968D0F2F50C}">
      <dsp:nvSpPr>
        <dsp:cNvPr id="0" name=""/>
        <dsp:cNvSpPr/>
      </dsp:nvSpPr>
      <dsp:spPr>
        <a:xfrm>
          <a:off x="3908226" y="3063577"/>
          <a:ext cx="4375546" cy="26253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Proses vital tubuh (Kontraksi jantung, pembuluh darah, bernafas, peristaltik usus) krn ada aktivitas otot</a:t>
          </a:r>
          <a:endParaRPr lang="id-ID" sz="2900" kern="1200" dirty="0"/>
        </a:p>
      </dsp:txBody>
      <dsp:txXfrm>
        <a:off x="3908226" y="3063577"/>
        <a:ext cx="4375546" cy="2625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DDAC8-5B86-45C0-87B8-25684CE60511}">
      <dsp:nvSpPr>
        <dsp:cNvPr id="0" name=""/>
        <dsp:cNvSpPr/>
      </dsp:nvSpPr>
      <dsp:spPr>
        <a:xfrm>
          <a:off x="0" y="392112"/>
          <a:ext cx="3809999" cy="228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Punya 1 inti berada di tengah</a:t>
          </a:r>
          <a:endParaRPr lang="id-ID" sz="2500" kern="1200" dirty="0"/>
        </a:p>
      </dsp:txBody>
      <dsp:txXfrm>
        <a:off x="0" y="392112"/>
        <a:ext cx="3809999" cy="2286000"/>
      </dsp:txXfrm>
    </dsp:sp>
    <dsp:sp modelId="{04DE0839-AE66-441F-B4FE-01EA43D62E87}">
      <dsp:nvSpPr>
        <dsp:cNvPr id="0" name=""/>
        <dsp:cNvSpPr/>
      </dsp:nvSpPr>
      <dsp:spPr>
        <a:xfrm>
          <a:off x="4191000" y="392112"/>
          <a:ext cx="3809999" cy="228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Dipersarafi : saraf otonom (involunter), serat otot polos (tidak berserat), terdapat di organ dalam tubuh (viseral)</a:t>
          </a:r>
          <a:endParaRPr lang="id-ID" sz="2500" kern="1200" dirty="0"/>
        </a:p>
      </dsp:txBody>
      <dsp:txXfrm>
        <a:off x="4191000" y="392112"/>
        <a:ext cx="3809999" cy="2286000"/>
      </dsp:txXfrm>
    </dsp:sp>
    <dsp:sp modelId="{241B99C4-0889-4A32-AC27-18D1F34A5022}">
      <dsp:nvSpPr>
        <dsp:cNvPr id="0" name=""/>
        <dsp:cNvSpPr/>
      </dsp:nvSpPr>
      <dsp:spPr>
        <a:xfrm>
          <a:off x="8382000" y="392112"/>
          <a:ext cx="3809999" cy="228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Sumber Ca2+ dari CES (Cerebro Sprinal)</a:t>
          </a:r>
          <a:endParaRPr lang="id-ID" sz="2500" kern="1200" dirty="0"/>
        </a:p>
      </dsp:txBody>
      <dsp:txXfrm>
        <a:off x="8382000" y="392112"/>
        <a:ext cx="3809999" cy="2286000"/>
      </dsp:txXfrm>
    </dsp:sp>
    <dsp:sp modelId="{FD319787-F97E-4784-A0D7-0A8E07F99DFF}">
      <dsp:nvSpPr>
        <dsp:cNvPr id="0" name=""/>
        <dsp:cNvSpPr/>
      </dsp:nvSpPr>
      <dsp:spPr>
        <a:xfrm>
          <a:off x="2095500" y="3059112"/>
          <a:ext cx="3809999" cy="228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Sumber energi terutama dari metabolisme aerobik</a:t>
          </a:r>
          <a:endParaRPr lang="id-ID" sz="2500" kern="1200" dirty="0"/>
        </a:p>
      </dsp:txBody>
      <dsp:txXfrm>
        <a:off x="2095500" y="3059112"/>
        <a:ext cx="3809999" cy="2286000"/>
      </dsp:txXfrm>
    </dsp:sp>
    <dsp:sp modelId="{DEBC0098-C838-4CB1-A77E-90465BC4D959}">
      <dsp:nvSpPr>
        <dsp:cNvPr id="0" name=""/>
        <dsp:cNvSpPr/>
      </dsp:nvSpPr>
      <dsp:spPr>
        <a:xfrm>
          <a:off x="6286500" y="3059112"/>
          <a:ext cx="3809999" cy="2286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Kerja : awal kontraksi lambat, kadang mengalami tetani (kejang), dan tahan trhdp kelelahan</a:t>
          </a:r>
          <a:endParaRPr lang="id-ID" sz="2500" kern="1200" dirty="0"/>
        </a:p>
      </dsp:txBody>
      <dsp:txXfrm>
        <a:off x="6286500" y="3059112"/>
        <a:ext cx="3809999" cy="228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C0098-C838-4CB1-A77E-90465BC4D959}">
      <dsp:nvSpPr>
        <dsp:cNvPr id="0" name=""/>
        <dsp:cNvSpPr/>
      </dsp:nvSpPr>
      <dsp:spPr>
        <a:xfrm>
          <a:off x="0" y="392112"/>
          <a:ext cx="3809999" cy="228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Punya banyak inti</a:t>
          </a:r>
          <a:endParaRPr lang="id-ID" sz="3000" kern="1200" dirty="0"/>
        </a:p>
      </dsp:txBody>
      <dsp:txXfrm>
        <a:off x="0" y="392112"/>
        <a:ext cx="3809999" cy="2286000"/>
      </dsp:txXfrm>
    </dsp:sp>
    <dsp:sp modelId="{2AF4E4C5-2BF4-4D5A-A854-80260C854BD5}">
      <dsp:nvSpPr>
        <dsp:cNvPr id="0" name=""/>
        <dsp:cNvSpPr/>
      </dsp:nvSpPr>
      <dsp:spPr>
        <a:xfrm>
          <a:off x="4191000" y="392112"/>
          <a:ext cx="3809999" cy="228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Dipersarafi : saraf motorik somatik (volunter)</a:t>
          </a:r>
          <a:endParaRPr lang="id-ID" sz="3000" kern="1200" dirty="0"/>
        </a:p>
      </dsp:txBody>
      <dsp:txXfrm>
        <a:off x="4191000" y="392112"/>
        <a:ext cx="3809999" cy="2286000"/>
      </dsp:txXfrm>
    </dsp:sp>
    <dsp:sp modelId="{BDFC367C-211A-4466-B572-9293FDCE7066}">
      <dsp:nvSpPr>
        <dsp:cNvPr id="0" name=""/>
        <dsp:cNvSpPr/>
      </dsp:nvSpPr>
      <dsp:spPr>
        <a:xfrm>
          <a:off x="8382000" y="392112"/>
          <a:ext cx="3809999" cy="228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Letak : melekat pada tulang</a:t>
          </a:r>
          <a:endParaRPr lang="id-ID" sz="3000" kern="1200" dirty="0"/>
        </a:p>
      </dsp:txBody>
      <dsp:txXfrm>
        <a:off x="8382000" y="392112"/>
        <a:ext cx="3809999" cy="2286000"/>
      </dsp:txXfrm>
    </dsp:sp>
    <dsp:sp modelId="{C63E603B-861E-452E-9EA8-24D5321EAD38}">
      <dsp:nvSpPr>
        <dsp:cNvPr id="0" name=""/>
        <dsp:cNvSpPr/>
      </dsp:nvSpPr>
      <dsp:spPr>
        <a:xfrm>
          <a:off x="0" y="3059112"/>
          <a:ext cx="3809999" cy="228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Sumber Ca2+ dari Retikulum Sarkoplasma</a:t>
          </a:r>
          <a:endParaRPr lang="id-ID" sz="3000" kern="1200" dirty="0"/>
        </a:p>
      </dsp:txBody>
      <dsp:txXfrm>
        <a:off x="0" y="3059112"/>
        <a:ext cx="3809999" cy="2286000"/>
      </dsp:txXfrm>
    </dsp:sp>
    <dsp:sp modelId="{5BEE1DAB-A97E-499B-AA6B-91F6C343E63F}">
      <dsp:nvSpPr>
        <dsp:cNvPr id="0" name=""/>
        <dsp:cNvSpPr/>
      </dsp:nvSpPr>
      <dsp:spPr>
        <a:xfrm>
          <a:off x="4191000" y="3059112"/>
          <a:ext cx="3809999" cy="2286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Sumber energi dari metabolisme aerobik &amp; anaerobik</a:t>
          </a:r>
          <a:endParaRPr lang="id-ID" sz="3000" kern="1200" dirty="0"/>
        </a:p>
      </dsp:txBody>
      <dsp:txXfrm>
        <a:off x="4191000" y="3059112"/>
        <a:ext cx="3809999" cy="2286000"/>
      </dsp:txXfrm>
    </dsp:sp>
    <dsp:sp modelId="{7D28B216-CBEA-4CD3-A7DA-10430F2D03FD}">
      <dsp:nvSpPr>
        <dsp:cNvPr id="0" name=""/>
        <dsp:cNvSpPr/>
      </dsp:nvSpPr>
      <dsp:spPr>
        <a:xfrm>
          <a:off x="8382000" y="3059112"/>
          <a:ext cx="3809999" cy="228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smtClean="0"/>
            <a:t>Kerja : awal kontraksi cepat, mengalami tetani/kejang, dan cepat lelah</a:t>
          </a:r>
          <a:endParaRPr lang="id-ID" sz="3000" kern="1200" dirty="0"/>
        </a:p>
      </dsp:txBody>
      <dsp:txXfrm>
        <a:off x="8382000" y="3059112"/>
        <a:ext cx="3809999" cy="228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DDAC8-5B86-45C0-87B8-25684CE60511}">
      <dsp:nvSpPr>
        <dsp:cNvPr id="0" name=""/>
        <dsp:cNvSpPr/>
      </dsp:nvSpPr>
      <dsp:spPr>
        <a:xfrm>
          <a:off x="0" y="392112"/>
          <a:ext cx="3809999" cy="228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Punya 1 inti berada di tengah</a:t>
          </a:r>
          <a:endParaRPr lang="id-ID" sz="2900" kern="1200" dirty="0"/>
        </a:p>
      </dsp:txBody>
      <dsp:txXfrm>
        <a:off x="0" y="392112"/>
        <a:ext cx="3809999" cy="2286000"/>
      </dsp:txXfrm>
    </dsp:sp>
    <dsp:sp modelId="{71F6FD2C-5E23-4E1A-B61E-6456FFEDC486}">
      <dsp:nvSpPr>
        <dsp:cNvPr id="0" name=""/>
        <dsp:cNvSpPr/>
      </dsp:nvSpPr>
      <dsp:spPr>
        <a:xfrm>
          <a:off x="4191000" y="392112"/>
          <a:ext cx="3809999" cy="228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Dipersarafi : saraf otonom (involunter), serat otot polos berserat</a:t>
          </a:r>
          <a:endParaRPr lang="id-ID" sz="2900" kern="1200" dirty="0"/>
        </a:p>
      </dsp:txBody>
      <dsp:txXfrm>
        <a:off x="4191000" y="392112"/>
        <a:ext cx="3809999" cy="2286000"/>
      </dsp:txXfrm>
    </dsp:sp>
    <dsp:sp modelId="{98BD122F-38FD-42FA-BDEC-13C0A7266340}">
      <dsp:nvSpPr>
        <dsp:cNvPr id="0" name=""/>
        <dsp:cNvSpPr/>
      </dsp:nvSpPr>
      <dsp:spPr>
        <a:xfrm>
          <a:off x="8382000" y="392112"/>
          <a:ext cx="3809999" cy="228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Letak : hanya pada jantung</a:t>
          </a:r>
          <a:endParaRPr lang="id-ID" sz="2900" kern="1200" dirty="0"/>
        </a:p>
      </dsp:txBody>
      <dsp:txXfrm>
        <a:off x="8382000" y="392112"/>
        <a:ext cx="3809999" cy="2286000"/>
      </dsp:txXfrm>
    </dsp:sp>
    <dsp:sp modelId="{B22CA868-F51B-40CA-ABE2-77B53D178EB0}">
      <dsp:nvSpPr>
        <dsp:cNvPr id="0" name=""/>
        <dsp:cNvSpPr/>
      </dsp:nvSpPr>
      <dsp:spPr>
        <a:xfrm>
          <a:off x="0" y="3059112"/>
          <a:ext cx="3809999" cy="228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Sumber Ca2+ dari CES (Cerebro Sprinal) &amp; Retikulum Sarkoplasma</a:t>
          </a:r>
          <a:endParaRPr lang="id-ID" sz="2900" kern="1200" dirty="0"/>
        </a:p>
      </dsp:txBody>
      <dsp:txXfrm>
        <a:off x="0" y="3059112"/>
        <a:ext cx="3809999" cy="2286000"/>
      </dsp:txXfrm>
    </dsp:sp>
    <dsp:sp modelId="{AD2D13E3-6C3C-4A3F-B476-A7EEEB246711}">
      <dsp:nvSpPr>
        <dsp:cNvPr id="0" name=""/>
        <dsp:cNvSpPr/>
      </dsp:nvSpPr>
      <dsp:spPr>
        <a:xfrm>
          <a:off x="4191000" y="3059112"/>
          <a:ext cx="3809999" cy="2286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Sumber energi dari metabolisme aerobik</a:t>
          </a:r>
          <a:endParaRPr lang="id-ID" sz="2900" kern="1200" dirty="0"/>
        </a:p>
      </dsp:txBody>
      <dsp:txXfrm>
        <a:off x="4191000" y="3059112"/>
        <a:ext cx="3809999" cy="2286000"/>
      </dsp:txXfrm>
    </dsp:sp>
    <dsp:sp modelId="{F5CF513A-A35F-4A90-A3DB-BE421FDD2AA3}">
      <dsp:nvSpPr>
        <dsp:cNvPr id="0" name=""/>
        <dsp:cNvSpPr/>
      </dsp:nvSpPr>
      <dsp:spPr>
        <a:xfrm>
          <a:off x="8382000" y="3059112"/>
          <a:ext cx="3809999" cy="228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smtClean="0"/>
            <a:t>Kerja : awal kontraksi lambat, tidak mengalami tetani (kejang), dan tahan trhdp kelelahan</a:t>
          </a:r>
          <a:endParaRPr lang="id-ID" sz="2900" kern="1200" dirty="0"/>
        </a:p>
      </dsp:txBody>
      <dsp:txXfrm>
        <a:off x="8382000" y="3059112"/>
        <a:ext cx="3809999" cy="228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D0FA3-6276-4E81-9B9C-281F15044393}">
      <dsp:nvSpPr>
        <dsp:cNvPr id="0" name=""/>
        <dsp:cNvSpPr/>
      </dsp:nvSpPr>
      <dsp:spPr>
        <a:xfrm>
          <a:off x="0" y="126706"/>
          <a:ext cx="12192000" cy="702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Sarkomer</a:t>
          </a:r>
          <a:endParaRPr lang="id-ID" sz="3000" kern="1200" dirty="0"/>
        </a:p>
      </dsp:txBody>
      <dsp:txXfrm>
        <a:off x="34269" y="160975"/>
        <a:ext cx="12123462" cy="633462"/>
      </dsp:txXfrm>
    </dsp:sp>
    <dsp:sp modelId="{1DDA01A2-584F-4DDA-8021-CCB6EA2A3A0D}">
      <dsp:nvSpPr>
        <dsp:cNvPr id="0" name=""/>
        <dsp:cNvSpPr/>
      </dsp:nvSpPr>
      <dsp:spPr>
        <a:xfrm>
          <a:off x="0" y="828706"/>
          <a:ext cx="12192000" cy="114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s</a:t>
          </a:r>
          <a:r>
            <a:rPr lang="en-US" sz="2300" kern="1200" dirty="0" err="1" smtClean="0"/>
            <a:t>etiap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miofibril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tersusun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atas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satuan-satuan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kontraktil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 </a:t>
          </a:r>
          <a:r>
            <a:rPr lang="id-ID" sz="2300" kern="1200" dirty="0" smtClean="0"/>
            <a:t>Zona Z = </a:t>
          </a:r>
          <a:r>
            <a:rPr lang="en-US" sz="2300" kern="1200" dirty="0" err="1" smtClean="0"/>
            <a:t>Garis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gelap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Zona H = Garis terang</a:t>
          </a:r>
          <a:r>
            <a:rPr lang="en-US" sz="2300" kern="1200" dirty="0" smtClean="0"/>
            <a:t> </a:t>
          </a:r>
          <a:endParaRPr lang="id-ID" sz="2300" kern="1200" dirty="0"/>
        </a:p>
      </dsp:txBody>
      <dsp:txXfrm>
        <a:off x="0" y="828706"/>
        <a:ext cx="12192000" cy="1148850"/>
      </dsp:txXfrm>
    </dsp:sp>
    <dsp:sp modelId="{597E5C9B-E506-4CB0-8319-2BD1C35BC17C}">
      <dsp:nvSpPr>
        <dsp:cNvPr id="0" name=""/>
        <dsp:cNvSpPr/>
      </dsp:nvSpPr>
      <dsp:spPr>
        <a:xfrm>
          <a:off x="0" y="1977556"/>
          <a:ext cx="12192000" cy="702000"/>
        </a:xfrm>
        <a:prstGeom prst="roundRect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Aktin dan Miosin</a:t>
          </a:r>
          <a:endParaRPr lang="id-ID" sz="3000" kern="1200" dirty="0"/>
        </a:p>
      </dsp:txBody>
      <dsp:txXfrm>
        <a:off x="34269" y="2011825"/>
        <a:ext cx="12123462" cy="633462"/>
      </dsp:txXfrm>
    </dsp:sp>
    <dsp:sp modelId="{88A5A43F-91C5-4018-930F-F8A8A9D74C5B}">
      <dsp:nvSpPr>
        <dsp:cNvPr id="0" name=""/>
        <dsp:cNvSpPr/>
      </dsp:nvSpPr>
      <dsp:spPr>
        <a:xfrm>
          <a:off x="0" y="2679556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</a:t>
          </a:r>
          <a:r>
            <a:rPr lang="en-US" sz="2300" kern="1200" dirty="0" smtClean="0"/>
            <a:t>Zona Z </a:t>
          </a:r>
          <a:r>
            <a:rPr lang="id-ID" sz="2300" kern="1200" dirty="0" smtClean="0"/>
            <a:t>yg </a:t>
          </a:r>
          <a:r>
            <a:rPr lang="en-US" sz="2300" kern="1200" dirty="0" err="1" smtClean="0"/>
            <a:t>merupakan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bagian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tumpang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tindih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dua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molekul</a:t>
          </a:r>
          <a:r>
            <a:rPr lang="en-US" sz="2300" kern="1200" dirty="0" smtClean="0"/>
            <a:t> protein </a:t>
          </a:r>
          <a:r>
            <a:rPr lang="en-US" sz="2300" kern="1200" dirty="0" err="1" smtClean="0"/>
            <a:t>filamen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otot</a:t>
          </a:r>
          <a:endParaRPr lang="id-ID" sz="2300" kern="1200" dirty="0"/>
        </a:p>
      </dsp:txBody>
      <dsp:txXfrm>
        <a:off x="0" y="2679556"/>
        <a:ext cx="12192000" cy="496800"/>
      </dsp:txXfrm>
    </dsp:sp>
    <dsp:sp modelId="{D514305F-F164-4EDA-91FD-DC5940B12811}">
      <dsp:nvSpPr>
        <dsp:cNvPr id="0" name=""/>
        <dsp:cNvSpPr/>
      </dsp:nvSpPr>
      <dsp:spPr>
        <a:xfrm>
          <a:off x="0" y="3176356"/>
          <a:ext cx="12192000" cy="702000"/>
        </a:xfrm>
        <a:prstGeom prst="roundRect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Aktomiosin</a:t>
          </a:r>
          <a:endParaRPr lang="id-ID" sz="3000" kern="1200" dirty="0"/>
        </a:p>
      </dsp:txBody>
      <dsp:txXfrm>
        <a:off x="34269" y="3210625"/>
        <a:ext cx="12123462" cy="633462"/>
      </dsp:txXfrm>
    </dsp:sp>
    <dsp:sp modelId="{06BBDA31-A6AE-4026-BBE0-CB36033DC9EA}">
      <dsp:nvSpPr>
        <dsp:cNvPr id="0" name=""/>
        <dsp:cNvSpPr/>
      </dsp:nvSpPr>
      <dsp:spPr>
        <a:xfrm>
          <a:off x="0" y="3878356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p</a:t>
          </a:r>
          <a:r>
            <a:rPr lang="en-US" sz="2300" kern="1200" dirty="0" err="1" smtClean="0"/>
            <a:t>rotein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otot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tersusun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atas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aktin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myosin</a:t>
          </a:r>
          <a:endParaRPr lang="id-ID" sz="2300" kern="1200" dirty="0"/>
        </a:p>
      </dsp:txBody>
      <dsp:txXfrm>
        <a:off x="0" y="3878356"/>
        <a:ext cx="12192000" cy="496800"/>
      </dsp:txXfrm>
    </dsp:sp>
    <dsp:sp modelId="{8FB84692-03FB-461A-80BA-49B18A8B2F67}">
      <dsp:nvSpPr>
        <dsp:cNvPr id="0" name=""/>
        <dsp:cNvSpPr/>
      </dsp:nvSpPr>
      <dsp:spPr>
        <a:xfrm>
          <a:off x="0" y="4375156"/>
          <a:ext cx="12192000" cy="702000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Kontraksi – Relaksasi Otot</a:t>
          </a:r>
          <a:endParaRPr lang="id-ID" sz="3000" kern="1200" dirty="0"/>
        </a:p>
      </dsp:txBody>
      <dsp:txXfrm>
        <a:off x="34269" y="4409425"/>
        <a:ext cx="12123462" cy="633462"/>
      </dsp:txXfrm>
    </dsp:sp>
    <dsp:sp modelId="{6FC7C7EA-7208-44AE-858A-C26C1EA1E695}">
      <dsp:nvSpPr>
        <dsp:cNvPr id="0" name=""/>
        <dsp:cNvSpPr/>
      </dsp:nvSpPr>
      <dsp:spPr>
        <a:xfrm>
          <a:off x="0" y="5077156"/>
          <a:ext cx="12192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Kontraksi maksimum = ukuran otot 2x lebih pendek dari ukuran saat berelaksasi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Relaksasi minimum = ukuran otot 2x lebih panjang dari ukuran saat kontraksi</a:t>
          </a:r>
          <a:endParaRPr lang="id-ID" sz="2300" kern="1200" dirty="0"/>
        </a:p>
      </dsp:txBody>
      <dsp:txXfrm>
        <a:off x="0" y="5077156"/>
        <a:ext cx="12192000" cy="776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E6D4C-0D51-4E11-B4C8-C17FED46446E}">
      <dsp:nvSpPr>
        <dsp:cNvPr id="0" name=""/>
        <dsp:cNvSpPr/>
      </dsp:nvSpPr>
      <dsp:spPr>
        <a:xfrm>
          <a:off x="10704" y="442406"/>
          <a:ext cx="3199445" cy="1919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Terjadi rangsangan &amp; ditangkap saraf peraba</a:t>
          </a:r>
          <a:endParaRPr lang="id-ID" sz="2900" kern="1200" dirty="0"/>
        </a:p>
      </dsp:txBody>
      <dsp:txXfrm>
        <a:off x="66929" y="498631"/>
        <a:ext cx="3086995" cy="1807217"/>
      </dsp:txXfrm>
    </dsp:sp>
    <dsp:sp modelId="{598119A5-3514-4CF5-8373-64F32851B2B5}">
      <dsp:nvSpPr>
        <dsp:cNvPr id="0" name=""/>
        <dsp:cNvSpPr/>
      </dsp:nvSpPr>
      <dsp:spPr>
        <a:xfrm>
          <a:off x="3491700" y="1005508"/>
          <a:ext cx="678282" cy="79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3491700" y="1164200"/>
        <a:ext cx="474797" cy="476078"/>
      </dsp:txXfrm>
    </dsp:sp>
    <dsp:sp modelId="{69579D64-C6A5-4D1F-B254-E0005C0F1B9F}">
      <dsp:nvSpPr>
        <dsp:cNvPr id="0" name=""/>
        <dsp:cNvSpPr/>
      </dsp:nvSpPr>
      <dsp:spPr>
        <a:xfrm>
          <a:off x="4489927" y="442406"/>
          <a:ext cx="3199445" cy="19196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Timbul asetilkolin</a:t>
          </a:r>
          <a:endParaRPr lang="id-ID" sz="2900" kern="1200" dirty="0"/>
        </a:p>
      </dsp:txBody>
      <dsp:txXfrm>
        <a:off x="4546152" y="498631"/>
        <a:ext cx="3086995" cy="1807217"/>
      </dsp:txXfrm>
    </dsp:sp>
    <dsp:sp modelId="{684A0844-2C16-4380-85C1-5D4BD36DA065}">
      <dsp:nvSpPr>
        <dsp:cNvPr id="0" name=""/>
        <dsp:cNvSpPr/>
      </dsp:nvSpPr>
      <dsp:spPr>
        <a:xfrm>
          <a:off x="7970923" y="1005508"/>
          <a:ext cx="678282" cy="79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7970923" y="1164200"/>
        <a:ext cx="474797" cy="476078"/>
      </dsp:txXfrm>
    </dsp:sp>
    <dsp:sp modelId="{088B6902-2BD8-42FB-B126-A2342B42FEA0}">
      <dsp:nvSpPr>
        <dsp:cNvPr id="0" name=""/>
        <dsp:cNvSpPr/>
      </dsp:nvSpPr>
      <dsp:spPr>
        <a:xfrm>
          <a:off x="8969150" y="442406"/>
          <a:ext cx="3199445" cy="19196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T</a:t>
          </a:r>
          <a:r>
            <a:rPr lang="en-US" sz="2900" kern="1200" dirty="0" err="1" smtClean="0"/>
            <a:t>erurai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menjadi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asetil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kolin</a:t>
          </a:r>
          <a:endParaRPr lang="id-ID" sz="2900" kern="1200" dirty="0"/>
        </a:p>
      </dsp:txBody>
      <dsp:txXfrm>
        <a:off x="9025375" y="498631"/>
        <a:ext cx="3086995" cy="1807217"/>
      </dsp:txXfrm>
    </dsp:sp>
    <dsp:sp modelId="{6ADE69C3-9423-4B23-8AB4-0BFE03237584}">
      <dsp:nvSpPr>
        <dsp:cNvPr id="0" name=""/>
        <dsp:cNvSpPr/>
      </dsp:nvSpPr>
      <dsp:spPr>
        <a:xfrm rot="5400000">
          <a:off x="10229731" y="2586034"/>
          <a:ext cx="678282" cy="79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-5400000">
        <a:off x="10330834" y="2643624"/>
        <a:ext cx="476078" cy="474797"/>
      </dsp:txXfrm>
    </dsp:sp>
    <dsp:sp modelId="{9A5519AA-819C-4B2D-9C89-81F71D39DF0F}">
      <dsp:nvSpPr>
        <dsp:cNvPr id="0" name=""/>
        <dsp:cNvSpPr/>
      </dsp:nvSpPr>
      <dsp:spPr>
        <a:xfrm>
          <a:off x="8969150" y="3641851"/>
          <a:ext cx="3199445" cy="19196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Akan timbul miogen</a:t>
          </a:r>
          <a:endParaRPr lang="id-ID" sz="2900" kern="1200" dirty="0"/>
        </a:p>
      </dsp:txBody>
      <dsp:txXfrm>
        <a:off x="9025375" y="3698076"/>
        <a:ext cx="3086995" cy="1807217"/>
      </dsp:txXfrm>
    </dsp:sp>
    <dsp:sp modelId="{000D7D90-E146-4168-963C-4925271A2766}">
      <dsp:nvSpPr>
        <dsp:cNvPr id="0" name=""/>
        <dsp:cNvSpPr/>
      </dsp:nvSpPr>
      <dsp:spPr>
        <a:xfrm rot="10800000">
          <a:off x="8009317" y="4204953"/>
          <a:ext cx="678282" cy="79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10800000">
        <a:off x="8212802" y="4363645"/>
        <a:ext cx="474797" cy="476078"/>
      </dsp:txXfrm>
    </dsp:sp>
    <dsp:sp modelId="{BD9B3258-BF16-44D3-B10E-7B1E8E197DA7}">
      <dsp:nvSpPr>
        <dsp:cNvPr id="0" name=""/>
        <dsp:cNvSpPr/>
      </dsp:nvSpPr>
      <dsp:spPr>
        <a:xfrm>
          <a:off x="4489927" y="3641851"/>
          <a:ext cx="3199445" cy="19196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M</a:t>
          </a:r>
          <a:r>
            <a:rPr lang="en-US" sz="2900" kern="1200" dirty="0" err="1" smtClean="0"/>
            <a:t>erangsang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aktin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miosin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bergeser</a:t>
          </a:r>
          <a:endParaRPr lang="id-ID" sz="2900" kern="1200" dirty="0"/>
        </a:p>
      </dsp:txBody>
      <dsp:txXfrm>
        <a:off x="4546152" y="3698076"/>
        <a:ext cx="3086995" cy="1807217"/>
      </dsp:txXfrm>
    </dsp:sp>
    <dsp:sp modelId="{98547B57-90F3-4185-AC0F-5B7BEB2718B3}">
      <dsp:nvSpPr>
        <dsp:cNvPr id="0" name=""/>
        <dsp:cNvSpPr/>
      </dsp:nvSpPr>
      <dsp:spPr>
        <a:xfrm rot="10800000">
          <a:off x="3530093" y="4204953"/>
          <a:ext cx="678282" cy="79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10800000">
        <a:off x="3733578" y="4363645"/>
        <a:ext cx="474797" cy="476078"/>
      </dsp:txXfrm>
    </dsp:sp>
    <dsp:sp modelId="{0B8EF02A-B6AA-4C4D-B1C8-A1BEA8F550DF}">
      <dsp:nvSpPr>
        <dsp:cNvPr id="0" name=""/>
        <dsp:cNvSpPr/>
      </dsp:nvSpPr>
      <dsp:spPr>
        <a:xfrm>
          <a:off x="10704" y="3641851"/>
          <a:ext cx="3199445" cy="1919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O</a:t>
          </a:r>
          <a:r>
            <a:rPr lang="en-US" sz="2900" kern="1200" dirty="0" smtClean="0"/>
            <a:t>tot </a:t>
          </a:r>
          <a:r>
            <a:rPr lang="en-US" sz="2900" kern="1200" dirty="0" err="1" smtClean="0"/>
            <a:t>akan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berkontraksi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atau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memendek</a:t>
          </a:r>
          <a:endParaRPr lang="id-ID" sz="2900" kern="1200" dirty="0"/>
        </a:p>
      </dsp:txBody>
      <dsp:txXfrm>
        <a:off x="66929" y="3698076"/>
        <a:ext cx="3086995" cy="18072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D53C3-F93C-418D-B1BB-BD39CF3563E9}">
      <dsp:nvSpPr>
        <dsp:cNvPr id="0" name=""/>
        <dsp:cNvSpPr/>
      </dsp:nvSpPr>
      <dsp:spPr>
        <a:xfrm>
          <a:off x="0" y="380205"/>
          <a:ext cx="3809999" cy="228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Menghasilkan gerakan rangka</a:t>
          </a:r>
          <a:endParaRPr lang="id-ID" sz="3000" kern="1200" dirty="0"/>
        </a:p>
      </dsp:txBody>
      <dsp:txXfrm>
        <a:off x="0" y="380205"/>
        <a:ext cx="3809999" cy="2286000"/>
      </dsp:txXfrm>
    </dsp:sp>
    <dsp:sp modelId="{32B48773-8E71-40AA-9A70-65A2EB6BF9D6}">
      <dsp:nvSpPr>
        <dsp:cNvPr id="0" name=""/>
        <dsp:cNvSpPr/>
      </dsp:nvSpPr>
      <dsp:spPr>
        <a:xfrm>
          <a:off x="4191000" y="380205"/>
          <a:ext cx="3809999" cy="2286000"/>
        </a:xfrm>
        <a:prstGeom prst="rect">
          <a:avLst/>
        </a:prstGeom>
        <a:solidFill>
          <a:schemeClr val="accent3">
            <a:hueOff val="-353548"/>
            <a:satOff val="1606"/>
            <a:lumOff val="-1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Mempertahankan sikap dan posisi tubuh.</a:t>
          </a:r>
          <a:endParaRPr lang="id-ID" sz="3000" kern="1200" dirty="0"/>
        </a:p>
      </dsp:txBody>
      <dsp:txXfrm>
        <a:off x="4191000" y="380205"/>
        <a:ext cx="3809999" cy="2286000"/>
      </dsp:txXfrm>
    </dsp:sp>
    <dsp:sp modelId="{107D414A-F82E-4409-BDEF-A41074C6A1CF}">
      <dsp:nvSpPr>
        <dsp:cNvPr id="0" name=""/>
        <dsp:cNvSpPr/>
      </dsp:nvSpPr>
      <dsp:spPr>
        <a:xfrm>
          <a:off x="8382000" y="380205"/>
          <a:ext cx="3809999" cy="2286000"/>
        </a:xfrm>
        <a:prstGeom prst="rect">
          <a:avLst/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smtClean="0"/>
            <a:t>Menyokong jaringan lunak.</a:t>
          </a:r>
          <a:endParaRPr lang="id-ID" sz="3000" kern="1200" dirty="0"/>
        </a:p>
      </dsp:txBody>
      <dsp:txXfrm>
        <a:off x="8382000" y="380205"/>
        <a:ext cx="3809999" cy="2286000"/>
      </dsp:txXfrm>
    </dsp:sp>
    <dsp:sp modelId="{C70A820B-8D19-4EF9-84B9-1475F4C490C2}">
      <dsp:nvSpPr>
        <dsp:cNvPr id="0" name=""/>
        <dsp:cNvSpPr/>
      </dsp:nvSpPr>
      <dsp:spPr>
        <a:xfrm>
          <a:off x="2095500" y="3047206"/>
          <a:ext cx="3809999" cy="2286000"/>
        </a:xfrm>
        <a:prstGeom prst="rect">
          <a:avLst/>
        </a:prstGeom>
        <a:solidFill>
          <a:schemeClr val="accent3">
            <a:hueOff val="-1060644"/>
            <a:satOff val="4819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smtClean="0"/>
            <a:t>Menunjukkan pintu masuk dan keluar saluran dalam sistem tubuh.</a:t>
          </a:r>
          <a:endParaRPr lang="id-ID" sz="3000" kern="1200" dirty="0"/>
        </a:p>
      </dsp:txBody>
      <dsp:txXfrm>
        <a:off x="2095500" y="3047206"/>
        <a:ext cx="3809999" cy="2286000"/>
      </dsp:txXfrm>
    </dsp:sp>
    <dsp:sp modelId="{E13FAD11-B804-4F07-8C7A-5580AA7149A7}">
      <dsp:nvSpPr>
        <dsp:cNvPr id="0" name=""/>
        <dsp:cNvSpPr/>
      </dsp:nvSpPr>
      <dsp:spPr>
        <a:xfrm>
          <a:off x="6286500" y="3047205"/>
          <a:ext cx="3809999" cy="2286000"/>
        </a:xfrm>
        <a:prstGeom prst="rect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smtClean="0"/>
            <a:t>Mempertahankan suhu tubuh; kontraksi otot: energi menjadi panas</a:t>
          </a:r>
          <a:endParaRPr lang="id-ID" sz="3000" kern="1200"/>
        </a:p>
      </dsp:txBody>
      <dsp:txXfrm>
        <a:off x="6286500" y="3047205"/>
        <a:ext cx="3809999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5EA663F-0F71-4941-839F-4D376A50B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142CB8-EC67-47AC-810C-39EACC3AA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F8F58-3262-4466-8DB1-B329F63F404F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EB2D2D-60E4-477E-84AF-48DE5C24F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F6F142-CFE2-4AA2-8A1E-CADC565C2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95F6-1BED-4F30-933F-F0CD66CEE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0B98-7BEA-472E-B714-23FED109EC02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145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2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5ABA-9B5A-4EF0-B7FB-DBFB7ECF0B4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1472-9BEB-42A0-9F60-28FBA3B3856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561-C6D6-4DC8-9F87-089513F1F7C9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EA10-068C-4E1F-97C1-E2EA51D73F4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2C18924-87D1-4F2E-82AD-A7D661CF3275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6AAA-A888-43BC-B308-3A808DDBEE7F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FEE6-7CFC-451F-9F52-19C4F382D1A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69F4-4CFA-4B8A-9B80-D2E16C80E55E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F695-E22C-4074-9366-3966B026C9EC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AAFB-C8EC-4CA5-A9F0-852DE7BEC0C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7319-3627-4809-AB1D-FBCD0BFB7583}" type="datetime1">
              <a:rPr lang="en-US" smtClean="0"/>
              <a:t>9/9/2019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4D4CB50-11B3-4296-AD47-CCE08A575A02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ik.agiwahyuanto@dsn.dinus.ac.id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vocados and peppers on a cutting board">
            <a:extLst>
              <a:ext uri="{FF2B5EF4-FFF2-40B4-BE49-F238E27FC236}">
                <a16:creationId xmlns:a16="http://schemas.microsoft.com/office/drawing/2014/main" xmlns="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02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id-ID" sz="8000" dirty="0" smtClean="0">
                <a:solidFill>
                  <a:srgbClr val="FFFFFF"/>
                </a:solidFill>
              </a:rPr>
              <a:t>Anatomi &amp; fisiologi</a:t>
            </a:r>
            <a:br>
              <a:rPr lang="id-ID" sz="8000" dirty="0" smtClean="0">
                <a:solidFill>
                  <a:srgbClr val="FFFFFF"/>
                </a:solidFill>
              </a:rPr>
            </a:br>
            <a:r>
              <a:rPr lang="id-ID" sz="8000" dirty="0" smtClean="0">
                <a:solidFill>
                  <a:srgbClr val="FFFFFF"/>
                </a:solidFill>
              </a:rPr>
              <a:t>sistem muskuloskeletal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93167"/>
            <a:ext cx="7891272" cy="1069848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FFFFFF"/>
                </a:solidFill>
              </a:rPr>
              <a:t>Oleh :</a:t>
            </a:r>
            <a:br>
              <a:rPr lang="id-ID" dirty="0" smtClean="0">
                <a:solidFill>
                  <a:srgbClr val="FFFFFF"/>
                </a:solidFill>
              </a:rPr>
            </a:br>
            <a:r>
              <a:rPr lang="id-ID" dirty="0" smtClean="0">
                <a:solidFill>
                  <a:srgbClr val="FFFFFF"/>
                </a:solidFill>
              </a:rPr>
              <a:t>Faik Agiwahyuanto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Autofit/>
          </a:bodyPr>
          <a:lstStyle/>
          <a:p>
            <a:r>
              <a:rPr lang="id-ID" sz="4400" dirty="0"/>
              <a:t>2</a:t>
            </a:r>
            <a:r>
              <a:rPr lang="id-ID" sz="4400" dirty="0" smtClean="0"/>
              <a:t>. Tipe Jaringan Otot </a:t>
            </a:r>
            <a:r>
              <a:rPr lang="id-ID" sz="4400" dirty="0" smtClean="0">
                <a:sym typeface="Wingdings" panose="05000000000000000000" pitchFamily="2" charset="2"/>
              </a:rPr>
              <a:t> Otot Rangka / Serat Lintang</a:t>
            </a:r>
            <a:endParaRPr lang="id-ID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10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3. Tipe Jaringan Otot </a:t>
            </a:r>
            <a:r>
              <a:rPr lang="id-ID" dirty="0" smtClean="0">
                <a:sym typeface="Wingdings" panose="05000000000000000000" pitchFamily="2" charset="2"/>
              </a:rPr>
              <a:t> Otot Jantung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35457"/>
            <a:ext cx="11839074" cy="1183566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/>
              <a:t>Soal Part 1 </a:t>
            </a:r>
            <a:r>
              <a:rPr lang="id-ID" sz="3600" b="1" dirty="0" smtClean="0">
                <a:sym typeface="Wingdings" panose="05000000000000000000" pitchFamily="2" charset="2"/>
              </a:rPr>
              <a:t> Kerjakan di Buku yg biasanya anda pakai untuk mengerjakan soal KKPMT 1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2" y="1315274"/>
            <a:ext cx="11313481" cy="51336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4800" dirty="0" smtClean="0"/>
              <a:t>Apa itu muskuloskeletal ?? Jelaskan dgn bahasa anda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800" dirty="0" smtClean="0"/>
              <a:t>Gambarlah Penampang Otot sesuai dengan Jenis Otot pada manusia yang ada 3 jenis tersebut !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800" dirty="0" smtClean="0"/>
              <a:t>Buatlah bagan dari ciri-ciri otot pada manusia !</a:t>
            </a:r>
            <a:endParaRPr lang="id-ID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12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Struktur Bagan Otot</a:t>
            </a:r>
            <a:endParaRPr lang="id-I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62233"/>
            <a:ext cx="12192001" cy="568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46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Keterangan Penampang Otot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649288"/>
          <a:ext cx="12192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5642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Relaksasi dan Kontraksi</a:t>
            </a:r>
            <a:endParaRPr lang="id-ID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1058946"/>
            <a:ext cx="12192001" cy="55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19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5642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Mekanisme Kontraksi Otot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2700" y="625475"/>
          <a:ext cx="12179300" cy="600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5642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Fungsi Sistem Otot Rangka / Otot Lurik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15988"/>
          <a:ext cx="12192000" cy="571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38"/>
            <a:ext cx="3617259" cy="1609344"/>
          </a:xfrm>
        </p:spPr>
        <p:txBody>
          <a:bodyPr/>
          <a:lstStyle/>
          <a:p>
            <a:r>
              <a:rPr lang="id-ID" dirty="0" smtClean="0"/>
              <a:t>Otot rangka</a:t>
            </a:r>
            <a:endParaRPr lang="id-ID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58" y="-1"/>
            <a:ext cx="7693870" cy="685800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6AAA-A888-43BC-B308-3A808DDBEE7F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98940" cy="1609344"/>
          </a:xfrm>
        </p:spPr>
        <p:txBody>
          <a:bodyPr/>
          <a:lstStyle/>
          <a:p>
            <a:r>
              <a:rPr lang="id-ID" dirty="0" smtClean="0"/>
              <a:t>Kulit dan otot</a:t>
            </a:r>
            <a:endParaRPr lang="id-ID" dirty="0"/>
          </a:p>
        </p:txBody>
      </p:sp>
      <p:pic>
        <p:nvPicPr>
          <p:cNvPr id="6" name="Skin Graf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2749" y="224865"/>
            <a:ext cx="5131440" cy="64130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EA10-068C-4E1F-97C1-E2EA51D73F4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aja yg dipelajari ???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/>
              <a:t>Pengertian Muskuloskeletal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Apa hubungan dari muskuloskeletal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Fungsi dari muskuloskeletal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Bagaimana kerja dari muskuloskeletal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Hubungan ke arah </a:t>
            </a:r>
            <a:r>
              <a:rPr lang="id-ID" dirty="0" smtClean="0"/>
              <a:t>patologis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757-AA9D-497B-B831-70FD9C683364}" type="datetime1">
              <a:rPr lang="en-US" smtClean="0"/>
              <a:t>9/9/2019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81635"/>
          </a:xfrm>
        </p:spPr>
        <p:txBody>
          <a:bodyPr/>
          <a:lstStyle/>
          <a:p>
            <a:r>
              <a:rPr lang="id-ID" dirty="0" smtClean="0"/>
              <a:t>Tendon dan tulang</a:t>
            </a:r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634"/>
            <a:ext cx="6325380" cy="529114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74" y="981635"/>
            <a:ext cx="4889853" cy="53241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EA10-068C-4E1F-97C1-E2EA51D73F4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2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4084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Struktur Otot Rangka : Tendon</a:t>
            </a:r>
            <a:endParaRPr lang="id-ID" sz="4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42210"/>
            <a:ext cx="6172200" cy="574688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09845" y="842210"/>
            <a:ext cx="5982155" cy="5746888"/>
          </a:xfrm>
        </p:spPr>
        <p:txBody>
          <a:bodyPr>
            <a:normAutofit/>
          </a:bodyPr>
          <a:lstStyle/>
          <a:p>
            <a:r>
              <a:rPr lang="id-ID" sz="4000" dirty="0"/>
              <a:t>Hampir semua otot rangka menempel pada tulang.</a:t>
            </a:r>
          </a:p>
          <a:p>
            <a:r>
              <a:rPr lang="id-ID" sz="4000" dirty="0"/>
              <a:t>Tendon yaitu jaringan ikat fibrosa (tdk elastis) yang tebal dan berwarna putih yg menghubungkan otot rangka dengan tulang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5455"/>
            <a:ext cx="12192000" cy="782692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Struktur Otot Rangka : Fascia</a:t>
            </a:r>
            <a:endParaRPr lang="id-ID" sz="44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817563"/>
          <a:ext cx="12192000" cy="581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22</a:t>
            </a:fld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C07D-9FA5-47EB-8D7D-8C5135EDB4B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3284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/>
              <a:t>Struktur Otot Rangka : </a:t>
            </a:r>
            <a:r>
              <a:rPr lang="id-ID" sz="3600" dirty="0">
                <a:sym typeface="Wingdings" panose="05000000000000000000" pitchFamily="2" charset="2"/>
              </a:rPr>
              <a:t>Sarcolemma (membran sel/sel otot) &amp; Sarcoplasma</a:t>
            </a:r>
            <a:endParaRPr lang="id-ID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23950"/>
          <a:ext cx="12192000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Struktur Otot Rangka : Miofibril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698500"/>
          <a:ext cx="121920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Struktur Otot Rangka : Sarkomer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4084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/>
              <a:t>Struktur Otot Rangka : Retikulum Sarkoplasma</a:t>
            </a:r>
            <a:endParaRPr lang="id-ID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85838"/>
          <a:ext cx="12192000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/>
              <a:t>Komposisi Otot Rangka</a:t>
            </a:r>
            <a:endParaRPr lang="id-ID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14400"/>
          <a:ext cx="1219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4084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/>
              <a:t>Axial and Appendicular Muscles</a:t>
            </a:r>
            <a:endParaRPr lang="id-ID" sz="48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979488"/>
          <a:ext cx="12192000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566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/>
              <a:t>Soal Part </a:t>
            </a:r>
            <a:r>
              <a:rPr lang="id-ID" sz="4000" b="1" dirty="0" smtClean="0"/>
              <a:t>2 </a:t>
            </a:r>
            <a:r>
              <a:rPr lang="id-ID" sz="4000" b="1" dirty="0">
                <a:sym typeface="Wingdings" panose="05000000000000000000" pitchFamily="2" charset="2"/>
              </a:rPr>
              <a:t> Kerjakan di Buku yg biasanya anda pakai untuk mengerjakan soal KKPMT 1</a:t>
            </a:r>
            <a:endParaRPr lang="id-ID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25388"/>
            <a:ext cx="12192000" cy="52040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Gambarkan Penampang Otot Manusia yang dimana mengandung : Sarcolema, Myofibril, Mitocondrion, Myofibril, Actin, Myosin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Jelaskan mekanisme otot bisa relaksasi dan kontraksi ? Jelaskan sesuai dengan bahasa anda sendiri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Jelaskan apa maksud Axial Musculature dan Appendicular Musculature pada manusia?</a:t>
            </a:r>
          </a:p>
          <a:p>
            <a:pPr marL="457200" indent="-457200">
              <a:buFont typeface="+mj-lt"/>
              <a:buAutoNum type="arabicPeriod"/>
            </a:pPr>
            <a:endParaRPr lang="id-ID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29</a:t>
            </a:fld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C07D-9FA5-47EB-8D7D-8C5135EDB4B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>
            <a:noAutofit/>
          </a:bodyPr>
          <a:lstStyle/>
          <a:p>
            <a:r>
              <a:rPr lang="id-ID" sz="4400" dirty="0" smtClean="0"/>
              <a:t>Muskulo-Skeletal ....????</a:t>
            </a:r>
            <a:endParaRPr lang="id-ID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3900"/>
          <a:ext cx="12192000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9854-E496-4BA5-81A8-08E466062F6A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0"/>
            <a:ext cx="9371949" cy="721895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Fungsi Sistem Rangka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2313"/>
          <a:ext cx="12192000" cy="590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30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422"/>
            <a:ext cx="12192000" cy="566497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42667"/>
          <a:stretch>
            <a:fillRect/>
          </a:stretch>
        </p:blipFill>
        <p:spPr>
          <a:xfrm>
            <a:off x="6095999" y="41008"/>
            <a:ext cx="5622759" cy="649935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0632" y="0"/>
            <a:ext cx="5029200" cy="6579068"/>
          </a:xfrm>
          <a:prstGeom prst="rect">
            <a:avLst/>
          </a:prstGeom>
          <a:noFill/>
          <a:ln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4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/>
              <a:t>3 Jenis Tulang Rawan Manusia</a:t>
            </a:r>
            <a:endParaRPr lang="id-ID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08075"/>
          <a:ext cx="12192000" cy="552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32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/>
              <a:t>Komponen Tulang Keras</a:t>
            </a:r>
            <a:endParaRPr lang="id-ID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46125"/>
          <a:ext cx="12192000" cy="588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5642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Jenis Tulang menurut Bentuk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625475"/>
          <a:ext cx="12192000" cy="600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/>
              <a:t>Sistem Skeletal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7832"/>
            <a:ext cx="12192000" cy="59315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Sistem</a:t>
            </a:r>
            <a:r>
              <a:rPr lang="en-US" sz="2800" dirty="0"/>
              <a:t> skeletal </a:t>
            </a:r>
            <a:r>
              <a:rPr lang="en-US" sz="2800" dirty="0" err="1"/>
              <a:t>dibentuk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206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tulang</a:t>
            </a:r>
            <a:r>
              <a:rPr lang="en-US" sz="2800" dirty="0"/>
              <a:t>, yang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2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Axial </a:t>
            </a:r>
            <a:r>
              <a:rPr lang="id-ID" sz="2400" dirty="0" smtClean="0"/>
              <a:t>Skeletal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id-ID" sz="2000" dirty="0" smtClean="0"/>
              <a:t>Tulang Kepala 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err="1" smtClean="0"/>
              <a:t>Tengkorak</a:t>
            </a:r>
            <a:r>
              <a:rPr lang="en-US" sz="2000" dirty="0" smtClean="0"/>
              <a:t> </a:t>
            </a:r>
            <a:r>
              <a:rPr lang="en-US" sz="2000" dirty="0" err="1"/>
              <a:t>otak</a:t>
            </a:r>
            <a:r>
              <a:rPr lang="en-US" sz="2000" dirty="0"/>
              <a:t> = 8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endParaRPr lang="id-ID" sz="28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err="1" smtClean="0"/>
              <a:t>Tengkorak</a:t>
            </a:r>
            <a:r>
              <a:rPr lang="en-US" sz="2000" dirty="0" smtClean="0"/>
              <a:t> </a:t>
            </a:r>
            <a:r>
              <a:rPr lang="en-US" sz="2000" dirty="0" err="1"/>
              <a:t>wajah</a:t>
            </a:r>
            <a:r>
              <a:rPr lang="en-US" sz="2000" dirty="0"/>
              <a:t> = 14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endParaRPr lang="id-ID" sz="28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/>
              <a:t>telinga</a:t>
            </a:r>
            <a:r>
              <a:rPr lang="en-US" sz="2000" dirty="0"/>
              <a:t> = 6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endParaRPr lang="id-ID" sz="28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/>
              <a:t>Hyoid (</a:t>
            </a:r>
            <a:r>
              <a:rPr lang="en-US" sz="2000" dirty="0" err="1"/>
              <a:t>Tulang</a:t>
            </a:r>
            <a:r>
              <a:rPr lang="en-US" sz="2000" dirty="0"/>
              <a:t> </a:t>
            </a:r>
            <a:r>
              <a:rPr lang="en-US" sz="2000" dirty="0" err="1"/>
              <a:t>lidah</a:t>
            </a:r>
            <a:r>
              <a:rPr lang="en-US" sz="2000" dirty="0"/>
              <a:t> di </a:t>
            </a:r>
            <a:r>
              <a:rPr lang="en-US" sz="2000" dirty="0" err="1"/>
              <a:t>pangkal</a:t>
            </a:r>
            <a:r>
              <a:rPr lang="en-US" sz="2000" dirty="0"/>
              <a:t> </a:t>
            </a:r>
            <a:r>
              <a:rPr lang="en-US" sz="2000" dirty="0" err="1"/>
              <a:t>leher</a:t>
            </a:r>
            <a:r>
              <a:rPr lang="en-US" sz="2000" dirty="0"/>
              <a:t>) = 1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endParaRPr lang="en-US" sz="2800" dirty="0"/>
          </a:p>
          <a:p>
            <a:pPr marL="722313" lvl="1" indent="-153988">
              <a:buFont typeface="Wingdings" panose="05000000000000000000" pitchFamily="2" charset="2"/>
              <a:buChar char="v"/>
            </a:pP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pinggul</a:t>
            </a:r>
            <a:r>
              <a:rPr lang="id-ID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26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endParaRPr lang="id-ID" sz="2800" dirty="0" smtClean="0"/>
          </a:p>
          <a:p>
            <a:pPr marL="722313" lvl="1" indent="-153988">
              <a:buFont typeface="Wingdings" panose="05000000000000000000" pitchFamily="2" charset="2"/>
              <a:buChar char="v"/>
            </a:pPr>
            <a:r>
              <a:rPr lang="en-US" sz="2400" dirty="0" err="1" smtClean="0"/>
              <a:t>Kerangka</a:t>
            </a:r>
            <a:r>
              <a:rPr lang="en-US" sz="2400" dirty="0" smtClean="0"/>
              <a:t> </a:t>
            </a:r>
            <a:r>
              <a:rPr lang="en-US" sz="2400" dirty="0"/>
              <a:t>dada = 25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v"/>
            </a:pPr>
            <a:endParaRPr lang="id-ID" sz="2000" dirty="0"/>
          </a:p>
          <a:p>
            <a:pPr marL="528638" lvl="1" indent="-153988">
              <a:buFont typeface="Wingdings" panose="05000000000000000000" pitchFamily="2" charset="2"/>
              <a:buChar char="v"/>
            </a:pPr>
            <a:r>
              <a:rPr lang="id-ID" sz="2400" dirty="0" smtClean="0"/>
              <a:t>A</a:t>
            </a:r>
            <a:r>
              <a:rPr lang="en-US" sz="2400" dirty="0" err="1" smtClean="0"/>
              <a:t>ppendicular</a:t>
            </a:r>
            <a:r>
              <a:rPr lang="id-ID" sz="2400" dirty="0" smtClean="0"/>
              <a:t>  Skeletal / Rangka Pendukung Gerak :</a:t>
            </a:r>
          </a:p>
          <a:p>
            <a:pPr marL="817563" lvl="1" indent="-153988">
              <a:buFont typeface="Wingdings" panose="05000000000000000000" pitchFamily="2" charset="2"/>
              <a:buChar char="v"/>
            </a:pPr>
            <a:r>
              <a:rPr lang="en-US" sz="2400" dirty="0" err="1"/>
              <a:t>Ekstremitas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tulang</a:t>
            </a:r>
            <a:r>
              <a:rPr lang="en-US" sz="2400" dirty="0"/>
              <a:t> yang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= 64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endParaRPr lang="en-US" sz="2800" dirty="0"/>
          </a:p>
          <a:p>
            <a:pPr marL="817563" lvl="1" indent="-153988">
              <a:buFont typeface="Wingdings" panose="05000000000000000000" pitchFamily="2" charset="2"/>
              <a:buChar char="v"/>
            </a:pPr>
            <a:r>
              <a:rPr lang="en-US" sz="2400" dirty="0" err="1"/>
              <a:t>Ekstremitas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</a:t>
            </a:r>
            <a:r>
              <a:rPr lang="en-US" sz="2400" dirty="0" err="1"/>
              <a:t>tulang</a:t>
            </a:r>
            <a:r>
              <a:rPr lang="en-US" sz="2400" dirty="0"/>
              <a:t> yang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= 62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endParaRPr lang="en-US" sz="2800" dirty="0"/>
          </a:p>
          <a:p>
            <a:pPr marL="283464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dirty="0" smtClean="0"/>
              <a:t>Tulang Cranium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6" y="1566000"/>
            <a:ext cx="9899657" cy="5063399"/>
          </a:xfrm>
        </p:spPr>
        <p:txBody>
          <a:bodyPr>
            <a:noAutofit/>
          </a:bodyPr>
          <a:lstStyle/>
          <a:p>
            <a:r>
              <a:rPr lang="en-US" sz="4400" b="1" dirty="0" err="1"/>
              <a:t>Tulang</a:t>
            </a:r>
            <a:r>
              <a:rPr lang="en-US" sz="4400" b="1" dirty="0"/>
              <a:t> </a:t>
            </a:r>
            <a:r>
              <a:rPr lang="en-US" sz="4400" b="1" dirty="0" err="1"/>
              <a:t>Kranium</a:t>
            </a:r>
            <a:endParaRPr lang="en-US" sz="4400" dirty="0"/>
          </a:p>
          <a:p>
            <a:pPr lvl="1"/>
            <a:r>
              <a:rPr lang="en-US" sz="4000" dirty="0"/>
              <a:t>1 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oksipital</a:t>
            </a:r>
            <a:r>
              <a:rPr lang="en-US" sz="4000" dirty="0"/>
              <a:t> ( 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Kepala</a:t>
            </a:r>
            <a:r>
              <a:rPr lang="en-US" sz="4000" dirty="0"/>
              <a:t> </a:t>
            </a:r>
            <a:r>
              <a:rPr lang="en-US" sz="4000" dirty="0" err="1"/>
              <a:t>Belakang</a:t>
            </a:r>
            <a:r>
              <a:rPr lang="en-US" sz="4000" dirty="0"/>
              <a:t>)</a:t>
            </a:r>
          </a:p>
          <a:p>
            <a:pPr lvl="1"/>
            <a:r>
              <a:rPr lang="en-US" sz="4000" dirty="0"/>
              <a:t>2 </a:t>
            </a:r>
            <a:r>
              <a:rPr lang="en-US" sz="4000" dirty="0" err="1"/>
              <a:t>tulang</a:t>
            </a:r>
            <a:r>
              <a:rPr lang="en-US" sz="4000" dirty="0"/>
              <a:t> parietal (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ubun-ubun</a:t>
            </a:r>
            <a:r>
              <a:rPr lang="en-US" sz="4000" dirty="0"/>
              <a:t>)</a:t>
            </a:r>
          </a:p>
          <a:p>
            <a:pPr lvl="1"/>
            <a:r>
              <a:rPr lang="en-US" sz="4000" dirty="0"/>
              <a:t>1 </a:t>
            </a:r>
            <a:r>
              <a:rPr lang="en-US" sz="4000" dirty="0" err="1"/>
              <a:t>tulang</a:t>
            </a:r>
            <a:r>
              <a:rPr lang="en-US" sz="4000" dirty="0"/>
              <a:t> frontal (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dahi</a:t>
            </a:r>
            <a:r>
              <a:rPr lang="en-US" sz="4000" dirty="0"/>
              <a:t>)</a:t>
            </a:r>
          </a:p>
          <a:p>
            <a:pPr lvl="1"/>
            <a:r>
              <a:rPr lang="en-US" sz="4000" dirty="0"/>
              <a:t>2 </a:t>
            </a:r>
            <a:r>
              <a:rPr lang="en-US" sz="4000" dirty="0" err="1"/>
              <a:t>tulang</a:t>
            </a:r>
            <a:r>
              <a:rPr lang="en-US" sz="4000" dirty="0"/>
              <a:t> temporal (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pelipis</a:t>
            </a:r>
            <a:r>
              <a:rPr lang="en-US" sz="4000" dirty="0"/>
              <a:t>)</a:t>
            </a:r>
          </a:p>
          <a:p>
            <a:pPr lvl="1"/>
            <a:r>
              <a:rPr lang="en-US" sz="4000" dirty="0"/>
              <a:t>1 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etmoid</a:t>
            </a:r>
            <a:r>
              <a:rPr lang="en-US" sz="4000" dirty="0"/>
              <a:t> (</a:t>
            </a:r>
            <a:r>
              <a:rPr lang="en-US" sz="4000" dirty="0" err="1"/>
              <a:t>tulang</a:t>
            </a:r>
            <a:r>
              <a:rPr lang="en-US" sz="4000" dirty="0"/>
              <a:t> tapis)</a:t>
            </a:r>
          </a:p>
          <a:p>
            <a:pPr lvl="1"/>
            <a:r>
              <a:rPr lang="en-US" sz="4000" dirty="0"/>
              <a:t>1 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sfenoid</a:t>
            </a:r>
            <a:r>
              <a:rPr lang="en-US" sz="4000" dirty="0"/>
              <a:t> (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Baji</a:t>
            </a:r>
            <a:r>
              <a:rPr lang="en-US" sz="4000" dirty="0"/>
              <a:t>) </a:t>
            </a:r>
          </a:p>
          <a:p>
            <a:pPr marL="0" indent="0">
              <a:buNone/>
            </a:pP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70" y="0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id-ID" sz="6600" b="1" dirty="0" smtClean="0"/>
              <a:t>Tulang Wajah</a:t>
            </a:r>
            <a:endParaRPr lang="id-ID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/>
              <a:t>rahang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maksila</a:t>
            </a:r>
            <a:r>
              <a:rPr lang="en-US" dirty="0"/>
              <a:t> (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rahang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mandibula</a:t>
            </a:r>
            <a:r>
              <a:rPr lang="en-US" dirty="0"/>
              <a:t> (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Rahang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zigomatikum</a:t>
            </a:r>
            <a:r>
              <a:rPr lang="en-US" dirty="0"/>
              <a:t> (</a:t>
            </a:r>
            <a:r>
              <a:rPr lang="en-US" dirty="0" err="1"/>
              <a:t>tulang</a:t>
            </a:r>
            <a:r>
              <a:rPr lang="en-US" dirty="0"/>
              <a:t> pipi) 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palatum</a:t>
            </a:r>
            <a:r>
              <a:rPr lang="en-US" dirty="0"/>
              <a:t> (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Langit-langit</a:t>
            </a:r>
            <a:r>
              <a:rPr lang="en-US" dirty="0"/>
              <a:t>)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nasale</a:t>
            </a:r>
            <a:r>
              <a:rPr lang="en-US" dirty="0"/>
              <a:t> (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Os</a:t>
            </a:r>
            <a:r>
              <a:rPr lang="en-US" dirty="0"/>
              <a:t> vomer (</a:t>
            </a:r>
            <a:r>
              <a:rPr lang="en-US" dirty="0" err="1"/>
              <a:t>sekat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lakrimalis</a:t>
            </a:r>
            <a:r>
              <a:rPr lang="en-US" dirty="0"/>
              <a:t> (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konka</a:t>
            </a:r>
            <a:r>
              <a:rPr lang="en-US" dirty="0"/>
              <a:t> nasal (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007518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-1"/>
            <a:ext cx="12192000" cy="659330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Tulang-Tulang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Batang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Tubuh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Rangka</a:t>
            </a:r>
            <a:r>
              <a:rPr lang="en-US" sz="4000" b="1" dirty="0" smtClean="0"/>
              <a:t> Dada)</a:t>
            </a:r>
            <a:endParaRPr lang="en-US" sz="4400" dirty="0"/>
          </a:p>
          <a:p>
            <a:pPr lvl="1"/>
            <a:r>
              <a:rPr lang="en-US" sz="3600" dirty="0" smtClean="0"/>
              <a:t>Sternum (</a:t>
            </a:r>
            <a:r>
              <a:rPr lang="en-US" sz="3600" dirty="0" err="1" smtClean="0"/>
              <a:t>tulang</a:t>
            </a:r>
            <a:r>
              <a:rPr lang="en-US" sz="3600" dirty="0" smtClean="0"/>
              <a:t> Dada) 	= 1 </a:t>
            </a:r>
            <a:r>
              <a:rPr lang="en-US" sz="3600" dirty="0" err="1" smtClean="0"/>
              <a:t>buah</a:t>
            </a:r>
            <a:r>
              <a:rPr lang="en-US" sz="3600" dirty="0" smtClean="0"/>
              <a:t> </a:t>
            </a:r>
            <a:endParaRPr lang="en-US" sz="4400" dirty="0"/>
          </a:p>
          <a:p>
            <a:pPr lvl="1"/>
            <a:r>
              <a:rPr lang="en-US" sz="3600" dirty="0" err="1" smtClean="0"/>
              <a:t>Iga</a:t>
            </a:r>
            <a:r>
              <a:rPr lang="en-US" sz="3600" dirty="0" smtClean="0"/>
              <a:t> (costae) 		</a:t>
            </a:r>
            <a:r>
              <a:rPr lang="id-ID" sz="3600" dirty="0" smtClean="0"/>
              <a:t>		</a:t>
            </a:r>
            <a:r>
              <a:rPr lang="en-US" sz="3600" dirty="0" smtClean="0"/>
              <a:t>= 12 </a:t>
            </a:r>
            <a:r>
              <a:rPr lang="en-US" sz="3600" dirty="0" err="1" smtClean="0"/>
              <a:t>pasang</a:t>
            </a:r>
            <a:r>
              <a:rPr lang="en-US" sz="3600" dirty="0" smtClean="0"/>
              <a:t> </a:t>
            </a:r>
            <a:endParaRPr lang="en-US" sz="4400" dirty="0"/>
          </a:p>
          <a:p>
            <a:pPr lvl="1"/>
            <a:r>
              <a:rPr lang="en-US" sz="3600" dirty="0" err="1" smtClean="0"/>
              <a:t>Kolumna</a:t>
            </a:r>
            <a:r>
              <a:rPr lang="en-US" sz="3600" dirty="0" smtClean="0"/>
              <a:t> </a:t>
            </a:r>
            <a:r>
              <a:rPr lang="en-US" sz="3600" dirty="0" err="1" smtClean="0"/>
              <a:t>Vertebralis</a:t>
            </a:r>
            <a:r>
              <a:rPr lang="en-US" sz="3600" dirty="0" smtClean="0"/>
              <a:t>	</a:t>
            </a:r>
            <a:r>
              <a:rPr lang="id-ID" sz="3600" dirty="0" smtClean="0"/>
              <a:t>	</a:t>
            </a:r>
            <a:r>
              <a:rPr lang="en-US" sz="3600" dirty="0" smtClean="0"/>
              <a:t>= 12 </a:t>
            </a:r>
            <a:r>
              <a:rPr lang="en-US" sz="3600" dirty="0" err="1" smtClean="0"/>
              <a:t>ruas</a:t>
            </a:r>
            <a:r>
              <a:rPr lang="en-US" sz="3600" dirty="0" smtClean="0"/>
              <a:t> </a:t>
            </a:r>
            <a:endParaRPr lang="en-US" sz="4400" dirty="0"/>
          </a:p>
          <a:p>
            <a:endParaRPr lang="en-US" sz="4000" dirty="0"/>
          </a:p>
          <a:p>
            <a:pPr lvl="1">
              <a:buNone/>
            </a:pPr>
            <a:r>
              <a:rPr lang="en-US" sz="3600" b="1" dirty="0" smtClean="0">
                <a:sym typeface="Wingdings" pitchFamily="2" charset="2"/>
              </a:rPr>
              <a:t> </a:t>
            </a:r>
            <a:r>
              <a:rPr lang="en-US" sz="3600" b="1" dirty="0" err="1" smtClean="0"/>
              <a:t>Tulang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iga</a:t>
            </a:r>
            <a:endParaRPr lang="en-US" sz="4000" dirty="0"/>
          </a:p>
          <a:p>
            <a:pPr lvl="2"/>
            <a:r>
              <a:rPr lang="en-US" sz="3200" dirty="0"/>
              <a:t>7 </a:t>
            </a:r>
            <a:r>
              <a:rPr lang="en-US" sz="3200" dirty="0" err="1"/>
              <a:t>pasang</a:t>
            </a:r>
            <a:r>
              <a:rPr lang="en-US" sz="3200" dirty="0"/>
              <a:t> </a:t>
            </a:r>
            <a:r>
              <a:rPr lang="en-US" sz="3200" dirty="0" err="1"/>
              <a:t>iga</a:t>
            </a:r>
            <a:r>
              <a:rPr lang="en-US" sz="3200" dirty="0"/>
              <a:t> </a:t>
            </a:r>
            <a:r>
              <a:rPr lang="en-US" sz="3200" dirty="0" err="1"/>
              <a:t>sejati</a:t>
            </a:r>
            <a:r>
              <a:rPr lang="en-US" sz="3200" dirty="0"/>
              <a:t> (I-VII),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melekat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sternum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tulang</a:t>
            </a:r>
            <a:r>
              <a:rPr lang="en-US" sz="3200" dirty="0"/>
              <a:t> </a:t>
            </a:r>
            <a:r>
              <a:rPr lang="en-US" sz="3200" dirty="0" err="1"/>
              <a:t>rawan</a:t>
            </a:r>
            <a:r>
              <a:rPr lang="en-US" sz="3200" dirty="0"/>
              <a:t> </a:t>
            </a:r>
          </a:p>
          <a:p>
            <a:pPr lvl="2"/>
            <a:r>
              <a:rPr lang="en-US" sz="3200" dirty="0"/>
              <a:t>5 </a:t>
            </a:r>
            <a:r>
              <a:rPr lang="en-US" sz="3200" dirty="0" err="1"/>
              <a:t>pasang</a:t>
            </a:r>
            <a:r>
              <a:rPr lang="en-US" sz="3200" dirty="0"/>
              <a:t> </a:t>
            </a:r>
            <a:r>
              <a:rPr lang="en-US" sz="3200" dirty="0" err="1"/>
              <a:t>iga</a:t>
            </a:r>
            <a:r>
              <a:rPr lang="en-US" sz="3200" dirty="0"/>
              <a:t> </a:t>
            </a:r>
            <a:r>
              <a:rPr lang="en-US" sz="3200" dirty="0" err="1"/>
              <a:t>palsu</a:t>
            </a:r>
            <a:r>
              <a:rPr lang="en-US" sz="3200" dirty="0"/>
              <a:t> (VIII-XII) ,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iga</a:t>
            </a:r>
            <a:r>
              <a:rPr lang="en-US" sz="3200" dirty="0"/>
              <a:t> VIII – X </a:t>
            </a:r>
            <a:r>
              <a:rPr lang="en-US" sz="3200" dirty="0" err="1"/>
              <a:t>melekat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tulang</a:t>
            </a:r>
            <a:r>
              <a:rPr lang="en-US" sz="3200" dirty="0"/>
              <a:t> </a:t>
            </a:r>
            <a:r>
              <a:rPr lang="en-US" sz="3200" dirty="0" err="1"/>
              <a:t>rawan</a:t>
            </a:r>
            <a:r>
              <a:rPr lang="en-US" sz="3200" dirty="0"/>
              <a:t> </a:t>
            </a:r>
            <a:r>
              <a:rPr lang="en-US" sz="3200" dirty="0" err="1"/>
              <a:t>iga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atasnya</a:t>
            </a:r>
            <a:r>
              <a:rPr lang="en-US" sz="3200" dirty="0"/>
              <a:t> &amp; XI – XII </a:t>
            </a:r>
            <a:r>
              <a:rPr lang="en-US" sz="3200" dirty="0" err="1"/>
              <a:t>melayang</a:t>
            </a:r>
            <a:r>
              <a:rPr lang="en-US" sz="3200" dirty="0"/>
              <a:t> </a:t>
            </a:r>
            <a:r>
              <a:rPr lang="en-US" sz="3200" dirty="0" err="1"/>
              <a:t>bebas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ujung</a:t>
            </a:r>
            <a:r>
              <a:rPr lang="en-US" sz="3200" dirty="0"/>
              <a:t> </a:t>
            </a:r>
            <a:r>
              <a:rPr lang="en-US" sz="3200" dirty="0" err="1"/>
              <a:t>anteriornya</a:t>
            </a:r>
            <a:r>
              <a:rPr lang="en-US" sz="3200" dirty="0"/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67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Organ-Organ diantara Sistem Muskuloskeletal</a:t>
            </a:r>
            <a:endParaRPr lang="id-ID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697833"/>
          <a:ext cx="12192000" cy="593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9558"/>
          </a:xfrm>
        </p:spPr>
      </p:pic>
    </p:spTree>
    <p:extLst>
      <p:ext uri="{BB962C8B-B14F-4D97-AF65-F5344CB8AC3E}">
        <p14:creationId xmlns:p14="http://schemas.microsoft.com/office/powerpoint/2010/main" val="28332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56924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Vertebra</a:t>
            </a:r>
            <a:endParaRPr lang="en-US" sz="6000" dirty="0"/>
          </a:p>
          <a:p>
            <a:pPr lvl="1"/>
            <a:r>
              <a:rPr lang="en-US" sz="4800" dirty="0" smtClean="0"/>
              <a:t>7 vertebra </a:t>
            </a:r>
            <a:r>
              <a:rPr lang="en-US" sz="4800" dirty="0" err="1" smtClean="0"/>
              <a:t>servikalis</a:t>
            </a:r>
            <a:r>
              <a:rPr lang="en-US" sz="4800" dirty="0" smtClean="0"/>
              <a:t> </a:t>
            </a:r>
            <a:endParaRPr lang="en-US" sz="6000" dirty="0"/>
          </a:p>
          <a:p>
            <a:pPr lvl="1"/>
            <a:r>
              <a:rPr lang="en-US" sz="4800" dirty="0" smtClean="0"/>
              <a:t>12 vertebra </a:t>
            </a:r>
            <a:r>
              <a:rPr lang="en-US" sz="4800" dirty="0" err="1" smtClean="0"/>
              <a:t>torakalis</a:t>
            </a:r>
            <a:r>
              <a:rPr lang="en-US" sz="4800" dirty="0" smtClean="0"/>
              <a:t> </a:t>
            </a:r>
            <a:endParaRPr lang="en-US" sz="6000" dirty="0"/>
          </a:p>
          <a:p>
            <a:pPr lvl="1"/>
            <a:r>
              <a:rPr lang="en-US" sz="4800" dirty="0" smtClean="0"/>
              <a:t>5 vertebra </a:t>
            </a:r>
            <a:r>
              <a:rPr lang="en-US" sz="4800" dirty="0" err="1" smtClean="0"/>
              <a:t>lumbalis</a:t>
            </a:r>
            <a:r>
              <a:rPr lang="en-US" sz="4800" dirty="0" smtClean="0"/>
              <a:t> </a:t>
            </a:r>
            <a:endParaRPr lang="en-US" sz="6000" dirty="0"/>
          </a:p>
          <a:p>
            <a:pPr lvl="1"/>
            <a:r>
              <a:rPr lang="en-US" sz="4800" dirty="0" smtClean="0"/>
              <a:t>5 vertebra </a:t>
            </a:r>
            <a:r>
              <a:rPr lang="en-US" sz="4800" dirty="0" err="1" smtClean="0"/>
              <a:t>sakralis</a:t>
            </a:r>
            <a:r>
              <a:rPr lang="en-US" sz="4800" dirty="0" smtClean="0"/>
              <a:t> </a:t>
            </a:r>
            <a:endParaRPr lang="en-US" sz="6000" dirty="0"/>
          </a:p>
          <a:p>
            <a:pPr lvl="1"/>
            <a:r>
              <a:rPr lang="en-US" sz="4800" dirty="0" smtClean="0"/>
              <a:t>4 vertebra </a:t>
            </a:r>
            <a:r>
              <a:rPr lang="en-US" sz="4800" dirty="0" err="1" smtClean="0"/>
              <a:t>koksigis</a:t>
            </a:r>
            <a:r>
              <a:rPr lang="en-US" sz="4800" dirty="0" smtClean="0"/>
              <a:t> </a:t>
            </a:r>
            <a:endParaRPr lang="en-US" sz="60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69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08884" cy="68090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3" y="0"/>
            <a:ext cx="7283117" cy="68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617368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Tulang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Extremitas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Atas</a:t>
            </a:r>
            <a:endParaRPr lang="en-US" sz="4400" dirty="0"/>
          </a:p>
          <a:p>
            <a:pPr lvl="1"/>
            <a:r>
              <a:rPr lang="en-US" sz="3600" dirty="0" err="1" smtClean="0"/>
              <a:t>Tulang</a:t>
            </a:r>
            <a:r>
              <a:rPr lang="en-US" sz="3600" dirty="0" smtClean="0"/>
              <a:t> </a:t>
            </a:r>
            <a:r>
              <a:rPr lang="en-US" sz="3600" dirty="0" err="1" smtClean="0"/>
              <a:t>gelang</a:t>
            </a:r>
            <a:r>
              <a:rPr lang="en-US" sz="3600" dirty="0" smtClean="0"/>
              <a:t> </a:t>
            </a:r>
            <a:r>
              <a:rPr lang="en-US" sz="3600" dirty="0" err="1" smtClean="0"/>
              <a:t>bahu</a:t>
            </a:r>
            <a:r>
              <a:rPr lang="en-US" sz="3600" dirty="0" smtClean="0"/>
              <a:t>:</a:t>
            </a:r>
            <a:endParaRPr lang="en-US" sz="4400" dirty="0"/>
          </a:p>
          <a:p>
            <a:pPr lvl="2"/>
            <a:r>
              <a:rPr lang="en-US" sz="3200" dirty="0" err="1" smtClean="0"/>
              <a:t>Skapula</a:t>
            </a:r>
            <a:r>
              <a:rPr lang="en-US" sz="3200" dirty="0" smtClean="0"/>
              <a:t> 2 </a:t>
            </a:r>
            <a:r>
              <a:rPr lang="en-US" sz="3200" dirty="0" err="1" smtClean="0"/>
              <a:t>buah</a:t>
            </a:r>
            <a:r>
              <a:rPr lang="en-US" sz="3200" dirty="0" smtClean="0"/>
              <a:t> </a:t>
            </a:r>
            <a:endParaRPr lang="en-US" sz="3200" dirty="0"/>
          </a:p>
          <a:p>
            <a:pPr lvl="2"/>
            <a:r>
              <a:rPr lang="en-US" sz="3200" dirty="0" err="1" smtClean="0"/>
              <a:t>Klavikula</a:t>
            </a:r>
            <a:r>
              <a:rPr lang="en-US" sz="3200" dirty="0" smtClean="0"/>
              <a:t> 2 </a:t>
            </a:r>
            <a:r>
              <a:rPr lang="en-US" sz="3200" dirty="0" err="1" smtClean="0"/>
              <a:t>buah</a:t>
            </a: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3600" dirty="0" err="1" smtClean="0"/>
              <a:t>Humerus</a:t>
            </a:r>
            <a:r>
              <a:rPr lang="en-US" sz="3600" dirty="0" smtClean="0"/>
              <a:t> 2 </a:t>
            </a:r>
            <a:r>
              <a:rPr lang="en-US" sz="3600" dirty="0" err="1" smtClean="0"/>
              <a:t>buah</a:t>
            </a:r>
            <a:r>
              <a:rPr lang="en-US" sz="3600" dirty="0" smtClean="0"/>
              <a:t> </a:t>
            </a:r>
            <a:endParaRPr lang="en-US" sz="4400" dirty="0"/>
          </a:p>
          <a:p>
            <a:pPr lvl="1"/>
            <a:r>
              <a:rPr lang="en-US" sz="3600" dirty="0" err="1" smtClean="0"/>
              <a:t>Lengan</a:t>
            </a:r>
            <a:r>
              <a:rPr lang="en-US" sz="3600" dirty="0" smtClean="0"/>
              <a:t> </a:t>
            </a:r>
            <a:r>
              <a:rPr lang="en-US" sz="3600" dirty="0" err="1" smtClean="0"/>
              <a:t>bawah</a:t>
            </a:r>
            <a:r>
              <a:rPr lang="en-US" sz="3600" dirty="0" smtClean="0"/>
              <a:t> </a:t>
            </a:r>
            <a:endParaRPr lang="en-US" sz="4400" dirty="0"/>
          </a:p>
          <a:p>
            <a:pPr lvl="2"/>
            <a:r>
              <a:rPr lang="en-US" sz="3200" dirty="0" smtClean="0"/>
              <a:t>Radius 2 </a:t>
            </a:r>
            <a:r>
              <a:rPr lang="en-US" sz="3200" dirty="0" err="1" smtClean="0"/>
              <a:t>buah</a:t>
            </a:r>
            <a:r>
              <a:rPr lang="en-US" sz="3200" dirty="0" smtClean="0"/>
              <a:t> </a:t>
            </a:r>
            <a:endParaRPr lang="en-US" sz="3200" dirty="0"/>
          </a:p>
          <a:p>
            <a:pPr lvl="2"/>
            <a:r>
              <a:rPr lang="en-US" sz="3200" dirty="0" smtClean="0"/>
              <a:t>Ulna 2 </a:t>
            </a:r>
            <a:r>
              <a:rPr lang="en-US" sz="3200" dirty="0" err="1" smtClean="0"/>
              <a:t>buah</a:t>
            </a: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3600" dirty="0" err="1" smtClean="0"/>
              <a:t>Tangan</a:t>
            </a:r>
            <a:r>
              <a:rPr lang="en-US" sz="3600" dirty="0" smtClean="0"/>
              <a:t> </a:t>
            </a:r>
            <a:endParaRPr lang="en-US" sz="4400" dirty="0"/>
          </a:p>
          <a:p>
            <a:pPr lvl="2"/>
            <a:r>
              <a:rPr lang="en-US" sz="3200" dirty="0" smtClean="0"/>
              <a:t>8 </a:t>
            </a:r>
            <a:r>
              <a:rPr lang="en-US" sz="3200" dirty="0" err="1" smtClean="0"/>
              <a:t>pasang</a:t>
            </a:r>
            <a:r>
              <a:rPr lang="en-US" sz="3200" dirty="0" smtClean="0"/>
              <a:t> </a:t>
            </a:r>
            <a:r>
              <a:rPr lang="en-US" sz="3200" dirty="0" err="1" smtClean="0"/>
              <a:t>tulang</a:t>
            </a:r>
            <a:r>
              <a:rPr lang="en-US" sz="3200" dirty="0" smtClean="0"/>
              <a:t> </a:t>
            </a:r>
            <a:r>
              <a:rPr lang="en-US" sz="3200" dirty="0" err="1" smtClean="0"/>
              <a:t>karpal</a:t>
            </a:r>
            <a:r>
              <a:rPr lang="en-US" sz="3200" dirty="0" smtClean="0"/>
              <a:t> </a:t>
            </a:r>
            <a:endParaRPr lang="en-US" sz="4000" dirty="0"/>
          </a:p>
          <a:p>
            <a:pPr lvl="2"/>
            <a:r>
              <a:rPr lang="en-US" sz="3200" dirty="0" smtClean="0"/>
              <a:t>5 </a:t>
            </a:r>
            <a:r>
              <a:rPr lang="en-US" sz="3200" dirty="0" err="1" smtClean="0"/>
              <a:t>pasang</a:t>
            </a:r>
            <a:r>
              <a:rPr lang="en-US" sz="3200" dirty="0" smtClean="0"/>
              <a:t> </a:t>
            </a:r>
            <a:r>
              <a:rPr lang="en-US" sz="3200" dirty="0" err="1" smtClean="0"/>
              <a:t>tulang</a:t>
            </a:r>
            <a:r>
              <a:rPr lang="en-US" sz="3200" dirty="0" smtClean="0"/>
              <a:t> </a:t>
            </a:r>
            <a:r>
              <a:rPr lang="en-US" sz="3200" dirty="0" err="1" smtClean="0"/>
              <a:t>metakarpal</a:t>
            </a:r>
            <a:r>
              <a:rPr lang="en-US" sz="3200" dirty="0" smtClean="0"/>
              <a:t> </a:t>
            </a:r>
            <a:endParaRPr lang="en-US" sz="4000" dirty="0"/>
          </a:p>
          <a:p>
            <a:pPr lvl="2"/>
            <a:r>
              <a:rPr lang="en-US" sz="3200" dirty="0" smtClean="0"/>
              <a:t>14 </a:t>
            </a:r>
            <a:r>
              <a:rPr lang="en-US" sz="3200" dirty="0" err="1" smtClean="0"/>
              <a:t>pasang</a:t>
            </a:r>
            <a:r>
              <a:rPr lang="en-US" sz="3200" dirty="0" smtClean="0"/>
              <a:t> </a:t>
            </a:r>
            <a:r>
              <a:rPr lang="en-US" sz="3200" dirty="0" err="1" smtClean="0"/>
              <a:t>tulang</a:t>
            </a:r>
            <a:r>
              <a:rPr lang="en-US" sz="3200" dirty="0" smtClean="0"/>
              <a:t> </a:t>
            </a:r>
            <a:r>
              <a:rPr lang="en-US" sz="3200" dirty="0" err="1" smtClean="0"/>
              <a:t>falange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12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8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88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641432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Tulang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Panggul</a:t>
            </a:r>
            <a:r>
              <a:rPr lang="en-US" sz="5400" b="1" dirty="0" smtClean="0"/>
              <a:t> (Pelvis)</a:t>
            </a:r>
          </a:p>
          <a:p>
            <a:pPr lvl="1"/>
            <a:r>
              <a:rPr lang="en-US" sz="4800" dirty="0" err="1" smtClean="0"/>
              <a:t>Tulang</a:t>
            </a:r>
            <a:r>
              <a:rPr lang="en-US" sz="4800" dirty="0" smtClean="0"/>
              <a:t> </a:t>
            </a:r>
            <a:r>
              <a:rPr lang="en-US" sz="4800" dirty="0" err="1" smtClean="0"/>
              <a:t>sakrum</a:t>
            </a:r>
            <a:r>
              <a:rPr lang="en-US" sz="4800" dirty="0" smtClean="0"/>
              <a:t> : </a:t>
            </a:r>
            <a:r>
              <a:rPr lang="en-US" sz="4800" dirty="0" err="1" smtClean="0"/>
              <a:t>gabungan</a:t>
            </a:r>
            <a:r>
              <a:rPr lang="en-US" sz="4800" dirty="0" smtClean="0"/>
              <a:t> </a:t>
            </a:r>
            <a:r>
              <a:rPr lang="en-US" sz="4800" dirty="0" err="1" smtClean="0"/>
              <a:t>dari</a:t>
            </a:r>
            <a:r>
              <a:rPr lang="en-US" sz="4800" dirty="0" smtClean="0"/>
              <a:t> 5 </a:t>
            </a:r>
            <a:r>
              <a:rPr lang="en-US" sz="4800" dirty="0" err="1" smtClean="0"/>
              <a:t>vetebra</a:t>
            </a:r>
            <a:r>
              <a:rPr lang="en-US" sz="4800" dirty="0" smtClean="0"/>
              <a:t> </a:t>
            </a:r>
            <a:r>
              <a:rPr lang="en-US" sz="4800" dirty="0" err="1" smtClean="0"/>
              <a:t>sakralis</a:t>
            </a:r>
            <a:r>
              <a:rPr lang="en-US" sz="4800" dirty="0" smtClean="0"/>
              <a:t> </a:t>
            </a:r>
            <a:endParaRPr lang="en-US" sz="6000" dirty="0"/>
          </a:p>
          <a:p>
            <a:pPr lvl="1"/>
            <a:r>
              <a:rPr lang="en-US" sz="4800" dirty="0" err="1" smtClean="0"/>
              <a:t>Tulang</a:t>
            </a:r>
            <a:r>
              <a:rPr lang="en-US" sz="4800" dirty="0" smtClean="0"/>
              <a:t> </a:t>
            </a:r>
            <a:r>
              <a:rPr lang="en-US" sz="4800" dirty="0" err="1" smtClean="0"/>
              <a:t>koksigis</a:t>
            </a:r>
            <a:r>
              <a:rPr lang="en-US" sz="4800" dirty="0" smtClean="0"/>
              <a:t> : </a:t>
            </a:r>
            <a:r>
              <a:rPr lang="en-US" sz="4800" dirty="0" err="1" smtClean="0"/>
              <a:t>gabungan</a:t>
            </a:r>
            <a:r>
              <a:rPr lang="en-US" sz="4800" dirty="0" smtClean="0"/>
              <a:t> </a:t>
            </a:r>
            <a:r>
              <a:rPr lang="en-US" sz="4800" dirty="0" err="1" smtClean="0"/>
              <a:t>dari</a:t>
            </a:r>
            <a:r>
              <a:rPr lang="en-US" sz="4800" dirty="0" smtClean="0"/>
              <a:t> 3 </a:t>
            </a:r>
            <a:r>
              <a:rPr lang="en-US" sz="4800" dirty="0" err="1" smtClean="0"/>
              <a:t>vetebra</a:t>
            </a:r>
            <a:r>
              <a:rPr lang="en-US" sz="4800" dirty="0" smtClean="0"/>
              <a:t> </a:t>
            </a:r>
            <a:r>
              <a:rPr lang="en-US" sz="4800" dirty="0" err="1" smtClean="0"/>
              <a:t>koksigis</a:t>
            </a:r>
            <a:r>
              <a:rPr lang="en-US" sz="4800" dirty="0" smtClean="0"/>
              <a:t> </a:t>
            </a:r>
            <a:endParaRPr lang="en-US" sz="6000" dirty="0"/>
          </a:p>
          <a:p>
            <a:pPr lvl="1"/>
            <a:r>
              <a:rPr lang="en-US" sz="4800" dirty="0" err="1" smtClean="0"/>
              <a:t>Tulang</a:t>
            </a:r>
            <a:r>
              <a:rPr lang="en-US" sz="4800" dirty="0" smtClean="0"/>
              <a:t> </a:t>
            </a:r>
            <a:r>
              <a:rPr lang="en-US" sz="4800" dirty="0" err="1" smtClean="0"/>
              <a:t>coxae</a:t>
            </a:r>
            <a:r>
              <a:rPr lang="en-US" sz="4800" dirty="0" smtClean="0"/>
              <a:t> : Ilium (</a:t>
            </a:r>
            <a:r>
              <a:rPr lang="en-US" sz="4800" dirty="0" err="1" smtClean="0"/>
              <a:t>tulang</a:t>
            </a:r>
            <a:r>
              <a:rPr lang="en-US" sz="4800" dirty="0" smtClean="0"/>
              <a:t> </a:t>
            </a:r>
            <a:r>
              <a:rPr lang="en-US" sz="4800" dirty="0" err="1" smtClean="0"/>
              <a:t>usus</a:t>
            </a:r>
            <a:r>
              <a:rPr lang="en-US" sz="4800" dirty="0" smtClean="0"/>
              <a:t>), Pubis (</a:t>
            </a:r>
            <a:r>
              <a:rPr lang="en-US" sz="4800" dirty="0" err="1" smtClean="0"/>
              <a:t>tulang</a:t>
            </a:r>
            <a:r>
              <a:rPr lang="en-US" sz="4800" dirty="0" smtClean="0"/>
              <a:t> </a:t>
            </a:r>
            <a:r>
              <a:rPr lang="en-US" sz="4800" dirty="0" err="1" smtClean="0"/>
              <a:t>kemaluan</a:t>
            </a:r>
            <a:r>
              <a:rPr lang="en-US" sz="4800" dirty="0" smtClean="0"/>
              <a:t>), </a:t>
            </a:r>
            <a:r>
              <a:rPr lang="en-US" sz="4800" dirty="0" err="1" smtClean="0"/>
              <a:t>Iskhium</a:t>
            </a:r>
            <a:r>
              <a:rPr lang="en-US" sz="4800" dirty="0" smtClean="0"/>
              <a:t> (</a:t>
            </a:r>
            <a:r>
              <a:rPr lang="en-US" sz="4800" dirty="0" err="1" smtClean="0"/>
              <a:t>tulang</a:t>
            </a:r>
            <a:r>
              <a:rPr lang="en-US" sz="4800" dirty="0" smtClean="0"/>
              <a:t> </a:t>
            </a:r>
            <a:r>
              <a:rPr lang="en-US" sz="4800" dirty="0" err="1" smtClean="0"/>
              <a:t>duduk</a:t>
            </a:r>
            <a:r>
              <a:rPr lang="en-US" sz="4800" dirty="0" smtClean="0"/>
              <a:t>) </a:t>
            </a:r>
            <a:endParaRPr lang="en-US" sz="60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532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CA" sz="4000" b="1" dirty="0" err="1" smtClean="0"/>
              <a:t>Truncus</a:t>
            </a:r>
            <a:r>
              <a:rPr lang="en-CA" sz="4000" b="1" dirty="0" smtClean="0"/>
              <a:t> </a:t>
            </a:r>
            <a:r>
              <a:rPr lang="en-CA" sz="4000" b="1" dirty="0" err="1" smtClean="0"/>
              <a:t>dan</a:t>
            </a:r>
            <a:r>
              <a:rPr lang="en-CA" sz="4000" b="1" dirty="0" smtClean="0"/>
              <a:t> Pelvis</a:t>
            </a:r>
            <a:endParaRPr lang="en-US" sz="40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819" y="846221"/>
            <a:ext cx="10499559" cy="572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60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-1"/>
            <a:ext cx="12192000" cy="6665495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 smtClean="0"/>
              <a:t>Tulang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Ekstremitas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Bawah</a:t>
            </a:r>
            <a:endParaRPr lang="en-US" sz="4000" dirty="0"/>
          </a:p>
          <a:p>
            <a:pPr lvl="1"/>
            <a:r>
              <a:rPr lang="en-US" sz="3200" dirty="0" err="1"/>
              <a:t>Tulang</a:t>
            </a:r>
            <a:r>
              <a:rPr lang="en-US" sz="3200" dirty="0"/>
              <a:t> </a:t>
            </a:r>
            <a:r>
              <a:rPr lang="en-US" sz="3200" dirty="0" err="1"/>
              <a:t>pangkal</a:t>
            </a:r>
            <a:r>
              <a:rPr lang="en-US" sz="3200" dirty="0"/>
              <a:t> </a:t>
            </a:r>
            <a:r>
              <a:rPr lang="en-US" sz="3200" dirty="0" err="1"/>
              <a:t>paha</a:t>
            </a:r>
            <a:r>
              <a:rPr lang="en-US" sz="3200" dirty="0"/>
              <a:t> (Os </a:t>
            </a:r>
            <a:r>
              <a:rPr lang="en-US" sz="3200" dirty="0" err="1"/>
              <a:t>coxae</a:t>
            </a:r>
            <a:r>
              <a:rPr lang="en-US" sz="3200" dirty="0"/>
              <a:t>) </a:t>
            </a:r>
            <a:endParaRPr lang="en-US" sz="4400" dirty="0"/>
          </a:p>
          <a:p>
            <a:pPr lvl="2"/>
            <a:r>
              <a:rPr lang="en-US" sz="2800" dirty="0" smtClean="0"/>
              <a:t>Ilium (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usus</a:t>
            </a:r>
            <a:r>
              <a:rPr lang="en-US" sz="2800" dirty="0" smtClean="0"/>
              <a:t>)</a:t>
            </a:r>
            <a:endParaRPr lang="en-US" sz="3600" dirty="0"/>
          </a:p>
          <a:p>
            <a:pPr lvl="2"/>
            <a:r>
              <a:rPr lang="en-US" sz="2800" dirty="0" smtClean="0"/>
              <a:t>Pubis (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kemaluan</a:t>
            </a:r>
            <a:r>
              <a:rPr lang="en-US" sz="2800" dirty="0" smtClean="0"/>
              <a:t>)</a:t>
            </a:r>
            <a:endParaRPr lang="en-US" sz="3600" dirty="0"/>
          </a:p>
          <a:p>
            <a:pPr lvl="2"/>
            <a:r>
              <a:rPr lang="en-US" sz="2800" dirty="0" err="1" smtClean="0"/>
              <a:t>Iskhium</a:t>
            </a:r>
            <a:r>
              <a:rPr lang="en-US" sz="2800" dirty="0" smtClean="0"/>
              <a:t> (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duduk</a:t>
            </a:r>
            <a:r>
              <a:rPr lang="en-US" sz="2800" dirty="0" smtClean="0"/>
              <a:t>) </a:t>
            </a:r>
            <a:endParaRPr lang="en-US" sz="3600" dirty="0"/>
          </a:p>
          <a:p>
            <a:pPr lvl="1"/>
            <a:r>
              <a:rPr lang="en-US" sz="3200" dirty="0" smtClean="0"/>
              <a:t>Femur: 2 </a:t>
            </a:r>
            <a:r>
              <a:rPr lang="en-US" sz="3200" dirty="0" err="1" smtClean="0"/>
              <a:t>buah</a:t>
            </a:r>
            <a:r>
              <a:rPr lang="en-US" sz="3200" dirty="0" smtClean="0"/>
              <a:t> </a:t>
            </a:r>
            <a:endParaRPr lang="en-US" sz="4400" dirty="0"/>
          </a:p>
          <a:p>
            <a:pPr lvl="1"/>
            <a:r>
              <a:rPr lang="en-US" sz="3200" dirty="0" err="1"/>
              <a:t>Patela</a:t>
            </a:r>
            <a:r>
              <a:rPr lang="en-US" sz="3200" dirty="0"/>
              <a:t>: 2 </a:t>
            </a:r>
            <a:r>
              <a:rPr lang="en-US" sz="3200" dirty="0" err="1"/>
              <a:t>buah</a:t>
            </a:r>
            <a:r>
              <a:rPr lang="en-US" sz="3200" dirty="0"/>
              <a:t> </a:t>
            </a:r>
            <a:endParaRPr lang="en-US" sz="4400" dirty="0"/>
          </a:p>
          <a:p>
            <a:pPr lvl="1"/>
            <a:r>
              <a:rPr lang="en-US" sz="3200" dirty="0" err="1"/>
              <a:t>Tungkai</a:t>
            </a:r>
            <a:r>
              <a:rPr lang="en-US" sz="3200" dirty="0"/>
              <a:t> </a:t>
            </a:r>
            <a:r>
              <a:rPr lang="en-US" sz="3200" dirty="0" err="1"/>
              <a:t>bawah</a:t>
            </a:r>
            <a:r>
              <a:rPr lang="en-US" sz="3200" dirty="0"/>
              <a:t> </a:t>
            </a:r>
            <a:endParaRPr lang="en-US" sz="4400" dirty="0"/>
          </a:p>
          <a:p>
            <a:pPr lvl="2"/>
            <a:r>
              <a:rPr lang="en-US" sz="2800" dirty="0" smtClean="0"/>
              <a:t>Fibula: 2 </a:t>
            </a:r>
            <a:r>
              <a:rPr lang="en-US" sz="2800" dirty="0" err="1" smtClean="0"/>
              <a:t>bh</a:t>
            </a:r>
            <a:r>
              <a:rPr lang="en-US" sz="2800" dirty="0" smtClean="0"/>
              <a:t> </a:t>
            </a:r>
            <a:endParaRPr lang="en-US" sz="4000" dirty="0"/>
          </a:p>
          <a:p>
            <a:pPr lvl="2"/>
            <a:r>
              <a:rPr lang="en-US" sz="2800" dirty="0" smtClean="0"/>
              <a:t>Tibia: 2 </a:t>
            </a:r>
            <a:r>
              <a:rPr lang="en-US" sz="2800" dirty="0" err="1" smtClean="0"/>
              <a:t>bh</a:t>
            </a:r>
            <a:endParaRPr lang="en-US" sz="4000" dirty="0"/>
          </a:p>
          <a:p>
            <a:pPr lvl="1"/>
            <a:r>
              <a:rPr lang="en-US" sz="3200" dirty="0" smtClean="0"/>
              <a:t>Tulang2 Kaki :</a:t>
            </a:r>
            <a:endParaRPr lang="en-US" sz="4000" dirty="0"/>
          </a:p>
          <a:p>
            <a:pPr lvl="2"/>
            <a:r>
              <a:rPr lang="en-US" sz="2800" dirty="0" smtClean="0"/>
              <a:t>Tarsal: 14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endParaRPr lang="en-US" sz="3600" dirty="0"/>
          </a:p>
          <a:p>
            <a:pPr lvl="2"/>
            <a:r>
              <a:rPr lang="en-US" sz="2800" dirty="0" smtClean="0"/>
              <a:t>Metatarsal: 10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endParaRPr lang="en-US" sz="3600" dirty="0"/>
          </a:p>
          <a:p>
            <a:pPr lvl="2"/>
            <a:r>
              <a:rPr lang="en-US" sz="2800" dirty="0" err="1" smtClean="0"/>
              <a:t>Falangus</a:t>
            </a:r>
            <a:r>
              <a:rPr lang="en-US" sz="2800" dirty="0" smtClean="0"/>
              <a:t>: 28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1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18147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err="1" smtClean="0"/>
              <a:t>Tulang</a:t>
            </a:r>
            <a:r>
              <a:rPr lang="en-CA" sz="4400" b="1" dirty="0" smtClean="0"/>
              <a:t> </a:t>
            </a:r>
            <a:r>
              <a:rPr lang="en-CA" sz="4400" b="1" dirty="0" err="1" smtClean="0"/>
              <a:t>anggota</a:t>
            </a:r>
            <a:r>
              <a:rPr lang="en-CA" sz="4400" b="1" dirty="0" smtClean="0"/>
              <a:t> </a:t>
            </a:r>
            <a:r>
              <a:rPr lang="en-CA" sz="4400" b="1" dirty="0" err="1" smtClean="0"/>
              <a:t>gerak</a:t>
            </a:r>
            <a:r>
              <a:rPr lang="en-CA" sz="4400" b="1" dirty="0" smtClean="0"/>
              <a:t> </a:t>
            </a:r>
            <a:r>
              <a:rPr lang="en-CA" sz="4400" b="1" dirty="0" err="1" smtClean="0"/>
              <a:t>bawah</a:t>
            </a:r>
            <a:r>
              <a:rPr lang="en-CA" sz="4400" b="1" dirty="0" smtClean="0"/>
              <a:t> (</a:t>
            </a:r>
            <a:r>
              <a:rPr lang="en-CA" sz="4400" b="1" dirty="0" err="1" smtClean="0"/>
              <a:t>extremitas</a:t>
            </a:r>
            <a:r>
              <a:rPr lang="en-CA" sz="4400" b="1" dirty="0" smtClean="0"/>
              <a:t> inferior)</a:t>
            </a:r>
            <a:endParaRPr lang="en-US" sz="4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379" y="1018675"/>
            <a:ext cx="9232231" cy="551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16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52482"/>
            <a:ext cx="12192000" cy="3516636"/>
          </a:xfrm>
        </p:spPr>
        <p:txBody>
          <a:bodyPr>
            <a:normAutofit/>
          </a:bodyPr>
          <a:lstStyle/>
          <a:p>
            <a:r>
              <a:rPr lang="id-ID" sz="3600" dirty="0" smtClean="0"/>
              <a:t>Bikin Gambar Tulang dan Tuliskan Nama Anatominya Lengkap !!!</a:t>
            </a:r>
          </a:p>
          <a:p>
            <a:r>
              <a:rPr lang="id-ID" sz="3600" dirty="0" smtClean="0"/>
              <a:t>Bikinnya per bagian </a:t>
            </a:r>
            <a:r>
              <a:rPr lang="id-ID" sz="3600" dirty="0" smtClean="0">
                <a:sym typeface="Wingdings" panose="05000000000000000000" pitchFamily="2" charset="2"/>
              </a:rPr>
              <a:t> Tengkorak, Ekstremitas Atas, Ekstremitas Bawah, Rongga Dada, Tulang Belakang, Panggul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0" y="0"/>
            <a:ext cx="12192000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74258"/>
          </a:xfrm>
        </p:spPr>
        <p:txBody>
          <a:bodyPr>
            <a:normAutofit/>
          </a:bodyPr>
          <a:lstStyle/>
          <a:p>
            <a:r>
              <a:rPr lang="id-ID" b="1" dirty="0"/>
              <a:t>Soal Part </a:t>
            </a:r>
            <a:r>
              <a:rPr lang="en-US" b="1" dirty="0" smtClean="0"/>
              <a:t>3</a:t>
            </a:r>
            <a:r>
              <a:rPr lang="id-ID" b="1" dirty="0" smtClean="0"/>
              <a:t> </a:t>
            </a:r>
            <a:r>
              <a:rPr lang="id-ID" b="1" dirty="0">
                <a:sym typeface="Wingdings" panose="05000000000000000000" pitchFamily="2" charset="2"/>
              </a:rPr>
              <a:t> Kerjakan di Buku yg biasanya anda pakai untuk mengerjakan soal KKPMT </a:t>
            </a:r>
            <a:r>
              <a:rPr lang="id-ID" b="1" dirty="0" smtClean="0">
                <a:sym typeface="Wingdings" panose="05000000000000000000" pitchFamily="2" charset="2"/>
              </a:rPr>
              <a:t>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6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Otot atau pembuluh darah ???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59" y="1879611"/>
            <a:ext cx="6742894" cy="47392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EA10-068C-4E1F-97C1-E2EA51D73F4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1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xmlns="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FFFFFF"/>
                </a:solidFill>
              </a:rPr>
              <a:t>Email : </a:t>
            </a:r>
            <a:r>
              <a:rPr lang="id-ID" dirty="0" smtClean="0">
                <a:solidFill>
                  <a:srgbClr val="FFFFFF"/>
                </a:solidFill>
                <a:hlinkClick r:id="rId6"/>
              </a:rPr>
              <a:t>faik.agiwahyuanto@dsn.dinus.ac.id</a:t>
            </a:r>
            <a:endParaRPr lang="id-ID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" y="95250"/>
            <a:ext cx="3000487" cy="37506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EA10-068C-4E1F-97C1-E2EA51D73F4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7" y="95250"/>
            <a:ext cx="3076687" cy="3750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84" y="95250"/>
            <a:ext cx="3319181" cy="3750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16" y="3957918"/>
            <a:ext cx="2900082" cy="2900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91" y="3957918"/>
            <a:ext cx="3766079" cy="29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Muskulo / Muskulus (Otot) ...???</a:t>
            </a:r>
            <a:endParaRPr lang="id-ID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39800"/>
          <a:ext cx="121920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3 Tipe Jaringan Otot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2232"/>
            <a:ext cx="12192000" cy="573716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500" y="1154113"/>
            <a:ext cx="11871826" cy="5439192"/>
            <a:chOff x="63500" y="1154113"/>
            <a:chExt cx="11871826" cy="543919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582" r="22469" b="3340"/>
            <a:stretch>
              <a:fillRect/>
            </a:stretch>
          </p:blipFill>
          <p:spPr>
            <a:xfrm>
              <a:off x="6581776" y="1575888"/>
              <a:ext cx="5353550" cy="4828692"/>
            </a:xfrm>
            <a:prstGeom prst="rect">
              <a:avLst/>
            </a:prstGeom>
            <a:noFill/>
            <a:ln/>
          </p:spPr>
        </p:pic>
        <p:pic>
          <p:nvPicPr>
            <p:cNvPr id="8" name="Picture 4" descr="m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3500" y="1311276"/>
              <a:ext cx="5880100" cy="2260600"/>
            </a:xfrm>
            <a:prstGeom prst="rect">
              <a:avLst/>
            </a:prstGeom>
            <a:noFill/>
            <a:ln/>
          </p:spPr>
        </p:pic>
        <p:pic>
          <p:nvPicPr>
            <p:cNvPr id="9" name="Picture 5" descr="m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44500" y="4570412"/>
              <a:ext cx="5499100" cy="2022893"/>
            </a:xfrm>
            <a:prstGeom prst="rect">
              <a:avLst/>
            </a:prstGeom>
            <a:noFill/>
            <a:ln/>
          </p:spPr>
        </p:pic>
        <p:sp>
          <p:nvSpPr>
            <p:cNvPr id="11" name="WordArt 6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444500" y="1154113"/>
              <a:ext cx="1714500" cy="3143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Otot</a:t>
              </a:r>
              <a:r>
                <a:rPr lang="en-US" sz="3200" kern="1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polos</a:t>
              </a:r>
            </a:p>
          </p:txBody>
        </p:sp>
        <p:sp>
          <p:nvSpPr>
            <p:cNvPr id="12" name="WordArt 7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444500" y="4044951"/>
              <a:ext cx="2133600" cy="2952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Otot</a:t>
              </a:r>
              <a:r>
                <a:rPr lang="en-US" sz="3600" kern="1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rangka</a:t>
              </a:r>
              <a:endPara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3" name="WordArt 8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6807200" y="1174167"/>
              <a:ext cx="20574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 dirty="0" err="1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Otot</a:t>
              </a:r>
              <a:r>
                <a:rPr lang="en-US" sz="2000" kern="1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2000" kern="10" dirty="0" err="1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jantung</a:t>
              </a:r>
              <a:endParaRPr lang="en-US" sz="2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3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1. Tipe Jaringan Otot </a:t>
            </a:r>
            <a:r>
              <a:rPr lang="id-ID" dirty="0" smtClean="0">
                <a:sym typeface="Wingdings" panose="05000000000000000000" pitchFamily="2" charset="2"/>
              </a:rPr>
              <a:t> Otot Polos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439967_Produce Wood Type design_SL_V1.potx" id="{35BB27CA-615A-40E1-A096-E9349CFC8B2B}" vid="{5FFD3698-9BD9-456E-B334-C017F3AB1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E37E5-361E-44A8-9195-3950757C1D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97099A4-1E65-4BB3-9461-5372343E4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2D81DD-F02D-4DE1-A49B-B67C9C1F5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Produce Wood Type design</Template>
  <TotalTime>0</TotalTime>
  <Words>2025</Words>
  <Application>Microsoft Office PowerPoint</Application>
  <PresentationFormat>Widescreen</PresentationFormat>
  <Paragraphs>382</Paragraphs>
  <Slides>50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Anatomi &amp; fisiologi sistem muskuloskeletal</vt:lpstr>
      <vt:lpstr>Apa aja yg dipelajari ???</vt:lpstr>
      <vt:lpstr>Muskulo-Skeletal ....????</vt:lpstr>
      <vt:lpstr>Organ-Organ diantara Sistem Muskuloskeletal</vt:lpstr>
      <vt:lpstr>Otot atau pembuluh darah ???</vt:lpstr>
      <vt:lpstr>PowerPoint Presentation</vt:lpstr>
      <vt:lpstr>Muskulo / Muskulus (Otot) ...???</vt:lpstr>
      <vt:lpstr>3 Tipe Jaringan Otot</vt:lpstr>
      <vt:lpstr>1. Tipe Jaringan Otot  Otot Polos</vt:lpstr>
      <vt:lpstr>2. Tipe Jaringan Otot  Otot Rangka / Serat Lintang</vt:lpstr>
      <vt:lpstr>3. Tipe Jaringan Otot  Otot Jantung</vt:lpstr>
      <vt:lpstr>Soal Part 1  Kerjakan di Buku yg biasanya anda pakai untuk mengerjakan soal KKPMT 1</vt:lpstr>
      <vt:lpstr>Struktur Bagan Otot</vt:lpstr>
      <vt:lpstr>Keterangan Penampang Otot</vt:lpstr>
      <vt:lpstr>Relaksasi dan Kontraksi</vt:lpstr>
      <vt:lpstr>Mekanisme Kontraksi Otot</vt:lpstr>
      <vt:lpstr>Fungsi Sistem Otot Rangka / Otot Lurik</vt:lpstr>
      <vt:lpstr>Otot rangka</vt:lpstr>
      <vt:lpstr>Kulit dan otot</vt:lpstr>
      <vt:lpstr>Tendon dan tulang</vt:lpstr>
      <vt:lpstr>Struktur Otot Rangka : Tendon</vt:lpstr>
      <vt:lpstr>Struktur Otot Rangka : Fascia</vt:lpstr>
      <vt:lpstr>Struktur Otot Rangka : Sarcolemma (membran sel/sel otot) &amp; Sarcoplasma</vt:lpstr>
      <vt:lpstr>Struktur Otot Rangka : Miofibril</vt:lpstr>
      <vt:lpstr>Struktur Otot Rangka : Sarkomer</vt:lpstr>
      <vt:lpstr>Struktur Otot Rangka : Retikulum Sarkoplasma</vt:lpstr>
      <vt:lpstr>Komposisi Otot Rangka</vt:lpstr>
      <vt:lpstr>Axial and Appendicular Muscles</vt:lpstr>
      <vt:lpstr>Soal Part 2  Kerjakan di Buku yg biasanya anda pakai untuk mengerjakan soal KKPMT 1</vt:lpstr>
      <vt:lpstr>Fungsi Sistem Rangka</vt:lpstr>
      <vt:lpstr>PowerPoint Presentation</vt:lpstr>
      <vt:lpstr>3 Jenis Tulang Rawan Manusia</vt:lpstr>
      <vt:lpstr>Komponen Tulang Keras</vt:lpstr>
      <vt:lpstr>Jenis Tulang menurut Bentuk</vt:lpstr>
      <vt:lpstr>Sistem Skeletal</vt:lpstr>
      <vt:lpstr>Tulang Cranium</vt:lpstr>
      <vt:lpstr>Tulang Wajah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Truncus dan Pelvis</vt:lpstr>
      <vt:lpstr>PowerPoint Presentation</vt:lpstr>
      <vt:lpstr>Tulang anggota gerak bawah (extremitas inferior)</vt:lpstr>
      <vt:lpstr>Soal Part 3  Kerjakan di Buku yg biasanya anda pakai untuk mengerjakan soal KKPMT 1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2019-09-09T07:10:28Z</dcterms:created>
  <dcterms:modified xsi:type="dcterms:W3CDTF">2019-09-09T09:43:51Z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