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56" r:id="rId5"/>
    <p:sldId id="265" r:id="rId6"/>
    <p:sldId id="266" r:id="rId7"/>
    <p:sldId id="267" r:id="rId8"/>
    <p:sldId id="268" r:id="rId9"/>
    <p:sldId id="269" r:id="rId10"/>
    <p:sldId id="270" r:id="rId11"/>
    <p:sldId id="271" r:id="rId12"/>
    <p:sldId id="272" r:id="rId13"/>
    <p:sldId id="273" r:id="rId14"/>
    <p:sldId id="275" r:id="rId15"/>
    <p:sldId id="276" r:id="rId16"/>
    <p:sldId id="277" r:id="rId17"/>
    <p:sldId id="274" r:id="rId18"/>
    <p:sldId id="279" r:id="rId19"/>
    <p:sldId id="278" r:id="rId20"/>
    <p:sldId id="280" r:id="rId21"/>
    <p:sldId id="281" r:id="rId22"/>
    <p:sldId id="282"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3" autoAdjust="0"/>
    <p:restoredTop sz="94706" autoAdjust="0"/>
  </p:normalViewPr>
  <p:slideViewPr>
    <p:cSldViewPr showGuides="1">
      <p:cViewPr varScale="1">
        <p:scale>
          <a:sx n="71" d="100"/>
          <a:sy n="71" d="100"/>
        </p:scale>
        <p:origin x="576" y="60"/>
      </p:cViewPr>
      <p:guideLst>
        <p:guide orient="horz" pos="2160"/>
        <p:guide pos="3839"/>
      </p:guideLst>
    </p:cSldViewPr>
  </p:slideViewPr>
  <p:notesTextViewPr>
    <p:cViewPr>
      <p:scale>
        <a:sx n="1" d="1"/>
        <a:sy n="1" d="1"/>
      </p:scale>
      <p:origin x="0" y="0"/>
    </p:cViewPr>
  </p:notesTextViewPr>
  <p:notesViewPr>
    <p:cSldViewPr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C2CD7D-059E-4FFF-8309-90992F098EF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id-ID"/>
        </a:p>
      </dgm:t>
    </dgm:pt>
    <dgm:pt modelId="{441AAD04-4FC9-4299-B30B-78F649970726}">
      <dgm:prSet phldrT="[Text]"/>
      <dgm:spPr/>
      <dgm:t>
        <a:bodyPr/>
        <a:lstStyle/>
        <a:p>
          <a:r>
            <a:rPr lang="id-ID" dirty="0" smtClean="0"/>
            <a:t>Nama lain dari Clinical Pathway</a:t>
          </a:r>
          <a:endParaRPr lang="id-ID" dirty="0"/>
        </a:p>
      </dgm:t>
    </dgm:pt>
    <dgm:pt modelId="{1BF0511E-6A60-4626-968E-C0C3850B579A}" type="parTrans" cxnId="{D9E8AFE6-D1C7-4C80-8F79-71CCF3598C00}">
      <dgm:prSet/>
      <dgm:spPr/>
      <dgm:t>
        <a:bodyPr/>
        <a:lstStyle/>
        <a:p>
          <a:endParaRPr lang="id-ID"/>
        </a:p>
      </dgm:t>
    </dgm:pt>
    <dgm:pt modelId="{DC506D89-F743-46E0-8CDD-6143E88634D2}" type="sibTrans" cxnId="{D9E8AFE6-D1C7-4C80-8F79-71CCF3598C00}">
      <dgm:prSet/>
      <dgm:spPr/>
      <dgm:t>
        <a:bodyPr/>
        <a:lstStyle/>
        <a:p>
          <a:endParaRPr lang="id-ID"/>
        </a:p>
      </dgm:t>
    </dgm:pt>
    <dgm:pt modelId="{65609B58-4A4C-4FFD-9A17-420618A4BAAB}">
      <dgm:prSet phldrT="[Text]"/>
      <dgm:spPr/>
      <dgm:t>
        <a:bodyPr/>
        <a:lstStyle/>
        <a:p>
          <a:r>
            <a:rPr lang="en-US" dirty="0" smtClean="0"/>
            <a:t>Clinical pathway (CP, </a:t>
          </a:r>
          <a:r>
            <a:rPr lang="en-US" dirty="0" err="1" smtClean="0"/>
            <a:t>alur</a:t>
          </a:r>
          <a:r>
            <a:rPr lang="en-US" dirty="0" smtClean="0"/>
            <a:t> </a:t>
          </a:r>
          <a:r>
            <a:rPr lang="en-US" dirty="0" err="1" smtClean="0"/>
            <a:t>klinis</a:t>
          </a:r>
          <a:r>
            <a:rPr lang="en-US" dirty="0" smtClean="0"/>
            <a:t>) </a:t>
          </a:r>
          <a:r>
            <a:rPr lang="en-US" dirty="0" err="1" smtClean="0"/>
            <a:t>memiliki</a:t>
          </a:r>
          <a:r>
            <a:rPr lang="en-US" dirty="0" smtClean="0"/>
            <a:t> </a:t>
          </a:r>
          <a:r>
            <a:rPr lang="en-US" dirty="0" err="1" smtClean="0"/>
            <a:t>banyak</a:t>
          </a:r>
          <a:r>
            <a:rPr lang="id-ID" dirty="0" smtClean="0"/>
            <a:t> </a:t>
          </a:r>
          <a:r>
            <a:rPr lang="en-US" dirty="0" err="1" smtClean="0"/>
            <a:t>sinonim</a:t>
          </a:r>
          <a:r>
            <a:rPr lang="en-US" dirty="0" smtClean="0"/>
            <a:t>, di </a:t>
          </a:r>
          <a:r>
            <a:rPr lang="en-US" dirty="0" err="1" smtClean="0"/>
            <a:t>antaranya</a:t>
          </a:r>
          <a:r>
            <a:rPr lang="en-US" dirty="0" smtClean="0"/>
            <a:t> care pathway, care map, integrated care pathways,</a:t>
          </a:r>
          <a:r>
            <a:rPr lang="id-ID" dirty="0" smtClean="0"/>
            <a:t> </a:t>
          </a:r>
          <a:r>
            <a:rPr lang="en-US" dirty="0" smtClean="0"/>
            <a:t>multidisciplinary pathways of care, pathways of care, collaborative care</a:t>
          </a:r>
          <a:r>
            <a:rPr lang="id-ID" dirty="0" smtClean="0"/>
            <a:t> pathways.</a:t>
          </a:r>
          <a:endParaRPr lang="id-ID" dirty="0"/>
        </a:p>
      </dgm:t>
    </dgm:pt>
    <dgm:pt modelId="{03214BA3-DA8F-47E6-AFB8-D9ED3E01CAF7}" type="parTrans" cxnId="{79EEB865-F904-4DD0-9D2D-7AD3F0E589FD}">
      <dgm:prSet/>
      <dgm:spPr/>
      <dgm:t>
        <a:bodyPr/>
        <a:lstStyle/>
        <a:p>
          <a:endParaRPr lang="id-ID"/>
        </a:p>
      </dgm:t>
    </dgm:pt>
    <dgm:pt modelId="{F1CAECB3-502C-456C-A080-E182BABFF44F}" type="sibTrans" cxnId="{79EEB865-F904-4DD0-9D2D-7AD3F0E589FD}">
      <dgm:prSet/>
      <dgm:spPr/>
      <dgm:t>
        <a:bodyPr/>
        <a:lstStyle/>
        <a:p>
          <a:endParaRPr lang="id-ID"/>
        </a:p>
      </dgm:t>
    </dgm:pt>
    <dgm:pt modelId="{E5AAB9D4-B8C4-412F-BD83-32EAE2C4A0A1}">
      <dgm:prSet phldrT="[Text]"/>
      <dgm:spPr/>
      <dgm:t>
        <a:bodyPr/>
        <a:lstStyle/>
        <a:p>
          <a:r>
            <a:rPr lang="id-ID" dirty="0" smtClean="0"/>
            <a:t>Bagaimana sifat CP dari disiplin ilmu ?</a:t>
          </a:r>
          <a:endParaRPr lang="id-ID" dirty="0"/>
        </a:p>
      </dgm:t>
    </dgm:pt>
    <dgm:pt modelId="{30F270EE-9EA3-4AA3-8450-201FB6FB8B46}" type="parTrans" cxnId="{2A820924-1CD6-4536-9066-6CE8784DAD8F}">
      <dgm:prSet/>
      <dgm:spPr/>
      <dgm:t>
        <a:bodyPr/>
        <a:lstStyle/>
        <a:p>
          <a:endParaRPr lang="id-ID"/>
        </a:p>
      </dgm:t>
    </dgm:pt>
    <dgm:pt modelId="{6E143C79-A573-4167-A96B-4D4C80D7A098}" type="sibTrans" cxnId="{2A820924-1CD6-4536-9066-6CE8784DAD8F}">
      <dgm:prSet/>
      <dgm:spPr/>
      <dgm:t>
        <a:bodyPr/>
        <a:lstStyle/>
        <a:p>
          <a:endParaRPr lang="id-ID"/>
        </a:p>
      </dgm:t>
    </dgm:pt>
    <dgm:pt modelId="{F0B5D178-0566-4C76-A9B7-CDCF831DB24B}">
      <dgm:prSet phldrT="[Text]"/>
      <dgm:spPr/>
      <dgm:t>
        <a:bodyPr/>
        <a:lstStyle/>
        <a:p>
          <a:r>
            <a:rPr lang="id-ID" dirty="0" smtClean="0"/>
            <a:t>CP memberikan rencana tata laksana hari demi hari dengan standar pelayanan yang dianggap sesuai. </a:t>
          </a:r>
          <a:endParaRPr lang="id-ID" dirty="0"/>
        </a:p>
      </dgm:t>
    </dgm:pt>
    <dgm:pt modelId="{25CAFB87-3502-4F56-822C-ED119A275E4E}" type="parTrans" cxnId="{3A195882-C533-489D-9696-A8AB1F87EC94}">
      <dgm:prSet/>
      <dgm:spPr/>
      <dgm:t>
        <a:bodyPr/>
        <a:lstStyle/>
        <a:p>
          <a:endParaRPr lang="id-ID"/>
        </a:p>
      </dgm:t>
    </dgm:pt>
    <dgm:pt modelId="{2CD71FED-DE59-4C18-9512-29272FC8F73B}" type="sibTrans" cxnId="{3A195882-C533-489D-9696-A8AB1F87EC94}">
      <dgm:prSet/>
      <dgm:spPr/>
      <dgm:t>
        <a:bodyPr/>
        <a:lstStyle/>
        <a:p>
          <a:endParaRPr lang="id-ID"/>
        </a:p>
      </dgm:t>
    </dgm:pt>
    <dgm:pt modelId="{77F4B4EC-1772-4F64-979F-3B61EDD58745}">
      <dgm:prSet phldrT="[Text]"/>
      <dgm:spPr/>
      <dgm:t>
        <a:bodyPr/>
        <a:lstStyle/>
        <a:p>
          <a:r>
            <a:rPr lang="id-ID" dirty="0" smtClean="0"/>
            <a:t>CP dibuat untuk memberikan rincian apa yang harus dilakukan pada kondisi klinis tertentu.</a:t>
          </a:r>
          <a:endParaRPr lang="id-ID" dirty="0"/>
        </a:p>
      </dgm:t>
    </dgm:pt>
    <dgm:pt modelId="{7B196648-76FB-45F7-92B0-2C073A94C914}" type="parTrans" cxnId="{D40B0409-94ED-4C27-A7B3-403C4141A224}">
      <dgm:prSet/>
      <dgm:spPr/>
    </dgm:pt>
    <dgm:pt modelId="{CCBA195D-6814-433A-8F16-F8D1BB058F54}" type="sibTrans" cxnId="{D40B0409-94ED-4C27-A7B3-403C4141A224}">
      <dgm:prSet/>
      <dgm:spPr/>
    </dgm:pt>
    <dgm:pt modelId="{F8AAAC97-D9C6-44C2-BE61-00FFAD330F53}">
      <dgm:prSet/>
      <dgm:spPr/>
      <dgm:t>
        <a:bodyPr/>
        <a:lstStyle/>
        <a:p>
          <a:r>
            <a:rPr lang="id-ID" dirty="0" smtClean="0"/>
            <a:t>D</a:t>
          </a:r>
          <a:r>
            <a:rPr lang="sv-SE" dirty="0" smtClean="0"/>
            <a:t>apat menggunakan format yang sarna.</a:t>
          </a:r>
          <a:endParaRPr lang="id-ID" dirty="0"/>
        </a:p>
      </dgm:t>
    </dgm:pt>
    <dgm:pt modelId="{BCEB91BC-31BC-43AD-918E-09383CA41AB1}" type="parTrans" cxnId="{3DE578F0-7A74-4C01-9B8B-469EE9502A44}">
      <dgm:prSet/>
      <dgm:spPr/>
      <dgm:t>
        <a:bodyPr/>
        <a:lstStyle/>
        <a:p>
          <a:endParaRPr lang="id-ID"/>
        </a:p>
      </dgm:t>
    </dgm:pt>
    <dgm:pt modelId="{AE988DC9-E03E-4590-BD1B-545FC356EC14}" type="sibTrans" cxnId="{3DE578F0-7A74-4C01-9B8B-469EE9502A44}">
      <dgm:prSet/>
      <dgm:spPr/>
      <dgm:t>
        <a:bodyPr/>
        <a:lstStyle/>
        <a:p>
          <a:endParaRPr lang="id-ID"/>
        </a:p>
      </dgm:t>
    </dgm:pt>
    <dgm:pt modelId="{1BAF6819-4618-42EA-9877-4B8462D157B4}">
      <dgm:prSet phldrT="[Text]"/>
      <dgm:spPr/>
      <dgm:t>
        <a:bodyPr/>
        <a:lstStyle/>
        <a:p>
          <a:r>
            <a:rPr lang="id-ID" dirty="0" smtClean="0"/>
            <a:t>Pelayanan dalam CP bersifat multidisiplin sehingga semua pihak yang terlibat dalam pelayanan (dokter/dokter gigi, perawat, fisioterapis, dll) </a:t>
          </a:r>
          <a:endParaRPr lang="id-ID" dirty="0"/>
        </a:p>
      </dgm:t>
    </dgm:pt>
    <dgm:pt modelId="{2A696237-4151-4ED3-8AEB-79DA5082F0E6}" type="parTrans" cxnId="{5ED869AB-40ED-4AD8-B5BD-29707311ACC7}">
      <dgm:prSet/>
      <dgm:spPr/>
    </dgm:pt>
    <dgm:pt modelId="{A339FF26-173F-410C-BA0A-9A59E7D17091}" type="sibTrans" cxnId="{5ED869AB-40ED-4AD8-B5BD-29707311ACC7}">
      <dgm:prSet/>
      <dgm:spPr/>
    </dgm:pt>
    <dgm:pt modelId="{640CC86D-8406-44C2-9B38-9A7720E1D1A2}">
      <dgm:prSet/>
      <dgm:spPr/>
      <dgm:t>
        <a:bodyPr/>
        <a:lstStyle/>
        <a:p>
          <a:r>
            <a:rPr lang="id-ID" dirty="0" smtClean="0"/>
            <a:t>Jadi Definisi CP ?</a:t>
          </a:r>
          <a:endParaRPr lang="id-ID" dirty="0"/>
        </a:p>
      </dgm:t>
    </dgm:pt>
    <dgm:pt modelId="{E33D5C93-8AF9-49C9-8948-885D30673D23}" type="parTrans" cxnId="{E6BCD9A0-0089-4FA9-9748-CC0BCDCC6EDA}">
      <dgm:prSet/>
      <dgm:spPr/>
    </dgm:pt>
    <dgm:pt modelId="{0E3CC5BF-4E45-42BF-B9D5-3C1FC07CD157}" type="sibTrans" cxnId="{E6BCD9A0-0089-4FA9-9748-CC0BCDCC6EDA}">
      <dgm:prSet/>
      <dgm:spPr/>
    </dgm:pt>
    <dgm:pt modelId="{0F3F3AFE-442B-47AC-99F0-2CE08190E4F2}">
      <dgm:prSet/>
      <dgm:spPr/>
      <dgm:t>
        <a:bodyPr/>
        <a:lstStyle/>
        <a:p>
          <a:r>
            <a:rPr lang="id-ID" dirty="0" smtClean="0"/>
            <a:t>Suatu konsep perencanaan pelayanan terpadu yang merangkum setiap langkah yang diberikan kepada pasien berdasarkan standar pelayanan medis dan asuhan keperawatan yang berbasis bukti dengan hasil yang terukur dan jangka waktu tertentu selama di Rumah Sakit.</a:t>
          </a:r>
          <a:endParaRPr lang="id-ID" dirty="0"/>
        </a:p>
      </dgm:t>
    </dgm:pt>
    <dgm:pt modelId="{4763F940-3331-4DE1-B126-C120328AD835}" type="parTrans" cxnId="{F34210AD-F066-4013-9326-3E9E68496BEE}">
      <dgm:prSet/>
      <dgm:spPr/>
    </dgm:pt>
    <dgm:pt modelId="{49BE060C-BDFF-424D-ABB2-717FBDF4BCE1}" type="sibTrans" cxnId="{F34210AD-F066-4013-9326-3E9E68496BEE}">
      <dgm:prSet/>
      <dgm:spPr/>
    </dgm:pt>
    <dgm:pt modelId="{76E178D3-8953-480A-A4AA-58E34B6FA3B2}" type="pres">
      <dgm:prSet presAssocID="{72C2CD7D-059E-4FFF-8309-90992F098EF9}" presName="linear" presStyleCnt="0">
        <dgm:presLayoutVars>
          <dgm:animLvl val="lvl"/>
          <dgm:resizeHandles val="exact"/>
        </dgm:presLayoutVars>
      </dgm:prSet>
      <dgm:spPr/>
    </dgm:pt>
    <dgm:pt modelId="{41489070-3236-4E70-B5BE-918D7EA1B148}" type="pres">
      <dgm:prSet presAssocID="{441AAD04-4FC9-4299-B30B-78F649970726}" presName="parentText" presStyleLbl="node1" presStyleIdx="0" presStyleCnt="3">
        <dgm:presLayoutVars>
          <dgm:chMax val="0"/>
          <dgm:bulletEnabled val="1"/>
        </dgm:presLayoutVars>
      </dgm:prSet>
      <dgm:spPr/>
    </dgm:pt>
    <dgm:pt modelId="{D4C2E9B5-147C-434C-9B77-4B53D09ED5B7}" type="pres">
      <dgm:prSet presAssocID="{441AAD04-4FC9-4299-B30B-78F649970726}" presName="childText" presStyleLbl="revTx" presStyleIdx="0" presStyleCnt="3">
        <dgm:presLayoutVars>
          <dgm:bulletEnabled val="1"/>
        </dgm:presLayoutVars>
      </dgm:prSet>
      <dgm:spPr/>
      <dgm:t>
        <a:bodyPr/>
        <a:lstStyle/>
        <a:p>
          <a:endParaRPr lang="id-ID"/>
        </a:p>
      </dgm:t>
    </dgm:pt>
    <dgm:pt modelId="{32D28E75-848F-4D9C-B6E7-8CA9D318D8FB}" type="pres">
      <dgm:prSet presAssocID="{E5AAB9D4-B8C4-412F-BD83-32EAE2C4A0A1}" presName="parentText" presStyleLbl="node1" presStyleIdx="1" presStyleCnt="3">
        <dgm:presLayoutVars>
          <dgm:chMax val="0"/>
          <dgm:bulletEnabled val="1"/>
        </dgm:presLayoutVars>
      </dgm:prSet>
      <dgm:spPr/>
    </dgm:pt>
    <dgm:pt modelId="{13167329-69F7-4F2E-B2BF-2FE96B4C2623}" type="pres">
      <dgm:prSet presAssocID="{E5AAB9D4-B8C4-412F-BD83-32EAE2C4A0A1}" presName="childText" presStyleLbl="revTx" presStyleIdx="1" presStyleCnt="3">
        <dgm:presLayoutVars>
          <dgm:bulletEnabled val="1"/>
        </dgm:presLayoutVars>
      </dgm:prSet>
      <dgm:spPr/>
      <dgm:t>
        <a:bodyPr/>
        <a:lstStyle/>
        <a:p>
          <a:endParaRPr lang="id-ID"/>
        </a:p>
      </dgm:t>
    </dgm:pt>
    <dgm:pt modelId="{4CB2BEE4-BFAE-4C26-98D3-2EB26A190C23}" type="pres">
      <dgm:prSet presAssocID="{640CC86D-8406-44C2-9B38-9A7720E1D1A2}" presName="parentText" presStyleLbl="node1" presStyleIdx="2" presStyleCnt="3">
        <dgm:presLayoutVars>
          <dgm:chMax val="0"/>
          <dgm:bulletEnabled val="1"/>
        </dgm:presLayoutVars>
      </dgm:prSet>
      <dgm:spPr/>
    </dgm:pt>
    <dgm:pt modelId="{1508D6CA-ECAE-4996-88E2-004B3F082411}" type="pres">
      <dgm:prSet presAssocID="{640CC86D-8406-44C2-9B38-9A7720E1D1A2}" presName="childText" presStyleLbl="revTx" presStyleIdx="2" presStyleCnt="3">
        <dgm:presLayoutVars>
          <dgm:bulletEnabled val="1"/>
        </dgm:presLayoutVars>
      </dgm:prSet>
      <dgm:spPr/>
      <dgm:t>
        <a:bodyPr/>
        <a:lstStyle/>
        <a:p>
          <a:endParaRPr lang="id-ID"/>
        </a:p>
      </dgm:t>
    </dgm:pt>
  </dgm:ptLst>
  <dgm:cxnLst>
    <dgm:cxn modelId="{5ED869AB-40ED-4AD8-B5BD-29707311ACC7}" srcId="{E5AAB9D4-B8C4-412F-BD83-32EAE2C4A0A1}" destId="{1BAF6819-4618-42EA-9877-4B8462D157B4}" srcOrd="1" destOrd="0" parTransId="{2A696237-4151-4ED3-8AEB-79DA5082F0E6}" sibTransId="{A339FF26-173F-410C-BA0A-9A59E7D17091}"/>
    <dgm:cxn modelId="{D9E8AFE6-D1C7-4C80-8F79-71CCF3598C00}" srcId="{72C2CD7D-059E-4FFF-8309-90992F098EF9}" destId="{441AAD04-4FC9-4299-B30B-78F649970726}" srcOrd="0" destOrd="0" parTransId="{1BF0511E-6A60-4626-968E-C0C3850B579A}" sibTransId="{DC506D89-F743-46E0-8CDD-6143E88634D2}"/>
    <dgm:cxn modelId="{F34210AD-F066-4013-9326-3E9E68496BEE}" srcId="{640CC86D-8406-44C2-9B38-9A7720E1D1A2}" destId="{0F3F3AFE-442B-47AC-99F0-2CE08190E4F2}" srcOrd="0" destOrd="0" parTransId="{4763F940-3331-4DE1-B126-C120328AD835}" sibTransId="{49BE060C-BDFF-424D-ABB2-717FBDF4BCE1}"/>
    <dgm:cxn modelId="{3A195882-C533-489D-9696-A8AB1F87EC94}" srcId="{E5AAB9D4-B8C4-412F-BD83-32EAE2C4A0A1}" destId="{F0B5D178-0566-4C76-A9B7-CDCF831DB24B}" srcOrd="0" destOrd="0" parTransId="{25CAFB87-3502-4F56-822C-ED119A275E4E}" sibTransId="{2CD71FED-DE59-4C18-9512-29272FC8F73B}"/>
    <dgm:cxn modelId="{91D3E42C-61C2-44A2-A0A8-44569C4E2C5A}" type="presOf" srcId="{65609B58-4A4C-4FFD-9A17-420618A4BAAB}" destId="{D4C2E9B5-147C-434C-9B77-4B53D09ED5B7}" srcOrd="0" destOrd="0" presId="urn:microsoft.com/office/officeart/2005/8/layout/vList2"/>
    <dgm:cxn modelId="{2A820924-1CD6-4536-9066-6CE8784DAD8F}" srcId="{72C2CD7D-059E-4FFF-8309-90992F098EF9}" destId="{E5AAB9D4-B8C4-412F-BD83-32EAE2C4A0A1}" srcOrd="1" destOrd="0" parTransId="{30F270EE-9EA3-4AA3-8450-201FB6FB8B46}" sibTransId="{6E143C79-A573-4167-A96B-4D4C80D7A098}"/>
    <dgm:cxn modelId="{703B9CC4-415C-4005-9D8E-88C3308EF133}" type="presOf" srcId="{0F3F3AFE-442B-47AC-99F0-2CE08190E4F2}" destId="{1508D6CA-ECAE-4996-88E2-004B3F082411}" srcOrd="0" destOrd="0" presId="urn:microsoft.com/office/officeart/2005/8/layout/vList2"/>
    <dgm:cxn modelId="{BA56EE10-C841-4DCE-95F3-BE6B085F9FFF}" type="presOf" srcId="{F8AAAC97-D9C6-44C2-BE61-00FFAD330F53}" destId="{13167329-69F7-4F2E-B2BF-2FE96B4C2623}" srcOrd="0" destOrd="2" presId="urn:microsoft.com/office/officeart/2005/8/layout/vList2"/>
    <dgm:cxn modelId="{8380439E-048E-422D-B24F-CFA6CE4869FA}" type="presOf" srcId="{1BAF6819-4618-42EA-9877-4B8462D157B4}" destId="{13167329-69F7-4F2E-B2BF-2FE96B4C2623}" srcOrd="0" destOrd="1" presId="urn:microsoft.com/office/officeart/2005/8/layout/vList2"/>
    <dgm:cxn modelId="{79EEB865-F904-4DD0-9D2D-7AD3F0E589FD}" srcId="{441AAD04-4FC9-4299-B30B-78F649970726}" destId="{65609B58-4A4C-4FFD-9A17-420618A4BAAB}" srcOrd="0" destOrd="0" parTransId="{03214BA3-DA8F-47E6-AFB8-D9ED3E01CAF7}" sibTransId="{F1CAECB3-502C-456C-A080-E182BABFF44F}"/>
    <dgm:cxn modelId="{7C0CF4B2-F161-477C-90FF-E9F8930D55CF}" type="presOf" srcId="{441AAD04-4FC9-4299-B30B-78F649970726}" destId="{41489070-3236-4E70-B5BE-918D7EA1B148}" srcOrd="0" destOrd="0" presId="urn:microsoft.com/office/officeart/2005/8/layout/vList2"/>
    <dgm:cxn modelId="{D8B612C4-C16D-4CA7-964F-F4CB82B5EF80}" type="presOf" srcId="{F0B5D178-0566-4C76-A9B7-CDCF831DB24B}" destId="{13167329-69F7-4F2E-B2BF-2FE96B4C2623}" srcOrd="0" destOrd="0" presId="urn:microsoft.com/office/officeart/2005/8/layout/vList2"/>
    <dgm:cxn modelId="{956A3566-D5C0-441F-A22A-77042AAD986B}" type="presOf" srcId="{77F4B4EC-1772-4F64-979F-3B61EDD58745}" destId="{D4C2E9B5-147C-434C-9B77-4B53D09ED5B7}" srcOrd="0" destOrd="1" presId="urn:microsoft.com/office/officeart/2005/8/layout/vList2"/>
    <dgm:cxn modelId="{72805E52-84B9-4713-96FF-E1E3BBE7CFFD}" type="presOf" srcId="{E5AAB9D4-B8C4-412F-BD83-32EAE2C4A0A1}" destId="{32D28E75-848F-4D9C-B6E7-8CA9D318D8FB}" srcOrd="0" destOrd="0" presId="urn:microsoft.com/office/officeart/2005/8/layout/vList2"/>
    <dgm:cxn modelId="{7870EA6A-DFB9-4494-90FD-18F80F1776AF}" type="presOf" srcId="{640CC86D-8406-44C2-9B38-9A7720E1D1A2}" destId="{4CB2BEE4-BFAE-4C26-98D3-2EB26A190C23}" srcOrd="0" destOrd="0" presId="urn:microsoft.com/office/officeart/2005/8/layout/vList2"/>
    <dgm:cxn modelId="{E6BCD9A0-0089-4FA9-9748-CC0BCDCC6EDA}" srcId="{72C2CD7D-059E-4FFF-8309-90992F098EF9}" destId="{640CC86D-8406-44C2-9B38-9A7720E1D1A2}" srcOrd="2" destOrd="0" parTransId="{E33D5C93-8AF9-49C9-8948-885D30673D23}" sibTransId="{0E3CC5BF-4E45-42BF-B9D5-3C1FC07CD157}"/>
    <dgm:cxn modelId="{88D80A2E-7DD9-4052-B2FD-2DE271FF031F}" type="presOf" srcId="{72C2CD7D-059E-4FFF-8309-90992F098EF9}" destId="{76E178D3-8953-480A-A4AA-58E34B6FA3B2}" srcOrd="0" destOrd="0" presId="urn:microsoft.com/office/officeart/2005/8/layout/vList2"/>
    <dgm:cxn modelId="{D40B0409-94ED-4C27-A7B3-403C4141A224}" srcId="{441AAD04-4FC9-4299-B30B-78F649970726}" destId="{77F4B4EC-1772-4F64-979F-3B61EDD58745}" srcOrd="1" destOrd="0" parTransId="{7B196648-76FB-45F7-92B0-2C073A94C914}" sibTransId="{CCBA195D-6814-433A-8F16-F8D1BB058F54}"/>
    <dgm:cxn modelId="{3DE578F0-7A74-4C01-9B8B-469EE9502A44}" srcId="{E5AAB9D4-B8C4-412F-BD83-32EAE2C4A0A1}" destId="{F8AAAC97-D9C6-44C2-BE61-00FFAD330F53}" srcOrd="2" destOrd="0" parTransId="{BCEB91BC-31BC-43AD-918E-09383CA41AB1}" sibTransId="{AE988DC9-E03E-4590-BD1B-545FC356EC14}"/>
    <dgm:cxn modelId="{C77DD263-07A3-43B5-A775-E71934AEAB18}" type="presParOf" srcId="{76E178D3-8953-480A-A4AA-58E34B6FA3B2}" destId="{41489070-3236-4E70-B5BE-918D7EA1B148}" srcOrd="0" destOrd="0" presId="urn:microsoft.com/office/officeart/2005/8/layout/vList2"/>
    <dgm:cxn modelId="{CEC33201-7955-44BB-AD64-CF50D716ADC3}" type="presParOf" srcId="{76E178D3-8953-480A-A4AA-58E34B6FA3B2}" destId="{D4C2E9B5-147C-434C-9B77-4B53D09ED5B7}" srcOrd="1" destOrd="0" presId="urn:microsoft.com/office/officeart/2005/8/layout/vList2"/>
    <dgm:cxn modelId="{114FA020-98C4-46F0-A285-FB24DF726336}" type="presParOf" srcId="{76E178D3-8953-480A-A4AA-58E34B6FA3B2}" destId="{32D28E75-848F-4D9C-B6E7-8CA9D318D8FB}" srcOrd="2" destOrd="0" presId="urn:microsoft.com/office/officeart/2005/8/layout/vList2"/>
    <dgm:cxn modelId="{B50B08B2-489E-496B-A794-7161E3840E53}" type="presParOf" srcId="{76E178D3-8953-480A-A4AA-58E34B6FA3B2}" destId="{13167329-69F7-4F2E-B2BF-2FE96B4C2623}" srcOrd="3" destOrd="0" presId="urn:microsoft.com/office/officeart/2005/8/layout/vList2"/>
    <dgm:cxn modelId="{17B66BB5-55D0-41F3-B794-7B2EEAE0627C}" type="presParOf" srcId="{76E178D3-8953-480A-A4AA-58E34B6FA3B2}" destId="{4CB2BEE4-BFAE-4C26-98D3-2EB26A190C23}" srcOrd="4" destOrd="0" presId="urn:microsoft.com/office/officeart/2005/8/layout/vList2"/>
    <dgm:cxn modelId="{7B2C43AF-F6DD-497B-8E2F-A144E3EFB974}" type="presParOf" srcId="{76E178D3-8953-480A-A4AA-58E34B6FA3B2}" destId="{1508D6CA-ECAE-4996-88E2-004B3F08241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1548C7-83CD-49CC-91AC-7DE0E449FBD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id-ID"/>
        </a:p>
      </dgm:t>
    </dgm:pt>
    <dgm:pt modelId="{1D14AE38-1E1D-40C0-A38D-98F25322F53A}">
      <dgm:prSet phldrT="[Text]"/>
      <dgm:spPr/>
      <dgm:t>
        <a:bodyPr/>
        <a:lstStyle/>
        <a:p>
          <a:r>
            <a:rPr lang="id-ID" dirty="0" smtClean="0"/>
            <a:t>Definisi CPG</a:t>
          </a:r>
          <a:endParaRPr lang="id-ID" dirty="0"/>
        </a:p>
      </dgm:t>
    </dgm:pt>
    <dgm:pt modelId="{517724EC-C753-4FE2-BC19-F6D3EAA1BF49}" type="parTrans" cxnId="{789BF0F4-AA24-4F11-92E9-3CCEFCB67300}">
      <dgm:prSet/>
      <dgm:spPr/>
      <dgm:t>
        <a:bodyPr/>
        <a:lstStyle/>
        <a:p>
          <a:endParaRPr lang="id-ID"/>
        </a:p>
      </dgm:t>
    </dgm:pt>
    <dgm:pt modelId="{7F682377-E482-4CCA-9891-78DC22D509DF}" type="sibTrans" cxnId="{789BF0F4-AA24-4F11-92E9-3CCEFCB67300}">
      <dgm:prSet/>
      <dgm:spPr/>
      <dgm:t>
        <a:bodyPr/>
        <a:lstStyle/>
        <a:p>
          <a:endParaRPr lang="id-ID"/>
        </a:p>
      </dgm:t>
    </dgm:pt>
    <dgm:pt modelId="{564575E3-F937-44B7-A501-E2836C1D0774}">
      <dgm:prSet phldrT="[Text]"/>
      <dgm:spPr/>
      <dgm:t>
        <a:bodyPr/>
        <a:lstStyle/>
        <a:p>
          <a:r>
            <a:rPr lang="id-ID" dirty="0" smtClean="0"/>
            <a:t>Yaitu standarisasi praktik klinis </a:t>
          </a:r>
          <a:r>
            <a:rPr lang="de-DE" dirty="0" smtClean="0"/>
            <a:t>yang disusun dan diputuskan bersama</a:t>
          </a:r>
          <a:r>
            <a:rPr lang="id-ID" dirty="0" smtClean="0"/>
            <a:t> oleh para profesional di bidangnya, yang </a:t>
          </a:r>
          <a:r>
            <a:rPr lang="nn-NO" dirty="0" smtClean="0"/>
            <a:t>khusus mengatur pedoman dan tata</a:t>
          </a:r>
          <a:r>
            <a:rPr lang="id-ID" dirty="0" smtClean="0"/>
            <a:t> </a:t>
          </a:r>
          <a:r>
            <a:rPr lang="fi-FI" dirty="0" smtClean="0"/>
            <a:t>laksana kasus tertentu yang berlaku</a:t>
          </a:r>
          <a:r>
            <a:rPr lang="id-ID" dirty="0" smtClean="0"/>
            <a:t> secara nasional yang disesuaikan dengan kondisi setempat.</a:t>
          </a:r>
          <a:endParaRPr lang="id-ID" dirty="0"/>
        </a:p>
      </dgm:t>
    </dgm:pt>
    <dgm:pt modelId="{B4B70551-1FBD-406F-B9DF-874091624DED}" type="parTrans" cxnId="{F902D2E3-CA9D-4632-8424-2B4CCA573699}">
      <dgm:prSet/>
      <dgm:spPr/>
      <dgm:t>
        <a:bodyPr/>
        <a:lstStyle/>
        <a:p>
          <a:endParaRPr lang="id-ID"/>
        </a:p>
      </dgm:t>
    </dgm:pt>
    <dgm:pt modelId="{EDE10EC2-806A-493E-AE37-41DDCD46D692}" type="sibTrans" cxnId="{F902D2E3-CA9D-4632-8424-2B4CCA573699}">
      <dgm:prSet/>
      <dgm:spPr/>
      <dgm:t>
        <a:bodyPr/>
        <a:lstStyle/>
        <a:p>
          <a:endParaRPr lang="id-ID"/>
        </a:p>
      </dgm:t>
    </dgm:pt>
    <dgm:pt modelId="{6D3BC51D-50A1-4CF6-92C8-BAF23ED06644}">
      <dgm:prSet phldrT="[Text]"/>
      <dgm:spPr/>
      <dgm:t>
        <a:bodyPr/>
        <a:lstStyle/>
        <a:p>
          <a:r>
            <a:rPr lang="id-ID" dirty="0" smtClean="0"/>
            <a:t>Fungsi CPG</a:t>
          </a:r>
          <a:endParaRPr lang="id-ID" dirty="0"/>
        </a:p>
      </dgm:t>
    </dgm:pt>
    <dgm:pt modelId="{08C867B1-7931-48B6-ADAC-126370711830}" type="parTrans" cxnId="{F69723EE-947E-4919-8C4D-945EBDD5B899}">
      <dgm:prSet/>
      <dgm:spPr/>
      <dgm:t>
        <a:bodyPr/>
        <a:lstStyle/>
        <a:p>
          <a:endParaRPr lang="id-ID"/>
        </a:p>
      </dgm:t>
    </dgm:pt>
    <dgm:pt modelId="{715CF7CE-F17F-45D6-821F-3C441000670D}" type="sibTrans" cxnId="{F69723EE-947E-4919-8C4D-945EBDD5B899}">
      <dgm:prSet/>
      <dgm:spPr/>
      <dgm:t>
        <a:bodyPr/>
        <a:lstStyle/>
        <a:p>
          <a:endParaRPr lang="id-ID"/>
        </a:p>
      </dgm:t>
    </dgm:pt>
    <dgm:pt modelId="{5B8D7168-03DF-4DAE-85A1-E7F5EA10707C}">
      <dgm:prSet phldrT="[Text]"/>
      <dgm:spPr/>
      <dgm:t>
        <a:bodyPr/>
        <a:lstStyle/>
        <a:p>
          <a:r>
            <a:rPr lang="id-ID" dirty="0" smtClean="0"/>
            <a:t>Mengurangi variasi praktik klinis</a:t>
          </a:r>
          <a:endParaRPr lang="id-ID" dirty="0"/>
        </a:p>
      </dgm:t>
    </dgm:pt>
    <dgm:pt modelId="{570190DA-5356-4CFB-B126-09DE0D857C96}" type="parTrans" cxnId="{2829660D-AB2E-4A0A-A7A3-825E44CE5EA9}">
      <dgm:prSet/>
      <dgm:spPr/>
      <dgm:t>
        <a:bodyPr/>
        <a:lstStyle/>
        <a:p>
          <a:endParaRPr lang="id-ID"/>
        </a:p>
      </dgm:t>
    </dgm:pt>
    <dgm:pt modelId="{0FE7528C-D4B2-41A0-9059-6E003DF06030}" type="sibTrans" cxnId="{2829660D-AB2E-4A0A-A7A3-825E44CE5EA9}">
      <dgm:prSet/>
      <dgm:spPr/>
      <dgm:t>
        <a:bodyPr/>
        <a:lstStyle/>
        <a:p>
          <a:endParaRPr lang="id-ID"/>
        </a:p>
      </dgm:t>
    </dgm:pt>
    <dgm:pt modelId="{37346B80-4930-4B4D-9F5C-DB8473E831DB}">
      <dgm:prSet/>
      <dgm:spPr/>
      <dgm:t>
        <a:bodyPr/>
        <a:lstStyle/>
        <a:p>
          <a:r>
            <a:rPr lang="id-ID" dirty="0" smtClean="0"/>
            <a:t>Mengurangi biaya kesehatan</a:t>
          </a:r>
          <a:endParaRPr lang="id-ID" dirty="0"/>
        </a:p>
      </dgm:t>
    </dgm:pt>
    <dgm:pt modelId="{E689DBAB-B8FB-4161-8324-3AA5B2A2E443}" type="parTrans" cxnId="{9EC00027-8504-44BA-BDE6-EE5C1403E2BB}">
      <dgm:prSet/>
      <dgm:spPr/>
      <dgm:t>
        <a:bodyPr/>
        <a:lstStyle/>
        <a:p>
          <a:endParaRPr lang="id-ID"/>
        </a:p>
      </dgm:t>
    </dgm:pt>
    <dgm:pt modelId="{2AE0E646-6560-47CD-BD0D-5895BEF5806A}" type="sibTrans" cxnId="{9EC00027-8504-44BA-BDE6-EE5C1403E2BB}">
      <dgm:prSet/>
      <dgm:spPr/>
      <dgm:t>
        <a:bodyPr/>
        <a:lstStyle/>
        <a:p>
          <a:endParaRPr lang="id-ID"/>
        </a:p>
      </dgm:t>
    </dgm:pt>
    <dgm:pt modelId="{3CCEB4D4-10C6-4056-A67C-90261DDFCE5B}">
      <dgm:prSet/>
      <dgm:spPr/>
      <dgm:t>
        <a:bodyPr/>
        <a:lstStyle/>
        <a:p>
          <a:r>
            <a:rPr lang="id-ID" dirty="0" smtClean="0"/>
            <a:t>Memonitor penatalaksanaan kasus</a:t>
          </a:r>
          <a:endParaRPr lang="id-ID" dirty="0"/>
        </a:p>
      </dgm:t>
    </dgm:pt>
    <dgm:pt modelId="{6F37F21C-FC52-496D-9C6A-8F79324B96BD}" type="parTrans" cxnId="{0E5287B9-1D95-49FE-849C-01DEB89316F0}">
      <dgm:prSet/>
      <dgm:spPr/>
      <dgm:t>
        <a:bodyPr/>
        <a:lstStyle/>
        <a:p>
          <a:endParaRPr lang="id-ID"/>
        </a:p>
      </dgm:t>
    </dgm:pt>
    <dgm:pt modelId="{C1A48254-84C2-4CDD-807A-6E07AE8FC64B}" type="sibTrans" cxnId="{0E5287B9-1D95-49FE-849C-01DEB89316F0}">
      <dgm:prSet/>
      <dgm:spPr/>
      <dgm:t>
        <a:bodyPr/>
        <a:lstStyle/>
        <a:p>
          <a:endParaRPr lang="id-ID"/>
        </a:p>
      </dgm:t>
    </dgm:pt>
    <dgm:pt modelId="{BCEAA56D-9EC8-4B32-9E65-2AFD8A6322DD}">
      <dgm:prSet/>
      <dgm:spPr/>
      <dgm:t>
        <a:bodyPr/>
        <a:lstStyle/>
        <a:p>
          <a:r>
            <a:rPr lang="id-ID" dirty="0" smtClean="0"/>
            <a:t>Mengatasi kesulitan yang timbul akibat perkembangan ilmu</a:t>
          </a:r>
          <a:endParaRPr lang="id-ID" dirty="0"/>
        </a:p>
      </dgm:t>
    </dgm:pt>
    <dgm:pt modelId="{8D2178EE-07F3-4220-A297-EEC89E353D33}" type="parTrans" cxnId="{A641E49C-EA17-463C-8C87-24726A169738}">
      <dgm:prSet/>
      <dgm:spPr/>
      <dgm:t>
        <a:bodyPr/>
        <a:lstStyle/>
        <a:p>
          <a:endParaRPr lang="id-ID"/>
        </a:p>
      </dgm:t>
    </dgm:pt>
    <dgm:pt modelId="{0E11A584-9755-4AFB-8017-4D042C2F1941}" type="sibTrans" cxnId="{A641E49C-EA17-463C-8C87-24726A169738}">
      <dgm:prSet/>
      <dgm:spPr/>
      <dgm:t>
        <a:bodyPr/>
        <a:lstStyle/>
        <a:p>
          <a:endParaRPr lang="id-ID"/>
        </a:p>
      </dgm:t>
    </dgm:pt>
    <dgm:pt modelId="{015C03F3-D2A7-4E78-A2E8-8D72841213CB}" type="pres">
      <dgm:prSet presAssocID="{961548C7-83CD-49CC-91AC-7DE0E449FBDE}" presName="linear" presStyleCnt="0">
        <dgm:presLayoutVars>
          <dgm:animLvl val="lvl"/>
          <dgm:resizeHandles val="exact"/>
        </dgm:presLayoutVars>
      </dgm:prSet>
      <dgm:spPr/>
    </dgm:pt>
    <dgm:pt modelId="{05CCF95C-43AE-4C05-8DE1-B9242A252272}" type="pres">
      <dgm:prSet presAssocID="{1D14AE38-1E1D-40C0-A38D-98F25322F53A}" presName="parentText" presStyleLbl="node1" presStyleIdx="0" presStyleCnt="2">
        <dgm:presLayoutVars>
          <dgm:chMax val="0"/>
          <dgm:bulletEnabled val="1"/>
        </dgm:presLayoutVars>
      </dgm:prSet>
      <dgm:spPr/>
    </dgm:pt>
    <dgm:pt modelId="{59E974FC-69F5-456E-85AA-D89DAC9E7212}" type="pres">
      <dgm:prSet presAssocID="{1D14AE38-1E1D-40C0-A38D-98F25322F53A}" presName="childText" presStyleLbl="revTx" presStyleIdx="0" presStyleCnt="2">
        <dgm:presLayoutVars>
          <dgm:bulletEnabled val="1"/>
        </dgm:presLayoutVars>
      </dgm:prSet>
      <dgm:spPr/>
      <dgm:t>
        <a:bodyPr/>
        <a:lstStyle/>
        <a:p>
          <a:endParaRPr lang="id-ID"/>
        </a:p>
      </dgm:t>
    </dgm:pt>
    <dgm:pt modelId="{2D72AB45-2123-4295-BFEB-A59960F6DB83}" type="pres">
      <dgm:prSet presAssocID="{6D3BC51D-50A1-4CF6-92C8-BAF23ED06644}" presName="parentText" presStyleLbl="node1" presStyleIdx="1" presStyleCnt="2">
        <dgm:presLayoutVars>
          <dgm:chMax val="0"/>
          <dgm:bulletEnabled val="1"/>
        </dgm:presLayoutVars>
      </dgm:prSet>
      <dgm:spPr/>
    </dgm:pt>
    <dgm:pt modelId="{C5F2181F-2B6D-49F8-9005-92DE2DAB4262}" type="pres">
      <dgm:prSet presAssocID="{6D3BC51D-50A1-4CF6-92C8-BAF23ED06644}" presName="childText" presStyleLbl="revTx" presStyleIdx="1" presStyleCnt="2">
        <dgm:presLayoutVars>
          <dgm:bulletEnabled val="1"/>
        </dgm:presLayoutVars>
      </dgm:prSet>
      <dgm:spPr/>
      <dgm:t>
        <a:bodyPr/>
        <a:lstStyle/>
        <a:p>
          <a:endParaRPr lang="id-ID"/>
        </a:p>
      </dgm:t>
    </dgm:pt>
  </dgm:ptLst>
  <dgm:cxnLst>
    <dgm:cxn modelId="{F69723EE-947E-4919-8C4D-945EBDD5B899}" srcId="{961548C7-83CD-49CC-91AC-7DE0E449FBDE}" destId="{6D3BC51D-50A1-4CF6-92C8-BAF23ED06644}" srcOrd="1" destOrd="0" parTransId="{08C867B1-7931-48B6-ADAC-126370711830}" sibTransId="{715CF7CE-F17F-45D6-821F-3C441000670D}"/>
    <dgm:cxn modelId="{674A223B-8F22-4E82-812A-08CD3693451C}" type="presOf" srcId="{6D3BC51D-50A1-4CF6-92C8-BAF23ED06644}" destId="{2D72AB45-2123-4295-BFEB-A59960F6DB83}" srcOrd="0" destOrd="0" presId="urn:microsoft.com/office/officeart/2005/8/layout/vList2"/>
    <dgm:cxn modelId="{F902D2E3-CA9D-4632-8424-2B4CCA573699}" srcId="{1D14AE38-1E1D-40C0-A38D-98F25322F53A}" destId="{564575E3-F937-44B7-A501-E2836C1D0774}" srcOrd="0" destOrd="0" parTransId="{B4B70551-1FBD-406F-B9DF-874091624DED}" sibTransId="{EDE10EC2-806A-493E-AE37-41DDCD46D692}"/>
    <dgm:cxn modelId="{1B4F19A5-BD71-414C-A40A-6DD0A27185E3}" type="presOf" srcId="{961548C7-83CD-49CC-91AC-7DE0E449FBDE}" destId="{015C03F3-D2A7-4E78-A2E8-8D72841213CB}" srcOrd="0" destOrd="0" presId="urn:microsoft.com/office/officeart/2005/8/layout/vList2"/>
    <dgm:cxn modelId="{3529B11A-D37D-4CEE-B102-77C4972FFD2C}" type="presOf" srcId="{1D14AE38-1E1D-40C0-A38D-98F25322F53A}" destId="{05CCF95C-43AE-4C05-8DE1-B9242A252272}" srcOrd="0" destOrd="0" presId="urn:microsoft.com/office/officeart/2005/8/layout/vList2"/>
    <dgm:cxn modelId="{789BF0F4-AA24-4F11-92E9-3CCEFCB67300}" srcId="{961548C7-83CD-49CC-91AC-7DE0E449FBDE}" destId="{1D14AE38-1E1D-40C0-A38D-98F25322F53A}" srcOrd="0" destOrd="0" parTransId="{517724EC-C753-4FE2-BC19-F6D3EAA1BF49}" sibTransId="{7F682377-E482-4CCA-9891-78DC22D509DF}"/>
    <dgm:cxn modelId="{0E5287B9-1D95-49FE-849C-01DEB89316F0}" srcId="{6D3BC51D-50A1-4CF6-92C8-BAF23ED06644}" destId="{3CCEB4D4-10C6-4056-A67C-90261DDFCE5B}" srcOrd="2" destOrd="0" parTransId="{6F37F21C-FC52-496D-9C6A-8F79324B96BD}" sibTransId="{C1A48254-84C2-4CDD-807A-6E07AE8FC64B}"/>
    <dgm:cxn modelId="{05C33C9A-FAA6-4D9D-A335-0E0C7D4F9765}" type="presOf" srcId="{5B8D7168-03DF-4DAE-85A1-E7F5EA10707C}" destId="{C5F2181F-2B6D-49F8-9005-92DE2DAB4262}" srcOrd="0" destOrd="0" presId="urn:microsoft.com/office/officeart/2005/8/layout/vList2"/>
    <dgm:cxn modelId="{084F60F5-CB2C-4217-92C0-4697A5FB7CB0}" type="presOf" srcId="{37346B80-4930-4B4D-9F5C-DB8473E831DB}" destId="{C5F2181F-2B6D-49F8-9005-92DE2DAB4262}" srcOrd="0" destOrd="1" presId="urn:microsoft.com/office/officeart/2005/8/layout/vList2"/>
    <dgm:cxn modelId="{A641E49C-EA17-463C-8C87-24726A169738}" srcId="{6D3BC51D-50A1-4CF6-92C8-BAF23ED06644}" destId="{BCEAA56D-9EC8-4B32-9E65-2AFD8A6322DD}" srcOrd="3" destOrd="0" parTransId="{8D2178EE-07F3-4220-A297-EEC89E353D33}" sibTransId="{0E11A584-9755-4AFB-8017-4D042C2F1941}"/>
    <dgm:cxn modelId="{F83CEC68-4999-46E5-AE78-C32D5377D1D3}" type="presOf" srcId="{BCEAA56D-9EC8-4B32-9E65-2AFD8A6322DD}" destId="{C5F2181F-2B6D-49F8-9005-92DE2DAB4262}" srcOrd="0" destOrd="3" presId="urn:microsoft.com/office/officeart/2005/8/layout/vList2"/>
    <dgm:cxn modelId="{8D2DA91A-8C2D-4606-8308-0EBE8AA2B776}" type="presOf" srcId="{564575E3-F937-44B7-A501-E2836C1D0774}" destId="{59E974FC-69F5-456E-85AA-D89DAC9E7212}" srcOrd="0" destOrd="0" presId="urn:microsoft.com/office/officeart/2005/8/layout/vList2"/>
    <dgm:cxn modelId="{2829660D-AB2E-4A0A-A7A3-825E44CE5EA9}" srcId="{6D3BC51D-50A1-4CF6-92C8-BAF23ED06644}" destId="{5B8D7168-03DF-4DAE-85A1-E7F5EA10707C}" srcOrd="0" destOrd="0" parTransId="{570190DA-5356-4CFB-B126-09DE0D857C96}" sibTransId="{0FE7528C-D4B2-41A0-9059-6E003DF06030}"/>
    <dgm:cxn modelId="{9EC00027-8504-44BA-BDE6-EE5C1403E2BB}" srcId="{6D3BC51D-50A1-4CF6-92C8-BAF23ED06644}" destId="{37346B80-4930-4B4D-9F5C-DB8473E831DB}" srcOrd="1" destOrd="0" parTransId="{E689DBAB-B8FB-4161-8324-3AA5B2A2E443}" sibTransId="{2AE0E646-6560-47CD-BD0D-5895BEF5806A}"/>
    <dgm:cxn modelId="{6A41408C-0586-4053-94A5-17239D0DF279}" type="presOf" srcId="{3CCEB4D4-10C6-4056-A67C-90261DDFCE5B}" destId="{C5F2181F-2B6D-49F8-9005-92DE2DAB4262}" srcOrd="0" destOrd="2" presId="urn:microsoft.com/office/officeart/2005/8/layout/vList2"/>
    <dgm:cxn modelId="{165FEFEE-1873-48EA-ACFC-DE97A9F79D28}" type="presParOf" srcId="{015C03F3-D2A7-4E78-A2E8-8D72841213CB}" destId="{05CCF95C-43AE-4C05-8DE1-B9242A252272}" srcOrd="0" destOrd="0" presId="urn:microsoft.com/office/officeart/2005/8/layout/vList2"/>
    <dgm:cxn modelId="{B08BB0DA-3CF7-4088-B6B2-B9ADA1E5D80E}" type="presParOf" srcId="{015C03F3-D2A7-4E78-A2E8-8D72841213CB}" destId="{59E974FC-69F5-456E-85AA-D89DAC9E7212}" srcOrd="1" destOrd="0" presId="urn:microsoft.com/office/officeart/2005/8/layout/vList2"/>
    <dgm:cxn modelId="{1890BFFD-552B-4B17-9377-E0AACEE97800}" type="presParOf" srcId="{015C03F3-D2A7-4E78-A2E8-8D72841213CB}" destId="{2D72AB45-2123-4295-BFEB-A59960F6DB83}" srcOrd="2" destOrd="0" presId="urn:microsoft.com/office/officeart/2005/8/layout/vList2"/>
    <dgm:cxn modelId="{35EEA63A-21B8-4467-A049-5C543448A43D}" type="presParOf" srcId="{015C03F3-D2A7-4E78-A2E8-8D72841213CB}" destId="{C5F2181F-2B6D-49F8-9005-92DE2DAB426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5521BF-70F7-4E6E-917A-9F156402777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d-ID"/>
        </a:p>
      </dgm:t>
    </dgm:pt>
    <dgm:pt modelId="{28D19860-BFCD-4544-B2ED-B59915217FCD}">
      <dgm:prSet phldrT="[Text]"/>
      <dgm:spPr/>
      <dgm:t>
        <a:bodyPr/>
        <a:lstStyle/>
        <a:p>
          <a:r>
            <a:rPr lang="id-ID" dirty="0" smtClean="0"/>
            <a:t>Harus mudah penggunaannya</a:t>
          </a:r>
          <a:endParaRPr lang="id-ID" dirty="0"/>
        </a:p>
      </dgm:t>
    </dgm:pt>
    <dgm:pt modelId="{2AF583EA-9B5B-4DC5-BDBA-BCD112DB5FCE}" type="parTrans" cxnId="{AD7C634F-B578-4F5E-977D-CB4CE311C938}">
      <dgm:prSet/>
      <dgm:spPr/>
      <dgm:t>
        <a:bodyPr/>
        <a:lstStyle/>
        <a:p>
          <a:endParaRPr lang="id-ID"/>
        </a:p>
      </dgm:t>
    </dgm:pt>
    <dgm:pt modelId="{A64C2745-0686-477B-9567-574794DD8EC8}" type="sibTrans" cxnId="{AD7C634F-B578-4F5E-977D-CB4CE311C938}">
      <dgm:prSet/>
      <dgm:spPr/>
      <dgm:t>
        <a:bodyPr/>
        <a:lstStyle/>
        <a:p>
          <a:endParaRPr lang="id-ID"/>
        </a:p>
      </dgm:t>
    </dgm:pt>
    <dgm:pt modelId="{C9797CBC-747B-4361-A1BC-CC9AE86A60C3}">
      <dgm:prSet/>
      <dgm:spPr/>
      <dgm:t>
        <a:bodyPr/>
        <a:lstStyle/>
        <a:p>
          <a:r>
            <a:rPr lang="id-ID" dirty="0" smtClean="0"/>
            <a:t>Mendorong komunikasi antar-pengguna (para </a:t>
          </a:r>
          <a:r>
            <a:rPr lang="es-ES" dirty="0" smtClean="0"/>
            <a:t>profesional </a:t>
          </a:r>
          <a:r>
            <a:rPr lang="es-ES" dirty="0" err="1" smtClean="0"/>
            <a:t>kes</a:t>
          </a:r>
          <a:r>
            <a:rPr lang="es-ES" dirty="0" smtClean="0"/>
            <a:t>, </a:t>
          </a:r>
          <a:r>
            <a:rPr lang="es-ES" dirty="0" err="1" smtClean="0"/>
            <a:t>pasien</a:t>
          </a:r>
          <a:r>
            <a:rPr lang="es-ES" dirty="0" smtClean="0"/>
            <a:t> dan </a:t>
          </a:r>
          <a:r>
            <a:rPr lang="es-ES" dirty="0" err="1" smtClean="0"/>
            <a:t>keluarga</a:t>
          </a:r>
          <a:r>
            <a:rPr lang="es-ES" dirty="0" smtClean="0"/>
            <a:t>)</a:t>
          </a:r>
          <a:endParaRPr lang="id-ID" dirty="0"/>
        </a:p>
      </dgm:t>
    </dgm:pt>
    <dgm:pt modelId="{BFEE22F1-DB56-456D-A0CE-4EC5B5D4AF07}" type="parTrans" cxnId="{6A7E27F6-9720-4BE9-8AB4-7E6F410E2DBF}">
      <dgm:prSet/>
      <dgm:spPr/>
      <dgm:t>
        <a:bodyPr/>
        <a:lstStyle/>
        <a:p>
          <a:endParaRPr lang="id-ID"/>
        </a:p>
      </dgm:t>
    </dgm:pt>
    <dgm:pt modelId="{8667F97A-9042-4FD4-828F-B720FE3B955D}" type="sibTrans" cxnId="{6A7E27F6-9720-4BE9-8AB4-7E6F410E2DBF}">
      <dgm:prSet/>
      <dgm:spPr/>
      <dgm:t>
        <a:bodyPr/>
        <a:lstStyle/>
        <a:p>
          <a:endParaRPr lang="id-ID"/>
        </a:p>
      </dgm:t>
    </dgm:pt>
    <dgm:pt modelId="{FD83857B-E7FD-4D61-AE92-1958243E617C}">
      <dgm:prSet/>
      <dgm:spPr/>
      <dgm:t>
        <a:bodyPr/>
        <a:lstStyle/>
        <a:p>
          <a:r>
            <a:rPr lang="id-ID" dirty="0" smtClean="0"/>
            <a:t>Meningkatkan peran audit medis</a:t>
          </a:r>
          <a:endParaRPr lang="id-ID" dirty="0"/>
        </a:p>
      </dgm:t>
    </dgm:pt>
    <dgm:pt modelId="{78FC6ACE-83F3-431F-B2F5-273CD509E807}" type="parTrans" cxnId="{D72863CF-5430-4EED-B177-8FA5038969FB}">
      <dgm:prSet/>
      <dgm:spPr/>
      <dgm:t>
        <a:bodyPr/>
        <a:lstStyle/>
        <a:p>
          <a:endParaRPr lang="id-ID"/>
        </a:p>
      </dgm:t>
    </dgm:pt>
    <dgm:pt modelId="{2F150F7A-6F06-4027-A80E-FA6FEAAF8885}" type="sibTrans" cxnId="{D72863CF-5430-4EED-B177-8FA5038969FB}">
      <dgm:prSet/>
      <dgm:spPr/>
      <dgm:t>
        <a:bodyPr/>
        <a:lstStyle/>
        <a:p>
          <a:endParaRPr lang="id-ID"/>
        </a:p>
      </dgm:t>
    </dgm:pt>
    <dgm:pt modelId="{E165CD1F-718E-41C3-AD22-C2EBECE0115F}">
      <dgm:prSet/>
      <dgm:spPr/>
      <dgm:t>
        <a:bodyPr/>
        <a:lstStyle/>
        <a:p>
          <a:r>
            <a:rPr lang="id-ID" dirty="0" smtClean="0"/>
            <a:t>Mengurangi catatan tertulis (paper-work)</a:t>
          </a:r>
          <a:endParaRPr lang="id-ID" dirty="0"/>
        </a:p>
      </dgm:t>
    </dgm:pt>
    <dgm:pt modelId="{A7D76C70-A733-448F-B908-2E51A143B179}" type="parTrans" cxnId="{DE49F772-B169-42E2-BBF3-BFC361F53B00}">
      <dgm:prSet/>
      <dgm:spPr/>
      <dgm:t>
        <a:bodyPr/>
        <a:lstStyle/>
        <a:p>
          <a:endParaRPr lang="id-ID"/>
        </a:p>
      </dgm:t>
    </dgm:pt>
    <dgm:pt modelId="{23762F50-CE04-488B-855C-B3B3A13E3F87}" type="sibTrans" cxnId="{DE49F772-B169-42E2-BBF3-BFC361F53B00}">
      <dgm:prSet/>
      <dgm:spPr/>
      <dgm:t>
        <a:bodyPr/>
        <a:lstStyle/>
        <a:p>
          <a:endParaRPr lang="id-ID"/>
        </a:p>
      </dgm:t>
    </dgm:pt>
    <dgm:pt modelId="{93158782-E4D0-4698-AA8D-C808A4F82CAD}">
      <dgm:prSet/>
      <dgm:spPr/>
      <dgm:t>
        <a:bodyPr/>
        <a:lstStyle/>
        <a:p>
          <a:r>
            <a:rPr lang="id-ID" dirty="0" smtClean="0"/>
            <a:t>Mengandung informasi finansial secara bottom-up</a:t>
          </a:r>
          <a:endParaRPr lang="id-ID" dirty="0"/>
        </a:p>
      </dgm:t>
    </dgm:pt>
    <dgm:pt modelId="{A257D52D-38DF-40D5-A2EE-F50F2205B72A}" type="parTrans" cxnId="{47281305-06F5-4A5C-AF89-41410C3851BF}">
      <dgm:prSet/>
      <dgm:spPr/>
      <dgm:t>
        <a:bodyPr/>
        <a:lstStyle/>
        <a:p>
          <a:endParaRPr lang="id-ID"/>
        </a:p>
      </dgm:t>
    </dgm:pt>
    <dgm:pt modelId="{F999714C-C5CF-4E9D-86E3-F1EDF4A8131D}" type="sibTrans" cxnId="{47281305-06F5-4A5C-AF89-41410C3851BF}">
      <dgm:prSet/>
      <dgm:spPr/>
      <dgm:t>
        <a:bodyPr/>
        <a:lstStyle/>
        <a:p>
          <a:endParaRPr lang="id-ID"/>
        </a:p>
      </dgm:t>
    </dgm:pt>
    <dgm:pt modelId="{3E92B164-A7A0-4A02-849D-1E618656F863}">
      <dgm:prSet/>
      <dgm:spPr/>
      <dgm:t>
        <a:bodyPr/>
        <a:lstStyle/>
        <a:p>
          <a:r>
            <a:rPr lang="nb-NO" dirty="0" smtClean="0"/>
            <a:t>Berperan sangat penting dalam pengelolaan resiko</a:t>
          </a:r>
          <a:r>
            <a:rPr lang="id-ID" dirty="0" smtClean="0"/>
            <a:t> penatalaksanaan klinis (tmsk resiko finansial)</a:t>
          </a:r>
          <a:endParaRPr lang="id-ID" dirty="0"/>
        </a:p>
      </dgm:t>
    </dgm:pt>
    <dgm:pt modelId="{54B9019C-7E6D-4150-BCFB-1B7C567B5CBA}" type="parTrans" cxnId="{D447D2D2-139F-4AEF-8986-2C784ED36612}">
      <dgm:prSet/>
      <dgm:spPr/>
      <dgm:t>
        <a:bodyPr/>
        <a:lstStyle/>
        <a:p>
          <a:endParaRPr lang="id-ID"/>
        </a:p>
      </dgm:t>
    </dgm:pt>
    <dgm:pt modelId="{9850F4F5-A5E5-42BD-9CA4-2BA8FFC24398}" type="sibTrans" cxnId="{D447D2D2-139F-4AEF-8986-2C784ED36612}">
      <dgm:prSet/>
      <dgm:spPr/>
      <dgm:t>
        <a:bodyPr/>
        <a:lstStyle/>
        <a:p>
          <a:endParaRPr lang="id-ID"/>
        </a:p>
      </dgm:t>
    </dgm:pt>
    <dgm:pt modelId="{DF0E7EA6-0B9F-417C-8795-F9BE2E593331}">
      <dgm:prSet/>
      <dgm:spPr/>
      <dgm:t>
        <a:bodyPr/>
        <a:lstStyle/>
        <a:p>
          <a:r>
            <a:rPr lang="sv-SE" dirty="0" smtClean="0"/>
            <a:t>CP </a:t>
          </a:r>
          <a:r>
            <a:rPr lang="id-ID" dirty="0" smtClean="0">
              <a:sym typeface="Wingdings" panose="05000000000000000000" pitchFamily="2" charset="2"/>
            </a:rPr>
            <a:t> </a:t>
          </a:r>
          <a:r>
            <a:rPr lang="sv-SE" dirty="0" smtClean="0"/>
            <a:t>strategi untuk </a:t>
          </a:r>
          <a:r>
            <a:rPr lang="id-ID" dirty="0" smtClean="0"/>
            <a:t>p</a:t>
          </a:r>
          <a:r>
            <a:rPr lang="sv-SE" dirty="0" smtClean="0"/>
            <a:t>enanggulangan penyakit atau</a:t>
          </a:r>
          <a:r>
            <a:rPr lang="id-ID" dirty="0" smtClean="0"/>
            <a:t> kondisi dengan volume besar, beresiko tinggi thdp </a:t>
          </a:r>
          <a:r>
            <a:rPr lang="es-ES" dirty="0" smtClean="0"/>
            <a:t>mortalitas dan </a:t>
          </a:r>
          <a:r>
            <a:rPr lang="es-ES" dirty="0" err="1" smtClean="0"/>
            <a:t>morbiditas</a:t>
          </a:r>
          <a:r>
            <a:rPr lang="es-ES" dirty="0" smtClean="0"/>
            <a:t>, </a:t>
          </a:r>
          <a:r>
            <a:rPr lang="es-ES" dirty="0" err="1" smtClean="0"/>
            <a:t>bervariasi</a:t>
          </a:r>
          <a:r>
            <a:rPr lang="es-ES" dirty="0" smtClean="0"/>
            <a:t> dan </a:t>
          </a:r>
          <a:r>
            <a:rPr lang="es-ES" dirty="0" err="1" smtClean="0"/>
            <a:t>membutuhkan</a:t>
          </a:r>
          <a:r>
            <a:rPr lang="id-ID" dirty="0" smtClean="0"/>
            <a:t> biaya besar</a:t>
          </a:r>
          <a:endParaRPr lang="id-ID" dirty="0"/>
        </a:p>
      </dgm:t>
    </dgm:pt>
    <dgm:pt modelId="{C03F2120-6D62-47D8-886A-D0DC2BE89EBE}" type="parTrans" cxnId="{7E8428BF-EEA9-420C-8EE9-CCD805A68BE4}">
      <dgm:prSet/>
      <dgm:spPr/>
      <dgm:t>
        <a:bodyPr/>
        <a:lstStyle/>
        <a:p>
          <a:endParaRPr lang="id-ID"/>
        </a:p>
      </dgm:t>
    </dgm:pt>
    <dgm:pt modelId="{8E8E95D2-B4CF-4323-A2A0-CC4B65D5FFD0}" type="sibTrans" cxnId="{7E8428BF-EEA9-420C-8EE9-CCD805A68BE4}">
      <dgm:prSet/>
      <dgm:spPr/>
      <dgm:t>
        <a:bodyPr/>
        <a:lstStyle/>
        <a:p>
          <a:endParaRPr lang="id-ID"/>
        </a:p>
      </dgm:t>
    </dgm:pt>
    <dgm:pt modelId="{09053D6B-AD2C-4AEB-A218-0BFF0A368020}" type="pres">
      <dgm:prSet presAssocID="{8E5521BF-70F7-4E6E-917A-9F156402777C}" presName="Name0" presStyleCnt="0">
        <dgm:presLayoutVars>
          <dgm:chMax val="7"/>
          <dgm:chPref val="7"/>
          <dgm:dir/>
        </dgm:presLayoutVars>
      </dgm:prSet>
      <dgm:spPr/>
    </dgm:pt>
    <dgm:pt modelId="{93C2A6F2-2371-4DA5-9263-6DAFCAA3A30A}" type="pres">
      <dgm:prSet presAssocID="{8E5521BF-70F7-4E6E-917A-9F156402777C}" presName="Name1" presStyleCnt="0"/>
      <dgm:spPr/>
    </dgm:pt>
    <dgm:pt modelId="{465D96E4-80E5-41B5-A278-7319D2186550}" type="pres">
      <dgm:prSet presAssocID="{8E5521BF-70F7-4E6E-917A-9F156402777C}" presName="cycle" presStyleCnt="0"/>
      <dgm:spPr/>
    </dgm:pt>
    <dgm:pt modelId="{59ECBFFD-3E6C-4BFC-BF2C-447228EBDAF2}" type="pres">
      <dgm:prSet presAssocID="{8E5521BF-70F7-4E6E-917A-9F156402777C}" presName="srcNode" presStyleLbl="node1" presStyleIdx="0" presStyleCnt="7"/>
      <dgm:spPr/>
    </dgm:pt>
    <dgm:pt modelId="{2FF8436A-1499-4F2C-9E4B-6B42AF804CE3}" type="pres">
      <dgm:prSet presAssocID="{8E5521BF-70F7-4E6E-917A-9F156402777C}" presName="conn" presStyleLbl="parChTrans1D2" presStyleIdx="0" presStyleCnt="1"/>
      <dgm:spPr/>
    </dgm:pt>
    <dgm:pt modelId="{07A90775-3766-4350-9089-E1A6F829486B}" type="pres">
      <dgm:prSet presAssocID="{8E5521BF-70F7-4E6E-917A-9F156402777C}" presName="extraNode" presStyleLbl="node1" presStyleIdx="0" presStyleCnt="7"/>
      <dgm:spPr/>
    </dgm:pt>
    <dgm:pt modelId="{7B6213D1-2D5E-4696-9FA1-1E16574318C0}" type="pres">
      <dgm:prSet presAssocID="{8E5521BF-70F7-4E6E-917A-9F156402777C}" presName="dstNode" presStyleLbl="node1" presStyleIdx="0" presStyleCnt="7"/>
      <dgm:spPr/>
    </dgm:pt>
    <dgm:pt modelId="{FA7BA2AC-3A7F-47FD-AAAC-EA13136735C8}" type="pres">
      <dgm:prSet presAssocID="{28D19860-BFCD-4544-B2ED-B59915217FCD}" presName="text_1" presStyleLbl="node1" presStyleIdx="0" presStyleCnt="7">
        <dgm:presLayoutVars>
          <dgm:bulletEnabled val="1"/>
        </dgm:presLayoutVars>
      </dgm:prSet>
      <dgm:spPr/>
      <dgm:t>
        <a:bodyPr/>
        <a:lstStyle/>
        <a:p>
          <a:endParaRPr lang="id-ID"/>
        </a:p>
      </dgm:t>
    </dgm:pt>
    <dgm:pt modelId="{29781ABB-9608-478C-BC0E-E669EC3CB1EE}" type="pres">
      <dgm:prSet presAssocID="{28D19860-BFCD-4544-B2ED-B59915217FCD}" presName="accent_1" presStyleCnt="0"/>
      <dgm:spPr/>
    </dgm:pt>
    <dgm:pt modelId="{D98CCAEF-7A7C-4636-B982-BC2C516C9EE7}" type="pres">
      <dgm:prSet presAssocID="{28D19860-BFCD-4544-B2ED-B59915217FCD}" presName="accentRepeatNode" presStyleLbl="solidFgAcc1" presStyleIdx="0" presStyleCnt="7"/>
      <dgm:spPr/>
    </dgm:pt>
    <dgm:pt modelId="{F41233F2-1CC8-40EA-BD64-2F8E576890A4}" type="pres">
      <dgm:prSet presAssocID="{C9797CBC-747B-4361-A1BC-CC9AE86A60C3}" presName="text_2" presStyleLbl="node1" presStyleIdx="1" presStyleCnt="7">
        <dgm:presLayoutVars>
          <dgm:bulletEnabled val="1"/>
        </dgm:presLayoutVars>
      </dgm:prSet>
      <dgm:spPr/>
      <dgm:t>
        <a:bodyPr/>
        <a:lstStyle/>
        <a:p>
          <a:endParaRPr lang="id-ID"/>
        </a:p>
      </dgm:t>
    </dgm:pt>
    <dgm:pt modelId="{23957A50-E655-4727-8B52-04C2E3465367}" type="pres">
      <dgm:prSet presAssocID="{C9797CBC-747B-4361-A1BC-CC9AE86A60C3}" presName="accent_2" presStyleCnt="0"/>
      <dgm:spPr/>
    </dgm:pt>
    <dgm:pt modelId="{AB9A44CE-466A-4BE0-A0B2-DEE3D458B26E}" type="pres">
      <dgm:prSet presAssocID="{C9797CBC-747B-4361-A1BC-CC9AE86A60C3}" presName="accentRepeatNode" presStyleLbl="solidFgAcc1" presStyleIdx="1" presStyleCnt="7"/>
      <dgm:spPr/>
    </dgm:pt>
    <dgm:pt modelId="{B445A1D5-F367-4135-A5FB-C6BA3C4C0AD6}" type="pres">
      <dgm:prSet presAssocID="{FD83857B-E7FD-4D61-AE92-1958243E617C}" presName="text_3" presStyleLbl="node1" presStyleIdx="2" presStyleCnt="7">
        <dgm:presLayoutVars>
          <dgm:bulletEnabled val="1"/>
        </dgm:presLayoutVars>
      </dgm:prSet>
      <dgm:spPr/>
      <dgm:t>
        <a:bodyPr/>
        <a:lstStyle/>
        <a:p>
          <a:endParaRPr lang="id-ID"/>
        </a:p>
      </dgm:t>
    </dgm:pt>
    <dgm:pt modelId="{470C374E-3EDE-4E40-AA7F-32BB8A40C8DD}" type="pres">
      <dgm:prSet presAssocID="{FD83857B-E7FD-4D61-AE92-1958243E617C}" presName="accent_3" presStyleCnt="0"/>
      <dgm:spPr/>
    </dgm:pt>
    <dgm:pt modelId="{C1089E96-13EB-4ABC-A222-08D73CDEB9FF}" type="pres">
      <dgm:prSet presAssocID="{FD83857B-E7FD-4D61-AE92-1958243E617C}" presName="accentRepeatNode" presStyleLbl="solidFgAcc1" presStyleIdx="2" presStyleCnt="7"/>
      <dgm:spPr/>
    </dgm:pt>
    <dgm:pt modelId="{72DD8F84-21CD-462D-890A-AD29216CFC89}" type="pres">
      <dgm:prSet presAssocID="{E165CD1F-718E-41C3-AD22-C2EBECE0115F}" presName="text_4" presStyleLbl="node1" presStyleIdx="3" presStyleCnt="7">
        <dgm:presLayoutVars>
          <dgm:bulletEnabled val="1"/>
        </dgm:presLayoutVars>
      </dgm:prSet>
      <dgm:spPr/>
      <dgm:t>
        <a:bodyPr/>
        <a:lstStyle/>
        <a:p>
          <a:endParaRPr lang="id-ID"/>
        </a:p>
      </dgm:t>
    </dgm:pt>
    <dgm:pt modelId="{936B3CE4-9682-4C41-9170-751D215E5266}" type="pres">
      <dgm:prSet presAssocID="{E165CD1F-718E-41C3-AD22-C2EBECE0115F}" presName="accent_4" presStyleCnt="0"/>
      <dgm:spPr/>
    </dgm:pt>
    <dgm:pt modelId="{074A7422-2E0E-4505-82DA-16D173AC6A3E}" type="pres">
      <dgm:prSet presAssocID="{E165CD1F-718E-41C3-AD22-C2EBECE0115F}" presName="accentRepeatNode" presStyleLbl="solidFgAcc1" presStyleIdx="3" presStyleCnt="7"/>
      <dgm:spPr/>
    </dgm:pt>
    <dgm:pt modelId="{E0657BE0-CD8F-4B3C-9CDA-67940214A01F}" type="pres">
      <dgm:prSet presAssocID="{93158782-E4D0-4698-AA8D-C808A4F82CAD}" presName="text_5" presStyleLbl="node1" presStyleIdx="4" presStyleCnt="7">
        <dgm:presLayoutVars>
          <dgm:bulletEnabled val="1"/>
        </dgm:presLayoutVars>
      </dgm:prSet>
      <dgm:spPr/>
      <dgm:t>
        <a:bodyPr/>
        <a:lstStyle/>
        <a:p>
          <a:endParaRPr lang="id-ID"/>
        </a:p>
      </dgm:t>
    </dgm:pt>
    <dgm:pt modelId="{2933752E-0882-4B19-826D-835733D35ED5}" type="pres">
      <dgm:prSet presAssocID="{93158782-E4D0-4698-AA8D-C808A4F82CAD}" presName="accent_5" presStyleCnt="0"/>
      <dgm:spPr/>
    </dgm:pt>
    <dgm:pt modelId="{03AD7657-654D-4E02-8205-90DE3C0C96AE}" type="pres">
      <dgm:prSet presAssocID="{93158782-E4D0-4698-AA8D-C808A4F82CAD}" presName="accentRepeatNode" presStyleLbl="solidFgAcc1" presStyleIdx="4" presStyleCnt="7"/>
      <dgm:spPr/>
    </dgm:pt>
    <dgm:pt modelId="{4421A929-537F-467A-97EE-B435FCEA0749}" type="pres">
      <dgm:prSet presAssocID="{3E92B164-A7A0-4A02-849D-1E618656F863}" presName="text_6" presStyleLbl="node1" presStyleIdx="5" presStyleCnt="7">
        <dgm:presLayoutVars>
          <dgm:bulletEnabled val="1"/>
        </dgm:presLayoutVars>
      </dgm:prSet>
      <dgm:spPr/>
      <dgm:t>
        <a:bodyPr/>
        <a:lstStyle/>
        <a:p>
          <a:endParaRPr lang="id-ID"/>
        </a:p>
      </dgm:t>
    </dgm:pt>
    <dgm:pt modelId="{DEB73FC1-CB7E-430A-BDF1-AA0033AA37E3}" type="pres">
      <dgm:prSet presAssocID="{3E92B164-A7A0-4A02-849D-1E618656F863}" presName="accent_6" presStyleCnt="0"/>
      <dgm:spPr/>
    </dgm:pt>
    <dgm:pt modelId="{2B35F83B-8B28-4E46-BABE-E80B007CFDA1}" type="pres">
      <dgm:prSet presAssocID="{3E92B164-A7A0-4A02-849D-1E618656F863}" presName="accentRepeatNode" presStyleLbl="solidFgAcc1" presStyleIdx="5" presStyleCnt="7"/>
      <dgm:spPr/>
    </dgm:pt>
    <dgm:pt modelId="{71643BC0-7796-4C0B-988C-9AC636EAE4D8}" type="pres">
      <dgm:prSet presAssocID="{DF0E7EA6-0B9F-417C-8795-F9BE2E593331}" presName="text_7" presStyleLbl="node1" presStyleIdx="6" presStyleCnt="7">
        <dgm:presLayoutVars>
          <dgm:bulletEnabled val="1"/>
        </dgm:presLayoutVars>
      </dgm:prSet>
      <dgm:spPr/>
      <dgm:t>
        <a:bodyPr/>
        <a:lstStyle/>
        <a:p>
          <a:endParaRPr lang="id-ID"/>
        </a:p>
      </dgm:t>
    </dgm:pt>
    <dgm:pt modelId="{B1987A06-AF39-4E07-B5DA-B98A6DF9774A}" type="pres">
      <dgm:prSet presAssocID="{DF0E7EA6-0B9F-417C-8795-F9BE2E593331}" presName="accent_7" presStyleCnt="0"/>
      <dgm:spPr/>
    </dgm:pt>
    <dgm:pt modelId="{A74E9C39-2B9B-4739-8A2A-1E138D7C1F52}" type="pres">
      <dgm:prSet presAssocID="{DF0E7EA6-0B9F-417C-8795-F9BE2E593331}" presName="accentRepeatNode" presStyleLbl="solidFgAcc1" presStyleIdx="6" presStyleCnt="7"/>
      <dgm:spPr/>
    </dgm:pt>
  </dgm:ptLst>
  <dgm:cxnLst>
    <dgm:cxn modelId="{6A7E27F6-9720-4BE9-8AB4-7E6F410E2DBF}" srcId="{8E5521BF-70F7-4E6E-917A-9F156402777C}" destId="{C9797CBC-747B-4361-A1BC-CC9AE86A60C3}" srcOrd="1" destOrd="0" parTransId="{BFEE22F1-DB56-456D-A0CE-4EC5B5D4AF07}" sibTransId="{8667F97A-9042-4FD4-828F-B720FE3B955D}"/>
    <dgm:cxn modelId="{07075572-673F-4370-B3E1-514D843396F6}" type="presOf" srcId="{A64C2745-0686-477B-9567-574794DD8EC8}" destId="{2FF8436A-1499-4F2C-9E4B-6B42AF804CE3}" srcOrd="0" destOrd="0" presId="urn:microsoft.com/office/officeart/2008/layout/VerticalCurvedList"/>
    <dgm:cxn modelId="{920A740B-3F25-41DC-AD5F-88A243D9DCA1}" type="presOf" srcId="{8E5521BF-70F7-4E6E-917A-9F156402777C}" destId="{09053D6B-AD2C-4AEB-A218-0BFF0A368020}" srcOrd="0" destOrd="0" presId="urn:microsoft.com/office/officeart/2008/layout/VerticalCurvedList"/>
    <dgm:cxn modelId="{05EFDA8C-C2C3-4E64-89AD-45DB4CC2910E}" type="presOf" srcId="{E165CD1F-718E-41C3-AD22-C2EBECE0115F}" destId="{72DD8F84-21CD-462D-890A-AD29216CFC89}" srcOrd="0" destOrd="0" presId="urn:microsoft.com/office/officeart/2008/layout/VerticalCurvedList"/>
    <dgm:cxn modelId="{D72863CF-5430-4EED-B177-8FA5038969FB}" srcId="{8E5521BF-70F7-4E6E-917A-9F156402777C}" destId="{FD83857B-E7FD-4D61-AE92-1958243E617C}" srcOrd="2" destOrd="0" parTransId="{78FC6ACE-83F3-431F-B2F5-273CD509E807}" sibTransId="{2F150F7A-6F06-4027-A80E-FA6FEAAF8885}"/>
    <dgm:cxn modelId="{47281305-06F5-4A5C-AF89-41410C3851BF}" srcId="{8E5521BF-70F7-4E6E-917A-9F156402777C}" destId="{93158782-E4D0-4698-AA8D-C808A4F82CAD}" srcOrd="4" destOrd="0" parTransId="{A257D52D-38DF-40D5-A2EE-F50F2205B72A}" sibTransId="{F999714C-C5CF-4E9D-86E3-F1EDF4A8131D}"/>
    <dgm:cxn modelId="{D447D2D2-139F-4AEF-8986-2C784ED36612}" srcId="{8E5521BF-70F7-4E6E-917A-9F156402777C}" destId="{3E92B164-A7A0-4A02-849D-1E618656F863}" srcOrd="5" destOrd="0" parTransId="{54B9019C-7E6D-4150-BCFB-1B7C567B5CBA}" sibTransId="{9850F4F5-A5E5-42BD-9CA4-2BA8FFC24398}"/>
    <dgm:cxn modelId="{7E8428BF-EEA9-420C-8EE9-CCD805A68BE4}" srcId="{8E5521BF-70F7-4E6E-917A-9F156402777C}" destId="{DF0E7EA6-0B9F-417C-8795-F9BE2E593331}" srcOrd="6" destOrd="0" parTransId="{C03F2120-6D62-47D8-886A-D0DC2BE89EBE}" sibTransId="{8E8E95D2-B4CF-4323-A2A0-CC4B65D5FFD0}"/>
    <dgm:cxn modelId="{143255B6-EC70-47C8-BE44-00D1B8B0EAE4}" type="presOf" srcId="{FD83857B-E7FD-4D61-AE92-1958243E617C}" destId="{B445A1D5-F367-4135-A5FB-C6BA3C4C0AD6}" srcOrd="0" destOrd="0" presId="urn:microsoft.com/office/officeart/2008/layout/VerticalCurvedList"/>
    <dgm:cxn modelId="{9B969ECD-9AE5-4D10-A8EE-21AD3E84EB60}" type="presOf" srcId="{C9797CBC-747B-4361-A1BC-CC9AE86A60C3}" destId="{F41233F2-1CC8-40EA-BD64-2F8E576890A4}" srcOrd="0" destOrd="0" presId="urn:microsoft.com/office/officeart/2008/layout/VerticalCurvedList"/>
    <dgm:cxn modelId="{FF2C296E-2165-4A90-9E64-10BD968FE0C0}" type="presOf" srcId="{3E92B164-A7A0-4A02-849D-1E618656F863}" destId="{4421A929-537F-467A-97EE-B435FCEA0749}" srcOrd="0" destOrd="0" presId="urn:microsoft.com/office/officeart/2008/layout/VerticalCurvedList"/>
    <dgm:cxn modelId="{814DD000-C57F-4491-BC28-93A6E5666585}" type="presOf" srcId="{28D19860-BFCD-4544-B2ED-B59915217FCD}" destId="{FA7BA2AC-3A7F-47FD-AAAC-EA13136735C8}" srcOrd="0" destOrd="0" presId="urn:microsoft.com/office/officeart/2008/layout/VerticalCurvedList"/>
    <dgm:cxn modelId="{DE49F772-B169-42E2-BBF3-BFC361F53B00}" srcId="{8E5521BF-70F7-4E6E-917A-9F156402777C}" destId="{E165CD1F-718E-41C3-AD22-C2EBECE0115F}" srcOrd="3" destOrd="0" parTransId="{A7D76C70-A733-448F-B908-2E51A143B179}" sibTransId="{23762F50-CE04-488B-855C-B3B3A13E3F87}"/>
    <dgm:cxn modelId="{AD7C634F-B578-4F5E-977D-CB4CE311C938}" srcId="{8E5521BF-70F7-4E6E-917A-9F156402777C}" destId="{28D19860-BFCD-4544-B2ED-B59915217FCD}" srcOrd="0" destOrd="0" parTransId="{2AF583EA-9B5B-4DC5-BDBA-BCD112DB5FCE}" sibTransId="{A64C2745-0686-477B-9567-574794DD8EC8}"/>
    <dgm:cxn modelId="{1F3C4500-C64A-47BC-B8A6-610073970B42}" type="presOf" srcId="{93158782-E4D0-4698-AA8D-C808A4F82CAD}" destId="{E0657BE0-CD8F-4B3C-9CDA-67940214A01F}" srcOrd="0" destOrd="0" presId="urn:microsoft.com/office/officeart/2008/layout/VerticalCurvedList"/>
    <dgm:cxn modelId="{C4CF6C31-18B7-46F9-9844-204C99E93FB9}" type="presOf" srcId="{DF0E7EA6-0B9F-417C-8795-F9BE2E593331}" destId="{71643BC0-7796-4C0B-988C-9AC636EAE4D8}" srcOrd="0" destOrd="0" presId="urn:microsoft.com/office/officeart/2008/layout/VerticalCurvedList"/>
    <dgm:cxn modelId="{9AF8F010-648D-40DD-8A36-87CFEF059A9F}" type="presParOf" srcId="{09053D6B-AD2C-4AEB-A218-0BFF0A368020}" destId="{93C2A6F2-2371-4DA5-9263-6DAFCAA3A30A}" srcOrd="0" destOrd="0" presId="urn:microsoft.com/office/officeart/2008/layout/VerticalCurvedList"/>
    <dgm:cxn modelId="{1B9F22D4-9EF6-4241-A70B-AF9CA57CB02F}" type="presParOf" srcId="{93C2A6F2-2371-4DA5-9263-6DAFCAA3A30A}" destId="{465D96E4-80E5-41B5-A278-7319D2186550}" srcOrd="0" destOrd="0" presId="urn:microsoft.com/office/officeart/2008/layout/VerticalCurvedList"/>
    <dgm:cxn modelId="{726A420C-A9C4-4A58-A8E3-1CC560B6EEC5}" type="presParOf" srcId="{465D96E4-80E5-41B5-A278-7319D2186550}" destId="{59ECBFFD-3E6C-4BFC-BF2C-447228EBDAF2}" srcOrd="0" destOrd="0" presId="urn:microsoft.com/office/officeart/2008/layout/VerticalCurvedList"/>
    <dgm:cxn modelId="{C6976507-2FA6-463B-83CB-0C10DEBE5730}" type="presParOf" srcId="{465D96E4-80E5-41B5-A278-7319D2186550}" destId="{2FF8436A-1499-4F2C-9E4B-6B42AF804CE3}" srcOrd="1" destOrd="0" presId="urn:microsoft.com/office/officeart/2008/layout/VerticalCurvedList"/>
    <dgm:cxn modelId="{D0D024CF-BC84-47B6-8DC8-8E6E3C8E8481}" type="presParOf" srcId="{465D96E4-80E5-41B5-A278-7319D2186550}" destId="{07A90775-3766-4350-9089-E1A6F829486B}" srcOrd="2" destOrd="0" presId="urn:microsoft.com/office/officeart/2008/layout/VerticalCurvedList"/>
    <dgm:cxn modelId="{B5DC139C-EC19-48A2-BA46-679D90B3C5C1}" type="presParOf" srcId="{465D96E4-80E5-41B5-A278-7319D2186550}" destId="{7B6213D1-2D5E-4696-9FA1-1E16574318C0}" srcOrd="3" destOrd="0" presId="urn:microsoft.com/office/officeart/2008/layout/VerticalCurvedList"/>
    <dgm:cxn modelId="{DEADE132-D45E-454C-919A-8F0B26DD63FC}" type="presParOf" srcId="{93C2A6F2-2371-4DA5-9263-6DAFCAA3A30A}" destId="{FA7BA2AC-3A7F-47FD-AAAC-EA13136735C8}" srcOrd="1" destOrd="0" presId="urn:microsoft.com/office/officeart/2008/layout/VerticalCurvedList"/>
    <dgm:cxn modelId="{0CA8B07A-53D5-4472-9E2B-7C9118EC6421}" type="presParOf" srcId="{93C2A6F2-2371-4DA5-9263-6DAFCAA3A30A}" destId="{29781ABB-9608-478C-BC0E-E669EC3CB1EE}" srcOrd="2" destOrd="0" presId="urn:microsoft.com/office/officeart/2008/layout/VerticalCurvedList"/>
    <dgm:cxn modelId="{93B2D157-7589-4F87-92B0-E449B2FDAB48}" type="presParOf" srcId="{29781ABB-9608-478C-BC0E-E669EC3CB1EE}" destId="{D98CCAEF-7A7C-4636-B982-BC2C516C9EE7}" srcOrd="0" destOrd="0" presId="urn:microsoft.com/office/officeart/2008/layout/VerticalCurvedList"/>
    <dgm:cxn modelId="{6007FFE9-3596-4A20-A6DB-D48AA663F715}" type="presParOf" srcId="{93C2A6F2-2371-4DA5-9263-6DAFCAA3A30A}" destId="{F41233F2-1CC8-40EA-BD64-2F8E576890A4}" srcOrd="3" destOrd="0" presId="urn:microsoft.com/office/officeart/2008/layout/VerticalCurvedList"/>
    <dgm:cxn modelId="{EB2D32E3-5821-4B0D-9E75-68EDB5B1606C}" type="presParOf" srcId="{93C2A6F2-2371-4DA5-9263-6DAFCAA3A30A}" destId="{23957A50-E655-4727-8B52-04C2E3465367}" srcOrd="4" destOrd="0" presId="urn:microsoft.com/office/officeart/2008/layout/VerticalCurvedList"/>
    <dgm:cxn modelId="{8C5C0649-F46C-40FD-AA98-10F1A87DBE59}" type="presParOf" srcId="{23957A50-E655-4727-8B52-04C2E3465367}" destId="{AB9A44CE-466A-4BE0-A0B2-DEE3D458B26E}" srcOrd="0" destOrd="0" presId="urn:microsoft.com/office/officeart/2008/layout/VerticalCurvedList"/>
    <dgm:cxn modelId="{D932F8F5-D9EA-494B-941A-1598D26FC878}" type="presParOf" srcId="{93C2A6F2-2371-4DA5-9263-6DAFCAA3A30A}" destId="{B445A1D5-F367-4135-A5FB-C6BA3C4C0AD6}" srcOrd="5" destOrd="0" presId="urn:microsoft.com/office/officeart/2008/layout/VerticalCurvedList"/>
    <dgm:cxn modelId="{86ADF888-9998-4112-B063-77C06872E88F}" type="presParOf" srcId="{93C2A6F2-2371-4DA5-9263-6DAFCAA3A30A}" destId="{470C374E-3EDE-4E40-AA7F-32BB8A40C8DD}" srcOrd="6" destOrd="0" presId="urn:microsoft.com/office/officeart/2008/layout/VerticalCurvedList"/>
    <dgm:cxn modelId="{549E6FAA-BEFD-424E-853C-E53BC8FE0F2B}" type="presParOf" srcId="{470C374E-3EDE-4E40-AA7F-32BB8A40C8DD}" destId="{C1089E96-13EB-4ABC-A222-08D73CDEB9FF}" srcOrd="0" destOrd="0" presId="urn:microsoft.com/office/officeart/2008/layout/VerticalCurvedList"/>
    <dgm:cxn modelId="{7954075D-AF08-4302-8D8E-B03D8F7C89CD}" type="presParOf" srcId="{93C2A6F2-2371-4DA5-9263-6DAFCAA3A30A}" destId="{72DD8F84-21CD-462D-890A-AD29216CFC89}" srcOrd="7" destOrd="0" presId="urn:microsoft.com/office/officeart/2008/layout/VerticalCurvedList"/>
    <dgm:cxn modelId="{8145E89F-25FB-411E-BCDE-BF0F9921720C}" type="presParOf" srcId="{93C2A6F2-2371-4DA5-9263-6DAFCAA3A30A}" destId="{936B3CE4-9682-4C41-9170-751D215E5266}" srcOrd="8" destOrd="0" presId="urn:microsoft.com/office/officeart/2008/layout/VerticalCurvedList"/>
    <dgm:cxn modelId="{B7210876-44DC-4D96-BB30-5CFFF9ACF9DA}" type="presParOf" srcId="{936B3CE4-9682-4C41-9170-751D215E5266}" destId="{074A7422-2E0E-4505-82DA-16D173AC6A3E}" srcOrd="0" destOrd="0" presId="urn:microsoft.com/office/officeart/2008/layout/VerticalCurvedList"/>
    <dgm:cxn modelId="{7D2B29A7-2A55-43C8-8C9B-6D08498B774A}" type="presParOf" srcId="{93C2A6F2-2371-4DA5-9263-6DAFCAA3A30A}" destId="{E0657BE0-CD8F-4B3C-9CDA-67940214A01F}" srcOrd="9" destOrd="0" presId="urn:microsoft.com/office/officeart/2008/layout/VerticalCurvedList"/>
    <dgm:cxn modelId="{919D061A-D7A1-4F5D-A1AF-D2EF82FBA859}" type="presParOf" srcId="{93C2A6F2-2371-4DA5-9263-6DAFCAA3A30A}" destId="{2933752E-0882-4B19-826D-835733D35ED5}" srcOrd="10" destOrd="0" presId="urn:microsoft.com/office/officeart/2008/layout/VerticalCurvedList"/>
    <dgm:cxn modelId="{E36D11D6-C350-456B-8183-9C16650AC3D9}" type="presParOf" srcId="{2933752E-0882-4B19-826D-835733D35ED5}" destId="{03AD7657-654D-4E02-8205-90DE3C0C96AE}" srcOrd="0" destOrd="0" presId="urn:microsoft.com/office/officeart/2008/layout/VerticalCurvedList"/>
    <dgm:cxn modelId="{66161587-78C7-4DD9-B3CF-B76B4616572B}" type="presParOf" srcId="{93C2A6F2-2371-4DA5-9263-6DAFCAA3A30A}" destId="{4421A929-537F-467A-97EE-B435FCEA0749}" srcOrd="11" destOrd="0" presId="urn:microsoft.com/office/officeart/2008/layout/VerticalCurvedList"/>
    <dgm:cxn modelId="{1FECC5FA-E29B-4123-AAB3-5649229BF049}" type="presParOf" srcId="{93C2A6F2-2371-4DA5-9263-6DAFCAA3A30A}" destId="{DEB73FC1-CB7E-430A-BDF1-AA0033AA37E3}" srcOrd="12" destOrd="0" presId="urn:microsoft.com/office/officeart/2008/layout/VerticalCurvedList"/>
    <dgm:cxn modelId="{1CC42872-8286-4CF1-A4F0-08C1B7E0366D}" type="presParOf" srcId="{DEB73FC1-CB7E-430A-BDF1-AA0033AA37E3}" destId="{2B35F83B-8B28-4E46-BABE-E80B007CFDA1}" srcOrd="0" destOrd="0" presId="urn:microsoft.com/office/officeart/2008/layout/VerticalCurvedList"/>
    <dgm:cxn modelId="{39C5863E-AABC-4435-9312-4CF4B533CF60}" type="presParOf" srcId="{93C2A6F2-2371-4DA5-9263-6DAFCAA3A30A}" destId="{71643BC0-7796-4C0B-988C-9AC636EAE4D8}" srcOrd="13" destOrd="0" presId="urn:microsoft.com/office/officeart/2008/layout/VerticalCurvedList"/>
    <dgm:cxn modelId="{3F95457E-C051-474F-8190-6E2DF8ECB074}" type="presParOf" srcId="{93C2A6F2-2371-4DA5-9263-6DAFCAA3A30A}" destId="{B1987A06-AF39-4E07-B5DA-B98A6DF9774A}" srcOrd="14" destOrd="0" presId="urn:microsoft.com/office/officeart/2008/layout/VerticalCurvedList"/>
    <dgm:cxn modelId="{305E2B09-D813-47C1-B867-B1DBAC47A639}" type="presParOf" srcId="{B1987A06-AF39-4E07-B5DA-B98A6DF9774A}" destId="{A74E9C39-2B9B-4739-8A2A-1E138D7C1F5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A1E6ED-3FC7-4A36-9170-74CAA0ECF31E}"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d-ID"/>
        </a:p>
      </dgm:t>
    </dgm:pt>
    <dgm:pt modelId="{E63A7527-FE2F-4CBC-8171-CBB141EE9D70}">
      <dgm:prSet phldrT="[Text]"/>
      <dgm:spPr/>
      <dgm:t>
        <a:bodyPr/>
        <a:lstStyle/>
        <a:p>
          <a:r>
            <a:rPr lang="id-ID" dirty="0" smtClean="0"/>
            <a:t>Seluruh kegiatan pelayanan yang diberikan harus secara terpadu, integrasi dan berfokus terhadap pasien (patient focused care) serta bekesinambungan (continuing of care)</a:t>
          </a:r>
          <a:endParaRPr lang="id-ID" dirty="0"/>
        </a:p>
      </dgm:t>
    </dgm:pt>
    <dgm:pt modelId="{4D804858-A024-4D71-B417-77DE306E523F}" type="parTrans" cxnId="{CA8D3C37-6C0F-4015-8BDA-7E6977777AF8}">
      <dgm:prSet/>
      <dgm:spPr/>
      <dgm:t>
        <a:bodyPr/>
        <a:lstStyle/>
        <a:p>
          <a:endParaRPr lang="id-ID"/>
        </a:p>
      </dgm:t>
    </dgm:pt>
    <dgm:pt modelId="{2D131B24-6847-4093-9995-ADFD59A50005}" type="sibTrans" cxnId="{CA8D3C37-6C0F-4015-8BDA-7E6977777AF8}">
      <dgm:prSet/>
      <dgm:spPr/>
      <dgm:t>
        <a:bodyPr/>
        <a:lstStyle/>
        <a:p>
          <a:endParaRPr lang="id-ID"/>
        </a:p>
      </dgm:t>
    </dgm:pt>
    <dgm:pt modelId="{D841EBCC-DD55-4CF3-88DA-C14BC6C9C0FA}">
      <dgm:prSet phldrT="[Text]"/>
      <dgm:spPr/>
      <dgm:t>
        <a:bodyPr/>
        <a:lstStyle/>
        <a:p>
          <a:r>
            <a:rPr lang="id-ID" dirty="0" smtClean="0"/>
            <a:t>Melibatkan seluruh profesi (dokter, perawat, bidan, piñata, laboratories dan farmasis)</a:t>
          </a:r>
          <a:endParaRPr lang="id-ID" dirty="0"/>
        </a:p>
      </dgm:t>
    </dgm:pt>
    <dgm:pt modelId="{E93C81DF-5D0D-4D9D-83B6-D3A8797D4BF1}" type="parTrans" cxnId="{93BDCE59-A4B1-4F7C-A658-EC36D6055A10}">
      <dgm:prSet/>
      <dgm:spPr/>
      <dgm:t>
        <a:bodyPr/>
        <a:lstStyle/>
        <a:p>
          <a:endParaRPr lang="id-ID"/>
        </a:p>
      </dgm:t>
    </dgm:pt>
    <dgm:pt modelId="{41847672-8CD5-472C-A81C-E312D0F644B9}" type="sibTrans" cxnId="{93BDCE59-A4B1-4F7C-A658-EC36D6055A10}">
      <dgm:prSet/>
      <dgm:spPr/>
      <dgm:t>
        <a:bodyPr/>
        <a:lstStyle/>
        <a:p>
          <a:endParaRPr lang="id-ID"/>
        </a:p>
      </dgm:t>
    </dgm:pt>
    <dgm:pt modelId="{9B6CCF98-A288-4E81-854E-B66A36759E84}">
      <dgm:prSet/>
      <dgm:spPr/>
      <dgm:t>
        <a:bodyPr/>
        <a:lstStyle/>
        <a:p>
          <a:r>
            <a:rPr lang="id-ID" dirty="0" smtClean="0"/>
            <a:t>Dalam batasan waktu yang telah ditentukan sesuai dengan keadaan perjalanan penyakit pasien dan dicatat dalam bentuk periode harian (untuk kasus rawat inap) atau jam (untuk gawat darurat di IGD)</a:t>
          </a:r>
          <a:endParaRPr lang="id-ID" dirty="0"/>
        </a:p>
      </dgm:t>
    </dgm:pt>
    <dgm:pt modelId="{DC778FCD-F1E7-4622-B7F3-19EEA7721122}" type="parTrans" cxnId="{7EB554EE-31BF-40FA-B619-6B148A8BE225}">
      <dgm:prSet/>
      <dgm:spPr/>
      <dgm:t>
        <a:bodyPr/>
        <a:lstStyle/>
        <a:p>
          <a:endParaRPr lang="id-ID"/>
        </a:p>
      </dgm:t>
    </dgm:pt>
    <dgm:pt modelId="{CF12FBD5-BE92-41DB-BB28-B9925503716C}" type="sibTrans" cxnId="{7EB554EE-31BF-40FA-B619-6B148A8BE225}">
      <dgm:prSet/>
      <dgm:spPr/>
      <dgm:t>
        <a:bodyPr/>
        <a:lstStyle/>
        <a:p>
          <a:endParaRPr lang="id-ID"/>
        </a:p>
      </dgm:t>
    </dgm:pt>
    <dgm:pt modelId="{139B0CBA-AEDC-4E34-885E-4A13B1391D9C}">
      <dgm:prSet/>
      <dgm:spPr/>
      <dgm:t>
        <a:bodyPr/>
        <a:lstStyle/>
        <a:p>
          <a:r>
            <a:rPr lang="id-ID" dirty="0" smtClean="0"/>
            <a:t>Pencatatan Clinical Pathway seluruh kegiatan pelayanan yang diberikan kepada pasien secara terpadu dan berkesinambungan tersebut dalam bentuk dokumen yang merupakan bagian dari rekam medis.</a:t>
          </a:r>
          <a:endParaRPr lang="id-ID" dirty="0"/>
        </a:p>
      </dgm:t>
    </dgm:pt>
    <dgm:pt modelId="{1C6272B3-15ED-4674-AE0C-832967B4F5E5}" type="parTrans" cxnId="{E32EF401-FE1A-4FA3-A99A-B09A03BFEE81}">
      <dgm:prSet/>
      <dgm:spPr/>
      <dgm:t>
        <a:bodyPr/>
        <a:lstStyle/>
        <a:p>
          <a:endParaRPr lang="id-ID"/>
        </a:p>
      </dgm:t>
    </dgm:pt>
    <dgm:pt modelId="{8BB47E21-8C73-44B4-929E-1C786D1DE927}" type="sibTrans" cxnId="{E32EF401-FE1A-4FA3-A99A-B09A03BFEE81}">
      <dgm:prSet/>
      <dgm:spPr/>
      <dgm:t>
        <a:bodyPr/>
        <a:lstStyle/>
        <a:p>
          <a:endParaRPr lang="id-ID"/>
        </a:p>
      </dgm:t>
    </dgm:pt>
    <dgm:pt modelId="{F1A1D056-3437-47F9-B0B2-F77199BE2A5A}">
      <dgm:prSet/>
      <dgm:spPr/>
      <dgm:t>
        <a:bodyPr/>
        <a:lstStyle/>
        <a:p>
          <a:r>
            <a:rPr lang="id-ID" dirty="0" smtClean="0"/>
            <a:t>Setiap penyimpangan langkah dalam penerapan Clinical Pathway dicatat sevagai varians dan dilakukan kajian analisa dalam bentuk audit</a:t>
          </a:r>
          <a:endParaRPr lang="id-ID" dirty="0"/>
        </a:p>
      </dgm:t>
    </dgm:pt>
    <dgm:pt modelId="{49CFD7BF-C337-4D95-AF6C-8AF581DE55A7}" type="parTrans" cxnId="{9B1C9785-FAB9-4D37-85CE-E13EC1003260}">
      <dgm:prSet/>
      <dgm:spPr/>
      <dgm:t>
        <a:bodyPr/>
        <a:lstStyle/>
        <a:p>
          <a:endParaRPr lang="id-ID"/>
        </a:p>
      </dgm:t>
    </dgm:pt>
    <dgm:pt modelId="{990DD551-5A77-4BB1-99B0-4F31867A5605}" type="sibTrans" cxnId="{9B1C9785-FAB9-4D37-85CE-E13EC1003260}">
      <dgm:prSet/>
      <dgm:spPr/>
      <dgm:t>
        <a:bodyPr/>
        <a:lstStyle/>
        <a:p>
          <a:endParaRPr lang="id-ID"/>
        </a:p>
      </dgm:t>
    </dgm:pt>
    <dgm:pt modelId="{DAA4C824-A246-40BD-8508-6221F1559248}">
      <dgm:prSet/>
      <dgm:spPr/>
      <dgm:t>
        <a:bodyPr/>
        <a:lstStyle/>
        <a:p>
          <a:r>
            <a:rPr lang="id-ID" dirty="0" smtClean="0"/>
            <a:t>Varians tersebut dapat terjadi karena kondisi perjalanan penyakit, penyakit penyerta atau</a:t>
          </a:r>
          <a:endParaRPr lang="id-ID" dirty="0"/>
        </a:p>
      </dgm:t>
    </dgm:pt>
    <dgm:pt modelId="{80BB6A02-49FF-4C62-BDE0-FAFABAD109AD}" type="parTrans" cxnId="{7333A988-D10D-49C3-B0D8-2B3F61772348}">
      <dgm:prSet/>
      <dgm:spPr/>
      <dgm:t>
        <a:bodyPr/>
        <a:lstStyle/>
        <a:p>
          <a:endParaRPr lang="id-ID"/>
        </a:p>
      </dgm:t>
    </dgm:pt>
    <dgm:pt modelId="{8AD944B8-47C4-4F43-9D5E-D4815B9D87CF}" type="sibTrans" cxnId="{7333A988-D10D-49C3-B0D8-2B3F61772348}">
      <dgm:prSet/>
      <dgm:spPr/>
      <dgm:t>
        <a:bodyPr/>
        <a:lstStyle/>
        <a:p>
          <a:endParaRPr lang="id-ID"/>
        </a:p>
      </dgm:t>
    </dgm:pt>
    <dgm:pt modelId="{F6CDF548-54DB-46D6-9E91-55F99B6F7AD9}">
      <dgm:prSet/>
      <dgm:spPr/>
      <dgm:t>
        <a:bodyPr/>
        <a:lstStyle/>
        <a:p>
          <a:r>
            <a:rPr lang="id-ID" dirty="0" smtClean="0"/>
            <a:t>Komplikasi maupun kesalahan medis (medical errors) dan dipergunakan sebagai salah satu parameter dalam rangka mempertahankan dan meningkatkan mutu pelayanan</a:t>
          </a:r>
          <a:endParaRPr lang="id-ID" dirty="0"/>
        </a:p>
      </dgm:t>
    </dgm:pt>
    <dgm:pt modelId="{F61301B6-896C-4D3B-9083-DC7FDBE838EE}" type="parTrans" cxnId="{70D4C365-6972-456F-A059-46ECF8E409A2}">
      <dgm:prSet/>
      <dgm:spPr/>
      <dgm:t>
        <a:bodyPr/>
        <a:lstStyle/>
        <a:p>
          <a:endParaRPr lang="id-ID"/>
        </a:p>
      </dgm:t>
    </dgm:pt>
    <dgm:pt modelId="{09B23B92-231F-4572-BA29-C57E2FF09E3E}" type="sibTrans" cxnId="{70D4C365-6972-456F-A059-46ECF8E409A2}">
      <dgm:prSet/>
      <dgm:spPr/>
      <dgm:t>
        <a:bodyPr/>
        <a:lstStyle/>
        <a:p>
          <a:endParaRPr lang="id-ID"/>
        </a:p>
      </dgm:t>
    </dgm:pt>
    <dgm:pt modelId="{446BA1CA-B417-412F-B1D2-DE4C2DF4BD6E}" type="pres">
      <dgm:prSet presAssocID="{AEA1E6ED-3FC7-4A36-9170-74CAA0ECF31E}" presName="Name0" presStyleCnt="0">
        <dgm:presLayoutVars>
          <dgm:chMax val="7"/>
          <dgm:chPref val="7"/>
          <dgm:dir/>
        </dgm:presLayoutVars>
      </dgm:prSet>
      <dgm:spPr/>
    </dgm:pt>
    <dgm:pt modelId="{416EFBBF-A1A8-4ADC-8365-6C09C03A2AAF}" type="pres">
      <dgm:prSet presAssocID="{AEA1E6ED-3FC7-4A36-9170-74CAA0ECF31E}" presName="Name1" presStyleCnt="0"/>
      <dgm:spPr/>
    </dgm:pt>
    <dgm:pt modelId="{CF752A1F-BDA7-476C-948A-C1162538ED04}" type="pres">
      <dgm:prSet presAssocID="{AEA1E6ED-3FC7-4A36-9170-74CAA0ECF31E}" presName="cycle" presStyleCnt="0"/>
      <dgm:spPr/>
    </dgm:pt>
    <dgm:pt modelId="{82D922F7-45B0-4E88-9F10-922C8801EC34}" type="pres">
      <dgm:prSet presAssocID="{AEA1E6ED-3FC7-4A36-9170-74CAA0ECF31E}" presName="srcNode" presStyleLbl="node1" presStyleIdx="0" presStyleCnt="7"/>
      <dgm:spPr/>
    </dgm:pt>
    <dgm:pt modelId="{E55523FD-9FC4-44D6-AD6C-490D11647E8E}" type="pres">
      <dgm:prSet presAssocID="{AEA1E6ED-3FC7-4A36-9170-74CAA0ECF31E}" presName="conn" presStyleLbl="parChTrans1D2" presStyleIdx="0" presStyleCnt="1"/>
      <dgm:spPr/>
    </dgm:pt>
    <dgm:pt modelId="{CCB80A93-28D8-416D-9FA7-7DB2306FBAA6}" type="pres">
      <dgm:prSet presAssocID="{AEA1E6ED-3FC7-4A36-9170-74CAA0ECF31E}" presName="extraNode" presStyleLbl="node1" presStyleIdx="0" presStyleCnt="7"/>
      <dgm:spPr/>
    </dgm:pt>
    <dgm:pt modelId="{3D3A420E-4D8E-49BE-A54E-8351B508F514}" type="pres">
      <dgm:prSet presAssocID="{AEA1E6ED-3FC7-4A36-9170-74CAA0ECF31E}" presName="dstNode" presStyleLbl="node1" presStyleIdx="0" presStyleCnt="7"/>
      <dgm:spPr/>
    </dgm:pt>
    <dgm:pt modelId="{E68D6676-3C83-454C-9772-B2135D042CAB}" type="pres">
      <dgm:prSet presAssocID="{E63A7527-FE2F-4CBC-8171-CBB141EE9D70}" presName="text_1" presStyleLbl="node1" presStyleIdx="0" presStyleCnt="7">
        <dgm:presLayoutVars>
          <dgm:bulletEnabled val="1"/>
        </dgm:presLayoutVars>
      </dgm:prSet>
      <dgm:spPr/>
      <dgm:t>
        <a:bodyPr/>
        <a:lstStyle/>
        <a:p>
          <a:endParaRPr lang="id-ID"/>
        </a:p>
      </dgm:t>
    </dgm:pt>
    <dgm:pt modelId="{467CF86D-852C-49C3-88B7-F2D64184F5C5}" type="pres">
      <dgm:prSet presAssocID="{E63A7527-FE2F-4CBC-8171-CBB141EE9D70}" presName="accent_1" presStyleCnt="0"/>
      <dgm:spPr/>
    </dgm:pt>
    <dgm:pt modelId="{B1A4CE56-5427-4438-8824-3DCB3D4DB0ED}" type="pres">
      <dgm:prSet presAssocID="{E63A7527-FE2F-4CBC-8171-CBB141EE9D70}" presName="accentRepeatNode" presStyleLbl="solidFgAcc1" presStyleIdx="0" presStyleCnt="7"/>
      <dgm:spPr/>
    </dgm:pt>
    <dgm:pt modelId="{5C991168-1A85-49EB-B5AF-21EB2DF2C815}" type="pres">
      <dgm:prSet presAssocID="{D841EBCC-DD55-4CF3-88DA-C14BC6C9C0FA}" presName="text_2" presStyleLbl="node1" presStyleIdx="1" presStyleCnt="7">
        <dgm:presLayoutVars>
          <dgm:bulletEnabled val="1"/>
        </dgm:presLayoutVars>
      </dgm:prSet>
      <dgm:spPr/>
      <dgm:t>
        <a:bodyPr/>
        <a:lstStyle/>
        <a:p>
          <a:endParaRPr lang="id-ID"/>
        </a:p>
      </dgm:t>
    </dgm:pt>
    <dgm:pt modelId="{169E56C6-E20E-4DAD-9E6B-478ABFDD74D1}" type="pres">
      <dgm:prSet presAssocID="{D841EBCC-DD55-4CF3-88DA-C14BC6C9C0FA}" presName="accent_2" presStyleCnt="0"/>
      <dgm:spPr/>
    </dgm:pt>
    <dgm:pt modelId="{8E42E4D7-4D92-4DE0-A096-69F703EFEA9E}" type="pres">
      <dgm:prSet presAssocID="{D841EBCC-DD55-4CF3-88DA-C14BC6C9C0FA}" presName="accentRepeatNode" presStyleLbl="solidFgAcc1" presStyleIdx="1" presStyleCnt="7"/>
      <dgm:spPr/>
    </dgm:pt>
    <dgm:pt modelId="{3A24E863-146C-445F-BD4C-0C19749F6BE4}" type="pres">
      <dgm:prSet presAssocID="{9B6CCF98-A288-4E81-854E-B66A36759E84}" presName="text_3" presStyleLbl="node1" presStyleIdx="2" presStyleCnt="7">
        <dgm:presLayoutVars>
          <dgm:bulletEnabled val="1"/>
        </dgm:presLayoutVars>
      </dgm:prSet>
      <dgm:spPr/>
    </dgm:pt>
    <dgm:pt modelId="{4F2DD663-C09A-4A8E-ABDE-E1A85BA7832C}" type="pres">
      <dgm:prSet presAssocID="{9B6CCF98-A288-4E81-854E-B66A36759E84}" presName="accent_3" presStyleCnt="0"/>
      <dgm:spPr/>
    </dgm:pt>
    <dgm:pt modelId="{D6251A83-4ED7-4362-BC6B-D7579319E504}" type="pres">
      <dgm:prSet presAssocID="{9B6CCF98-A288-4E81-854E-B66A36759E84}" presName="accentRepeatNode" presStyleLbl="solidFgAcc1" presStyleIdx="2" presStyleCnt="7"/>
      <dgm:spPr/>
    </dgm:pt>
    <dgm:pt modelId="{4060C85B-3039-4B70-B328-C844E70879D9}" type="pres">
      <dgm:prSet presAssocID="{139B0CBA-AEDC-4E34-885E-4A13B1391D9C}" presName="text_4" presStyleLbl="node1" presStyleIdx="3" presStyleCnt="7">
        <dgm:presLayoutVars>
          <dgm:bulletEnabled val="1"/>
        </dgm:presLayoutVars>
      </dgm:prSet>
      <dgm:spPr/>
    </dgm:pt>
    <dgm:pt modelId="{3C9F535C-D9C9-40A9-9976-1E2AFE76E3BF}" type="pres">
      <dgm:prSet presAssocID="{139B0CBA-AEDC-4E34-885E-4A13B1391D9C}" presName="accent_4" presStyleCnt="0"/>
      <dgm:spPr/>
    </dgm:pt>
    <dgm:pt modelId="{A442C680-1156-49DE-9EB7-AF88CB68F939}" type="pres">
      <dgm:prSet presAssocID="{139B0CBA-AEDC-4E34-885E-4A13B1391D9C}" presName="accentRepeatNode" presStyleLbl="solidFgAcc1" presStyleIdx="3" presStyleCnt="7"/>
      <dgm:spPr/>
    </dgm:pt>
    <dgm:pt modelId="{E6160B3A-5A14-43DF-8654-FA61FBF46489}" type="pres">
      <dgm:prSet presAssocID="{F1A1D056-3437-47F9-B0B2-F77199BE2A5A}" presName="text_5" presStyleLbl="node1" presStyleIdx="4" presStyleCnt="7">
        <dgm:presLayoutVars>
          <dgm:bulletEnabled val="1"/>
        </dgm:presLayoutVars>
      </dgm:prSet>
      <dgm:spPr/>
    </dgm:pt>
    <dgm:pt modelId="{5C7EB724-969C-40FB-AA7B-EECADFB2E30E}" type="pres">
      <dgm:prSet presAssocID="{F1A1D056-3437-47F9-B0B2-F77199BE2A5A}" presName="accent_5" presStyleCnt="0"/>
      <dgm:spPr/>
    </dgm:pt>
    <dgm:pt modelId="{F1FD0BBD-9B08-410A-85CA-7A7FBB623BB7}" type="pres">
      <dgm:prSet presAssocID="{F1A1D056-3437-47F9-B0B2-F77199BE2A5A}" presName="accentRepeatNode" presStyleLbl="solidFgAcc1" presStyleIdx="4" presStyleCnt="7"/>
      <dgm:spPr/>
    </dgm:pt>
    <dgm:pt modelId="{3E86DFC2-8492-4344-B47E-E8B0895A57E7}" type="pres">
      <dgm:prSet presAssocID="{DAA4C824-A246-40BD-8508-6221F1559248}" presName="text_6" presStyleLbl="node1" presStyleIdx="5" presStyleCnt="7">
        <dgm:presLayoutVars>
          <dgm:bulletEnabled val="1"/>
        </dgm:presLayoutVars>
      </dgm:prSet>
      <dgm:spPr/>
    </dgm:pt>
    <dgm:pt modelId="{C0990C35-57D4-4395-84FC-914FBEDE54FC}" type="pres">
      <dgm:prSet presAssocID="{DAA4C824-A246-40BD-8508-6221F1559248}" presName="accent_6" presStyleCnt="0"/>
      <dgm:spPr/>
    </dgm:pt>
    <dgm:pt modelId="{F1CCA2E4-9E70-46F0-97B8-A184EF42DCB4}" type="pres">
      <dgm:prSet presAssocID="{DAA4C824-A246-40BD-8508-6221F1559248}" presName="accentRepeatNode" presStyleLbl="solidFgAcc1" presStyleIdx="5" presStyleCnt="7"/>
      <dgm:spPr/>
    </dgm:pt>
    <dgm:pt modelId="{AFBEFE80-2486-47B3-B1A8-51BBD7D7655F}" type="pres">
      <dgm:prSet presAssocID="{F6CDF548-54DB-46D6-9E91-55F99B6F7AD9}" presName="text_7" presStyleLbl="node1" presStyleIdx="6" presStyleCnt="7">
        <dgm:presLayoutVars>
          <dgm:bulletEnabled val="1"/>
        </dgm:presLayoutVars>
      </dgm:prSet>
      <dgm:spPr/>
    </dgm:pt>
    <dgm:pt modelId="{29309BD7-6265-4DC0-963B-71E5841539E0}" type="pres">
      <dgm:prSet presAssocID="{F6CDF548-54DB-46D6-9E91-55F99B6F7AD9}" presName="accent_7" presStyleCnt="0"/>
      <dgm:spPr/>
    </dgm:pt>
    <dgm:pt modelId="{6460C922-642D-4885-8541-089AFEAFCFBA}" type="pres">
      <dgm:prSet presAssocID="{F6CDF548-54DB-46D6-9E91-55F99B6F7AD9}" presName="accentRepeatNode" presStyleLbl="solidFgAcc1" presStyleIdx="6" presStyleCnt="7"/>
      <dgm:spPr/>
    </dgm:pt>
  </dgm:ptLst>
  <dgm:cxnLst>
    <dgm:cxn modelId="{EBDBCCA2-F816-4A4F-A479-82C9F413BDC7}" type="presOf" srcId="{E63A7527-FE2F-4CBC-8171-CBB141EE9D70}" destId="{E68D6676-3C83-454C-9772-B2135D042CAB}" srcOrd="0" destOrd="0" presId="urn:microsoft.com/office/officeart/2008/layout/VerticalCurvedList"/>
    <dgm:cxn modelId="{CA8D3C37-6C0F-4015-8BDA-7E6977777AF8}" srcId="{AEA1E6ED-3FC7-4A36-9170-74CAA0ECF31E}" destId="{E63A7527-FE2F-4CBC-8171-CBB141EE9D70}" srcOrd="0" destOrd="0" parTransId="{4D804858-A024-4D71-B417-77DE306E523F}" sibTransId="{2D131B24-6847-4093-9995-ADFD59A50005}"/>
    <dgm:cxn modelId="{93BDCE59-A4B1-4F7C-A658-EC36D6055A10}" srcId="{AEA1E6ED-3FC7-4A36-9170-74CAA0ECF31E}" destId="{D841EBCC-DD55-4CF3-88DA-C14BC6C9C0FA}" srcOrd="1" destOrd="0" parTransId="{E93C81DF-5D0D-4D9D-83B6-D3A8797D4BF1}" sibTransId="{41847672-8CD5-472C-A81C-E312D0F644B9}"/>
    <dgm:cxn modelId="{9B1C9785-FAB9-4D37-85CE-E13EC1003260}" srcId="{AEA1E6ED-3FC7-4A36-9170-74CAA0ECF31E}" destId="{F1A1D056-3437-47F9-B0B2-F77199BE2A5A}" srcOrd="4" destOrd="0" parTransId="{49CFD7BF-C337-4D95-AF6C-8AF581DE55A7}" sibTransId="{990DD551-5A77-4BB1-99B0-4F31867A5605}"/>
    <dgm:cxn modelId="{E32EF401-FE1A-4FA3-A99A-B09A03BFEE81}" srcId="{AEA1E6ED-3FC7-4A36-9170-74CAA0ECF31E}" destId="{139B0CBA-AEDC-4E34-885E-4A13B1391D9C}" srcOrd="3" destOrd="0" parTransId="{1C6272B3-15ED-4674-AE0C-832967B4F5E5}" sibTransId="{8BB47E21-8C73-44B4-929E-1C786D1DE927}"/>
    <dgm:cxn modelId="{2135C728-5526-4169-93E9-D02A2B7BEAE9}" type="presOf" srcId="{F1A1D056-3437-47F9-B0B2-F77199BE2A5A}" destId="{E6160B3A-5A14-43DF-8654-FA61FBF46489}" srcOrd="0" destOrd="0" presId="urn:microsoft.com/office/officeart/2008/layout/VerticalCurvedList"/>
    <dgm:cxn modelId="{7333A988-D10D-49C3-B0D8-2B3F61772348}" srcId="{AEA1E6ED-3FC7-4A36-9170-74CAA0ECF31E}" destId="{DAA4C824-A246-40BD-8508-6221F1559248}" srcOrd="5" destOrd="0" parTransId="{80BB6A02-49FF-4C62-BDE0-FAFABAD109AD}" sibTransId="{8AD944B8-47C4-4F43-9D5E-D4815B9D87CF}"/>
    <dgm:cxn modelId="{BA2F42B1-3AC3-45A1-B648-C75DC11D0FB3}" type="presOf" srcId="{AEA1E6ED-3FC7-4A36-9170-74CAA0ECF31E}" destId="{446BA1CA-B417-412F-B1D2-DE4C2DF4BD6E}" srcOrd="0" destOrd="0" presId="urn:microsoft.com/office/officeart/2008/layout/VerticalCurvedList"/>
    <dgm:cxn modelId="{E65AEA0E-2875-4AA2-86DE-7892B1D4380C}" type="presOf" srcId="{D841EBCC-DD55-4CF3-88DA-C14BC6C9C0FA}" destId="{5C991168-1A85-49EB-B5AF-21EB2DF2C815}" srcOrd="0" destOrd="0" presId="urn:microsoft.com/office/officeart/2008/layout/VerticalCurvedList"/>
    <dgm:cxn modelId="{40904875-2EF2-4878-891A-7D09E9796F0C}" type="presOf" srcId="{139B0CBA-AEDC-4E34-885E-4A13B1391D9C}" destId="{4060C85B-3039-4B70-B328-C844E70879D9}" srcOrd="0" destOrd="0" presId="urn:microsoft.com/office/officeart/2008/layout/VerticalCurvedList"/>
    <dgm:cxn modelId="{68881702-0934-45D8-B526-52657C17B168}" type="presOf" srcId="{F6CDF548-54DB-46D6-9E91-55F99B6F7AD9}" destId="{AFBEFE80-2486-47B3-B1A8-51BBD7D7655F}" srcOrd="0" destOrd="0" presId="urn:microsoft.com/office/officeart/2008/layout/VerticalCurvedList"/>
    <dgm:cxn modelId="{7D741BF3-E2C6-4B41-85B5-0DB35B7B54AA}" type="presOf" srcId="{9B6CCF98-A288-4E81-854E-B66A36759E84}" destId="{3A24E863-146C-445F-BD4C-0C19749F6BE4}" srcOrd="0" destOrd="0" presId="urn:microsoft.com/office/officeart/2008/layout/VerticalCurvedList"/>
    <dgm:cxn modelId="{662D632B-D713-4696-A683-430560D21D48}" type="presOf" srcId="{DAA4C824-A246-40BD-8508-6221F1559248}" destId="{3E86DFC2-8492-4344-B47E-E8B0895A57E7}" srcOrd="0" destOrd="0" presId="urn:microsoft.com/office/officeart/2008/layout/VerticalCurvedList"/>
    <dgm:cxn modelId="{7EB554EE-31BF-40FA-B619-6B148A8BE225}" srcId="{AEA1E6ED-3FC7-4A36-9170-74CAA0ECF31E}" destId="{9B6CCF98-A288-4E81-854E-B66A36759E84}" srcOrd="2" destOrd="0" parTransId="{DC778FCD-F1E7-4622-B7F3-19EEA7721122}" sibTransId="{CF12FBD5-BE92-41DB-BB28-B9925503716C}"/>
    <dgm:cxn modelId="{705114CA-EAEC-4A9A-ACBE-CB397D2337F2}" type="presOf" srcId="{2D131B24-6847-4093-9995-ADFD59A50005}" destId="{E55523FD-9FC4-44D6-AD6C-490D11647E8E}" srcOrd="0" destOrd="0" presId="urn:microsoft.com/office/officeart/2008/layout/VerticalCurvedList"/>
    <dgm:cxn modelId="{70D4C365-6972-456F-A059-46ECF8E409A2}" srcId="{AEA1E6ED-3FC7-4A36-9170-74CAA0ECF31E}" destId="{F6CDF548-54DB-46D6-9E91-55F99B6F7AD9}" srcOrd="6" destOrd="0" parTransId="{F61301B6-896C-4D3B-9083-DC7FDBE838EE}" sibTransId="{09B23B92-231F-4572-BA29-C57E2FF09E3E}"/>
    <dgm:cxn modelId="{27E7EA22-AFAD-4127-9838-95D25242C9AC}" type="presParOf" srcId="{446BA1CA-B417-412F-B1D2-DE4C2DF4BD6E}" destId="{416EFBBF-A1A8-4ADC-8365-6C09C03A2AAF}" srcOrd="0" destOrd="0" presId="urn:microsoft.com/office/officeart/2008/layout/VerticalCurvedList"/>
    <dgm:cxn modelId="{27D42E83-0CAB-47F4-A388-CFBBB57DB34C}" type="presParOf" srcId="{416EFBBF-A1A8-4ADC-8365-6C09C03A2AAF}" destId="{CF752A1F-BDA7-476C-948A-C1162538ED04}" srcOrd="0" destOrd="0" presId="urn:microsoft.com/office/officeart/2008/layout/VerticalCurvedList"/>
    <dgm:cxn modelId="{04437FAF-EF88-4959-943D-6BCCF54A6DF1}" type="presParOf" srcId="{CF752A1F-BDA7-476C-948A-C1162538ED04}" destId="{82D922F7-45B0-4E88-9F10-922C8801EC34}" srcOrd="0" destOrd="0" presId="urn:microsoft.com/office/officeart/2008/layout/VerticalCurvedList"/>
    <dgm:cxn modelId="{7378A6AA-C5E8-45B9-9F5B-D4BA9FDC2CB6}" type="presParOf" srcId="{CF752A1F-BDA7-476C-948A-C1162538ED04}" destId="{E55523FD-9FC4-44D6-AD6C-490D11647E8E}" srcOrd="1" destOrd="0" presId="urn:microsoft.com/office/officeart/2008/layout/VerticalCurvedList"/>
    <dgm:cxn modelId="{62171681-B509-4FC8-8E65-4CB3B7BFA723}" type="presParOf" srcId="{CF752A1F-BDA7-476C-948A-C1162538ED04}" destId="{CCB80A93-28D8-416D-9FA7-7DB2306FBAA6}" srcOrd="2" destOrd="0" presId="urn:microsoft.com/office/officeart/2008/layout/VerticalCurvedList"/>
    <dgm:cxn modelId="{0EB39FA8-4A0F-47BB-8118-21A75EB12B6B}" type="presParOf" srcId="{CF752A1F-BDA7-476C-948A-C1162538ED04}" destId="{3D3A420E-4D8E-49BE-A54E-8351B508F514}" srcOrd="3" destOrd="0" presId="urn:microsoft.com/office/officeart/2008/layout/VerticalCurvedList"/>
    <dgm:cxn modelId="{CA72B300-0508-4EAE-81C3-E68D3DF22F67}" type="presParOf" srcId="{416EFBBF-A1A8-4ADC-8365-6C09C03A2AAF}" destId="{E68D6676-3C83-454C-9772-B2135D042CAB}" srcOrd="1" destOrd="0" presId="urn:microsoft.com/office/officeart/2008/layout/VerticalCurvedList"/>
    <dgm:cxn modelId="{CB4421A1-179B-4DBA-8130-E8E692A757E4}" type="presParOf" srcId="{416EFBBF-A1A8-4ADC-8365-6C09C03A2AAF}" destId="{467CF86D-852C-49C3-88B7-F2D64184F5C5}" srcOrd="2" destOrd="0" presId="urn:microsoft.com/office/officeart/2008/layout/VerticalCurvedList"/>
    <dgm:cxn modelId="{7FDC477B-C91A-4D32-9299-E4FC67A22169}" type="presParOf" srcId="{467CF86D-852C-49C3-88B7-F2D64184F5C5}" destId="{B1A4CE56-5427-4438-8824-3DCB3D4DB0ED}" srcOrd="0" destOrd="0" presId="urn:microsoft.com/office/officeart/2008/layout/VerticalCurvedList"/>
    <dgm:cxn modelId="{6B50C72E-BF23-4481-AF30-64E8BEE2271D}" type="presParOf" srcId="{416EFBBF-A1A8-4ADC-8365-6C09C03A2AAF}" destId="{5C991168-1A85-49EB-B5AF-21EB2DF2C815}" srcOrd="3" destOrd="0" presId="urn:microsoft.com/office/officeart/2008/layout/VerticalCurvedList"/>
    <dgm:cxn modelId="{EFE37C52-5536-4D83-8EE5-716800DA346B}" type="presParOf" srcId="{416EFBBF-A1A8-4ADC-8365-6C09C03A2AAF}" destId="{169E56C6-E20E-4DAD-9E6B-478ABFDD74D1}" srcOrd="4" destOrd="0" presId="urn:microsoft.com/office/officeart/2008/layout/VerticalCurvedList"/>
    <dgm:cxn modelId="{16BAD25C-FCB0-4366-89F0-EDEB81FC365C}" type="presParOf" srcId="{169E56C6-E20E-4DAD-9E6B-478ABFDD74D1}" destId="{8E42E4D7-4D92-4DE0-A096-69F703EFEA9E}" srcOrd="0" destOrd="0" presId="urn:microsoft.com/office/officeart/2008/layout/VerticalCurvedList"/>
    <dgm:cxn modelId="{0D78712F-9981-4396-B474-A543E205280A}" type="presParOf" srcId="{416EFBBF-A1A8-4ADC-8365-6C09C03A2AAF}" destId="{3A24E863-146C-445F-BD4C-0C19749F6BE4}" srcOrd="5" destOrd="0" presId="urn:microsoft.com/office/officeart/2008/layout/VerticalCurvedList"/>
    <dgm:cxn modelId="{8BFF708E-7F9F-4542-BA41-384F0C3106EF}" type="presParOf" srcId="{416EFBBF-A1A8-4ADC-8365-6C09C03A2AAF}" destId="{4F2DD663-C09A-4A8E-ABDE-E1A85BA7832C}" srcOrd="6" destOrd="0" presId="urn:microsoft.com/office/officeart/2008/layout/VerticalCurvedList"/>
    <dgm:cxn modelId="{B274280F-F9B8-4C5B-B97A-DE34B941A43B}" type="presParOf" srcId="{4F2DD663-C09A-4A8E-ABDE-E1A85BA7832C}" destId="{D6251A83-4ED7-4362-BC6B-D7579319E504}" srcOrd="0" destOrd="0" presId="urn:microsoft.com/office/officeart/2008/layout/VerticalCurvedList"/>
    <dgm:cxn modelId="{70D42206-7C20-4BA7-B9B0-B0A2B3BE63B2}" type="presParOf" srcId="{416EFBBF-A1A8-4ADC-8365-6C09C03A2AAF}" destId="{4060C85B-3039-4B70-B328-C844E70879D9}" srcOrd="7" destOrd="0" presId="urn:microsoft.com/office/officeart/2008/layout/VerticalCurvedList"/>
    <dgm:cxn modelId="{957D4C91-6304-436B-8FD6-0154157AE61A}" type="presParOf" srcId="{416EFBBF-A1A8-4ADC-8365-6C09C03A2AAF}" destId="{3C9F535C-D9C9-40A9-9976-1E2AFE76E3BF}" srcOrd="8" destOrd="0" presId="urn:microsoft.com/office/officeart/2008/layout/VerticalCurvedList"/>
    <dgm:cxn modelId="{A37063D0-3775-4AA6-AC28-05C72DA49221}" type="presParOf" srcId="{3C9F535C-D9C9-40A9-9976-1E2AFE76E3BF}" destId="{A442C680-1156-49DE-9EB7-AF88CB68F939}" srcOrd="0" destOrd="0" presId="urn:microsoft.com/office/officeart/2008/layout/VerticalCurvedList"/>
    <dgm:cxn modelId="{81FB19C1-2243-40CD-AFC5-888E61D8B906}" type="presParOf" srcId="{416EFBBF-A1A8-4ADC-8365-6C09C03A2AAF}" destId="{E6160B3A-5A14-43DF-8654-FA61FBF46489}" srcOrd="9" destOrd="0" presId="urn:microsoft.com/office/officeart/2008/layout/VerticalCurvedList"/>
    <dgm:cxn modelId="{A4CF179A-08D8-4CE6-B839-91FEDB2E2468}" type="presParOf" srcId="{416EFBBF-A1A8-4ADC-8365-6C09C03A2AAF}" destId="{5C7EB724-969C-40FB-AA7B-EECADFB2E30E}" srcOrd="10" destOrd="0" presId="urn:microsoft.com/office/officeart/2008/layout/VerticalCurvedList"/>
    <dgm:cxn modelId="{7F07CC20-A043-463A-828F-91C5B6A72D06}" type="presParOf" srcId="{5C7EB724-969C-40FB-AA7B-EECADFB2E30E}" destId="{F1FD0BBD-9B08-410A-85CA-7A7FBB623BB7}" srcOrd="0" destOrd="0" presId="urn:microsoft.com/office/officeart/2008/layout/VerticalCurvedList"/>
    <dgm:cxn modelId="{A88BD2EB-B007-497F-B4FC-905F31D19C02}" type="presParOf" srcId="{416EFBBF-A1A8-4ADC-8365-6C09C03A2AAF}" destId="{3E86DFC2-8492-4344-B47E-E8B0895A57E7}" srcOrd="11" destOrd="0" presId="urn:microsoft.com/office/officeart/2008/layout/VerticalCurvedList"/>
    <dgm:cxn modelId="{B7160D29-86EC-4C1E-8DA0-74FE7A796BD9}" type="presParOf" srcId="{416EFBBF-A1A8-4ADC-8365-6C09C03A2AAF}" destId="{C0990C35-57D4-4395-84FC-914FBEDE54FC}" srcOrd="12" destOrd="0" presId="urn:microsoft.com/office/officeart/2008/layout/VerticalCurvedList"/>
    <dgm:cxn modelId="{09C0D256-0DF5-43A4-BE4D-1DE271AC1884}" type="presParOf" srcId="{C0990C35-57D4-4395-84FC-914FBEDE54FC}" destId="{F1CCA2E4-9E70-46F0-97B8-A184EF42DCB4}" srcOrd="0" destOrd="0" presId="urn:microsoft.com/office/officeart/2008/layout/VerticalCurvedList"/>
    <dgm:cxn modelId="{F636B1BF-ADB1-4A28-8915-35E866F557A1}" type="presParOf" srcId="{416EFBBF-A1A8-4ADC-8365-6C09C03A2AAF}" destId="{AFBEFE80-2486-47B3-B1A8-51BBD7D7655F}" srcOrd="13" destOrd="0" presId="urn:microsoft.com/office/officeart/2008/layout/VerticalCurvedList"/>
    <dgm:cxn modelId="{71C565C0-C902-4888-934E-4A78B1E9EFCA}" type="presParOf" srcId="{416EFBBF-A1A8-4ADC-8365-6C09C03A2AAF}" destId="{29309BD7-6265-4DC0-963B-71E5841539E0}" srcOrd="14" destOrd="0" presId="urn:microsoft.com/office/officeart/2008/layout/VerticalCurvedList"/>
    <dgm:cxn modelId="{A1168A64-EE3B-454E-B43D-BAA89267613E}" type="presParOf" srcId="{29309BD7-6265-4DC0-963B-71E5841539E0}" destId="{6460C922-642D-4885-8541-089AFEAFCFB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4E7EEE-2C05-458D-A5B7-7A056B685C5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d-ID"/>
        </a:p>
      </dgm:t>
    </dgm:pt>
    <dgm:pt modelId="{46399A43-3C39-48B2-B566-467BA685A1C4}">
      <dgm:prSet phldrT="[Text]"/>
      <dgm:spPr/>
      <dgm:t>
        <a:bodyPr/>
        <a:lstStyle/>
        <a:p>
          <a:r>
            <a:rPr lang="id-ID" dirty="0" smtClean="0"/>
            <a:t>Kelebihan dari CP bagi pasien</a:t>
          </a:r>
          <a:endParaRPr lang="id-ID" dirty="0"/>
        </a:p>
      </dgm:t>
    </dgm:pt>
    <dgm:pt modelId="{FB0E0D61-1A4F-4E20-8E13-BCD7C4C8AE9C}" type="parTrans" cxnId="{61FA016E-C454-409D-9D8B-F9CC8816AF81}">
      <dgm:prSet/>
      <dgm:spPr/>
      <dgm:t>
        <a:bodyPr/>
        <a:lstStyle/>
        <a:p>
          <a:endParaRPr lang="id-ID"/>
        </a:p>
      </dgm:t>
    </dgm:pt>
    <dgm:pt modelId="{A7EA791C-5197-458F-92C1-41778F58D413}" type="sibTrans" cxnId="{61FA016E-C454-409D-9D8B-F9CC8816AF81}">
      <dgm:prSet/>
      <dgm:spPr/>
      <dgm:t>
        <a:bodyPr/>
        <a:lstStyle/>
        <a:p>
          <a:endParaRPr lang="id-ID"/>
        </a:p>
      </dgm:t>
    </dgm:pt>
    <dgm:pt modelId="{1320FEA6-1CE5-4F0C-8FFE-86CD8BD5FBDA}">
      <dgm:prSet phldrT="[Text]"/>
      <dgm:spPr/>
      <dgm:t>
        <a:bodyPr/>
        <a:lstStyle/>
        <a:p>
          <a:r>
            <a:rPr lang="id-ID" dirty="0" smtClean="0"/>
            <a:t>Yaitu perkembangan pasien dapat dimonitor setiap hari, baik intervensi maupun outcome-nya. </a:t>
          </a:r>
          <a:endParaRPr lang="id-ID" dirty="0"/>
        </a:p>
      </dgm:t>
    </dgm:pt>
    <dgm:pt modelId="{C0C99F0F-2B24-437E-9F17-C6ACC0F461CF}" type="parTrans" cxnId="{A24BDF4B-A783-46B1-B9B9-55B094C987EE}">
      <dgm:prSet/>
      <dgm:spPr/>
      <dgm:t>
        <a:bodyPr/>
        <a:lstStyle/>
        <a:p>
          <a:endParaRPr lang="id-ID"/>
        </a:p>
      </dgm:t>
    </dgm:pt>
    <dgm:pt modelId="{9B702537-208B-440D-9CF6-5997987EDC32}" type="sibTrans" cxnId="{A24BDF4B-A783-46B1-B9B9-55B094C987EE}">
      <dgm:prSet/>
      <dgm:spPr/>
      <dgm:t>
        <a:bodyPr/>
        <a:lstStyle/>
        <a:p>
          <a:endParaRPr lang="id-ID"/>
        </a:p>
      </dgm:t>
    </dgm:pt>
    <dgm:pt modelId="{F9459BB5-74CA-423F-9DFD-14F2A486C6D0}">
      <dgm:prSet phldrT="[Text]"/>
      <dgm:spPr/>
      <dgm:t>
        <a:bodyPr/>
        <a:lstStyle/>
        <a:p>
          <a:r>
            <a:rPr lang="id-ID" dirty="0" smtClean="0"/>
            <a:t>Apabila diperjalanan ditemukan hal yg menyimpang ?</a:t>
          </a:r>
          <a:endParaRPr lang="id-ID" dirty="0"/>
        </a:p>
      </dgm:t>
    </dgm:pt>
    <dgm:pt modelId="{062885EC-0B1F-48B0-89C6-EEC885C4551D}" type="parTrans" cxnId="{A1874068-D0ED-480E-8145-3CC46A942C5E}">
      <dgm:prSet/>
      <dgm:spPr/>
      <dgm:t>
        <a:bodyPr/>
        <a:lstStyle/>
        <a:p>
          <a:endParaRPr lang="id-ID"/>
        </a:p>
      </dgm:t>
    </dgm:pt>
    <dgm:pt modelId="{F01637CC-25F0-4053-B2CF-A0F89E5744E3}" type="sibTrans" cxnId="{A1874068-D0ED-480E-8145-3CC46A942C5E}">
      <dgm:prSet/>
      <dgm:spPr/>
      <dgm:t>
        <a:bodyPr/>
        <a:lstStyle/>
        <a:p>
          <a:endParaRPr lang="id-ID"/>
        </a:p>
      </dgm:t>
    </dgm:pt>
    <dgm:pt modelId="{60668C82-66AC-4E16-95B6-2681EB20C987}">
      <dgm:prSet phldrT="[Text]"/>
      <dgm:spPr/>
      <dgm:t>
        <a:bodyPr/>
        <a:lstStyle/>
        <a:p>
          <a:r>
            <a:rPr lang="id-ID" dirty="0" smtClean="0"/>
            <a:t>Semua harus dicatat sebagai varian yang harus dievaluasi lebih lanjut</a:t>
          </a:r>
          <a:endParaRPr lang="id-ID" dirty="0"/>
        </a:p>
      </dgm:t>
    </dgm:pt>
    <dgm:pt modelId="{8224F839-9DB8-41E0-B006-D9E3FA24E983}" type="parTrans" cxnId="{AB8E53D4-92A7-4502-93AB-AC9650A6EAF9}">
      <dgm:prSet/>
      <dgm:spPr/>
      <dgm:t>
        <a:bodyPr/>
        <a:lstStyle/>
        <a:p>
          <a:endParaRPr lang="id-ID"/>
        </a:p>
      </dgm:t>
    </dgm:pt>
    <dgm:pt modelId="{E49F09BD-914E-4038-BC45-95AB1F5AD135}" type="sibTrans" cxnId="{AB8E53D4-92A7-4502-93AB-AC9650A6EAF9}">
      <dgm:prSet/>
      <dgm:spPr/>
      <dgm:t>
        <a:bodyPr/>
        <a:lstStyle/>
        <a:p>
          <a:endParaRPr lang="id-ID"/>
        </a:p>
      </dgm:t>
    </dgm:pt>
    <dgm:pt modelId="{8D81D8FC-0809-4907-A9EF-AE580F3BD6D0}">
      <dgm:prSet phldrT="[Text]"/>
      <dgm:spPr/>
      <dgm:t>
        <a:bodyPr/>
        <a:lstStyle/>
        <a:p>
          <a:r>
            <a:rPr lang="id-ID" dirty="0" smtClean="0"/>
            <a:t>Oleh karena itu maka CP paling layak dibuat untuk penyakit atau kondisi klinis yang memerlukan pendekatan multidisiplin, dan perjalanan klinisnya dapat diprediksi (pada setidaknya 70% kasus).</a:t>
          </a:r>
          <a:endParaRPr lang="id-ID" dirty="0"/>
        </a:p>
      </dgm:t>
    </dgm:pt>
    <dgm:pt modelId="{102BD310-7E7E-493C-BA1B-B928F0B06F50}" type="parTrans" cxnId="{23C9435D-02FB-4456-BA92-57149F744DF6}">
      <dgm:prSet/>
      <dgm:spPr/>
    </dgm:pt>
    <dgm:pt modelId="{708CFE16-D7B0-47D8-9417-FBA62B8F57BD}" type="sibTrans" cxnId="{23C9435D-02FB-4456-BA92-57149F744DF6}">
      <dgm:prSet/>
      <dgm:spPr/>
    </dgm:pt>
    <dgm:pt modelId="{3B24A7A1-3979-4B6E-9D5E-B44407CA3619}">
      <dgm:prSet phldrT="[Text]"/>
      <dgm:spPr/>
      <dgm:t>
        <a:bodyPr/>
        <a:lstStyle/>
        <a:p>
          <a:r>
            <a:rPr lang="id-ID" dirty="0" smtClean="0"/>
            <a:t>Kenapa bisa tidak sesuai patofisiologinya dan outcomenya ?</a:t>
          </a:r>
          <a:endParaRPr lang="id-ID" dirty="0"/>
        </a:p>
      </dgm:t>
    </dgm:pt>
    <dgm:pt modelId="{2BA23E4D-4297-4A3A-8671-DD95B414DEE4}" type="parTrans" cxnId="{4F58C15A-D77A-492B-987A-13045E7EAE9F}">
      <dgm:prSet/>
      <dgm:spPr/>
    </dgm:pt>
    <dgm:pt modelId="{5BB70B37-48D6-4EB9-983B-D91273056EA6}" type="sibTrans" cxnId="{4F58C15A-D77A-492B-987A-13045E7EAE9F}">
      <dgm:prSet/>
      <dgm:spPr/>
    </dgm:pt>
    <dgm:pt modelId="{E63B5038-8C50-47BC-ABA8-4CE413DCC353}">
      <dgm:prSet phldrT="[Text]"/>
      <dgm:spPr/>
      <dgm:t>
        <a:bodyPr/>
        <a:lstStyle/>
        <a:p>
          <a:r>
            <a:rPr lang="id-ID" dirty="0" smtClean="0"/>
            <a:t>memang sifat penyakit pada individu tertentu</a:t>
          </a:r>
          <a:endParaRPr lang="id-ID" dirty="0"/>
        </a:p>
      </dgm:t>
    </dgm:pt>
    <dgm:pt modelId="{17566142-263D-4E2E-967A-36FA3AC6EF95}" type="parTrans" cxnId="{AA7003AD-42EC-4C14-8359-C30982310D4B}">
      <dgm:prSet/>
      <dgm:spPr/>
    </dgm:pt>
    <dgm:pt modelId="{7E641392-252E-4E1C-91A3-377EB17D6AF5}" type="sibTrans" cxnId="{AA7003AD-42EC-4C14-8359-C30982310D4B}">
      <dgm:prSet/>
      <dgm:spPr/>
    </dgm:pt>
    <dgm:pt modelId="{85BA9897-CA94-40C1-81AF-FDBF4AFE6A43}">
      <dgm:prSet/>
      <dgm:spPr/>
      <dgm:t>
        <a:bodyPr/>
        <a:lstStyle/>
        <a:p>
          <a:r>
            <a:rPr lang="id-ID" dirty="0" smtClean="0"/>
            <a:t>terapi tidak diberikan sesuai dengan ketentuan</a:t>
          </a:r>
          <a:endParaRPr lang="id-ID" dirty="0"/>
        </a:p>
      </dgm:t>
    </dgm:pt>
    <dgm:pt modelId="{B483623B-F861-487D-BB41-05D409D90BB2}" type="parTrans" cxnId="{6A7BD49B-7837-48CF-A95F-27AAC0793F9E}">
      <dgm:prSet/>
      <dgm:spPr/>
      <dgm:t>
        <a:bodyPr/>
        <a:lstStyle/>
        <a:p>
          <a:endParaRPr lang="id-ID"/>
        </a:p>
      </dgm:t>
    </dgm:pt>
    <dgm:pt modelId="{65BCB017-FF41-46CC-8055-0087A5E13659}" type="sibTrans" cxnId="{6A7BD49B-7837-48CF-A95F-27AAC0793F9E}">
      <dgm:prSet/>
      <dgm:spPr/>
      <dgm:t>
        <a:bodyPr/>
        <a:lstStyle/>
        <a:p>
          <a:endParaRPr lang="id-ID"/>
        </a:p>
      </dgm:t>
    </dgm:pt>
    <dgm:pt modelId="{6461FBEB-F6E7-4C16-8609-1EC9A64835BA}">
      <dgm:prSet/>
      <dgm:spPr/>
      <dgm:t>
        <a:bodyPr/>
        <a:lstStyle/>
        <a:p>
          <a:r>
            <a:rPr lang="id-ID" dirty="0" smtClean="0"/>
            <a:t>pasien tidak mentoleransi obat, atau</a:t>
          </a:r>
          <a:endParaRPr lang="id-ID" dirty="0"/>
        </a:p>
      </dgm:t>
    </dgm:pt>
    <dgm:pt modelId="{FED160D5-0DE7-49AC-8519-AD15D3F853DF}" type="parTrans" cxnId="{3EA4C123-CE24-48C5-8242-E200223D4CB4}">
      <dgm:prSet/>
      <dgm:spPr/>
      <dgm:t>
        <a:bodyPr/>
        <a:lstStyle/>
        <a:p>
          <a:endParaRPr lang="id-ID"/>
        </a:p>
      </dgm:t>
    </dgm:pt>
    <dgm:pt modelId="{048546E7-D5F7-4359-B847-E3EA847492D2}" type="sibTrans" cxnId="{3EA4C123-CE24-48C5-8242-E200223D4CB4}">
      <dgm:prSet/>
      <dgm:spPr/>
      <dgm:t>
        <a:bodyPr/>
        <a:lstStyle/>
        <a:p>
          <a:endParaRPr lang="id-ID"/>
        </a:p>
      </dgm:t>
    </dgm:pt>
    <dgm:pt modelId="{82D5565C-D86D-4BCC-B527-9CCAD0B75D30}">
      <dgm:prSet/>
      <dgm:spPr/>
      <dgm:t>
        <a:bodyPr/>
        <a:lstStyle/>
        <a:p>
          <a:r>
            <a:rPr lang="id-ID" dirty="0" smtClean="0"/>
            <a:t>terdapat ko-morbiditas.</a:t>
          </a:r>
          <a:endParaRPr lang="id-ID" dirty="0"/>
        </a:p>
      </dgm:t>
    </dgm:pt>
    <dgm:pt modelId="{53929766-8467-4D4E-ABE3-5EC9C8D09F80}" type="parTrans" cxnId="{204B8375-F07D-48EA-80A1-57CCCA8C5A63}">
      <dgm:prSet/>
      <dgm:spPr/>
      <dgm:t>
        <a:bodyPr/>
        <a:lstStyle/>
        <a:p>
          <a:endParaRPr lang="id-ID"/>
        </a:p>
      </dgm:t>
    </dgm:pt>
    <dgm:pt modelId="{860511AB-65A8-428E-848C-74C568FE9F44}" type="sibTrans" cxnId="{204B8375-F07D-48EA-80A1-57CCCA8C5A63}">
      <dgm:prSet/>
      <dgm:spPr/>
      <dgm:t>
        <a:bodyPr/>
        <a:lstStyle/>
        <a:p>
          <a:endParaRPr lang="id-ID"/>
        </a:p>
      </dgm:t>
    </dgm:pt>
    <dgm:pt modelId="{7EE3F566-C574-4727-8D76-2D6516B39029}" type="pres">
      <dgm:prSet presAssocID="{8A4E7EEE-2C05-458D-A5B7-7A056B685C58}" presName="linear" presStyleCnt="0">
        <dgm:presLayoutVars>
          <dgm:animLvl val="lvl"/>
          <dgm:resizeHandles val="exact"/>
        </dgm:presLayoutVars>
      </dgm:prSet>
      <dgm:spPr/>
    </dgm:pt>
    <dgm:pt modelId="{A7686037-1C3B-4264-9290-E1259AE38C91}" type="pres">
      <dgm:prSet presAssocID="{46399A43-3C39-48B2-B566-467BA685A1C4}" presName="parentText" presStyleLbl="node1" presStyleIdx="0" presStyleCnt="2">
        <dgm:presLayoutVars>
          <dgm:chMax val="0"/>
          <dgm:bulletEnabled val="1"/>
        </dgm:presLayoutVars>
      </dgm:prSet>
      <dgm:spPr/>
    </dgm:pt>
    <dgm:pt modelId="{5B6E6DBF-B61C-4D97-B988-CB62A50F44E1}" type="pres">
      <dgm:prSet presAssocID="{46399A43-3C39-48B2-B566-467BA685A1C4}" presName="childText" presStyleLbl="revTx" presStyleIdx="0" presStyleCnt="2">
        <dgm:presLayoutVars>
          <dgm:bulletEnabled val="1"/>
        </dgm:presLayoutVars>
      </dgm:prSet>
      <dgm:spPr/>
      <dgm:t>
        <a:bodyPr/>
        <a:lstStyle/>
        <a:p>
          <a:endParaRPr lang="id-ID"/>
        </a:p>
      </dgm:t>
    </dgm:pt>
    <dgm:pt modelId="{8AA9D80A-5116-46C0-90D6-72A0D66B063A}" type="pres">
      <dgm:prSet presAssocID="{F9459BB5-74CA-423F-9DFD-14F2A486C6D0}" presName="parentText" presStyleLbl="node1" presStyleIdx="1" presStyleCnt="2">
        <dgm:presLayoutVars>
          <dgm:chMax val="0"/>
          <dgm:bulletEnabled val="1"/>
        </dgm:presLayoutVars>
      </dgm:prSet>
      <dgm:spPr/>
    </dgm:pt>
    <dgm:pt modelId="{14CD5718-0808-497F-B3E0-F563F00A091C}" type="pres">
      <dgm:prSet presAssocID="{F9459BB5-74CA-423F-9DFD-14F2A486C6D0}" presName="childText" presStyleLbl="revTx" presStyleIdx="1" presStyleCnt="2">
        <dgm:presLayoutVars>
          <dgm:bulletEnabled val="1"/>
        </dgm:presLayoutVars>
      </dgm:prSet>
      <dgm:spPr/>
      <dgm:t>
        <a:bodyPr/>
        <a:lstStyle/>
        <a:p>
          <a:endParaRPr lang="id-ID"/>
        </a:p>
      </dgm:t>
    </dgm:pt>
  </dgm:ptLst>
  <dgm:cxnLst>
    <dgm:cxn modelId="{978EA18E-D6E0-4E38-8F75-C24C1F4D735E}" type="presOf" srcId="{85BA9897-CA94-40C1-81AF-FDBF4AFE6A43}" destId="{14CD5718-0808-497F-B3E0-F563F00A091C}" srcOrd="0" destOrd="3" presId="urn:microsoft.com/office/officeart/2005/8/layout/vList2"/>
    <dgm:cxn modelId="{3EA4C123-CE24-48C5-8242-E200223D4CB4}" srcId="{3B24A7A1-3979-4B6E-9D5E-B44407CA3619}" destId="{6461FBEB-F6E7-4C16-8609-1EC9A64835BA}" srcOrd="2" destOrd="0" parTransId="{FED160D5-0DE7-49AC-8519-AD15D3F853DF}" sibTransId="{048546E7-D5F7-4359-B847-E3EA847492D2}"/>
    <dgm:cxn modelId="{204B8375-F07D-48EA-80A1-57CCCA8C5A63}" srcId="{3B24A7A1-3979-4B6E-9D5E-B44407CA3619}" destId="{82D5565C-D86D-4BCC-B527-9CCAD0B75D30}" srcOrd="3" destOrd="0" parTransId="{53929766-8467-4D4E-ABE3-5EC9C8D09F80}" sibTransId="{860511AB-65A8-428E-848C-74C568FE9F44}"/>
    <dgm:cxn modelId="{A1874068-D0ED-480E-8145-3CC46A942C5E}" srcId="{8A4E7EEE-2C05-458D-A5B7-7A056B685C58}" destId="{F9459BB5-74CA-423F-9DFD-14F2A486C6D0}" srcOrd="1" destOrd="0" parTransId="{062885EC-0B1F-48B0-89C6-EEC885C4551D}" sibTransId="{F01637CC-25F0-4053-B2CF-A0F89E5744E3}"/>
    <dgm:cxn modelId="{0D6051B1-8CC9-4195-8B67-2E9DDC540ABE}" type="presOf" srcId="{6461FBEB-F6E7-4C16-8609-1EC9A64835BA}" destId="{14CD5718-0808-497F-B3E0-F563F00A091C}" srcOrd="0" destOrd="4" presId="urn:microsoft.com/office/officeart/2005/8/layout/vList2"/>
    <dgm:cxn modelId="{D90831AA-03C6-41BF-91D2-835FEFFAEDA9}" type="presOf" srcId="{60668C82-66AC-4E16-95B6-2681EB20C987}" destId="{14CD5718-0808-497F-B3E0-F563F00A091C}" srcOrd="0" destOrd="0" presId="urn:microsoft.com/office/officeart/2005/8/layout/vList2"/>
    <dgm:cxn modelId="{4018A423-605A-41F2-BF46-5C6DFA8EAE60}" type="presOf" srcId="{1320FEA6-1CE5-4F0C-8FFE-86CD8BD5FBDA}" destId="{5B6E6DBF-B61C-4D97-B988-CB62A50F44E1}" srcOrd="0" destOrd="0" presId="urn:microsoft.com/office/officeart/2005/8/layout/vList2"/>
    <dgm:cxn modelId="{A24BDF4B-A783-46B1-B9B9-55B094C987EE}" srcId="{46399A43-3C39-48B2-B566-467BA685A1C4}" destId="{1320FEA6-1CE5-4F0C-8FFE-86CD8BD5FBDA}" srcOrd="0" destOrd="0" parTransId="{C0C99F0F-2B24-437E-9F17-C6ACC0F461CF}" sibTransId="{9B702537-208B-440D-9CF6-5997987EDC32}"/>
    <dgm:cxn modelId="{20B5829C-FC61-4C3B-9167-11B1E3F1748D}" type="presOf" srcId="{8D81D8FC-0809-4907-A9EF-AE580F3BD6D0}" destId="{5B6E6DBF-B61C-4D97-B988-CB62A50F44E1}" srcOrd="0" destOrd="1" presId="urn:microsoft.com/office/officeart/2005/8/layout/vList2"/>
    <dgm:cxn modelId="{AA7003AD-42EC-4C14-8359-C30982310D4B}" srcId="{3B24A7A1-3979-4B6E-9D5E-B44407CA3619}" destId="{E63B5038-8C50-47BC-ABA8-4CE413DCC353}" srcOrd="0" destOrd="0" parTransId="{17566142-263D-4E2E-967A-36FA3AC6EF95}" sibTransId="{7E641392-252E-4E1C-91A3-377EB17D6AF5}"/>
    <dgm:cxn modelId="{AB8E53D4-92A7-4502-93AB-AC9650A6EAF9}" srcId="{F9459BB5-74CA-423F-9DFD-14F2A486C6D0}" destId="{60668C82-66AC-4E16-95B6-2681EB20C987}" srcOrd="0" destOrd="0" parTransId="{8224F839-9DB8-41E0-B006-D9E3FA24E983}" sibTransId="{E49F09BD-914E-4038-BC45-95AB1F5AD135}"/>
    <dgm:cxn modelId="{23C9435D-02FB-4456-BA92-57149F744DF6}" srcId="{46399A43-3C39-48B2-B566-467BA685A1C4}" destId="{8D81D8FC-0809-4907-A9EF-AE580F3BD6D0}" srcOrd="1" destOrd="0" parTransId="{102BD310-7E7E-493C-BA1B-B928F0B06F50}" sibTransId="{708CFE16-D7B0-47D8-9417-FBA62B8F57BD}"/>
    <dgm:cxn modelId="{85DB6CD3-2266-4F42-8A06-485D3FEB3F0A}" type="presOf" srcId="{8A4E7EEE-2C05-458D-A5B7-7A056B685C58}" destId="{7EE3F566-C574-4727-8D76-2D6516B39029}" srcOrd="0" destOrd="0" presId="urn:microsoft.com/office/officeart/2005/8/layout/vList2"/>
    <dgm:cxn modelId="{61FA016E-C454-409D-9D8B-F9CC8816AF81}" srcId="{8A4E7EEE-2C05-458D-A5B7-7A056B685C58}" destId="{46399A43-3C39-48B2-B566-467BA685A1C4}" srcOrd="0" destOrd="0" parTransId="{FB0E0D61-1A4F-4E20-8E13-BCD7C4C8AE9C}" sibTransId="{A7EA791C-5197-458F-92C1-41778F58D413}"/>
    <dgm:cxn modelId="{1EC64102-020C-4DA7-85D5-7F8CD15C861E}" type="presOf" srcId="{3B24A7A1-3979-4B6E-9D5E-B44407CA3619}" destId="{14CD5718-0808-497F-B3E0-F563F00A091C}" srcOrd="0" destOrd="1" presId="urn:microsoft.com/office/officeart/2005/8/layout/vList2"/>
    <dgm:cxn modelId="{4F58C15A-D77A-492B-987A-13045E7EAE9F}" srcId="{F9459BB5-74CA-423F-9DFD-14F2A486C6D0}" destId="{3B24A7A1-3979-4B6E-9D5E-B44407CA3619}" srcOrd="1" destOrd="0" parTransId="{2BA23E4D-4297-4A3A-8671-DD95B414DEE4}" sibTransId="{5BB70B37-48D6-4EB9-983B-D91273056EA6}"/>
    <dgm:cxn modelId="{4F9D4797-C1A5-48A9-9812-213BFC38E556}" type="presOf" srcId="{82D5565C-D86D-4BCC-B527-9CCAD0B75D30}" destId="{14CD5718-0808-497F-B3E0-F563F00A091C}" srcOrd="0" destOrd="5" presId="urn:microsoft.com/office/officeart/2005/8/layout/vList2"/>
    <dgm:cxn modelId="{6A7BD49B-7837-48CF-A95F-27AAC0793F9E}" srcId="{3B24A7A1-3979-4B6E-9D5E-B44407CA3619}" destId="{85BA9897-CA94-40C1-81AF-FDBF4AFE6A43}" srcOrd="1" destOrd="0" parTransId="{B483623B-F861-487D-BB41-05D409D90BB2}" sibTransId="{65BCB017-FF41-46CC-8055-0087A5E13659}"/>
    <dgm:cxn modelId="{FFF78FA8-B35B-4460-8BD2-13C2C48853B9}" type="presOf" srcId="{E63B5038-8C50-47BC-ABA8-4CE413DCC353}" destId="{14CD5718-0808-497F-B3E0-F563F00A091C}" srcOrd="0" destOrd="2" presId="urn:microsoft.com/office/officeart/2005/8/layout/vList2"/>
    <dgm:cxn modelId="{81E93FF4-F33D-4375-9763-C0A6705C57C5}" type="presOf" srcId="{46399A43-3C39-48B2-B566-467BA685A1C4}" destId="{A7686037-1C3B-4264-9290-E1259AE38C91}" srcOrd="0" destOrd="0" presId="urn:microsoft.com/office/officeart/2005/8/layout/vList2"/>
    <dgm:cxn modelId="{972AF42D-6CB4-4EEC-9606-95A005A809A1}" type="presOf" srcId="{F9459BB5-74CA-423F-9DFD-14F2A486C6D0}" destId="{8AA9D80A-5116-46C0-90D6-72A0D66B063A}" srcOrd="0" destOrd="0" presId="urn:microsoft.com/office/officeart/2005/8/layout/vList2"/>
    <dgm:cxn modelId="{192BFA1C-4B8A-470E-849C-885F6BED27D4}" type="presParOf" srcId="{7EE3F566-C574-4727-8D76-2D6516B39029}" destId="{A7686037-1C3B-4264-9290-E1259AE38C91}" srcOrd="0" destOrd="0" presId="urn:microsoft.com/office/officeart/2005/8/layout/vList2"/>
    <dgm:cxn modelId="{404E1C6C-2734-4A26-91FF-AAA848FC1486}" type="presParOf" srcId="{7EE3F566-C574-4727-8D76-2D6516B39029}" destId="{5B6E6DBF-B61C-4D97-B988-CB62A50F44E1}" srcOrd="1" destOrd="0" presId="urn:microsoft.com/office/officeart/2005/8/layout/vList2"/>
    <dgm:cxn modelId="{5C01BBC2-E6B1-421D-B869-C8D93C7122C0}" type="presParOf" srcId="{7EE3F566-C574-4727-8D76-2D6516B39029}" destId="{8AA9D80A-5116-46C0-90D6-72A0D66B063A}" srcOrd="2" destOrd="0" presId="urn:microsoft.com/office/officeart/2005/8/layout/vList2"/>
    <dgm:cxn modelId="{30E503B6-B2F7-4905-9F43-0139725AA039}" type="presParOf" srcId="{7EE3F566-C574-4727-8D76-2D6516B39029}" destId="{14CD5718-0808-497F-B3E0-F563F00A091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1CD118-CA15-44DE-A082-C2BAD5C43EB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id-ID"/>
        </a:p>
      </dgm:t>
    </dgm:pt>
    <dgm:pt modelId="{D19E8711-6F62-46A0-96F6-F2A113C47340}">
      <dgm:prSet phldrT="[Text]"/>
      <dgm:spPr/>
      <dgm:t>
        <a:bodyPr/>
        <a:lstStyle/>
        <a:p>
          <a:r>
            <a:rPr lang="id-ID" dirty="0" smtClean="0"/>
            <a:t>Profesi Medis</a:t>
          </a:r>
          <a:endParaRPr lang="id-ID" dirty="0"/>
        </a:p>
      </dgm:t>
    </dgm:pt>
    <dgm:pt modelId="{C64DF7F6-C341-4E2C-9AD0-BBFDD901F7DA}" type="parTrans" cxnId="{CCB80B3D-9E70-4471-939B-C944BAA4AF61}">
      <dgm:prSet/>
      <dgm:spPr/>
      <dgm:t>
        <a:bodyPr/>
        <a:lstStyle/>
        <a:p>
          <a:endParaRPr lang="id-ID"/>
        </a:p>
      </dgm:t>
    </dgm:pt>
    <dgm:pt modelId="{44A3A778-D429-46BF-AD3C-29CFFA30A6E4}" type="sibTrans" cxnId="{CCB80B3D-9E70-4471-939B-C944BAA4AF61}">
      <dgm:prSet/>
      <dgm:spPr/>
      <dgm:t>
        <a:bodyPr/>
        <a:lstStyle/>
        <a:p>
          <a:endParaRPr lang="id-ID"/>
        </a:p>
      </dgm:t>
    </dgm:pt>
    <dgm:pt modelId="{C3F706CE-70D4-4C49-9189-4E7F1F83810E}">
      <dgm:prSet phldrT="[Text]"/>
      <dgm:spPr/>
      <dgm:t>
        <a:bodyPr/>
        <a:lstStyle/>
        <a:p>
          <a:r>
            <a:rPr lang="id-ID" dirty="0" smtClean="0"/>
            <a:t>Standar pelayanan medis dan setiap kelompok staf medis, staf medis fungsional klinis dan penunjang</a:t>
          </a:r>
          <a:endParaRPr lang="id-ID" dirty="0"/>
        </a:p>
      </dgm:t>
    </dgm:pt>
    <dgm:pt modelId="{168A2B3E-4DAB-4342-8F07-A9CA611C2C8C}" type="parTrans" cxnId="{00695669-8CA1-4EBF-9FBE-7D54C7D1D44A}">
      <dgm:prSet/>
      <dgm:spPr/>
      <dgm:t>
        <a:bodyPr/>
        <a:lstStyle/>
        <a:p>
          <a:endParaRPr lang="id-ID"/>
        </a:p>
      </dgm:t>
    </dgm:pt>
    <dgm:pt modelId="{A3E137BC-30AA-49AB-9453-A840AACF78A6}" type="sibTrans" cxnId="{00695669-8CA1-4EBF-9FBE-7D54C7D1D44A}">
      <dgm:prSet/>
      <dgm:spPr/>
      <dgm:t>
        <a:bodyPr/>
        <a:lstStyle/>
        <a:p>
          <a:endParaRPr lang="id-ID"/>
        </a:p>
      </dgm:t>
    </dgm:pt>
    <dgm:pt modelId="{82DDFFC4-1D8A-4FFE-8DFE-10DA8FD3EE2A}">
      <dgm:prSet phldrT="[Text]"/>
      <dgm:spPr/>
      <dgm:t>
        <a:bodyPr/>
        <a:lstStyle/>
        <a:p>
          <a:r>
            <a:rPr lang="id-ID" dirty="0" smtClean="0"/>
            <a:t>Profesi Keperawatan</a:t>
          </a:r>
          <a:endParaRPr lang="id-ID" dirty="0"/>
        </a:p>
      </dgm:t>
    </dgm:pt>
    <dgm:pt modelId="{F92921D8-BA40-453E-95F9-4D9F759C8368}" type="parTrans" cxnId="{93290E47-E8EB-4055-858E-E720DF645159}">
      <dgm:prSet/>
      <dgm:spPr/>
      <dgm:t>
        <a:bodyPr/>
        <a:lstStyle/>
        <a:p>
          <a:endParaRPr lang="id-ID"/>
        </a:p>
      </dgm:t>
    </dgm:pt>
    <dgm:pt modelId="{C5C926C6-7DA8-4D9A-A3AA-29FD0E9941F5}" type="sibTrans" cxnId="{93290E47-E8EB-4055-858E-E720DF645159}">
      <dgm:prSet/>
      <dgm:spPr/>
      <dgm:t>
        <a:bodyPr/>
        <a:lstStyle/>
        <a:p>
          <a:endParaRPr lang="id-ID"/>
        </a:p>
      </dgm:t>
    </dgm:pt>
    <dgm:pt modelId="{964D36FC-E7D3-4854-B800-46A0F125118B}">
      <dgm:prSet phldrT="[Text]"/>
      <dgm:spPr/>
      <dgm:t>
        <a:bodyPr/>
        <a:lstStyle/>
        <a:p>
          <a:r>
            <a:rPr lang="id-ID" dirty="0" smtClean="0"/>
            <a:t>Asuhan keperawatan</a:t>
          </a:r>
          <a:endParaRPr lang="id-ID" dirty="0"/>
        </a:p>
      </dgm:t>
    </dgm:pt>
    <dgm:pt modelId="{4C3B60E1-D473-4258-84F5-0A0C8EB575EE}" type="parTrans" cxnId="{48B5E499-290B-40A5-91A7-6A36FC66E2BE}">
      <dgm:prSet/>
      <dgm:spPr/>
      <dgm:t>
        <a:bodyPr/>
        <a:lstStyle/>
        <a:p>
          <a:endParaRPr lang="id-ID"/>
        </a:p>
      </dgm:t>
    </dgm:pt>
    <dgm:pt modelId="{81F6E288-1D0F-4015-BBE7-0E9FD57A0A86}" type="sibTrans" cxnId="{48B5E499-290B-40A5-91A7-6A36FC66E2BE}">
      <dgm:prSet/>
      <dgm:spPr/>
      <dgm:t>
        <a:bodyPr/>
        <a:lstStyle/>
        <a:p>
          <a:endParaRPr lang="id-ID"/>
        </a:p>
      </dgm:t>
    </dgm:pt>
    <dgm:pt modelId="{768E699A-9299-4D74-8EF8-F5D852B41249}">
      <dgm:prSet phldrT="[Text]"/>
      <dgm:spPr/>
      <dgm:t>
        <a:bodyPr/>
        <a:lstStyle/>
        <a:p>
          <a:r>
            <a:rPr lang="id-ID" dirty="0" smtClean="0"/>
            <a:t>Profesi Farmasi</a:t>
          </a:r>
          <a:endParaRPr lang="id-ID" dirty="0"/>
        </a:p>
      </dgm:t>
    </dgm:pt>
    <dgm:pt modelId="{D4D99B69-7AB8-47BB-AF45-011383ED54EE}" type="parTrans" cxnId="{DA0C0986-06B2-4403-A9DC-AFFE0DC65DBF}">
      <dgm:prSet/>
      <dgm:spPr/>
    </dgm:pt>
    <dgm:pt modelId="{DF7CDDF9-D126-46BA-B769-FEC6EC97E7A2}" type="sibTrans" cxnId="{DA0C0986-06B2-4403-A9DC-AFFE0DC65DBF}">
      <dgm:prSet/>
      <dgm:spPr/>
    </dgm:pt>
    <dgm:pt modelId="{89E0F217-F0D8-4FB0-8779-74E5C451945A}">
      <dgm:prSet phldrT="[Text]"/>
      <dgm:spPr/>
      <dgm:t>
        <a:bodyPr/>
        <a:lstStyle/>
        <a:p>
          <a:r>
            <a:rPr lang="id-ID" dirty="0" smtClean="0"/>
            <a:t>One daily dose dispensing</a:t>
          </a:r>
          <a:endParaRPr lang="id-ID" dirty="0"/>
        </a:p>
      </dgm:t>
    </dgm:pt>
    <dgm:pt modelId="{E00435A8-4A38-4BBF-916A-BB9D8D1038F6}" type="parTrans" cxnId="{0A82BD90-12D0-47D3-B8C4-EB9882CCBDC9}">
      <dgm:prSet/>
      <dgm:spPr/>
    </dgm:pt>
    <dgm:pt modelId="{48874311-955E-4AA3-99C2-9D6C004270C3}" type="sibTrans" cxnId="{0A82BD90-12D0-47D3-B8C4-EB9882CCBDC9}">
      <dgm:prSet/>
      <dgm:spPr/>
    </dgm:pt>
    <dgm:pt modelId="{CF5E9B33-5F04-4442-AD3A-C64A617DBBA0}">
      <dgm:prSet phldrT="[Text]"/>
      <dgm:spPr/>
      <dgm:t>
        <a:bodyPr/>
        <a:lstStyle/>
        <a:p>
          <a:r>
            <a:rPr lang="fi-FI" dirty="0" smtClean="0"/>
            <a:t>Alur pelayanan pasien rawat inap dan operasi </a:t>
          </a:r>
          <a:endParaRPr lang="id-ID" dirty="0"/>
        </a:p>
      </dgm:t>
    </dgm:pt>
    <dgm:pt modelId="{6B173644-F357-48A7-8D0C-9C1D65CCE18A}" type="parTrans" cxnId="{EFBB50ED-C23A-42BE-AE6A-B38EBEB3AEF5}">
      <dgm:prSet/>
      <dgm:spPr/>
    </dgm:pt>
    <dgm:pt modelId="{3D4FB1FD-87E5-4D26-BB53-74344B526BBD}" type="sibTrans" cxnId="{EFBB50ED-C23A-42BE-AE6A-B38EBEB3AEF5}">
      <dgm:prSet/>
      <dgm:spPr/>
    </dgm:pt>
    <dgm:pt modelId="{BAA43C29-2DB4-4CA3-A8F8-184F84B635DF}">
      <dgm:prSet phldrT="[Text]"/>
      <dgm:spPr/>
      <dgm:t>
        <a:bodyPr/>
        <a:lstStyle/>
        <a:p>
          <a:r>
            <a:rPr lang="id-ID" dirty="0" smtClean="0"/>
            <a:t>Dari sistem kelompok staf medis, unit dan sistem manajemen rumah sakit</a:t>
          </a:r>
          <a:endParaRPr lang="id-ID" dirty="0"/>
        </a:p>
      </dgm:t>
    </dgm:pt>
    <dgm:pt modelId="{DD5DEF67-49A1-4C59-B870-C03165AFCB69}" type="parTrans" cxnId="{34C9A700-198C-4808-9C41-77C4773EC8F5}">
      <dgm:prSet/>
      <dgm:spPr/>
    </dgm:pt>
    <dgm:pt modelId="{FA4C2324-5615-491E-B225-1506ED37B1DE}" type="sibTrans" cxnId="{34C9A700-198C-4808-9C41-77C4773EC8F5}">
      <dgm:prSet/>
      <dgm:spPr/>
    </dgm:pt>
    <dgm:pt modelId="{FFE07712-1E97-4715-A88A-9B3628A09165}" type="pres">
      <dgm:prSet presAssocID="{111CD118-CA15-44DE-A082-C2BAD5C43EB4}" presName="linear" presStyleCnt="0">
        <dgm:presLayoutVars>
          <dgm:animLvl val="lvl"/>
          <dgm:resizeHandles val="exact"/>
        </dgm:presLayoutVars>
      </dgm:prSet>
      <dgm:spPr/>
    </dgm:pt>
    <dgm:pt modelId="{675CC080-65C2-4D96-A0D4-9D6F64EED368}" type="pres">
      <dgm:prSet presAssocID="{D19E8711-6F62-46A0-96F6-F2A113C47340}" presName="parentText" presStyleLbl="node1" presStyleIdx="0" presStyleCnt="4">
        <dgm:presLayoutVars>
          <dgm:chMax val="0"/>
          <dgm:bulletEnabled val="1"/>
        </dgm:presLayoutVars>
      </dgm:prSet>
      <dgm:spPr/>
      <dgm:t>
        <a:bodyPr/>
        <a:lstStyle/>
        <a:p>
          <a:endParaRPr lang="id-ID"/>
        </a:p>
      </dgm:t>
    </dgm:pt>
    <dgm:pt modelId="{70A07603-4E92-4380-B37D-9C7891BC41CF}" type="pres">
      <dgm:prSet presAssocID="{D19E8711-6F62-46A0-96F6-F2A113C47340}" presName="childText" presStyleLbl="revTx" presStyleIdx="0" presStyleCnt="4">
        <dgm:presLayoutVars>
          <dgm:bulletEnabled val="1"/>
        </dgm:presLayoutVars>
      </dgm:prSet>
      <dgm:spPr/>
      <dgm:t>
        <a:bodyPr/>
        <a:lstStyle/>
        <a:p>
          <a:endParaRPr lang="id-ID"/>
        </a:p>
      </dgm:t>
    </dgm:pt>
    <dgm:pt modelId="{9D63FE13-5062-48B5-8968-058F60B0D977}" type="pres">
      <dgm:prSet presAssocID="{82DDFFC4-1D8A-4FFE-8DFE-10DA8FD3EE2A}" presName="parentText" presStyleLbl="node1" presStyleIdx="1" presStyleCnt="4">
        <dgm:presLayoutVars>
          <dgm:chMax val="0"/>
          <dgm:bulletEnabled val="1"/>
        </dgm:presLayoutVars>
      </dgm:prSet>
      <dgm:spPr/>
      <dgm:t>
        <a:bodyPr/>
        <a:lstStyle/>
        <a:p>
          <a:endParaRPr lang="id-ID"/>
        </a:p>
      </dgm:t>
    </dgm:pt>
    <dgm:pt modelId="{C97BB74B-3A9A-4D0E-9214-5C164218B51A}" type="pres">
      <dgm:prSet presAssocID="{82DDFFC4-1D8A-4FFE-8DFE-10DA8FD3EE2A}" presName="childText" presStyleLbl="revTx" presStyleIdx="1" presStyleCnt="4">
        <dgm:presLayoutVars>
          <dgm:bulletEnabled val="1"/>
        </dgm:presLayoutVars>
      </dgm:prSet>
      <dgm:spPr/>
      <dgm:t>
        <a:bodyPr/>
        <a:lstStyle/>
        <a:p>
          <a:endParaRPr lang="id-ID"/>
        </a:p>
      </dgm:t>
    </dgm:pt>
    <dgm:pt modelId="{24D5B500-F2FE-474B-A93F-306BFA8E5822}" type="pres">
      <dgm:prSet presAssocID="{768E699A-9299-4D74-8EF8-F5D852B41249}" presName="parentText" presStyleLbl="node1" presStyleIdx="2" presStyleCnt="4">
        <dgm:presLayoutVars>
          <dgm:chMax val="0"/>
          <dgm:bulletEnabled val="1"/>
        </dgm:presLayoutVars>
      </dgm:prSet>
      <dgm:spPr/>
      <dgm:t>
        <a:bodyPr/>
        <a:lstStyle/>
        <a:p>
          <a:endParaRPr lang="id-ID"/>
        </a:p>
      </dgm:t>
    </dgm:pt>
    <dgm:pt modelId="{6701F037-431B-42E3-890C-B58F6FBE48D4}" type="pres">
      <dgm:prSet presAssocID="{768E699A-9299-4D74-8EF8-F5D852B41249}" presName="childText" presStyleLbl="revTx" presStyleIdx="2" presStyleCnt="4">
        <dgm:presLayoutVars>
          <dgm:bulletEnabled val="1"/>
        </dgm:presLayoutVars>
      </dgm:prSet>
      <dgm:spPr/>
      <dgm:t>
        <a:bodyPr/>
        <a:lstStyle/>
        <a:p>
          <a:endParaRPr lang="id-ID"/>
        </a:p>
      </dgm:t>
    </dgm:pt>
    <dgm:pt modelId="{803B496A-8724-43C5-A70F-7E9DA1BB52E2}" type="pres">
      <dgm:prSet presAssocID="{CF5E9B33-5F04-4442-AD3A-C64A617DBBA0}" presName="parentText" presStyleLbl="node1" presStyleIdx="3" presStyleCnt="4">
        <dgm:presLayoutVars>
          <dgm:chMax val="0"/>
          <dgm:bulletEnabled val="1"/>
        </dgm:presLayoutVars>
      </dgm:prSet>
      <dgm:spPr/>
      <dgm:t>
        <a:bodyPr/>
        <a:lstStyle/>
        <a:p>
          <a:endParaRPr lang="id-ID"/>
        </a:p>
      </dgm:t>
    </dgm:pt>
    <dgm:pt modelId="{898D843F-9EF8-478C-8D33-5EA6423EF8F6}" type="pres">
      <dgm:prSet presAssocID="{CF5E9B33-5F04-4442-AD3A-C64A617DBBA0}" presName="childText" presStyleLbl="revTx" presStyleIdx="3" presStyleCnt="4">
        <dgm:presLayoutVars>
          <dgm:bulletEnabled val="1"/>
        </dgm:presLayoutVars>
      </dgm:prSet>
      <dgm:spPr/>
      <dgm:t>
        <a:bodyPr/>
        <a:lstStyle/>
        <a:p>
          <a:endParaRPr lang="id-ID"/>
        </a:p>
      </dgm:t>
    </dgm:pt>
  </dgm:ptLst>
  <dgm:cxnLst>
    <dgm:cxn modelId="{64F92F75-D511-43E1-B16B-2DC38165EEAA}" type="presOf" srcId="{D19E8711-6F62-46A0-96F6-F2A113C47340}" destId="{675CC080-65C2-4D96-A0D4-9D6F64EED368}" srcOrd="0" destOrd="0" presId="urn:microsoft.com/office/officeart/2005/8/layout/vList2"/>
    <dgm:cxn modelId="{DA462EB3-0240-402E-8090-6B9DEE3CDE90}" type="presOf" srcId="{BAA43C29-2DB4-4CA3-A8F8-184F84B635DF}" destId="{898D843F-9EF8-478C-8D33-5EA6423EF8F6}" srcOrd="0" destOrd="0" presId="urn:microsoft.com/office/officeart/2005/8/layout/vList2"/>
    <dgm:cxn modelId="{B4870FD1-3160-4BFA-A735-983028E1DC2E}" type="presOf" srcId="{82DDFFC4-1D8A-4FFE-8DFE-10DA8FD3EE2A}" destId="{9D63FE13-5062-48B5-8968-058F60B0D977}" srcOrd="0" destOrd="0" presId="urn:microsoft.com/office/officeart/2005/8/layout/vList2"/>
    <dgm:cxn modelId="{ECF954E0-7B64-414C-830F-397F53146DA0}" type="presOf" srcId="{89E0F217-F0D8-4FB0-8779-74E5C451945A}" destId="{6701F037-431B-42E3-890C-B58F6FBE48D4}" srcOrd="0" destOrd="0" presId="urn:microsoft.com/office/officeart/2005/8/layout/vList2"/>
    <dgm:cxn modelId="{D93DBCD1-69CA-4000-8AE5-56A01913C0F6}" type="presOf" srcId="{768E699A-9299-4D74-8EF8-F5D852B41249}" destId="{24D5B500-F2FE-474B-A93F-306BFA8E5822}" srcOrd="0" destOrd="0" presId="urn:microsoft.com/office/officeart/2005/8/layout/vList2"/>
    <dgm:cxn modelId="{5F42AFD0-D1F5-444B-903E-0CFE6C40F1A9}" type="presOf" srcId="{CF5E9B33-5F04-4442-AD3A-C64A617DBBA0}" destId="{803B496A-8724-43C5-A70F-7E9DA1BB52E2}" srcOrd="0" destOrd="0" presId="urn:microsoft.com/office/officeart/2005/8/layout/vList2"/>
    <dgm:cxn modelId="{8AC4CFC7-6BB6-4FB3-8665-886F6597EDF9}" type="presOf" srcId="{C3F706CE-70D4-4C49-9189-4E7F1F83810E}" destId="{70A07603-4E92-4380-B37D-9C7891BC41CF}" srcOrd="0" destOrd="0" presId="urn:microsoft.com/office/officeart/2005/8/layout/vList2"/>
    <dgm:cxn modelId="{34C9A700-198C-4808-9C41-77C4773EC8F5}" srcId="{CF5E9B33-5F04-4442-AD3A-C64A617DBBA0}" destId="{BAA43C29-2DB4-4CA3-A8F8-184F84B635DF}" srcOrd="0" destOrd="0" parTransId="{DD5DEF67-49A1-4C59-B870-C03165AFCB69}" sibTransId="{FA4C2324-5615-491E-B225-1506ED37B1DE}"/>
    <dgm:cxn modelId="{EFBB50ED-C23A-42BE-AE6A-B38EBEB3AEF5}" srcId="{111CD118-CA15-44DE-A082-C2BAD5C43EB4}" destId="{CF5E9B33-5F04-4442-AD3A-C64A617DBBA0}" srcOrd="3" destOrd="0" parTransId="{6B173644-F357-48A7-8D0C-9C1D65CCE18A}" sibTransId="{3D4FB1FD-87E5-4D26-BB53-74344B526BBD}"/>
    <dgm:cxn modelId="{78050C30-95A0-4CDC-9EA5-63C7385E47BA}" type="presOf" srcId="{111CD118-CA15-44DE-A082-C2BAD5C43EB4}" destId="{FFE07712-1E97-4715-A88A-9B3628A09165}" srcOrd="0" destOrd="0" presId="urn:microsoft.com/office/officeart/2005/8/layout/vList2"/>
    <dgm:cxn modelId="{93290E47-E8EB-4055-858E-E720DF645159}" srcId="{111CD118-CA15-44DE-A082-C2BAD5C43EB4}" destId="{82DDFFC4-1D8A-4FFE-8DFE-10DA8FD3EE2A}" srcOrd="1" destOrd="0" parTransId="{F92921D8-BA40-453E-95F9-4D9F759C8368}" sibTransId="{C5C926C6-7DA8-4D9A-A3AA-29FD0E9941F5}"/>
    <dgm:cxn modelId="{0A82BD90-12D0-47D3-B8C4-EB9882CCBDC9}" srcId="{768E699A-9299-4D74-8EF8-F5D852B41249}" destId="{89E0F217-F0D8-4FB0-8779-74E5C451945A}" srcOrd="0" destOrd="0" parTransId="{E00435A8-4A38-4BBF-916A-BB9D8D1038F6}" sibTransId="{48874311-955E-4AA3-99C2-9D6C004270C3}"/>
    <dgm:cxn modelId="{CCB80B3D-9E70-4471-939B-C944BAA4AF61}" srcId="{111CD118-CA15-44DE-A082-C2BAD5C43EB4}" destId="{D19E8711-6F62-46A0-96F6-F2A113C47340}" srcOrd="0" destOrd="0" parTransId="{C64DF7F6-C341-4E2C-9AD0-BBFDD901F7DA}" sibTransId="{44A3A778-D429-46BF-AD3C-29CFFA30A6E4}"/>
    <dgm:cxn modelId="{DA0C0986-06B2-4403-A9DC-AFFE0DC65DBF}" srcId="{111CD118-CA15-44DE-A082-C2BAD5C43EB4}" destId="{768E699A-9299-4D74-8EF8-F5D852B41249}" srcOrd="2" destOrd="0" parTransId="{D4D99B69-7AB8-47BB-AF45-011383ED54EE}" sibTransId="{DF7CDDF9-D126-46BA-B769-FEC6EC97E7A2}"/>
    <dgm:cxn modelId="{48B5E499-290B-40A5-91A7-6A36FC66E2BE}" srcId="{82DDFFC4-1D8A-4FFE-8DFE-10DA8FD3EE2A}" destId="{964D36FC-E7D3-4854-B800-46A0F125118B}" srcOrd="0" destOrd="0" parTransId="{4C3B60E1-D473-4258-84F5-0A0C8EB575EE}" sibTransId="{81F6E288-1D0F-4015-BBE7-0E9FD57A0A86}"/>
    <dgm:cxn modelId="{3904C176-6335-4D60-82E3-0D739EF93BE8}" type="presOf" srcId="{964D36FC-E7D3-4854-B800-46A0F125118B}" destId="{C97BB74B-3A9A-4D0E-9214-5C164218B51A}" srcOrd="0" destOrd="0" presId="urn:microsoft.com/office/officeart/2005/8/layout/vList2"/>
    <dgm:cxn modelId="{00695669-8CA1-4EBF-9FBE-7D54C7D1D44A}" srcId="{D19E8711-6F62-46A0-96F6-F2A113C47340}" destId="{C3F706CE-70D4-4C49-9189-4E7F1F83810E}" srcOrd="0" destOrd="0" parTransId="{168A2B3E-4DAB-4342-8F07-A9CA611C2C8C}" sibTransId="{A3E137BC-30AA-49AB-9453-A840AACF78A6}"/>
    <dgm:cxn modelId="{0E1C9B3B-6253-45E8-B69F-93F0B713ECD0}" type="presParOf" srcId="{FFE07712-1E97-4715-A88A-9B3628A09165}" destId="{675CC080-65C2-4D96-A0D4-9D6F64EED368}" srcOrd="0" destOrd="0" presId="urn:microsoft.com/office/officeart/2005/8/layout/vList2"/>
    <dgm:cxn modelId="{9F3ED570-D76D-466C-97D0-FBA59FFC1F77}" type="presParOf" srcId="{FFE07712-1E97-4715-A88A-9B3628A09165}" destId="{70A07603-4E92-4380-B37D-9C7891BC41CF}" srcOrd="1" destOrd="0" presId="urn:microsoft.com/office/officeart/2005/8/layout/vList2"/>
    <dgm:cxn modelId="{08AEA67B-6ABC-4BE6-92D0-5B52FBF8499B}" type="presParOf" srcId="{FFE07712-1E97-4715-A88A-9B3628A09165}" destId="{9D63FE13-5062-48B5-8968-058F60B0D977}" srcOrd="2" destOrd="0" presId="urn:microsoft.com/office/officeart/2005/8/layout/vList2"/>
    <dgm:cxn modelId="{9295E7C9-854E-4271-A5EE-86BBADBFB4E9}" type="presParOf" srcId="{FFE07712-1E97-4715-A88A-9B3628A09165}" destId="{C97BB74B-3A9A-4D0E-9214-5C164218B51A}" srcOrd="3" destOrd="0" presId="urn:microsoft.com/office/officeart/2005/8/layout/vList2"/>
    <dgm:cxn modelId="{285DFE08-5C49-4B88-B2AB-E37B7731243D}" type="presParOf" srcId="{FFE07712-1E97-4715-A88A-9B3628A09165}" destId="{24D5B500-F2FE-474B-A93F-306BFA8E5822}" srcOrd="4" destOrd="0" presId="urn:microsoft.com/office/officeart/2005/8/layout/vList2"/>
    <dgm:cxn modelId="{A7DEA9E8-87C0-4A9D-A93A-D3B05720EDE0}" type="presParOf" srcId="{FFE07712-1E97-4715-A88A-9B3628A09165}" destId="{6701F037-431B-42E3-890C-B58F6FBE48D4}" srcOrd="5" destOrd="0" presId="urn:microsoft.com/office/officeart/2005/8/layout/vList2"/>
    <dgm:cxn modelId="{123AB302-C770-4D5B-B830-5DA397FED067}" type="presParOf" srcId="{FFE07712-1E97-4715-A88A-9B3628A09165}" destId="{803B496A-8724-43C5-A70F-7E9DA1BB52E2}" srcOrd="6" destOrd="0" presId="urn:microsoft.com/office/officeart/2005/8/layout/vList2"/>
    <dgm:cxn modelId="{82E0A6C4-23AA-486E-9BC3-4CDD58F903B0}" type="presParOf" srcId="{FFE07712-1E97-4715-A88A-9B3628A09165}" destId="{898D843F-9EF8-478C-8D33-5EA6423EF8F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E36801-ABEE-4DC3-9547-98A2F800E98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id-ID"/>
        </a:p>
      </dgm:t>
    </dgm:pt>
    <dgm:pt modelId="{F4D97B51-D176-4509-BCA9-2A6C5BE7A7FD}">
      <dgm:prSet phldrT="[Text]"/>
      <dgm:spPr/>
      <dgm:t>
        <a:bodyPr/>
        <a:lstStyle/>
        <a:p>
          <a:r>
            <a:rPr lang="id-ID" smtClean="0"/>
            <a:t>Kesesuaian lama hari perawatan</a:t>
          </a:r>
          <a:endParaRPr lang="id-ID"/>
        </a:p>
      </dgm:t>
    </dgm:pt>
    <dgm:pt modelId="{9118983B-6243-47D9-B4E0-0A9C38060FED}" type="parTrans" cxnId="{8A4ED159-EED7-4630-92F2-F27B7C09DB24}">
      <dgm:prSet/>
      <dgm:spPr/>
      <dgm:t>
        <a:bodyPr/>
        <a:lstStyle/>
        <a:p>
          <a:endParaRPr lang="id-ID"/>
        </a:p>
      </dgm:t>
    </dgm:pt>
    <dgm:pt modelId="{668CBBF2-61B8-4312-898F-FAD6FED7488D}" type="sibTrans" cxnId="{8A4ED159-EED7-4630-92F2-F27B7C09DB24}">
      <dgm:prSet/>
      <dgm:spPr/>
      <dgm:t>
        <a:bodyPr/>
        <a:lstStyle/>
        <a:p>
          <a:endParaRPr lang="id-ID"/>
        </a:p>
      </dgm:t>
    </dgm:pt>
    <dgm:pt modelId="{169E4598-4F54-4B74-AB30-829CF7128B69}">
      <dgm:prSet/>
      <dgm:spPr/>
      <dgm:t>
        <a:bodyPr/>
        <a:lstStyle/>
        <a:p>
          <a:r>
            <a:rPr lang="id-ID" dirty="0" smtClean="0"/>
            <a:t>Kesesuaian pemeriksaan penunjang sesuai program</a:t>
          </a:r>
          <a:endParaRPr lang="id-ID" dirty="0"/>
        </a:p>
      </dgm:t>
    </dgm:pt>
    <dgm:pt modelId="{852AFE9E-CC60-4BFD-B5C7-92C48F849C40}" type="parTrans" cxnId="{B98F4BD5-5942-4332-9A86-2AB496FA0FF2}">
      <dgm:prSet/>
      <dgm:spPr/>
      <dgm:t>
        <a:bodyPr/>
        <a:lstStyle/>
        <a:p>
          <a:endParaRPr lang="id-ID"/>
        </a:p>
      </dgm:t>
    </dgm:pt>
    <dgm:pt modelId="{1CFC8902-3A68-4B44-A298-BB856066005B}" type="sibTrans" cxnId="{B98F4BD5-5942-4332-9A86-2AB496FA0FF2}">
      <dgm:prSet/>
      <dgm:spPr/>
      <dgm:t>
        <a:bodyPr/>
        <a:lstStyle/>
        <a:p>
          <a:endParaRPr lang="id-ID"/>
        </a:p>
      </dgm:t>
    </dgm:pt>
    <dgm:pt modelId="{D14CF620-986E-4270-89C9-24B97BA8EB23}">
      <dgm:prSet/>
      <dgm:spPr/>
      <dgm:t>
        <a:bodyPr/>
        <a:lstStyle/>
        <a:p>
          <a:r>
            <a:rPr lang="id-ID" dirty="0" smtClean="0"/>
            <a:t>Kesesuaian terapi yang diberikan sesuai program</a:t>
          </a:r>
          <a:endParaRPr lang="id-ID" dirty="0"/>
        </a:p>
      </dgm:t>
    </dgm:pt>
    <dgm:pt modelId="{F959E4CC-76C8-475F-A9C1-5F6ADD4AEAED}" type="parTrans" cxnId="{AFA41178-5C41-480B-9551-C027CC06CABB}">
      <dgm:prSet/>
      <dgm:spPr/>
      <dgm:t>
        <a:bodyPr/>
        <a:lstStyle/>
        <a:p>
          <a:endParaRPr lang="id-ID"/>
        </a:p>
      </dgm:t>
    </dgm:pt>
    <dgm:pt modelId="{799C322B-0B4A-45D3-B57C-C0061D529191}" type="sibTrans" cxnId="{AFA41178-5C41-480B-9551-C027CC06CABB}">
      <dgm:prSet/>
      <dgm:spPr/>
      <dgm:t>
        <a:bodyPr/>
        <a:lstStyle/>
        <a:p>
          <a:endParaRPr lang="id-ID"/>
        </a:p>
      </dgm:t>
    </dgm:pt>
    <dgm:pt modelId="{A02144CB-9853-42FB-8025-393B99EA17B2}">
      <dgm:prSet/>
      <dgm:spPr/>
      <dgm:t>
        <a:bodyPr/>
        <a:lstStyle/>
        <a:p>
          <a:r>
            <a:rPr lang="fi-FI" dirty="0" smtClean="0"/>
            <a:t>Kesesuaian perjalanan penyakit pasien selama perawatan</a:t>
          </a:r>
          <a:r>
            <a:rPr lang="id-ID" dirty="0" smtClean="0"/>
            <a:t> dengan kriteria inklusi dan ekslusi yang diberikan di awal CP</a:t>
          </a:r>
          <a:endParaRPr lang="id-ID" dirty="0"/>
        </a:p>
      </dgm:t>
    </dgm:pt>
    <dgm:pt modelId="{1BEFE32F-460F-4A7D-8B60-E4E7471ED052}" type="parTrans" cxnId="{F46EE9B1-CCA8-4234-B96A-11EBB4A307D5}">
      <dgm:prSet/>
      <dgm:spPr/>
      <dgm:t>
        <a:bodyPr/>
        <a:lstStyle/>
        <a:p>
          <a:endParaRPr lang="id-ID"/>
        </a:p>
      </dgm:t>
    </dgm:pt>
    <dgm:pt modelId="{CEFAF450-B9D8-4E69-AE1B-B327E8848F45}" type="sibTrans" cxnId="{F46EE9B1-CCA8-4234-B96A-11EBB4A307D5}">
      <dgm:prSet/>
      <dgm:spPr/>
      <dgm:t>
        <a:bodyPr/>
        <a:lstStyle/>
        <a:p>
          <a:endParaRPr lang="id-ID"/>
        </a:p>
      </dgm:t>
    </dgm:pt>
    <dgm:pt modelId="{7256B256-466A-409A-A715-6B2FA42D3727}" type="pres">
      <dgm:prSet presAssocID="{36E36801-ABEE-4DC3-9547-98A2F800E98B}" presName="Name0" presStyleCnt="0">
        <dgm:presLayoutVars>
          <dgm:chMax val="7"/>
          <dgm:chPref val="7"/>
          <dgm:dir/>
        </dgm:presLayoutVars>
      </dgm:prSet>
      <dgm:spPr/>
    </dgm:pt>
    <dgm:pt modelId="{2CA6ADAC-CA84-436E-B158-5E7C4A1E8589}" type="pres">
      <dgm:prSet presAssocID="{36E36801-ABEE-4DC3-9547-98A2F800E98B}" presName="Name1" presStyleCnt="0"/>
      <dgm:spPr/>
    </dgm:pt>
    <dgm:pt modelId="{FEDA760E-DE38-45B5-A9CE-765AFDEA150D}" type="pres">
      <dgm:prSet presAssocID="{36E36801-ABEE-4DC3-9547-98A2F800E98B}" presName="cycle" presStyleCnt="0"/>
      <dgm:spPr/>
    </dgm:pt>
    <dgm:pt modelId="{ECEA055B-D388-4E89-B236-19BCA27F843A}" type="pres">
      <dgm:prSet presAssocID="{36E36801-ABEE-4DC3-9547-98A2F800E98B}" presName="srcNode" presStyleLbl="node1" presStyleIdx="0" presStyleCnt="4"/>
      <dgm:spPr/>
    </dgm:pt>
    <dgm:pt modelId="{92D505DF-0D41-4D45-86E1-534DDC337E71}" type="pres">
      <dgm:prSet presAssocID="{36E36801-ABEE-4DC3-9547-98A2F800E98B}" presName="conn" presStyleLbl="parChTrans1D2" presStyleIdx="0" presStyleCnt="1"/>
      <dgm:spPr/>
    </dgm:pt>
    <dgm:pt modelId="{6225B2A5-A5C2-4EBB-8014-1F57CF6B984A}" type="pres">
      <dgm:prSet presAssocID="{36E36801-ABEE-4DC3-9547-98A2F800E98B}" presName="extraNode" presStyleLbl="node1" presStyleIdx="0" presStyleCnt="4"/>
      <dgm:spPr/>
    </dgm:pt>
    <dgm:pt modelId="{BA58D6D8-5FD9-4623-978F-C0CE23A37B7E}" type="pres">
      <dgm:prSet presAssocID="{36E36801-ABEE-4DC3-9547-98A2F800E98B}" presName="dstNode" presStyleLbl="node1" presStyleIdx="0" presStyleCnt="4"/>
      <dgm:spPr/>
    </dgm:pt>
    <dgm:pt modelId="{54E36C5C-350A-4760-A3CB-99053E2BB622}" type="pres">
      <dgm:prSet presAssocID="{F4D97B51-D176-4509-BCA9-2A6C5BE7A7FD}" presName="text_1" presStyleLbl="node1" presStyleIdx="0" presStyleCnt="4">
        <dgm:presLayoutVars>
          <dgm:bulletEnabled val="1"/>
        </dgm:presLayoutVars>
      </dgm:prSet>
      <dgm:spPr/>
      <dgm:t>
        <a:bodyPr/>
        <a:lstStyle/>
        <a:p>
          <a:endParaRPr lang="id-ID"/>
        </a:p>
      </dgm:t>
    </dgm:pt>
    <dgm:pt modelId="{2B93085F-B355-4A8C-896F-1DB67035F462}" type="pres">
      <dgm:prSet presAssocID="{F4D97B51-D176-4509-BCA9-2A6C5BE7A7FD}" presName="accent_1" presStyleCnt="0"/>
      <dgm:spPr/>
    </dgm:pt>
    <dgm:pt modelId="{FFA8343E-1F7C-4DFE-980B-3D54BE5E4A31}" type="pres">
      <dgm:prSet presAssocID="{F4D97B51-D176-4509-BCA9-2A6C5BE7A7FD}" presName="accentRepeatNode" presStyleLbl="solidFgAcc1" presStyleIdx="0" presStyleCnt="4"/>
      <dgm:spPr/>
    </dgm:pt>
    <dgm:pt modelId="{8E36B707-F3D0-4A57-981B-1DF670CC6AC8}" type="pres">
      <dgm:prSet presAssocID="{169E4598-4F54-4B74-AB30-829CF7128B69}" presName="text_2" presStyleLbl="node1" presStyleIdx="1" presStyleCnt="4">
        <dgm:presLayoutVars>
          <dgm:bulletEnabled val="1"/>
        </dgm:presLayoutVars>
      </dgm:prSet>
      <dgm:spPr/>
      <dgm:t>
        <a:bodyPr/>
        <a:lstStyle/>
        <a:p>
          <a:endParaRPr lang="id-ID"/>
        </a:p>
      </dgm:t>
    </dgm:pt>
    <dgm:pt modelId="{E6A699C1-824C-4569-A73D-8221CD38AA09}" type="pres">
      <dgm:prSet presAssocID="{169E4598-4F54-4B74-AB30-829CF7128B69}" presName="accent_2" presStyleCnt="0"/>
      <dgm:spPr/>
    </dgm:pt>
    <dgm:pt modelId="{608C6CDF-8D07-4811-96F7-9AAE6B9AE84F}" type="pres">
      <dgm:prSet presAssocID="{169E4598-4F54-4B74-AB30-829CF7128B69}" presName="accentRepeatNode" presStyleLbl="solidFgAcc1" presStyleIdx="1" presStyleCnt="4"/>
      <dgm:spPr/>
    </dgm:pt>
    <dgm:pt modelId="{0FFFA144-ABEA-4F38-9FE0-A7F6D34A8E24}" type="pres">
      <dgm:prSet presAssocID="{D14CF620-986E-4270-89C9-24B97BA8EB23}" presName="text_3" presStyleLbl="node1" presStyleIdx="2" presStyleCnt="4">
        <dgm:presLayoutVars>
          <dgm:bulletEnabled val="1"/>
        </dgm:presLayoutVars>
      </dgm:prSet>
      <dgm:spPr/>
      <dgm:t>
        <a:bodyPr/>
        <a:lstStyle/>
        <a:p>
          <a:endParaRPr lang="id-ID"/>
        </a:p>
      </dgm:t>
    </dgm:pt>
    <dgm:pt modelId="{1C6C8295-E44F-482A-A2EB-4CCD42368F5E}" type="pres">
      <dgm:prSet presAssocID="{D14CF620-986E-4270-89C9-24B97BA8EB23}" presName="accent_3" presStyleCnt="0"/>
      <dgm:spPr/>
    </dgm:pt>
    <dgm:pt modelId="{0228E489-D947-48FA-858B-B9983E0D9A55}" type="pres">
      <dgm:prSet presAssocID="{D14CF620-986E-4270-89C9-24B97BA8EB23}" presName="accentRepeatNode" presStyleLbl="solidFgAcc1" presStyleIdx="2" presStyleCnt="4"/>
      <dgm:spPr/>
    </dgm:pt>
    <dgm:pt modelId="{AE331B6B-E434-463D-8043-B264F0814589}" type="pres">
      <dgm:prSet presAssocID="{A02144CB-9853-42FB-8025-393B99EA17B2}" presName="text_4" presStyleLbl="node1" presStyleIdx="3" presStyleCnt="4">
        <dgm:presLayoutVars>
          <dgm:bulletEnabled val="1"/>
        </dgm:presLayoutVars>
      </dgm:prSet>
      <dgm:spPr/>
      <dgm:t>
        <a:bodyPr/>
        <a:lstStyle/>
        <a:p>
          <a:endParaRPr lang="id-ID"/>
        </a:p>
      </dgm:t>
    </dgm:pt>
    <dgm:pt modelId="{4333255D-743D-47E8-8B12-819434FA3816}" type="pres">
      <dgm:prSet presAssocID="{A02144CB-9853-42FB-8025-393B99EA17B2}" presName="accent_4" presStyleCnt="0"/>
      <dgm:spPr/>
    </dgm:pt>
    <dgm:pt modelId="{9F19D85D-3FFB-4443-A0DA-CEB451211FAB}" type="pres">
      <dgm:prSet presAssocID="{A02144CB-9853-42FB-8025-393B99EA17B2}" presName="accentRepeatNode" presStyleLbl="solidFgAcc1" presStyleIdx="3" presStyleCnt="4"/>
      <dgm:spPr/>
    </dgm:pt>
  </dgm:ptLst>
  <dgm:cxnLst>
    <dgm:cxn modelId="{AFA41178-5C41-480B-9551-C027CC06CABB}" srcId="{36E36801-ABEE-4DC3-9547-98A2F800E98B}" destId="{D14CF620-986E-4270-89C9-24B97BA8EB23}" srcOrd="2" destOrd="0" parTransId="{F959E4CC-76C8-475F-A9C1-5F6ADD4AEAED}" sibTransId="{799C322B-0B4A-45D3-B57C-C0061D529191}"/>
    <dgm:cxn modelId="{FEE4F69B-C2A2-40CE-97DA-52D5088FAF5F}" type="presOf" srcId="{A02144CB-9853-42FB-8025-393B99EA17B2}" destId="{AE331B6B-E434-463D-8043-B264F0814589}" srcOrd="0" destOrd="0" presId="urn:microsoft.com/office/officeart/2008/layout/VerticalCurvedList"/>
    <dgm:cxn modelId="{B98F4BD5-5942-4332-9A86-2AB496FA0FF2}" srcId="{36E36801-ABEE-4DC3-9547-98A2F800E98B}" destId="{169E4598-4F54-4B74-AB30-829CF7128B69}" srcOrd="1" destOrd="0" parTransId="{852AFE9E-CC60-4BFD-B5C7-92C48F849C40}" sibTransId="{1CFC8902-3A68-4B44-A298-BB856066005B}"/>
    <dgm:cxn modelId="{A43A63BC-0F59-47EE-86C1-A704D7D7A0A0}" type="presOf" srcId="{D14CF620-986E-4270-89C9-24B97BA8EB23}" destId="{0FFFA144-ABEA-4F38-9FE0-A7F6D34A8E24}" srcOrd="0" destOrd="0" presId="urn:microsoft.com/office/officeart/2008/layout/VerticalCurvedList"/>
    <dgm:cxn modelId="{D1312756-85B7-4E9D-BEDF-777A8D33669D}" type="presOf" srcId="{668CBBF2-61B8-4312-898F-FAD6FED7488D}" destId="{92D505DF-0D41-4D45-86E1-534DDC337E71}" srcOrd="0" destOrd="0" presId="urn:microsoft.com/office/officeart/2008/layout/VerticalCurvedList"/>
    <dgm:cxn modelId="{DA3EEDFB-BAFD-4BAC-985C-7D2E09F4050B}" type="presOf" srcId="{169E4598-4F54-4B74-AB30-829CF7128B69}" destId="{8E36B707-F3D0-4A57-981B-1DF670CC6AC8}" srcOrd="0" destOrd="0" presId="urn:microsoft.com/office/officeart/2008/layout/VerticalCurvedList"/>
    <dgm:cxn modelId="{5630EE93-83EC-43D0-AC7D-D53766ED1238}" type="presOf" srcId="{F4D97B51-D176-4509-BCA9-2A6C5BE7A7FD}" destId="{54E36C5C-350A-4760-A3CB-99053E2BB622}" srcOrd="0" destOrd="0" presId="urn:microsoft.com/office/officeart/2008/layout/VerticalCurvedList"/>
    <dgm:cxn modelId="{F46EE9B1-CCA8-4234-B96A-11EBB4A307D5}" srcId="{36E36801-ABEE-4DC3-9547-98A2F800E98B}" destId="{A02144CB-9853-42FB-8025-393B99EA17B2}" srcOrd="3" destOrd="0" parTransId="{1BEFE32F-460F-4A7D-8B60-E4E7471ED052}" sibTransId="{CEFAF450-B9D8-4E69-AE1B-B327E8848F45}"/>
    <dgm:cxn modelId="{2D812C88-810A-4916-878A-5B7FFDD430A1}" type="presOf" srcId="{36E36801-ABEE-4DC3-9547-98A2F800E98B}" destId="{7256B256-466A-409A-A715-6B2FA42D3727}" srcOrd="0" destOrd="0" presId="urn:microsoft.com/office/officeart/2008/layout/VerticalCurvedList"/>
    <dgm:cxn modelId="{8A4ED159-EED7-4630-92F2-F27B7C09DB24}" srcId="{36E36801-ABEE-4DC3-9547-98A2F800E98B}" destId="{F4D97B51-D176-4509-BCA9-2A6C5BE7A7FD}" srcOrd="0" destOrd="0" parTransId="{9118983B-6243-47D9-B4E0-0A9C38060FED}" sibTransId="{668CBBF2-61B8-4312-898F-FAD6FED7488D}"/>
    <dgm:cxn modelId="{BEFA2E12-90BC-42E7-BCCB-783DAE224C2A}" type="presParOf" srcId="{7256B256-466A-409A-A715-6B2FA42D3727}" destId="{2CA6ADAC-CA84-436E-B158-5E7C4A1E8589}" srcOrd="0" destOrd="0" presId="urn:microsoft.com/office/officeart/2008/layout/VerticalCurvedList"/>
    <dgm:cxn modelId="{00D288A9-7875-4EF9-A2CC-54D15E4EACDF}" type="presParOf" srcId="{2CA6ADAC-CA84-436E-B158-5E7C4A1E8589}" destId="{FEDA760E-DE38-45B5-A9CE-765AFDEA150D}" srcOrd="0" destOrd="0" presId="urn:microsoft.com/office/officeart/2008/layout/VerticalCurvedList"/>
    <dgm:cxn modelId="{961512C4-147E-487A-B857-B41003572665}" type="presParOf" srcId="{FEDA760E-DE38-45B5-A9CE-765AFDEA150D}" destId="{ECEA055B-D388-4E89-B236-19BCA27F843A}" srcOrd="0" destOrd="0" presId="urn:microsoft.com/office/officeart/2008/layout/VerticalCurvedList"/>
    <dgm:cxn modelId="{51638B6A-A383-4A49-8D0F-8E1D6441DCDA}" type="presParOf" srcId="{FEDA760E-DE38-45B5-A9CE-765AFDEA150D}" destId="{92D505DF-0D41-4D45-86E1-534DDC337E71}" srcOrd="1" destOrd="0" presId="urn:microsoft.com/office/officeart/2008/layout/VerticalCurvedList"/>
    <dgm:cxn modelId="{9493D57C-2F79-4BEE-BD87-14BB1E2FACA6}" type="presParOf" srcId="{FEDA760E-DE38-45B5-A9CE-765AFDEA150D}" destId="{6225B2A5-A5C2-4EBB-8014-1F57CF6B984A}" srcOrd="2" destOrd="0" presId="urn:microsoft.com/office/officeart/2008/layout/VerticalCurvedList"/>
    <dgm:cxn modelId="{4D6E91B2-C747-46B4-A448-B65C8B8F23C5}" type="presParOf" srcId="{FEDA760E-DE38-45B5-A9CE-765AFDEA150D}" destId="{BA58D6D8-5FD9-4623-978F-C0CE23A37B7E}" srcOrd="3" destOrd="0" presId="urn:microsoft.com/office/officeart/2008/layout/VerticalCurvedList"/>
    <dgm:cxn modelId="{03F89D6A-F0F5-4206-A398-71AE28486C55}" type="presParOf" srcId="{2CA6ADAC-CA84-436E-B158-5E7C4A1E8589}" destId="{54E36C5C-350A-4760-A3CB-99053E2BB622}" srcOrd="1" destOrd="0" presId="urn:microsoft.com/office/officeart/2008/layout/VerticalCurvedList"/>
    <dgm:cxn modelId="{E5A146C6-EC13-4E67-8B74-642C2EBE6657}" type="presParOf" srcId="{2CA6ADAC-CA84-436E-B158-5E7C4A1E8589}" destId="{2B93085F-B355-4A8C-896F-1DB67035F462}" srcOrd="2" destOrd="0" presId="urn:microsoft.com/office/officeart/2008/layout/VerticalCurvedList"/>
    <dgm:cxn modelId="{38E73540-5153-469C-A882-E1A400D07916}" type="presParOf" srcId="{2B93085F-B355-4A8C-896F-1DB67035F462}" destId="{FFA8343E-1F7C-4DFE-980B-3D54BE5E4A31}" srcOrd="0" destOrd="0" presId="urn:microsoft.com/office/officeart/2008/layout/VerticalCurvedList"/>
    <dgm:cxn modelId="{DA05BFE0-6D79-44FE-9C7B-F730FD3D4219}" type="presParOf" srcId="{2CA6ADAC-CA84-436E-B158-5E7C4A1E8589}" destId="{8E36B707-F3D0-4A57-981B-1DF670CC6AC8}" srcOrd="3" destOrd="0" presId="urn:microsoft.com/office/officeart/2008/layout/VerticalCurvedList"/>
    <dgm:cxn modelId="{5BCCFD9E-15C2-4F40-90AD-64521DC61456}" type="presParOf" srcId="{2CA6ADAC-CA84-436E-B158-5E7C4A1E8589}" destId="{E6A699C1-824C-4569-A73D-8221CD38AA09}" srcOrd="4" destOrd="0" presId="urn:microsoft.com/office/officeart/2008/layout/VerticalCurvedList"/>
    <dgm:cxn modelId="{DF171AD9-11B1-4D06-BBEE-EAE0F6FB9BFB}" type="presParOf" srcId="{E6A699C1-824C-4569-A73D-8221CD38AA09}" destId="{608C6CDF-8D07-4811-96F7-9AAE6B9AE84F}" srcOrd="0" destOrd="0" presId="urn:microsoft.com/office/officeart/2008/layout/VerticalCurvedList"/>
    <dgm:cxn modelId="{0EF2707E-C464-4115-A053-B6F38AF887A2}" type="presParOf" srcId="{2CA6ADAC-CA84-436E-B158-5E7C4A1E8589}" destId="{0FFFA144-ABEA-4F38-9FE0-A7F6D34A8E24}" srcOrd="5" destOrd="0" presId="urn:microsoft.com/office/officeart/2008/layout/VerticalCurvedList"/>
    <dgm:cxn modelId="{134512D4-9D88-4180-8F05-8D53B83CA06A}" type="presParOf" srcId="{2CA6ADAC-CA84-436E-B158-5E7C4A1E8589}" destId="{1C6C8295-E44F-482A-A2EB-4CCD42368F5E}" srcOrd="6" destOrd="0" presId="urn:microsoft.com/office/officeart/2008/layout/VerticalCurvedList"/>
    <dgm:cxn modelId="{74AD929C-9BBB-478F-A685-0B69AF1B1E7B}" type="presParOf" srcId="{1C6C8295-E44F-482A-A2EB-4CCD42368F5E}" destId="{0228E489-D947-48FA-858B-B9983E0D9A55}" srcOrd="0" destOrd="0" presId="urn:microsoft.com/office/officeart/2008/layout/VerticalCurvedList"/>
    <dgm:cxn modelId="{958D719E-7CCE-42BA-96AB-D1FC852978F4}" type="presParOf" srcId="{2CA6ADAC-CA84-436E-B158-5E7C4A1E8589}" destId="{AE331B6B-E434-463D-8043-B264F0814589}" srcOrd="7" destOrd="0" presId="urn:microsoft.com/office/officeart/2008/layout/VerticalCurvedList"/>
    <dgm:cxn modelId="{CE013C3D-C95C-4393-AD96-419AA6927837}" type="presParOf" srcId="{2CA6ADAC-CA84-436E-B158-5E7C4A1E8589}" destId="{4333255D-743D-47E8-8B12-819434FA3816}" srcOrd="8" destOrd="0" presId="urn:microsoft.com/office/officeart/2008/layout/VerticalCurvedList"/>
    <dgm:cxn modelId="{9684E28C-2BF8-47AB-9B93-3A6E43235C79}" type="presParOf" srcId="{4333255D-743D-47E8-8B12-819434FA3816}" destId="{9F19D85D-3FFB-4443-A0DA-CEB451211FA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731DEF-9168-4A76-8558-209109BAA13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d-ID"/>
        </a:p>
      </dgm:t>
    </dgm:pt>
    <dgm:pt modelId="{B263303E-D11C-4DD3-8E62-7FF319401823}">
      <dgm:prSet phldrT="[Text]"/>
      <dgm:spPr/>
      <dgm:t>
        <a:bodyPr/>
        <a:lstStyle/>
        <a:p>
          <a:r>
            <a:rPr lang="id-ID" smtClean="0"/>
            <a:t>Time Line</a:t>
          </a:r>
          <a:endParaRPr lang="id-ID"/>
        </a:p>
      </dgm:t>
    </dgm:pt>
    <dgm:pt modelId="{BB03A592-F806-4982-B0AF-863794BFDB9B}" type="parTrans" cxnId="{FBE03C2D-6B99-4F8D-BAC7-E56DEE359B64}">
      <dgm:prSet/>
      <dgm:spPr/>
      <dgm:t>
        <a:bodyPr/>
        <a:lstStyle/>
        <a:p>
          <a:endParaRPr lang="id-ID"/>
        </a:p>
      </dgm:t>
    </dgm:pt>
    <dgm:pt modelId="{BE5642F0-7BD2-4D17-9244-0703A8695D05}" type="sibTrans" cxnId="{FBE03C2D-6B99-4F8D-BAC7-E56DEE359B64}">
      <dgm:prSet/>
      <dgm:spPr/>
      <dgm:t>
        <a:bodyPr/>
        <a:lstStyle/>
        <a:p>
          <a:endParaRPr lang="id-ID"/>
        </a:p>
      </dgm:t>
    </dgm:pt>
    <dgm:pt modelId="{A0D7B2C8-1FFC-4D5F-A0DB-7ABB68798D50}">
      <dgm:prSet/>
      <dgm:spPr/>
      <dgm:t>
        <a:bodyPr/>
        <a:lstStyle/>
        <a:p>
          <a:r>
            <a:rPr lang="sv-SE" dirty="0" smtClean="0"/>
            <a:t>Kategori pelayanan, aktivitas dan</a:t>
          </a:r>
          <a:r>
            <a:rPr lang="id-ID" dirty="0" smtClean="0"/>
            <a:t> intervensinya</a:t>
          </a:r>
          <a:endParaRPr lang="id-ID" dirty="0"/>
        </a:p>
      </dgm:t>
    </dgm:pt>
    <dgm:pt modelId="{73C21E1B-E493-436B-859A-BE88E30C92D0}" type="parTrans" cxnId="{84F8AC75-E803-4A4E-920C-D1A84FCA2180}">
      <dgm:prSet/>
      <dgm:spPr/>
      <dgm:t>
        <a:bodyPr/>
        <a:lstStyle/>
        <a:p>
          <a:endParaRPr lang="id-ID"/>
        </a:p>
      </dgm:t>
    </dgm:pt>
    <dgm:pt modelId="{E1AED463-A6DD-42FC-9590-046E17A78010}" type="sibTrans" cxnId="{84F8AC75-E803-4A4E-920C-D1A84FCA2180}">
      <dgm:prSet/>
      <dgm:spPr/>
      <dgm:t>
        <a:bodyPr/>
        <a:lstStyle/>
        <a:p>
          <a:endParaRPr lang="id-ID"/>
        </a:p>
      </dgm:t>
    </dgm:pt>
    <dgm:pt modelId="{BDD112B1-3AF1-46C8-995C-3DE3A05D8EAD}">
      <dgm:prSet/>
      <dgm:spPr/>
      <dgm:t>
        <a:bodyPr/>
        <a:lstStyle/>
        <a:p>
          <a:r>
            <a:rPr lang="id-ID" dirty="0" smtClean="0"/>
            <a:t>Kriteria hasil jangka menengah dan jangka panjang</a:t>
          </a:r>
          <a:endParaRPr lang="id-ID" dirty="0"/>
        </a:p>
      </dgm:t>
    </dgm:pt>
    <dgm:pt modelId="{AA01B91A-B7A7-47FB-95C9-E75D710375AF}" type="parTrans" cxnId="{E5E07058-4B63-4485-9301-A328A86B4F6B}">
      <dgm:prSet/>
      <dgm:spPr/>
      <dgm:t>
        <a:bodyPr/>
        <a:lstStyle/>
        <a:p>
          <a:endParaRPr lang="id-ID"/>
        </a:p>
      </dgm:t>
    </dgm:pt>
    <dgm:pt modelId="{CDD301AB-2AFC-46DD-B246-94868496189B}" type="sibTrans" cxnId="{E5E07058-4B63-4485-9301-A328A86B4F6B}">
      <dgm:prSet/>
      <dgm:spPr/>
      <dgm:t>
        <a:bodyPr/>
        <a:lstStyle/>
        <a:p>
          <a:endParaRPr lang="id-ID"/>
        </a:p>
      </dgm:t>
    </dgm:pt>
    <dgm:pt modelId="{25AB0918-F22F-4BC2-804C-F24FCE119165}">
      <dgm:prSet/>
      <dgm:spPr/>
      <dgm:t>
        <a:bodyPr/>
        <a:lstStyle/>
        <a:p>
          <a:r>
            <a:rPr lang="id-ID" dirty="0" smtClean="0"/>
            <a:t>Variasi pencatatan</a:t>
          </a:r>
          <a:endParaRPr lang="id-ID" dirty="0"/>
        </a:p>
      </dgm:t>
    </dgm:pt>
    <dgm:pt modelId="{BF7AE92D-513E-4EF6-ADBF-9E9965B16726}" type="parTrans" cxnId="{F2D8A1C7-D4B2-472E-AFD4-985E690CE5B8}">
      <dgm:prSet/>
      <dgm:spPr/>
      <dgm:t>
        <a:bodyPr/>
        <a:lstStyle/>
        <a:p>
          <a:endParaRPr lang="id-ID"/>
        </a:p>
      </dgm:t>
    </dgm:pt>
    <dgm:pt modelId="{35862383-E243-4F15-8116-C28FFFA2DE13}" type="sibTrans" cxnId="{F2D8A1C7-D4B2-472E-AFD4-985E690CE5B8}">
      <dgm:prSet/>
      <dgm:spPr/>
      <dgm:t>
        <a:bodyPr/>
        <a:lstStyle/>
        <a:p>
          <a:endParaRPr lang="id-ID"/>
        </a:p>
      </dgm:t>
    </dgm:pt>
    <dgm:pt modelId="{CE3C1C2B-381E-4416-A3F1-FAB9EC9E2400}" type="pres">
      <dgm:prSet presAssocID="{62731DEF-9168-4A76-8558-209109BAA132}" presName="Name0" presStyleCnt="0">
        <dgm:presLayoutVars>
          <dgm:chMax val="7"/>
          <dgm:chPref val="7"/>
          <dgm:dir/>
        </dgm:presLayoutVars>
      </dgm:prSet>
      <dgm:spPr/>
    </dgm:pt>
    <dgm:pt modelId="{87052F68-C5E3-484F-9F98-14AE86ED7FFD}" type="pres">
      <dgm:prSet presAssocID="{62731DEF-9168-4A76-8558-209109BAA132}" presName="Name1" presStyleCnt="0"/>
      <dgm:spPr/>
    </dgm:pt>
    <dgm:pt modelId="{74949FBC-BD45-4414-B6B1-02F7DC8A1C96}" type="pres">
      <dgm:prSet presAssocID="{62731DEF-9168-4A76-8558-209109BAA132}" presName="cycle" presStyleCnt="0"/>
      <dgm:spPr/>
    </dgm:pt>
    <dgm:pt modelId="{53CC7A72-2130-4D30-B096-1F509221640E}" type="pres">
      <dgm:prSet presAssocID="{62731DEF-9168-4A76-8558-209109BAA132}" presName="srcNode" presStyleLbl="node1" presStyleIdx="0" presStyleCnt="4"/>
      <dgm:spPr/>
    </dgm:pt>
    <dgm:pt modelId="{9ECE1E1E-0672-47C3-B255-7551166DA0C3}" type="pres">
      <dgm:prSet presAssocID="{62731DEF-9168-4A76-8558-209109BAA132}" presName="conn" presStyleLbl="parChTrans1D2" presStyleIdx="0" presStyleCnt="1"/>
      <dgm:spPr/>
    </dgm:pt>
    <dgm:pt modelId="{89793429-BF5B-456A-8363-88C0D2310D52}" type="pres">
      <dgm:prSet presAssocID="{62731DEF-9168-4A76-8558-209109BAA132}" presName="extraNode" presStyleLbl="node1" presStyleIdx="0" presStyleCnt="4"/>
      <dgm:spPr/>
    </dgm:pt>
    <dgm:pt modelId="{FF228EED-A1B7-4893-8DB5-20834D0DD237}" type="pres">
      <dgm:prSet presAssocID="{62731DEF-9168-4A76-8558-209109BAA132}" presName="dstNode" presStyleLbl="node1" presStyleIdx="0" presStyleCnt="4"/>
      <dgm:spPr/>
    </dgm:pt>
    <dgm:pt modelId="{4C9C2783-6F6B-4846-A704-B4F364335124}" type="pres">
      <dgm:prSet presAssocID="{B263303E-D11C-4DD3-8E62-7FF319401823}" presName="text_1" presStyleLbl="node1" presStyleIdx="0" presStyleCnt="4">
        <dgm:presLayoutVars>
          <dgm:bulletEnabled val="1"/>
        </dgm:presLayoutVars>
      </dgm:prSet>
      <dgm:spPr/>
      <dgm:t>
        <a:bodyPr/>
        <a:lstStyle/>
        <a:p>
          <a:endParaRPr lang="id-ID"/>
        </a:p>
      </dgm:t>
    </dgm:pt>
    <dgm:pt modelId="{EF92B0C5-602C-457C-A9B8-DC7636EDD7F9}" type="pres">
      <dgm:prSet presAssocID="{B263303E-D11C-4DD3-8E62-7FF319401823}" presName="accent_1" presStyleCnt="0"/>
      <dgm:spPr/>
    </dgm:pt>
    <dgm:pt modelId="{50BAEE77-B882-415B-89F1-DA43A883BA5E}" type="pres">
      <dgm:prSet presAssocID="{B263303E-D11C-4DD3-8E62-7FF319401823}" presName="accentRepeatNode" presStyleLbl="solidFgAcc1" presStyleIdx="0" presStyleCnt="4"/>
      <dgm:spPr/>
    </dgm:pt>
    <dgm:pt modelId="{2EF7A2FC-D0D9-46F3-A28E-B9D5F2A46C61}" type="pres">
      <dgm:prSet presAssocID="{A0D7B2C8-1FFC-4D5F-A0DB-7ABB68798D50}" presName="text_2" presStyleLbl="node1" presStyleIdx="1" presStyleCnt="4">
        <dgm:presLayoutVars>
          <dgm:bulletEnabled val="1"/>
        </dgm:presLayoutVars>
      </dgm:prSet>
      <dgm:spPr/>
      <dgm:t>
        <a:bodyPr/>
        <a:lstStyle/>
        <a:p>
          <a:endParaRPr lang="id-ID"/>
        </a:p>
      </dgm:t>
    </dgm:pt>
    <dgm:pt modelId="{A8261C7A-9546-4313-8B13-CC1B02AB8378}" type="pres">
      <dgm:prSet presAssocID="{A0D7B2C8-1FFC-4D5F-A0DB-7ABB68798D50}" presName="accent_2" presStyleCnt="0"/>
      <dgm:spPr/>
    </dgm:pt>
    <dgm:pt modelId="{708E9D72-52E0-405A-94ED-DF2AE35F2E86}" type="pres">
      <dgm:prSet presAssocID="{A0D7B2C8-1FFC-4D5F-A0DB-7ABB68798D50}" presName="accentRepeatNode" presStyleLbl="solidFgAcc1" presStyleIdx="1" presStyleCnt="4"/>
      <dgm:spPr/>
    </dgm:pt>
    <dgm:pt modelId="{F786BBAE-24D6-470A-A708-9DEBA386626E}" type="pres">
      <dgm:prSet presAssocID="{BDD112B1-3AF1-46C8-995C-3DE3A05D8EAD}" presName="text_3" presStyleLbl="node1" presStyleIdx="2" presStyleCnt="4">
        <dgm:presLayoutVars>
          <dgm:bulletEnabled val="1"/>
        </dgm:presLayoutVars>
      </dgm:prSet>
      <dgm:spPr/>
      <dgm:t>
        <a:bodyPr/>
        <a:lstStyle/>
        <a:p>
          <a:endParaRPr lang="id-ID"/>
        </a:p>
      </dgm:t>
    </dgm:pt>
    <dgm:pt modelId="{8BC4E77B-3027-4D7D-A48F-6E011392DF7D}" type="pres">
      <dgm:prSet presAssocID="{BDD112B1-3AF1-46C8-995C-3DE3A05D8EAD}" presName="accent_3" presStyleCnt="0"/>
      <dgm:spPr/>
    </dgm:pt>
    <dgm:pt modelId="{38762679-3685-419F-B644-30909C6C44D7}" type="pres">
      <dgm:prSet presAssocID="{BDD112B1-3AF1-46C8-995C-3DE3A05D8EAD}" presName="accentRepeatNode" presStyleLbl="solidFgAcc1" presStyleIdx="2" presStyleCnt="4"/>
      <dgm:spPr/>
    </dgm:pt>
    <dgm:pt modelId="{E6CD159A-5CA5-42DF-B83D-72BA9BD872BD}" type="pres">
      <dgm:prSet presAssocID="{25AB0918-F22F-4BC2-804C-F24FCE119165}" presName="text_4" presStyleLbl="node1" presStyleIdx="3" presStyleCnt="4">
        <dgm:presLayoutVars>
          <dgm:bulletEnabled val="1"/>
        </dgm:presLayoutVars>
      </dgm:prSet>
      <dgm:spPr/>
      <dgm:t>
        <a:bodyPr/>
        <a:lstStyle/>
        <a:p>
          <a:endParaRPr lang="id-ID"/>
        </a:p>
      </dgm:t>
    </dgm:pt>
    <dgm:pt modelId="{BD5BA745-FEE8-4941-A274-7845DAA22380}" type="pres">
      <dgm:prSet presAssocID="{25AB0918-F22F-4BC2-804C-F24FCE119165}" presName="accent_4" presStyleCnt="0"/>
      <dgm:spPr/>
    </dgm:pt>
    <dgm:pt modelId="{D1DBCBBC-8BA1-438D-A140-64D695CDC107}" type="pres">
      <dgm:prSet presAssocID="{25AB0918-F22F-4BC2-804C-F24FCE119165}" presName="accentRepeatNode" presStyleLbl="solidFgAcc1" presStyleIdx="3" presStyleCnt="4"/>
      <dgm:spPr/>
    </dgm:pt>
  </dgm:ptLst>
  <dgm:cxnLst>
    <dgm:cxn modelId="{0108CE12-7201-4FDB-AB53-FC8B93A24E23}" type="presOf" srcId="{A0D7B2C8-1FFC-4D5F-A0DB-7ABB68798D50}" destId="{2EF7A2FC-D0D9-46F3-A28E-B9D5F2A46C61}" srcOrd="0" destOrd="0" presId="urn:microsoft.com/office/officeart/2008/layout/VerticalCurvedList"/>
    <dgm:cxn modelId="{EF3CB5F2-1101-4DF4-9A01-8F4FF9540B8B}" type="presOf" srcId="{BE5642F0-7BD2-4D17-9244-0703A8695D05}" destId="{9ECE1E1E-0672-47C3-B255-7551166DA0C3}" srcOrd="0" destOrd="0" presId="urn:microsoft.com/office/officeart/2008/layout/VerticalCurvedList"/>
    <dgm:cxn modelId="{84F8AC75-E803-4A4E-920C-D1A84FCA2180}" srcId="{62731DEF-9168-4A76-8558-209109BAA132}" destId="{A0D7B2C8-1FFC-4D5F-A0DB-7ABB68798D50}" srcOrd="1" destOrd="0" parTransId="{73C21E1B-E493-436B-859A-BE88E30C92D0}" sibTransId="{E1AED463-A6DD-42FC-9590-046E17A78010}"/>
    <dgm:cxn modelId="{F2D8A1C7-D4B2-472E-AFD4-985E690CE5B8}" srcId="{62731DEF-9168-4A76-8558-209109BAA132}" destId="{25AB0918-F22F-4BC2-804C-F24FCE119165}" srcOrd="3" destOrd="0" parTransId="{BF7AE92D-513E-4EF6-ADBF-9E9965B16726}" sibTransId="{35862383-E243-4F15-8116-C28FFFA2DE13}"/>
    <dgm:cxn modelId="{FBE03C2D-6B99-4F8D-BAC7-E56DEE359B64}" srcId="{62731DEF-9168-4A76-8558-209109BAA132}" destId="{B263303E-D11C-4DD3-8E62-7FF319401823}" srcOrd="0" destOrd="0" parTransId="{BB03A592-F806-4982-B0AF-863794BFDB9B}" sibTransId="{BE5642F0-7BD2-4D17-9244-0703A8695D05}"/>
    <dgm:cxn modelId="{E5E07058-4B63-4485-9301-A328A86B4F6B}" srcId="{62731DEF-9168-4A76-8558-209109BAA132}" destId="{BDD112B1-3AF1-46C8-995C-3DE3A05D8EAD}" srcOrd="2" destOrd="0" parTransId="{AA01B91A-B7A7-47FB-95C9-E75D710375AF}" sibTransId="{CDD301AB-2AFC-46DD-B246-94868496189B}"/>
    <dgm:cxn modelId="{3BEAC0ED-6906-4122-993C-CA01B36EFAC3}" type="presOf" srcId="{25AB0918-F22F-4BC2-804C-F24FCE119165}" destId="{E6CD159A-5CA5-42DF-B83D-72BA9BD872BD}" srcOrd="0" destOrd="0" presId="urn:microsoft.com/office/officeart/2008/layout/VerticalCurvedList"/>
    <dgm:cxn modelId="{6084AC40-6111-4929-8C8A-55639D5D17CB}" type="presOf" srcId="{BDD112B1-3AF1-46C8-995C-3DE3A05D8EAD}" destId="{F786BBAE-24D6-470A-A708-9DEBA386626E}" srcOrd="0" destOrd="0" presId="urn:microsoft.com/office/officeart/2008/layout/VerticalCurvedList"/>
    <dgm:cxn modelId="{C85E9E65-B0C2-43B7-9805-4F048A7A3B69}" type="presOf" srcId="{B263303E-D11C-4DD3-8E62-7FF319401823}" destId="{4C9C2783-6F6B-4846-A704-B4F364335124}" srcOrd="0" destOrd="0" presId="urn:microsoft.com/office/officeart/2008/layout/VerticalCurvedList"/>
    <dgm:cxn modelId="{CE7642B3-6C25-44B3-8360-106ACF990F7C}" type="presOf" srcId="{62731DEF-9168-4A76-8558-209109BAA132}" destId="{CE3C1C2B-381E-4416-A3F1-FAB9EC9E2400}" srcOrd="0" destOrd="0" presId="urn:microsoft.com/office/officeart/2008/layout/VerticalCurvedList"/>
    <dgm:cxn modelId="{BE5B9825-7DF6-4E75-A439-04453C020EEB}" type="presParOf" srcId="{CE3C1C2B-381E-4416-A3F1-FAB9EC9E2400}" destId="{87052F68-C5E3-484F-9F98-14AE86ED7FFD}" srcOrd="0" destOrd="0" presId="urn:microsoft.com/office/officeart/2008/layout/VerticalCurvedList"/>
    <dgm:cxn modelId="{B4067C83-B301-4878-832B-85022D1A318E}" type="presParOf" srcId="{87052F68-C5E3-484F-9F98-14AE86ED7FFD}" destId="{74949FBC-BD45-4414-B6B1-02F7DC8A1C96}" srcOrd="0" destOrd="0" presId="urn:microsoft.com/office/officeart/2008/layout/VerticalCurvedList"/>
    <dgm:cxn modelId="{06552E10-747C-4FAF-B9CE-A7B809B643A4}" type="presParOf" srcId="{74949FBC-BD45-4414-B6B1-02F7DC8A1C96}" destId="{53CC7A72-2130-4D30-B096-1F509221640E}" srcOrd="0" destOrd="0" presId="urn:microsoft.com/office/officeart/2008/layout/VerticalCurvedList"/>
    <dgm:cxn modelId="{7A251575-D3FE-41F9-B68C-DF542FD80832}" type="presParOf" srcId="{74949FBC-BD45-4414-B6B1-02F7DC8A1C96}" destId="{9ECE1E1E-0672-47C3-B255-7551166DA0C3}" srcOrd="1" destOrd="0" presId="urn:microsoft.com/office/officeart/2008/layout/VerticalCurvedList"/>
    <dgm:cxn modelId="{5524F7F7-D9F0-4A2B-BFC5-0E9544D06038}" type="presParOf" srcId="{74949FBC-BD45-4414-B6B1-02F7DC8A1C96}" destId="{89793429-BF5B-456A-8363-88C0D2310D52}" srcOrd="2" destOrd="0" presId="urn:microsoft.com/office/officeart/2008/layout/VerticalCurvedList"/>
    <dgm:cxn modelId="{F5A5F8A7-3C72-4575-A53D-FF4B9F22F02B}" type="presParOf" srcId="{74949FBC-BD45-4414-B6B1-02F7DC8A1C96}" destId="{FF228EED-A1B7-4893-8DB5-20834D0DD237}" srcOrd="3" destOrd="0" presId="urn:microsoft.com/office/officeart/2008/layout/VerticalCurvedList"/>
    <dgm:cxn modelId="{3AC1192C-304C-49A0-8B0E-D18684C82777}" type="presParOf" srcId="{87052F68-C5E3-484F-9F98-14AE86ED7FFD}" destId="{4C9C2783-6F6B-4846-A704-B4F364335124}" srcOrd="1" destOrd="0" presId="urn:microsoft.com/office/officeart/2008/layout/VerticalCurvedList"/>
    <dgm:cxn modelId="{3C680422-0C3E-4693-B4DC-6A21708772E6}" type="presParOf" srcId="{87052F68-C5E3-484F-9F98-14AE86ED7FFD}" destId="{EF92B0C5-602C-457C-A9B8-DC7636EDD7F9}" srcOrd="2" destOrd="0" presId="urn:microsoft.com/office/officeart/2008/layout/VerticalCurvedList"/>
    <dgm:cxn modelId="{FC6416FC-8D52-4477-A61C-FC11D5A8CEFC}" type="presParOf" srcId="{EF92B0C5-602C-457C-A9B8-DC7636EDD7F9}" destId="{50BAEE77-B882-415B-89F1-DA43A883BA5E}" srcOrd="0" destOrd="0" presId="urn:microsoft.com/office/officeart/2008/layout/VerticalCurvedList"/>
    <dgm:cxn modelId="{4F56DBEF-85EE-46E1-BC8D-EE6014B40D4C}" type="presParOf" srcId="{87052F68-C5E3-484F-9F98-14AE86ED7FFD}" destId="{2EF7A2FC-D0D9-46F3-A28E-B9D5F2A46C61}" srcOrd="3" destOrd="0" presId="urn:microsoft.com/office/officeart/2008/layout/VerticalCurvedList"/>
    <dgm:cxn modelId="{B8012EFF-D84A-4C0A-9E9D-5FB6162DD6C7}" type="presParOf" srcId="{87052F68-C5E3-484F-9F98-14AE86ED7FFD}" destId="{A8261C7A-9546-4313-8B13-CC1B02AB8378}" srcOrd="4" destOrd="0" presId="urn:microsoft.com/office/officeart/2008/layout/VerticalCurvedList"/>
    <dgm:cxn modelId="{22E46702-9C0B-4CC8-A013-592FA5D10F7C}" type="presParOf" srcId="{A8261C7A-9546-4313-8B13-CC1B02AB8378}" destId="{708E9D72-52E0-405A-94ED-DF2AE35F2E86}" srcOrd="0" destOrd="0" presId="urn:microsoft.com/office/officeart/2008/layout/VerticalCurvedList"/>
    <dgm:cxn modelId="{8080CC14-385E-4050-A50C-1986669BCD99}" type="presParOf" srcId="{87052F68-C5E3-484F-9F98-14AE86ED7FFD}" destId="{F786BBAE-24D6-470A-A708-9DEBA386626E}" srcOrd="5" destOrd="0" presId="urn:microsoft.com/office/officeart/2008/layout/VerticalCurvedList"/>
    <dgm:cxn modelId="{CDD112E8-2883-4418-8EAF-3C2B47171CB0}" type="presParOf" srcId="{87052F68-C5E3-484F-9F98-14AE86ED7FFD}" destId="{8BC4E77B-3027-4D7D-A48F-6E011392DF7D}" srcOrd="6" destOrd="0" presId="urn:microsoft.com/office/officeart/2008/layout/VerticalCurvedList"/>
    <dgm:cxn modelId="{EC7350D7-788F-47DA-9838-F8FA6D75E5A1}" type="presParOf" srcId="{8BC4E77B-3027-4D7D-A48F-6E011392DF7D}" destId="{38762679-3685-419F-B644-30909C6C44D7}" srcOrd="0" destOrd="0" presId="urn:microsoft.com/office/officeart/2008/layout/VerticalCurvedList"/>
    <dgm:cxn modelId="{C795F9AE-A15F-4227-94FA-DE352E0D41CB}" type="presParOf" srcId="{87052F68-C5E3-484F-9F98-14AE86ED7FFD}" destId="{E6CD159A-5CA5-42DF-B83D-72BA9BD872BD}" srcOrd="7" destOrd="0" presId="urn:microsoft.com/office/officeart/2008/layout/VerticalCurvedList"/>
    <dgm:cxn modelId="{00068C4B-CAF7-458C-A878-72EDA890E081}" type="presParOf" srcId="{87052F68-C5E3-484F-9F98-14AE86ED7FFD}" destId="{BD5BA745-FEE8-4941-A274-7845DAA22380}" srcOrd="8" destOrd="0" presId="urn:microsoft.com/office/officeart/2008/layout/VerticalCurvedList"/>
    <dgm:cxn modelId="{1DCA8C25-14FB-494B-A8F3-0CD2675EBD06}" type="presParOf" srcId="{BD5BA745-FEE8-4941-A274-7845DAA22380}" destId="{D1DBCBBC-8BA1-438D-A140-64D695CDC10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812436-494A-4B74-922C-4F782992C1A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id-ID"/>
        </a:p>
      </dgm:t>
    </dgm:pt>
    <dgm:pt modelId="{31F44B27-9D5F-437F-A5AB-DD73D471209B}">
      <dgm:prSet phldrT="[Text]"/>
      <dgm:spPr/>
      <dgm:t>
        <a:bodyPr/>
        <a:lstStyle/>
        <a:p>
          <a:r>
            <a:rPr lang="id-ID" dirty="0" smtClean="0"/>
            <a:t>Variasi diagnosis dan prosedur minimal</a:t>
          </a:r>
          <a:endParaRPr lang="id-ID" dirty="0"/>
        </a:p>
      </dgm:t>
    </dgm:pt>
    <dgm:pt modelId="{3125500F-F970-4791-94CC-0BDD2E8CDC21}" type="parTrans" cxnId="{E4203047-4E44-45F8-A0CE-B5543E2FF675}">
      <dgm:prSet/>
      <dgm:spPr/>
      <dgm:t>
        <a:bodyPr/>
        <a:lstStyle/>
        <a:p>
          <a:endParaRPr lang="id-ID"/>
        </a:p>
      </dgm:t>
    </dgm:pt>
    <dgm:pt modelId="{B0593B85-6178-499E-ACF6-F371BA97F32D}" type="sibTrans" cxnId="{E4203047-4E44-45F8-A0CE-B5543E2FF675}">
      <dgm:prSet/>
      <dgm:spPr/>
      <dgm:t>
        <a:bodyPr/>
        <a:lstStyle/>
        <a:p>
          <a:endParaRPr lang="id-ID"/>
        </a:p>
      </dgm:t>
    </dgm:pt>
    <dgm:pt modelId="{2FA645D4-98B8-4709-8415-AA54AD8C5FB8}">
      <dgm:prSet/>
      <dgm:spPr/>
      <dgm:t>
        <a:bodyPr/>
        <a:lstStyle/>
        <a:p>
          <a:r>
            <a:rPr lang="id-ID" dirty="0" smtClean="0"/>
            <a:t>Sumber daya yang digunakan homogen</a:t>
          </a:r>
          <a:endParaRPr lang="id-ID" dirty="0"/>
        </a:p>
      </dgm:t>
    </dgm:pt>
    <dgm:pt modelId="{2AD8DA0F-108B-4601-83F7-08B56E375337}" type="parTrans" cxnId="{956AE8E1-2F58-4E62-962D-DE27CA07C9DD}">
      <dgm:prSet/>
      <dgm:spPr/>
      <dgm:t>
        <a:bodyPr/>
        <a:lstStyle/>
        <a:p>
          <a:endParaRPr lang="id-ID"/>
        </a:p>
      </dgm:t>
    </dgm:pt>
    <dgm:pt modelId="{AA341E2C-FAFF-454C-86FD-6408013378FA}" type="sibTrans" cxnId="{956AE8E1-2F58-4E62-962D-DE27CA07C9DD}">
      <dgm:prSet/>
      <dgm:spPr/>
      <dgm:t>
        <a:bodyPr/>
        <a:lstStyle/>
        <a:p>
          <a:endParaRPr lang="id-ID"/>
        </a:p>
      </dgm:t>
    </dgm:pt>
    <dgm:pt modelId="{A4B79A50-0C03-413D-82F0-045DE335E699}">
      <dgm:prSet/>
      <dgm:spPr/>
      <dgm:t>
        <a:bodyPr/>
        <a:lstStyle/>
        <a:p>
          <a:r>
            <a:rPr lang="id-ID" dirty="0" smtClean="0"/>
            <a:t>Menyediakan standar untuk pelayanan secara nyata dan baik</a:t>
          </a:r>
          <a:endParaRPr lang="id-ID" dirty="0"/>
        </a:p>
      </dgm:t>
    </dgm:pt>
    <dgm:pt modelId="{8953F1AE-4713-4015-98BA-8FFC33021CA5}" type="parTrans" cxnId="{0E2CA829-EE2D-4B5E-BE14-00C7643F47B7}">
      <dgm:prSet/>
      <dgm:spPr/>
      <dgm:t>
        <a:bodyPr/>
        <a:lstStyle/>
        <a:p>
          <a:endParaRPr lang="id-ID"/>
        </a:p>
      </dgm:t>
    </dgm:pt>
    <dgm:pt modelId="{4AD39C09-C93F-4725-AA3D-39C83BA71D74}" type="sibTrans" cxnId="{0E2CA829-EE2D-4B5E-BE14-00C7643F47B7}">
      <dgm:prSet/>
      <dgm:spPr/>
      <dgm:t>
        <a:bodyPr/>
        <a:lstStyle/>
        <a:p>
          <a:endParaRPr lang="id-ID"/>
        </a:p>
      </dgm:t>
    </dgm:pt>
    <dgm:pt modelId="{A53C86BD-1C3C-46CA-8A78-028951A97E9D}">
      <dgm:prSet/>
      <dgm:spPr/>
      <dgm:t>
        <a:bodyPr/>
        <a:lstStyle/>
        <a:p>
          <a:r>
            <a:rPr lang="fi-FI" dirty="0" smtClean="0"/>
            <a:t>Meningkatkan mutu pelayanan yang berkelanjutan</a:t>
          </a:r>
          <a:endParaRPr lang="id-ID" dirty="0"/>
        </a:p>
      </dgm:t>
    </dgm:pt>
    <dgm:pt modelId="{14F0ABA6-E764-431B-9865-46A30B2FF08A}" type="parTrans" cxnId="{34F6E874-83FF-4D33-9F1C-C9CAEB764A8E}">
      <dgm:prSet/>
      <dgm:spPr/>
      <dgm:t>
        <a:bodyPr/>
        <a:lstStyle/>
        <a:p>
          <a:endParaRPr lang="id-ID"/>
        </a:p>
      </dgm:t>
    </dgm:pt>
    <dgm:pt modelId="{7F9FCC4F-19BB-4C10-BDBC-EC336BA3D90A}" type="sibTrans" cxnId="{34F6E874-83FF-4D33-9F1C-C9CAEB764A8E}">
      <dgm:prSet/>
      <dgm:spPr/>
      <dgm:t>
        <a:bodyPr/>
        <a:lstStyle/>
        <a:p>
          <a:endParaRPr lang="id-ID"/>
        </a:p>
      </dgm:t>
    </dgm:pt>
    <dgm:pt modelId="{A1E53DB3-719B-4AB2-8C07-E2C6D009258F}">
      <dgm:prSet/>
      <dgm:spPr/>
      <dgm:t>
        <a:bodyPr/>
        <a:lstStyle/>
        <a:p>
          <a:r>
            <a:rPr lang="en-US" dirty="0" err="1" smtClean="0"/>
            <a:t>Mengurangi</a:t>
          </a:r>
          <a:r>
            <a:rPr lang="en-US" dirty="0" smtClean="0"/>
            <a:t> Length of Stay </a:t>
          </a:r>
          <a:r>
            <a:rPr lang="en-US" dirty="0" err="1" smtClean="0"/>
            <a:t>rumah</a:t>
          </a:r>
          <a:r>
            <a:rPr lang="en-US" dirty="0" smtClean="0"/>
            <a:t> </a:t>
          </a:r>
          <a:r>
            <a:rPr lang="en-US" dirty="0" err="1" smtClean="0"/>
            <a:t>sakit</a:t>
          </a:r>
          <a:endParaRPr lang="id-ID" dirty="0"/>
        </a:p>
      </dgm:t>
    </dgm:pt>
    <dgm:pt modelId="{37D2801D-4C2A-4252-9150-A922828D1F93}" type="parTrans" cxnId="{BA262D45-727F-42DA-A256-B3779A007C60}">
      <dgm:prSet/>
      <dgm:spPr/>
      <dgm:t>
        <a:bodyPr/>
        <a:lstStyle/>
        <a:p>
          <a:endParaRPr lang="id-ID"/>
        </a:p>
      </dgm:t>
    </dgm:pt>
    <dgm:pt modelId="{0BC4CA43-EE5D-403F-98C2-ADE0E65E2280}" type="sibTrans" cxnId="{BA262D45-727F-42DA-A256-B3779A007C60}">
      <dgm:prSet/>
      <dgm:spPr/>
      <dgm:t>
        <a:bodyPr/>
        <a:lstStyle/>
        <a:p>
          <a:endParaRPr lang="id-ID"/>
        </a:p>
      </dgm:t>
    </dgm:pt>
    <dgm:pt modelId="{A5210EDC-8219-4349-A395-7971C3B54B95}">
      <dgm:prSet/>
      <dgm:spPr/>
      <dgm:t>
        <a:bodyPr/>
        <a:lstStyle/>
        <a:p>
          <a:r>
            <a:rPr lang="id-ID" dirty="0" smtClean="0"/>
            <a:t>Menurunkan penggunaan Clinical Guidelines dan pengobatan berbasis Evidence</a:t>
          </a:r>
          <a:endParaRPr lang="id-ID" dirty="0"/>
        </a:p>
      </dgm:t>
    </dgm:pt>
    <dgm:pt modelId="{84B65D2C-FAC3-42A0-BB6E-423FF314DE77}" type="parTrans" cxnId="{DAF6BAD9-4945-4AAB-9704-07DBF657123F}">
      <dgm:prSet/>
      <dgm:spPr/>
      <dgm:t>
        <a:bodyPr/>
        <a:lstStyle/>
        <a:p>
          <a:endParaRPr lang="id-ID"/>
        </a:p>
      </dgm:t>
    </dgm:pt>
    <dgm:pt modelId="{4A6CBCFE-5EB0-45AB-9F4E-0F188870204B}" type="sibTrans" cxnId="{DAF6BAD9-4945-4AAB-9704-07DBF657123F}">
      <dgm:prSet/>
      <dgm:spPr/>
      <dgm:t>
        <a:bodyPr/>
        <a:lstStyle/>
        <a:p>
          <a:endParaRPr lang="id-ID"/>
        </a:p>
      </dgm:t>
    </dgm:pt>
    <dgm:pt modelId="{8E5D5704-7422-4A52-8AD4-88C34626BB44}">
      <dgm:prSet/>
      <dgm:spPr/>
      <dgm:t>
        <a:bodyPr/>
        <a:lstStyle/>
        <a:p>
          <a:r>
            <a:rPr lang="fi-FI" dirty="0" smtClean="0"/>
            <a:t>Meningkatkan komunikasi, teamwork dan rencana</a:t>
          </a:r>
          <a:r>
            <a:rPr lang="id-ID" dirty="0" smtClean="0"/>
            <a:t> perawatan</a:t>
          </a:r>
          <a:endParaRPr lang="id-ID" dirty="0"/>
        </a:p>
      </dgm:t>
    </dgm:pt>
    <dgm:pt modelId="{9EB1511C-CADE-4CAC-9979-9BDB9AE187EE}" type="parTrans" cxnId="{2D92DA99-73F5-4700-937B-3AD739F9091D}">
      <dgm:prSet/>
      <dgm:spPr/>
      <dgm:t>
        <a:bodyPr/>
        <a:lstStyle/>
        <a:p>
          <a:endParaRPr lang="id-ID"/>
        </a:p>
      </dgm:t>
    </dgm:pt>
    <dgm:pt modelId="{5FB9768F-9AA2-44AE-B4A3-6F0E57480624}" type="sibTrans" cxnId="{2D92DA99-73F5-4700-937B-3AD739F9091D}">
      <dgm:prSet/>
      <dgm:spPr/>
      <dgm:t>
        <a:bodyPr/>
        <a:lstStyle/>
        <a:p>
          <a:endParaRPr lang="id-ID"/>
        </a:p>
      </dgm:t>
    </dgm:pt>
    <dgm:pt modelId="{C175BF53-C083-42F7-9D1A-D53030B16589}">
      <dgm:prSet/>
      <dgm:spPr/>
      <dgm:t>
        <a:bodyPr/>
        <a:lstStyle/>
        <a:p>
          <a:r>
            <a:rPr lang="id-ID" dirty="0" smtClean="0"/>
            <a:t>Menurunkan biaya perawatan</a:t>
          </a:r>
          <a:endParaRPr lang="id-ID" dirty="0"/>
        </a:p>
      </dgm:t>
    </dgm:pt>
    <dgm:pt modelId="{D4DF076E-17E2-4170-98F2-484C53952976}" type="parTrans" cxnId="{4BC900D8-E7A9-4359-A33C-C025D7134CD1}">
      <dgm:prSet/>
      <dgm:spPr/>
      <dgm:t>
        <a:bodyPr/>
        <a:lstStyle/>
        <a:p>
          <a:endParaRPr lang="id-ID"/>
        </a:p>
      </dgm:t>
    </dgm:pt>
    <dgm:pt modelId="{44EC5C54-1BC6-429A-9F90-EC8A7BD65599}" type="sibTrans" cxnId="{4BC900D8-E7A9-4359-A33C-C025D7134CD1}">
      <dgm:prSet/>
      <dgm:spPr/>
      <dgm:t>
        <a:bodyPr/>
        <a:lstStyle/>
        <a:p>
          <a:endParaRPr lang="id-ID"/>
        </a:p>
      </dgm:t>
    </dgm:pt>
    <dgm:pt modelId="{B662A6F0-0985-4625-8989-367330E8F4A8}">
      <dgm:prSet/>
      <dgm:spPr/>
      <dgm:t>
        <a:bodyPr/>
        <a:lstStyle/>
        <a:p>
          <a:r>
            <a:rPr lang="id-ID" dirty="0" smtClean="0"/>
            <a:t>Efisiensi penggunaan sumber daya tanpa mengurangi mutu</a:t>
          </a:r>
          <a:endParaRPr lang="id-ID" dirty="0"/>
        </a:p>
      </dgm:t>
    </dgm:pt>
    <dgm:pt modelId="{E2FA66FC-2415-432F-8FBE-781F93FD3A39}" type="parTrans" cxnId="{A29E370F-47CC-4A5B-92ED-908F32610B42}">
      <dgm:prSet/>
      <dgm:spPr/>
      <dgm:t>
        <a:bodyPr/>
        <a:lstStyle/>
        <a:p>
          <a:endParaRPr lang="id-ID"/>
        </a:p>
      </dgm:t>
    </dgm:pt>
    <dgm:pt modelId="{3BA3F25B-9E8B-45A6-B3E7-920816DAD007}" type="sibTrans" cxnId="{A29E370F-47CC-4A5B-92ED-908F32610B42}">
      <dgm:prSet/>
      <dgm:spPr/>
      <dgm:t>
        <a:bodyPr/>
        <a:lstStyle/>
        <a:p>
          <a:endParaRPr lang="id-ID"/>
        </a:p>
      </dgm:t>
    </dgm:pt>
    <dgm:pt modelId="{5DC9FCE4-1B36-41F9-88C7-26760A3EB020}" type="pres">
      <dgm:prSet presAssocID="{36812436-494A-4B74-922C-4F782992C1AB}" presName="linear" presStyleCnt="0">
        <dgm:presLayoutVars>
          <dgm:animLvl val="lvl"/>
          <dgm:resizeHandles val="exact"/>
        </dgm:presLayoutVars>
      </dgm:prSet>
      <dgm:spPr/>
    </dgm:pt>
    <dgm:pt modelId="{FBE0FD80-2D12-4DB7-A7F7-98EEE5226C11}" type="pres">
      <dgm:prSet presAssocID="{31F44B27-9D5F-437F-A5AB-DD73D471209B}" presName="parentText" presStyleLbl="node1" presStyleIdx="0" presStyleCnt="9">
        <dgm:presLayoutVars>
          <dgm:chMax val="0"/>
          <dgm:bulletEnabled val="1"/>
        </dgm:presLayoutVars>
      </dgm:prSet>
      <dgm:spPr/>
    </dgm:pt>
    <dgm:pt modelId="{73E4E00C-A7B0-4D13-ADDC-C7A9CCB61DD6}" type="pres">
      <dgm:prSet presAssocID="{B0593B85-6178-499E-ACF6-F371BA97F32D}" presName="spacer" presStyleCnt="0"/>
      <dgm:spPr/>
    </dgm:pt>
    <dgm:pt modelId="{B99A53B5-9CB6-4DC0-81E2-5275A48DA2FB}" type="pres">
      <dgm:prSet presAssocID="{2FA645D4-98B8-4709-8415-AA54AD8C5FB8}" presName="parentText" presStyleLbl="node1" presStyleIdx="1" presStyleCnt="9">
        <dgm:presLayoutVars>
          <dgm:chMax val="0"/>
          <dgm:bulletEnabled val="1"/>
        </dgm:presLayoutVars>
      </dgm:prSet>
      <dgm:spPr/>
    </dgm:pt>
    <dgm:pt modelId="{A912DF56-E30B-4E11-B237-C8D55AC23FD5}" type="pres">
      <dgm:prSet presAssocID="{AA341E2C-FAFF-454C-86FD-6408013378FA}" presName="spacer" presStyleCnt="0"/>
      <dgm:spPr/>
    </dgm:pt>
    <dgm:pt modelId="{130846DA-BBB3-4DD0-B84D-B3740F82CD4F}" type="pres">
      <dgm:prSet presAssocID="{A4B79A50-0C03-413D-82F0-045DE335E699}" presName="parentText" presStyleLbl="node1" presStyleIdx="2" presStyleCnt="9">
        <dgm:presLayoutVars>
          <dgm:chMax val="0"/>
          <dgm:bulletEnabled val="1"/>
        </dgm:presLayoutVars>
      </dgm:prSet>
      <dgm:spPr/>
    </dgm:pt>
    <dgm:pt modelId="{9AF67171-15C0-4239-A6D9-194B553F487D}" type="pres">
      <dgm:prSet presAssocID="{4AD39C09-C93F-4725-AA3D-39C83BA71D74}" presName="spacer" presStyleCnt="0"/>
      <dgm:spPr/>
    </dgm:pt>
    <dgm:pt modelId="{D21B4002-A691-45B9-B40A-3992290AFFB8}" type="pres">
      <dgm:prSet presAssocID="{A53C86BD-1C3C-46CA-8A78-028951A97E9D}" presName="parentText" presStyleLbl="node1" presStyleIdx="3" presStyleCnt="9">
        <dgm:presLayoutVars>
          <dgm:chMax val="0"/>
          <dgm:bulletEnabled val="1"/>
        </dgm:presLayoutVars>
      </dgm:prSet>
      <dgm:spPr/>
    </dgm:pt>
    <dgm:pt modelId="{F588BED2-D4D6-4699-BE4E-F44594F3CB63}" type="pres">
      <dgm:prSet presAssocID="{7F9FCC4F-19BB-4C10-BDBC-EC336BA3D90A}" presName="spacer" presStyleCnt="0"/>
      <dgm:spPr/>
    </dgm:pt>
    <dgm:pt modelId="{F9591AE2-E40C-439A-87B0-550DC7202E72}" type="pres">
      <dgm:prSet presAssocID="{A1E53DB3-719B-4AB2-8C07-E2C6D009258F}" presName="parentText" presStyleLbl="node1" presStyleIdx="4" presStyleCnt="9">
        <dgm:presLayoutVars>
          <dgm:chMax val="0"/>
          <dgm:bulletEnabled val="1"/>
        </dgm:presLayoutVars>
      </dgm:prSet>
      <dgm:spPr/>
    </dgm:pt>
    <dgm:pt modelId="{045457F8-5891-440E-A232-E545474D79F3}" type="pres">
      <dgm:prSet presAssocID="{0BC4CA43-EE5D-403F-98C2-ADE0E65E2280}" presName="spacer" presStyleCnt="0"/>
      <dgm:spPr/>
    </dgm:pt>
    <dgm:pt modelId="{FF53E97F-7D34-49C4-8D52-5C1B563BC115}" type="pres">
      <dgm:prSet presAssocID="{A5210EDC-8219-4349-A395-7971C3B54B95}" presName="parentText" presStyleLbl="node1" presStyleIdx="5" presStyleCnt="9">
        <dgm:presLayoutVars>
          <dgm:chMax val="0"/>
          <dgm:bulletEnabled val="1"/>
        </dgm:presLayoutVars>
      </dgm:prSet>
      <dgm:spPr/>
    </dgm:pt>
    <dgm:pt modelId="{6D5BF55D-822B-4CA4-96DE-4A340C8A8921}" type="pres">
      <dgm:prSet presAssocID="{4A6CBCFE-5EB0-45AB-9F4E-0F188870204B}" presName="spacer" presStyleCnt="0"/>
      <dgm:spPr/>
    </dgm:pt>
    <dgm:pt modelId="{6D1CE47E-538D-466E-B6CC-13947B79980E}" type="pres">
      <dgm:prSet presAssocID="{8E5D5704-7422-4A52-8AD4-88C34626BB44}" presName="parentText" presStyleLbl="node1" presStyleIdx="6" presStyleCnt="9">
        <dgm:presLayoutVars>
          <dgm:chMax val="0"/>
          <dgm:bulletEnabled val="1"/>
        </dgm:presLayoutVars>
      </dgm:prSet>
      <dgm:spPr/>
    </dgm:pt>
    <dgm:pt modelId="{98C66B37-D188-443B-981F-9E58C64B21ED}" type="pres">
      <dgm:prSet presAssocID="{5FB9768F-9AA2-44AE-B4A3-6F0E57480624}" presName="spacer" presStyleCnt="0"/>
      <dgm:spPr/>
    </dgm:pt>
    <dgm:pt modelId="{1F2E4743-8B3B-4783-BF8E-0D6537B11A0F}" type="pres">
      <dgm:prSet presAssocID="{C175BF53-C083-42F7-9D1A-D53030B16589}" presName="parentText" presStyleLbl="node1" presStyleIdx="7" presStyleCnt="9">
        <dgm:presLayoutVars>
          <dgm:chMax val="0"/>
          <dgm:bulletEnabled val="1"/>
        </dgm:presLayoutVars>
      </dgm:prSet>
      <dgm:spPr/>
      <dgm:t>
        <a:bodyPr/>
        <a:lstStyle/>
        <a:p>
          <a:endParaRPr lang="id-ID"/>
        </a:p>
      </dgm:t>
    </dgm:pt>
    <dgm:pt modelId="{F893C194-B37A-4608-A55B-D3294A0749D2}" type="pres">
      <dgm:prSet presAssocID="{44EC5C54-1BC6-429A-9F90-EC8A7BD65599}" presName="spacer" presStyleCnt="0"/>
      <dgm:spPr/>
    </dgm:pt>
    <dgm:pt modelId="{62BD3473-5BD9-4FBB-937D-0E69C322EB62}" type="pres">
      <dgm:prSet presAssocID="{B662A6F0-0985-4625-8989-367330E8F4A8}" presName="parentText" presStyleLbl="node1" presStyleIdx="8" presStyleCnt="9">
        <dgm:presLayoutVars>
          <dgm:chMax val="0"/>
          <dgm:bulletEnabled val="1"/>
        </dgm:presLayoutVars>
      </dgm:prSet>
      <dgm:spPr/>
      <dgm:t>
        <a:bodyPr/>
        <a:lstStyle/>
        <a:p>
          <a:endParaRPr lang="id-ID"/>
        </a:p>
      </dgm:t>
    </dgm:pt>
  </dgm:ptLst>
  <dgm:cxnLst>
    <dgm:cxn modelId="{DA4E5932-0794-4CF7-805C-1046A6E699CE}" type="presOf" srcId="{A53C86BD-1C3C-46CA-8A78-028951A97E9D}" destId="{D21B4002-A691-45B9-B40A-3992290AFFB8}" srcOrd="0" destOrd="0" presId="urn:microsoft.com/office/officeart/2005/8/layout/vList2"/>
    <dgm:cxn modelId="{0E2CA829-EE2D-4B5E-BE14-00C7643F47B7}" srcId="{36812436-494A-4B74-922C-4F782992C1AB}" destId="{A4B79A50-0C03-413D-82F0-045DE335E699}" srcOrd="2" destOrd="0" parTransId="{8953F1AE-4713-4015-98BA-8FFC33021CA5}" sibTransId="{4AD39C09-C93F-4725-AA3D-39C83BA71D74}"/>
    <dgm:cxn modelId="{446C64AF-A5A3-4794-A170-69C6B37F9D9F}" type="presOf" srcId="{36812436-494A-4B74-922C-4F782992C1AB}" destId="{5DC9FCE4-1B36-41F9-88C7-26760A3EB020}" srcOrd="0" destOrd="0" presId="urn:microsoft.com/office/officeart/2005/8/layout/vList2"/>
    <dgm:cxn modelId="{F6FFFC79-EC98-4DE2-9E00-3437CB037356}" type="presOf" srcId="{31F44B27-9D5F-437F-A5AB-DD73D471209B}" destId="{FBE0FD80-2D12-4DB7-A7F7-98EEE5226C11}" srcOrd="0" destOrd="0" presId="urn:microsoft.com/office/officeart/2005/8/layout/vList2"/>
    <dgm:cxn modelId="{640AAD78-BA8C-4574-AC12-E26A76D2335C}" type="presOf" srcId="{2FA645D4-98B8-4709-8415-AA54AD8C5FB8}" destId="{B99A53B5-9CB6-4DC0-81E2-5275A48DA2FB}" srcOrd="0" destOrd="0" presId="urn:microsoft.com/office/officeart/2005/8/layout/vList2"/>
    <dgm:cxn modelId="{DAF6BAD9-4945-4AAB-9704-07DBF657123F}" srcId="{36812436-494A-4B74-922C-4F782992C1AB}" destId="{A5210EDC-8219-4349-A395-7971C3B54B95}" srcOrd="5" destOrd="0" parTransId="{84B65D2C-FAC3-42A0-BB6E-423FF314DE77}" sibTransId="{4A6CBCFE-5EB0-45AB-9F4E-0F188870204B}"/>
    <dgm:cxn modelId="{D0D845CE-4E7C-4353-A158-174696BB08F0}" type="presOf" srcId="{A5210EDC-8219-4349-A395-7971C3B54B95}" destId="{FF53E97F-7D34-49C4-8D52-5C1B563BC115}" srcOrd="0" destOrd="0" presId="urn:microsoft.com/office/officeart/2005/8/layout/vList2"/>
    <dgm:cxn modelId="{2D92DA99-73F5-4700-937B-3AD739F9091D}" srcId="{36812436-494A-4B74-922C-4F782992C1AB}" destId="{8E5D5704-7422-4A52-8AD4-88C34626BB44}" srcOrd="6" destOrd="0" parTransId="{9EB1511C-CADE-4CAC-9979-9BDB9AE187EE}" sibTransId="{5FB9768F-9AA2-44AE-B4A3-6F0E57480624}"/>
    <dgm:cxn modelId="{418BE3FE-DF16-443C-AAAC-43EC966FB0F6}" type="presOf" srcId="{B662A6F0-0985-4625-8989-367330E8F4A8}" destId="{62BD3473-5BD9-4FBB-937D-0E69C322EB62}" srcOrd="0" destOrd="0" presId="urn:microsoft.com/office/officeart/2005/8/layout/vList2"/>
    <dgm:cxn modelId="{BA262D45-727F-42DA-A256-B3779A007C60}" srcId="{36812436-494A-4B74-922C-4F782992C1AB}" destId="{A1E53DB3-719B-4AB2-8C07-E2C6D009258F}" srcOrd="4" destOrd="0" parTransId="{37D2801D-4C2A-4252-9150-A922828D1F93}" sibTransId="{0BC4CA43-EE5D-403F-98C2-ADE0E65E2280}"/>
    <dgm:cxn modelId="{F56F4DEF-54B4-47DA-9DD9-28B020B2954C}" type="presOf" srcId="{A4B79A50-0C03-413D-82F0-045DE335E699}" destId="{130846DA-BBB3-4DD0-B84D-B3740F82CD4F}" srcOrd="0" destOrd="0" presId="urn:microsoft.com/office/officeart/2005/8/layout/vList2"/>
    <dgm:cxn modelId="{2B87B81A-4D21-425F-A8B3-F76B0238C898}" type="presOf" srcId="{C175BF53-C083-42F7-9D1A-D53030B16589}" destId="{1F2E4743-8B3B-4783-BF8E-0D6537B11A0F}" srcOrd="0" destOrd="0" presId="urn:microsoft.com/office/officeart/2005/8/layout/vList2"/>
    <dgm:cxn modelId="{34F6E874-83FF-4D33-9F1C-C9CAEB764A8E}" srcId="{36812436-494A-4B74-922C-4F782992C1AB}" destId="{A53C86BD-1C3C-46CA-8A78-028951A97E9D}" srcOrd="3" destOrd="0" parTransId="{14F0ABA6-E764-431B-9865-46A30B2FF08A}" sibTransId="{7F9FCC4F-19BB-4C10-BDBC-EC336BA3D90A}"/>
    <dgm:cxn modelId="{956AE8E1-2F58-4E62-962D-DE27CA07C9DD}" srcId="{36812436-494A-4B74-922C-4F782992C1AB}" destId="{2FA645D4-98B8-4709-8415-AA54AD8C5FB8}" srcOrd="1" destOrd="0" parTransId="{2AD8DA0F-108B-4601-83F7-08B56E375337}" sibTransId="{AA341E2C-FAFF-454C-86FD-6408013378FA}"/>
    <dgm:cxn modelId="{A29E370F-47CC-4A5B-92ED-908F32610B42}" srcId="{36812436-494A-4B74-922C-4F782992C1AB}" destId="{B662A6F0-0985-4625-8989-367330E8F4A8}" srcOrd="8" destOrd="0" parTransId="{E2FA66FC-2415-432F-8FBE-781F93FD3A39}" sibTransId="{3BA3F25B-9E8B-45A6-B3E7-920816DAD007}"/>
    <dgm:cxn modelId="{E4203047-4E44-45F8-A0CE-B5543E2FF675}" srcId="{36812436-494A-4B74-922C-4F782992C1AB}" destId="{31F44B27-9D5F-437F-A5AB-DD73D471209B}" srcOrd="0" destOrd="0" parTransId="{3125500F-F970-4791-94CC-0BDD2E8CDC21}" sibTransId="{B0593B85-6178-499E-ACF6-F371BA97F32D}"/>
    <dgm:cxn modelId="{4BC900D8-E7A9-4359-A33C-C025D7134CD1}" srcId="{36812436-494A-4B74-922C-4F782992C1AB}" destId="{C175BF53-C083-42F7-9D1A-D53030B16589}" srcOrd="7" destOrd="0" parTransId="{D4DF076E-17E2-4170-98F2-484C53952976}" sibTransId="{44EC5C54-1BC6-429A-9F90-EC8A7BD65599}"/>
    <dgm:cxn modelId="{CF23E0AA-3CEB-4D6A-A27E-6B8796AEFDB1}" type="presOf" srcId="{A1E53DB3-719B-4AB2-8C07-E2C6D009258F}" destId="{F9591AE2-E40C-439A-87B0-550DC7202E72}" srcOrd="0" destOrd="0" presId="urn:microsoft.com/office/officeart/2005/8/layout/vList2"/>
    <dgm:cxn modelId="{2FE00AA6-B678-4019-A9B8-AF800BD15C82}" type="presOf" srcId="{8E5D5704-7422-4A52-8AD4-88C34626BB44}" destId="{6D1CE47E-538D-466E-B6CC-13947B79980E}" srcOrd="0" destOrd="0" presId="urn:microsoft.com/office/officeart/2005/8/layout/vList2"/>
    <dgm:cxn modelId="{06198E1F-7A8C-44C3-B904-0EF9C649DC2B}" type="presParOf" srcId="{5DC9FCE4-1B36-41F9-88C7-26760A3EB020}" destId="{FBE0FD80-2D12-4DB7-A7F7-98EEE5226C11}" srcOrd="0" destOrd="0" presId="urn:microsoft.com/office/officeart/2005/8/layout/vList2"/>
    <dgm:cxn modelId="{20F4A243-9EC7-4B7C-AAA4-0FBDF6B34A6C}" type="presParOf" srcId="{5DC9FCE4-1B36-41F9-88C7-26760A3EB020}" destId="{73E4E00C-A7B0-4D13-ADDC-C7A9CCB61DD6}" srcOrd="1" destOrd="0" presId="urn:microsoft.com/office/officeart/2005/8/layout/vList2"/>
    <dgm:cxn modelId="{A3B24A71-FBFA-4D06-AE80-DF426D60F8B8}" type="presParOf" srcId="{5DC9FCE4-1B36-41F9-88C7-26760A3EB020}" destId="{B99A53B5-9CB6-4DC0-81E2-5275A48DA2FB}" srcOrd="2" destOrd="0" presId="urn:microsoft.com/office/officeart/2005/8/layout/vList2"/>
    <dgm:cxn modelId="{B969EE68-7244-4A56-A797-4B395904EB12}" type="presParOf" srcId="{5DC9FCE4-1B36-41F9-88C7-26760A3EB020}" destId="{A912DF56-E30B-4E11-B237-C8D55AC23FD5}" srcOrd="3" destOrd="0" presId="urn:microsoft.com/office/officeart/2005/8/layout/vList2"/>
    <dgm:cxn modelId="{3044C39C-BADA-46F0-B68F-64E3CD43D5A8}" type="presParOf" srcId="{5DC9FCE4-1B36-41F9-88C7-26760A3EB020}" destId="{130846DA-BBB3-4DD0-B84D-B3740F82CD4F}" srcOrd="4" destOrd="0" presId="urn:microsoft.com/office/officeart/2005/8/layout/vList2"/>
    <dgm:cxn modelId="{52281448-B967-493B-AF07-38D297F1C0A7}" type="presParOf" srcId="{5DC9FCE4-1B36-41F9-88C7-26760A3EB020}" destId="{9AF67171-15C0-4239-A6D9-194B553F487D}" srcOrd="5" destOrd="0" presId="urn:microsoft.com/office/officeart/2005/8/layout/vList2"/>
    <dgm:cxn modelId="{8F4E0E78-5EA7-4ABB-BB3E-66F8A9EF09C0}" type="presParOf" srcId="{5DC9FCE4-1B36-41F9-88C7-26760A3EB020}" destId="{D21B4002-A691-45B9-B40A-3992290AFFB8}" srcOrd="6" destOrd="0" presId="urn:microsoft.com/office/officeart/2005/8/layout/vList2"/>
    <dgm:cxn modelId="{90C1A54D-0D11-4E67-B9EC-906B0B56FCB4}" type="presParOf" srcId="{5DC9FCE4-1B36-41F9-88C7-26760A3EB020}" destId="{F588BED2-D4D6-4699-BE4E-F44594F3CB63}" srcOrd="7" destOrd="0" presId="urn:microsoft.com/office/officeart/2005/8/layout/vList2"/>
    <dgm:cxn modelId="{0AD17A20-4ECF-49C3-9AF6-C7EFD3D5A324}" type="presParOf" srcId="{5DC9FCE4-1B36-41F9-88C7-26760A3EB020}" destId="{F9591AE2-E40C-439A-87B0-550DC7202E72}" srcOrd="8" destOrd="0" presId="urn:microsoft.com/office/officeart/2005/8/layout/vList2"/>
    <dgm:cxn modelId="{B6B63053-A5C2-4FC1-AAC3-28AA1A7E138A}" type="presParOf" srcId="{5DC9FCE4-1B36-41F9-88C7-26760A3EB020}" destId="{045457F8-5891-440E-A232-E545474D79F3}" srcOrd="9" destOrd="0" presId="urn:microsoft.com/office/officeart/2005/8/layout/vList2"/>
    <dgm:cxn modelId="{F17B9825-289B-4F61-831A-B093EE20F14C}" type="presParOf" srcId="{5DC9FCE4-1B36-41F9-88C7-26760A3EB020}" destId="{FF53E97F-7D34-49C4-8D52-5C1B563BC115}" srcOrd="10" destOrd="0" presId="urn:microsoft.com/office/officeart/2005/8/layout/vList2"/>
    <dgm:cxn modelId="{A456A0A5-5D8B-45AB-B121-9E3B279F8EFB}" type="presParOf" srcId="{5DC9FCE4-1B36-41F9-88C7-26760A3EB020}" destId="{6D5BF55D-822B-4CA4-96DE-4A340C8A8921}" srcOrd="11" destOrd="0" presId="urn:microsoft.com/office/officeart/2005/8/layout/vList2"/>
    <dgm:cxn modelId="{AED21F3C-6C7F-4353-9E93-F24181D2F04C}" type="presParOf" srcId="{5DC9FCE4-1B36-41F9-88C7-26760A3EB020}" destId="{6D1CE47E-538D-466E-B6CC-13947B79980E}" srcOrd="12" destOrd="0" presId="urn:microsoft.com/office/officeart/2005/8/layout/vList2"/>
    <dgm:cxn modelId="{43D844C9-1CC5-4C97-B31C-02956AB040F2}" type="presParOf" srcId="{5DC9FCE4-1B36-41F9-88C7-26760A3EB020}" destId="{98C66B37-D188-443B-981F-9E58C64B21ED}" srcOrd="13" destOrd="0" presId="urn:microsoft.com/office/officeart/2005/8/layout/vList2"/>
    <dgm:cxn modelId="{0D2BB9EB-58B5-43FC-AC69-057831870AD5}" type="presParOf" srcId="{5DC9FCE4-1B36-41F9-88C7-26760A3EB020}" destId="{1F2E4743-8B3B-4783-BF8E-0D6537B11A0F}" srcOrd="14" destOrd="0" presId="urn:microsoft.com/office/officeart/2005/8/layout/vList2"/>
    <dgm:cxn modelId="{9002FEAC-89C3-40C0-AC1F-D8F95FC1F22A}" type="presParOf" srcId="{5DC9FCE4-1B36-41F9-88C7-26760A3EB020}" destId="{F893C194-B37A-4608-A55B-D3294A0749D2}" srcOrd="15" destOrd="0" presId="urn:microsoft.com/office/officeart/2005/8/layout/vList2"/>
    <dgm:cxn modelId="{DF20C623-9A74-4158-B007-AD13AEB0A238}" type="presParOf" srcId="{5DC9FCE4-1B36-41F9-88C7-26760A3EB020}" destId="{62BD3473-5BD9-4FBB-937D-0E69C322EB62}"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4893F4-9FEB-407A-810F-7E5EE265CEA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id-ID"/>
        </a:p>
      </dgm:t>
    </dgm:pt>
    <dgm:pt modelId="{483A83CB-E08E-4F9A-85FF-F4F694E22476}">
      <dgm:prSet phldrT="[Text]"/>
      <dgm:spPr/>
      <dgm:t>
        <a:bodyPr/>
        <a:lstStyle/>
        <a:p>
          <a:r>
            <a:rPr lang="id-ID" dirty="0" smtClean="0"/>
            <a:t>Komponen yang harus dicakup sebagaimana definisi dari Clinical Pathway</a:t>
          </a:r>
          <a:endParaRPr lang="id-ID" dirty="0"/>
        </a:p>
      </dgm:t>
    </dgm:pt>
    <dgm:pt modelId="{60E7F4F3-38BF-484E-B5B0-A33F500DFF43}" type="parTrans" cxnId="{4FD74445-0164-4285-8F63-D7E9F3B9F80E}">
      <dgm:prSet/>
      <dgm:spPr/>
      <dgm:t>
        <a:bodyPr/>
        <a:lstStyle/>
        <a:p>
          <a:endParaRPr lang="id-ID"/>
        </a:p>
      </dgm:t>
    </dgm:pt>
    <dgm:pt modelId="{01334011-1F3F-48CE-9A25-6B75C7F0F0DB}" type="sibTrans" cxnId="{4FD74445-0164-4285-8F63-D7E9F3B9F80E}">
      <dgm:prSet/>
      <dgm:spPr/>
      <dgm:t>
        <a:bodyPr/>
        <a:lstStyle/>
        <a:p>
          <a:endParaRPr lang="id-ID"/>
        </a:p>
      </dgm:t>
    </dgm:pt>
    <dgm:pt modelId="{DE616BF4-7E51-44CB-939F-916C398C5A79}">
      <dgm:prSet/>
      <dgm:spPr/>
      <dgm:t>
        <a:bodyPr/>
        <a:lstStyle/>
        <a:p>
          <a:r>
            <a:rPr lang="id-ID" smtClean="0"/>
            <a:t>Memanfaatkan dana yang telah ada di lapangan dan disesuaikan kondisi setempat seperti data laporan Rl. 2 (data keadaan morbiditas pasien) yang dibuat setiap Rumah Sakit berdasarkan petunjuk pengisian, pengolahan dan penyajian data Rumah Sakit dan sensus harian untuk penetapan judul / topic Clinical Pathway yang akan dibuat dan penetapan lama hari rawat</a:t>
          </a:r>
          <a:endParaRPr lang="id-ID"/>
        </a:p>
      </dgm:t>
    </dgm:pt>
    <dgm:pt modelId="{A945FEE2-BE92-46B8-918B-22F2914ECAAC}" type="parTrans" cxnId="{0C58C7E9-342E-4FDF-BF5A-7CF2BCBDF825}">
      <dgm:prSet/>
      <dgm:spPr/>
      <dgm:t>
        <a:bodyPr/>
        <a:lstStyle/>
        <a:p>
          <a:endParaRPr lang="id-ID"/>
        </a:p>
      </dgm:t>
    </dgm:pt>
    <dgm:pt modelId="{0A49BFC6-0C26-4FA3-9557-0EB743882B1A}" type="sibTrans" cxnId="{0C58C7E9-342E-4FDF-BF5A-7CF2BCBDF825}">
      <dgm:prSet/>
      <dgm:spPr/>
      <dgm:t>
        <a:bodyPr/>
        <a:lstStyle/>
        <a:p>
          <a:endParaRPr lang="id-ID"/>
        </a:p>
      </dgm:t>
    </dgm:pt>
    <dgm:pt modelId="{BCE705CF-9F0E-4C6C-9663-C18A9D509C63}">
      <dgm:prSet/>
      <dgm:spPr/>
      <dgm:t>
        <a:bodyPr/>
        <a:lstStyle/>
        <a:p>
          <a:r>
            <a:rPr lang="id-ID" smtClean="0"/>
            <a:t>Untuk variable tindakan dan obat-obatan mengacu kepada standar pelayanan medis, standar operasional prosedur, dan daftar standar formularium yang telah ada di Rumah Sakit setempat. Bila perlu standar-standar tersebut dapat dilakukan revisi</a:t>
          </a:r>
          <a:endParaRPr lang="id-ID"/>
        </a:p>
      </dgm:t>
    </dgm:pt>
    <dgm:pt modelId="{A83889D4-D6E5-4FB9-B6EA-8FF2843825A5}" type="parTrans" cxnId="{8C7B39DD-28C8-4AA7-B0E2-EA440DD1508A}">
      <dgm:prSet/>
      <dgm:spPr/>
      <dgm:t>
        <a:bodyPr/>
        <a:lstStyle/>
        <a:p>
          <a:endParaRPr lang="id-ID"/>
        </a:p>
      </dgm:t>
    </dgm:pt>
    <dgm:pt modelId="{8D3F24A3-AA34-4484-8F70-E320E534A8D8}" type="sibTrans" cxnId="{8C7B39DD-28C8-4AA7-B0E2-EA440DD1508A}">
      <dgm:prSet/>
      <dgm:spPr/>
      <dgm:t>
        <a:bodyPr/>
        <a:lstStyle/>
        <a:p>
          <a:endParaRPr lang="id-ID"/>
        </a:p>
      </dgm:t>
    </dgm:pt>
    <dgm:pt modelId="{E8675657-5D76-4209-81D2-5D15242661F4}">
      <dgm:prSet/>
      <dgm:spPr/>
      <dgm:t>
        <a:bodyPr/>
        <a:lstStyle/>
        <a:p>
          <a:r>
            <a:rPr lang="id-ID" smtClean="0"/>
            <a:t>Dengan menggunakan buku ICD 10 untuk hal kodifikasi diagnosis dan ICD 9-CM untuk hal tindakan prosedur sesuai dengan profesi masing-masing</a:t>
          </a:r>
          <a:endParaRPr lang="id-ID"/>
        </a:p>
      </dgm:t>
    </dgm:pt>
    <dgm:pt modelId="{BA8CC968-EDB2-4D31-8324-672753A94FC5}" type="parTrans" cxnId="{3E4C13E3-8C6D-4611-A5F7-B2C11A3CBE21}">
      <dgm:prSet/>
      <dgm:spPr/>
      <dgm:t>
        <a:bodyPr/>
        <a:lstStyle/>
        <a:p>
          <a:endParaRPr lang="id-ID"/>
        </a:p>
      </dgm:t>
    </dgm:pt>
    <dgm:pt modelId="{B4FF39CF-ED7A-47CD-B506-0719CAA9862B}" type="sibTrans" cxnId="{3E4C13E3-8C6D-4611-A5F7-B2C11A3CBE21}">
      <dgm:prSet/>
      <dgm:spPr/>
      <dgm:t>
        <a:bodyPr/>
        <a:lstStyle/>
        <a:p>
          <a:endParaRPr lang="id-ID"/>
        </a:p>
      </dgm:t>
    </dgm:pt>
    <dgm:pt modelId="{06B980A8-67B2-4279-97A6-417A50430D49}" type="pres">
      <dgm:prSet presAssocID="{174893F4-9FEB-407A-810F-7E5EE265CEA9}" presName="Name0" presStyleCnt="0">
        <dgm:presLayoutVars>
          <dgm:chMax val="7"/>
          <dgm:chPref val="7"/>
          <dgm:dir/>
        </dgm:presLayoutVars>
      </dgm:prSet>
      <dgm:spPr/>
    </dgm:pt>
    <dgm:pt modelId="{22E43644-568A-44EE-B8DD-0C269447F5A6}" type="pres">
      <dgm:prSet presAssocID="{174893F4-9FEB-407A-810F-7E5EE265CEA9}" presName="Name1" presStyleCnt="0"/>
      <dgm:spPr/>
    </dgm:pt>
    <dgm:pt modelId="{8A3E7AC3-19AE-4B49-8689-4877AEEBD55E}" type="pres">
      <dgm:prSet presAssocID="{174893F4-9FEB-407A-810F-7E5EE265CEA9}" presName="cycle" presStyleCnt="0"/>
      <dgm:spPr/>
    </dgm:pt>
    <dgm:pt modelId="{36A1898E-65CB-427A-89B0-9FB705394E62}" type="pres">
      <dgm:prSet presAssocID="{174893F4-9FEB-407A-810F-7E5EE265CEA9}" presName="srcNode" presStyleLbl="node1" presStyleIdx="0" presStyleCnt="4"/>
      <dgm:spPr/>
    </dgm:pt>
    <dgm:pt modelId="{73F0D567-59C4-4345-A756-A122B2AD1C90}" type="pres">
      <dgm:prSet presAssocID="{174893F4-9FEB-407A-810F-7E5EE265CEA9}" presName="conn" presStyleLbl="parChTrans1D2" presStyleIdx="0" presStyleCnt="1"/>
      <dgm:spPr/>
    </dgm:pt>
    <dgm:pt modelId="{53D93500-6744-42FE-A392-D7AC56E9C53D}" type="pres">
      <dgm:prSet presAssocID="{174893F4-9FEB-407A-810F-7E5EE265CEA9}" presName="extraNode" presStyleLbl="node1" presStyleIdx="0" presStyleCnt="4"/>
      <dgm:spPr/>
    </dgm:pt>
    <dgm:pt modelId="{07B487BF-4632-4BF3-9F8D-322082E94B91}" type="pres">
      <dgm:prSet presAssocID="{174893F4-9FEB-407A-810F-7E5EE265CEA9}" presName="dstNode" presStyleLbl="node1" presStyleIdx="0" presStyleCnt="4"/>
      <dgm:spPr/>
    </dgm:pt>
    <dgm:pt modelId="{F7991765-A460-4867-8979-6CCFED1D14A9}" type="pres">
      <dgm:prSet presAssocID="{483A83CB-E08E-4F9A-85FF-F4F694E22476}" presName="text_1" presStyleLbl="node1" presStyleIdx="0" presStyleCnt="4">
        <dgm:presLayoutVars>
          <dgm:bulletEnabled val="1"/>
        </dgm:presLayoutVars>
      </dgm:prSet>
      <dgm:spPr/>
      <dgm:t>
        <a:bodyPr/>
        <a:lstStyle/>
        <a:p>
          <a:endParaRPr lang="id-ID"/>
        </a:p>
      </dgm:t>
    </dgm:pt>
    <dgm:pt modelId="{8CA3AE0B-BF36-4508-82A9-1C85E6353299}" type="pres">
      <dgm:prSet presAssocID="{483A83CB-E08E-4F9A-85FF-F4F694E22476}" presName="accent_1" presStyleCnt="0"/>
      <dgm:spPr/>
    </dgm:pt>
    <dgm:pt modelId="{D0A51211-0EB1-4E79-B79C-E51A4CA5E41A}" type="pres">
      <dgm:prSet presAssocID="{483A83CB-E08E-4F9A-85FF-F4F694E22476}" presName="accentRepeatNode" presStyleLbl="solidFgAcc1" presStyleIdx="0" presStyleCnt="4"/>
      <dgm:spPr/>
    </dgm:pt>
    <dgm:pt modelId="{1CD45FAE-209E-47A4-9BCF-1D59DB1508F7}" type="pres">
      <dgm:prSet presAssocID="{DE616BF4-7E51-44CB-939F-916C398C5A79}" presName="text_2" presStyleLbl="node1" presStyleIdx="1" presStyleCnt="4">
        <dgm:presLayoutVars>
          <dgm:bulletEnabled val="1"/>
        </dgm:presLayoutVars>
      </dgm:prSet>
      <dgm:spPr/>
    </dgm:pt>
    <dgm:pt modelId="{845D713F-BB73-466B-A8FA-081FF0F0AC80}" type="pres">
      <dgm:prSet presAssocID="{DE616BF4-7E51-44CB-939F-916C398C5A79}" presName="accent_2" presStyleCnt="0"/>
      <dgm:spPr/>
    </dgm:pt>
    <dgm:pt modelId="{3095473C-90DF-4A63-83AE-C777B20AED52}" type="pres">
      <dgm:prSet presAssocID="{DE616BF4-7E51-44CB-939F-916C398C5A79}" presName="accentRepeatNode" presStyleLbl="solidFgAcc1" presStyleIdx="1" presStyleCnt="4"/>
      <dgm:spPr/>
    </dgm:pt>
    <dgm:pt modelId="{9ECD182C-A9DD-407E-99A4-EC4B93485659}" type="pres">
      <dgm:prSet presAssocID="{BCE705CF-9F0E-4C6C-9663-C18A9D509C63}" presName="text_3" presStyleLbl="node1" presStyleIdx="2" presStyleCnt="4">
        <dgm:presLayoutVars>
          <dgm:bulletEnabled val="1"/>
        </dgm:presLayoutVars>
      </dgm:prSet>
      <dgm:spPr/>
    </dgm:pt>
    <dgm:pt modelId="{D17C35EE-A730-471D-B303-17184563351D}" type="pres">
      <dgm:prSet presAssocID="{BCE705CF-9F0E-4C6C-9663-C18A9D509C63}" presName="accent_3" presStyleCnt="0"/>
      <dgm:spPr/>
    </dgm:pt>
    <dgm:pt modelId="{14BE18ED-4245-4769-BB89-C6260D273EC9}" type="pres">
      <dgm:prSet presAssocID="{BCE705CF-9F0E-4C6C-9663-C18A9D509C63}" presName="accentRepeatNode" presStyleLbl="solidFgAcc1" presStyleIdx="2" presStyleCnt="4"/>
      <dgm:spPr/>
    </dgm:pt>
    <dgm:pt modelId="{2305E000-ED10-4466-86D8-B054B7DD9355}" type="pres">
      <dgm:prSet presAssocID="{E8675657-5D76-4209-81D2-5D15242661F4}" presName="text_4" presStyleLbl="node1" presStyleIdx="3" presStyleCnt="4">
        <dgm:presLayoutVars>
          <dgm:bulletEnabled val="1"/>
        </dgm:presLayoutVars>
      </dgm:prSet>
      <dgm:spPr/>
    </dgm:pt>
    <dgm:pt modelId="{15C5E8B0-8F60-4996-816D-72C51BA8C869}" type="pres">
      <dgm:prSet presAssocID="{E8675657-5D76-4209-81D2-5D15242661F4}" presName="accent_4" presStyleCnt="0"/>
      <dgm:spPr/>
    </dgm:pt>
    <dgm:pt modelId="{23A3E919-3486-4004-ADC6-29B55685FBFF}" type="pres">
      <dgm:prSet presAssocID="{E8675657-5D76-4209-81D2-5D15242661F4}" presName="accentRepeatNode" presStyleLbl="solidFgAcc1" presStyleIdx="3" presStyleCnt="4"/>
      <dgm:spPr/>
    </dgm:pt>
  </dgm:ptLst>
  <dgm:cxnLst>
    <dgm:cxn modelId="{4FD74445-0164-4285-8F63-D7E9F3B9F80E}" srcId="{174893F4-9FEB-407A-810F-7E5EE265CEA9}" destId="{483A83CB-E08E-4F9A-85FF-F4F694E22476}" srcOrd="0" destOrd="0" parTransId="{60E7F4F3-38BF-484E-B5B0-A33F500DFF43}" sibTransId="{01334011-1F3F-48CE-9A25-6B75C7F0F0DB}"/>
    <dgm:cxn modelId="{8C7B39DD-28C8-4AA7-B0E2-EA440DD1508A}" srcId="{174893F4-9FEB-407A-810F-7E5EE265CEA9}" destId="{BCE705CF-9F0E-4C6C-9663-C18A9D509C63}" srcOrd="2" destOrd="0" parTransId="{A83889D4-D6E5-4FB9-B6EA-8FF2843825A5}" sibTransId="{8D3F24A3-AA34-4484-8F70-E320E534A8D8}"/>
    <dgm:cxn modelId="{A9FA7F99-CD8F-48D1-89FC-EA0F85DEA3B5}" type="presOf" srcId="{174893F4-9FEB-407A-810F-7E5EE265CEA9}" destId="{06B980A8-67B2-4279-97A6-417A50430D49}" srcOrd="0" destOrd="0" presId="urn:microsoft.com/office/officeart/2008/layout/VerticalCurvedList"/>
    <dgm:cxn modelId="{16377D32-DC15-4926-860C-221BE855A575}" type="presOf" srcId="{01334011-1F3F-48CE-9A25-6B75C7F0F0DB}" destId="{73F0D567-59C4-4345-A756-A122B2AD1C90}" srcOrd="0" destOrd="0" presId="urn:microsoft.com/office/officeart/2008/layout/VerticalCurvedList"/>
    <dgm:cxn modelId="{90E908AA-DD54-4179-91C8-C7354484C39B}" type="presOf" srcId="{E8675657-5D76-4209-81D2-5D15242661F4}" destId="{2305E000-ED10-4466-86D8-B054B7DD9355}" srcOrd="0" destOrd="0" presId="urn:microsoft.com/office/officeart/2008/layout/VerticalCurvedList"/>
    <dgm:cxn modelId="{A2872DCF-6F58-40B6-A46D-C816977C686D}" type="presOf" srcId="{483A83CB-E08E-4F9A-85FF-F4F694E22476}" destId="{F7991765-A460-4867-8979-6CCFED1D14A9}" srcOrd="0" destOrd="0" presId="urn:microsoft.com/office/officeart/2008/layout/VerticalCurvedList"/>
    <dgm:cxn modelId="{39BEBA26-2331-47C0-A965-18E3BF58565A}" type="presOf" srcId="{DE616BF4-7E51-44CB-939F-916C398C5A79}" destId="{1CD45FAE-209E-47A4-9BCF-1D59DB1508F7}" srcOrd="0" destOrd="0" presId="urn:microsoft.com/office/officeart/2008/layout/VerticalCurvedList"/>
    <dgm:cxn modelId="{A69FE8DD-FD23-487D-B0F9-EF7FEC46FFDF}" type="presOf" srcId="{BCE705CF-9F0E-4C6C-9663-C18A9D509C63}" destId="{9ECD182C-A9DD-407E-99A4-EC4B93485659}" srcOrd="0" destOrd="0" presId="urn:microsoft.com/office/officeart/2008/layout/VerticalCurvedList"/>
    <dgm:cxn modelId="{0C58C7E9-342E-4FDF-BF5A-7CF2BCBDF825}" srcId="{174893F4-9FEB-407A-810F-7E5EE265CEA9}" destId="{DE616BF4-7E51-44CB-939F-916C398C5A79}" srcOrd="1" destOrd="0" parTransId="{A945FEE2-BE92-46B8-918B-22F2914ECAAC}" sibTransId="{0A49BFC6-0C26-4FA3-9557-0EB743882B1A}"/>
    <dgm:cxn modelId="{3E4C13E3-8C6D-4611-A5F7-B2C11A3CBE21}" srcId="{174893F4-9FEB-407A-810F-7E5EE265CEA9}" destId="{E8675657-5D76-4209-81D2-5D15242661F4}" srcOrd="3" destOrd="0" parTransId="{BA8CC968-EDB2-4D31-8324-672753A94FC5}" sibTransId="{B4FF39CF-ED7A-47CD-B506-0719CAA9862B}"/>
    <dgm:cxn modelId="{323C706A-1FC1-4634-B9E5-DB4627FAD49D}" type="presParOf" srcId="{06B980A8-67B2-4279-97A6-417A50430D49}" destId="{22E43644-568A-44EE-B8DD-0C269447F5A6}" srcOrd="0" destOrd="0" presId="urn:microsoft.com/office/officeart/2008/layout/VerticalCurvedList"/>
    <dgm:cxn modelId="{7B0F6012-3BBE-43BA-9B2C-267230790D30}" type="presParOf" srcId="{22E43644-568A-44EE-B8DD-0C269447F5A6}" destId="{8A3E7AC3-19AE-4B49-8689-4877AEEBD55E}" srcOrd="0" destOrd="0" presId="urn:microsoft.com/office/officeart/2008/layout/VerticalCurvedList"/>
    <dgm:cxn modelId="{C516B2D1-D77F-4BF4-BA50-C83AAB40C2C6}" type="presParOf" srcId="{8A3E7AC3-19AE-4B49-8689-4877AEEBD55E}" destId="{36A1898E-65CB-427A-89B0-9FB705394E62}" srcOrd="0" destOrd="0" presId="urn:microsoft.com/office/officeart/2008/layout/VerticalCurvedList"/>
    <dgm:cxn modelId="{AA7189F7-698C-4751-9918-2B2005244D39}" type="presParOf" srcId="{8A3E7AC3-19AE-4B49-8689-4877AEEBD55E}" destId="{73F0D567-59C4-4345-A756-A122B2AD1C90}" srcOrd="1" destOrd="0" presId="urn:microsoft.com/office/officeart/2008/layout/VerticalCurvedList"/>
    <dgm:cxn modelId="{759687DC-2A7E-4C6B-BDBD-BFF91D6F1F7E}" type="presParOf" srcId="{8A3E7AC3-19AE-4B49-8689-4877AEEBD55E}" destId="{53D93500-6744-42FE-A392-D7AC56E9C53D}" srcOrd="2" destOrd="0" presId="urn:microsoft.com/office/officeart/2008/layout/VerticalCurvedList"/>
    <dgm:cxn modelId="{A23F5963-F80E-4546-9030-279C2CF1AEC1}" type="presParOf" srcId="{8A3E7AC3-19AE-4B49-8689-4877AEEBD55E}" destId="{07B487BF-4632-4BF3-9F8D-322082E94B91}" srcOrd="3" destOrd="0" presId="urn:microsoft.com/office/officeart/2008/layout/VerticalCurvedList"/>
    <dgm:cxn modelId="{08F3C53A-8765-4BB1-84B2-2E5BA761D9F5}" type="presParOf" srcId="{22E43644-568A-44EE-B8DD-0C269447F5A6}" destId="{F7991765-A460-4867-8979-6CCFED1D14A9}" srcOrd="1" destOrd="0" presId="urn:microsoft.com/office/officeart/2008/layout/VerticalCurvedList"/>
    <dgm:cxn modelId="{6318816B-17E4-4773-9750-11D290C86CBA}" type="presParOf" srcId="{22E43644-568A-44EE-B8DD-0C269447F5A6}" destId="{8CA3AE0B-BF36-4508-82A9-1C85E6353299}" srcOrd="2" destOrd="0" presId="urn:microsoft.com/office/officeart/2008/layout/VerticalCurvedList"/>
    <dgm:cxn modelId="{976D131E-2DD1-4DAE-A5A4-76977089B672}" type="presParOf" srcId="{8CA3AE0B-BF36-4508-82A9-1C85E6353299}" destId="{D0A51211-0EB1-4E79-B79C-E51A4CA5E41A}" srcOrd="0" destOrd="0" presId="urn:microsoft.com/office/officeart/2008/layout/VerticalCurvedList"/>
    <dgm:cxn modelId="{18761D55-B877-49EF-85A4-717FE64212AD}" type="presParOf" srcId="{22E43644-568A-44EE-B8DD-0C269447F5A6}" destId="{1CD45FAE-209E-47A4-9BCF-1D59DB1508F7}" srcOrd="3" destOrd="0" presId="urn:microsoft.com/office/officeart/2008/layout/VerticalCurvedList"/>
    <dgm:cxn modelId="{7B1F56C7-D186-4C48-BB98-A40AE38A5E25}" type="presParOf" srcId="{22E43644-568A-44EE-B8DD-0C269447F5A6}" destId="{845D713F-BB73-466B-A8FA-081FF0F0AC80}" srcOrd="4" destOrd="0" presId="urn:microsoft.com/office/officeart/2008/layout/VerticalCurvedList"/>
    <dgm:cxn modelId="{00814269-DC9A-4A87-93AD-E657DD88792F}" type="presParOf" srcId="{845D713F-BB73-466B-A8FA-081FF0F0AC80}" destId="{3095473C-90DF-4A63-83AE-C777B20AED52}" srcOrd="0" destOrd="0" presId="urn:microsoft.com/office/officeart/2008/layout/VerticalCurvedList"/>
    <dgm:cxn modelId="{BFF0C673-554C-4809-B6F5-2DDA6DB77E4B}" type="presParOf" srcId="{22E43644-568A-44EE-B8DD-0C269447F5A6}" destId="{9ECD182C-A9DD-407E-99A4-EC4B93485659}" srcOrd="5" destOrd="0" presId="urn:microsoft.com/office/officeart/2008/layout/VerticalCurvedList"/>
    <dgm:cxn modelId="{7BF847FC-37C9-4DBD-A8F1-C0EABE04EA54}" type="presParOf" srcId="{22E43644-568A-44EE-B8DD-0C269447F5A6}" destId="{D17C35EE-A730-471D-B303-17184563351D}" srcOrd="6" destOrd="0" presId="urn:microsoft.com/office/officeart/2008/layout/VerticalCurvedList"/>
    <dgm:cxn modelId="{D5178360-7840-4BCD-B578-3C1C1AB0801B}" type="presParOf" srcId="{D17C35EE-A730-471D-B303-17184563351D}" destId="{14BE18ED-4245-4769-BB89-C6260D273EC9}" srcOrd="0" destOrd="0" presId="urn:microsoft.com/office/officeart/2008/layout/VerticalCurvedList"/>
    <dgm:cxn modelId="{F5DC1BD7-FA03-4EF6-AAD9-E0B3B834AD3E}" type="presParOf" srcId="{22E43644-568A-44EE-B8DD-0C269447F5A6}" destId="{2305E000-ED10-4466-86D8-B054B7DD9355}" srcOrd="7" destOrd="0" presId="urn:microsoft.com/office/officeart/2008/layout/VerticalCurvedList"/>
    <dgm:cxn modelId="{EB551E31-C38D-4B43-8AA1-F56404F28546}" type="presParOf" srcId="{22E43644-568A-44EE-B8DD-0C269447F5A6}" destId="{15C5E8B0-8F60-4996-816D-72C51BA8C869}" srcOrd="8" destOrd="0" presId="urn:microsoft.com/office/officeart/2008/layout/VerticalCurvedList"/>
    <dgm:cxn modelId="{AB07D4EF-F9F2-40B9-95C4-DCE5960DDCB2}" type="presParOf" srcId="{15C5E8B0-8F60-4996-816D-72C51BA8C869}" destId="{23A3E919-3486-4004-ADC6-29B55685FBF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9DC8E0-2BE6-46D1-8A77-3ABED79B1F0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d-ID"/>
        </a:p>
      </dgm:t>
    </dgm:pt>
    <dgm:pt modelId="{30BED9F0-C718-46BE-9FD7-466D31AE8A8E}">
      <dgm:prSet phldrT="[Text]"/>
      <dgm:spPr/>
      <dgm:t>
        <a:bodyPr/>
        <a:lstStyle/>
        <a:p>
          <a:r>
            <a:rPr lang="nn-NO" dirty="0" smtClean="0"/>
            <a:t>dikelompokkan kembali </a:t>
          </a:r>
          <a:r>
            <a:rPr lang="id-ID" dirty="0" smtClean="0">
              <a:sym typeface="Wingdings" panose="05000000000000000000" pitchFamily="2" charset="2"/>
            </a:rPr>
            <a:t></a:t>
          </a:r>
          <a:r>
            <a:rPr lang="nn-NO" dirty="0" smtClean="0"/>
            <a:t> Kategori Diagnosis Utama</a:t>
          </a:r>
          <a:r>
            <a:rPr lang="id-ID" dirty="0" smtClean="0"/>
            <a:t> (Major Diagnostic Category) </a:t>
          </a:r>
          <a:r>
            <a:rPr lang="id-ID" dirty="0" smtClean="0">
              <a:sym typeface="Wingdings" panose="05000000000000000000" pitchFamily="2" charset="2"/>
            </a:rPr>
            <a:t> </a:t>
          </a:r>
          <a:r>
            <a:rPr lang="nl-NL" dirty="0" smtClean="0"/>
            <a:t>dikelompokkan menjadi beberapa kelompok diagnosis</a:t>
          </a:r>
          <a:r>
            <a:rPr lang="id-ID" dirty="0" smtClean="0"/>
            <a:t> terkait Diagnosis Related Groups</a:t>
          </a:r>
          <a:endParaRPr lang="id-ID" dirty="0"/>
        </a:p>
      </dgm:t>
    </dgm:pt>
    <dgm:pt modelId="{2238B8FC-C4E5-4B42-A842-6A81D8E55668}" type="parTrans" cxnId="{CD3135CF-8FAC-4AE1-8D0B-502DA8FD7055}">
      <dgm:prSet/>
      <dgm:spPr/>
      <dgm:t>
        <a:bodyPr/>
        <a:lstStyle/>
        <a:p>
          <a:endParaRPr lang="id-ID"/>
        </a:p>
      </dgm:t>
    </dgm:pt>
    <dgm:pt modelId="{F3976DB7-7636-4E85-BD33-4A09A04D4C55}" type="sibTrans" cxnId="{CD3135CF-8FAC-4AE1-8D0B-502DA8FD7055}">
      <dgm:prSet/>
      <dgm:spPr/>
      <dgm:t>
        <a:bodyPr/>
        <a:lstStyle/>
        <a:p>
          <a:endParaRPr lang="id-ID"/>
        </a:p>
      </dgm:t>
    </dgm:pt>
    <dgm:pt modelId="{E80EFCC1-DFE6-4730-85B0-105131C28F40}">
      <dgm:prSet/>
      <dgm:spPr/>
      <dgm:t>
        <a:bodyPr/>
        <a:lstStyle/>
        <a:p>
          <a:r>
            <a:rPr lang="id-ID" dirty="0" smtClean="0"/>
            <a:t>Pengembangan DRG </a:t>
          </a:r>
          <a:r>
            <a:rPr lang="id-ID" dirty="0" smtClean="0">
              <a:sym typeface="Wingdings" panose="05000000000000000000" pitchFamily="2" charset="2"/>
            </a:rPr>
            <a:t></a:t>
          </a:r>
          <a:r>
            <a:rPr lang="id-ID" dirty="0" smtClean="0"/>
            <a:t> untuk menciptakan framework </a:t>
          </a:r>
          <a:r>
            <a:rPr lang="sv-SE" dirty="0" smtClean="0"/>
            <a:t>yang efektif untuk memonitor penggunaan pelayanan</a:t>
          </a:r>
          <a:r>
            <a:rPr lang="id-ID" dirty="0" smtClean="0"/>
            <a:t> dalam rumah sakit. Sementara itu tujuan awal pembuatan DRGs adalah untuk menggabungkan casemix dengan kebutuhan sumber daya</a:t>
          </a:r>
          <a:endParaRPr lang="id-ID" dirty="0"/>
        </a:p>
      </dgm:t>
    </dgm:pt>
    <dgm:pt modelId="{74693C61-CAB0-485D-B0BC-9C5F6659D155}" type="parTrans" cxnId="{66325EE6-B5E7-40FE-89CA-3DF5128F5181}">
      <dgm:prSet/>
      <dgm:spPr/>
      <dgm:t>
        <a:bodyPr/>
        <a:lstStyle/>
        <a:p>
          <a:endParaRPr lang="id-ID"/>
        </a:p>
      </dgm:t>
    </dgm:pt>
    <dgm:pt modelId="{09A3B712-4E90-4887-8649-ADD8EA353586}" type="sibTrans" cxnId="{66325EE6-B5E7-40FE-89CA-3DF5128F5181}">
      <dgm:prSet/>
      <dgm:spPr/>
      <dgm:t>
        <a:bodyPr/>
        <a:lstStyle/>
        <a:p>
          <a:endParaRPr lang="id-ID"/>
        </a:p>
      </dgm:t>
    </dgm:pt>
    <dgm:pt modelId="{35DAE62D-1072-46B8-B6ED-0F22E0D3AC7B}">
      <dgm:prSet/>
      <dgm:spPr/>
      <dgm:t>
        <a:bodyPr/>
        <a:lstStyle/>
        <a:p>
          <a:r>
            <a:rPr lang="id-ID" dirty="0" smtClean="0"/>
            <a:t>DRGs dan CP </a:t>
          </a:r>
          <a:r>
            <a:rPr lang="id-ID" dirty="0" smtClean="0">
              <a:sym typeface="Wingdings" panose="05000000000000000000" pitchFamily="2" charset="2"/>
            </a:rPr>
            <a:t></a:t>
          </a:r>
          <a:r>
            <a:rPr lang="id-ID" dirty="0" smtClean="0"/>
            <a:t> cikal bakal dari Casemix yang merupakan sistem klasifikasi pasien yang dikombinasikan dengan jenis penyakit yang dibutuhkan dengan biaya selama perawatan</a:t>
          </a:r>
          <a:endParaRPr lang="id-ID" dirty="0"/>
        </a:p>
      </dgm:t>
    </dgm:pt>
    <dgm:pt modelId="{4DD992AC-139F-4112-97DB-7998ED31C3CA}" type="parTrans" cxnId="{8C6E4729-23D9-43DC-A306-D5C63C9B2CBB}">
      <dgm:prSet/>
      <dgm:spPr/>
      <dgm:t>
        <a:bodyPr/>
        <a:lstStyle/>
        <a:p>
          <a:endParaRPr lang="id-ID"/>
        </a:p>
      </dgm:t>
    </dgm:pt>
    <dgm:pt modelId="{547F6E93-4F64-4F82-B275-1E92E7B19D40}" type="sibTrans" cxnId="{8C6E4729-23D9-43DC-A306-D5C63C9B2CBB}">
      <dgm:prSet/>
      <dgm:spPr/>
      <dgm:t>
        <a:bodyPr/>
        <a:lstStyle/>
        <a:p>
          <a:endParaRPr lang="id-ID"/>
        </a:p>
      </dgm:t>
    </dgm:pt>
    <dgm:pt modelId="{D327FF10-5AE2-4446-8C33-6700EA607D3E}" type="pres">
      <dgm:prSet presAssocID="{819DC8E0-2BE6-46D1-8A77-3ABED79B1F07}" presName="Name0" presStyleCnt="0">
        <dgm:presLayoutVars>
          <dgm:chMax val="7"/>
          <dgm:chPref val="7"/>
          <dgm:dir/>
        </dgm:presLayoutVars>
      </dgm:prSet>
      <dgm:spPr/>
    </dgm:pt>
    <dgm:pt modelId="{5ED8538E-A399-4DC3-A79D-BA6E36192477}" type="pres">
      <dgm:prSet presAssocID="{819DC8E0-2BE6-46D1-8A77-3ABED79B1F07}" presName="Name1" presStyleCnt="0"/>
      <dgm:spPr/>
    </dgm:pt>
    <dgm:pt modelId="{546C2132-BFFD-4FC0-86FE-583D974166C1}" type="pres">
      <dgm:prSet presAssocID="{819DC8E0-2BE6-46D1-8A77-3ABED79B1F07}" presName="cycle" presStyleCnt="0"/>
      <dgm:spPr/>
    </dgm:pt>
    <dgm:pt modelId="{73C8603B-225F-4DA5-9D40-5DBA50A98E4B}" type="pres">
      <dgm:prSet presAssocID="{819DC8E0-2BE6-46D1-8A77-3ABED79B1F07}" presName="srcNode" presStyleLbl="node1" presStyleIdx="0" presStyleCnt="3"/>
      <dgm:spPr/>
    </dgm:pt>
    <dgm:pt modelId="{B1B1E6F1-14BE-4BEB-8F95-64AE33561913}" type="pres">
      <dgm:prSet presAssocID="{819DC8E0-2BE6-46D1-8A77-3ABED79B1F07}" presName="conn" presStyleLbl="parChTrans1D2" presStyleIdx="0" presStyleCnt="1"/>
      <dgm:spPr/>
    </dgm:pt>
    <dgm:pt modelId="{C6CE48B4-30C6-4893-BF66-3FDCA949970A}" type="pres">
      <dgm:prSet presAssocID="{819DC8E0-2BE6-46D1-8A77-3ABED79B1F07}" presName="extraNode" presStyleLbl="node1" presStyleIdx="0" presStyleCnt="3"/>
      <dgm:spPr/>
    </dgm:pt>
    <dgm:pt modelId="{761CD0A9-065C-42F0-AEBD-726DF86B20A0}" type="pres">
      <dgm:prSet presAssocID="{819DC8E0-2BE6-46D1-8A77-3ABED79B1F07}" presName="dstNode" presStyleLbl="node1" presStyleIdx="0" presStyleCnt="3"/>
      <dgm:spPr/>
    </dgm:pt>
    <dgm:pt modelId="{81628A13-82FB-4AE6-943A-D39FFE84FFCE}" type="pres">
      <dgm:prSet presAssocID="{30BED9F0-C718-46BE-9FD7-466D31AE8A8E}" presName="text_1" presStyleLbl="node1" presStyleIdx="0" presStyleCnt="3">
        <dgm:presLayoutVars>
          <dgm:bulletEnabled val="1"/>
        </dgm:presLayoutVars>
      </dgm:prSet>
      <dgm:spPr/>
      <dgm:t>
        <a:bodyPr/>
        <a:lstStyle/>
        <a:p>
          <a:endParaRPr lang="id-ID"/>
        </a:p>
      </dgm:t>
    </dgm:pt>
    <dgm:pt modelId="{552D5CB5-5918-4801-ADDA-5FF4C55A8B41}" type="pres">
      <dgm:prSet presAssocID="{30BED9F0-C718-46BE-9FD7-466D31AE8A8E}" presName="accent_1" presStyleCnt="0"/>
      <dgm:spPr/>
    </dgm:pt>
    <dgm:pt modelId="{A1002FC3-5FB2-4BBE-A1F7-5BD5E79F4CC3}" type="pres">
      <dgm:prSet presAssocID="{30BED9F0-C718-46BE-9FD7-466D31AE8A8E}" presName="accentRepeatNode" presStyleLbl="solidFgAcc1" presStyleIdx="0" presStyleCnt="3"/>
      <dgm:spPr/>
    </dgm:pt>
    <dgm:pt modelId="{38E36FF6-256F-4F92-B078-43918AE79527}" type="pres">
      <dgm:prSet presAssocID="{E80EFCC1-DFE6-4730-85B0-105131C28F40}" presName="text_2" presStyleLbl="node1" presStyleIdx="1" presStyleCnt="3">
        <dgm:presLayoutVars>
          <dgm:bulletEnabled val="1"/>
        </dgm:presLayoutVars>
      </dgm:prSet>
      <dgm:spPr/>
      <dgm:t>
        <a:bodyPr/>
        <a:lstStyle/>
        <a:p>
          <a:endParaRPr lang="id-ID"/>
        </a:p>
      </dgm:t>
    </dgm:pt>
    <dgm:pt modelId="{6E0C4D1F-01F5-49FA-942E-E27D51678409}" type="pres">
      <dgm:prSet presAssocID="{E80EFCC1-DFE6-4730-85B0-105131C28F40}" presName="accent_2" presStyleCnt="0"/>
      <dgm:spPr/>
    </dgm:pt>
    <dgm:pt modelId="{E9A9D425-7EAE-44EF-80DD-F326D7CBA3C9}" type="pres">
      <dgm:prSet presAssocID="{E80EFCC1-DFE6-4730-85B0-105131C28F40}" presName="accentRepeatNode" presStyleLbl="solidFgAcc1" presStyleIdx="1" presStyleCnt="3"/>
      <dgm:spPr/>
    </dgm:pt>
    <dgm:pt modelId="{DF21AC0B-B82C-4143-ACB2-252BEAA14990}" type="pres">
      <dgm:prSet presAssocID="{35DAE62D-1072-46B8-B6ED-0F22E0D3AC7B}" presName="text_3" presStyleLbl="node1" presStyleIdx="2" presStyleCnt="3">
        <dgm:presLayoutVars>
          <dgm:bulletEnabled val="1"/>
        </dgm:presLayoutVars>
      </dgm:prSet>
      <dgm:spPr/>
      <dgm:t>
        <a:bodyPr/>
        <a:lstStyle/>
        <a:p>
          <a:endParaRPr lang="id-ID"/>
        </a:p>
      </dgm:t>
    </dgm:pt>
    <dgm:pt modelId="{001BBAC2-54AE-4E4D-9647-CE9EE4AA9B2B}" type="pres">
      <dgm:prSet presAssocID="{35DAE62D-1072-46B8-B6ED-0F22E0D3AC7B}" presName="accent_3" presStyleCnt="0"/>
      <dgm:spPr/>
    </dgm:pt>
    <dgm:pt modelId="{7222B86B-661B-4A9F-96E1-B64055BDAFF1}" type="pres">
      <dgm:prSet presAssocID="{35DAE62D-1072-46B8-B6ED-0F22E0D3AC7B}" presName="accentRepeatNode" presStyleLbl="solidFgAcc1" presStyleIdx="2" presStyleCnt="3"/>
      <dgm:spPr/>
    </dgm:pt>
  </dgm:ptLst>
  <dgm:cxnLst>
    <dgm:cxn modelId="{8C6E4729-23D9-43DC-A306-D5C63C9B2CBB}" srcId="{819DC8E0-2BE6-46D1-8A77-3ABED79B1F07}" destId="{35DAE62D-1072-46B8-B6ED-0F22E0D3AC7B}" srcOrd="2" destOrd="0" parTransId="{4DD992AC-139F-4112-97DB-7998ED31C3CA}" sibTransId="{547F6E93-4F64-4F82-B275-1E92E7B19D40}"/>
    <dgm:cxn modelId="{66325EE6-B5E7-40FE-89CA-3DF5128F5181}" srcId="{819DC8E0-2BE6-46D1-8A77-3ABED79B1F07}" destId="{E80EFCC1-DFE6-4730-85B0-105131C28F40}" srcOrd="1" destOrd="0" parTransId="{74693C61-CAB0-485D-B0BC-9C5F6659D155}" sibTransId="{09A3B712-4E90-4887-8649-ADD8EA353586}"/>
    <dgm:cxn modelId="{CD3135CF-8FAC-4AE1-8D0B-502DA8FD7055}" srcId="{819DC8E0-2BE6-46D1-8A77-3ABED79B1F07}" destId="{30BED9F0-C718-46BE-9FD7-466D31AE8A8E}" srcOrd="0" destOrd="0" parTransId="{2238B8FC-C4E5-4B42-A842-6A81D8E55668}" sibTransId="{F3976DB7-7636-4E85-BD33-4A09A04D4C55}"/>
    <dgm:cxn modelId="{169E2169-00CF-4418-B673-AEEFC14F5F63}" type="presOf" srcId="{E80EFCC1-DFE6-4730-85B0-105131C28F40}" destId="{38E36FF6-256F-4F92-B078-43918AE79527}" srcOrd="0" destOrd="0" presId="urn:microsoft.com/office/officeart/2008/layout/VerticalCurvedList"/>
    <dgm:cxn modelId="{A1FD89DB-CBD8-4FAA-8F3E-49314AF667CD}" type="presOf" srcId="{30BED9F0-C718-46BE-9FD7-466D31AE8A8E}" destId="{81628A13-82FB-4AE6-943A-D39FFE84FFCE}" srcOrd="0" destOrd="0" presId="urn:microsoft.com/office/officeart/2008/layout/VerticalCurvedList"/>
    <dgm:cxn modelId="{F44F7726-7890-4E35-B0D2-EBD0172FE71F}" type="presOf" srcId="{819DC8E0-2BE6-46D1-8A77-3ABED79B1F07}" destId="{D327FF10-5AE2-4446-8C33-6700EA607D3E}" srcOrd="0" destOrd="0" presId="urn:microsoft.com/office/officeart/2008/layout/VerticalCurvedList"/>
    <dgm:cxn modelId="{837363FD-96B8-4BE0-9265-1F6252BF1B67}" type="presOf" srcId="{F3976DB7-7636-4E85-BD33-4A09A04D4C55}" destId="{B1B1E6F1-14BE-4BEB-8F95-64AE33561913}" srcOrd="0" destOrd="0" presId="urn:microsoft.com/office/officeart/2008/layout/VerticalCurvedList"/>
    <dgm:cxn modelId="{79283399-941E-4668-A320-EF370D5C2ABF}" type="presOf" srcId="{35DAE62D-1072-46B8-B6ED-0F22E0D3AC7B}" destId="{DF21AC0B-B82C-4143-ACB2-252BEAA14990}" srcOrd="0" destOrd="0" presId="urn:microsoft.com/office/officeart/2008/layout/VerticalCurvedList"/>
    <dgm:cxn modelId="{4394BD96-6597-4DDC-9546-5414EADB6BB9}" type="presParOf" srcId="{D327FF10-5AE2-4446-8C33-6700EA607D3E}" destId="{5ED8538E-A399-4DC3-A79D-BA6E36192477}" srcOrd="0" destOrd="0" presId="urn:microsoft.com/office/officeart/2008/layout/VerticalCurvedList"/>
    <dgm:cxn modelId="{0B4004B0-9BEE-44B6-93D3-9993CB299CE4}" type="presParOf" srcId="{5ED8538E-A399-4DC3-A79D-BA6E36192477}" destId="{546C2132-BFFD-4FC0-86FE-583D974166C1}" srcOrd="0" destOrd="0" presId="urn:microsoft.com/office/officeart/2008/layout/VerticalCurvedList"/>
    <dgm:cxn modelId="{32DB7634-CBBE-4267-A401-982631475347}" type="presParOf" srcId="{546C2132-BFFD-4FC0-86FE-583D974166C1}" destId="{73C8603B-225F-4DA5-9D40-5DBA50A98E4B}" srcOrd="0" destOrd="0" presId="urn:microsoft.com/office/officeart/2008/layout/VerticalCurvedList"/>
    <dgm:cxn modelId="{FBF54757-B81B-4C51-A09B-16C2D26D9BA9}" type="presParOf" srcId="{546C2132-BFFD-4FC0-86FE-583D974166C1}" destId="{B1B1E6F1-14BE-4BEB-8F95-64AE33561913}" srcOrd="1" destOrd="0" presId="urn:microsoft.com/office/officeart/2008/layout/VerticalCurvedList"/>
    <dgm:cxn modelId="{58D2A5E4-E919-432F-B10C-F25BDD610201}" type="presParOf" srcId="{546C2132-BFFD-4FC0-86FE-583D974166C1}" destId="{C6CE48B4-30C6-4893-BF66-3FDCA949970A}" srcOrd="2" destOrd="0" presId="urn:microsoft.com/office/officeart/2008/layout/VerticalCurvedList"/>
    <dgm:cxn modelId="{CC470C75-1FFE-430C-BAA0-EE362C19DB34}" type="presParOf" srcId="{546C2132-BFFD-4FC0-86FE-583D974166C1}" destId="{761CD0A9-065C-42F0-AEBD-726DF86B20A0}" srcOrd="3" destOrd="0" presId="urn:microsoft.com/office/officeart/2008/layout/VerticalCurvedList"/>
    <dgm:cxn modelId="{BC8C4FE7-E09D-43CE-92AF-33453A697EC5}" type="presParOf" srcId="{5ED8538E-A399-4DC3-A79D-BA6E36192477}" destId="{81628A13-82FB-4AE6-943A-D39FFE84FFCE}" srcOrd="1" destOrd="0" presId="urn:microsoft.com/office/officeart/2008/layout/VerticalCurvedList"/>
    <dgm:cxn modelId="{B7341CE4-8B88-4D01-A964-5C56C84C4C4C}" type="presParOf" srcId="{5ED8538E-A399-4DC3-A79D-BA6E36192477}" destId="{552D5CB5-5918-4801-ADDA-5FF4C55A8B41}" srcOrd="2" destOrd="0" presId="urn:microsoft.com/office/officeart/2008/layout/VerticalCurvedList"/>
    <dgm:cxn modelId="{ADA7BD5E-E88F-40E3-9CA4-8E4B982F6BC9}" type="presParOf" srcId="{552D5CB5-5918-4801-ADDA-5FF4C55A8B41}" destId="{A1002FC3-5FB2-4BBE-A1F7-5BD5E79F4CC3}" srcOrd="0" destOrd="0" presId="urn:microsoft.com/office/officeart/2008/layout/VerticalCurvedList"/>
    <dgm:cxn modelId="{D97132DE-029E-4469-AE92-AD192C1F9C08}" type="presParOf" srcId="{5ED8538E-A399-4DC3-A79D-BA6E36192477}" destId="{38E36FF6-256F-4F92-B078-43918AE79527}" srcOrd="3" destOrd="0" presId="urn:microsoft.com/office/officeart/2008/layout/VerticalCurvedList"/>
    <dgm:cxn modelId="{0E07BBD9-2198-4FF8-9DC4-772F3BBA9F1E}" type="presParOf" srcId="{5ED8538E-A399-4DC3-A79D-BA6E36192477}" destId="{6E0C4D1F-01F5-49FA-942E-E27D51678409}" srcOrd="4" destOrd="0" presId="urn:microsoft.com/office/officeart/2008/layout/VerticalCurvedList"/>
    <dgm:cxn modelId="{ADF770BC-F2B3-40FA-8EA3-E156B0614C24}" type="presParOf" srcId="{6E0C4D1F-01F5-49FA-942E-E27D51678409}" destId="{E9A9D425-7EAE-44EF-80DD-F326D7CBA3C9}" srcOrd="0" destOrd="0" presId="urn:microsoft.com/office/officeart/2008/layout/VerticalCurvedList"/>
    <dgm:cxn modelId="{F652DCA3-5364-4FBE-88ED-ADCD44951B48}" type="presParOf" srcId="{5ED8538E-A399-4DC3-A79D-BA6E36192477}" destId="{DF21AC0B-B82C-4143-ACB2-252BEAA14990}" srcOrd="5" destOrd="0" presId="urn:microsoft.com/office/officeart/2008/layout/VerticalCurvedList"/>
    <dgm:cxn modelId="{A8152EBA-DC1E-4EC7-B08D-79D6422A01E0}" type="presParOf" srcId="{5ED8538E-A399-4DC3-A79D-BA6E36192477}" destId="{001BBAC2-54AE-4E4D-9647-CE9EE4AA9B2B}" srcOrd="6" destOrd="0" presId="urn:microsoft.com/office/officeart/2008/layout/VerticalCurvedList"/>
    <dgm:cxn modelId="{9345F793-6A94-42AE-8188-C2C82B0A0680}" type="presParOf" srcId="{001BBAC2-54AE-4E4D-9647-CE9EE4AA9B2B}" destId="{7222B86B-661B-4A9F-96E1-B64055BDAFF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89070-3236-4E70-B5BE-918D7EA1B148}">
      <dsp:nvSpPr>
        <dsp:cNvPr id="0" name=""/>
        <dsp:cNvSpPr/>
      </dsp:nvSpPr>
      <dsp:spPr>
        <a:xfrm>
          <a:off x="0" y="88343"/>
          <a:ext cx="12187237" cy="6388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id-ID" sz="2800" kern="1200" dirty="0" smtClean="0"/>
            <a:t>Nama lain dari Clinical Pathway</a:t>
          </a:r>
          <a:endParaRPr lang="id-ID" sz="2800" kern="1200" dirty="0"/>
        </a:p>
      </dsp:txBody>
      <dsp:txXfrm>
        <a:off x="31185" y="119528"/>
        <a:ext cx="12124867" cy="576449"/>
      </dsp:txXfrm>
    </dsp:sp>
    <dsp:sp modelId="{D4C2E9B5-147C-434C-9B77-4B53D09ED5B7}">
      <dsp:nvSpPr>
        <dsp:cNvPr id="0" name=""/>
        <dsp:cNvSpPr/>
      </dsp:nvSpPr>
      <dsp:spPr>
        <a:xfrm>
          <a:off x="0" y="727163"/>
          <a:ext cx="12187237" cy="127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94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Clinical pathway (CP, </a:t>
          </a:r>
          <a:r>
            <a:rPr lang="en-US" sz="2200" kern="1200" dirty="0" err="1" smtClean="0"/>
            <a:t>alur</a:t>
          </a:r>
          <a:r>
            <a:rPr lang="en-US" sz="2200" kern="1200" dirty="0" smtClean="0"/>
            <a:t> </a:t>
          </a:r>
          <a:r>
            <a:rPr lang="en-US" sz="2200" kern="1200" dirty="0" err="1" smtClean="0"/>
            <a:t>klinis</a:t>
          </a:r>
          <a:r>
            <a:rPr lang="en-US" sz="2200" kern="1200" dirty="0" smtClean="0"/>
            <a:t>) </a:t>
          </a:r>
          <a:r>
            <a:rPr lang="en-US" sz="2200" kern="1200" dirty="0" err="1" smtClean="0"/>
            <a:t>memiliki</a:t>
          </a:r>
          <a:r>
            <a:rPr lang="en-US" sz="2200" kern="1200" dirty="0" smtClean="0"/>
            <a:t> </a:t>
          </a:r>
          <a:r>
            <a:rPr lang="en-US" sz="2200" kern="1200" dirty="0" err="1" smtClean="0"/>
            <a:t>banyak</a:t>
          </a:r>
          <a:r>
            <a:rPr lang="id-ID" sz="2200" kern="1200" dirty="0" smtClean="0"/>
            <a:t> </a:t>
          </a:r>
          <a:r>
            <a:rPr lang="en-US" sz="2200" kern="1200" dirty="0" err="1" smtClean="0"/>
            <a:t>sinonim</a:t>
          </a:r>
          <a:r>
            <a:rPr lang="en-US" sz="2200" kern="1200" dirty="0" smtClean="0"/>
            <a:t>, di </a:t>
          </a:r>
          <a:r>
            <a:rPr lang="en-US" sz="2200" kern="1200" dirty="0" err="1" smtClean="0"/>
            <a:t>antaranya</a:t>
          </a:r>
          <a:r>
            <a:rPr lang="en-US" sz="2200" kern="1200" dirty="0" smtClean="0"/>
            <a:t> care pathway, care map, integrated care pathways,</a:t>
          </a:r>
          <a:r>
            <a:rPr lang="id-ID" sz="2200" kern="1200" dirty="0" smtClean="0"/>
            <a:t> </a:t>
          </a:r>
          <a:r>
            <a:rPr lang="en-US" sz="2200" kern="1200" dirty="0" smtClean="0"/>
            <a:t>multidisciplinary pathways of care, pathways of care, collaborative care</a:t>
          </a:r>
          <a:r>
            <a:rPr lang="id-ID" sz="2200" kern="1200" dirty="0" smtClean="0"/>
            <a:t> pathways.</a:t>
          </a:r>
          <a:endParaRPr lang="id-ID" sz="2200" kern="1200" dirty="0"/>
        </a:p>
        <a:p>
          <a:pPr marL="228600" lvl="1" indent="-228600" algn="l" defTabSz="977900">
            <a:lnSpc>
              <a:spcPct val="90000"/>
            </a:lnSpc>
            <a:spcBef>
              <a:spcPct val="0"/>
            </a:spcBef>
            <a:spcAft>
              <a:spcPct val="20000"/>
            </a:spcAft>
            <a:buChar char="••"/>
          </a:pPr>
          <a:r>
            <a:rPr lang="id-ID" sz="2200" kern="1200" dirty="0" smtClean="0"/>
            <a:t>CP dibuat untuk memberikan rincian apa yang harus dilakukan pada kondisi klinis tertentu.</a:t>
          </a:r>
          <a:endParaRPr lang="id-ID" sz="2200" kern="1200" dirty="0"/>
        </a:p>
      </dsp:txBody>
      <dsp:txXfrm>
        <a:off x="0" y="727163"/>
        <a:ext cx="12187237" cy="1275120"/>
      </dsp:txXfrm>
    </dsp:sp>
    <dsp:sp modelId="{32D28E75-848F-4D9C-B6E7-8CA9D318D8FB}">
      <dsp:nvSpPr>
        <dsp:cNvPr id="0" name=""/>
        <dsp:cNvSpPr/>
      </dsp:nvSpPr>
      <dsp:spPr>
        <a:xfrm>
          <a:off x="0" y="2002283"/>
          <a:ext cx="12187237" cy="638819"/>
        </a:xfrm>
        <a:prstGeom prst="roundRect">
          <a:avLst/>
        </a:prstGeom>
        <a:solidFill>
          <a:schemeClr val="accent2">
            <a:hueOff val="-8417649"/>
            <a:satOff val="10000"/>
            <a:lumOff val="-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id-ID" sz="2800" kern="1200" dirty="0" smtClean="0"/>
            <a:t>Bagaimana sifat CP dari disiplin ilmu ?</a:t>
          </a:r>
          <a:endParaRPr lang="id-ID" sz="2800" kern="1200" dirty="0"/>
        </a:p>
      </dsp:txBody>
      <dsp:txXfrm>
        <a:off x="31185" y="2033468"/>
        <a:ext cx="12124867" cy="576449"/>
      </dsp:txXfrm>
    </dsp:sp>
    <dsp:sp modelId="{13167329-69F7-4F2E-B2BF-2FE96B4C2623}">
      <dsp:nvSpPr>
        <dsp:cNvPr id="0" name=""/>
        <dsp:cNvSpPr/>
      </dsp:nvSpPr>
      <dsp:spPr>
        <a:xfrm>
          <a:off x="0" y="2641103"/>
          <a:ext cx="12187237"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94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id-ID" sz="2200" kern="1200" dirty="0" smtClean="0"/>
            <a:t>CP memberikan rencana tata laksana hari demi hari dengan standar pelayanan yang dianggap sesuai. </a:t>
          </a:r>
          <a:endParaRPr lang="id-ID" sz="2200" kern="1200" dirty="0"/>
        </a:p>
        <a:p>
          <a:pPr marL="228600" lvl="1" indent="-228600" algn="l" defTabSz="977900">
            <a:lnSpc>
              <a:spcPct val="90000"/>
            </a:lnSpc>
            <a:spcBef>
              <a:spcPct val="0"/>
            </a:spcBef>
            <a:spcAft>
              <a:spcPct val="20000"/>
            </a:spcAft>
            <a:buChar char="••"/>
          </a:pPr>
          <a:r>
            <a:rPr lang="id-ID" sz="2200" kern="1200" dirty="0" smtClean="0"/>
            <a:t>Pelayanan dalam CP bersifat multidisiplin sehingga semua pihak yang terlibat dalam pelayanan (dokter/dokter gigi, perawat, fisioterapis, dll) </a:t>
          </a:r>
          <a:endParaRPr lang="id-ID" sz="2200" kern="1200" dirty="0"/>
        </a:p>
        <a:p>
          <a:pPr marL="228600" lvl="1" indent="-228600" algn="l" defTabSz="977900">
            <a:lnSpc>
              <a:spcPct val="90000"/>
            </a:lnSpc>
            <a:spcBef>
              <a:spcPct val="0"/>
            </a:spcBef>
            <a:spcAft>
              <a:spcPct val="20000"/>
            </a:spcAft>
            <a:buChar char="••"/>
          </a:pPr>
          <a:r>
            <a:rPr lang="id-ID" sz="2200" kern="1200" dirty="0" smtClean="0"/>
            <a:t>D</a:t>
          </a:r>
          <a:r>
            <a:rPr lang="sv-SE" sz="2200" kern="1200" dirty="0" smtClean="0"/>
            <a:t>apat menggunakan format yang sarna.</a:t>
          </a:r>
          <a:endParaRPr lang="id-ID" sz="2200" kern="1200" dirty="0"/>
        </a:p>
      </dsp:txBody>
      <dsp:txXfrm>
        <a:off x="0" y="2641103"/>
        <a:ext cx="12187237" cy="1651860"/>
      </dsp:txXfrm>
    </dsp:sp>
    <dsp:sp modelId="{4CB2BEE4-BFAE-4C26-98D3-2EB26A190C23}">
      <dsp:nvSpPr>
        <dsp:cNvPr id="0" name=""/>
        <dsp:cNvSpPr/>
      </dsp:nvSpPr>
      <dsp:spPr>
        <a:xfrm>
          <a:off x="0" y="4292963"/>
          <a:ext cx="12187237" cy="638819"/>
        </a:xfrm>
        <a:prstGeom prst="roundRect">
          <a:avLst/>
        </a:prstGeom>
        <a:solidFill>
          <a:schemeClr val="accent2">
            <a:hueOff val="-16835297"/>
            <a:satOff val="20000"/>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id-ID" sz="2800" kern="1200" dirty="0" smtClean="0"/>
            <a:t>Jadi Definisi CP ?</a:t>
          </a:r>
          <a:endParaRPr lang="id-ID" sz="2800" kern="1200" dirty="0"/>
        </a:p>
      </dsp:txBody>
      <dsp:txXfrm>
        <a:off x="31185" y="4324148"/>
        <a:ext cx="12124867" cy="576449"/>
      </dsp:txXfrm>
    </dsp:sp>
    <dsp:sp modelId="{1508D6CA-ECAE-4996-88E2-004B3F082411}">
      <dsp:nvSpPr>
        <dsp:cNvPr id="0" name=""/>
        <dsp:cNvSpPr/>
      </dsp:nvSpPr>
      <dsp:spPr>
        <a:xfrm>
          <a:off x="0" y="4931783"/>
          <a:ext cx="12187237" cy="121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94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id-ID" sz="2200" kern="1200" dirty="0" smtClean="0"/>
            <a:t>Suatu konsep perencanaan pelayanan terpadu yang merangkum setiap langkah yang diberikan kepada pasien berdasarkan standar pelayanan medis dan asuhan keperawatan yang berbasis bukti dengan hasil yang terukur dan jangka waktu tertentu selama di Rumah Sakit.</a:t>
          </a:r>
          <a:endParaRPr lang="id-ID" sz="2200" kern="1200" dirty="0"/>
        </a:p>
      </dsp:txBody>
      <dsp:txXfrm>
        <a:off x="0" y="4931783"/>
        <a:ext cx="12187237" cy="12171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CF95C-43AE-4C05-8DE1-B9242A252272}">
      <dsp:nvSpPr>
        <dsp:cNvPr id="0" name=""/>
        <dsp:cNvSpPr/>
      </dsp:nvSpPr>
      <dsp:spPr>
        <a:xfrm>
          <a:off x="0" y="235093"/>
          <a:ext cx="12165011" cy="912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id-ID" sz="4000" kern="1200" dirty="0" smtClean="0"/>
            <a:t>Definisi CPG</a:t>
          </a:r>
          <a:endParaRPr lang="id-ID" sz="4000" kern="1200" dirty="0"/>
        </a:p>
      </dsp:txBody>
      <dsp:txXfrm>
        <a:off x="44549" y="279642"/>
        <a:ext cx="12075913" cy="823502"/>
      </dsp:txXfrm>
    </dsp:sp>
    <dsp:sp modelId="{59E974FC-69F5-456E-85AA-D89DAC9E7212}">
      <dsp:nvSpPr>
        <dsp:cNvPr id="0" name=""/>
        <dsp:cNvSpPr/>
      </dsp:nvSpPr>
      <dsp:spPr>
        <a:xfrm>
          <a:off x="0" y="1147693"/>
          <a:ext cx="12165011"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239"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id-ID" sz="3100" kern="1200" dirty="0" smtClean="0"/>
            <a:t>Yaitu standarisasi praktik klinis </a:t>
          </a:r>
          <a:r>
            <a:rPr lang="de-DE" sz="3100" kern="1200" dirty="0" smtClean="0"/>
            <a:t>yang disusun dan diputuskan bersama</a:t>
          </a:r>
          <a:r>
            <a:rPr lang="id-ID" sz="3100" kern="1200" dirty="0" smtClean="0"/>
            <a:t> oleh para profesional di bidangnya, yang </a:t>
          </a:r>
          <a:r>
            <a:rPr lang="nn-NO" sz="3100" kern="1200" dirty="0" smtClean="0"/>
            <a:t>khusus mengatur pedoman dan tata</a:t>
          </a:r>
          <a:r>
            <a:rPr lang="id-ID" sz="3100" kern="1200" dirty="0" smtClean="0"/>
            <a:t> </a:t>
          </a:r>
          <a:r>
            <a:rPr lang="fi-FI" sz="3100" kern="1200" dirty="0" smtClean="0"/>
            <a:t>laksana kasus tertentu yang berlaku</a:t>
          </a:r>
          <a:r>
            <a:rPr lang="id-ID" sz="3100" kern="1200" dirty="0" smtClean="0"/>
            <a:t> secara nasional yang disesuaikan dengan kondisi setempat.</a:t>
          </a:r>
          <a:endParaRPr lang="id-ID" sz="3100" kern="1200" dirty="0"/>
        </a:p>
      </dsp:txBody>
      <dsp:txXfrm>
        <a:off x="0" y="1147693"/>
        <a:ext cx="12165011" cy="1738800"/>
      </dsp:txXfrm>
    </dsp:sp>
    <dsp:sp modelId="{2D72AB45-2123-4295-BFEB-A59960F6DB83}">
      <dsp:nvSpPr>
        <dsp:cNvPr id="0" name=""/>
        <dsp:cNvSpPr/>
      </dsp:nvSpPr>
      <dsp:spPr>
        <a:xfrm>
          <a:off x="0" y="2886493"/>
          <a:ext cx="12165011" cy="912600"/>
        </a:xfrm>
        <a:prstGeom prst="roundRect">
          <a:avLst/>
        </a:prstGeom>
        <a:solidFill>
          <a:schemeClr val="accent5">
            <a:hueOff val="11397726"/>
            <a:satOff val="-18372"/>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id-ID" sz="4000" kern="1200" dirty="0" smtClean="0"/>
            <a:t>Fungsi CPG</a:t>
          </a:r>
          <a:endParaRPr lang="id-ID" sz="4000" kern="1200" dirty="0"/>
        </a:p>
      </dsp:txBody>
      <dsp:txXfrm>
        <a:off x="44549" y="2931042"/>
        <a:ext cx="12075913" cy="823502"/>
      </dsp:txXfrm>
    </dsp:sp>
    <dsp:sp modelId="{C5F2181F-2B6D-49F8-9005-92DE2DAB4262}">
      <dsp:nvSpPr>
        <dsp:cNvPr id="0" name=""/>
        <dsp:cNvSpPr/>
      </dsp:nvSpPr>
      <dsp:spPr>
        <a:xfrm>
          <a:off x="0" y="3799093"/>
          <a:ext cx="12165011"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239"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id-ID" sz="3100" kern="1200" dirty="0" smtClean="0"/>
            <a:t>Mengurangi variasi praktik klinis</a:t>
          </a:r>
          <a:endParaRPr lang="id-ID" sz="3100" kern="1200" dirty="0"/>
        </a:p>
        <a:p>
          <a:pPr marL="285750" lvl="1" indent="-285750" algn="l" defTabSz="1377950">
            <a:lnSpc>
              <a:spcPct val="90000"/>
            </a:lnSpc>
            <a:spcBef>
              <a:spcPct val="0"/>
            </a:spcBef>
            <a:spcAft>
              <a:spcPct val="20000"/>
            </a:spcAft>
            <a:buChar char="••"/>
          </a:pPr>
          <a:r>
            <a:rPr lang="id-ID" sz="3100" kern="1200" dirty="0" smtClean="0"/>
            <a:t>Mengurangi biaya kesehatan</a:t>
          </a:r>
          <a:endParaRPr lang="id-ID" sz="3100" kern="1200" dirty="0"/>
        </a:p>
        <a:p>
          <a:pPr marL="285750" lvl="1" indent="-285750" algn="l" defTabSz="1377950">
            <a:lnSpc>
              <a:spcPct val="90000"/>
            </a:lnSpc>
            <a:spcBef>
              <a:spcPct val="0"/>
            </a:spcBef>
            <a:spcAft>
              <a:spcPct val="20000"/>
            </a:spcAft>
            <a:buChar char="••"/>
          </a:pPr>
          <a:r>
            <a:rPr lang="id-ID" sz="3100" kern="1200" dirty="0" smtClean="0"/>
            <a:t>Memonitor penatalaksanaan kasus</a:t>
          </a:r>
          <a:endParaRPr lang="id-ID" sz="3100" kern="1200" dirty="0"/>
        </a:p>
        <a:p>
          <a:pPr marL="285750" lvl="1" indent="-285750" algn="l" defTabSz="1377950">
            <a:lnSpc>
              <a:spcPct val="90000"/>
            </a:lnSpc>
            <a:spcBef>
              <a:spcPct val="0"/>
            </a:spcBef>
            <a:spcAft>
              <a:spcPct val="20000"/>
            </a:spcAft>
            <a:buChar char="••"/>
          </a:pPr>
          <a:r>
            <a:rPr lang="id-ID" sz="3100" kern="1200" dirty="0" smtClean="0"/>
            <a:t>Mengatasi kesulitan yang timbul akibat perkembangan ilmu</a:t>
          </a:r>
          <a:endParaRPr lang="id-ID" sz="3100" kern="1200" dirty="0"/>
        </a:p>
      </dsp:txBody>
      <dsp:txXfrm>
        <a:off x="0" y="3799093"/>
        <a:ext cx="12165011" cy="19872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8436A-1499-4F2C-9E4B-6B42AF804CE3}">
      <dsp:nvSpPr>
        <dsp:cNvPr id="0" name=""/>
        <dsp:cNvSpPr/>
      </dsp:nvSpPr>
      <dsp:spPr>
        <a:xfrm>
          <a:off x="-6883820" y="-1053365"/>
          <a:ext cx="8199556" cy="8199556"/>
        </a:xfrm>
        <a:prstGeom prst="blockArc">
          <a:avLst>
            <a:gd name="adj1" fmla="val 18900000"/>
            <a:gd name="adj2" fmla="val 2700000"/>
            <a:gd name="adj3" fmla="val 26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7BA2AC-3A7F-47FD-AAAC-EA13136735C8}">
      <dsp:nvSpPr>
        <dsp:cNvPr id="0" name=""/>
        <dsp:cNvSpPr/>
      </dsp:nvSpPr>
      <dsp:spPr>
        <a:xfrm>
          <a:off x="427411" y="276979"/>
          <a:ext cx="11680074" cy="55371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2" tIns="43180" rIns="43180" bIns="43180" numCol="1" spcCol="1270" anchor="ctr" anchorCtr="0">
          <a:noAutofit/>
        </a:bodyPr>
        <a:lstStyle/>
        <a:p>
          <a:pPr lvl="0" algn="l" defTabSz="755650">
            <a:lnSpc>
              <a:spcPct val="90000"/>
            </a:lnSpc>
            <a:spcBef>
              <a:spcPct val="0"/>
            </a:spcBef>
            <a:spcAft>
              <a:spcPct val="35000"/>
            </a:spcAft>
          </a:pPr>
          <a:r>
            <a:rPr lang="id-ID" sz="1700" kern="1200" dirty="0" smtClean="0"/>
            <a:t>Harus mudah penggunaannya</a:t>
          </a:r>
          <a:endParaRPr lang="id-ID" sz="1700" kern="1200" dirty="0"/>
        </a:p>
      </dsp:txBody>
      <dsp:txXfrm>
        <a:off x="427411" y="276979"/>
        <a:ext cx="11680074" cy="553715"/>
      </dsp:txXfrm>
    </dsp:sp>
    <dsp:sp modelId="{D98CCAEF-7A7C-4636-B982-BC2C516C9EE7}">
      <dsp:nvSpPr>
        <dsp:cNvPr id="0" name=""/>
        <dsp:cNvSpPr/>
      </dsp:nvSpPr>
      <dsp:spPr>
        <a:xfrm>
          <a:off x="81339" y="207765"/>
          <a:ext cx="692144" cy="69214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1233F2-1CC8-40EA-BD64-2F8E576890A4}">
      <dsp:nvSpPr>
        <dsp:cNvPr id="0" name=""/>
        <dsp:cNvSpPr/>
      </dsp:nvSpPr>
      <dsp:spPr>
        <a:xfrm>
          <a:off x="928851" y="1108041"/>
          <a:ext cx="11178634" cy="553715"/>
        </a:xfrm>
        <a:prstGeom prst="rect">
          <a:avLst/>
        </a:prstGeom>
        <a:solidFill>
          <a:schemeClr val="accent5">
            <a:hueOff val="1899621"/>
            <a:satOff val="-3062"/>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2" tIns="43180" rIns="43180" bIns="43180" numCol="1" spcCol="1270" anchor="ctr" anchorCtr="0">
          <a:noAutofit/>
        </a:bodyPr>
        <a:lstStyle/>
        <a:p>
          <a:pPr lvl="0" algn="l" defTabSz="755650">
            <a:lnSpc>
              <a:spcPct val="90000"/>
            </a:lnSpc>
            <a:spcBef>
              <a:spcPct val="0"/>
            </a:spcBef>
            <a:spcAft>
              <a:spcPct val="35000"/>
            </a:spcAft>
          </a:pPr>
          <a:r>
            <a:rPr lang="id-ID" sz="1700" kern="1200" dirty="0" smtClean="0"/>
            <a:t>Mendorong komunikasi antar-pengguna (para </a:t>
          </a:r>
          <a:r>
            <a:rPr lang="es-ES" sz="1700" kern="1200" dirty="0" smtClean="0"/>
            <a:t>profesional </a:t>
          </a:r>
          <a:r>
            <a:rPr lang="es-ES" sz="1700" kern="1200" dirty="0" err="1" smtClean="0"/>
            <a:t>kes</a:t>
          </a:r>
          <a:r>
            <a:rPr lang="es-ES" sz="1700" kern="1200" dirty="0" smtClean="0"/>
            <a:t>, </a:t>
          </a:r>
          <a:r>
            <a:rPr lang="es-ES" sz="1700" kern="1200" dirty="0" err="1" smtClean="0"/>
            <a:t>pasien</a:t>
          </a:r>
          <a:r>
            <a:rPr lang="es-ES" sz="1700" kern="1200" dirty="0" smtClean="0"/>
            <a:t> dan </a:t>
          </a:r>
          <a:r>
            <a:rPr lang="es-ES" sz="1700" kern="1200" dirty="0" err="1" smtClean="0"/>
            <a:t>keluarga</a:t>
          </a:r>
          <a:r>
            <a:rPr lang="es-ES" sz="1700" kern="1200" dirty="0" smtClean="0"/>
            <a:t>)</a:t>
          </a:r>
          <a:endParaRPr lang="id-ID" sz="1700" kern="1200" dirty="0"/>
        </a:p>
      </dsp:txBody>
      <dsp:txXfrm>
        <a:off x="928851" y="1108041"/>
        <a:ext cx="11178634" cy="553715"/>
      </dsp:txXfrm>
    </dsp:sp>
    <dsp:sp modelId="{AB9A44CE-466A-4BE0-A0B2-DEE3D458B26E}">
      <dsp:nvSpPr>
        <dsp:cNvPr id="0" name=""/>
        <dsp:cNvSpPr/>
      </dsp:nvSpPr>
      <dsp:spPr>
        <a:xfrm>
          <a:off x="582778" y="1038826"/>
          <a:ext cx="692144" cy="692144"/>
        </a:xfrm>
        <a:prstGeom prst="ellipse">
          <a:avLst/>
        </a:prstGeom>
        <a:solidFill>
          <a:schemeClr val="lt1">
            <a:hueOff val="0"/>
            <a:satOff val="0"/>
            <a:lumOff val="0"/>
            <a:alphaOff val="0"/>
          </a:schemeClr>
        </a:solidFill>
        <a:ln w="12700" cap="flat" cmpd="sng" algn="ctr">
          <a:solidFill>
            <a:schemeClr val="accent5">
              <a:hueOff val="1899621"/>
              <a:satOff val="-3062"/>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45A1D5-F367-4135-A5FB-C6BA3C4C0AD6}">
      <dsp:nvSpPr>
        <dsp:cNvPr id="0" name=""/>
        <dsp:cNvSpPr/>
      </dsp:nvSpPr>
      <dsp:spPr>
        <a:xfrm>
          <a:off x="1203637" y="1938493"/>
          <a:ext cx="10903848" cy="553715"/>
        </a:xfrm>
        <a:prstGeom prst="rect">
          <a:avLst/>
        </a:prstGeom>
        <a:solidFill>
          <a:schemeClr val="accent5">
            <a:hueOff val="3799242"/>
            <a:satOff val="-6124"/>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2" tIns="43180" rIns="43180" bIns="43180" numCol="1" spcCol="1270" anchor="ctr" anchorCtr="0">
          <a:noAutofit/>
        </a:bodyPr>
        <a:lstStyle/>
        <a:p>
          <a:pPr lvl="0" algn="l" defTabSz="755650">
            <a:lnSpc>
              <a:spcPct val="90000"/>
            </a:lnSpc>
            <a:spcBef>
              <a:spcPct val="0"/>
            </a:spcBef>
            <a:spcAft>
              <a:spcPct val="35000"/>
            </a:spcAft>
          </a:pPr>
          <a:r>
            <a:rPr lang="id-ID" sz="1700" kern="1200" dirty="0" smtClean="0"/>
            <a:t>Meningkatkan peran audit medis</a:t>
          </a:r>
          <a:endParaRPr lang="id-ID" sz="1700" kern="1200" dirty="0"/>
        </a:p>
      </dsp:txBody>
      <dsp:txXfrm>
        <a:off x="1203637" y="1938493"/>
        <a:ext cx="10903848" cy="553715"/>
      </dsp:txXfrm>
    </dsp:sp>
    <dsp:sp modelId="{C1089E96-13EB-4ABC-A222-08D73CDEB9FF}">
      <dsp:nvSpPr>
        <dsp:cNvPr id="0" name=""/>
        <dsp:cNvSpPr/>
      </dsp:nvSpPr>
      <dsp:spPr>
        <a:xfrm>
          <a:off x="857565" y="1869278"/>
          <a:ext cx="692144" cy="692144"/>
        </a:xfrm>
        <a:prstGeom prst="ellipse">
          <a:avLst/>
        </a:prstGeom>
        <a:solidFill>
          <a:schemeClr val="lt1">
            <a:hueOff val="0"/>
            <a:satOff val="0"/>
            <a:lumOff val="0"/>
            <a:alphaOff val="0"/>
          </a:schemeClr>
        </a:solidFill>
        <a:ln w="12700" cap="flat" cmpd="sng" algn="ctr">
          <a:solidFill>
            <a:schemeClr val="accent5">
              <a:hueOff val="3799242"/>
              <a:satOff val="-6124"/>
              <a:lumOff val="26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DD8F84-21CD-462D-890A-AD29216CFC89}">
      <dsp:nvSpPr>
        <dsp:cNvPr id="0" name=""/>
        <dsp:cNvSpPr/>
      </dsp:nvSpPr>
      <dsp:spPr>
        <a:xfrm>
          <a:off x="1291374" y="2769554"/>
          <a:ext cx="10816111" cy="553715"/>
        </a:xfrm>
        <a:prstGeom prst="rect">
          <a:avLst/>
        </a:prstGeom>
        <a:solidFill>
          <a:schemeClr val="accent5">
            <a:hueOff val="5698863"/>
            <a:satOff val="-918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2" tIns="43180" rIns="43180" bIns="43180" numCol="1" spcCol="1270" anchor="ctr" anchorCtr="0">
          <a:noAutofit/>
        </a:bodyPr>
        <a:lstStyle/>
        <a:p>
          <a:pPr lvl="0" algn="l" defTabSz="755650">
            <a:lnSpc>
              <a:spcPct val="90000"/>
            </a:lnSpc>
            <a:spcBef>
              <a:spcPct val="0"/>
            </a:spcBef>
            <a:spcAft>
              <a:spcPct val="35000"/>
            </a:spcAft>
          </a:pPr>
          <a:r>
            <a:rPr lang="id-ID" sz="1700" kern="1200" dirty="0" smtClean="0"/>
            <a:t>Mengurangi catatan tertulis (paper-work)</a:t>
          </a:r>
          <a:endParaRPr lang="id-ID" sz="1700" kern="1200" dirty="0"/>
        </a:p>
      </dsp:txBody>
      <dsp:txXfrm>
        <a:off x="1291374" y="2769554"/>
        <a:ext cx="10816111" cy="553715"/>
      </dsp:txXfrm>
    </dsp:sp>
    <dsp:sp modelId="{074A7422-2E0E-4505-82DA-16D173AC6A3E}">
      <dsp:nvSpPr>
        <dsp:cNvPr id="0" name=""/>
        <dsp:cNvSpPr/>
      </dsp:nvSpPr>
      <dsp:spPr>
        <a:xfrm>
          <a:off x="945301" y="2700340"/>
          <a:ext cx="692144" cy="692144"/>
        </a:xfrm>
        <a:prstGeom prst="ellipse">
          <a:avLst/>
        </a:prstGeom>
        <a:solidFill>
          <a:schemeClr val="lt1">
            <a:hueOff val="0"/>
            <a:satOff val="0"/>
            <a:lumOff val="0"/>
            <a:alphaOff val="0"/>
          </a:schemeClr>
        </a:solidFill>
        <a:ln w="12700" cap="flat" cmpd="sng" algn="ctr">
          <a:solidFill>
            <a:schemeClr val="accent5">
              <a:hueOff val="5698863"/>
              <a:satOff val="-918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657BE0-CD8F-4B3C-9CDA-67940214A01F}">
      <dsp:nvSpPr>
        <dsp:cNvPr id="0" name=""/>
        <dsp:cNvSpPr/>
      </dsp:nvSpPr>
      <dsp:spPr>
        <a:xfrm>
          <a:off x="1203637" y="3600615"/>
          <a:ext cx="10903848" cy="553715"/>
        </a:xfrm>
        <a:prstGeom prst="rect">
          <a:avLst/>
        </a:prstGeom>
        <a:solidFill>
          <a:schemeClr val="accent5">
            <a:hueOff val="7598484"/>
            <a:satOff val="-12248"/>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2" tIns="43180" rIns="43180" bIns="43180" numCol="1" spcCol="1270" anchor="ctr" anchorCtr="0">
          <a:noAutofit/>
        </a:bodyPr>
        <a:lstStyle/>
        <a:p>
          <a:pPr lvl="0" algn="l" defTabSz="755650">
            <a:lnSpc>
              <a:spcPct val="90000"/>
            </a:lnSpc>
            <a:spcBef>
              <a:spcPct val="0"/>
            </a:spcBef>
            <a:spcAft>
              <a:spcPct val="35000"/>
            </a:spcAft>
          </a:pPr>
          <a:r>
            <a:rPr lang="id-ID" sz="1700" kern="1200" dirty="0" smtClean="0"/>
            <a:t>Mengandung informasi finansial secara bottom-up</a:t>
          </a:r>
          <a:endParaRPr lang="id-ID" sz="1700" kern="1200" dirty="0"/>
        </a:p>
      </dsp:txBody>
      <dsp:txXfrm>
        <a:off x="1203637" y="3600615"/>
        <a:ext cx="10903848" cy="553715"/>
      </dsp:txXfrm>
    </dsp:sp>
    <dsp:sp modelId="{03AD7657-654D-4E02-8205-90DE3C0C96AE}">
      <dsp:nvSpPr>
        <dsp:cNvPr id="0" name=""/>
        <dsp:cNvSpPr/>
      </dsp:nvSpPr>
      <dsp:spPr>
        <a:xfrm>
          <a:off x="857565" y="3531401"/>
          <a:ext cx="692144" cy="692144"/>
        </a:xfrm>
        <a:prstGeom prst="ellipse">
          <a:avLst/>
        </a:prstGeom>
        <a:solidFill>
          <a:schemeClr val="lt1">
            <a:hueOff val="0"/>
            <a:satOff val="0"/>
            <a:lumOff val="0"/>
            <a:alphaOff val="0"/>
          </a:schemeClr>
        </a:solidFill>
        <a:ln w="12700" cap="flat" cmpd="sng" algn="ctr">
          <a:solidFill>
            <a:schemeClr val="accent5">
              <a:hueOff val="7598484"/>
              <a:satOff val="-12248"/>
              <a:lumOff val="52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21A929-537F-467A-97EE-B435FCEA0749}">
      <dsp:nvSpPr>
        <dsp:cNvPr id="0" name=""/>
        <dsp:cNvSpPr/>
      </dsp:nvSpPr>
      <dsp:spPr>
        <a:xfrm>
          <a:off x="928851" y="4431067"/>
          <a:ext cx="11178634" cy="553715"/>
        </a:xfrm>
        <a:prstGeom prst="rect">
          <a:avLst/>
        </a:prstGeom>
        <a:solidFill>
          <a:schemeClr val="accent5">
            <a:hueOff val="9498105"/>
            <a:satOff val="-15310"/>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2" tIns="43180" rIns="43180" bIns="43180" numCol="1" spcCol="1270" anchor="ctr" anchorCtr="0">
          <a:noAutofit/>
        </a:bodyPr>
        <a:lstStyle/>
        <a:p>
          <a:pPr lvl="0" algn="l" defTabSz="755650">
            <a:lnSpc>
              <a:spcPct val="90000"/>
            </a:lnSpc>
            <a:spcBef>
              <a:spcPct val="0"/>
            </a:spcBef>
            <a:spcAft>
              <a:spcPct val="35000"/>
            </a:spcAft>
          </a:pPr>
          <a:r>
            <a:rPr lang="nb-NO" sz="1700" kern="1200" dirty="0" smtClean="0"/>
            <a:t>Berperan sangat penting dalam pengelolaan resiko</a:t>
          </a:r>
          <a:r>
            <a:rPr lang="id-ID" sz="1700" kern="1200" dirty="0" smtClean="0"/>
            <a:t> penatalaksanaan klinis (tmsk resiko finansial)</a:t>
          </a:r>
          <a:endParaRPr lang="id-ID" sz="1700" kern="1200" dirty="0"/>
        </a:p>
      </dsp:txBody>
      <dsp:txXfrm>
        <a:off x="928851" y="4431067"/>
        <a:ext cx="11178634" cy="553715"/>
      </dsp:txXfrm>
    </dsp:sp>
    <dsp:sp modelId="{2B35F83B-8B28-4E46-BABE-E80B007CFDA1}">
      <dsp:nvSpPr>
        <dsp:cNvPr id="0" name=""/>
        <dsp:cNvSpPr/>
      </dsp:nvSpPr>
      <dsp:spPr>
        <a:xfrm>
          <a:off x="582778" y="4361853"/>
          <a:ext cx="692144" cy="692144"/>
        </a:xfrm>
        <a:prstGeom prst="ellipse">
          <a:avLst/>
        </a:prstGeom>
        <a:solidFill>
          <a:schemeClr val="lt1">
            <a:hueOff val="0"/>
            <a:satOff val="0"/>
            <a:lumOff val="0"/>
            <a:alphaOff val="0"/>
          </a:schemeClr>
        </a:solidFill>
        <a:ln w="12700" cap="flat" cmpd="sng" algn="ctr">
          <a:solidFill>
            <a:schemeClr val="accent5">
              <a:hueOff val="9498105"/>
              <a:satOff val="-15310"/>
              <a:lumOff val="6536"/>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643BC0-7796-4C0B-988C-9AC636EAE4D8}">
      <dsp:nvSpPr>
        <dsp:cNvPr id="0" name=""/>
        <dsp:cNvSpPr/>
      </dsp:nvSpPr>
      <dsp:spPr>
        <a:xfrm>
          <a:off x="427411" y="5262129"/>
          <a:ext cx="11680074" cy="553715"/>
        </a:xfrm>
        <a:prstGeom prst="rect">
          <a:avLst/>
        </a:prstGeom>
        <a:solidFill>
          <a:schemeClr val="accent5">
            <a:hueOff val="11397726"/>
            <a:satOff val="-18372"/>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2" tIns="43180" rIns="43180" bIns="43180" numCol="1" spcCol="1270" anchor="ctr" anchorCtr="0">
          <a:noAutofit/>
        </a:bodyPr>
        <a:lstStyle/>
        <a:p>
          <a:pPr lvl="0" algn="l" defTabSz="755650">
            <a:lnSpc>
              <a:spcPct val="90000"/>
            </a:lnSpc>
            <a:spcBef>
              <a:spcPct val="0"/>
            </a:spcBef>
            <a:spcAft>
              <a:spcPct val="35000"/>
            </a:spcAft>
          </a:pPr>
          <a:r>
            <a:rPr lang="sv-SE" sz="1700" kern="1200" dirty="0" smtClean="0"/>
            <a:t>CP </a:t>
          </a:r>
          <a:r>
            <a:rPr lang="id-ID" sz="1700" kern="1200" dirty="0" smtClean="0">
              <a:sym typeface="Wingdings" panose="05000000000000000000" pitchFamily="2" charset="2"/>
            </a:rPr>
            <a:t> </a:t>
          </a:r>
          <a:r>
            <a:rPr lang="sv-SE" sz="1700" kern="1200" dirty="0" smtClean="0"/>
            <a:t>strategi untuk </a:t>
          </a:r>
          <a:r>
            <a:rPr lang="id-ID" sz="1700" kern="1200" dirty="0" smtClean="0"/>
            <a:t>p</a:t>
          </a:r>
          <a:r>
            <a:rPr lang="sv-SE" sz="1700" kern="1200" dirty="0" smtClean="0"/>
            <a:t>enanggulangan penyakit atau</a:t>
          </a:r>
          <a:r>
            <a:rPr lang="id-ID" sz="1700" kern="1200" dirty="0" smtClean="0"/>
            <a:t> kondisi dengan volume besar, beresiko tinggi thdp </a:t>
          </a:r>
          <a:r>
            <a:rPr lang="es-ES" sz="1700" kern="1200" dirty="0" smtClean="0"/>
            <a:t>mortalitas dan </a:t>
          </a:r>
          <a:r>
            <a:rPr lang="es-ES" sz="1700" kern="1200" dirty="0" err="1" smtClean="0"/>
            <a:t>morbiditas</a:t>
          </a:r>
          <a:r>
            <a:rPr lang="es-ES" sz="1700" kern="1200" dirty="0" smtClean="0"/>
            <a:t>, </a:t>
          </a:r>
          <a:r>
            <a:rPr lang="es-ES" sz="1700" kern="1200" dirty="0" err="1" smtClean="0"/>
            <a:t>bervariasi</a:t>
          </a:r>
          <a:r>
            <a:rPr lang="es-ES" sz="1700" kern="1200" dirty="0" smtClean="0"/>
            <a:t> dan </a:t>
          </a:r>
          <a:r>
            <a:rPr lang="es-ES" sz="1700" kern="1200" dirty="0" err="1" smtClean="0"/>
            <a:t>membutuhkan</a:t>
          </a:r>
          <a:r>
            <a:rPr lang="id-ID" sz="1700" kern="1200" dirty="0" smtClean="0"/>
            <a:t> biaya besar</a:t>
          </a:r>
          <a:endParaRPr lang="id-ID" sz="1700" kern="1200" dirty="0"/>
        </a:p>
      </dsp:txBody>
      <dsp:txXfrm>
        <a:off x="427411" y="5262129"/>
        <a:ext cx="11680074" cy="553715"/>
      </dsp:txXfrm>
    </dsp:sp>
    <dsp:sp modelId="{A74E9C39-2B9B-4739-8A2A-1E138D7C1F52}">
      <dsp:nvSpPr>
        <dsp:cNvPr id="0" name=""/>
        <dsp:cNvSpPr/>
      </dsp:nvSpPr>
      <dsp:spPr>
        <a:xfrm>
          <a:off x="81339" y="5192914"/>
          <a:ext cx="692144" cy="692144"/>
        </a:xfrm>
        <a:prstGeom prst="ellipse">
          <a:avLst/>
        </a:prstGeom>
        <a:solidFill>
          <a:schemeClr val="lt1">
            <a:hueOff val="0"/>
            <a:satOff val="0"/>
            <a:lumOff val="0"/>
            <a:alphaOff val="0"/>
          </a:schemeClr>
        </a:solidFill>
        <a:ln w="12700" cap="flat" cmpd="sng" algn="ctr">
          <a:solidFill>
            <a:schemeClr val="accent5">
              <a:hueOff val="11397726"/>
              <a:satOff val="-18372"/>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523FD-9FC4-44D6-AD6C-490D11647E8E}">
      <dsp:nvSpPr>
        <dsp:cNvPr id="0" name=""/>
        <dsp:cNvSpPr/>
      </dsp:nvSpPr>
      <dsp:spPr>
        <a:xfrm>
          <a:off x="-6883820" y="-1053365"/>
          <a:ext cx="8199556" cy="8199556"/>
        </a:xfrm>
        <a:prstGeom prst="blockArc">
          <a:avLst>
            <a:gd name="adj1" fmla="val 18900000"/>
            <a:gd name="adj2" fmla="val 2700000"/>
            <a:gd name="adj3" fmla="val 26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8D6676-3C83-454C-9772-B2135D042CAB}">
      <dsp:nvSpPr>
        <dsp:cNvPr id="0" name=""/>
        <dsp:cNvSpPr/>
      </dsp:nvSpPr>
      <dsp:spPr>
        <a:xfrm>
          <a:off x="427411" y="276979"/>
          <a:ext cx="11680074" cy="55371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2" tIns="43180" rIns="43180" bIns="43180" numCol="1" spcCol="1270" anchor="ctr" anchorCtr="0">
          <a:noAutofit/>
        </a:bodyPr>
        <a:lstStyle/>
        <a:p>
          <a:pPr lvl="0" algn="l" defTabSz="755650">
            <a:lnSpc>
              <a:spcPct val="90000"/>
            </a:lnSpc>
            <a:spcBef>
              <a:spcPct val="0"/>
            </a:spcBef>
            <a:spcAft>
              <a:spcPct val="35000"/>
            </a:spcAft>
          </a:pPr>
          <a:r>
            <a:rPr lang="id-ID" sz="1700" kern="1200" dirty="0" smtClean="0"/>
            <a:t>Seluruh kegiatan pelayanan yang diberikan harus secara terpadu, integrasi dan berfokus terhadap pasien (patient focused care) serta bekesinambungan (continuing of care)</a:t>
          </a:r>
          <a:endParaRPr lang="id-ID" sz="1700" kern="1200" dirty="0"/>
        </a:p>
      </dsp:txBody>
      <dsp:txXfrm>
        <a:off x="427411" y="276979"/>
        <a:ext cx="11680074" cy="553715"/>
      </dsp:txXfrm>
    </dsp:sp>
    <dsp:sp modelId="{B1A4CE56-5427-4438-8824-3DCB3D4DB0ED}">
      <dsp:nvSpPr>
        <dsp:cNvPr id="0" name=""/>
        <dsp:cNvSpPr/>
      </dsp:nvSpPr>
      <dsp:spPr>
        <a:xfrm>
          <a:off x="81339" y="207765"/>
          <a:ext cx="692144" cy="69214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991168-1A85-49EB-B5AF-21EB2DF2C815}">
      <dsp:nvSpPr>
        <dsp:cNvPr id="0" name=""/>
        <dsp:cNvSpPr/>
      </dsp:nvSpPr>
      <dsp:spPr>
        <a:xfrm>
          <a:off x="928851" y="1108041"/>
          <a:ext cx="11178634" cy="553715"/>
        </a:xfrm>
        <a:prstGeom prst="rect">
          <a:avLst/>
        </a:prstGeom>
        <a:solidFill>
          <a:schemeClr val="accent5">
            <a:hueOff val="1899621"/>
            <a:satOff val="-3062"/>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2" tIns="43180" rIns="43180" bIns="43180" numCol="1" spcCol="1270" anchor="ctr" anchorCtr="0">
          <a:noAutofit/>
        </a:bodyPr>
        <a:lstStyle/>
        <a:p>
          <a:pPr lvl="0" algn="l" defTabSz="755650">
            <a:lnSpc>
              <a:spcPct val="90000"/>
            </a:lnSpc>
            <a:spcBef>
              <a:spcPct val="0"/>
            </a:spcBef>
            <a:spcAft>
              <a:spcPct val="35000"/>
            </a:spcAft>
          </a:pPr>
          <a:r>
            <a:rPr lang="id-ID" sz="1700" kern="1200" dirty="0" smtClean="0"/>
            <a:t>Melibatkan seluruh profesi (dokter, perawat, bidan, piñata, laboratories dan farmasis)</a:t>
          </a:r>
          <a:endParaRPr lang="id-ID" sz="1700" kern="1200" dirty="0"/>
        </a:p>
      </dsp:txBody>
      <dsp:txXfrm>
        <a:off x="928851" y="1108041"/>
        <a:ext cx="11178634" cy="553715"/>
      </dsp:txXfrm>
    </dsp:sp>
    <dsp:sp modelId="{8E42E4D7-4D92-4DE0-A096-69F703EFEA9E}">
      <dsp:nvSpPr>
        <dsp:cNvPr id="0" name=""/>
        <dsp:cNvSpPr/>
      </dsp:nvSpPr>
      <dsp:spPr>
        <a:xfrm>
          <a:off x="582778" y="1038826"/>
          <a:ext cx="692144" cy="692144"/>
        </a:xfrm>
        <a:prstGeom prst="ellipse">
          <a:avLst/>
        </a:prstGeom>
        <a:solidFill>
          <a:schemeClr val="lt1">
            <a:hueOff val="0"/>
            <a:satOff val="0"/>
            <a:lumOff val="0"/>
            <a:alphaOff val="0"/>
          </a:schemeClr>
        </a:solidFill>
        <a:ln w="12700" cap="flat" cmpd="sng" algn="ctr">
          <a:solidFill>
            <a:schemeClr val="accent5">
              <a:hueOff val="1899621"/>
              <a:satOff val="-3062"/>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24E863-146C-445F-BD4C-0C19749F6BE4}">
      <dsp:nvSpPr>
        <dsp:cNvPr id="0" name=""/>
        <dsp:cNvSpPr/>
      </dsp:nvSpPr>
      <dsp:spPr>
        <a:xfrm>
          <a:off x="1203637" y="1938493"/>
          <a:ext cx="10903848" cy="553715"/>
        </a:xfrm>
        <a:prstGeom prst="rect">
          <a:avLst/>
        </a:prstGeom>
        <a:solidFill>
          <a:schemeClr val="accent5">
            <a:hueOff val="3799242"/>
            <a:satOff val="-6124"/>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2" tIns="43180" rIns="43180" bIns="43180" numCol="1" spcCol="1270" anchor="ctr" anchorCtr="0">
          <a:noAutofit/>
        </a:bodyPr>
        <a:lstStyle/>
        <a:p>
          <a:pPr lvl="0" algn="l" defTabSz="755650">
            <a:lnSpc>
              <a:spcPct val="90000"/>
            </a:lnSpc>
            <a:spcBef>
              <a:spcPct val="0"/>
            </a:spcBef>
            <a:spcAft>
              <a:spcPct val="35000"/>
            </a:spcAft>
          </a:pPr>
          <a:r>
            <a:rPr lang="id-ID" sz="1700" kern="1200" dirty="0" smtClean="0"/>
            <a:t>Dalam batasan waktu yang telah ditentukan sesuai dengan keadaan perjalanan penyakit pasien dan dicatat dalam bentuk periode harian (untuk kasus rawat inap) atau jam (untuk gawat darurat di IGD)</a:t>
          </a:r>
          <a:endParaRPr lang="id-ID" sz="1700" kern="1200" dirty="0"/>
        </a:p>
      </dsp:txBody>
      <dsp:txXfrm>
        <a:off x="1203637" y="1938493"/>
        <a:ext cx="10903848" cy="553715"/>
      </dsp:txXfrm>
    </dsp:sp>
    <dsp:sp modelId="{D6251A83-4ED7-4362-BC6B-D7579319E504}">
      <dsp:nvSpPr>
        <dsp:cNvPr id="0" name=""/>
        <dsp:cNvSpPr/>
      </dsp:nvSpPr>
      <dsp:spPr>
        <a:xfrm>
          <a:off x="857565" y="1869278"/>
          <a:ext cx="692144" cy="692144"/>
        </a:xfrm>
        <a:prstGeom prst="ellipse">
          <a:avLst/>
        </a:prstGeom>
        <a:solidFill>
          <a:schemeClr val="lt1">
            <a:hueOff val="0"/>
            <a:satOff val="0"/>
            <a:lumOff val="0"/>
            <a:alphaOff val="0"/>
          </a:schemeClr>
        </a:solidFill>
        <a:ln w="12700" cap="flat" cmpd="sng" algn="ctr">
          <a:solidFill>
            <a:schemeClr val="accent5">
              <a:hueOff val="3799242"/>
              <a:satOff val="-6124"/>
              <a:lumOff val="26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60C85B-3039-4B70-B328-C844E70879D9}">
      <dsp:nvSpPr>
        <dsp:cNvPr id="0" name=""/>
        <dsp:cNvSpPr/>
      </dsp:nvSpPr>
      <dsp:spPr>
        <a:xfrm>
          <a:off x="1291374" y="2769554"/>
          <a:ext cx="10816111" cy="553715"/>
        </a:xfrm>
        <a:prstGeom prst="rect">
          <a:avLst/>
        </a:prstGeom>
        <a:solidFill>
          <a:schemeClr val="accent5">
            <a:hueOff val="5698863"/>
            <a:satOff val="-918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2" tIns="43180" rIns="43180" bIns="43180" numCol="1" spcCol="1270" anchor="ctr" anchorCtr="0">
          <a:noAutofit/>
        </a:bodyPr>
        <a:lstStyle/>
        <a:p>
          <a:pPr lvl="0" algn="l" defTabSz="755650">
            <a:lnSpc>
              <a:spcPct val="90000"/>
            </a:lnSpc>
            <a:spcBef>
              <a:spcPct val="0"/>
            </a:spcBef>
            <a:spcAft>
              <a:spcPct val="35000"/>
            </a:spcAft>
          </a:pPr>
          <a:r>
            <a:rPr lang="id-ID" sz="1700" kern="1200" dirty="0" smtClean="0"/>
            <a:t>Pencatatan Clinical Pathway seluruh kegiatan pelayanan yang diberikan kepada pasien secara terpadu dan berkesinambungan tersebut dalam bentuk dokumen yang merupakan bagian dari rekam medis.</a:t>
          </a:r>
          <a:endParaRPr lang="id-ID" sz="1700" kern="1200" dirty="0"/>
        </a:p>
      </dsp:txBody>
      <dsp:txXfrm>
        <a:off x="1291374" y="2769554"/>
        <a:ext cx="10816111" cy="553715"/>
      </dsp:txXfrm>
    </dsp:sp>
    <dsp:sp modelId="{A442C680-1156-49DE-9EB7-AF88CB68F939}">
      <dsp:nvSpPr>
        <dsp:cNvPr id="0" name=""/>
        <dsp:cNvSpPr/>
      </dsp:nvSpPr>
      <dsp:spPr>
        <a:xfrm>
          <a:off x="945301" y="2700340"/>
          <a:ext cx="692144" cy="692144"/>
        </a:xfrm>
        <a:prstGeom prst="ellipse">
          <a:avLst/>
        </a:prstGeom>
        <a:solidFill>
          <a:schemeClr val="lt1">
            <a:hueOff val="0"/>
            <a:satOff val="0"/>
            <a:lumOff val="0"/>
            <a:alphaOff val="0"/>
          </a:schemeClr>
        </a:solidFill>
        <a:ln w="12700" cap="flat" cmpd="sng" algn="ctr">
          <a:solidFill>
            <a:schemeClr val="accent5">
              <a:hueOff val="5698863"/>
              <a:satOff val="-918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160B3A-5A14-43DF-8654-FA61FBF46489}">
      <dsp:nvSpPr>
        <dsp:cNvPr id="0" name=""/>
        <dsp:cNvSpPr/>
      </dsp:nvSpPr>
      <dsp:spPr>
        <a:xfrm>
          <a:off x="1203637" y="3600615"/>
          <a:ext cx="10903848" cy="553715"/>
        </a:xfrm>
        <a:prstGeom prst="rect">
          <a:avLst/>
        </a:prstGeom>
        <a:solidFill>
          <a:schemeClr val="accent5">
            <a:hueOff val="7598484"/>
            <a:satOff val="-12248"/>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2" tIns="43180" rIns="43180" bIns="43180" numCol="1" spcCol="1270" anchor="ctr" anchorCtr="0">
          <a:noAutofit/>
        </a:bodyPr>
        <a:lstStyle/>
        <a:p>
          <a:pPr lvl="0" algn="l" defTabSz="755650">
            <a:lnSpc>
              <a:spcPct val="90000"/>
            </a:lnSpc>
            <a:spcBef>
              <a:spcPct val="0"/>
            </a:spcBef>
            <a:spcAft>
              <a:spcPct val="35000"/>
            </a:spcAft>
          </a:pPr>
          <a:r>
            <a:rPr lang="id-ID" sz="1700" kern="1200" dirty="0" smtClean="0"/>
            <a:t>Setiap penyimpangan langkah dalam penerapan Clinical Pathway dicatat sevagai varians dan dilakukan kajian analisa dalam bentuk audit</a:t>
          </a:r>
          <a:endParaRPr lang="id-ID" sz="1700" kern="1200" dirty="0"/>
        </a:p>
      </dsp:txBody>
      <dsp:txXfrm>
        <a:off x="1203637" y="3600615"/>
        <a:ext cx="10903848" cy="553715"/>
      </dsp:txXfrm>
    </dsp:sp>
    <dsp:sp modelId="{F1FD0BBD-9B08-410A-85CA-7A7FBB623BB7}">
      <dsp:nvSpPr>
        <dsp:cNvPr id="0" name=""/>
        <dsp:cNvSpPr/>
      </dsp:nvSpPr>
      <dsp:spPr>
        <a:xfrm>
          <a:off x="857565" y="3531401"/>
          <a:ext cx="692144" cy="692144"/>
        </a:xfrm>
        <a:prstGeom prst="ellipse">
          <a:avLst/>
        </a:prstGeom>
        <a:solidFill>
          <a:schemeClr val="lt1">
            <a:hueOff val="0"/>
            <a:satOff val="0"/>
            <a:lumOff val="0"/>
            <a:alphaOff val="0"/>
          </a:schemeClr>
        </a:solidFill>
        <a:ln w="12700" cap="flat" cmpd="sng" algn="ctr">
          <a:solidFill>
            <a:schemeClr val="accent5">
              <a:hueOff val="7598484"/>
              <a:satOff val="-12248"/>
              <a:lumOff val="52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86DFC2-8492-4344-B47E-E8B0895A57E7}">
      <dsp:nvSpPr>
        <dsp:cNvPr id="0" name=""/>
        <dsp:cNvSpPr/>
      </dsp:nvSpPr>
      <dsp:spPr>
        <a:xfrm>
          <a:off x="928851" y="4431067"/>
          <a:ext cx="11178634" cy="553715"/>
        </a:xfrm>
        <a:prstGeom prst="rect">
          <a:avLst/>
        </a:prstGeom>
        <a:solidFill>
          <a:schemeClr val="accent5">
            <a:hueOff val="9498105"/>
            <a:satOff val="-15310"/>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2" tIns="43180" rIns="43180" bIns="43180" numCol="1" spcCol="1270" anchor="ctr" anchorCtr="0">
          <a:noAutofit/>
        </a:bodyPr>
        <a:lstStyle/>
        <a:p>
          <a:pPr lvl="0" algn="l" defTabSz="755650">
            <a:lnSpc>
              <a:spcPct val="90000"/>
            </a:lnSpc>
            <a:spcBef>
              <a:spcPct val="0"/>
            </a:spcBef>
            <a:spcAft>
              <a:spcPct val="35000"/>
            </a:spcAft>
          </a:pPr>
          <a:r>
            <a:rPr lang="id-ID" sz="1700" kern="1200" dirty="0" smtClean="0"/>
            <a:t>Varians tersebut dapat terjadi karena kondisi perjalanan penyakit, penyakit penyerta atau</a:t>
          </a:r>
          <a:endParaRPr lang="id-ID" sz="1700" kern="1200" dirty="0"/>
        </a:p>
      </dsp:txBody>
      <dsp:txXfrm>
        <a:off x="928851" y="4431067"/>
        <a:ext cx="11178634" cy="553715"/>
      </dsp:txXfrm>
    </dsp:sp>
    <dsp:sp modelId="{F1CCA2E4-9E70-46F0-97B8-A184EF42DCB4}">
      <dsp:nvSpPr>
        <dsp:cNvPr id="0" name=""/>
        <dsp:cNvSpPr/>
      </dsp:nvSpPr>
      <dsp:spPr>
        <a:xfrm>
          <a:off x="582778" y="4361853"/>
          <a:ext cx="692144" cy="692144"/>
        </a:xfrm>
        <a:prstGeom prst="ellipse">
          <a:avLst/>
        </a:prstGeom>
        <a:solidFill>
          <a:schemeClr val="lt1">
            <a:hueOff val="0"/>
            <a:satOff val="0"/>
            <a:lumOff val="0"/>
            <a:alphaOff val="0"/>
          </a:schemeClr>
        </a:solidFill>
        <a:ln w="12700" cap="flat" cmpd="sng" algn="ctr">
          <a:solidFill>
            <a:schemeClr val="accent5">
              <a:hueOff val="9498105"/>
              <a:satOff val="-15310"/>
              <a:lumOff val="6536"/>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BEFE80-2486-47B3-B1A8-51BBD7D7655F}">
      <dsp:nvSpPr>
        <dsp:cNvPr id="0" name=""/>
        <dsp:cNvSpPr/>
      </dsp:nvSpPr>
      <dsp:spPr>
        <a:xfrm>
          <a:off x="427411" y="5262129"/>
          <a:ext cx="11680074" cy="553715"/>
        </a:xfrm>
        <a:prstGeom prst="rect">
          <a:avLst/>
        </a:prstGeom>
        <a:solidFill>
          <a:schemeClr val="accent5">
            <a:hueOff val="11397726"/>
            <a:satOff val="-18372"/>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512" tIns="43180" rIns="43180" bIns="43180" numCol="1" spcCol="1270" anchor="ctr" anchorCtr="0">
          <a:noAutofit/>
        </a:bodyPr>
        <a:lstStyle/>
        <a:p>
          <a:pPr lvl="0" algn="l" defTabSz="755650">
            <a:lnSpc>
              <a:spcPct val="90000"/>
            </a:lnSpc>
            <a:spcBef>
              <a:spcPct val="0"/>
            </a:spcBef>
            <a:spcAft>
              <a:spcPct val="35000"/>
            </a:spcAft>
          </a:pPr>
          <a:r>
            <a:rPr lang="id-ID" sz="1700" kern="1200" dirty="0" smtClean="0"/>
            <a:t>Komplikasi maupun kesalahan medis (medical errors) dan dipergunakan sebagai salah satu parameter dalam rangka mempertahankan dan meningkatkan mutu pelayanan</a:t>
          </a:r>
          <a:endParaRPr lang="id-ID" sz="1700" kern="1200" dirty="0"/>
        </a:p>
      </dsp:txBody>
      <dsp:txXfrm>
        <a:off x="427411" y="5262129"/>
        <a:ext cx="11680074" cy="553715"/>
      </dsp:txXfrm>
    </dsp:sp>
    <dsp:sp modelId="{6460C922-642D-4885-8541-089AFEAFCFBA}">
      <dsp:nvSpPr>
        <dsp:cNvPr id="0" name=""/>
        <dsp:cNvSpPr/>
      </dsp:nvSpPr>
      <dsp:spPr>
        <a:xfrm>
          <a:off x="81339" y="5192914"/>
          <a:ext cx="692144" cy="692144"/>
        </a:xfrm>
        <a:prstGeom prst="ellipse">
          <a:avLst/>
        </a:prstGeom>
        <a:solidFill>
          <a:schemeClr val="lt1">
            <a:hueOff val="0"/>
            <a:satOff val="0"/>
            <a:lumOff val="0"/>
            <a:alphaOff val="0"/>
          </a:schemeClr>
        </a:solidFill>
        <a:ln w="12700" cap="flat" cmpd="sng" algn="ctr">
          <a:solidFill>
            <a:schemeClr val="accent5">
              <a:hueOff val="11397726"/>
              <a:satOff val="-18372"/>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86037-1C3B-4264-9290-E1259AE38C91}">
      <dsp:nvSpPr>
        <dsp:cNvPr id="0" name=""/>
        <dsp:cNvSpPr/>
      </dsp:nvSpPr>
      <dsp:spPr>
        <a:xfrm>
          <a:off x="0" y="947"/>
          <a:ext cx="12171362" cy="7757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id-ID" sz="3400" kern="1200" dirty="0" smtClean="0"/>
            <a:t>Kelebihan dari CP bagi pasien</a:t>
          </a:r>
          <a:endParaRPr lang="id-ID" sz="3400" kern="1200" dirty="0"/>
        </a:p>
      </dsp:txBody>
      <dsp:txXfrm>
        <a:off x="37867" y="38814"/>
        <a:ext cx="12095628" cy="699976"/>
      </dsp:txXfrm>
    </dsp:sp>
    <dsp:sp modelId="{5B6E6DBF-B61C-4D97-B988-CB62A50F44E1}">
      <dsp:nvSpPr>
        <dsp:cNvPr id="0" name=""/>
        <dsp:cNvSpPr/>
      </dsp:nvSpPr>
      <dsp:spPr>
        <a:xfrm>
          <a:off x="0" y="776657"/>
          <a:ext cx="12171362" cy="1935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44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id-ID" sz="2700" kern="1200" dirty="0" smtClean="0"/>
            <a:t>Yaitu perkembangan pasien dapat dimonitor setiap hari, baik intervensi maupun outcome-nya. </a:t>
          </a:r>
          <a:endParaRPr lang="id-ID" sz="2700" kern="1200" dirty="0"/>
        </a:p>
        <a:p>
          <a:pPr marL="228600" lvl="1" indent="-228600" algn="l" defTabSz="1200150">
            <a:lnSpc>
              <a:spcPct val="90000"/>
            </a:lnSpc>
            <a:spcBef>
              <a:spcPct val="0"/>
            </a:spcBef>
            <a:spcAft>
              <a:spcPct val="20000"/>
            </a:spcAft>
            <a:buChar char="••"/>
          </a:pPr>
          <a:r>
            <a:rPr lang="id-ID" sz="2700" kern="1200" dirty="0" smtClean="0"/>
            <a:t>Oleh karena itu maka CP paling layak dibuat untuk penyakit atau kondisi klinis yang memerlukan pendekatan multidisiplin, dan perjalanan klinisnya dapat diprediksi (pada setidaknya 70% kasus).</a:t>
          </a:r>
          <a:endParaRPr lang="id-ID" sz="2700" kern="1200" dirty="0"/>
        </a:p>
      </dsp:txBody>
      <dsp:txXfrm>
        <a:off x="0" y="776657"/>
        <a:ext cx="12171362" cy="1935450"/>
      </dsp:txXfrm>
    </dsp:sp>
    <dsp:sp modelId="{8AA9D80A-5116-46C0-90D6-72A0D66B063A}">
      <dsp:nvSpPr>
        <dsp:cNvPr id="0" name=""/>
        <dsp:cNvSpPr/>
      </dsp:nvSpPr>
      <dsp:spPr>
        <a:xfrm>
          <a:off x="0" y="2712107"/>
          <a:ext cx="12171362" cy="7757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id-ID" sz="3400" kern="1200" dirty="0" smtClean="0"/>
            <a:t>Apabila diperjalanan ditemukan hal yg menyimpang ?</a:t>
          </a:r>
          <a:endParaRPr lang="id-ID" sz="3400" kern="1200" dirty="0"/>
        </a:p>
      </dsp:txBody>
      <dsp:txXfrm>
        <a:off x="37867" y="2749974"/>
        <a:ext cx="12095628" cy="699976"/>
      </dsp:txXfrm>
    </dsp:sp>
    <dsp:sp modelId="{14CD5718-0808-497F-B3E0-F563F00A091C}">
      <dsp:nvSpPr>
        <dsp:cNvPr id="0" name=""/>
        <dsp:cNvSpPr/>
      </dsp:nvSpPr>
      <dsp:spPr>
        <a:xfrm>
          <a:off x="0" y="3487817"/>
          <a:ext cx="12171362" cy="2604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441"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id-ID" sz="2700" kern="1200" dirty="0" smtClean="0"/>
            <a:t>Semua harus dicatat sebagai varian yang harus dievaluasi lebih lanjut</a:t>
          </a:r>
          <a:endParaRPr lang="id-ID" sz="2700" kern="1200" dirty="0"/>
        </a:p>
        <a:p>
          <a:pPr marL="228600" lvl="1" indent="-228600" algn="l" defTabSz="1200150">
            <a:lnSpc>
              <a:spcPct val="90000"/>
            </a:lnSpc>
            <a:spcBef>
              <a:spcPct val="0"/>
            </a:spcBef>
            <a:spcAft>
              <a:spcPct val="20000"/>
            </a:spcAft>
            <a:buChar char="••"/>
          </a:pPr>
          <a:r>
            <a:rPr lang="id-ID" sz="2700" kern="1200" dirty="0" smtClean="0"/>
            <a:t>Kenapa bisa tidak sesuai patofisiologinya dan outcomenya ?</a:t>
          </a:r>
          <a:endParaRPr lang="id-ID" sz="2700" kern="1200" dirty="0"/>
        </a:p>
        <a:p>
          <a:pPr marL="457200" lvl="2" indent="-228600" algn="l" defTabSz="1200150">
            <a:lnSpc>
              <a:spcPct val="90000"/>
            </a:lnSpc>
            <a:spcBef>
              <a:spcPct val="0"/>
            </a:spcBef>
            <a:spcAft>
              <a:spcPct val="20000"/>
            </a:spcAft>
            <a:buChar char="••"/>
          </a:pPr>
          <a:r>
            <a:rPr lang="id-ID" sz="2700" kern="1200" dirty="0" smtClean="0"/>
            <a:t>memang sifat penyakit pada individu tertentu</a:t>
          </a:r>
          <a:endParaRPr lang="id-ID" sz="2700" kern="1200" dirty="0"/>
        </a:p>
        <a:p>
          <a:pPr marL="457200" lvl="2" indent="-228600" algn="l" defTabSz="1200150">
            <a:lnSpc>
              <a:spcPct val="90000"/>
            </a:lnSpc>
            <a:spcBef>
              <a:spcPct val="0"/>
            </a:spcBef>
            <a:spcAft>
              <a:spcPct val="20000"/>
            </a:spcAft>
            <a:buChar char="••"/>
          </a:pPr>
          <a:r>
            <a:rPr lang="id-ID" sz="2700" kern="1200" dirty="0" smtClean="0"/>
            <a:t>terapi tidak diberikan sesuai dengan ketentuan</a:t>
          </a:r>
          <a:endParaRPr lang="id-ID" sz="2700" kern="1200" dirty="0"/>
        </a:p>
        <a:p>
          <a:pPr marL="457200" lvl="2" indent="-228600" algn="l" defTabSz="1200150">
            <a:lnSpc>
              <a:spcPct val="90000"/>
            </a:lnSpc>
            <a:spcBef>
              <a:spcPct val="0"/>
            </a:spcBef>
            <a:spcAft>
              <a:spcPct val="20000"/>
            </a:spcAft>
            <a:buChar char="••"/>
          </a:pPr>
          <a:r>
            <a:rPr lang="id-ID" sz="2700" kern="1200" dirty="0" smtClean="0"/>
            <a:t>pasien tidak mentoleransi obat, atau</a:t>
          </a:r>
          <a:endParaRPr lang="id-ID" sz="2700" kern="1200" dirty="0"/>
        </a:p>
        <a:p>
          <a:pPr marL="457200" lvl="2" indent="-228600" algn="l" defTabSz="1200150">
            <a:lnSpc>
              <a:spcPct val="90000"/>
            </a:lnSpc>
            <a:spcBef>
              <a:spcPct val="0"/>
            </a:spcBef>
            <a:spcAft>
              <a:spcPct val="20000"/>
            </a:spcAft>
            <a:buChar char="••"/>
          </a:pPr>
          <a:r>
            <a:rPr lang="id-ID" sz="2700" kern="1200" dirty="0" smtClean="0"/>
            <a:t>terdapat ko-morbiditas.</a:t>
          </a:r>
          <a:endParaRPr lang="id-ID" sz="2700" kern="1200" dirty="0"/>
        </a:p>
      </dsp:txBody>
      <dsp:txXfrm>
        <a:off x="0" y="3487817"/>
        <a:ext cx="12171362" cy="2604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CC080-65C2-4D96-A0D4-9D6F64EED368}">
      <dsp:nvSpPr>
        <dsp:cNvPr id="0" name=""/>
        <dsp:cNvSpPr/>
      </dsp:nvSpPr>
      <dsp:spPr>
        <a:xfrm>
          <a:off x="0" y="45002"/>
          <a:ext cx="12169775" cy="8213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id-ID" sz="3600" kern="1200" dirty="0" smtClean="0"/>
            <a:t>Profesi Medis</a:t>
          </a:r>
          <a:endParaRPr lang="id-ID" sz="3600" kern="1200" dirty="0"/>
        </a:p>
      </dsp:txBody>
      <dsp:txXfrm>
        <a:off x="40094" y="85096"/>
        <a:ext cx="12089587" cy="741151"/>
      </dsp:txXfrm>
    </dsp:sp>
    <dsp:sp modelId="{70A07603-4E92-4380-B37D-9C7891BC41CF}">
      <dsp:nvSpPr>
        <dsp:cNvPr id="0" name=""/>
        <dsp:cNvSpPr/>
      </dsp:nvSpPr>
      <dsp:spPr>
        <a:xfrm>
          <a:off x="0" y="866342"/>
          <a:ext cx="12169775"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3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id-ID" sz="2800" kern="1200" dirty="0" smtClean="0"/>
            <a:t>Standar pelayanan medis dan setiap kelompok staf medis, staf medis fungsional klinis dan penunjang</a:t>
          </a:r>
          <a:endParaRPr lang="id-ID" sz="2800" kern="1200" dirty="0"/>
        </a:p>
      </dsp:txBody>
      <dsp:txXfrm>
        <a:off x="0" y="866342"/>
        <a:ext cx="12169775" cy="819720"/>
      </dsp:txXfrm>
    </dsp:sp>
    <dsp:sp modelId="{9D63FE13-5062-48B5-8968-058F60B0D977}">
      <dsp:nvSpPr>
        <dsp:cNvPr id="0" name=""/>
        <dsp:cNvSpPr/>
      </dsp:nvSpPr>
      <dsp:spPr>
        <a:xfrm>
          <a:off x="0" y="1686062"/>
          <a:ext cx="12169775" cy="821339"/>
        </a:xfrm>
        <a:prstGeom prst="roundRect">
          <a:avLst/>
        </a:prstGeom>
        <a:solidFill>
          <a:schemeClr val="accent2">
            <a:hueOff val="-5611766"/>
            <a:satOff val="6667"/>
            <a:lumOff val="-40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id-ID" sz="3600" kern="1200" dirty="0" smtClean="0"/>
            <a:t>Profesi Keperawatan</a:t>
          </a:r>
          <a:endParaRPr lang="id-ID" sz="3600" kern="1200" dirty="0"/>
        </a:p>
      </dsp:txBody>
      <dsp:txXfrm>
        <a:off x="40094" y="1726156"/>
        <a:ext cx="12089587" cy="741151"/>
      </dsp:txXfrm>
    </dsp:sp>
    <dsp:sp modelId="{C97BB74B-3A9A-4D0E-9214-5C164218B51A}">
      <dsp:nvSpPr>
        <dsp:cNvPr id="0" name=""/>
        <dsp:cNvSpPr/>
      </dsp:nvSpPr>
      <dsp:spPr>
        <a:xfrm>
          <a:off x="0" y="2507402"/>
          <a:ext cx="12169775"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3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id-ID" sz="2800" kern="1200" dirty="0" smtClean="0"/>
            <a:t>Asuhan keperawatan</a:t>
          </a:r>
          <a:endParaRPr lang="id-ID" sz="2800" kern="1200" dirty="0"/>
        </a:p>
      </dsp:txBody>
      <dsp:txXfrm>
        <a:off x="0" y="2507402"/>
        <a:ext cx="12169775" cy="596160"/>
      </dsp:txXfrm>
    </dsp:sp>
    <dsp:sp modelId="{24D5B500-F2FE-474B-A93F-306BFA8E5822}">
      <dsp:nvSpPr>
        <dsp:cNvPr id="0" name=""/>
        <dsp:cNvSpPr/>
      </dsp:nvSpPr>
      <dsp:spPr>
        <a:xfrm>
          <a:off x="0" y="3103562"/>
          <a:ext cx="12169775" cy="821339"/>
        </a:xfrm>
        <a:prstGeom prst="roundRect">
          <a:avLst/>
        </a:prstGeom>
        <a:solidFill>
          <a:schemeClr val="accent2">
            <a:hueOff val="-11223532"/>
            <a:satOff val="13333"/>
            <a:lumOff val="-81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id-ID" sz="3600" kern="1200" dirty="0" smtClean="0"/>
            <a:t>Profesi Farmasi</a:t>
          </a:r>
          <a:endParaRPr lang="id-ID" sz="3600" kern="1200" dirty="0"/>
        </a:p>
      </dsp:txBody>
      <dsp:txXfrm>
        <a:off x="40094" y="3143656"/>
        <a:ext cx="12089587" cy="741151"/>
      </dsp:txXfrm>
    </dsp:sp>
    <dsp:sp modelId="{6701F037-431B-42E3-890C-B58F6FBE48D4}">
      <dsp:nvSpPr>
        <dsp:cNvPr id="0" name=""/>
        <dsp:cNvSpPr/>
      </dsp:nvSpPr>
      <dsp:spPr>
        <a:xfrm>
          <a:off x="0" y="3924902"/>
          <a:ext cx="12169775"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3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id-ID" sz="2800" kern="1200" dirty="0" smtClean="0"/>
            <a:t>One daily dose dispensing</a:t>
          </a:r>
          <a:endParaRPr lang="id-ID" sz="2800" kern="1200" dirty="0"/>
        </a:p>
      </dsp:txBody>
      <dsp:txXfrm>
        <a:off x="0" y="3924902"/>
        <a:ext cx="12169775" cy="596160"/>
      </dsp:txXfrm>
    </dsp:sp>
    <dsp:sp modelId="{803B496A-8724-43C5-A70F-7E9DA1BB52E2}">
      <dsp:nvSpPr>
        <dsp:cNvPr id="0" name=""/>
        <dsp:cNvSpPr/>
      </dsp:nvSpPr>
      <dsp:spPr>
        <a:xfrm>
          <a:off x="0" y="4521062"/>
          <a:ext cx="12169775" cy="821339"/>
        </a:xfrm>
        <a:prstGeom prst="roundRect">
          <a:avLst/>
        </a:prstGeom>
        <a:solidFill>
          <a:schemeClr val="accent2">
            <a:hueOff val="-16835297"/>
            <a:satOff val="20000"/>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fi-FI" sz="3600" kern="1200" dirty="0" smtClean="0"/>
            <a:t>Alur pelayanan pasien rawat inap dan operasi </a:t>
          </a:r>
          <a:endParaRPr lang="id-ID" sz="3600" kern="1200" dirty="0"/>
        </a:p>
      </dsp:txBody>
      <dsp:txXfrm>
        <a:off x="40094" y="4561156"/>
        <a:ext cx="12089587" cy="741151"/>
      </dsp:txXfrm>
    </dsp:sp>
    <dsp:sp modelId="{898D843F-9EF8-478C-8D33-5EA6423EF8F6}">
      <dsp:nvSpPr>
        <dsp:cNvPr id="0" name=""/>
        <dsp:cNvSpPr/>
      </dsp:nvSpPr>
      <dsp:spPr>
        <a:xfrm>
          <a:off x="0" y="5342402"/>
          <a:ext cx="12169775"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63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id-ID" sz="2800" kern="1200" dirty="0" smtClean="0"/>
            <a:t>Dari sistem kelompok staf medis, unit dan sistem manajemen rumah sakit</a:t>
          </a:r>
          <a:endParaRPr lang="id-ID" sz="2800" kern="1200" dirty="0"/>
        </a:p>
      </dsp:txBody>
      <dsp:txXfrm>
        <a:off x="0" y="5342402"/>
        <a:ext cx="12169775" cy="819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505DF-0D41-4D45-86E1-534DDC337E71}">
      <dsp:nvSpPr>
        <dsp:cNvPr id="0" name=""/>
        <dsp:cNvSpPr/>
      </dsp:nvSpPr>
      <dsp:spPr>
        <a:xfrm>
          <a:off x="-6808887" y="-1041078"/>
          <a:ext cx="8103544" cy="8103544"/>
        </a:xfrm>
        <a:prstGeom prst="blockArc">
          <a:avLst>
            <a:gd name="adj1" fmla="val 18900000"/>
            <a:gd name="adj2" fmla="val 2700000"/>
            <a:gd name="adj3" fmla="val 26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E36C5C-350A-4760-A3CB-99053E2BB622}">
      <dsp:nvSpPr>
        <dsp:cNvPr id="0" name=""/>
        <dsp:cNvSpPr/>
      </dsp:nvSpPr>
      <dsp:spPr>
        <a:xfrm>
          <a:off x="677410" y="462924"/>
          <a:ext cx="11423725" cy="9263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275" tIns="73660" rIns="73660" bIns="73660" numCol="1" spcCol="1270" anchor="ctr" anchorCtr="0">
          <a:noAutofit/>
        </a:bodyPr>
        <a:lstStyle/>
        <a:p>
          <a:pPr lvl="0" algn="l" defTabSz="1289050">
            <a:lnSpc>
              <a:spcPct val="90000"/>
            </a:lnSpc>
            <a:spcBef>
              <a:spcPct val="0"/>
            </a:spcBef>
            <a:spcAft>
              <a:spcPct val="35000"/>
            </a:spcAft>
          </a:pPr>
          <a:r>
            <a:rPr lang="id-ID" sz="2900" kern="1200" smtClean="0"/>
            <a:t>Kesesuaian lama hari perawatan</a:t>
          </a:r>
          <a:endParaRPr lang="id-ID" sz="2900" kern="1200"/>
        </a:p>
      </dsp:txBody>
      <dsp:txXfrm>
        <a:off x="677410" y="462924"/>
        <a:ext cx="11423725" cy="926330"/>
      </dsp:txXfrm>
    </dsp:sp>
    <dsp:sp modelId="{FFA8343E-1F7C-4DFE-980B-3D54BE5E4A31}">
      <dsp:nvSpPr>
        <dsp:cNvPr id="0" name=""/>
        <dsp:cNvSpPr/>
      </dsp:nvSpPr>
      <dsp:spPr>
        <a:xfrm>
          <a:off x="98454" y="347132"/>
          <a:ext cx="1157912" cy="115791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36B707-F3D0-4A57-981B-1DF670CC6AC8}">
      <dsp:nvSpPr>
        <dsp:cNvPr id="0" name=""/>
        <dsp:cNvSpPr/>
      </dsp:nvSpPr>
      <dsp:spPr>
        <a:xfrm>
          <a:off x="1208496" y="1852660"/>
          <a:ext cx="10892638" cy="9263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275" tIns="73660" rIns="73660" bIns="73660" numCol="1" spcCol="1270" anchor="ctr" anchorCtr="0">
          <a:noAutofit/>
        </a:bodyPr>
        <a:lstStyle/>
        <a:p>
          <a:pPr lvl="0" algn="l" defTabSz="1289050">
            <a:lnSpc>
              <a:spcPct val="90000"/>
            </a:lnSpc>
            <a:spcBef>
              <a:spcPct val="0"/>
            </a:spcBef>
            <a:spcAft>
              <a:spcPct val="35000"/>
            </a:spcAft>
          </a:pPr>
          <a:r>
            <a:rPr lang="id-ID" sz="2900" kern="1200" dirty="0" smtClean="0"/>
            <a:t>Kesesuaian pemeriksaan penunjang sesuai program</a:t>
          </a:r>
          <a:endParaRPr lang="id-ID" sz="2900" kern="1200" dirty="0"/>
        </a:p>
      </dsp:txBody>
      <dsp:txXfrm>
        <a:off x="1208496" y="1852660"/>
        <a:ext cx="10892638" cy="926330"/>
      </dsp:txXfrm>
    </dsp:sp>
    <dsp:sp modelId="{608C6CDF-8D07-4811-96F7-9AAE6B9AE84F}">
      <dsp:nvSpPr>
        <dsp:cNvPr id="0" name=""/>
        <dsp:cNvSpPr/>
      </dsp:nvSpPr>
      <dsp:spPr>
        <a:xfrm>
          <a:off x="629540" y="1736869"/>
          <a:ext cx="1157912" cy="115791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FFA144-ABEA-4F38-9FE0-A7F6D34A8E24}">
      <dsp:nvSpPr>
        <dsp:cNvPr id="0" name=""/>
        <dsp:cNvSpPr/>
      </dsp:nvSpPr>
      <dsp:spPr>
        <a:xfrm>
          <a:off x="1208496" y="3242396"/>
          <a:ext cx="10892638" cy="9263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275" tIns="73660" rIns="73660" bIns="73660" numCol="1" spcCol="1270" anchor="ctr" anchorCtr="0">
          <a:noAutofit/>
        </a:bodyPr>
        <a:lstStyle/>
        <a:p>
          <a:pPr lvl="0" algn="l" defTabSz="1289050">
            <a:lnSpc>
              <a:spcPct val="90000"/>
            </a:lnSpc>
            <a:spcBef>
              <a:spcPct val="0"/>
            </a:spcBef>
            <a:spcAft>
              <a:spcPct val="35000"/>
            </a:spcAft>
          </a:pPr>
          <a:r>
            <a:rPr lang="id-ID" sz="2900" kern="1200" dirty="0" smtClean="0"/>
            <a:t>Kesesuaian terapi yang diberikan sesuai program</a:t>
          </a:r>
          <a:endParaRPr lang="id-ID" sz="2900" kern="1200" dirty="0"/>
        </a:p>
      </dsp:txBody>
      <dsp:txXfrm>
        <a:off x="1208496" y="3242396"/>
        <a:ext cx="10892638" cy="926330"/>
      </dsp:txXfrm>
    </dsp:sp>
    <dsp:sp modelId="{0228E489-D947-48FA-858B-B9983E0D9A55}">
      <dsp:nvSpPr>
        <dsp:cNvPr id="0" name=""/>
        <dsp:cNvSpPr/>
      </dsp:nvSpPr>
      <dsp:spPr>
        <a:xfrm>
          <a:off x="629540" y="3126605"/>
          <a:ext cx="1157912" cy="115791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331B6B-E434-463D-8043-B264F0814589}">
      <dsp:nvSpPr>
        <dsp:cNvPr id="0" name=""/>
        <dsp:cNvSpPr/>
      </dsp:nvSpPr>
      <dsp:spPr>
        <a:xfrm>
          <a:off x="677410" y="4632132"/>
          <a:ext cx="11423725" cy="9263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275" tIns="73660" rIns="73660" bIns="73660" numCol="1" spcCol="1270" anchor="ctr" anchorCtr="0">
          <a:noAutofit/>
        </a:bodyPr>
        <a:lstStyle/>
        <a:p>
          <a:pPr lvl="0" algn="l" defTabSz="1289050">
            <a:lnSpc>
              <a:spcPct val="90000"/>
            </a:lnSpc>
            <a:spcBef>
              <a:spcPct val="0"/>
            </a:spcBef>
            <a:spcAft>
              <a:spcPct val="35000"/>
            </a:spcAft>
          </a:pPr>
          <a:r>
            <a:rPr lang="fi-FI" sz="2900" kern="1200" dirty="0" smtClean="0"/>
            <a:t>Kesesuaian perjalanan penyakit pasien selama perawatan</a:t>
          </a:r>
          <a:r>
            <a:rPr lang="id-ID" sz="2900" kern="1200" dirty="0" smtClean="0"/>
            <a:t> dengan kriteria inklusi dan ekslusi yang diberikan di awal CP</a:t>
          </a:r>
          <a:endParaRPr lang="id-ID" sz="2900" kern="1200" dirty="0"/>
        </a:p>
      </dsp:txBody>
      <dsp:txXfrm>
        <a:off x="677410" y="4632132"/>
        <a:ext cx="11423725" cy="926330"/>
      </dsp:txXfrm>
    </dsp:sp>
    <dsp:sp modelId="{9F19D85D-3FFB-4443-A0DA-CEB451211FAB}">
      <dsp:nvSpPr>
        <dsp:cNvPr id="0" name=""/>
        <dsp:cNvSpPr/>
      </dsp:nvSpPr>
      <dsp:spPr>
        <a:xfrm>
          <a:off x="98454" y="4516341"/>
          <a:ext cx="1157912" cy="115791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E1E1E-0672-47C3-B255-7551166DA0C3}">
      <dsp:nvSpPr>
        <dsp:cNvPr id="0" name=""/>
        <dsp:cNvSpPr/>
      </dsp:nvSpPr>
      <dsp:spPr>
        <a:xfrm>
          <a:off x="-6889711" y="-1053365"/>
          <a:ext cx="8199556" cy="8199556"/>
        </a:xfrm>
        <a:prstGeom prst="blockArc">
          <a:avLst>
            <a:gd name="adj1" fmla="val 18900000"/>
            <a:gd name="adj2" fmla="val 2700000"/>
            <a:gd name="adj3" fmla="val 26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9C2783-6F6B-4846-A704-B4F364335124}">
      <dsp:nvSpPr>
        <dsp:cNvPr id="0" name=""/>
        <dsp:cNvSpPr/>
      </dsp:nvSpPr>
      <dsp:spPr>
        <a:xfrm>
          <a:off x="685340" y="468416"/>
          <a:ext cx="11416254" cy="93732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3998" tIns="88900" rIns="88900" bIns="88900" numCol="1" spcCol="1270" anchor="ctr" anchorCtr="0">
          <a:noAutofit/>
        </a:bodyPr>
        <a:lstStyle/>
        <a:p>
          <a:pPr lvl="0" algn="l" defTabSz="1555750">
            <a:lnSpc>
              <a:spcPct val="90000"/>
            </a:lnSpc>
            <a:spcBef>
              <a:spcPct val="0"/>
            </a:spcBef>
            <a:spcAft>
              <a:spcPct val="35000"/>
            </a:spcAft>
          </a:pPr>
          <a:r>
            <a:rPr lang="id-ID" sz="3500" kern="1200" smtClean="0"/>
            <a:t>Time Line</a:t>
          </a:r>
          <a:endParaRPr lang="id-ID" sz="3500" kern="1200"/>
        </a:p>
      </dsp:txBody>
      <dsp:txXfrm>
        <a:off x="685340" y="468416"/>
        <a:ext cx="11416254" cy="937320"/>
      </dsp:txXfrm>
    </dsp:sp>
    <dsp:sp modelId="{50BAEE77-B882-415B-89F1-DA43A883BA5E}">
      <dsp:nvSpPr>
        <dsp:cNvPr id="0" name=""/>
        <dsp:cNvSpPr/>
      </dsp:nvSpPr>
      <dsp:spPr>
        <a:xfrm>
          <a:off x="99515" y="351251"/>
          <a:ext cx="1171650" cy="117165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F7A2FC-D0D9-46F3-A28E-B9D5F2A46C61}">
      <dsp:nvSpPr>
        <dsp:cNvPr id="0" name=""/>
        <dsp:cNvSpPr/>
      </dsp:nvSpPr>
      <dsp:spPr>
        <a:xfrm>
          <a:off x="1222727" y="1874640"/>
          <a:ext cx="10878867" cy="937320"/>
        </a:xfrm>
        <a:prstGeom prst="rect">
          <a:avLst/>
        </a:prstGeom>
        <a:solidFill>
          <a:schemeClr val="accent5">
            <a:hueOff val="3799242"/>
            <a:satOff val="-6124"/>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3998" tIns="88900" rIns="88900" bIns="88900" numCol="1" spcCol="1270" anchor="ctr" anchorCtr="0">
          <a:noAutofit/>
        </a:bodyPr>
        <a:lstStyle/>
        <a:p>
          <a:pPr lvl="0" algn="l" defTabSz="1555750">
            <a:lnSpc>
              <a:spcPct val="90000"/>
            </a:lnSpc>
            <a:spcBef>
              <a:spcPct val="0"/>
            </a:spcBef>
            <a:spcAft>
              <a:spcPct val="35000"/>
            </a:spcAft>
          </a:pPr>
          <a:r>
            <a:rPr lang="sv-SE" sz="3500" kern="1200" dirty="0" smtClean="0"/>
            <a:t>Kategori pelayanan, aktivitas dan</a:t>
          </a:r>
          <a:r>
            <a:rPr lang="id-ID" sz="3500" kern="1200" dirty="0" smtClean="0"/>
            <a:t> intervensinya</a:t>
          </a:r>
          <a:endParaRPr lang="id-ID" sz="3500" kern="1200" dirty="0"/>
        </a:p>
      </dsp:txBody>
      <dsp:txXfrm>
        <a:off x="1222727" y="1874640"/>
        <a:ext cx="10878867" cy="937320"/>
      </dsp:txXfrm>
    </dsp:sp>
    <dsp:sp modelId="{708E9D72-52E0-405A-94ED-DF2AE35F2E86}">
      <dsp:nvSpPr>
        <dsp:cNvPr id="0" name=""/>
        <dsp:cNvSpPr/>
      </dsp:nvSpPr>
      <dsp:spPr>
        <a:xfrm>
          <a:off x="636902" y="1757475"/>
          <a:ext cx="1171650" cy="1171650"/>
        </a:xfrm>
        <a:prstGeom prst="ellipse">
          <a:avLst/>
        </a:prstGeom>
        <a:solidFill>
          <a:schemeClr val="lt1">
            <a:hueOff val="0"/>
            <a:satOff val="0"/>
            <a:lumOff val="0"/>
            <a:alphaOff val="0"/>
          </a:schemeClr>
        </a:solidFill>
        <a:ln w="12700" cap="flat" cmpd="sng" algn="ctr">
          <a:solidFill>
            <a:schemeClr val="accent5">
              <a:hueOff val="3799242"/>
              <a:satOff val="-6124"/>
              <a:lumOff val="26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86BBAE-24D6-470A-A708-9DEBA386626E}">
      <dsp:nvSpPr>
        <dsp:cNvPr id="0" name=""/>
        <dsp:cNvSpPr/>
      </dsp:nvSpPr>
      <dsp:spPr>
        <a:xfrm>
          <a:off x="1222727" y="3280864"/>
          <a:ext cx="10878867" cy="937320"/>
        </a:xfrm>
        <a:prstGeom prst="rect">
          <a:avLst/>
        </a:prstGeom>
        <a:solidFill>
          <a:schemeClr val="accent5">
            <a:hueOff val="7598484"/>
            <a:satOff val="-12248"/>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3998" tIns="88900" rIns="88900" bIns="88900" numCol="1" spcCol="1270" anchor="ctr" anchorCtr="0">
          <a:noAutofit/>
        </a:bodyPr>
        <a:lstStyle/>
        <a:p>
          <a:pPr lvl="0" algn="l" defTabSz="1555750">
            <a:lnSpc>
              <a:spcPct val="90000"/>
            </a:lnSpc>
            <a:spcBef>
              <a:spcPct val="0"/>
            </a:spcBef>
            <a:spcAft>
              <a:spcPct val="35000"/>
            </a:spcAft>
          </a:pPr>
          <a:r>
            <a:rPr lang="id-ID" sz="3500" kern="1200" dirty="0" smtClean="0"/>
            <a:t>Kriteria hasil jangka menengah dan jangka panjang</a:t>
          </a:r>
          <a:endParaRPr lang="id-ID" sz="3500" kern="1200" dirty="0"/>
        </a:p>
      </dsp:txBody>
      <dsp:txXfrm>
        <a:off x="1222727" y="3280864"/>
        <a:ext cx="10878867" cy="937320"/>
      </dsp:txXfrm>
    </dsp:sp>
    <dsp:sp modelId="{38762679-3685-419F-B644-30909C6C44D7}">
      <dsp:nvSpPr>
        <dsp:cNvPr id="0" name=""/>
        <dsp:cNvSpPr/>
      </dsp:nvSpPr>
      <dsp:spPr>
        <a:xfrm>
          <a:off x="636902" y="3163699"/>
          <a:ext cx="1171650" cy="1171650"/>
        </a:xfrm>
        <a:prstGeom prst="ellipse">
          <a:avLst/>
        </a:prstGeom>
        <a:solidFill>
          <a:schemeClr val="lt1">
            <a:hueOff val="0"/>
            <a:satOff val="0"/>
            <a:lumOff val="0"/>
            <a:alphaOff val="0"/>
          </a:schemeClr>
        </a:solidFill>
        <a:ln w="12700" cap="flat" cmpd="sng" algn="ctr">
          <a:solidFill>
            <a:schemeClr val="accent5">
              <a:hueOff val="7598484"/>
              <a:satOff val="-12248"/>
              <a:lumOff val="52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CD159A-5CA5-42DF-B83D-72BA9BD872BD}">
      <dsp:nvSpPr>
        <dsp:cNvPr id="0" name=""/>
        <dsp:cNvSpPr/>
      </dsp:nvSpPr>
      <dsp:spPr>
        <a:xfrm>
          <a:off x="685340" y="4687088"/>
          <a:ext cx="11416254" cy="937320"/>
        </a:xfrm>
        <a:prstGeom prst="rect">
          <a:avLst/>
        </a:prstGeom>
        <a:solidFill>
          <a:schemeClr val="accent5">
            <a:hueOff val="11397726"/>
            <a:satOff val="-18372"/>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3998" tIns="88900" rIns="88900" bIns="88900" numCol="1" spcCol="1270" anchor="ctr" anchorCtr="0">
          <a:noAutofit/>
        </a:bodyPr>
        <a:lstStyle/>
        <a:p>
          <a:pPr lvl="0" algn="l" defTabSz="1555750">
            <a:lnSpc>
              <a:spcPct val="90000"/>
            </a:lnSpc>
            <a:spcBef>
              <a:spcPct val="0"/>
            </a:spcBef>
            <a:spcAft>
              <a:spcPct val="35000"/>
            </a:spcAft>
          </a:pPr>
          <a:r>
            <a:rPr lang="id-ID" sz="3500" kern="1200" dirty="0" smtClean="0"/>
            <a:t>Variasi pencatatan</a:t>
          </a:r>
          <a:endParaRPr lang="id-ID" sz="3500" kern="1200" dirty="0"/>
        </a:p>
      </dsp:txBody>
      <dsp:txXfrm>
        <a:off x="685340" y="4687088"/>
        <a:ext cx="11416254" cy="937320"/>
      </dsp:txXfrm>
    </dsp:sp>
    <dsp:sp modelId="{D1DBCBBC-8BA1-438D-A140-64D695CDC107}">
      <dsp:nvSpPr>
        <dsp:cNvPr id="0" name=""/>
        <dsp:cNvSpPr/>
      </dsp:nvSpPr>
      <dsp:spPr>
        <a:xfrm>
          <a:off x="99515" y="4569923"/>
          <a:ext cx="1171650" cy="1171650"/>
        </a:xfrm>
        <a:prstGeom prst="ellipse">
          <a:avLst/>
        </a:prstGeom>
        <a:solidFill>
          <a:schemeClr val="lt1">
            <a:hueOff val="0"/>
            <a:satOff val="0"/>
            <a:lumOff val="0"/>
            <a:alphaOff val="0"/>
          </a:schemeClr>
        </a:solidFill>
        <a:ln w="12700" cap="flat" cmpd="sng" algn="ctr">
          <a:solidFill>
            <a:schemeClr val="accent5">
              <a:hueOff val="11397726"/>
              <a:satOff val="-18372"/>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0FD80-2D12-4DB7-A7F7-98EEE5226C11}">
      <dsp:nvSpPr>
        <dsp:cNvPr id="0" name=""/>
        <dsp:cNvSpPr/>
      </dsp:nvSpPr>
      <dsp:spPr>
        <a:xfrm>
          <a:off x="0" y="113776"/>
          <a:ext cx="12171362" cy="5931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d-ID" sz="2600" kern="1200" dirty="0" smtClean="0"/>
            <a:t>Variasi diagnosis dan prosedur minimal</a:t>
          </a:r>
          <a:endParaRPr lang="id-ID" sz="2600" kern="1200" dirty="0"/>
        </a:p>
      </dsp:txBody>
      <dsp:txXfrm>
        <a:off x="28957" y="142733"/>
        <a:ext cx="12113448" cy="535276"/>
      </dsp:txXfrm>
    </dsp:sp>
    <dsp:sp modelId="{B99A53B5-9CB6-4DC0-81E2-5275A48DA2FB}">
      <dsp:nvSpPr>
        <dsp:cNvPr id="0" name=""/>
        <dsp:cNvSpPr/>
      </dsp:nvSpPr>
      <dsp:spPr>
        <a:xfrm>
          <a:off x="0" y="781846"/>
          <a:ext cx="12171362" cy="593190"/>
        </a:xfrm>
        <a:prstGeom prst="roundRect">
          <a:avLst/>
        </a:prstGeom>
        <a:solidFill>
          <a:schemeClr val="accent5">
            <a:hueOff val="1424716"/>
            <a:satOff val="-2297"/>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d-ID" sz="2600" kern="1200" dirty="0" smtClean="0"/>
            <a:t>Sumber daya yang digunakan homogen</a:t>
          </a:r>
          <a:endParaRPr lang="id-ID" sz="2600" kern="1200" dirty="0"/>
        </a:p>
      </dsp:txBody>
      <dsp:txXfrm>
        <a:off x="28957" y="810803"/>
        <a:ext cx="12113448" cy="535276"/>
      </dsp:txXfrm>
    </dsp:sp>
    <dsp:sp modelId="{130846DA-BBB3-4DD0-B84D-B3740F82CD4F}">
      <dsp:nvSpPr>
        <dsp:cNvPr id="0" name=""/>
        <dsp:cNvSpPr/>
      </dsp:nvSpPr>
      <dsp:spPr>
        <a:xfrm>
          <a:off x="0" y="1449917"/>
          <a:ext cx="12171362" cy="593190"/>
        </a:xfrm>
        <a:prstGeom prst="roundRect">
          <a:avLst/>
        </a:prstGeom>
        <a:solidFill>
          <a:schemeClr val="accent5">
            <a:hueOff val="2849431"/>
            <a:satOff val="-459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d-ID" sz="2600" kern="1200" dirty="0" smtClean="0"/>
            <a:t>Menyediakan standar untuk pelayanan secara nyata dan baik</a:t>
          </a:r>
          <a:endParaRPr lang="id-ID" sz="2600" kern="1200" dirty="0"/>
        </a:p>
      </dsp:txBody>
      <dsp:txXfrm>
        <a:off x="28957" y="1478874"/>
        <a:ext cx="12113448" cy="535276"/>
      </dsp:txXfrm>
    </dsp:sp>
    <dsp:sp modelId="{D21B4002-A691-45B9-B40A-3992290AFFB8}">
      <dsp:nvSpPr>
        <dsp:cNvPr id="0" name=""/>
        <dsp:cNvSpPr/>
      </dsp:nvSpPr>
      <dsp:spPr>
        <a:xfrm>
          <a:off x="0" y="2117987"/>
          <a:ext cx="12171362" cy="593190"/>
        </a:xfrm>
        <a:prstGeom prst="roundRect">
          <a:avLst/>
        </a:prstGeom>
        <a:solidFill>
          <a:schemeClr val="accent5">
            <a:hueOff val="4274147"/>
            <a:satOff val="-689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fi-FI" sz="2600" kern="1200" dirty="0" smtClean="0"/>
            <a:t>Meningkatkan mutu pelayanan yang berkelanjutan</a:t>
          </a:r>
          <a:endParaRPr lang="id-ID" sz="2600" kern="1200" dirty="0"/>
        </a:p>
      </dsp:txBody>
      <dsp:txXfrm>
        <a:off x="28957" y="2146944"/>
        <a:ext cx="12113448" cy="535276"/>
      </dsp:txXfrm>
    </dsp:sp>
    <dsp:sp modelId="{F9591AE2-E40C-439A-87B0-550DC7202E72}">
      <dsp:nvSpPr>
        <dsp:cNvPr id="0" name=""/>
        <dsp:cNvSpPr/>
      </dsp:nvSpPr>
      <dsp:spPr>
        <a:xfrm>
          <a:off x="0" y="2786057"/>
          <a:ext cx="12171362" cy="593190"/>
        </a:xfrm>
        <a:prstGeom prst="roundRect">
          <a:avLst/>
        </a:prstGeom>
        <a:solidFill>
          <a:schemeClr val="accent5">
            <a:hueOff val="5698863"/>
            <a:satOff val="-918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err="1" smtClean="0"/>
            <a:t>Mengurangi</a:t>
          </a:r>
          <a:r>
            <a:rPr lang="en-US" sz="2600" kern="1200" dirty="0" smtClean="0"/>
            <a:t> Length of Stay </a:t>
          </a:r>
          <a:r>
            <a:rPr lang="en-US" sz="2600" kern="1200" dirty="0" err="1" smtClean="0"/>
            <a:t>rumah</a:t>
          </a:r>
          <a:r>
            <a:rPr lang="en-US" sz="2600" kern="1200" dirty="0" smtClean="0"/>
            <a:t> </a:t>
          </a:r>
          <a:r>
            <a:rPr lang="en-US" sz="2600" kern="1200" dirty="0" err="1" smtClean="0"/>
            <a:t>sakit</a:t>
          </a:r>
          <a:endParaRPr lang="id-ID" sz="2600" kern="1200" dirty="0"/>
        </a:p>
      </dsp:txBody>
      <dsp:txXfrm>
        <a:off x="28957" y="2815014"/>
        <a:ext cx="12113448" cy="535276"/>
      </dsp:txXfrm>
    </dsp:sp>
    <dsp:sp modelId="{FF53E97F-7D34-49C4-8D52-5C1B563BC115}">
      <dsp:nvSpPr>
        <dsp:cNvPr id="0" name=""/>
        <dsp:cNvSpPr/>
      </dsp:nvSpPr>
      <dsp:spPr>
        <a:xfrm>
          <a:off x="0" y="3454127"/>
          <a:ext cx="12171362" cy="593190"/>
        </a:xfrm>
        <a:prstGeom prst="roundRect">
          <a:avLst/>
        </a:prstGeom>
        <a:solidFill>
          <a:schemeClr val="accent5">
            <a:hueOff val="7123579"/>
            <a:satOff val="-1148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d-ID" sz="2600" kern="1200" dirty="0" smtClean="0"/>
            <a:t>Menurunkan penggunaan Clinical Guidelines dan pengobatan berbasis Evidence</a:t>
          </a:r>
          <a:endParaRPr lang="id-ID" sz="2600" kern="1200" dirty="0"/>
        </a:p>
      </dsp:txBody>
      <dsp:txXfrm>
        <a:off x="28957" y="3483084"/>
        <a:ext cx="12113448" cy="535276"/>
      </dsp:txXfrm>
    </dsp:sp>
    <dsp:sp modelId="{6D1CE47E-538D-466E-B6CC-13947B79980E}">
      <dsp:nvSpPr>
        <dsp:cNvPr id="0" name=""/>
        <dsp:cNvSpPr/>
      </dsp:nvSpPr>
      <dsp:spPr>
        <a:xfrm>
          <a:off x="0" y="4122197"/>
          <a:ext cx="12171362" cy="593190"/>
        </a:xfrm>
        <a:prstGeom prst="roundRect">
          <a:avLst/>
        </a:prstGeom>
        <a:solidFill>
          <a:schemeClr val="accent5">
            <a:hueOff val="8548294"/>
            <a:satOff val="-13779"/>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fi-FI" sz="2600" kern="1200" dirty="0" smtClean="0"/>
            <a:t>Meningkatkan komunikasi, teamwork dan rencana</a:t>
          </a:r>
          <a:r>
            <a:rPr lang="id-ID" sz="2600" kern="1200" dirty="0" smtClean="0"/>
            <a:t> perawatan</a:t>
          </a:r>
          <a:endParaRPr lang="id-ID" sz="2600" kern="1200" dirty="0"/>
        </a:p>
      </dsp:txBody>
      <dsp:txXfrm>
        <a:off x="28957" y="4151154"/>
        <a:ext cx="12113448" cy="535276"/>
      </dsp:txXfrm>
    </dsp:sp>
    <dsp:sp modelId="{1F2E4743-8B3B-4783-BF8E-0D6537B11A0F}">
      <dsp:nvSpPr>
        <dsp:cNvPr id="0" name=""/>
        <dsp:cNvSpPr/>
      </dsp:nvSpPr>
      <dsp:spPr>
        <a:xfrm>
          <a:off x="0" y="4790267"/>
          <a:ext cx="12171362" cy="593190"/>
        </a:xfrm>
        <a:prstGeom prst="roundRect">
          <a:avLst/>
        </a:prstGeom>
        <a:solidFill>
          <a:schemeClr val="accent5">
            <a:hueOff val="9973010"/>
            <a:satOff val="-16076"/>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d-ID" sz="2600" kern="1200" dirty="0" smtClean="0"/>
            <a:t>Menurunkan biaya perawatan</a:t>
          </a:r>
          <a:endParaRPr lang="id-ID" sz="2600" kern="1200" dirty="0"/>
        </a:p>
      </dsp:txBody>
      <dsp:txXfrm>
        <a:off x="28957" y="4819224"/>
        <a:ext cx="12113448" cy="535276"/>
      </dsp:txXfrm>
    </dsp:sp>
    <dsp:sp modelId="{62BD3473-5BD9-4FBB-937D-0E69C322EB62}">
      <dsp:nvSpPr>
        <dsp:cNvPr id="0" name=""/>
        <dsp:cNvSpPr/>
      </dsp:nvSpPr>
      <dsp:spPr>
        <a:xfrm>
          <a:off x="0" y="5458337"/>
          <a:ext cx="12171362" cy="593190"/>
        </a:xfrm>
        <a:prstGeom prst="roundRect">
          <a:avLst/>
        </a:prstGeom>
        <a:solidFill>
          <a:schemeClr val="accent5">
            <a:hueOff val="11397726"/>
            <a:satOff val="-18372"/>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id-ID" sz="2600" kern="1200" dirty="0" smtClean="0"/>
            <a:t>Efisiensi penggunaan sumber daya tanpa mengurangi mutu</a:t>
          </a:r>
          <a:endParaRPr lang="id-ID" sz="2600" kern="1200" dirty="0"/>
        </a:p>
      </dsp:txBody>
      <dsp:txXfrm>
        <a:off x="28957" y="5487294"/>
        <a:ext cx="12113448" cy="5352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0D567-59C4-4345-A756-A122B2AD1C90}">
      <dsp:nvSpPr>
        <dsp:cNvPr id="0" name=""/>
        <dsp:cNvSpPr/>
      </dsp:nvSpPr>
      <dsp:spPr>
        <a:xfrm>
          <a:off x="-6808887" y="-1041078"/>
          <a:ext cx="8103544" cy="8103544"/>
        </a:xfrm>
        <a:prstGeom prst="blockArc">
          <a:avLst>
            <a:gd name="adj1" fmla="val 18900000"/>
            <a:gd name="adj2" fmla="val 2700000"/>
            <a:gd name="adj3" fmla="val 267"/>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991765-A460-4867-8979-6CCFED1D14A9}">
      <dsp:nvSpPr>
        <dsp:cNvPr id="0" name=""/>
        <dsp:cNvSpPr/>
      </dsp:nvSpPr>
      <dsp:spPr>
        <a:xfrm>
          <a:off x="677410" y="462924"/>
          <a:ext cx="11425313" cy="9263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275" tIns="40640" rIns="40640" bIns="40640" numCol="1" spcCol="1270" anchor="ctr" anchorCtr="0">
          <a:noAutofit/>
        </a:bodyPr>
        <a:lstStyle/>
        <a:p>
          <a:pPr lvl="0" algn="l" defTabSz="711200">
            <a:lnSpc>
              <a:spcPct val="90000"/>
            </a:lnSpc>
            <a:spcBef>
              <a:spcPct val="0"/>
            </a:spcBef>
            <a:spcAft>
              <a:spcPct val="35000"/>
            </a:spcAft>
          </a:pPr>
          <a:r>
            <a:rPr lang="id-ID" sz="1600" kern="1200" dirty="0" smtClean="0"/>
            <a:t>Komponen yang harus dicakup sebagaimana definisi dari Clinical Pathway</a:t>
          </a:r>
          <a:endParaRPr lang="id-ID" sz="1600" kern="1200" dirty="0"/>
        </a:p>
      </dsp:txBody>
      <dsp:txXfrm>
        <a:off x="677410" y="462924"/>
        <a:ext cx="11425313" cy="926330"/>
      </dsp:txXfrm>
    </dsp:sp>
    <dsp:sp modelId="{D0A51211-0EB1-4E79-B79C-E51A4CA5E41A}">
      <dsp:nvSpPr>
        <dsp:cNvPr id="0" name=""/>
        <dsp:cNvSpPr/>
      </dsp:nvSpPr>
      <dsp:spPr>
        <a:xfrm>
          <a:off x="98454" y="347132"/>
          <a:ext cx="1157912" cy="115791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D45FAE-209E-47A4-9BCF-1D59DB1508F7}">
      <dsp:nvSpPr>
        <dsp:cNvPr id="0" name=""/>
        <dsp:cNvSpPr/>
      </dsp:nvSpPr>
      <dsp:spPr>
        <a:xfrm>
          <a:off x="1208496" y="1852660"/>
          <a:ext cx="10894226" cy="926330"/>
        </a:xfrm>
        <a:prstGeom prst="rect">
          <a:avLst/>
        </a:prstGeom>
        <a:solidFill>
          <a:schemeClr val="accent5">
            <a:hueOff val="3799242"/>
            <a:satOff val="-6124"/>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275" tIns="40640" rIns="40640" bIns="40640" numCol="1" spcCol="1270" anchor="ctr" anchorCtr="0">
          <a:noAutofit/>
        </a:bodyPr>
        <a:lstStyle/>
        <a:p>
          <a:pPr lvl="0" algn="l" defTabSz="711200">
            <a:lnSpc>
              <a:spcPct val="90000"/>
            </a:lnSpc>
            <a:spcBef>
              <a:spcPct val="0"/>
            </a:spcBef>
            <a:spcAft>
              <a:spcPct val="35000"/>
            </a:spcAft>
          </a:pPr>
          <a:r>
            <a:rPr lang="id-ID" sz="1600" kern="1200" smtClean="0"/>
            <a:t>Memanfaatkan dana yang telah ada di lapangan dan disesuaikan kondisi setempat seperti data laporan Rl. 2 (data keadaan morbiditas pasien) yang dibuat setiap Rumah Sakit berdasarkan petunjuk pengisian, pengolahan dan penyajian data Rumah Sakit dan sensus harian untuk penetapan judul / topic Clinical Pathway yang akan dibuat dan penetapan lama hari rawat</a:t>
          </a:r>
          <a:endParaRPr lang="id-ID" sz="1600" kern="1200"/>
        </a:p>
      </dsp:txBody>
      <dsp:txXfrm>
        <a:off x="1208496" y="1852660"/>
        <a:ext cx="10894226" cy="926330"/>
      </dsp:txXfrm>
    </dsp:sp>
    <dsp:sp modelId="{3095473C-90DF-4A63-83AE-C777B20AED52}">
      <dsp:nvSpPr>
        <dsp:cNvPr id="0" name=""/>
        <dsp:cNvSpPr/>
      </dsp:nvSpPr>
      <dsp:spPr>
        <a:xfrm>
          <a:off x="629540" y="1736869"/>
          <a:ext cx="1157912" cy="1157912"/>
        </a:xfrm>
        <a:prstGeom prst="ellipse">
          <a:avLst/>
        </a:prstGeom>
        <a:solidFill>
          <a:schemeClr val="lt1">
            <a:hueOff val="0"/>
            <a:satOff val="0"/>
            <a:lumOff val="0"/>
            <a:alphaOff val="0"/>
          </a:schemeClr>
        </a:solidFill>
        <a:ln w="12700" cap="flat" cmpd="sng" algn="ctr">
          <a:solidFill>
            <a:schemeClr val="accent5">
              <a:hueOff val="3799242"/>
              <a:satOff val="-6124"/>
              <a:lumOff val="26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CD182C-A9DD-407E-99A4-EC4B93485659}">
      <dsp:nvSpPr>
        <dsp:cNvPr id="0" name=""/>
        <dsp:cNvSpPr/>
      </dsp:nvSpPr>
      <dsp:spPr>
        <a:xfrm>
          <a:off x="1208496" y="3242396"/>
          <a:ext cx="10894226" cy="926330"/>
        </a:xfrm>
        <a:prstGeom prst="rect">
          <a:avLst/>
        </a:prstGeom>
        <a:solidFill>
          <a:schemeClr val="accent5">
            <a:hueOff val="7598484"/>
            <a:satOff val="-12248"/>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275" tIns="40640" rIns="40640" bIns="40640" numCol="1" spcCol="1270" anchor="ctr" anchorCtr="0">
          <a:noAutofit/>
        </a:bodyPr>
        <a:lstStyle/>
        <a:p>
          <a:pPr lvl="0" algn="l" defTabSz="711200">
            <a:lnSpc>
              <a:spcPct val="90000"/>
            </a:lnSpc>
            <a:spcBef>
              <a:spcPct val="0"/>
            </a:spcBef>
            <a:spcAft>
              <a:spcPct val="35000"/>
            </a:spcAft>
          </a:pPr>
          <a:r>
            <a:rPr lang="id-ID" sz="1600" kern="1200" smtClean="0"/>
            <a:t>Untuk variable tindakan dan obat-obatan mengacu kepada standar pelayanan medis, standar operasional prosedur, dan daftar standar formularium yang telah ada di Rumah Sakit setempat. Bila perlu standar-standar tersebut dapat dilakukan revisi</a:t>
          </a:r>
          <a:endParaRPr lang="id-ID" sz="1600" kern="1200"/>
        </a:p>
      </dsp:txBody>
      <dsp:txXfrm>
        <a:off x="1208496" y="3242396"/>
        <a:ext cx="10894226" cy="926330"/>
      </dsp:txXfrm>
    </dsp:sp>
    <dsp:sp modelId="{14BE18ED-4245-4769-BB89-C6260D273EC9}">
      <dsp:nvSpPr>
        <dsp:cNvPr id="0" name=""/>
        <dsp:cNvSpPr/>
      </dsp:nvSpPr>
      <dsp:spPr>
        <a:xfrm>
          <a:off x="629540" y="3126605"/>
          <a:ext cx="1157912" cy="1157912"/>
        </a:xfrm>
        <a:prstGeom prst="ellipse">
          <a:avLst/>
        </a:prstGeom>
        <a:solidFill>
          <a:schemeClr val="lt1">
            <a:hueOff val="0"/>
            <a:satOff val="0"/>
            <a:lumOff val="0"/>
            <a:alphaOff val="0"/>
          </a:schemeClr>
        </a:solidFill>
        <a:ln w="12700" cap="flat" cmpd="sng" algn="ctr">
          <a:solidFill>
            <a:schemeClr val="accent5">
              <a:hueOff val="7598484"/>
              <a:satOff val="-12248"/>
              <a:lumOff val="52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05E000-ED10-4466-86D8-B054B7DD9355}">
      <dsp:nvSpPr>
        <dsp:cNvPr id="0" name=""/>
        <dsp:cNvSpPr/>
      </dsp:nvSpPr>
      <dsp:spPr>
        <a:xfrm>
          <a:off x="677410" y="4632132"/>
          <a:ext cx="11425313" cy="926330"/>
        </a:xfrm>
        <a:prstGeom prst="rect">
          <a:avLst/>
        </a:prstGeom>
        <a:solidFill>
          <a:schemeClr val="accent5">
            <a:hueOff val="11397726"/>
            <a:satOff val="-18372"/>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275" tIns="40640" rIns="40640" bIns="40640" numCol="1" spcCol="1270" anchor="ctr" anchorCtr="0">
          <a:noAutofit/>
        </a:bodyPr>
        <a:lstStyle/>
        <a:p>
          <a:pPr lvl="0" algn="l" defTabSz="711200">
            <a:lnSpc>
              <a:spcPct val="90000"/>
            </a:lnSpc>
            <a:spcBef>
              <a:spcPct val="0"/>
            </a:spcBef>
            <a:spcAft>
              <a:spcPct val="35000"/>
            </a:spcAft>
          </a:pPr>
          <a:r>
            <a:rPr lang="id-ID" sz="1600" kern="1200" smtClean="0"/>
            <a:t>Dengan menggunakan buku ICD 10 untuk hal kodifikasi diagnosis dan ICD 9-CM untuk hal tindakan prosedur sesuai dengan profesi masing-masing</a:t>
          </a:r>
          <a:endParaRPr lang="id-ID" sz="1600" kern="1200"/>
        </a:p>
      </dsp:txBody>
      <dsp:txXfrm>
        <a:off x="677410" y="4632132"/>
        <a:ext cx="11425313" cy="926330"/>
      </dsp:txXfrm>
    </dsp:sp>
    <dsp:sp modelId="{23A3E919-3486-4004-ADC6-29B55685FBFF}">
      <dsp:nvSpPr>
        <dsp:cNvPr id="0" name=""/>
        <dsp:cNvSpPr/>
      </dsp:nvSpPr>
      <dsp:spPr>
        <a:xfrm>
          <a:off x="98454" y="4516341"/>
          <a:ext cx="1157912" cy="1157912"/>
        </a:xfrm>
        <a:prstGeom prst="ellipse">
          <a:avLst/>
        </a:prstGeom>
        <a:solidFill>
          <a:schemeClr val="lt1">
            <a:hueOff val="0"/>
            <a:satOff val="0"/>
            <a:lumOff val="0"/>
            <a:alphaOff val="0"/>
          </a:schemeClr>
        </a:solidFill>
        <a:ln w="12700" cap="flat" cmpd="sng" algn="ctr">
          <a:solidFill>
            <a:schemeClr val="accent5">
              <a:hueOff val="11397726"/>
              <a:satOff val="-18372"/>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1E6F1-14BE-4BEB-8F95-64AE33561913}">
      <dsp:nvSpPr>
        <dsp:cNvPr id="0" name=""/>
        <dsp:cNvSpPr/>
      </dsp:nvSpPr>
      <dsp:spPr>
        <a:xfrm>
          <a:off x="-6969036" y="-1065926"/>
          <a:ext cx="8297702" cy="8297702"/>
        </a:xfrm>
        <a:prstGeom prst="blockArc">
          <a:avLst>
            <a:gd name="adj1" fmla="val 18900000"/>
            <a:gd name="adj2" fmla="val 2700000"/>
            <a:gd name="adj3" fmla="val 26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628A13-82FB-4AE6-943A-D39FFE84FFCE}">
      <dsp:nvSpPr>
        <dsp:cNvPr id="0" name=""/>
        <dsp:cNvSpPr/>
      </dsp:nvSpPr>
      <dsp:spPr>
        <a:xfrm>
          <a:off x="855819" y="616585"/>
          <a:ext cx="11247916" cy="12331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8829" tIns="53340" rIns="53340" bIns="53340" numCol="1" spcCol="1270" anchor="ctr" anchorCtr="0">
          <a:noAutofit/>
        </a:bodyPr>
        <a:lstStyle/>
        <a:p>
          <a:pPr lvl="0" algn="l" defTabSz="933450">
            <a:lnSpc>
              <a:spcPct val="90000"/>
            </a:lnSpc>
            <a:spcBef>
              <a:spcPct val="0"/>
            </a:spcBef>
            <a:spcAft>
              <a:spcPct val="35000"/>
            </a:spcAft>
          </a:pPr>
          <a:r>
            <a:rPr lang="nn-NO" sz="2100" kern="1200" dirty="0" smtClean="0"/>
            <a:t>dikelompokkan kembali </a:t>
          </a:r>
          <a:r>
            <a:rPr lang="id-ID" sz="2100" kern="1200" dirty="0" smtClean="0">
              <a:sym typeface="Wingdings" panose="05000000000000000000" pitchFamily="2" charset="2"/>
            </a:rPr>
            <a:t></a:t>
          </a:r>
          <a:r>
            <a:rPr lang="nn-NO" sz="2100" kern="1200" dirty="0" smtClean="0"/>
            <a:t> Kategori Diagnosis Utama</a:t>
          </a:r>
          <a:r>
            <a:rPr lang="id-ID" sz="2100" kern="1200" dirty="0" smtClean="0"/>
            <a:t> (Major Diagnostic Category) </a:t>
          </a:r>
          <a:r>
            <a:rPr lang="id-ID" sz="2100" kern="1200" dirty="0" smtClean="0">
              <a:sym typeface="Wingdings" panose="05000000000000000000" pitchFamily="2" charset="2"/>
            </a:rPr>
            <a:t> </a:t>
          </a:r>
          <a:r>
            <a:rPr lang="nl-NL" sz="2100" kern="1200" dirty="0" smtClean="0"/>
            <a:t>dikelompokkan menjadi beberapa kelompok diagnosis</a:t>
          </a:r>
          <a:r>
            <a:rPr lang="id-ID" sz="2100" kern="1200" dirty="0" smtClean="0"/>
            <a:t> terkait Diagnosis Related Groups</a:t>
          </a:r>
          <a:endParaRPr lang="id-ID" sz="2100" kern="1200" dirty="0"/>
        </a:p>
      </dsp:txBody>
      <dsp:txXfrm>
        <a:off x="855819" y="616585"/>
        <a:ext cx="11247916" cy="1233170"/>
      </dsp:txXfrm>
    </dsp:sp>
    <dsp:sp modelId="{A1002FC3-5FB2-4BBE-A1F7-5BD5E79F4CC3}">
      <dsp:nvSpPr>
        <dsp:cNvPr id="0" name=""/>
        <dsp:cNvSpPr/>
      </dsp:nvSpPr>
      <dsp:spPr>
        <a:xfrm>
          <a:off x="85088" y="462438"/>
          <a:ext cx="1541462" cy="15414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E36FF6-256F-4F92-B078-43918AE79527}">
      <dsp:nvSpPr>
        <dsp:cNvPr id="0" name=""/>
        <dsp:cNvSpPr/>
      </dsp:nvSpPr>
      <dsp:spPr>
        <a:xfrm>
          <a:off x="1304077" y="2466340"/>
          <a:ext cx="10799658" cy="12331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8829" tIns="53340" rIns="53340" bIns="53340" numCol="1" spcCol="1270" anchor="ctr" anchorCtr="0">
          <a:noAutofit/>
        </a:bodyPr>
        <a:lstStyle/>
        <a:p>
          <a:pPr lvl="0" algn="l" defTabSz="933450">
            <a:lnSpc>
              <a:spcPct val="90000"/>
            </a:lnSpc>
            <a:spcBef>
              <a:spcPct val="0"/>
            </a:spcBef>
            <a:spcAft>
              <a:spcPct val="35000"/>
            </a:spcAft>
          </a:pPr>
          <a:r>
            <a:rPr lang="id-ID" sz="2100" kern="1200" dirty="0" smtClean="0"/>
            <a:t>Pengembangan DRG </a:t>
          </a:r>
          <a:r>
            <a:rPr lang="id-ID" sz="2100" kern="1200" dirty="0" smtClean="0">
              <a:sym typeface="Wingdings" panose="05000000000000000000" pitchFamily="2" charset="2"/>
            </a:rPr>
            <a:t></a:t>
          </a:r>
          <a:r>
            <a:rPr lang="id-ID" sz="2100" kern="1200" dirty="0" smtClean="0"/>
            <a:t> untuk menciptakan framework </a:t>
          </a:r>
          <a:r>
            <a:rPr lang="sv-SE" sz="2100" kern="1200" dirty="0" smtClean="0"/>
            <a:t>yang efektif untuk memonitor penggunaan pelayanan</a:t>
          </a:r>
          <a:r>
            <a:rPr lang="id-ID" sz="2100" kern="1200" dirty="0" smtClean="0"/>
            <a:t> dalam rumah sakit. Sementara itu tujuan awal pembuatan DRGs adalah untuk menggabungkan casemix dengan kebutuhan sumber daya</a:t>
          </a:r>
          <a:endParaRPr lang="id-ID" sz="2100" kern="1200" dirty="0"/>
        </a:p>
      </dsp:txBody>
      <dsp:txXfrm>
        <a:off x="1304077" y="2466340"/>
        <a:ext cx="10799658" cy="1233170"/>
      </dsp:txXfrm>
    </dsp:sp>
    <dsp:sp modelId="{E9A9D425-7EAE-44EF-80DD-F326D7CBA3C9}">
      <dsp:nvSpPr>
        <dsp:cNvPr id="0" name=""/>
        <dsp:cNvSpPr/>
      </dsp:nvSpPr>
      <dsp:spPr>
        <a:xfrm>
          <a:off x="533346" y="2312193"/>
          <a:ext cx="1541462" cy="15414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21AC0B-B82C-4143-ACB2-252BEAA14990}">
      <dsp:nvSpPr>
        <dsp:cNvPr id="0" name=""/>
        <dsp:cNvSpPr/>
      </dsp:nvSpPr>
      <dsp:spPr>
        <a:xfrm>
          <a:off x="855819" y="4316095"/>
          <a:ext cx="11247916" cy="12331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8829" tIns="53340" rIns="53340" bIns="53340" numCol="1" spcCol="1270" anchor="ctr" anchorCtr="0">
          <a:noAutofit/>
        </a:bodyPr>
        <a:lstStyle/>
        <a:p>
          <a:pPr lvl="0" algn="l" defTabSz="933450">
            <a:lnSpc>
              <a:spcPct val="90000"/>
            </a:lnSpc>
            <a:spcBef>
              <a:spcPct val="0"/>
            </a:spcBef>
            <a:spcAft>
              <a:spcPct val="35000"/>
            </a:spcAft>
          </a:pPr>
          <a:r>
            <a:rPr lang="id-ID" sz="2100" kern="1200" dirty="0" smtClean="0"/>
            <a:t>DRGs dan CP </a:t>
          </a:r>
          <a:r>
            <a:rPr lang="id-ID" sz="2100" kern="1200" dirty="0" smtClean="0">
              <a:sym typeface="Wingdings" panose="05000000000000000000" pitchFamily="2" charset="2"/>
            </a:rPr>
            <a:t></a:t>
          </a:r>
          <a:r>
            <a:rPr lang="id-ID" sz="2100" kern="1200" dirty="0" smtClean="0"/>
            <a:t> cikal bakal dari Casemix yang merupakan sistem klasifikasi pasien yang dikombinasikan dengan jenis penyakit yang dibutuhkan dengan biaya selama perawatan</a:t>
          </a:r>
          <a:endParaRPr lang="id-ID" sz="2100" kern="1200" dirty="0"/>
        </a:p>
      </dsp:txBody>
      <dsp:txXfrm>
        <a:off x="855819" y="4316095"/>
        <a:ext cx="11247916" cy="1233170"/>
      </dsp:txXfrm>
    </dsp:sp>
    <dsp:sp modelId="{7222B86B-661B-4A9F-96E1-B64055BDAFF1}">
      <dsp:nvSpPr>
        <dsp:cNvPr id="0" name=""/>
        <dsp:cNvSpPr/>
      </dsp:nvSpPr>
      <dsp:spPr>
        <a:xfrm>
          <a:off x="85088" y="4161948"/>
          <a:ext cx="1541462" cy="154146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10/18/2019</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10/18/2019</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10/18/2019</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10/18/2019</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10/18/2019</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10/18/2019</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smtClean="0"/>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10/18/2019</a:t>
            </a:fld>
            <a:endParaRPr dirty="0"/>
          </a:p>
        </p:txBody>
      </p:sp>
      <p:sp>
        <p:nvSpPr>
          <p:cNvPr id="6" name="Slide Number Placeholder 5"/>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10/18/2019</a:t>
            </a:fld>
            <a:endParaRPr dirty="0"/>
          </a:p>
        </p:txBody>
      </p:sp>
      <p:sp>
        <p:nvSpPr>
          <p:cNvPr id="7" name="Slide Number Placeholder 6"/>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3E0FA9E5-6744-4841-888F-9E7CC0C2B7EC}" type="datetimeFigureOut">
              <a:rPr lang="en-US"/>
              <a:t>10/18/2019</a:t>
            </a:fld>
            <a:endParaRPr dirty="0"/>
          </a:p>
        </p:txBody>
      </p:sp>
      <p:sp>
        <p:nvSpPr>
          <p:cNvPr id="9" name="Slide Number Placeholder 8"/>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3E0FA9E5-6744-4841-888F-9E7CC0C2B7EC}" type="datetimeFigureOut">
              <a:rPr lang="en-US"/>
              <a:t>10/18/2019</a:t>
            </a:fld>
            <a:endParaRPr dirty="0"/>
          </a:p>
        </p:txBody>
      </p:sp>
      <p:sp>
        <p:nvSpPr>
          <p:cNvPr id="5" name="Slide Number Placeholder 4"/>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3E0FA9E5-6744-4841-888F-9E7CC0C2B7EC}" type="datetimeFigureOut">
              <a:rPr lang="en-US"/>
              <a:t>10/18/2019</a:t>
            </a:fld>
            <a:endParaRPr dirty="0"/>
          </a:p>
        </p:txBody>
      </p:sp>
      <p:sp>
        <p:nvSpPr>
          <p:cNvPr id="4" name="Slide Number Placeholder 3"/>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smtClean="0"/>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10/18/2019</a:t>
            </a:fld>
            <a:endParaRPr dirty="0"/>
          </a:p>
        </p:txBody>
      </p:sp>
      <p:sp>
        <p:nvSpPr>
          <p:cNvPr id="7" name="Slide Number Placeholder 6"/>
          <p:cNvSpPr>
            <a:spLocks noGrp="1"/>
          </p:cNvSpPr>
          <p:nvPr>
            <p:ph type="sldNum" sz="quarter" idx="12"/>
          </p:nvPr>
        </p:nvSpPr>
        <p:spPr/>
        <p:txBody>
          <a:bodyPr/>
          <a:lstStyle/>
          <a:p>
            <a:fld id="{AAEAE4A8-A6E5-453E-B946-FB774B73F48C}" type="slidenum">
              <a:rPr/>
              <a:t>‹#›</a:t>
            </a:fld>
            <a:endParaRPr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Add a footer</a:t>
            </a:r>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E0FA9E5-6744-4841-888F-9E7CC0C2B7EC}" type="datetimeFigureOut">
              <a:rPr lang="en-US" smtClean="0"/>
              <a:pPr/>
              <a:t>10/18/2019</a:t>
            </a:fld>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Clinical Pathway</a:t>
            </a:r>
            <a:endParaRPr lang="en-US" dirty="0"/>
          </a:p>
        </p:txBody>
      </p:sp>
      <p:sp>
        <p:nvSpPr>
          <p:cNvPr id="3" name="Subtitle 2"/>
          <p:cNvSpPr>
            <a:spLocks noGrp="1"/>
          </p:cNvSpPr>
          <p:nvPr>
            <p:ph type="subTitle" idx="1"/>
          </p:nvPr>
        </p:nvSpPr>
        <p:spPr/>
        <p:txBody>
          <a:bodyPr/>
          <a:lstStyle/>
          <a:p>
            <a:r>
              <a:rPr lang="id-ID" dirty="0" smtClean="0"/>
              <a:t>Faik Agiwahyuanto, S.Kep., M.Kes</a:t>
            </a:r>
            <a:endParaRPr lang="en-US"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88825" cy="692696"/>
          </a:xfrm>
        </p:spPr>
        <p:txBody>
          <a:bodyPr/>
          <a:lstStyle/>
          <a:p>
            <a:r>
              <a:rPr lang="id-ID" dirty="0" smtClean="0"/>
              <a:t>Hal yg harus diperhatikan dalam penyusunan Format CP </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7999861"/>
              </p:ext>
            </p:extLst>
          </p:nvPr>
        </p:nvGraphicFramePr>
        <p:xfrm>
          <a:off x="0" y="836613"/>
          <a:ext cx="12188825" cy="6021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83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88825" cy="6858000"/>
          </a:xfrm>
          <a:prstGeom prst="rect">
            <a:avLst/>
          </a:prstGeom>
        </p:spPr>
      </p:pic>
    </p:spTree>
    <p:extLst>
      <p:ext uri="{BB962C8B-B14F-4D97-AF65-F5344CB8AC3E}">
        <p14:creationId xmlns:p14="http://schemas.microsoft.com/office/powerpoint/2010/main" val="253360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98068" y="0"/>
            <a:ext cx="6120680" cy="6858000"/>
          </a:xfrm>
          <a:prstGeom prst="rect">
            <a:avLst/>
          </a:prstGeom>
        </p:spPr>
      </p:pic>
    </p:spTree>
    <p:extLst>
      <p:ext uri="{BB962C8B-B14F-4D97-AF65-F5344CB8AC3E}">
        <p14:creationId xmlns:p14="http://schemas.microsoft.com/office/powerpoint/2010/main" val="240736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6060" y="0"/>
            <a:ext cx="7056784" cy="6858000"/>
          </a:xfrm>
          <a:prstGeom prst="rect">
            <a:avLst/>
          </a:prstGeom>
        </p:spPr>
      </p:pic>
    </p:spTree>
    <p:extLst>
      <p:ext uri="{BB962C8B-B14F-4D97-AF65-F5344CB8AC3E}">
        <p14:creationId xmlns:p14="http://schemas.microsoft.com/office/powerpoint/2010/main" val="410396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8" y="24245"/>
            <a:ext cx="12162557" cy="668451"/>
          </a:xfrm>
        </p:spPr>
        <p:txBody>
          <a:bodyPr/>
          <a:lstStyle/>
          <a:p>
            <a:r>
              <a:rPr lang="id-ID" dirty="0" smtClean="0"/>
              <a:t>Cara Pengisian Clinical Pathway</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9748247"/>
              </p:ext>
            </p:extLst>
          </p:nvPr>
        </p:nvGraphicFramePr>
        <p:xfrm>
          <a:off x="15875" y="765175"/>
          <a:ext cx="12172952" cy="6156960"/>
        </p:xfrm>
        <a:graphic>
          <a:graphicData uri="http://schemas.openxmlformats.org/drawingml/2006/table">
            <a:tbl>
              <a:tblPr firstRow="1" bandRow="1">
                <a:tableStyleId>{7DF18680-E054-41AD-8BC1-D1AEF772440D}</a:tableStyleId>
              </a:tblPr>
              <a:tblGrid>
                <a:gridCol w="533921"/>
                <a:gridCol w="3168352"/>
                <a:gridCol w="4752528"/>
                <a:gridCol w="3718151"/>
              </a:tblGrid>
              <a:tr h="370840">
                <a:tc>
                  <a:txBody>
                    <a:bodyPr/>
                    <a:lstStyle/>
                    <a:p>
                      <a:r>
                        <a:rPr lang="id-ID" dirty="0" smtClean="0"/>
                        <a:t>No</a:t>
                      </a:r>
                      <a:endParaRPr lang="id-ID" dirty="0"/>
                    </a:p>
                  </a:txBody>
                  <a:tcPr/>
                </a:tc>
                <a:tc>
                  <a:txBody>
                    <a:bodyPr/>
                    <a:lstStyle/>
                    <a:p>
                      <a:r>
                        <a:rPr lang="id-ID" dirty="0" smtClean="0"/>
                        <a:t>Penjelasan</a:t>
                      </a:r>
                      <a:endParaRPr lang="id-ID" dirty="0"/>
                    </a:p>
                  </a:txBody>
                  <a:tcPr/>
                </a:tc>
                <a:tc>
                  <a:txBody>
                    <a:bodyPr/>
                    <a:lstStyle/>
                    <a:p>
                      <a:r>
                        <a:rPr lang="id-ID" dirty="0" smtClean="0"/>
                        <a:t>Keterangan</a:t>
                      </a:r>
                      <a:endParaRPr lang="id-ID" dirty="0"/>
                    </a:p>
                  </a:txBody>
                  <a:tcPr/>
                </a:tc>
                <a:tc>
                  <a:txBody>
                    <a:bodyPr/>
                    <a:lstStyle/>
                    <a:p>
                      <a:r>
                        <a:rPr lang="id-ID" dirty="0" smtClean="0"/>
                        <a:t>Contoh</a:t>
                      </a:r>
                      <a:endParaRPr lang="id-ID" dirty="0"/>
                    </a:p>
                  </a:txBody>
                  <a:tcPr/>
                </a:tc>
              </a:tr>
              <a:tr h="370840">
                <a:tc>
                  <a:txBody>
                    <a:bodyPr/>
                    <a:lstStyle/>
                    <a:p>
                      <a:pPr algn="ctr"/>
                      <a:r>
                        <a:rPr lang="id-ID" dirty="0" smtClean="0"/>
                        <a:t>1</a:t>
                      </a:r>
                      <a:endParaRPr lang="id-ID" dirty="0"/>
                    </a:p>
                  </a:txBody>
                  <a:tcPr/>
                </a:tc>
                <a:tc>
                  <a:txBody>
                    <a:bodyPr/>
                    <a:lstStyle/>
                    <a:p>
                      <a:r>
                        <a:rPr lang="id-ID" dirty="0" smtClean="0"/>
                        <a:t>Lambang/Logo</a:t>
                      </a:r>
                      <a:r>
                        <a:rPr lang="id-ID" baseline="0" dirty="0" smtClean="0"/>
                        <a:t> RS tempat CP </a:t>
                      </a:r>
                      <a:endParaRPr lang="id-ID" dirty="0"/>
                    </a:p>
                  </a:txBody>
                  <a:tcPr/>
                </a:tc>
                <a:tc>
                  <a:txBody>
                    <a:bodyPr/>
                    <a:lstStyle/>
                    <a:p>
                      <a:endParaRPr lang="id-ID" dirty="0"/>
                    </a:p>
                  </a:txBody>
                  <a:tcPr/>
                </a:tc>
                <a:tc>
                  <a:txBody>
                    <a:bodyPr/>
                    <a:lstStyle/>
                    <a:p>
                      <a:endParaRPr lang="id-ID"/>
                    </a:p>
                  </a:txBody>
                  <a:tcPr/>
                </a:tc>
              </a:tr>
              <a:tr h="370840">
                <a:tc>
                  <a:txBody>
                    <a:bodyPr/>
                    <a:lstStyle/>
                    <a:p>
                      <a:pPr algn="ctr"/>
                      <a:r>
                        <a:rPr lang="id-ID" dirty="0" smtClean="0"/>
                        <a:t>2</a:t>
                      </a:r>
                      <a:endParaRPr lang="id-ID" dirty="0"/>
                    </a:p>
                  </a:txBody>
                  <a:tcPr/>
                </a:tc>
                <a:tc>
                  <a:txBody>
                    <a:bodyPr/>
                    <a:lstStyle/>
                    <a:p>
                      <a:r>
                        <a:rPr lang="id-ID" dirty="0" smtClean="0"/>
                        <a:t>Nama SMF yg membuat</a:t>
                      </a:r>
                      <a:endParaRPr lang="id-ID" dirty="0"/>
                    </a:p>
                  </a:txBody>
                  <a:tcPr/>
                </a:tc>
                <a:tc>
                  <a:txBody>
                    <a:bodyPr/>
                    <a:lstStyle/>
                    <a:p>
                      <a:endParaRPr lang="id-ID"/>
                    </a:p>
                  </a:txBody>
                  <a:tcPr/>
                </a:tc>
                <a:tc>
                  <a:txBody>
                    <a:bodyPr/>
                    <a:lstStyle/>
                    <a:p>
                      <a:endParaRPr lang="id-ID"/>
                    </a:p>
                  </a:txBody>
                  <a:tcPr/>
                </a:tc>
              </a:tr>
              <a:tr h="370840">
                <a:tc>
                  <a:txBody>
                    <a:bodyPr/>
                    <a:lstStyle/>
                    <a:p>
                      <a:pPr algn="ctr"/>
                      <a:r>
                        <a:rPr lang="id-ID" dirty="0" smtClean="0"/>
                        <a:t>3</a:t>
                      </a:r>
                      <a:endParaRPr lang="id-ID" dirty="0"/>
                    </a:p>
                  </a:txBody>
                  <a:tcPr/>
                </a:tc>
                <a:tc>
                  <a:txBody>
                    <a:bodyPr/>
                    <a:lstStyle/>
                    <a:p>
                      <a:r>
                        <a:rPr lang="id-ID" dirty="0" smtClean="0"/>
                        <a:t>Nama RS</a:t>
                      </a:r>
                      <a:endParaRPr lang="id-ID" dirty="0"/>
                    </a:p>
                  </a:txBody>
                  <a:tcPr/>
                </a:tc>
                <a:tc>
                  <a:txBody>
                    <a:bodyPr/>
                    <a:lstStyle/>
                    <a:p>
                      <a:r>
                        <a:rPr lang="id-ID" dirty="0" smtClean="0"/>
                        <a:t>Dapat pula dicantumkan Kode</a:t>
                      </a:r>
                      <a:r>
                        <a:rPr lang="id-ID" baseline="0" dirty="0" smtClean="0"/>
                        <a:t> RS</a:t>
                      </a:r>
                      <a:endParaRPr lang="id-ID" dirty="0"/>
                    </a:p>
                  </a:txBody>
                  <a:tcPr/>
                </a:tc>
                <a:tc>
                  <a:txBody>
                    <a:bodyPr/>
                    <a:lstStyle/>
                    <a:p>
                      <a:r>
                        <a:rPr lang="id-ID" dirty="0" smtClean="0"/>
                        <a:t>RSUP Dr. Kariadi (3374010)</a:t>
                      </a:r>
                      <a:endParaRPr lang="id-ID" dirty="0"/>
                    </a:p>
                  </a:txBody>
                  <a:tcPr/>
                </a:tc>
              </a:tr>
              <a:tr h="370840">
                <a:tc>
                  <a:txBody>
                    <a:bodyPr/>
                    <a:lstStyle/>
                    <a:p>
                      <a:pPr algn="ctr"/>
                      <a:r>
                        <a:rPr lang="id-ID" dirty="0" smtClean="0"/>
                        <a:t>4</a:t>
                      </a:r>
                      <a:endParaRPr lang="id-ID" dirty="0"/>
                    </a:p>
                  </a:txBody>
                  <a:tcPr/>
                </a:tc>
                <a:tc>
                  <a:txBody>
                    <a:bodyPr/>
                    <a:lstStyle/>
                    <a:p>
                      <a:r>
                        <a:rPr lang="id-ID" dirty="0" smtClean="0"/>
                        <a:t>Nama judul/Topik</a:t>
                      </a:r>
                      <a:r>
                        <a:rPr lang="id-ID" baseline="0" dirty="0" smtClean="0"/>
                        <a:t> Penyakit</a:t>
                      </a:r>
                      <a:endParaRPr lang="id-ID" dirty="0"/>
                    </a:p>
                  </a:txBody>
                  <a:tcPr/>
                </a:tc>
                <a:tc>
                  <a:txBody>
                    <a:bodyPr/>
                    <a:lstStyle/>
                    <a:p>
                      <a:r>
                        <a:rPr lang="fi-FI" dirty="0" smtClean="0"/>
                        <a:t>Dapat juga diagnosis kerja saat masuk</a:t>
                      </a:r>
                      <a:endParaRPr lang="id-ID" dirty="0"/>
                    </a:p>
                  </a:txBody>
                  <a:tcPr/>
                </a:tc>
                <a:tc>
                  <a:txBody>
                    <a:bodyPr/>
                    <a:lstStyle/>
                    <a:p>
                      <a:r>
                        <a:rPr lang="id-ID" dirty="0" smtClean="0"/>
                        <a:t>Observasi Febris</a:t>
                      </a:r>
                    </a:p>
                    <a:p>
                      <a:r>
                        <a:rPr lang="id-ID" dirty="0" smtClean="0"/>
                        <a:t>Observasi Kejang, dsb</a:t>
                      </a:r>
                    </a:p>
                    <a:p>
                      <a:r>
                        <a:rPr lang="id-ID" dirty="0" smtClean="0"/>
                        <a:t>Ditulis oleh SMF terkait</a:t>
                      </a:r>
                      <a:endParaRPr lang="id-ID" dirty="0"/>
                    </a:p>
                  </a:txBody>
                  <a:tcPr/>
                </a:tc>
              </a:tr>
              <a:tr h="370840">
                <a:tc>
                  <a:txBody>
                    <a:bodyPr/>
                    <a:lstStyle/>
                    <a:p>
                      <a:pPr algn="ctr"/>
                      <a:r>
                        <a:rPr lang="id-ID" dirty="0" smtClean="0"/>
                        <a:t>5</a:t>
                      </a:r>
                      <a:endParaRPr lang="id-ID" dirty="0"/>
                    </a:p>
                  </a:txBody>
                  <a:tcPr/>
                </a:tc>
                <a:tc>
                  <a:txBody>
                    <a:bodyPr/>
                    <a:lstStyle/>
                    <a:p>
                      <a:r>
                        <a:rPr lang="id-ID" dirty="0" smtClean="0"/>
                        <a:t>Tahun</a:t>
                      </a:r>
                      <a:r>
                        <a:rPr lang="id-ID" baseline="0" dirty="0" smtClean="0"/>
                        <a:t> Pembuatan</a:t>
                      </a:r>
                      <a:endParaRPr lang="id-ID" dirty="0"/>
                    </a:p>
                  </a:txBody>
                  <a:tcPr/>
                </a:tc>
                <a:tc>
                  <a:txBody>
                    <a:bodyPr/>
                    <a:lstStyle/>
                    <a:p>
                      <a:r>
                        <a:rPr lang="id-ID" dirty="0" smtClean="0"/>
                        <a:t>Bila perlu dapat ditulis nomor dan revisi</a:t>
                      </a:r>
                      <a:endParaRPr lang="id-ID" dirty="0"/>
                    </a:p>
                  </a:txBody>
                  <a:tcPr/>
                </a:tc>
                <a:tc>
                  <a:txBody>
                    <a:bodyPr/>
                    <a:lstStyle/>
                    <a:p>
                      <a:r>
                        <a:rPr lang="id-ID" dirty="0" smtClean="0"/>
                        <a:t>Diisi</a:t>
                      </a:r>
                      <a:r>
                        <a:rPr lang="id-ID" baseline="0" dirty="0" smtClean="0"/>
                        <a:t> oleh SMF terkait</a:t>
                      </a:r>
                      <a:endParaRPr lang="id-ID" dirty="0"/>
                    </a:p>
                  </a:txBody>
                  <a:tcPr/>
                </a:tc>
              </a:tr>
              <a:tr h="370840">
                <a:tc>
                  <a:txBody>
                    <a:bodyPr/>
                    <a:lstStyle/>
                    <a:p>
                      <a:pPr algn="ctr"/>
                      <a:r>
                        <a:rPr lang="id-ID" dirty="0" smtClean="0"/>
                        <a:t>6</a:t>
                      </a:r>
                      <a:endParaRPr lang="id-ID" dirty="0"/>
                    </a:p>
                  </a:txBody>
                  <a:tcPr/>
                </a:tc>
                <a:tc>
                  <a:txBody>
                    <a:bodyPr/>
                    <a:lstStyle/>
                    <a:p>
                      <a:r>
                        <a:rPr lang="sv-SE" dirty="0" smtClean="0"/>
                        <a:t>Nama pasien</a:t>
                      </a:r>
                      <a:endParaRPr lang="id-ID"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smtClean="0"/>
                        <a:t>S</a:t>
                      </a:r>
                      <a:r>
                        <a:rPr lang="sv-SE" dirty="0" smtClean="0"/>
                        <a:t>esuai yang ditulis pada Rekam Medis</a:t>
                      </a:r>
                      <a:endParaRPr lang="id-ID" dirty="0" smtClean="0"/>
                    </a:p>
                  </a:txBody>
                  <a:tcPr/>
                </a:tc>
                <a:tc>
                  <a:txBody>
                    <a:bodyPr/>
                    <a:lstStyle/>
                    <a:p>
                      <a:r>
                        <a:rPr lang="fi-FI" dirty="0" smtClean="0"/>
                        <a:t>Diisi oleh perawat / bidan dinas</a:t>
                      </a:r>
                      <a:endParaRPr lang="id-ID" dirty="0"/>
                    </a:p>
                  </a:txBody>
                  <a:tcPr/>
                </a:tc>
              </a:tr>
              <a:tr h="370840">
                <a:tc>
                  <a:txBody>
                    <a:bodyPr/>
                    <a:lstStyle/>
                    <a:p>
                      <a:pPr algn="ctr"/>
                      <a:r>
                        <a:rPr lang="id-ID" dirty="0" smtClean="0"/>
                        <a:t>7</a:t>
                      </a:r>
                      <a:endParaRPr lang="id-ID" dirty="0"/>
                    </a:p>
                  </a:txBody>
                  <a:tcPr/>
                </a:tc>
                <a:tc>
                  <a:txBody>
                    <a:bodyPr/>
                    <a:lstStyle/>
                    <a:p>
                      <a:r>
                        <a:rPr lang="id-ID" dirty="0" smtClean="0"/>
                        <a:t>Umur</a:t>
                      </a:r>
                      <a:endParaRPr lang="id-ID"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smtClean="0"/>
                        <a:t>Ditulis dalam satuan tahun</a:t>
                      </a:r>
                      <a:endParaRPr lang="id-ID" dirty="0" smtClean="0"/>
                    </a:p>
                  </a:txBody>
                  <a:tcPr/>
                </a:tc>
                <a:tc>
                  <a:txBody>
                    <a:bodyPr/>
                    <a:lstStyle/>
                    <a:p>
                      <a:r>
                        <a:rPr lang="id-ID" dirty="0" smtClean="0"/>
                        <a:t>Untuk bayi dalam bulan dan untuk bayi baru lahir ditulis dalam hari</a:t>
                      </a:r>
                    </a:p>
                    <a:p>
                      <a:r>
                        <a:rPr lang="id-ID" dirty="0" smtClean="0"/>
                        <a:t>Diisi oleh perawat / bidan dinas</a:t>
                      </a:r>
                      <a:endParaRPr lang="id-ID" dirty="0"/>
                    </a:p>
                  </a:txBody>
                  <a:tcPr/>
                </a:tc>
              </a:tr>
              <a:tr h="370840">
                <a:tc>
                  <a:txBody>
                    <a:bodyPr/>
                    <a:lstStyle/>
                    <a:p>
                      <a:pPr algn="ctr"/>
                      <a:r>
                        <a:rPr lang="id-ID" dirty="0" smtClean="0"/>
                        <a:t>8</a:t>
                      </a:r>
                      <a:endParaRPr lang="id-ID" dirty="0"/>
                    </a:p>
                  </a:txBody>
                  <a:tcPr/>
                </a:tc>
                <a:tc>
                  <a:txBody>
                    <a:bodyPr/>
                    <a:lstStyle/>
                    <a:p>
                      <a:r>
                        <a:rPr lang="id-ID" dirty="0" smtClean="0"/>
                        <a:t>Berat Badan</a:t>
                      </a:r>
                      <a:endParaRPr lang="id-ID"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smtClean="0"/>
                        <a:t>Ditulis dalam satuan kilogram</a:t>
                      </a:r>
                      <a:endParaRPr lang="id-ID" dirty="0" smtClean="0"/>
                    </a:p>
                  </a:txBody>
                  <a:tcPr/>
                </a:tc>
                <a:tc>
                  <a:txBody>
                    <a:bodyPr/>
                    <a:lstStyle/>
                    <a:p>
                      <a:r>
                        <a:rPr lang="id-ID" dirty="0" smtClean="0"/>
                        <a:t>Untuk berat dibawah 10 kg ditulis dalam satuan gram</a:t>
                      </a:r>
                    </a:p>
                    <a:p>
                      <a:r>
                        <a:rPr lang="id-ID" dirty="0" smtClean="0"/>
                        <a:t>Diisi oleh perawat / bidan dinas</a:t>
                      </a:r>
                      <a:endParaRPr lang="id-ID" dirty="0"/>
                    </a:p>
                  </a:txBody>
                  <a:tcPr/>
                </a:tc>
              </a:tr>
              <a:tr h="370840">
                <a:tc>
                  <a:txBody>
                    <a:bodyPr/>
                    <a:lstStyle/>
                    <a:p>
                      <a:pPr algn="ctr"/>
                      <a:r>
                        <a:rPr lang="id-ID" dirty="0" smtClean="0"/>
                        <a:t>9</a:t>
                      </a:r>
                      <a:endParaRPr lang="id-ID" dirty="0"/>
                    </a:p>
                  </a:txBody>
                  <a:tcPr/>
                </a:tc>
                <a:tc>
                  <a:txBody>
                    <a:bodyPr/>
                    <a:lstStyle/>
                    <a:p>
                      <a:r>
                        <a:rPr lang="id-ID" dirty="0" smtClean="0"/>
                        <a:t>Tinggi Badan</a:t>
                      </a:r>
                      <a:endParaRPr lang="id-ID"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smtClean="0"/>
                        <a:t>Ditulis dalam satuan centimeter</a:t>
                      </a:r>
                      <a:endParaRPr lang="id-ID" dirty="0" smtClean="0"/>
                    </a:p>
                  </a:txBody>
                  <a:tcPr/>
                </a:tc>
                <a:tc>
                  <a:txBody>
                    <a:bodyPr/>
                    <a:lstStyle/>
                    <a:p>
                      <a:r>
                        <a:rPr lang="id-ID" dirty="0" smtClean="0"/>
                        <a:t>Untuk bayi dan bayi baru lahir adalah panjang badan dalam centimeter</a:t>
                      </a:r>
                    </a:p>
                    <a:p>
                      <a:r>
                        <a:rPr lang="id-ID" dirty="0" smtClean="0"/>
                        <a:t>Diisi oleh perawat / bidan dinas</a:t>
                      </a:r>
                    </a:p>
                  </a:txBody>
                  <a:tcPr/>
                </a:tc>
              </a:tr>
            </a:tbl>
          </a:graphicData>
        </a:graphic>
      </p:graphicFrame>
    </p:spTree>
    <p:extLst>
      <p:ext uri="{BB962C8B-B14F-4D97-AF65-F5344CB8AC3E}">
        <p14:creationId xmlns:p14="http://schemas.microsoft.com/office/powerpoint/2010/main" val="223773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01481497"/>
              </p:ext>
            </p:extLst>
          </p:nvPr>
        </p:nvGraphicFramePr>
        <p:xfrm>
          <a:off x="15875" y="1"/>
          <a:ext cx="12172952" cy="5241102"/>
        </p:xfrm>
        <a:graphic>
          <a:graphicData uri="http://schemas.openxmlformats.org/drawingml/2006/table">
            <a:tbl>
              <a:tblPr firstRow="1" bandRow="1">
                <a:tableStyleId>{7DF18680-E054-41AD-8BC1-D1AEF772440D}</a:tableStyleId>
              </a:tblPr>
              <a:tblGrid>
                <a:gridCol w="533921"/>
                <a:gridCol w="3168352"/>
                <a:gridCol w="4752528"/>
                <a:gridCol w="3718151"/>
              </a:tblGrid>
              <a:tr h="416317">
                <a:tc>
                  <a:txBody>
                    <a:bodyPr/>
                    <a:lstStyle/>
                    <a:p>
                      <a:r>
                        <a:rPr lang="id-ID" dirty="0" smtClean="0"/>
                        <a:t>No</a:t>
                      </a:r>
                      <a:endParaRPr lang="id-ID" dirty="0"/>
                    </a:p>
                  </a:txBody>
                  <a:tcPr/>
                </a:tc>
                <a:tc>
                  <a:txBody>
                    <a:bodyPr/>
                    <a:lstStyle/>
                    <a:p>
                      <a:r>
                        <a:rPr lang="id-ID" dirty="0" smtClean="0"/>
                        <a:t>Penjelasan</a:t>
                      </a:r>
                      <a:endParaRPr lang="id-ID" dirty="0"/>
                    </a:p>
                  </a:txBody>
                  <a:tcPr/>
                </a:tc>
                <a:tc>
                  <a:txBody>
                    <a:bodyPr/>
                    <a:lstStyle/>
                    <a:p>
                      <a:r>
                        <a:rPr lang="id-ID" dirty="0" smtClean="0"/>
                        <a:t>Keterangan</a:t>
                      </a:r>
                      <a:endParaRPr lang="id-ID" dirty="0"/>
                    </a:p>
                  </a:txBody>
                  <a:tcPr/>
                </a:tc>
                <a:tc>
                  <a:txBody>
                    <a:bodyPr/>
                    <a:lstStyle/>
                    <a:p>
                      <a:r>
                        <a:rPr lang="id-ID" dirty="0" smtClean="0"/>
                        <a:t>Contoh</a:t>
                      </a:r>
                      <a:endParaRPr lang="id-ID" dirty="0"/>
                    </a:p>
                  </a:txBody>
                  <a:tcPr/>
                </a:tc>
              </a:tr>
              <a:tr h="416317">
                <a:tc>
                  <a:txBody>
                    <a:bodyPr/>
                    <a:lstStyle/>
                    <a:p>
                      <a:pPr algn="ctr"/>
                      <a:r>
                        <a:rPr lang="id-ID" dirty="0" smtClean="0"/>
                        <a:t>10</a:t>
                      </a:r>
                      <a:endParaRPr lang="id-ID" dirty="0"/>
                    </a:p>
                  </a:txBody>
                  <a:tcPr/>
                </a:tc>
                <a:tc>
                  <a:txBody>
                    <a:bodyPr/>
                    <a:lstStyle/>
                    <a:p>
                      <a:r>
                        <a:rPr lang="id-ID" dirty="0" smtClean="0"/>
                        <a:t>Nomor Rekam Medis </a:t>
                      </a:r>
                      <a:endParaRPr lang="id-ID" dirty="0"/>
                    </a:p>
                  </a:txBody>
                  <a:tcPr/>
                </a:tc>
                <a:tc>
                  <a:txBody>
                    <a:bodyPr/>
                    <a:lstStyle/>
                    <a:p>
                      <a:r>
                        <a:rPr lang="id-ID" dirty="0" smtClean="0"/>
                        <a:t>Ditulis sesuai dengan Nomor Rekam Medis</a:t>
                      </a:r>
                      <a:endParaRPr lang="id-ID" dirty="0"/>
                    </a:p>
                  </a:txBody>
                  <a:tcPr/>
                </a:tc>
                <a:tc>
                  <a:txBody>
                    <a:bodyPr/>
                    <a:lstStyle/>
                    <a:p>
                      <a:r>
                        <a:rPr lang="fi-FI" dirty="0" smtClean="0"/>
                        <a:t>Diisi oleh perawat / bidan dinas</a:t>
                      </a:r>
                      <a:endParaRPr lang="id-ID" dirty="0"/>
                    </a:p>
                  </a:txBody>
                  <a:tcPr/>
                </a:tc>
              </a:tr>
              <a:tr h="416317">
                <a:tc>
                  <a:txBody>
                    <a:bodyPr/>
                    <a:lstStyle/>
                    <a:p>
                      <a:pPr algn="ctr"/>
                      <a:r>
                        <a:rPr lang="id-ID" dirty="0" smtClean="0"/>
                        <a:t>11</a:t>
                      </a:r>
                      <a:endParaRPr lang="id-ID" dirty="0"/>
                    </a:p>
                  </a:txBody>
                  <a:tcPr/>
                </a:tc>
                <a:tc>
                  <a:txBody>
                    <a:bodyPr/>
                    <a:lstStyle/>
                    <a:p>
                      <a:r>
                        <a:rPr lang="id-ID" dirty="0" smtClean="0"/>
                        <a:t>Diagnosa Awal</a:t>
                      </a:r>
                      <a:endParaRPr lang="id-ID" dirty="0"/>
                    </a:p>
                  </a:txBody>
                  <a:tcPr/>
                </a:tc>
                <a:tc>
                  <a:txBody>
                    <a:bodyPr/>
                    <a:lstStyle/>
                    <a:p>
                      <a:r>
                        <a:rPr lang="id-ID" dirty="0" smtClean="0"/>
                        <a:t>Diagnosos kerja pada waktu masuk dirawat</a:t>
                      </a:r>
                      <a:endParaRPr lang="id-ID" dirty="0"/>
                    </a:p>
                  </a:txBody>
                  <a:tcPr/>
                </a:tc>
                <a:tc>
                  <a:txBody>
                    <a:bodyPr/>
                    <a:lstStyle/>
                    <a:p>
                      <a:r>
                        <a:rPr lang="id-ID" dirty="0" smtClean="0"/>
                        <a:t>Diisi oleh SMF terkait</a:t>
                      </a:r>
                      <a:endParaRPr lang="id-ID" dirty="0"/>
                    </a:p>
                  </a:txBody>
                  <a:tcPr/>
                </a:tc>
              </a:tr>
              <a:tr h="416317">
                <a:tc>
                  <a:txBody>
                    <a:bodyPr/>
                    <a:lstStyle/>
                    <a:p>
                      <a:pPr algn="ctr"/>
                      <a:r>
                        <a:rPr lang="id-ID" dirty="0" smtClean="0"/>
                        <a:t>12</a:t>
                      </a:r>
                      <a:endParaRPr lang="id-ID" dirty="0"/>
                    </a:p>
                  </a:txBody>
                  <a:tcPr/>
                </a:tc>
                <a:tc>
                  <a:txBody>
                    <a:bodyPr/>
                    <a:lstStyle/>
                    <a:p>
                      <a:r>
                        <a:rPr lang="id-ID" dirty="0" smtClean="0"/>
                        <a:t>Kode ICD 10 </a:t>
                      </a:r>
                      <a:endParaRPr lang="id-ID" dirty="0"/>
                    </a:p>
                  </a:txBody>
                  <a:tcPr/>
                </a:tc>
                <a:tc>
                  <a:txBody>
                    <a:bodyPr/>
                    <a:lstStyle/>
                    <a:p>
                      <a:r>
                        <a:rPr lang="id-ID" dirty="0" smtClean="0"/>
                        <a:t>Bila ada sesuai nomor kode diagnosis awal</a:t>
                      </a:r>
                      <a:endParaRPr lang="id-ID" dirty="0"/>
                    </a:p>
                  </a:txBody>
                  <a:tcPr/>
                </a:tc>
                <a:tc>
                  <a:txBody>
                    <a:bodyPr/>
                    <a:lstStyle/>
                    <a:p>
                      <a:r>
                        <a:rPr lang="id-ID" dirty="0" smtClean="0"/>
                        <a:t>Diisi oleh SMF terkait</a:t>
                      </a:r>
                      <a:endParaRPr lang="id-ID" dirty="0"/>
                    </a:p>
                  </a:txBody>
                  <a:tcPr/>
                </a:tc>
              </a:tr>
              <a:tr h="416317">
                <a:tc>
                  <a:txBody>
                    <a:bodyPr/>
                    <a:lstStyle/>
                    <a:p>
                      <a:pPr algn="ctr"/>
                      <a:r>
                        <a:rPr lang="id-ID" dirty="0" smtClean="0"/>
                        <a:t>13</a:t>
                      </a:r>
                      <a:endParaRPr lang="id-ID" dirty="0"/>
                    </a:p>
                  </a:txBody>
                  <a:tcPr/>
                </a:tc>
                <a:tc>
                  <a:txBody>
                    <a:bodyPr/>
                    <a:lstStyle/>
                    <a:p>
                      <a:r>
                        <a:rPr lang="id-ID" dirty="0" smtClean="0"/>
                        <a:t>Rencana Awal </a:t>
                      </a:r>
                      <a:endParaRPr lang="id-ID" dirty="0"/>
                    </a:p>
                  </a:txBody>
                  <a:tcPr/>
                </a:tc>
                <a:tc>
                  <a:txBody>
                    <a:bodyPr/>
                    <a:lstStyle/>
                    <a:p>
                      <a:r>
                        <a:rPr lang="id-ID" dirty="0" smtClean="0"/>
                        <a:t>Ditulis hari rawat perkiraan</a:t>
                      </a:r>
                      <a:endParaRPr lang="id-ID" dirty="0"/>
                    </a:p>
                  </a:txBody>
                  <a:tcPr/>
                </a:tc>
                <a:tc>
                  <a:txBody>
                    <a:bodyPr/>
                    <a:lstStyle/>
                    <a:p>
                      <a:r>
                        <a:rPr lang="id-ID" dirty="0" smtClean="0"/>
                        <a:t>Hari rawat rata-rata dapat diperoleh dari data morbiditas Rumah Sakit (Rl. 2a dan 2b) ada kesepakatan consensus seluruh profesi di SMF</a:t>
                      </a:r>
                    </a:p>
                    <a:p>
                      <a:r>
                        <a:rPr lang="id-ID" dirty="0" smtClean="0"/>
                        <a:t>Diisi oleh SMF terkait</a:t>
                      </a:r>
                    </a:p>
                  </a:txBody>
                  <a:tcPr/>
                </a:tc>
              </a:tr>
              <a:tr h="416317">
                <a:tc>
                  <a:txBody>
                    <a:bodyPr/>
                    <a:lstStyle/>
                    <a:p>
                      <a:pPr algn="ctr"/>
                      <a:r>
                        <a:rPr lang="id-ID" dirty="0" smtClean="0"/>
                        <a:t>14</a:t>
                      </a:r>
                      <a:endParaRPr lang="id-ID" dirty="0"/>
                    </a:p>
                  </a:txBody>
                  <a:tcPr/>
                </a:tc>
                <a:tc>
                  <a:txBody>
                    <a:bodyPr/>
                    <a:lstStyle/>
                    <a:p>
                      <a:r>
                        <a:rPr lang="id-ID" dirty="0" smtClean="0"/>
                        <a:t>Ruang Rawat</a:t>
                      </a:r>
                      <a:endParaRPr lang="id-ID" dirty="0"/>
                    </a:p>
                  </a:txBody>
                  <a:tcPr/>
                </a:tc>
                <a:tc>
                  <a:txBody>
                    <a:bodyPr/>
                    <a:lstStyle/>
                    <a:p>
                      <a:r>
                        <a:rPr lang="id-ID" dirty="0" smtClean="0"/>
                        <a:t>D</a:t>
                      </a:r>
                      <a:r>
                        <a:rPr lang="fi-FI" dirty="0" smtClean="0"/>
                        <a:t>itulis nama ruangan tempat pasien dirawat</a:t>
                      </a:r>
                      <a:endParaRPr lang="id-ID" dirty="0"/>
                    </a:p>
                  </a:txBody>
                  <a:tcPr/>
                </a:tc>
                <a:tc>
                  <a:txBody>
                    <a:bodyPr/>
                    <a:lstStyle/>
                    <a:p>
                      <a:r>
                        <a:rPr lang="id-ID" dirty="0" smtClean="0"/>
                        <a:t>Dapat ditulis nomor kamar</a:t>
                      </a:r>
                    </a:p>
                    <a:p>
                      <a:r>
                        <a:rPr lang="id-ID" dirty="0" smtClean="0"/>
                        <a:t>Diisi oleh perawat / bidan dinas</a:t>
                      </a:r>
                    </a:p>
                  </a:txBody>
                  <a:tcPr/>
                </a:tc>
              </a:tr>
              <a:tr h="416317">
                <a:tc>
                  <a:txBody>
                    <a:bodyPr/>
                    <a:lstStyle/>
                    <a:p>
                      <a:pPr algn="ctr"/>
                      <a:r>
                        <a:rPr lang="id-ID" dirty="0" smtClean="0"/>
                        <a:t>15</a:t>
                      </a:r>
                      <a:endParaRPr lang="id-ID" dirty="0"/>
                    </a:p>
                  </a:txBody>
                  <a:tcPr/>
                </a:tc>
                <a:tc>
                  <a:txBody>
                    <a:bodyPr/>
                    <a:lstStyle/>
                    <a:p>
                      <a:r>
                        <a:rPr lang="id-ID" dirty="0" smtClean="0"/>
                        <a:t>Jam dan Tanggal masuk</a:t>
                      </a:r>
                      <a:endParaRPr lang="id-ID" dirty="0"/>
                    </a:p>
                  </a:txBody>
                  <a:tcPr/>
                </a:tc>
                <a:tc>
                  <a:txBody>
                    <a:bodyPr/>
                    <a:lstStyle/>
                    <a:p>
                      <a:r>
                        <a:rPr lang="id-ID" dirty="0" smtClean="0"/>
                        <a:t>Diisi ketika pasien masuk ke RS</a:t>
                      </a:r>
                      <a:endParaRPr lang="id-ID" dirty="0"/>
                    </a:p>
                  </a:txBody>
                  <a:tcPr/>
                </a:tc>
                <a:tc>
                  <a:txBody>
                    <a:bodyPr/>
                    <a:lstStyle/>
                    <a:p>
                      <a:r>
                        <a:rPr lang="id-ID" dirty="0" smtClean="0"/>
                        <a:t>Diisi oleh perawat / bidan dinas</a:t>
                      </a:r>
                    </a:p>
                  </a:txBody>
                  <a:tcPr/>
                </a:tc>
              </a:tr>
              <a:tr h="416317">
                <a:tc>
                  <a:txBody>
                    <a:bodyPr/>
                    <a:lstStyle/>
                    <a:p>
                      <a:pPr algn="ctr"/>
                      <a:r>
                        <a:rPr lang="id-ID" dirty="0" smtClean="0"/>
                        <a:t>16</a:t>
                      </a:r>
                      <a:endParaRPr lang="id-ID" dirty="0"/>
                    </a:p>
                  </a:txBody>
                  <a:tcPr/>
                </a:tc>
                <a:tc>
                  <a:txBody>
                    <a:bodyPr/>
                    <a:lstStyle/>
                    <a:p>
                      <a:r>
                        <a:rPr lang="id-ID" dirty="0" smtClean="0"/>
                        <a:t>Jam dan Tanggal pulang</a:t>
                      </a:r>
                      <a:endParaRPr lang="id-ID" dirty="0"/>
                    </a:p>
                  </a:txBody>
                  <a:tcPr/>
                </a:tc>
                <a:tc>
                  <a:txBody>
                    <a:bodyPr/>
                    <a:lstStyle/>
                    <a:p>
                      <a:r>
                        <a:rPr lang="id-ID" dirty="0" smtClean="0"/>
                        <a:t>Diisi</a:t>
                      </a:r>
                      <a:r>
                        <a:rPr lang="id-ID" baseline="0" dirty="0" smtClean="0"/>
                        <a:t> ketika pasien pulang dari RS</a:t>
                      </a:r>
                      <a:endParaRPr lang="id-ID" dirty="0"/>
                    </a:p>
                  </a:txBody>
                  <a:tcPr/>
                </a:tc>
                <a:tc>
                  <a:txBody>
                    <a:bodyPr/>
                    <a:lstStyle/>
                    <a:p>
                      <a:r>
                        <a:rPr lang="id-ID" dirty="0" smtClean="0"/>
                        <a:t>Diisi oleh perawat</a:t>
                      </a:r>
                      <a:r>
                        <a:rPr lang="id-ID" baseline="0" dirty="0" smtClean="0"/>
                        <a:t> / bidan dinas</a:t>
                      </a:r>
                      <a:endParaRPr lang="id-ID" dirty="0" smtClean="0"/>
                    </a:p>
                  </a:txBody>
                  <a:tcPr/>
                </a:tc>
              </a:tr>
              <a:tr h="416317">
                <a:tc>
                  <a:txBody>
                    <a:bodyPr/>
                    <a:lstStyle/>
                    <a:p>
                      <a:pPr algn="ctr"/>
                      <a:r>
                        <a:rPr lang="id-ID" dirty="0" smtClean="0"/>
                        <a:t>17</a:t>
                      </a:r>
                      <a:endParaRPr lang="id-ID" dirty="0"/>
                    </a:p>
                  </a:txBody>
                  <a:tcPr/>
                </a:tc>
                <a:tc>
                  <a:txBody>
                    <a:bodyPr/>
                    <a:lstStyle/>
                    <a:p>
                      <a:r>
                        <a:rPr lang="id-ID" dirty="0" smtClean="0"/>
                        <a:t>Lama Hari Rawat</a:t>
                      </a:r>
                      <a:endParaRPr lang="id-ID" dirty="0"/>
                    </a:p>
                  </a:txBody>
                  <a:tcPr/>
                </a:tc>
                <a:tc>
                  <a:txBody>
                    <a:bodyPr/>
                    <a:lstStyle/>
                    <a:p>
                      <a:r>
                        <a:rPr lang="id-ID" dirty="0" smtClean="0"/>
                        <a:t>Ditulis dengan rumus =</a:t>
                      </a:r>
                      <a:r>
                        <a:rPr lang="id-ID" baseline="0" dirty="0" smtClean="0"/>
                        <a:t> </a:t>
                      </a:r>
                      <a:r>
                        <a:rPr lang="id-ID" dirty="0" smtClean="0"/>
                        <a:t>(Tanggal Keluar – 1) – Tanggal Masuk</a:t>
                      </a:r>
                      <a:endParaRPr lang="id-ID" dirty="0"/>
                    </a:p>
                  </a:txBody>
                  <a:tcPr/>
                </a:tc>
                <a:tc>
                  <a:txBody>
                    <a:bodyPr/>
                    <a:lstStyle/>
                    <a:p>
                      <a:r>
                        <a:rPr lang="id-ID" dirty="0" smtClean="0"/>
                        <a:t>Diisi oleh perawat</a:t>
                      </a:r>
                      <a:r>
                        <a:rPr lang="id-ID" baseline="0" dirty="0" smtClean="0"/>
                        <a:t> / bidan dinas</a:t>
                      </a:r>
                      <a:endParaRPr lang="id-ID" dirty="0" smtClean="0"/>
                    </a:p>
                  </a:txBody>
                  <a:tcPr/>
                </a:tc>
              </a:tr>
            </a:tbl>
          </a:graphicData>
        </a:graphic>
      </p:graphicFrame>
    </p:spTree>
    <p:extLst>
      <p:ext uri="{BB962C8B-B14F-4D97-AF65-F5344CB8AC3E}">
        <p14:creationId xmlns:p14="http://schemas.microsoft.com/office/powerpoint/2010/main" val="119322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5" y="-16096"/>
            <a:ext cx="8686801" cy="708792"/>
          </a:xfrm>
        </p:spPr>
        <p:txBody>
          <a:bodyPr/>
          <a:lstStyle/>
          <a:p>
            <a:r>
              <a:rPr lang="id-ID" dirty="0" smtClean="0"/>
              <a:t>Hubungan CP dengan DRGs – Case Mix</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8446219"/>
              </p:ext>
            </p:extLst>
          </p:nvPr>
        </p:nvGraphicFramePr>
        <p:xfrm>
          <a:off x="0" y="692150"/>
          <a:ext cx="12188825" cy="616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14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1" cy="692696"/>
          </a:xfrm>
        </p:spPr>
        <p:txBody>
          <a:bodyPr/>
          <a:lstStyle/>
          <a:p>
            <a:r>
              <a:rPr lang="id-ID" dirty="0" smtClean="0"/>
              <a:t>CPG (Clinical Practice Guideline)</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659380"/>
              </p:ext>
            </p:extLst>
          </p:nvPr>
        </p:nvGraphicFramePr>
        <p:xfrm>
          <a:off x="23813" y="836613"/>
          <a:ext cx="12165012" cy="6021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83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1" cy="692696"/>
          </a:xfrm>
        </p:spPr>
        <p:txBody>
          <a:bodyPr/>
          <a:lstStyle/>
          <a:p>
            <a:r>
              <a:rPr lang="id-ID" dirty="0" smtClean="0"/>
              <a:t>Catatan Clinical Pathway</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3696758"/>
              </p:ext>
            </p:extLst>
          </p:nvPr>
        </p:nvGraphicFramePr>
        <p:xfrm>
          <a:off x="0" y="765175"/>
          <a:ext cx="12188825"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915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smtClean="0"/>
              <a:t>Terima Kasih</a:t>
            </a:r>
            <a:endParaRPr lang="id-ID"/>
          </a:p>
        </p:txBody>
      </p:sp>
    </p:spTree>
    <p:extLst>
      <p:ext uri="{BB962C8B-B14F-4D97-AF65-F5344CB8AC3E}">
        <p14:creationId xmlns:p14="http://schemas.microsoft.com/office/powerpoint/2010/main" val="245583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id-ID" dirty="0" smtClean="0"/>
              <a:t>Apa yang akan kita pelajari ?</a:t>
            </a:r>
            <a:endParaRPr lang="en-US" dirty="0"/>
          </a:p>
        </p:txBody>
      </p:sp>
      <p:sp>
        <p:nvSpPr>
          <p:cNvPr id="14" name="Content Placeholder 13"/>
          <p:cNvSpPr>
            <a:spLocks noGrp="1"/>
          </p:cNvSpPr>
          <p:nvPr>
            <p:ph idx="1"/>
          </p:nvPr>
        </p:nvSpPr>
        <p:spPr/>
        <p:txBody>
          <a:bodyPr/>
          <a:lstStyle/>
          <a:p>
            <a:r>
              <a:rPr lang="id-ID" dirty="0" smtClean="0"/>
              <a:t>Definisi dari CP</a:t>
            </a:r>
          </a:p>
          <a:p>
            <a:r>
              <a:rPr lang="id-ID" dirty="0" smtClean="0"/>
              <a:t>Ruang lingkup CP</a:t>
            </a:r>
          </a:p>
          <a:p>
            <a:r>
              <a:rPr lang="id-ID" dirty="0" smtClean="0"/>
              <a:t>Tata Laksana CP</a:t>
            </a:r>
            <a:endParaRPr lang="en-US" dirty="0"/>
          </a:p>
        </p:txBody>
      </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 y="0"/>
            <a:ext cx="8686801" cy="620688"/>
          </a:xfrm>
        </p:spPr>
        <p:txBody>
          <a:bodyPr/>
          <a:lstStyle/>
          <a:p>
            <a:r>
              <a:rPr lang="id-ID" dirty="0" smtClean="0"/>
              <a:t>CP apa itu???</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7951571"/>
              </p:ext>
            </p:extLst>
          </p:nvPr>
        </p:nvGraphicFramePr>
        <p:xfrm>
          <a:off x="1588" y="620713"/>
          <a:ext cx="12187237" cy="6237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155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9"/>
            <a:ext cx="8686801" cy="623337"/>
          </a:xfrm>
        </p:spPr>
        <p:txBody>
          <a:bodyPr/>
          <a:lstStyle/>
          <a:p>
            <a:r>
              <a:rPr lang="id-ID" dirty="0" smtClean="0"/>
              <a:t>Prinsip Penyusunan CP </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7902442"/>
              </p:ext>
            </p:extLst>
          </p:nvPr>
        </p:nvGraphicFramePr>
        <p:xfrm>
          <a:off x="0" y="765175"/>
          <a:ext cx="12188825"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562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1" cy="620688"/>
          </a:xfrm>
        </p:spPr>
        <p:txBody>
          <a:bodyPr/>
          <a:lstStyle/>
          <a:p>
            <a:r>
              <a:rPr lang="id-ID" dirty="0" smtClean="0"/>
              <a:t>Kelebihan dari CP</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080068"/>
              </p:ext>
            </p:extLst>
          </p:nvPr>
        </p:nvGraphicFramePr>
        <p:xfrm>
          <a:off x="17463" y="765175"/>
          <a:ext cx="12171362"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132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8" y="0"/>
            <a:ext cx="8686801" cy="620688"/>
          </a:xfrm>
        </p:spPr>
        <p:txBody>
          <a:bodyPr/>
          <a:lstStyle/>
          <a:p>
            <a:r>
              <a:rPr lang="id-ID" dirty="0" smtClean="0"/>
              <a:t>Ruang Lingkup Clinical Pathway</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4786124"/>
              </p:ext>
            </p:extLst>
          </p:nvPr>
        </p:nvGraphicFramePr>
        <p:xfrm>
          <a:off x="19050" y="650875"/>
          <a:ext cx="12169775" cy="620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887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45"/>
            <a:ext cx="8686801" cy="668451"/>
          </a:xfrm>
        </p:spPr>
        <p:txBody>
          <a:bodyPr/>
          <a:lstStyle/>
          <a:p>
            <a:r>
              <a:rPr lang="id-ID" dirty="0" smtClean="0"/>
              <a:t>Indikator mutu dalam pelaksanaan CP</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1399098"/>
              </p:ext>
            </p:extLst>
          </p:nvPr>
        </p:nvGraphicFramePr>
        <p:xfrm>
          <a:off x="1588" y="836613"/>
          <a:ext cx="12187237" cy="6021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371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1" cy="620688"/>
          </a:xfrm>
        </p:spPr>
        <p:txBody>
          <a:bodyPr/>
          <a:lstStyle/>
          <a:p>
            <a:r>
              <a:rPr lang="id-ID" dirty="0" smtClean="0"/>
              <a:t>4 Komponen CP</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4964497"/>
              </p:ext>
            </p:extLst>
          </p:nvPr>
        </p:nvGraphicFramePr>
        <p:xfrm>
          <a:off x="0" y="765175"/>
          <a:ext cx="12188825"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228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1" cy="692696"/>
          </a:xfrm>
        </p:spPr>
        <p:txBody>
          <a:bodyPr/>
          <a:lstStyle/>
          <a:p>
            <a:r>
              <a:rPr lang="id-ID" dirty="0" smtClean="0"/>
              <a:t>Manfaat CP </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2733765"/>
              </p:ext>
            </p:extLst>
          </p:nvPr>
        </p:nvGraphicFramePr>
        <p:xfrm>
          <a:off x="17463" y="692696"/>
          <a:ext cx="12171362"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613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E3B9166-2E01-44C0-B213-4E36B4FF9306}" vid="{9FB243D3-233B-4EB4-BE37-C505132985D4}"/>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7567CE-A543-444C-8597-EB2278491126}">
  <ds:schemaRefs>
    <ds:schemaRef ds:uri="http://schemas.microsoft.com/sharepoint/v3/contenttype/forms"/>
  </ds:schemaRefs>
</ds:datastoreItem>
</file>

<file path=customXml/itemProps2.xml><?xml version="1.0" encoding="utf-8"?>
<ds:datastoreItem xmlns:ds="http://schemas.openxmlformats.org/officeDocument/2006/customXml" ds:itemID="{8A32D51B-405E-4F81-B5A9-F253CD7FC48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4CEB76F-5C52-4F69-A3C1-2DBEA8CF74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(widescreen)(2)</Template>
  <TotalTime>0</TotalTime>
  <Words>1242</Words>
  <Application>Microsoft Office PowerPoint</Application>
  <PresentationFormat>Custom</PresentationFormat>
  <Paragraphs>170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Franklin Gothic Medium</vt:lpstr>
      <vt:lpstr>Wingdings</vt:lpstr>
      <vt:lpstr>Business Contrast 16x9</vt:lpstr>
      <vt:lpstr>Clinical Pathway</vt:lpstr>
      <vt:lpstr>Apa yang akan kita pelajari ?</vt:lpstr>
      <vt:lpstr>CP apa itu???</vt:lpstr>
      <vt:lpstr>Prinsip Penyusunan CP </vt:lpstr>
      <vt:lpstr>Kelebihan dari CP</vt:lpstr>
      <vt:lpstr>Ruang Lingkup Clinical Pathway</vt:lpstr>
      <vt:lpstr>Indikator mutu dalam pelaksanaan CP</vt:lpstr>
      <vt:lpstr>4 Komponen CP</vt:lpstr>
      <vt:lpstr>Manfaat CP </vt:lpstr>
      <vt:lpstr>Hal yg harus diperhatikan dalam penyusunan Format CP </vt:lpstr>
      <vt:lpstr>PowerPoint Presentation</vt:lpstr>
      <vt:lpstr>PowerPoint Presentation</vt:lpstr>
      <vt:lpstr>PowerPoint Presentation</vt:lpstr>
      <vt:lpstr>Cara Pengisian Clinical Pathway</vt:lpstr>
      <vt:lpstr>PowerPoint Presentation</vt:lpstr>
      <vt:lpstr>Hubungan CP dengan DRGs – Case Mix</vt:lpstr>
      <vt:lpstr>CPG (Clinical Practice Guideline)</vt:lpstr>
      <vt:lpstr>Catatan Clinical Pathway</vt:lpstr>
      <vt:lpstr>Terima 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2019-10-16T15:06:59Z</dcterms:created>
  <dcterms:modified xsi:type="dcterms:W3CDTF">2019-10-18T11:32:48Z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