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9" r:id="rId6"/>
    <p:sldId id="261" r:id="rId7"/>
    <p:sldId id="262" r:id="rId8"/>
    <p:sldId id="306" r:id="rId9"/>
    <p:sldId id="263" r:id="rId10"/>
    <p:sldId id="264" r:id="rId11"/>
    <p:sldId id="265" r:id="rId12"/>
    <p:sldId id="266" r:id="rId13"/>
    <p:sldId id="307" r:id="rId14"/>
    <p:sldId id="267" r:id="rId15"/>
    <p:sldId id="308" r:id="rId16"/>
    <p:sldId id="268" r:id="rId17"/>
    <p:sldId id="269" r:id="rId18"/>
    <p:sldId id="271" r:id="rId19"/>
    <p:sldId id="272" r:id="rId20"/>
    <p:sldId id="310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4" r:id="rId53"/>
    <p:sldId id="305" r:id="rId54"/>
    <p:sldId id="26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40" d="100"/>
          <a:sy n="40" d="100"/>
        </p:scale>
        <p:origin x="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sehat-secara-alami.blogspot.com/2013/01/5-manfaat-air-kelapa-di-bawah.html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sehat-secara-alami.blogspot.com/2013/01/5-manfaat-air-kelapa-di-bawah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d-ID" dirty="0" smtClean="0"/>
            <a:t>Phatology System and Patofisiology</a:t>
          </a:r>
          <a:endParaRPr lang="en-US" dirty="0"/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E011E6BB-4C7A-4DF1-B64F-9E8B94A91C0F}">
      <dgm:prSet/>
      <dgm:spPr/>
      <dgm:t>
        <a:bodyPr/>
        <a:lstStyle/>
        <a:p>
          <a:r>
            <a:rPr lang="id-ID" smtClean="0"/>
            <a:t>Phatology System of Musculoscletal</a:t>
          </a:r>
          <a:endParaRPr lang="id-ID" dirty="0" smtClean="0"/>
        </a:p>
      </dgm:t>
    </dgm:pt>
    <dgm:pt modelId="{7AC94724-84E9-4201-A4E8-857D521BF38F}" type="parTrans" cxnId="{03371D2B-73AE-4DE6-88ED-FD9E1EA79C4B}">
      <dgm:prSet/>
      <dgm:spPr/>
      <dgm:t>
        <a:bodyPr/>
        <a:lstStyle/>
        <a:p>
          <a:endParaRPr lang="id-ID"/>
        </a:p>
      </dgm:t>
    </dgm:pt>
    <dgm:pt modelId="{D18BE9C9-822D-43CC-91FF-6C0416F122EF}" type="sibTrans" cxnId="{03371D2B-73AE-4DE6-88ED-FD9E1EA79C4B}">
      <dgm:prSet/>
      <dgm:spPr/>
      <dgm:t>
        <a:bodyPr/>
        <a:lstStyle/>
        <a:p>
          <a:endParaRPr lang="id-ID"/>
        </a:p>
      </dgm:t>
    </dgm:pt>
    <dgm:pt modelId="{2796EA2C-8411-48E8-89A3-1F8193585A51}">
      <dgm:prSet/>
      <dgm:spPr/>
      <dgm:t>
        <a:bodyPr/>
        <a:lstStyle/>
        <a:p>
          <a:r>
            <a:rPr lang="id-ID" smtClean="0"/>
            <a:t>Medicine for Phatology System</a:t>
          </a:r>
          <a:endParaRPr lang="id-ID" dirty="0" smtClean="0"/>
        </a:p>
      </dgm:t>
    </dgm:pt>
    <dgm:pt modelId="{11A7D45E-0A17-4061-AB3D-22F96CBD94FB}" type="parTrans" cxnId="{32425B3A-8125-41EF-BE89-20516597975C}">
      <dgm:prSet/>
      <dgm:spPr/>
      <dgm:t>
        <a:bodyPr/>
        <a:lstStyle/>
        <a:p>
          <a:endParaRPr lang="id-ID"/>
        </a:p>
      </dgm:t>
    </dgm:pt>
    <dgm:pt modelId="{C32C91CD-E6C0-4B94-AE57-A8B220541DB3}" type="sibTrans" cxnId="{32425B3A-8125-41EF-BE89-20516597975C}">
      <dgm:prSet/>
      <dgm:spPr/>
      <dgm:t>
        <a:bodyPr/>
        <a:lstStyle/>
        <a:p>
          <a:endParaRPr lang="id-ID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  <dgm:t>
        <a:bodyPr/>
        <a:lstStyle/>
        <a:p>
          <a:endParaRPr lang="id-ID"/>
        </a:p>
      </dgm:t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78E85717-5FB7-460B-8B48-0AE9EA27C34C}" type="pres">
      <dgm:prSet presAssocID="{E011E6BB-4C7A-4DF1-B64F-9E8B94A91C0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B92E77-BEAA-448F-A1D5-7A088870A605}" type="pres">
      <dgm:prSet presAssocID="{E011E6BB-4C7A-4DF1-B64F-9E8B94A91C0F}" presName="accent_2" presStyleCnt="0"/>
      <dgm:spPr/>
    </dgm:pt>
    <dgm:pt modelId="{C8AC615D-2727-4660-A169-3A6D036B1857}" type="pres">
      <dgm:prSet presAssocID="{E011E6BB-4C7A-4DF1-B64F-9E8B94A91C0F}" presName="accentRepeatNode" presStyleLbl="solidFgAcc1" presStyleIdx="1" presStyleCnt="3"/>
      <dgm:spPr/>
    </dgm:pt>
    <dgm:pt modelId="{DC436314-DD61-4145-985F-616BDF486E74}" type="pres">
      <dgm:prSet presAssocID="{2796EA2C-8411-48E8-89A3-1F8193585A5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C5F06F-FF6A-4F91-B6F2-9410FEC04DE1}" type="pres">
      <dgm:prSet presAssocID="{2796EA2C-8411-48E8-89A3-1F8193585A51}" presName="accent_3" presStyleCnt="0"/>
      <dgm:spPr/>
    </dgm:pt>
    <dgm:pt modelId="{04B3E7C9-BE6F-41EB-9965-67E9DC432DF2}" type="pres">
      <dgm:prSet presAssocID="{2796EA2C-8411-48E8-89A3-1F8193585A51}" presName="accentRepeatNode" presStyleLbl="solidFgAcc1" presStyleIdx="2" presStyleCnt="3"/>
      <dgm:spPr/>
    </dgm:pt>
  </dgm:ptLst>
  <dgm:cxnLst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32425B3A-8125-41EF-BE89-20516597975C}" srcId="{7E5AA53B-3EEE-4DE4-BB81-9044890C2946}" destId="{2796EA2C-8411-48E8-89A3-1F8193585A51}" srcOrd="2" destOrd="0" parTransId="{11A7D45E-0A17-4061-AB3D-22F96CBD94FB}" sibTransId="{C32C91CD-E6C0-4B94-AE57-A8B220541DB3}"/>
    <dgm:cxn modelId="{5D8F50B6-246C-498C-9524-CAB3FBFE6241}" type="presOf" srcId="{2796EA2C-8411-48E8-89A3-1F8193585A51}" destId="{DC436314-DD61-4145-985F-616BDF486E74}" srcOrd="0" destOrd="0" presId="urn:microsoft.com/office/officeart/2008/layout/VerticalCurvedList"/>
    <dgm:cxn modelId="{EF6B0ED4-F09F-47F9-9971-91D079BCF1B7}" type="presOf" srcId="{E011E6BB-4C7A-4DF1-B64F-9E8B94A91C0F}" destId="{78E85717-5FB7-460B-8B48-0AE9EA27C34C}" srcOrd="0" destOrd="0" presId="urn:microsoft.com/office/officeart/2008/layout/VerticalCurvedList"/>
    <dgm:cxn modelId="{03371D2B-73AE-4DE6-88ED-FD9E1EA79C4B}" srcId="{7E5AA53B-3EEE-4DE4-BB81-9044890C2946}" destId="{E011E6BB-4C7A-4DF1-B64F-9E8B94A91C0F}" srcOrd="1" destOrd="0" parTransId="{7AC94724-84E9-4201-A4E8-857D521BF38F}" sibTransId="{D18BE9C9-822D-43CC-91FF-6C0416F122EF}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DF9DAC75-D1FB-424A-95FB-7CA657D71E93}" type="presParOf" srcId="{90561C55-3C6E-4D53-85E1-2C50BCDDA392}" destId="{78E85717-5FB7-460B-8B48-0AE9EA27C34C}" srcOrd="3" destOrd="0" presId="urn:microsoft.com/office/officeart/2008/layout/VerticalCurvedList"/>
    <dgm:cxn modelId="{D82A277B-5275-49DF-AAD3-C030C23B31C6}" type="presParOf" srcId="{90561C55-3C6E-4D53-85E1-2C50BCDDA392}" destId="{21B92E77-BEAA-448F-A1D5-7A088870A605}" srcOrd="4" destOrd="0" presId="urn:microsoft.com/office/officeart/2008/layout/VerticalCurvedList"/>
    <dgm:cxn modelId="{8A49C61C-B768-4A36-9B47-69AB885A3AB4}" type="presParOf" srcId="{21B92E77-BEAA-448F-A1D5-7A088870A605}" destId="{C8AC615D-2727-4660-A169-3A6D036B1857}" srcOrd="0" destOrd="0" presId="urn:microsoft.com/office/officeart/2008/layout/VerticalCurvedList"/>
    <dgm:cxn modelId="{4E140403-8DEB-49DC-94F3-99ADB0E5922A}" type="presParOf" srcId="{90561C55-3C6E-4D53-85E1-2C50BCDDA392}" destId="{DC436314-DD61-4145-985F-616BDF486E74}" srcOrd="5" destOrd="0" presId="urn:microsoft.com/office/officeart/2008/layout/VerticalCurvedList"/>
    <dgm:cxn modelId="{E17DEDE2-BB7B-4ABD-AAF0-ED4A9BBF7F93}" type="presParOf" srcId="{90561C55-3C6E-4D53-85E1-2C50BCDDA392}" destId="{FEC5F06F-FF6A-4F91-B6F2-9410FEC04DE1}" srcOrd="6" destOrd="0" presId="urn:microsoft.com/office/officeart/2008/layout/VerticalCurvedList"/>
    <dgm:cxn modelId="{1C3AFE48-DCB9-43E3-8F09-E1979AA3ED6C}" type="presParOf" srcId="{FEC5F06F-FF6A-4F91-B6F2-9410FEC04DE1}" destId="{04B3E7C9-BE6F-41EB-9965-67E9DC432D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08F1A3-CA5B-42BC-86A2-94E2A8E235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176254A0-E1B9-40B7-A056-0D0F67F6FE3D}">
      <dgm:prSet/>
      <dgm:spPr/>
      <dgm:t>
        <a:bodyPr/>
        <a:lstStyle/>
        <a:p>
          <a:r>
            <a:rPr lang="id-ID" smtClean="0"/>
            <a:t>Depresi</a:t>
          </a:r>
          <a:endParaRPr lang="id-ID" dirty="0"/>
        </a:p>
      </dgm:t>
    </dgm:pt>
    <dgm:pt modelId="{BA0955BD-911B-442A-A53E-3C58B494E32D}" type="parTrans" cxnId="{D6C83B08-93EA-488C-A0A5-292EA6133887}">
      <dgm:prSet/>
      <dgm:spPr/>
      <dgm:t>
        <a:bodyPr/>
        <a:lstStyle/>
        <a:p>
          <a:endParaRPr lang="id-ID"/>
        </a:p>
      </dgm:t>
    </dgm:pt>
    <dgm:pt modelId="{46634CFE-C6E5-41A7-BD11-37C17A6B67C2}" type="sibTrans" cxnId="{D6C83B08-93EA-488C-A0A5-292EA6133887}">
      <dgm:prSet/>
      <dgm:spPr/>
      <dgm:t>
        <a:bodyPr/>
        <a:lstStyle/>
        <a:p>
          <a:endParaRPr lang="id-ID"/>
        </a:p>
      </dgm:t>
    </dgm:pt>
    <dgm:pt modelId="{0FEE0AF1-33D0-4FAB-9088-58002C14E10E}">
      <dgm:prSet/>
      <dgm:spPr/>
      <dgm:t>
        <a:bodyPr/>
        <a:lstStyle/>
        <a:p>
          <a:r>
            <a:rPr lang="id-ID" dirty="0" smtClean="0"/>
            <a:t>Fraktur dg frakmen patahan terdorong ke dalam (sering terjadi pada tulang tengkorak dan wajah).</a:t>
          </a:r>
        </a:p>
      </dgm:t>
    </dgm:pt>
    <dgm:pt modelId="{5BF020B4-9997-4122-A12E-CAAE6F29FBF6}" type="parTrans" cxnId="{1E429898-A5E8-41D1-AD60-8EE223E924B2}">
      <dgm:prSet/>
      <dgm:spPr/>
      <dgm:t>
        <a:bodyPr/>
        <a:lstStyle/>
        <a:p>
          <a:endParaRPr lang="id-ID"/>
        </a:p>
      </dgm:t>
    </dgm:pt>
    <dgm:pt modelId="{3AB1577D-4167-4D0E-89DD-CF638C0833CA}" type="sibTrans" cxnId="{1E429898-A5E8-41D1-AD60-8EE223E924B2}">
      <dgm:prSet/>
      <dgm:spPr/>
      <dgm:t>
        <a:bodyPr/>
        <a:lstStyle/>
        <a:p>
          <a:endParaRPr lang="id-ID"/>
        </a:p>
      </dgm:t>
    </dgm:pt>
    <dgm:pt modelId="{2A3CD215-4B67-4404-A98E-103A09914F45}">
      <dgm:prSet/>
      <dgm:spPr/>
      <dgm:t>
        <a:bodyPr/>
        <a:lstStyle/>
        <a:p>
          <a:r>
            <a:rPr lang="id-ID" dirty="0" smtClean="0"/>
            <a:t>Kompresi</a:t>
          </a:r>
        </a:p>
      </dgm:t>
    </dgm:pt>
    <dgm:pt modelId="{47D79459-2D1E-4D62-A1CE-C54C59741CFC}" type="parTrans" cxnId="{77953617-509D-4D2C-996D-DC2807DB3A0E}">
      <dgm:prSet/>
      <dgm:spPr/>
      <dgm:t>
        <a:bodyPr/>
        <a:lstStyle/>
        <a:p>
          <a:endParaRPr lang="id-ID"/>
        </a:p>
      </dgm:t>
    </dgm:pt>
    <dgm:pt modelId="{8ADB4FB4-B15E-46CA-A674-234202FC1A5D}" type="sibTrans" cxnId="{77953617-509D-4D2C-996D-DC2807DB3A0E}">
      <dgm:prSet/>
      <dgm:spPr/>
      <dgm:t>
        <a:bodyPr/>
        <a:lstStyle/>
        <a:p>
          <a:endParaRPr lang="id-ID"/>
        </a:p>
      </dgm:t>
    </dgm:pt>
    <dgm:pt modelId="{A23FAF57-E7CD-462A-BF53-1CAFC71931E1}">
      <dgm:prSet/>
      <dgm:spPr/>
      <dgm:t>
        <a:bodyPr/>
        <a:lstStyle/>
        <a:p>
          <a:r>
            <a:rPr lang="id-ID" dirty="0" smtClean="0"/>
            <a:t>Fraktur dg tulang alami kompresi (tl belakang).</a:t>
          </a:r>
        </a:p>
      </dgm:t>
    </dgm:pt>
    <dgm:pt modelId="{4DDBB0A8-7ECA-4FE0-897D-E714AFD52DE1}" type="parTrans" cxnId="{DEAA9054-DB61-4FC4-9F7A-08B40FDF371D}">
      <dgm:prSet/>
      <dgm:spPr/>
      <dgm:t>
        <a:bodyPr/>
        <a:lstStyle/>
        <a:p>
          <a:endParaRPr lang="id-ID"/>
        </a:p>
      </dgm:t>
    </dgm:pt>
    <dgm:pt modelId="{5545FFC2-1A05-4C0A-AFC1-355B7D23C7F4}" type="sibTrans" cxnId="{DEAA9054-DB61-4FC4-9F7A-08B40FDF371D}">
      <dgm:prSet/>
      <dgm:spPr/>
      <dgm:t>
        <a:bodyPr/>
        <a:lstStyle/>
        <a:p>
          <a:endParaRPr lang="id-ID"/>
        </a:p>
      </dgm:t>
    </dgm:pt>
    <dgm:pt modelId="{9EA6A6FD-DC92-4F0E-9FCC-829E71F555A7}">
      <dgm:prSet/>
      <dgm:spPr/>
      <dgm:t>
        <a:bodyPr/>
        <a:lstStyle/>
        <a:p>
          <a:r>
            <a:rPr lang="id-ID" dirty="0" smtClean="0"/>
            <a:t>Patologik</a:t>
          </a:r>
        </a:p>
      </dgm:t>
    </dgm:pt>
    <dgm:pt modelId="{AB803FA2-62E6-45BA-A76E-84874FF13D6B}" type="parTrans" cxnId="{9625F0C8-AC95-4D9C-979C-8E29FF0770CD}">
      <dgm:prSet/>
      <dgm:spPr/>
      <dgm:t>
        <a:bodyPr/>
        <a:lstStyle/>
        <a:p>
          <a:endParaRPr lang="id-ID"/>
        </a:p>
      </dgm:t>
    </dgm:pt>
    <dgm:pt modelId="{1D269A9A-5F14-44A6-AB8B-12C3F4342AD7}" type="sibTrans" cxnId="{9625F0C8-AC95-4D9C-979C-8E29FF0770CD}">
      <dgm:prSet/>
      <dgm:spPr/>
      <dgm:t>
        <a:bodyPr/>
        <a:lstStyle/>
        <a:p>
          <a:endParaRPr lang="id-ID"/>
        </a:p>
      </dgm:t>
    </dgm:pt>
    <dgm:pt modelId="{1E8862C6-C76D-4D78-B11C-AC31C5898CFE}">
      <dgm:prSet/>
      <dgm:spPr/>
      <dgm:t>
        <a:bodyPr/>
        <a:lstStyle/>
        <a:p>
          <a:r>
            <a:rPr lang="id-ID" dirty="0" smtClean="0"/>
            <a:t>Fraktur pd daerah tulang berpenyakit (kista tulang, paget, metastasis tulang, tumor).</a:t>
          </a:r>
        </a:p>
      </dgm:t>
    </dgm:pt>
    <dgm:pt modelId="{20603609-9680-4DF2-BC14-6572E486BDD7}" type="parTrans" cxnId="{0A9CDBA1-FCBE-4574-9286-03539B67EDC8}">
      <dgm:prSet/>
      <dgm:spPr/>
      <dgm:t>
        <a:bodyPr/>
        <a:lstStyle/>
        <a:p>
          <a:endParaRPr lang="id-ID"/>
        </a:p>
      </dgm:t>
    </dgm:pt>
    <dgm:pt modelId="{B21F277D-6035-4292-A86B-A7B68BF50E42}" type="sibTrans" cxnId="{0A9CDBA1-FCBE-4574-9286-03539B67EDC8}">
      <dgm:prSet/>
      <dgm:spPr/>
      <dgm:t>
        <a:bodyPr/>
        <a:lstStyle/>
        <a:p>
          <a:endParaRPr lang="id-ID"/>
        </a:p>
      </dgm:t>
    </dgm:pt>
    <dgm:pt modelId="{963CA626-C7FF-48CE-A5CA-FF0C35802DA7}">
      <dgm:prSet/>
      <dgm:spPr/>
      <dgm:t>
        <a:bodyPr/>
        <a:lstStyle/>
        <a:p>
          <a:r>
            <a:rPr lang="id-ID" dirty="0" smtClean="0"/>
            <a:t>Avulsi</a:t>
          </a:r>
        </a:p>
      </dgm:t>
    </dgm:pt>
    <dgm:pt modelId="{57A9C808-68C5-4CFA-AB21-3D781CCD7A70}" type="parTrans" cxnId="{00FFA10D-6908-4CCD-9171-53A3508F94EC}">
      <dgm:prSet/>
      <dgm:spPr/>
      <dgm:t>
        <a:bodyPr/>
        <a:lstStyle/>
        <a:p>
          <a:endParaRPr lang="id-ID"/>
        </a:p>
      </dgm:t>
    </dgm:pt>
    <dgm:pt modelId="{17AA29E2-FB42-47E0-907E-3915E3154C90}" type="sibTrans" cxnId="{00FFA10D-6908-4CCD-9171-53A3508F94EC}">
      <dgm:prSet/>
      <dgm:spPr/>
      <dgm:t>
        <a:bodyPr/>
        <a:lstStyle/>
        <a:p>
          <a:endParaRPr lang="id-ID"/>
        </a:p>
      </dgm:t>
    </dgm:pt>
    <dgm:pt modelId="{C62ED55B-0CBF-40C7-8A3E-822C70F4F254}">
      <dgm:prSet/>
      <dgm:spPr/>
      <dgm:t>
        <a:bodyPr/>
        <a:lstStyle/>
        <a:p>
          <a:r>
            <a:rPr lang="id-ID" dirty="0" smtClean="0"/>
            <a:t>Tertariknya fragmen tulang oleh ligamen/ tendo pd perlekatannya.</a:t>
          </a:r>
        </a:p>
      </dgm:t>
    </dgm:pt>
    <dgm:pt modelId="{9987577A-14EE-44E3-BDE8-E446E7CAFBDD}" type="parTrans" cxnId="{F751DD39-59DA-4CF7-8A1C-AE894C928BDF}">
      <dgm:prSet/>
      <dgm:spPr/>
      <dgm:t>
        <a:bodyPr/>
        <a:lstStyle/>
        <a:p>
          <a:endParaRPr lang="id-ID"/>
        </a:p>
      </dgm:t>
    </dgm:pt>
    <dgm:pt modelId="{F37D83FB-629D-409E-9AE6-ECD993285BC7}" type="sibTrans" cxnId="{F751DD39-59DA-4CF7-8A1C-AE894C928BDF}">
      <dgm:prSet/>
      <dgm:spPr/>
      <dgm:t>
        <a:bodyPr/>
        <a:lstStyle/>
        <a:p>
          <a:endParaRPr lang="id-ID"/>
        </a:p>
      </dgm:t>
    </dgm:pt>
    <dgm:pt modelId="{135D5395-BE98-4275-9402-E4FAC56D70B3}">
      <dgm:prSet/>
      <dgm:spPr/>
      <dgm:t>
        <a:bodyPr/>
        <a:lstStyle/>
        <a:p>
          <a:r>
            <a:rPr lang="id-ID" dirty="0" smtClean="0"/>
            <a:t>Epifisial</a:t>
          </a:r>
        </a:p>
      </dgm:t>
    </dgm:pt>
    <dgm:pt modelId="{EB1CB319-A4D0-4C6F-AED5-10D38ED109D2}" type="parTrans" cxnId="{F22A81C2-EB8C-48D1-8946-59F2323914B8}">
      <dgm:prSet/>
      <dgm:spPr/>
      <dgm:t>
        <a:bodyPr/>
        <a:lstStyle/>
        <a:p>
          <a:endParaRPr lang="id-ID"/>
        </a:p>
      </dgm:t>
    </dgm:pt>
    <dgm:pt modelId="{50482515-BB0D-48DC-8917-6B1AFB6CFCE3}" type="sibTrans" cxnId="{F22A81C2-EB8C-48D1-8946-59F2323914B8}">
      <dgm:prSet/>
      <dgm:spPr/>
      <dgm:t>
        <a:bodyPr/>
        <a:lstStyle/>
        <a:p>
          <a:endParaRPr lang="id-ID"/>
        </a:p>
      </dgm:t>
    </dgm:pt>
    <dgm:pt modelId="{79BAAF94-F400-47A5-AC72-C32F12291FDA}">
      <dgm:prSet/>
      <dgm:spPr/>
      <dgm:t>
        <a:bodyPr/>
        <a:lstStyle/>
        <a:p>
          <a:r>
            <a:rPr lang="id-ID" dirty="0" smtClean="0"/>
            <a:t>Fraktur melalui epifisis.</a:t>
          </a:r>
        </a:p>
      </dgm:t>
    </dgm:pt>
    <dgm:pt modelId="{0F022621-4A52-42BC-AEC1-865777DA0442}" type="parTrans" cxnId="{7B7E92A4-FDD3-4D5F-A1B4-914858C5AB2F}">
      <dgm:prSet/>
      <dgm:spPr/>
      <dgm:t>
        <a:bodyPr/>
        <a:lstStyle/>
        <a:p>
          <a:endParaRPr lang="id-ID"/>
        </a:p>
      </dgm:t>
    </dgm:pt>
    <dgm:pt modelId="{B239C59C-E0C0-4F82-9498-D9CB51B710F2}" type="sibTrans" cxnId="{7B7E92A4-FDD3-4D5F-A1B4-914858C5AB2F}">
      <dgm:prSet/>
      <dgm:spPr/>
      <dgm:t>
        <a:bodyPr/>
        <a:lstStyle/>
        <a:p>
          <a:endParaRPr lang="id-ID"/>
        </a:p>
      </dgm:t>
    </dgm:pt>
    <dgm:pt modelId="{5BDD4E9A-7896-4F57-AFF8-5426FD4EDF29}">
      <dgm:prSet/>
      <dgm:spPr/>
      <dgm:t>
        <a:bodyPr/>
        <a:lstStyle/>
        <a:p>
          <a:r>
            <a:rPr lang="id-ID" dirty="0" smtClean="0"/>
            <a:t>Impaksi</a:t>
          </a:r>
          <a:endParaRPr lang="id-ID" dirty="0"/>
        </a:p>
      </dgm:t>
    </dgm:pt>
    <dgm:pt modelId="{110B1B94-4FFA-4E9B-8147-8C98E4A39738}" type="parTrans" cxnId="{3FFEC957-C6BC-43DE-B396-D45ECE765C53}">
      <dgm:prSet/>
      <dgm:spPr/>
      <dgm:t>
        <a:bodyPr/>
        <a:lstStyle/>
        <a:p>
          <a:endParaRPr lang="id-ID"/>
        </a:p>
      </dgm:t>
    </dgm:pt>
    <dgm:pt modelId="{FFED32EF-52F6-4684-8ECB-5A4319872F22}" type="sibTrans" cxnId="{3FFEC957-C6BC-43DE-B396-D45ECE765C53}">
      <dgm:prSet/>
      <dgm:spPr/>
      <dgm:t>
        <a:bodyPr/>
        <a:lstStyle/>
        <a:p>
          <a:endParaRPr lang="id-ID"/>
        </a:p>
      </dgm:t>
    </dgm:pt>
    <dgm:pt modelId="{D8CDEEE4-8984-44ED-81B1-7DB1A30BC57C}">
      <dgm:prSet/>
      <dgm:spPr/>
      <dgm:t>
        <a:bodyPr/>
        <a:lstStyle/>
        <a:p>
          <a:r>
            <a:rPr lang="id-ID" dirty="0" smtClean="0"/>
            <a:t>Fraktur dg fragmen tulang terdorong ke fragmen tulang  lainnya</a:t>
          </a:r>
          <a:endParaRPr lang="id-ID" dirty="0"/>
        </a:p>
      </dgm:t>
    </dgm:pt>
    <dgm:pt modelId="{9FC8D9A5-7872-4620-A892-8DF25584FD58}" type="parTrans" cxnId="{1666DD9E-1481-424F-AFD6-B546844310DB}">
      <dgm:prSet/>
      <dgm:spPr/>
      <dgm:t>
        <a:bodyPr/>
        <a:lstStyle/>
        <a:p>
          <a:endParaRPr lang="id-ID"/>
        </a:p>
      </dgm:t>
    </dgm:pt>
    <dgm:pt modelId="{0C33D962-943A-44E8-A2A7-F917C26F7813}" type="sibTrans" cxnId="{1666DD9E-1481-424F-AFD6-B546844310DB}">
      <dgm:prSet/>
      <dgm:spPr/>
      <dgm:t>
        <a:bodyPr/>
        <a:lstStyle/>
        <a:p>
          <a:endParaRPr lang="id-ID"/>
        </a:p>
      </dgm:t>
    </dgm:pt>
    <dgm:pt modelId="{993D6593-9D42-4BE2-87E7-0C2977FD4F94}" type="pres">
      <dgm:prSet presAssocID="{CB08F1A3-CA5B-42BC-86A2-94E2A8E235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21AF00-FEBB-416B-B34C-A0D502ED7D4A}" type="pres">
      <dgm:prSet presAssocID="{176254A0-E1B9-40B7-A056-0D0F67F6FE3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7E1F33-942B-4FE3-82FB-622852508022}" type="pres">
      <dgm:prSet presAssocID="{176254A0-E1B9-40B7-A056-0D0F67F6FE3D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0396AA-7493-4241-B21C-D39356D92FB6}" type="pres">
      <dgm:prSet presAssocID="{2A3CD215-4B67-4404-A98E-103A09914F4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4672B0-0873-4F1D-AC17-F477EC8B9302}" type="pres">
      <dgm:prSet presAssocID="{2A3CD215-4B67-4404-A98E-103A09914F45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C69B53-1CAB-4BA3-934D-08106A1BCE9B}" type="pres">
      <dgm:prSet presAssocID="{9EA6A6FD-DC92-4F0E-9FCC-829E71F555A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11B647-3C87-41C9-9E0D-3C398EB383E4}" type="pres">
      <dgm:prSet presAssocID="{9EA6A6FD-DC92-4F0E-9FCC-829E71F555A7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F7A692-B997-4628-98A5-84B4A73D9D3F}" type="pres">
      <dgm:prSet presAssocID="{963CA626-C7FF-48CE-A5CA-FF0C35802DA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DF220D-2DDE-419E-A2F2-7DE414CB2FCD}" type="pres">
      <dgm:prSet presAssocID="{963CA626-C7FF-48CE-A5CA-FF0C35802DA7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FCADFF-F9BB-4603-9B0F-CC74EB8665AA}" type="pres">
      <dgm:prSet presAssocID="{135D5395-BE98-4275-9402-E4FAC56D70B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D00DB3-6D02-44F9-BF3A-C8AB2ABC27AD}" type="pres">
      <dgm:prSet presAssocID="{135D5395-BE98-4275-9402-E4FAC56D70B3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8D6849-C11F-459B-9016-CADABC26F46B}" type="pres">
      <dgm:prSet presAssocID="{5BDD4E9A-7896-4F57-AFF8-5426FD4EDF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D11938-0421-477D-9636-F9EEF48F8F2A}" type="pres">
      <dgm:prSet presAssocID="{5BDD4E9A-7896-4F57-AFF8-5426FD4EDF29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52AA218-B914-4C5F-816E-79678FD57903}" type="presOf" srcId="{A23FAF57-E7CD-462A-BF53-1CAFC71931E1}" destId="{DA4672B0-0873-4F1D-AC17-F477EC8B9302}" srcOrd="0" destOrd="0" presId="urn:microsoft.com/office/officeart/2005/8/layout/vList2"/>
    <dgm:cxn modelId="{1E429898-A5E8-41D1-AD60-8EE223E924B2}" srcId="{176254A0-E1B9-40B7-A056-0D0F67F6FE3D}" destId="{0FEE0AF1-33D0-4FAB-9088-58002C14E10E}" srcOrd="0" destOrd="0" parTransId="{5BF020B4-9997-4122-A12E-CAAE6F29FBF6}" sibTransId="{3AB1577D-4167-4D0E-89DD-CF638C0833CA}"/>
    <dgm:cxn modelId="{9625F0C8-AC95-4D9C-979C-8E29FF0770CD}" srcId="{CB08F1A3-CA5B-42BC-86A2-94E2A8E23502}" destId="{9EA6A6FD-DC92-4F0E-9FCC-829E71F555A7}" srcOrd="2" destOrd="0" parTransId="{AB803FA2-62E6-45BA-A76E-84874FF13D6B}" sibTransId="{1D269A9A-5F14-44A6-AB8B-12C3F4342AD7}"/>
    <dgm:cxn modelId="{1BE1C333-344A-40B2-92DA-D4A96D05FD10}" type="presOf" srcId="{D8CDEEE4-8984-44ED-81B1-7DB1A30BC57C}" destId="{E4D11938-0421-477D-9636-F9EEF48F8F2A}" srcOrd="0" destOrd="0" presId="urn:microsoft.com/office/officeart/2005/8/layout/vList2"/>
    <dgm:cxn modelId="{3AC01A33-880C-407A-A329-0E05515D81F4}" type="presOf" srcId="{1E8862C6-C76D-4D78-B11C-AC31C5898CFE}" destId="{4411B647-3C87-41C9-9E0D-3C398EB383E4}" srcOrd="0" destOrd="0" presId="urn:microsoft.com/office/officeart/2005/8/layout/vList2"/>
    <dgm:cxn modelId="{E5BA12E1-08D8-4514-97F3-58EAA811984D}" type="presOf" srcId="{176254A0-E1B9-40B7-A056-0D0F67F6FE3D}" destId="{EB21AF00-FEBB-416B-B34C-A0D502ED7D4A}" srcOrd="0" destOrd="0" presId="urn:microsoft.com/office/officeart/2005/8/layout/vList2"/>
    <dgm:cxn modelId="{6A63887F-3CEF-48F2-B3F6-A3D7F5B95B2D}" type="presOf" srcId="{C62ED55B-0CBF-40C7-8A3E-822C70F4F254}" destId="{8DDF220D-2DDE-419E-A2F2-7DE414CB2FCD}" srcOrd="0" destOrd="0" presId="urn:microsoft.com/office/officeart/2005/8/layout/vList2"/>
    <dgm:cxn modelId="{0A9CDBA1-FCBE-4574-9286-03539B67EDC8}" srcId="{9EA6A6FD-DC92-4F0E-9FCC-829E71F555A7}" destId="{1E8862C6-C76D-4D78-B11C-AC31C5898CFE}" srcOrd="0" destOrd="0" parTransId="{20603609-9680-4DF2-BC14-6572E486BDD7}" sibTransId="{B21F277D-6035-4292-A86B-A7B68BF50E42}"/>
    <dgm:cxn modelId="{D6C83B08-93EA-488C-A0A5-292EA6133887}" srcId="{CB08F1A3-CA5B-42BC-86A2-94E2A8E23502}" destId="{176254A0-E1B9-40B7-A056-0D0F67F6FE3D}" srcOrd="0" destOrd="0" parTransId="{BA0955BD-911B-442A-A53E-3C58B494E32D}" sibTransId="{46634CFE-C6E5-41A7-BD11-37C17A6B67C2}"/>
    <dgm:cxn modelId="{56D3E6E4-007D-475C-86FE-5D4D190D9339}" type="presOf" srcId="{5BDD4E9A-7896-4F57-AFF8-5426FD4EDF29}" destId="{168D6849-C11F-459B-9016-CADABC26F46B}" srcOrd="0" destOrd="0" presId="urn:microsoft.com/office/officeart/2005/8/layout/vList2"/>
    <dgm:cxn modelId="{5AA0D353-E266-4F95-8DC7-7437B0F74D78}" type="presOf" srcId="{9EA6A6FD-DC92-4F0E-9FCC-829E71F555A7}" destId="{AFC69B53-1CAB-4BA3-934D-08106A1BCE9B}" srcOrd="0" destOrd="0" presId="urn:microsoft.com/office/officeart/2005/8/layout/vList2"/>
    <dgm:cxn modelId="{3B14EEEC-38E5-46D6-8FE2-0BE112D90D07}" type="presOf" srcId="{79BAAF94-F400-47A5-AC72-C32F12291FDA}" destId="{11D00DB3-6D02-44F9-BF3A-C8AB2ABC27AD}" srcOrd="0" destOrd="0" presId="urn:microsoft.com/office/officeart/2005/8/layout/vList2"/>
    <dgm:cxn modelId="{F22A81C2-EB8C-48D1-8946-59F2323914B8}" srcId="{CB08F1A3-CA5B-42BC-86A2-94E2A8E23502}" destId="{135D5395-BE98-4275-9402-E4FAC56D70B3}" srcOrd="4" destOrd="0" parTransId="{EB1CB319-A4D0-4C6F-AED5-10D38ED109D2}" sibTransId="{50482515-BB0D-48DC-8917-6B1AFB6CFCE3}"/>
    <dgm:cxn modelId="{00FFA10D-6908-4CCD-9171-53A3508F94EC}" srcId="{CB08F1A3-CA5B-42BC-86A2-94E2A8E23502}" destId="{963CA626-C7FF-48CE-A5CA-FF0C35802DA7}" srcOrd="3" destOrd="0" parTransId="{57A9C808-68C5-4CFA-AB21-3D781CCD7A70}" sibTransId="{17AA29E2-FB42-47E0-907E-3915E3154C90}"/>
    <dgm:cxn modelId="{3FFEC957-C6BC-43DE-B396-D45ECE765C53}" srcId="{CB08F1A3-CA5B-42BC-86A2-94E2A8E23502}" destId="{5BDD4E9A-7896-4F57-AFF8-5426FD4EDF29}" srcOrd="5" destOrd="0" parTransId="{110B1B94-4FFA-4E9B-8147-8C98E4A39738}" sibTransId="{FFED32EF-52F6-4684-8ECB-5A4319872F22}"/>
    <dgm:cxn modelId="{F751DD39-59DA-4CF7-8A1C-AE894C928BDF}" srcId="{963CA626-C7FF-48CE-A5CA-FF0C35802DA7}" destId="{C62ED55B-0CBF-40C7-8A3E-822C70F4F254}" srcOrd="0" destOrd="0" parTransId="{9987577A-14EE-44E3-BDE8-E446E7CAFBDD}" sibTransId="{F37D83FB-629D-409E-9AE6-ECD993285BC7}"/>
    <dgm:cxn modelId="{77953617-509D-4D2C-996D-DC2807DB3A0E}" srcId="{CB08F1A3-CA5B-42BC-86A2-94E2A8E23502}" destId="{2A3CD215-4B67-4404-A98E-103A09914F45}" srcOrd="1" destOrd="0" parTransId="{47D79459-2D1E-4D62-A1CE-C54C59741CFC}" sibTransId="{8ADB4FB4-B15E-46CA-A674-234202FC1A5D}"/>
    <dgm:cxn modelId="{1DC690BF-D9D7-431C-97AE-0EFE0DB7E707}" type="presOf" srcId="{CB08F1A3-CA5B-42BC-86A2-94E2A8E23502}" destId="{993D6593-9D42-4BE2-87E7-0C2977FD4F94}" srcOrd="0" destOrd="0" presId="urn:microsoft.com/office/officeart/2005/8/layout/vList2"/>
    <dgm:cxn modelId="{DEAA9054-DB61-4FC4-9F7A-08B40FDF371D}" srcId="{2A3CD215-4B67-4404-A98E-103A09914F45}" destId="{A23FAF57-E7CD-462A-BF53-1CAFC71931E1}" srcOrd="0" destOrd="0" parTransId="{4DDBB0A8-7ECA-4FE0-897D-E714AFD52DE1}" sibTransId="{5545FFC2-1A05-4C0A-AFC1-355B7D23C7F4}"/>
    <dgm:cxn modelId="{1666DD9E-1481-424F-AFD6-B546844310DB}" srcId="{5BDD4E9A-7896-4F57-AFF8-5426FD4EDF29}" destId="{D8CDEEE4-8984-44ED-81B1-7DB1A30BC57C}" srcOrd="0" destOrd="0" parTransId="{9FC8D9A5-7872-4620-A892-8DF25584FD58}" sibTransId="{0C33D962-943A-44E8-A2A7-F917C26F7813}"/>
    <dgm:cxn modelId="{8E8E470D-018E-46CE-B07F-CD9A69A5B188}" type="presOf" srcId="{135D5395-BE98-4275-9402-E4FAC56D70B3}" destId="{41FCADFF-F9BB-4603-9B0F-CC74EB8665AA}" srcOrd="0" destOrd="0" presId="urn:microsoft.com/office/officeart/2005/8/layout/vList2"/>
    <dgm:cxn modelId="{24C2F34B-183E-4573-A345-A935080FD8D2}" type="presOf" srcId="{2A3CD215-4B67-4404-A98E-103A09914F45}" destId="{410396AA-7493-4241-B21C-D39356D92FB6}" srcOrd="0" destOrd="0" presId="urn:microsoft.com/office/officeart/2005/8/layout/vList2"/>
    <dgm:cxn modelId="{7B7E92A4-FDD3-4D5F-A1B4-914858C5AB2F}" srcId="{135D5395-BE98-4275-9402-E4FAC56D70B3}" destId="{79BAAF94-F400-47A5-AC72-C32F12291FDA}" srcOrd="0" destOrd="0" parTransId="{0F022621-4A52-42BC-AEC1-865777DA0442}" sibTransId="{B239C59C-E0C0-4F82-9498-D9CB51B710F2}"/>
    <dgm:cxn modelId="{3DC2E67C-E8E6-4F14-A172-F2CAF0A64A5D}" type="presOf" srcId="{963CA626-C7FF-48CE-A5CA-FF0C35802DA7}" destId="{2DF7A692-B997-4628-98A5-84B4A73D9D3F}" srcOrd="0" destOrd="0" presId="urn:microsoft.com/office/officeart/2005/8/layout/vList2"/>
    <dgm:cxn modelId="{4AD02B90-6382-49EC-BE11-4886BE817096}" type="presOf" srcId="{0FEE0AF1-33D0-4FAB-9088-58002C14E10E}" destId="{907E1F33-942B-4FE3-82FB-622852508022}" srcOrd="0" destOrd="0" presId="urn:microsoft.com/office/officeart/2005/8/layout/vList2"/>
    <dgm:cxn modelId="{BE2EDA0B-984D-4014-9299-EE23CA0680F0}" type="presParOf" srcId="{993D6593-9D42-4BE2-87E7-0C2977FD4F94}" destId="{EB21AF00-FEBB-416B-B34C-A0D502ED7D4A}" srcOrd="0" destOrd="0" presId="urn:microsoft.com/office/officeart/2005/8/layout/vList2"/>
    <dgm:cxn modelId="{80A5DA58-6636-4AD2-9AB5-E4E1B386124A}" type="presParOf" srcId="{993D6593-9D42-4BE2-87E7-0C2977FD4F94}" destId="{907E1F33-942B-4FE3-82FB-622852508022}" srcOrd="1" destOrd="0" presId="urn:microsoft.com/office/officeart/2005/8/layout/vList2"/>
    <dgm:cxn modelId="{CBEAB2C4-A36E-4F65-93D8-7578EADA205C}" type="presParOf" srcId="{993D6593-9D42-4BE2-87E7-0C2977FD4F94}" destId="{410396AA-7493-4241-B21C-D39356D92FB6}" srcOrd="2" destOrd="0" presId="urn:microsoft.com/office/officeart/2005/8/layout/vList2"/>
    <dgm:cxn modelId="{D960328D-B080-4D46-BD31-1810D5D49E0C}" type="presParOf" srcId="{993D6593-9D42-4BE2-87E7-0C2977FD4F94}" destId="{DA4672B0-0873-4F1D-AC17-F477EC8B9302}" srcOrd="3" destOrd="0" presId="urn:microsoft.com/office/officeart/2005/8/layout/vList2"/>
    <dgm:cxn modelId="{B3CAE3D8-73F6-4E92-8214-D7B63EACE664}" type="presParOf" srcId="{993D6593-9D42-4BE2-87E7-0C2977FD4F94}" destId="{AFC69B53-1CAB-4BA3-934D-08106A1BCE9B}" srcOrd="4" destOrd="0" presId="urn:microsoft.com/office/officeart/2005/8/layout/vList2"/>
    <dgm:cxn modelId="{5F9D727B-F2FD-4D46-BF70-0AC277B3FF6D}" type="presParOf" srcId="{993D6593-9D42-4BE2-87E7-0C2977FD4F94}" destId="{4411B647-3C87-41C9-9E0D-3C398EB383E4}" srcOrd="5" destOrd="0" presId="urn:microsoft.com/office/officeart/2005/8/layout/vList2"/>
    <dgm:cxn modelId="{0AA802C7-F9AE-4B71-972D-33F7B7666BB2}" type="presParOf" srcId="{993D6593-9D42-4BE2-87E7-0C2977FD4F94}" destId="{2DF7A692-B997-4628-98A5-84B4A73D9D3F}" srcOrd="6" destOrd="0" presId="urn:microsoft.com/office/officeart/2005/8/layout/vList2"/>
    <dgm:cxn modelId="{AA4AB0EA-D8B0-413C-AF57-7ECEA812E71C}" type="presParOf" srcId="{993D6593-9D42-4BE2-87E7-0C2977FD4F94}" destId="{8DDF220D-2DDE-419E-A2F2-7DE414CB2FCD}" srcOrd="7" destOrd="0" presId="urn:microsoft.com/office/officeart/2005/8/layout/vList2"/>
    <dgm:cxn modelId="{C522E8B2-E304-4B1B-947F-78569E075B47}" type="presParOf" srcId="{993D6593-9D42-4BE2-87E7-0C2977FD4F94}" destId="{41FCADFF-F9BB-4603-9B0F-CC74EB8665AA}" srcOrd="8" destOrd="0" presId="urn:microsoft.com/office/officeart/2005/8/layout/vList2"/>
    <dgm:cxn modelId="{7E6F284B-DD2B-4768-8256-6F95D3FE24EE}" type="presParOf" srcId="{993D6593-9D42-4BE2-87E7-0C2977FD4F94}" destId="{11D00DB3-6D02-44F9-BF3A-C8AB2ABC27AD}" srcOrd="9" destOrd="0" presId="urn:microsoft.com/office/officeart/2005/8/layout/vList2"/>
    <dgm:cxn modelId="{1D8E8D8C-7DA0-4A64-B301-00B768215FC1}" type="presParOf" srcId="{993D6593-9D42-4BE2-87E7-0C2977FD4F94}" destId="{168D6849-C11F-459B-9016-CADABC26F46B}" srcOrd="10" destOrd="0" presId="urn:microsoft.com/office/officeart/2005/8/layout/vList2"/>
    <dgm:cxn modelId="{5650FE83-0FD5-4C6F-8A1C-8018DC431E4D}" type="presParOf" srcId="{993D6593-9D42-4BE2-87E7-0C2977FD4F94}" destId="{E4D11938-0421-477D-9636-F9EEF48F8F2A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F9E55B-CDBD-4267-B4D7-A326D22779E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9287C12-D41A-4E43-BDAD-D8701D5FB53C}">
      <dgm:prSet phldrT="[Text]" custT="1"/>
      <dgm:spPr/>
      <dgm:t>
        <a:bodyPr/>
        <a:lstStyle/>
        <a:p>
          <a:r>
            <a:rPr lang="en-US" sz="2800" dirty="0" err="1" smtClean="0"/>
            <a:t>Pembengkakan</a:t>
          </a:r>
          <a:r>
            <a:rPr lang="id-ID" sz="2800" dirty="0" smtClean="0"/>
            <a:t>, k</a:t>
          </a:r>
          <a:r>
            <a:rPr lang="en-US" sz="2800" dirty="0" err="1" smtClean="0"/>
            <a:t>ecuali</a:t>
          </a:r>
          <a:r>
            <a:rPr lang="en-US" sz="2800" dirty="0" smtClean="0"/>
            <a:t> </a:t>
          </a:r>
          <a:r>
            <a:rPr lang="en-US" sz="2800" dirty="0" err="1" smtClean="0"/>
            <a:t>frakturnya</a:t>
          </a:r>
          <a:r>
            <a:rPr lang="en-US" sz="2800" dirty="0" smtClean="0"/>
            <a:t> </a:t>
          </a:r>
          <a:r>
            <a:rPr lang="en-US" sz="2800" dirty="0" err="1" smtClean="0"/>
            <a:t>terjadi</a:t>
          </a:r>
          <a:r>
            <a:rPr lang="en-US" sz="2800" dirty="0" smtClean="0"/>
            <a:t> </a:t>
          </a:r>
          <a:r>
            <a:rPr lang="en-US" sz="2800" dirty="0" err="1" smtClean="0"/>
            <a:t>jauh</a:t>
          </a:r>
          <a:r>
            <a:rPr lang="en-US" sz="2800" dirty="0" smtClean="0"/>
            <a:t> </a:t>
          </a:r>
          <a:r>
            <a:rPr lang="en-US" sz="2800" dirty="0" err="1" smtClean="0"/>
            <a:t>didalam</a:t>
          </a:r>
          <a:r>
            <a:rPr lang="en-US" sz="2800" dirty="0" smtClean="0"/>
            <a:t> </a:t>
          </a:r>
          <a:r>
            <a:rPr lang="en-US" sz="2800" dirty="0" err="1" smtClean="0"/>
            <a:t>seperti</a:t>
          </a:r>
          <a:r>
            <a:rPr lang="en-US" sz="2800" dirty="0" smtClean="0"/>
            <a:t> </a:t>
          </a:r>
          <a:r>
            <a:rPr lang="en-US" sz="2800" dirty="0" err="1" smtClean="0"/>
            <a:t>pada</a:t>
          </a:r>
          <a:r>
            <a:rPr lang="en-US" sz="2800" dirty="0" smtClean="0"/>
            <a:t> </a:t>
          </a:r>
          <a:r>
            <a:rPr lang="en-US" sz="2800" dirty="0" err="1" smtClean="0"/>
            <a:t>tulang</a:t>
          </a:r>
          <a:r>
            <a:rPr lang="en-US" sz="2800" dirty="0" smtClean="0"/>
            <a:t> </a:t>
          </a:r>
          <a:r>
            <a:rPr lang="en-US" sz="2800" dirty="0" err="1" smtClean="0"/>
            <a:t>leher</a:t>
          </a:r>
          <a:r>
            <a:rPr lang="en-US" sz="2800" dirty="0" smtClean="0"/>
            <a:t> </a:t>
          </a:r>
          <a:r>
            <a:rPr lang="en-US" sz="2800" dirty="0" err="1" smtClean="0"/>
            <a:t>atau</a:t>
          </a:r>
          <a:r>
            <a:rPr lang="en-US" sz="2800" dirty="0" smtClean="0"/>
            <a:t> </a:t>
          </a:r>
          <a:r>
            <a:rPr lang="en-US" sz="2800" dirty="0" err="1" smtClean="0"/>
            <a:t>tulang</a:t>
          </a:r>
          <a:r>
            <a:rPr lang="en-US" sz="2800" dirty="0" smtClean="0"/>
            <a:t> </a:t>
          </a:r>
          <a:r>
            <a:rPr lang="en-US" sz="2800" dirty="0" err="1" smtClean="0"/>
            <a:t>paha</a:t>
          </a:r>
          <a:r>
            <a:rPr lang="en-US" sz="2800" dirty="0" smtClean="0"/>
            <a:t>.</a:t>
          </a:r>
          <a:endParaRPr lang="id-ID" sz="2800" dirty="0"/>
        </a:p>
      </dgm:t>
    </dgm:pt>
    <dgm:pt modelId="{A795FB70-BD40-4544-8654-8209B0802C0A}" type="parTrans" cxnId="{B831FA45-81F0-430A-89A9-7C5A5FCCCF52}">
      <dgm:prSet/>
      <dgm:spPr/>
      <dgm:t>
        <a:bodyPr/>
        <a:lstStyle/>
        <a:p>
          <a:endParaRPr lang="id-ID"/>
        </a:p>
      </dgm:t>
    </dgm:pt>
    <dgm:pt modelId="{381CBF35-581E-4DD8-84FF-E44685A889E3}" type="sibTrans" cxnId="{B831FA45-81F0-430A-89A9-7C5A5FCCCF52}">
      <dgm:prSet/>
      <dgm:spPr/>
      <dgm:t>
        <a:bodyPr/>
        <a:lstStyle/>
        <a:p>
          <a:endParaRPr lang="id-ID"/>
        </a:p>
      </dgm:t>
    </dgm:pt>
    <dgm:pt modelId="{4BE9118B-5FC4-4AF3-AB11-57B99B542396}">
      <dgm:prSet custT="1"/>
      <dgm:spPr/>
      <dgm:t>
        <a:bodyPr/>
        <a:lstStyle/>
        <a:p>
          <a:r>
            <a:rPr lang="en-US" sz="2400" dirty="0" err="1" smtClean="0"/>
            <a:t>Perubahan</a:t>
          </a:r>
          <a:r>
            <a:rPr lang="en-US" sz="2400" dirty="0" smtClean="0"/>
            <a:t> </a:t>
          </a:r>
          <a:r>
            <a:rPr lang="en-US" sz="2400" dirty="0" err="1" smtClean="0"/>
            <a:t>bentuk</a:t>
          </a:r>
          <a:r>
            <a:rPr lang="en-US" sz="2400" dirty="0" smtClean="0"/>
            <a:t>, </a:t>
          </a:r>
          <a:r>
            <a:rPr lang="en-US" sz="2400" dirty="0" err="1" smtClean="0"/>
            <a:t>dapat</a:t>
          </a:r>
          <a:r>
            <a:rPr lang="en-US" sz="2400" dirty="0" smtClean="0"/>
            <a:t> </a:t>
          </a:r>
          <a:r>
            <a:rPr lang="en-US" sz="2400" dirty="0" err="1" smtClean="0"/>
            <a:t>terjadi</a:t>
          </a:r>
          <a:r>
            <a:rPr lang="en-US" sz="2400" dirty="0" smtClean="0"/>
            <a:t> </a:t>
          </a:r>
          <a:r>
            <a:rPr lang="en-US" sz="2400" dirty="0" err="1" smtClean="0"/>
            <a:t>angulasi</a:t>
          </a:r>
          <a:r>
            <a:rPr lang="en-US" sz="2400" dirty="0" smtClean="0"/>
            <a:t> (</a:t>
          </a:r>
          <a:r>
            <a:rPr lang="en-US" sz="2400" dirty="0" err="1" smtClean="0"/>
            <a:t>terbentuk</a:t>
          </a:r>
          <a:r>
            <a:rPr lang="en-US" sz="2400" dirty="0" smtClean="0"/>
            <a:t> </a:t>
          </a:r>
          <a:r>
            <a:rPr lang="en-US" sz="2400" dirty="0" err="1" smtClean="0"/>
            <a:t>sudut</a:t>
          </a:r>
          <a:r>
            <a:rPr lang="en-US" sz="2400" dirty="0" smtClean="0"/>
            <a:t>), </a:t>
          </a:r>
          <a:r>
            <a:rPr lang="en-US" sz="2400" dirty="0" err="1" smtClean="0"/>
            <a:t>rotasi</a:t>
          </a:r>
          <a:r>
            <a:rPr lang="en-US" sz="2400" dirty="0" smtClean="0"/>
            <a:t> (</a:t>
          </a:r>
          <a:r>
            <a:rPr lang="en-US" sz="2400" dirty="0" err="1" smtClean="0"/>
            <a:t>terputar</a:t>
          </a:r>
          <a:r>
            <a:rPr lang="en-US" sz="2400" dirty="0" smtClean="0"/>
            <a:t>), </a:t>
          </a:r>
          <a:r>
            <a:rPr lang="en-US" sz="2400" dirty="0" err="1" smtClean="0"/>
            <a:t>atau</a:t>
          </a:r>
          <a:r>
            <a:rPr lang="en-US" sz="2400" dirty="0" smtClean="0"/>
            <a:t> </a:t>
          </a:r>
          <a:r>
            <a:rPr lang="en-US" sz="2400" dirty="0" err="1" smtClean="0"/>
            <a:t>pemendekan</a:t>
          </a:r>
          <a:r>
            <a:rPr lang="en-US" sz="2400" dirty="0" smtClean="0"/>
            <a:t>.</a:t>
          </a:r>
          <a:endParaRPr lang="id-ID" sz="2400" dirty="0" smtClean="0"/>
        </a:p>
      </dgm:t>
    </dgm:pt>
    <dgm:pt modelId="{4ECA2B45-EE62-46BB-9221-DBD4210F5381}" type="parTrans" cxnId="{6680ACF5-92E4-4D6D-B698-B5C67C025A86}">
      <dgm:prSet/>
      <dgm:spPr/>
      <dgm:t>
        <a:bodyPr/>
        <a:lstStyle/>
        <a:p>
          <a:endParaRPr lang="id-ID"/>
        </a:p>
      </dgm:t>
    </dgm:pt>
    <dgm:pt modelId="{4433DCA6-9CBD-4635-B005-1AFA1E01ACC8}" type="sibTrans" cxnId="{6680ACF5-92E4-4D6D-B698-B5C67C025A86}">
      <dgm:prSet/>
      <dgm:spPr/>
      <dgm:t>
        <a:bodyPr/>
        <a:lstStyle/>
        <a:p>
          <a:endParaRPr lang="id-ID"/>
        </a:p>
      </dgm:t>
    </dgm:pt>
    <dgm:pt modelId="{C19C787A-8A0E-46C8-B3E6-B76B6F611F6C}">
      <dgm:prSet custT="1"/>
      <dgm:spPr/>
      <dgm:t>
        <a:bodyPr/>
        <a:lstStyle/>
        <a:p>
          <a:r>
            <a:rPr lang="en-US" sz="2400" dirty="0" err="1" smtClean="0"/>
            <a:t>Terdapat</a:t>
          </a:r>
          <a:r>
            <a:rPr lang="en-US" sz="2400" dirty="0" smtClean="0"/>
            <a:t> rasa </a:t>
          </a:r>
          <a:r>
            <a:rPr lang="en-US" sz="2400" dirty="0" err="1" smtClean="0"/>
            <a:t>nyeri</a:t>
          </a:r>
          <a:r>
            <a:rPr lang="en-US" sz="2400" dirty="0" smtClean="0"/>
            <a:t> </a:t>
          </a:r>
          <a:r>
            <a:rPr lang="en-US" sz="2400" dirty="0" err="1" smtClean="0"/>
            <a:t>yg</a:t>
          </a:r>
          <a:r>
            <a:rPr lang="en-US" sz="2400" dirty="0" smtClean="0"/>
            <a:t> </a:t>
          </a:r>
          <a:r>
            <a:rPr lang="en-US" sz="2400" dirty="0" err="1" smtClean="0"/>
            <a:t>sangat</a:t>
          </a:r>
          <a:r>
            <a:rPr lang="en-US" sz="2400" dirty="0" smtClean="0"/>
            <a:t> </a:t>
          </a:r>
          <a:r>
            <a:rPr lang="en-US" sz="2400" dirty="0" err="1" smtClean="0"/>
            <a:t>pd</a:t>
          </a:r>
          <a:r>
            <a:rPr lang="en-US" sz="2400" dirty="0" smtClean="0"/>
            <a:t> </a:t>
          </a:r>
          <a:r>
            <a:rPr lang="en-US" sz="2400" dirty="0" err="1" smtClean="0"/>
            <a:t>daerah</a:t>
          </a:r>
          <a:r>
            <a:rPr lang="en-US" sz="2400" dirty="0" smtClean="0"/>
            <a:t> </a:t>
          </a:r>
          <a:r>
            <a:rPr lang="en-US" sz="2400" dirty="0" err="1" smtClean="0"/>
            <a:t>fraktur</a:t>
          </a:r>
          <a:r>
            <a:rPr lang="id-ID" sz="2400" dirty="0" smtClean="0"/>
            <a:t> karena luka jaringan sekitar tulang patah</a:t>
          </a:r>
          <a:endParaRPr lang="id-ID" sz="2400" dirty="0"/>
        </a:p>
      </dgm:t>
    </dgm:pt>
    <dgm:pt modelId="{37B25091-8A14-4006-B600-F52E3C6FF844}" type="parTrans" cxnId="{1A07F88E-CB11-41AB-B4FF-6631D091244E}">
      <dgm:prSet/>
      <dgm:spPr/>
      <dgm:t>
        <a:bodyPr/>
        <a:lstStyle/>
        <a:p>
          <a:endParaRPr lang="id-ID"/>
        </a:p>
      </dgm:t>
    </dgm:pt>
    <dgm:pt modelId="{F348A5B1-EC25-4AA9-93AA-8C60FBEC1D9B}" type="sibTrans" cxnId="{1A07F88E-CB11-41AB-B4FF-6631D091244E}">
      <dgm:prSet/>
      <dgm:spPr/>
      <dgm:t>
        <a:bodyPr/>
        <a:lstStyle/>
        <a:p>
          <a:endParaRPr lang="id-ID"/>
        </a:p>
      </dgm:t>
    </dgm:pt>
    <dgm:pt modelId="{B7D6C7FF-6F5F-4749-B0B0-0090B924C47F}" type="pres">
      <dgm:prSet presAssocID="{96F9E55B-CDBD-4267-B4D7-A326D22779E2}" presName="Name0" presStyleCnt="0">
        <dgm:presLayoutVars>
          <dgm:dir/>
          <dgm:resizeHandles val="exact"/>
        </dgm:presLayoutVars>
      </dgm:prSet>
      <dgm:spPr/>
    </dgm:pt>
    <dgm:pt modelId="{1E3BC747-2684-478F-8CE5-090835D53929}" type="pres">
      <dgm:prSet presAssocID="{59287C12-D41A-4E43-BDAD-D8701D5FB53C}" presName="node" presStyleLbl="node1" presStyleIdx="0" presStyleCnt="3" custScaleY="1873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EB2E5B-3128-44DE-ACD1-18BBBD254CEB}" type="pres">
      <dgm:prSet presAssocID="{381CBF35-581E-4DD8-84FF-E44685A889E3}" presName="sibTrans" presStyleLbl="sibTrans2D1" presStyleIdx="0" presStyleCnt="2"/>
      <dgm:spPr/>
      <dgm:t>
        <a:bodyPr/>
        <a:lstStyle/>
        <a:p>
          <a:endParaRPr lang="id-ID"/>
        </a:p>
      </dgm:t>
    </dgm:pt>
    <dgm:pt modelId="{4B0D8BC2-0B3C-4101-8EF5-AE28FE6CF59D}" type="pres">
      <dgm:prSet presAssocID="{381CBF35-581E-4DD8-84FF-E44685A889E3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5936FF16-5E38-4736-8A46-1DC81E329E24}" type="pres">
      <dgm:prSet presAssocID="{4BE9118B-5FC4-4AF3-AB11-57B99B542396}" presName="node" presStyleLbl="node1" presStyleIdx="1" presStyleCnt="3" custScaleY="1873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4E7CA2-AE38-42D4-BD5D-8940A02445D9}" type="pres">
      <dgm:prSet presAssocID="{4433DCA6-9CBD-4635-B005-1AFA1E01ACC8}" presName="sibTrans" presStyleLbl="sibTrans2D1" presStyleIdx="1" presStyleCnt="2"/>
      <dgm:spPr/>
      <dgm:t>
        <a:bodyPr/>
        <a:lstStyle/>
        <a:p>
          <a:endParaRPr lang="id-ID"/>
        </a:p>
      </dgm:t>
    </dgm:pt>
    <dgm:pt modelId="{3B36862E-1BE2-4C24-94F8-0D0FB8520E3A}" type="pres">
      <dgm:prSet presAssocID="{4433DCA6-9CBD-4635-B005-1AFA1E01ACC8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CB74ED73-7CAB-41E8-911D-9AE36A8707F8}" type="pres">
      <dgm:prSet presAssocID="{C19C787A-8A0E-46C8-B3E6-B76B6F611F6C}" presName="node" presStyleLbl="node1" presStyleIdx="2" presStyleCnt="3" custScaleY="1873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94C345A-C684-417D-97A5-3A433FBFD372}" type="presOf" srcId="{381CBF35-581E-4DD8-84FF-E44685A889E3}" destId="{4B0D8BC2-0B3C-4101-8EF5-AE28FE6CF59D}" srcOrd="1" destOrd="0" presId="urn:microsoft.com/office/officeart/2005/8/layout/process1"/>
    <dgm:cxn modelId="{1A07F88E-CB11-41AB-B4FF-6631D091244E}" srcId="{96F9E55B-CDBD-4267-B4D7-A326D22779E2}" destId="{C19C787A-8A0E-46C8-B3E6-B76B6F611F6C}" srcOrd="2" destOrd="0" parTransId="{37B25091-8A14-4006-B600-F52E3C6FF844}" sibTransId="{F348A5B1-EC25-4AA9-93AA-8C60FBEC1D9B}"/>
    <dgm:cxn modelId="{A7AED245-4D2D-45A5-947C-6BB79FF6BFB7}" type="presOf" srcId="{4433DCA6-9CBD-4635-B005-1AFA1E01ACC8}" destId="{DC4E7CA2-AE38-42D4-BD5D-8940A02445D9}" srcOrd="0" destOrd="0" presId="urn:microsoft.com/office/officeart/2005/8/layout/process1"/>
    <dgm:cxn modelId="{B831FA45-81F0-430A-89A9-7C5A5FCCCF52}" srcId="{96F9E55B-CDBD-4267-B4D7-A326D22779E2}" destId="{59287C12-D41A-4E43-BDAD-D8701D5FB53C}" srcOrd="0" destOrd="0" parTransId="{A795FB70-BD40-4544-8654-8209B0802C0A}" sibTransId="{381CBF35-581E-4DD8-84FF-E44685A889E3}"/>
    <dgm:cxn modelId="{6680ACF5-92E4-4D6D-B698-B5C67C025A86}" srcId="{96F9E55B-CDBD-4267-B4D7-A326D22779E2}" destId="{4BE9118B-5FC4-4AF3-AB11-57B99B542396}" srcOrd="1" destOrd="0" parTransId="{4ECA2B45-EE62-46BB-9221-DBD4210F5381}" sibTransId="{4433DCA6-9CBD-4635-B005-1AFA1E01ACC8}"/>
    <dgm:cxn modelId="{0CC5D952-757C-41A2-A318-409BCD4798F5}" type="presOf" srcId="{381CBF35-581E-4DD8-84FF-E44685A889E3}" destId="{8BEB2E5B-3128-44DE-ACD1-18BBBD254CEB}" srcOrd="0" destOrd="0" presId="urn:microsoft.com/office/officeart/2005/8/layout/process1"/>
    <dgm:cxn modelId="{069503D9-FA15-42AE-9E9E-312A9A294F0A}" type="presOf" srcId="{C19C787A-8A0E-46C8-B3E6-B76B6F611F6C}" destId="{CB74ED73-7CAB-41E8-911D-9AE36A8707F8}" srcOrd="0" destOrd="0" presId="urn:microsoft.com/office/officeart/2005/8/layout/process1"/>
    <dgm:cxn modelId="{F94589EB-D0E0-4B6F-920B-100E1F729E32}" type="presOf" srcId="{4BE9118B-5FC4-4AF3-AB11-57B99B542396}" destId="{5936FF16-5E38-4736-8A46-1DC81E329E24}" srcOrd="0" destOrd="0" presId="urn:microsoft.com/office/officeart/2005/8/layout/process1"/>
    <dgm:cxn modelId="{98C03152-E2F5-4A2F-BA6F-5C77A41B9F0E}" type="presOf" srcId="{96F9E55B-CDBD-4267-B4D7-A326D22779E2}" destId="{B7D6C7FF-6F5F-4749-B0B0-0090B924C47F}" srcOrd="0" destOrd="0" presId="urn:microsoft.com/office/officeart/2005/8/layout/process1"/>
    <dgm:cxn modelId="{3479BD3F-2614-4567-856B-6635557FE791}" type="presOf" srcId="{59287C12-D41A-4E43-BDAD-D8701D5FB53C}" destId="{1E3BC747-2684-478F-8CE5-090835D53929}" srcOrd="0" destOrd="0" presId="urn:microsoft.com/office/officeart/2005/8/layout/process1"/>
    <dgm:cxn modelId="{4F89B803-6A91-4A18-ACDC-2E2775766CC6}" type="presOf" srcId="{4433DCA6-9CBD-4635-B005-1AFA1E01ACC8}" destId="{3B36862E-1BE2-4C24-94F8-0D0FB8520E3A}" srcOrd="1" destOrd="0" presId="urn:microsoft.com/office/officeart/2005/8/layout/process1"/>
    <dgm:cxn modelId="{5069005B-933B-4730-9437-10C19382BF56}" type="presParOf" srcId="{B7D6C7FF-6F5F-4749-B0B0-0090B924C47F}" destId="{1E3BC747-2684-478F-8CE5-090835D53929}" srcOrd="0" destOrd="0" presId="urn:microsoft.com/office/officeart/2005/8/layout/process1"/>
    <dgm:cxn modelId="{C56ED969-D422-489B-8B70-A41DE76D2D82}" type="presParOf" srcId="{B7D6C7FF-6F5F-4749-B0B0-0090B924C47F}" destId="{8BEB2E5B-3128-44DE-ACD1-18BBBD254CEB}" srcOrd="1" destOrd="0" presId="urn:microsoft.com/office/officeart/2005/8/layout/process1"/>
    <dgm:cxn modelId="{8F16DE80-8784-4A20-9B74-408C658DA9B7}" type="presParOf" srcId="{8BEB2E5B-3128-44DE-ACD1-18BBBD254CEB}" destId="{4B0D8BC2-0B3C-4101-8EF5-AE28FE6CF59D}" srcOrd="0" destOrd="0" presId="urn:microsoft.com/office/officeart/2005/8/layout/process1"/>
    <dgm:cxn modelId="{D33E4AA8-F021-4859-A504-3CEAA98126E3}" type="presParOf" srcId="{B7D6C7FF-6F5F-4749-B0B0-0090B924C47F}" destId="{5936FF16-5E38-4736-8A46-1DC81E329E24}" srcOrd="2" destOrd="0" presId="urn:microsoft.com/office/officeart/2005/8/layout/process1"/>
    <dgm:cxn modelId="{B1AD7CE8-B676-411D-9796-FB8F9D2E3EFA}" type="presParOf" srcId="{B7D6C7FF-6F5F-4749-B0B0-0090B924C47F}" destId="{DC4E7CA2-AE38-42D4-BD5D-8940A02445D9}" srcOrd="3" destOrd="0" presId="urn:microsoft.com/office/officeart/2005/8/layout/process1"/>
    <dgm:cxn modelId="{2AB645B5-97A0-4C8D-A26F-55BE4205C8A0}" type="presParOf" srcId="{DC4E7CA2-AE38-42D4-BD5D-8940A02445D9}" destId="{3B36862E-1BE2-4C24-94F8-0D0FB8520E3A}" srcOrd="0" destOrd="0" presId="urn:microsoft.com/office/officeart/2005/8/layout/process1"/>
    <dgm:cxn modelId="{81B04CDB-1011-4C38-AF62-32C0609291E6}" type="presParOf" srcId="{B7D6C7FF-6F5F-4749-B0B0-0090B924C47F}" destId="{CB74ED73-7CAB-41E8-911D-9AE36A8707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161832-D88A-4A18-8F2F-E9BEC279876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D1B01F8-A85A-4C5B-9B8D-D6E9FD065E43}">
      <dgm:prSet phldrT="[Text]"/>
      <dgm:spPr/>
      <dgm:t>
        <a:bodyPr/>
        <a:lstStyle/>
        <a:p>
          <a:r>
            <a:rPr lang="id-ID" dirty="0" smtClean="0"/>
            <a:t>Hi</a:t>
          </a:r>
          <a:r>
            <a:rPr lang="en-US" dirty="0" err="1" smtClean="0"/>
            <a:t>langkan</a:t>
          </a:r>
          <a:r>
            <a:rPr lang="en-US" dirty="0" smtClean="0"/>
            <a:t> rasa </a:t>
          </a:r>
          <a:r>
            <a:rPr lang="en-US" dirty="0" err="1" smtClean="0"/>
            <a:t>nyeri</a:t>
          </a:r>
          <a:endParaRPr lang="id-ID" dirty="0"/>
        </a:p>
      </dgm:t>
    </dgm:pt>
    <dgm:pt modelId="{9D20E5E2-AEF2-4203-B1C0-4080C1BF2C95}" type="parTrans" cxnId="{1A9BEF4E-027F-4928-8061-9C9D1664DDD8}">
      <dgm:prSet/>
      <dgm:spPr/>
      <dgm:t>
        <a:bodyPr/>
        <a:lstStyle/>
        <a:p>
          <a:endParaRPr lang="id-ID"/>
        </a:p>
      </dgm:t>
    </dgm:pt>
    <dgm:pt modelId="{67335394-894D-4A1D-B23B-00483A9350CC}" type="sibTrans" cxnId="{1A9BEF4E-027F-4928-8061-9C9D1664DDD8}">
      <dgm:prSet/>
      <dgm:spPr/>
      <dgm:t>
        <a:bodyPr/>
        <a:lstStyle/>
        <a:p>
          <a:endParaRPr lang="id-ID"/>
        </a:p>
      </dgm:t>
    </dgm:pt>
    <dgm:pt modelId="{C690C7E9-D18F-4C02-ACF9-153D301CFB16}">
      <dgm:prSet/>
      <dgm:spPr/>
      <dgm:t>
        <a:bodyPr/>
        <a:lstStyle/>
        <a:p>
          <a:r>
            <a:rPr lang="en-US" dirty="0" smtClean="0"/>
            <a:t>U</a:t>
          </a:r>
          <a:r>
            <a:rPr lang="id-ID" dirty="0" smtClean="0"/>
            <a:t>ntuk </a:t>
          </a:r>
          <a:r>
            <a:rPr lang="en-US" dirty="0" err="1" smtClean="0"/>
            <a:t>hasilkan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pertahankan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ideal</a:t>
          </a:r>
          <a:endParaRPr lang="id-ID" dirty="0" smtClean="0"/>
        </a:p>
      </dgm:t>
    </dgm:pt>
    <dgm:pt modelId="{2F3C823C-A31D-45EF-882E-262456B0F300}" type="parTrans" cxnId="{8DAABA65-F5CD-4B8C-BBC3-1BA940AF306A}">
      <dgm:prSet/>
      <dgm:spPr/>
      <dgm:t>
        <a:bodyPr/>
        <a:lstStyle/>
        <a:p>
          <a:endParaRPr lang="id-ID"/>
        </a:p>
      </dgm:t>
    </dgm:pt>
    <dgm:pt modelId="{D68E3DD8-17C9-41B2-A1BB-24E16353E98D}" type="sibTrans" cxnId="{8DAABA65-F5CD-4B8C-BBC3-1BA940AF306A}">
      <dgm:prSet/>
      <dgm:spPr/>
      <dgm:t>
        <a:bodyPr/>
        <a:lstStyle/>
        <a:p>
          <a:endParaRPr lang="id-ID"/>
        </a:p>
      </dgm:t>
    </dgm:pt>
    <dgm:pt modelId="{35743749-193A-4354-838E-8B276843D98A}">
      <dgm:prSet/>
      <dgm:spPr/>
      <dgm:t>
        <a:bodyPr/>
        <a:lstStyle/>
        <a:p>
          <a:r>
            <a:rPr lang="en-US" smtClean="0"/>
            <a:t>Penarikan (traksi) </a:t>
          </a:r>
          <a:r>
            <a:rPr lang="id-ID" smtClean="0"/>
            <a:t> = </a:t>
          </a:r>
          <a:r>
            <a:rPr lang="en-US" smtClean="0"/>
            <a:t>gunakan beban u</a:t>
          </a:r>
          <a:r>
            <a:rPr lang="id-ID" smtClean="0"/>
            <a:t>/</a:t>
          </a:r>
          <a:r>
            <a:rPr lang="en-US" smtClean="0"/>
            <a:t> nahan gerak</a:t>
          </a:r>
          <a:r>
            <a:rPr lang="id-ID" smtClean="0"/>
            <a:t> </a:t>
          </a:r>
          <a:endParaRPr lang="id-ID" dirty="0" smtClean="0">
            <a:sym typeface="Wingdings" pitchFamily="2" charset="2"/>
          </a:endParaRPr>
        </a:p>
      </dgm:t>
    </dgm:pt>
    <dgm:pt modelId="{26A9A4ED-241D-4638-A43E-529B0C9A8937}" type="parTrans" cxnId="{E6DDEBE1-C1C5-498E-9780-F112B415703F}">
      <dgm:prSet/>
      <dgm:spPr/>
      <dgm:t>
        <a:bodyPr/>
        <a:lstStyle/>
        <a:p>
          <a:endParaRPr lang="id-ID"/>
        </a:p>
      </dgm:t>
    </dgm:pt>
    <dgm:pt modelId="{DF2B55DD-08EB-4CCB-B0B1-CAB3ABC49028}" type="sibTrans" cxnId="{E6DDEBE1-C1C5-498E-9780-F112B415703F}">
      <dgm:prSet/>
      <dgm:spPr/>
      <dgm:t>
        <a:bodyPr/>
        <a:lstStyle/>
        <a:p>
          <a:endParaRPr lang="id-ID"/>
        </a:p>
      </dgm:t>
    </dgm:pt>
    <dgm:pt modelId="{3C4B286E-C34A-4A1C-ADCE-3D44062FA70D}">
      <dgm:prSet/>
      <dgm:spPr/>
      <dgm:t>
        <a:bodyPr/>
        <a:lstStyle/>
        <a:p>
          <a:r>
            <a:rPr lang="en-US" smtClean="0"/>
            <a:t>Fiksasi internal </a:t>
          </a:r>
          <a:r>
            <a:rPr lang="id-ID" smtClean="0"/>
            <a:t> = </a:t>
          </a:r>
          <a:r>
            <a:rPr lang="en-US" smtClean="0"/>
            <a:t>bedah</a:t>
          </a:r>
          <a:r>
            <a:rPr lang="id-ID" smtClean="0"/>
            <a:t> </a:t>
          </a:r>
          <a:r>
            <a:rPr lang="id-ID" smtClean="0">
              <a:sym typeface="Wingdings" pitchFamily="2" charset="2"/>
            </a:rPr>
            <a:t> pasang batang </a:t>
          </a:r>
          <a:r>
            <a:rPr lang="en-US" smtClean="0"/>
            <a:t>logam</a:t>
          </a:r>
          <a:r>
            <a:rPr lang="id-ID" smtClean="0"/>
            <a:t>.</a:t>
          </a:r>
          <a:endParaRPr lang="id-ID" dirty="0" smtClean="0"/>
        </a:p>
      </dgm:t>
    </dgm:pt>
    <dgm:pt modelId="{26B8FC03-BAA1-4196-AD6A-BA30E716118A}" type="parTrans" cxnId="{FB572F85-C0C1-4CBB-9B3B-7C47F084B6A6}">
      <dgm:prSet/>
      <dgm:spPr/>
      <dgm:t>
        <a:bodyPr/>
        <a:lstStyle/>
        <a:p>
          <a:endParaRPr lang="id-ID"/>
        </a:p>
      </dgm:t>
    </dgm:pt>
    <dgm:pt modelId="{5229D03F-AA64-4BBE-BDAB-56E7E2FD8488}" type="sibTrans" cxnId="{FB572F85-C0C1-4CBB-9B3B-7C47F084B6A6}">
      <dgm:prSet/>
      <dgm:spPr/>
      <dgm:t>
        <a:bodyPr/>
        <a:lstStyle/>
        <a:p>
          <a:endParaRPr lang="id-ID"/>
        </a:p>
      </dgm:t>
    </dgm:pt>
    <dgm:pt modelId="{81E9A485-1DF6-4549-8D80-5C9ED0A109E0}">
      <dgm:prSet/>
      <dgm:spPr/>
      <dgm:t>
        <a:bodyPr/>
        <a:lstStyle/>
        <a:p>
          <a:r>
            <a:rPr lang="en-US" dirty="0" smtClean="0"/>
            <a:t>Agar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penyatuan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id-ID" dirty="0" smtClean="0">
              <a:sym typeface="Wingdings" pitchFamily="2" charset="2"/>
            </a:rPr>
            <a:t>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menyatu</a:t>
          </a:r>
          <a:r>
            <a:rPr lang="en-US" dirty="0" smtClean="0"/>
            <a:t> 4 m</a:t>
          </a:r>
          <a:r>
            <a:rPr lang="id-ID" dirty="0" smtClean="0"/>
            <a:t>gg &amp; </a:t>
          </a:r>
          <a:r>
            <a:rPr lang="en-US" dirty="0" err="1" smtClean="0"/>
            <a:t>menyatu</a:t>
          </a:r>
          <a:r>
            <a:rPr lang="en-US" dirty="0" smtClean="0"/>
            <a:t> </a:t>
          </a:r>
          <a:r>
            <a:rPr lang="en-US" dirty="0" err="1" smtClean="0"/>
            <a:t>sempurna</a:t>
          </a:r>
          <a:r>
            <a:rPr lang="en-US" dirty="0" smtClean="0"/>
            <a:t> 6 </a:t>
          </a:r>
          <a:r>
            <a:rPr lang="en-US" dirty="0" err="1" smtClean="0"/>
            <a:t>bulan</a:t>
          </a:r>
          <a:r>
            <a:rPr lang="en-US" dirty="0" smtClean="0"/>
            <a:t>. </a:t>
          </a:r>
          <a:r>
            <a:rPr lang="id-ID" dirty="0" smtClean="0"/>
            <a:t>K</a:t>
          </a:r>
          <a:r>
            <a:rPr lang="en-US" dirty="0" err="1" smtClean="0"/>
            <a:t>adang</a:t>
          </a:r>
          <a:r>
            <a:rPr lang="en-US" dirty="0" smtClean="0"/>
            <a:t> </a:t>
          </a:r>
          <a:r>
            <a:rPr lang="id-ID" dirty="0" smtClean="0"/>
            <a:t>ada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penyatuan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</a:t>
          </a:r>
          <a:r>
            <a:rPr lang="en-US" dirty="0" err="1" smtClean="0"/>
            <a:t>dibutuhkan</a:t>
          </a:r>
          <a:r>
            <a:rPr lang="en-US" dirty="0" smtClean="0"/>
            <a:t> graft </a:t>
          </a:r>
          <a:r>
            <a:rPr lang="en-US" dirty="0" err="1" smtClean="0"/>
            <a:t>tulang</a:t>
          </a:r>
          <a:r>
            <a:rPr lang="en-US" dirty="0" smtClean="0"/>
            <a:t>.</a:t>
          </a:r>
          <a:endParaRPr lang="id-ID" dirty="0"/>
        </a:p>
      </dgm:t>
    </dgm:pt>
    <dgm:pt modelId="{A508DB41-6BA3-4447-95F9-13C22237CF4D}" type="parTrans" cxnId="{5B34C130-E552-42C1-9FBA-5699B6D55D0A}">
      <dgm:prSet/>
      <dgm:spPr/>
      <dgm:t>
        <a:bodyPr/>
        <a:lstStyle/>
        <a:p>
          <a:endParaRPr lang="id-ID"/>
        </a:p>
      </dgm:t>
    </dgm:pt>
    <dgm:pt modelId="{FD43894F-7142-42F1-B541-3ED49BF7D26A}" type="sibTrans" cxnId="{5B34C130-E552-42C1-9FBA-5699B6D55D0A}">
      <dgm:prSet/>
      <dgm:spPr/>
      <dgm:t>
        <a:bodyPr/>
        <a:lstStyle/>
        <a:p>
          <a:endParaRPr lang="id-ID"/>
        </a:p>
      </dgm:t>
    </dgm:pt>
    <dgm:pt modelId="{88A3FA8B-DA82-4D07-AE3A-B1C2E60E8C6A}">
      <dgm:prSet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mengembalikan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semula</a:t>
          </a:r>
          <a:r>
            <a:rPr lang="id-ID" dirty="0" smtClean="0">
              <a:sym typeface="Wingdings" pitchFamily="2" charset="2"/>
            </a:rPr>
            <a:t>. I</a:t>
          </a:r>
          <a:r>
            <a:rPr lang="en-US" dirty="0" err="1" smtClean="0"/>
            <a:t>mobilisasi</a:t>
          </a:r>
          <a:r>
            <a:rPr lang="en-US" dirty="0" smtClean="0"/>
            <a:t> </a:t>
          </a:r>
          <a:r>
            <a:rPr lang="id-ID" dirty="0" smtClean="0"/>
            <a:t>yg </a:t>
          </a:r>
          <a:r>
            <a:rPr lang="en-US" dirty="0" smtClean="0"/>
            <a:t>lama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mengakibatkan</a:t>
          </a:r>
          <a:r>
            <a:rPr lang="en-US" dirty="0" smtClean="0"/>
            <a:t> </a:t>
          </a:r>
          <a:r>
            <a:rPr lang="en-US" dirty="0" err="1" smtClean="0"/>
            <a:t>mengecilnya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id-ID" dirty="0" smtClean="0"/>
            <a:t>&amp;</a:t>
          </a:r>
          <a:r>
            <a:rPr lang="en-US" dirty="0" smtClean="0"/>
            <a:t> </a:t>
          </a:r>
          <a:r>
            <a:rPr lang="en-US" dirty="0" err="1" smtClean="0"/>
            <a:t>kakunya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diperlukan</a:t>
          </a:r>
          <a:r>
            <a:rPr lang="en-US" dirty="0" smtClean="0"/>
            <a:t> </a:t>
          </a:r>
          <a:r>
            <a:rPr lang="en-US" dirty="0" err="1" smtClean="0"/>
            <a:t>upaya</a:t>
          </a:r>
          <a:r>
            <a:rPr lang="en-US" dirty="0" smtClean="0"/>
            <a:t> </a:t>
          </a:r>
          <a:r>
            <a:rPr lang="en-US" dirty="0" err="1" smtClean="0"/>
            <a:t>mobilisasi</a:t>
          </a:r>
          <a:r>
            <a:rPr lang="en-US" dirty="0" smtClean="0"/>
            <a:t> </a:t>
          </a:r>
          <a:r>
            <a:rPr lang="en-US" dirty="0" err="1" smtClean="0"/>
            <a:t>secepat</a:t>
          </a:r>
          <a:r>
            <a:rPr lang="en-US" dirty="0" smtClean="0"/>
            <a:t> </a:t>
          </a:r>
          <a:r>
            <a:rPr lang="en-US" dirty="0" err="1" smtClean="0"/>
            <a:t>mungkin</a:t>
          </a:r>
          <a:endParaRPr lang="id-ID" dirty="0"/>
        </a:p>
      </dgm:t>
    </dgm:pt>
    <dgm:pt modelId="{DF8AA8C1-05A8-4BC0-B827-D8FC6F7F689E}" type="parTrans" cxnId="{4EFB4518-AE9F-4D30-9883-3DA1B29E2FF7}">
      <dgm:prSet/>
      <dgm:spPr/>
      <dgm:t>
        <a:bodyPr/>
        <a:lstStyle/>
        <a:p>
          <a:endParaRPr lang="id-ID"/>
        </a:p>
      </dgm:t>
    </dgm:pt>
    <dgm:pt modelId="{6E3BD2BA-B6C8-4563-B194-AB7AD210DD19}" type="sibTrans" cxnId="{4EFB4518-AE9F-4D30-9883-3DA1B29E2FF7}">
      <dgm:prSet/>
      <dgm:spPr/>
      <dgm:t>
        <a:bodyPr/>
        <a:lstStyle/>
        <a:p>
          <a:endParaRPr lang="id-ID"/>
        </a:p>
      </dgm:t>
    </dgm:pt>
    <dgm:pt modelId="{07566510-6B25-45C5-8331-E7DC2C60CA1F}">
      <dgm:prSet phldrT="[Text]"/>
      <dgm:spPr/>
      <dgm:t>
        <a:bodyPr/>
        <a:lstStyle/>
        <a:p>
          <a:r>
            <a:rPr lang="id-ID" dirty="0" smtClean="0"/>
            <a:t>Dgn cara memberikan </a:t>
          </a:r>
          <a:r>
            <a:rPr lang="en-US" dirty="0" err="1" smtClean="0"/>
            <a:t>obat</a:t>
          </a:r>
          <a:r>
            <a:rPr lang="en-US" dirty="0" smtClean="0"/>
            <a:t> </a:t>
          </a:r>
          <a:r>
            <a:rPr lang="en-US" dirty="0" err="1" smtClean="0"/>
            <a:t>penghilang</a:t>
          </a:r>
          <a:r>
            <a:rPr lang="en-US" dirty="0" smtClean="0"/>
            <a:t> rasa </a:t>
          </a:r>
          <a:r>
            <a:rPr lang="en-US" dirty="0" err="1" smtClean="0"/>
            <a:t>nyeri</a:t>
          </a:r>
          <a:r>
            <a:rPr lang="id-ID" dirty="0" smtClean="0"/>
            <a:t>, t</a:t>
          </a:r>
          <a:r>
            <a:rPr lang="en-US" dirty="0" smtClean="0"/>
            <a:t>e</a:t>
          </a:r>
          <a:r>
            <a:rPr lang="id-ID" dirty="0" smtClean="0"/>
            <a:t>k</a:t>
          </a:r>
          <a:r>
            <a:rPr lang="en-US" dirty="0" err="1" smtClean="0"/>
            <a:t>nik</a:t>
          </a:r>
          <a:r>
            <a:rPr lang="en-US" dirty="0" smtClean="0"/>
            <a:t> </a:t>
          </a:r>
          <a:r>
            <a:rPr lang="en-US" dirty="0" err="1" smtClean="0"/>
            <a:t>imobilisasi</a:t>
          </a:r>
          <a:r>
            <a:rPr lang="en-US" dirty="0" smtClean="0"/>
            <a:t> (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menggerakkan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)</a:t>
          </a:r>
          <a:r>
            <a:rPr lang="id-ID" dirty="0" smtClean="0"/>
            <a:t> </a:t>
          </a:r>
          <a:r>
            <a:rPr lang="en-US" dirty="0" smtClean="0"/>
            <a:t>d</a:t>
          </a:r>
          <a:r>
            <a:rPr lang="id-ID" dirty="0" smtClean="0"/>
            <a:t>g </a:t>
          </a:r>
          <a:r>
            <a:rPr lang="en-US" dirty="0" smtClean="0"/>
            <a:t>p</a:t>
          </a:r>
          <a:r>
            <a:rPr lang="id-ID" dirty="0" smtClean="0"/>
            <a:t>as</a:t>
          </a:r>
          <a:r>
            <a:rPr lang="en-US" dirty="0" err="1" smtClean="0"/>
            <a:t>angan</a:t>
          </a:r>
          <a:r>
            <a:rPr lang="en-US" dirty="0" smtClean="0"/>
            <a:t> </a:t>
          </a:r>
          <a:r>
            <a:rPr lang="en-US" dirty="0" err="1" smtClean="0"/>
            <a:t>bidai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gips</a:t>
          </a:r>
          <a:r>
            <a:rPr lang="en-US" dirty="0" smtClean="0"/>
            <a:t>.</a:t>
          </a:r>
          <a:endParaRPr lang="id-ID" dirty="0"/>
        </a:p>
      </dgm:t>
    </dgm:pt>
    <dgm:pt modelId="{1D5698A0-B14A-43D4-91DB-3ABA5D51BF85}" type="parTrans" cxnId="{E23CFD6F-6A10-4E00-9091-85702BF4AF95}">
      <dgm:prSet/>
      <dgm:spPr/>
    </dgm:pt>
    <dgm:pt modelId="{79C83A35-8C70-4784-99C9-5E9851D78539}" type="sibTrans" cxnId="{E23CFD6F-6A10-4E00-9091-85702BF4AF95}">
      <dgm:prSet/>
      <dgm:spPr/>
    </dgm:pt>
    <dgm:pt modelId="{00837130-7BD7-4D5D-BDB4-31874853A3A1}">
      <dgm:prSet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emasangan</a:t>
          </a:r>
          <a:r>
            <a:rPr lang="en-US" dirty="0" smtClean="0"/>
            <a:t> </a:t>
          </a:r>
          <a:r>
            <a:rPr lang="en-US" dirty="0" err="1" smtClean="0"/>
            <a:t>traksi</a:t>
          </a:r>
          <a:r>
            <a:rPr lang="en-US" dirty="0" smtClean="0"/>
            <a:t> </a:t>
          </a:r>
          <a:r>
            <a:rPr lang="en-US" dirty="0" err="1" smtClean="0"/>
            <a:t>kontinyu</a:t>
          </a:r>
          <a:r>
            <a:rPr lang="en-US" dirty="0" smtClean="0"/>
            <a:t>, </a:t>
          </a:r>
          <a:r>
            <a:rPr lang="en-US" dirty="0" err="1" smtClean="0"/>
            <a:t>fiksasi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r>
            <a:rPr lang="en-US" dirty="0" smtClean="0"/>
            <a:t>, </a:t>
          </a:r>
          <a:r>
            <a:rPr lang="en-US" dirty="0" err="1" smtClean="0"/>
            <a:t>fiksasi</a:t>
          </a:r>
          <a:r>
            <a:rPr lang="en-US" dirty="0" smtClean="0"/>
            <a:t> internal</a:t>
          </a:r>
          <a:r>
            <a:rPr lang="id-ID" dirty="0" smtClean="0"/>
            <a:t>,</a:t>
          </a:r>
          <a:r>
            <a:rPr lang="en-US" dirty="0" smtClean="0"/>
            <a:t> </a:t>
          </a:r>
          <a:r>
            <a:rPr lang="en-US" dirty="0" err="1" smtClean="0"/>
            <a:t>tergantung</a:t>
          </a:r>
          <a:r>
            <a:rPr lang="en-US" dirty="0" smtClean="0"/>
            <a:t> </a:t>
          </a:r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endParaRPr lang="id-ID" dirty="0" smtClean="0"/>
        </a:p>
      </dgm:t>
    </dgm:pt>
    <dgm:pt modelId="{6CABD6D1-995D-43D3-B59A-AE49C988FE52}" type="parTrans" cxnId="{8A1E5412-2016-4F1C-B397-B8C236F34B9F}">
      <dgm:prSet/>
      <dgm:spPr/>
    </dgm:pt>
    <dgm:pt modelId="{4205BC2E-1194-401D-889F-23EC9AD11419}" type="sibTrans" cxnId="{8A1E5412-2016-4F1C-B397-B8C236F34B9F}">
      <dgm:prSet/>
      <dgm:spPr/>
    </dgm:pt>
    <dgm:pt modelId="{9E00E9C1-0D48-4454-8E79-D5BC0A5B64FF}">
      <dgm:prSet/>
      <dgm:spPr/>
      <dgm:t>
        <a:bodyPr/>
        <a:lstStyle/>
        <a:p>
          <a:r>
            <a:rPr lang="id-ID" dirty="0" smtClean="0"/>
            <a:t>Penyatuan tulang dgn bantuan graft</a:t>
          </a:r>
          <a:endParaRPr lang="id-ID" dirty="0"/>
        </a:p>
      </dgm:t>
    </dgm:pt>
    <dgm:pt modelId="{33FBC895-2CFC-49BE-9648-D64837472525}" type="parTrans" cxnId="{1AD22884-89D4-4DD8-98B9-BC9CC748CD52}">
      <dgm:prSet/>
      <dgm:spPr/>
    </dgm:pt>
    <dgm:pt modelId="{425EFC8D-2E0B-4350-A879-ACB02142061D}" type="sibTrans" cxnId="{1AD22884-89D4-4DD8-98B9-BC9CC748CD52}">
      <dgm:prSet/>
      <dgm:spPr/>
    </dgm:pt>
    <dgm:pt modelId="{E18CDF11-11E1-4F1E-A145-09B42785B714}">
      <dgm:prSet/>
      <dgm:spPr/>
      <dgm:t>
        <a:bodyPr/>
        <a:lstStyle/>
        <a:p>
          <a:r>
            <a:rPr lang="id-ID" dirty="0" smtClean="0"/>
            <a:t>Mobilisasi dan Immobilisasi</a:t>
          </a:r>
          <a:endParaRPr lang="id-ID" dirty="0"/>
        </a:p>
      </dgm:t>
    </dgm:pt>
    <dgm:pt modelId="{1109614F-AD48-4725-97D4-DEC9166213FF}" type="parTrans" cxnId="{A3859ED4-BF84-4B9C-AC47-0A27F21682B1}">
      <dgm:prSet/>
      <dgm:spPr/>
    </dgm:pt>
    <dgm:pt modelId="{5031ADC6-BB04-4841-9C87-AC73A9C87C24}" type="sibTrans" cxnId="{A3859ED4-BF84-4B9C-AC47-0A27F21682B1}">
      <dgm:prSet/>
      <dgm:spPr/>
    </dgm:pt>
    <dgm:pt modelId="{B7940FB4-72D9-4A57-8213-6040FEB09295}" type="pres">
      <dgm:prSet presAssocID="{03161832-D88A-4A18-8F2F-E9BEC2798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96CD3CA-16E1-44F1-8855-7F07F4C6F606}" type="pres">
      <dgm:prSet presAssocID="{9D1B01F8-A85A-4C5B-9B8D-D6E9FD065E4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0783BA-9382-4B46-83FC-6FAC3DA4C1E0}" type="pres">
      <dgm:prSet presAssocID="{9D1B01F8-A85A-4C5B-9B8D-D6E9FD065E4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D1FE80-20E7-44C4-9D6B-60C9148B6CF2}" type="pres">
      <dgm:prSet presAssocID="{C690C7E9-D18F-4C02-ACF9-153D301CFB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947059-D374-4EB6-A516-6EBA0480D4D3}" type="pres">
      <dgm:prSet presAssocID="{C690C7E9-D18F-4C02-ACF9-153D301CFB1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D7E37D-B1F9-4ABE-B89E-7BA2893F4ACE}" type="pres">
      <dgm:prSet presAssocID="{9E00E9C1-0D48-4454-8E79-D5BC0A5B64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B5941F-14E4-42A2-86C8-838E2DC9D4B7}" type="pres">
      <dgm:prSet presAssocID="{9E00E9C1-0D48-4454-8E79-D5BC0A5B64F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17BFB7-3747-482B-AF6C-603854751C05}" type="pres">
      <dgm:prSet presAssocID="{E18CDF11-11E1-4F1E-A145-09B42785B7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9156DC-4650-4E29-BB65-611929BE8BBB}" type="pres">
      <dgm:prSet presAssocID="{E18CDF11-11E1-4F1E-A145-09B42785B71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B34C130-E552-42C1-9FBA-5699B6D55D0A}" srcId="{9E00E9C1-0D48-4454-8E79-D5BC0A5B64FF}" destId="{81E9A485-1DF6-4549-8D80-5C9ED0A109E0}" srcOrd="0" destOrd="0" parTransId="{A508DB41-6BA3-4447-95F9-13C22237CF4D}" sibTransId="{FD43894F-7142-42F1-B541-3ED49BF7D26A}"/>
    <dgm:cxn modelId="{E6DDEBE1-C1C5-498E-9780-F112B415703F}" srcId="{C690C7E9-D18F-4C02-ACF9-153D301CFB16}" destId="{35743749-193A-4354-838E-8B276843D98A}" srcOrd="1" destOrd="0" parTransId="{26A9A4ED-241D-4638-A43E-529B0C9A8937}" sibTransId="{DF2B55DD-08EB-4CCB-B0B1-CAB3ABC49028}"/>
    <dgm:cxn modelId="{4EFB4518-AE9F-4D30-9883-3DA1B29E2FF7}" srcId="{E18CDF11-11E1-4F1E-A145-09B42785B714}" destId="{88A3FA8B-DA82-4D07-AE3A-B1C2E60E8C6A}" srcOrd="0" destOrd="0" parTransId="{DF8AA8C1-05A8-4BC0-B827-D8FC6F7F689E}" sibTransId="{6E3BD2BA-B6C8-4563-B194-AB7AD210DD19}"/>
    <dgm:cxn modelId="{1A9BEF4E-027F-4928-8061-9C9D1664DDD8}" srcId="{03161832-D88A-4A18-8F2F-E9BEC2798766}" destId="{9D1B01F8-A85A-4C5B-9B8D-D6E9FD065E43}" srcOrd="0" destOrd="0" parTransId="{9D20E5E2-AEF2-4203-B1C0-4080C1BF2C95}" sibTransId="{67335394-894D-4A1D-B23B-00483A9350CC}"/>
    <dgm:cxn modelId="{8DAABA65-F5CD-4B8C-BBC3-1BA940AF306A}" srcId="{03161832-D88A-4A18-8F2F-E9BEC2798766}" destId="{C690C7E9-D18F-4C02-ACF9-153D301CFB16}" srcOrd="1" destOrd="0" parTransId="{2F3C823C-A31D-45EF-882E-262456B0F300}" sibTransId="{D68E3DD8-17C9-41B2-A1BB-24E16353E98D}"/>
    <dgm:cxn modelId="{FB572F85-C0C1-4CBB-9B3B-7C47F084B6A6}" srcId="{C690C7E9-D18F-4C02-ACF9-153D301CFB16}" destId="{3C4B286E-C34A-4A1C-ADCE-3D44062FA70D}" srcOrd="2" destOrd="0" parTransId="{26B8FC03-BAA1-4196-AD6A-BA30E716118A}" sibTransId="{5229D03F-AA64-4BBE-BDAB-56E7E2FD8488}"/>
    <dgm:cxn modelId="{E23CFD6F-6A10-4E00-9091-85702BF4AF95}" srcId="{9D1B01F8-A85A-4C5B-9B8D-D6E9FD065E43}" destId="{07566510-6B25-45C5-8331-E7DC2C60CA1F}" srcOrd="0" destOrd="0" parTransId="{1D5698A0-B14A-43D4-91DB-3ABA5D51BF85}" sibTransId="{79C83A35-8C70-4784-99C9-5E9851D78539}"/>
    <dgm:cxn modelId="{1D76BD9C-FE97-48A1-BE84-ECDEB09E6977}" type="presOf" srcId="{E18CDF11-11E1-4F1E-A145-09B42785B714}" destId="{8117BFB7-3747-482B-AF6C-603854751C05}" srcOrd="0" destOrd="0" presId="urn:microsoft.com/office/officeart/2005/8/layout/vList2"/>
    <dgm:cxn modelId="{897F3A7C-CAED-4487-8CC6-03DF1178138E}" type="presOf" srcId="{81E9A485-1DF6-4549-8D80-5C9ED0A109E0}" destId="{44B5941F-14E4-42A2-86C8-838E2DC9D4B7}" srcOrd="0" destOrd="0" presId="urn:microsoft.com/office/officeart/2005/8/layout/vList2"/>
    <dgm:cxn modelId="{06DCE780-A7C4-40D6-98D3-14C481481752}" type="presOf" srcId="{35743749-193A-4354-838E-8B276843D98A}" destId="{E8947059-D374-4EB6-A516-6EBA0480D4D3}" srcOrd="0" destOrd="1" presId="urn:microsoft.com/office/officeart/2005/8/layout/vList2"/>
    <dgm:cxn modelId="{A3859ED4-BF84-4B9C-AC47-0A27F21682B1}" srcId="{03161832-D88A-4A18-8F2F-E9BEC2798766}" destId="{E18CDF11-11E1-4F1E-A145-09B42785B714}" srcOrd="3" destOrd="0" parTransId="{1109614F-AD48-4725-97D4-DEC9166213FF}" sibTransId="{5031ADC6-BB04-4841-9C87-AC73A9C87C24}"/>
    <dgm:cxn modelId="{44D7F069-C0B9-4969-9A6F-40FFD7A6D848}" type="presOf" srcId="{88A3FA8B-DA82-4D07-AE3A-B1C2E60E8C6A}" destId="{659156DC-4650-4E29-BB65-611929BE8BBB}" srcOrd="0" destOrd="0" presId="urn:microsoft.com/office/officeart/2005/8/layout/vList2"/>
    <dgm:cxn modelId="{8A1E5412-2016-4F1C-B397-B8C236F34B9F}" srcId="{C690C7E9-D18F-4C02-ACF9-153D301CFB16}" destId="{00837130-7BD7-4D5D-BDB4-31874853A3A1}" srcOrd="0" destOrd="0" parTransId="{6CABD6D1-995D-43D3-B59A-AE49C988FE52}" sibTransId="{4205BC2E-1194-401D-889F-23EC9AD11419}"/>
    <dgm:cxn modelId="{33FB92C5-6444-484F-AC7F-D4D6B6CED730}" type="presOf" srcId="{C690C7E9-D18F-4C02-ACF9-153D301CFB16}" destId="{5DD1FE80-20E7-44C4-9D6B-60C9148B6CF2}" srcOrd="0" destOrd="0" presId="urn:microsoft.com/office/officeart/2005/8/layout/vList2"/>
    <dgm:cxn modelId="{494E9455-B53E-427F-8A46-D6BE84E4E9F9}" type="presOf" srcId="{03161832-D88A-4A18-8F2F-E9BEC2798766}" destId="{B7940FB4-72D9-4A57-8213-6040FEB09295}" srcOrd="0" destOrd="0" presId="urn:microsoft.com/office/officeart/2005/8/layout/vList2"/>
    <dgm:cxn modelId="{81D87E43-1F7E-49C9-BAEE-5AC5AFC1B51A}" type="presOf" srcId="{3C4B286E-C34A-4A1C-ADCE-3D44062FA70D}" destId="{E8947059-D374-4EB6-A516-6EBA0480D4D3}" srcOrd="0" destOrd="2" presId="urn:microsoft.com/office/officeart/2005/8/layout/vList2"/>
    <dgm:cxn modelId="{D9B45741-A010-47AD-AAB4-ECDA0EDD9B63}" type="presOf" srcId="{9D1B01F8-A85A-4C5B-9B8D-D6E9FD065E43}" destId="{596CD3CA-16E1-44F1-8855-7F07F4C6F606}" srcOrd="0" destOrd="0" presId="urn:microsoft.com/office/officeart/2005/8/layout/vList2"/>
    <dgm:cxn modelId="{1DD8A5CF-669D-41FE-B504-C32CDFC14280}" type="presOf" srcId="{9E00E9C1-0D48-4454-8E79-D5BC0A5B64FF}" destId="{02D7E37D-B1F9-4ABE-B89E-7BA2893F4ACE}" srcOrd="0" destOrd="0" presId="urn:microsoft.com/office/officeart/2005/8/layout/vList2"/>
    <dgm:cxn modelId="{BB2BDC26-CF21-4C8E-A2F3-550D9D8B9F07}" type="presOf" srcId="{00837130-7BD7-4D5D-BDB4-31874853A3A1}" destId="{E8947059-D374-4EB6-A516-6EBA0480D4D3}" srcOrd="0" destOrd="0" presId="urn:microsoft.com/office/officeart/2005/8/layout/vList2"/>
    <dgm:cxn modelId="{1AD22884-89D4-4DD8-98B9-BC9CC748CD52}" srcId="{03161832-D88A-4A18-8F2F-E9BEC2798766}" destId="{9E00E9C1-0D48-4454-8E79-D5BC0A5B64FF}" srcOrd="2" destOrd="0" parTransId="{33FBC895-2CFC-49BE-9648-D64837472525}" sibTransId="{425EFC8D-2E0B-4350-A879-ACB02142061D}"/>
    <dgm:cxn modelId="{A2A63358-5AE5-4358-885F-01E72B865594}" type="presOf" srcId="{07566510-6B25-45C5-8331-E7DC2C60CA1F}" destId="{4C0783BA-9382-4B46-83FC-6FAC3DA4C1E0}" srcOrd="0" destOrd="0" presId="urn:microsoft.com/office/officeart/2005/8/layout/vList2"/>
    <dgm:cxn modelId="{F6D96AB8-F7F2-4D94-A23F-301789BD2687}" type="presParOf" srcId="{B7940FB4-72D9-4A57-8213-6040FEB09295}" destId="{596CD3CA-16E1-44F1-8855-7F07F4C6F606}" srcOrd="0" destOrd="0" presId="urn:microsoft.com/office/officeart/2005/8/layout/vList2"/>
    <dgm:cxn modelId="{D751C758-D518-4BB8-AFA5-62C22EBE4649}" type="presParOf" srcId="{B7940FB4-72D9-4A57-8213-6040FEB09295}" destId="{4C0783BA-9382-4B46-83FC-6FAC3DA4C1E0}" srcOrd="1" destOrd="0" presId="urn:microsoft.com/office/officeart/2005/8/layout/vList2"/>
    <dgm:cxn modelId="{C9F6F991-5C2F-4B45-A159-528011329914}" type="presParOf" srcId="{B7940FB4-72D9-4A57-8213-6040FEB09295}" destId="{5DD1FE80-20E7-44C4-9D6B-60C9148B6CF2}" srcOrd="2" destOrd="0" presId="urn:microsoft.com/office/officeart/2005/8/layout/vList2"/>
    <dgm:cxn modelId="{EE3049DD-2615-46E0-9518-E5C42A5C8E7B}" type="presParOf" srcId="{B7940FB4-72D9-4A57-8213-6040FEB09295}" destId="{E8947059-D374-4EB6-A516-6EBA0480D4D3}" srcOrd="3" destOrd="0" presId="urn:microsoft.com/office/officeart/2005/8/layout/vList2"/>
    <dgm:cxn modelId="{CD7E2AFF-CA64-4815-8B7D-D3A543271967}" type="presParOf" srcId="{B7940FB4-72D9-4A57-8213-6040FEB09295}" destId="{02D7E37D-B1F9-4ABE-B89E-7BA2893F4ACE}" srcOrd="4" destOrd="0" presId="urn:microsoft.com/office/officeart/2005/8/layout/vList2"/>
    <dgm:cxn modelId="{A564F429-8869-45E1-8A3E-D1821016222A}" type="presParOf" srcId="{B7940FB4-72D9-4A57-8213-6040FEB09295}" destId="{44B5941F-14E4-42A2-86C8-838E2DC9D4B7}" srcOrd="5" destOrd="0" presId="urn:microsoft.com/office/officeart/2005/8/layout/vList2"/>
    <dgm:cxn modelId="{74AA028B-AC0B-4328-9AF7-9C8E5C9275CE}" type="presParOf" srcId="{B7940FB4-72D9-4A57-8213-6040FEB09295}" destId="{8117BFB7-3747-482B-AF6C-603854751C05}" srcOrd="6" destOrd="0" presId="urn:microsoft.com/office/officeart/2005/8/layout/vList2"/>
    <dgm:cxn modelId="{7E603C12-FBDE-4B2E-868D-C2D969C7FE41}" type="presParOf" srcId="{B7940FB4-72D9-4A57-8213-6040FEB09295}" destId="{659156DC-4650-4E29-BB65-611929BE8BB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DF03B7-21F1-4124-A192-5F45D2F54E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FCEB598-850B-4D4E-B334-3BA523358ECF}">
      <dgm:prSet phldrT="[Text]"/>
      <dgm:spPr/>
      <dgm:t>
        <a:bodyPr/>
        <a:lstStyle/>
        <a:p>
          <a:r>
            <a:rPr lang="id-ID" dirty="0" smtClean="0"/>
            <a:t>Apa itu Malunion</a:t>
          </a:r>
          <a:endParaRPr lang="id-ID" dirty="0"/>
        </a:p>
      </dgm:t>
    </dgm:pt>
    <dgm:pt modelId="{A98FA12F-0153-4DB9-85BC-1805CF640D98}" type="parTrans" cxnId="{BA81991C-FF7B-4C87-88C6-7BC78596991F}">
      <dgm:prSet/>
      <dgm:spPr/>
      <dgm:t>
        <a:bodyPr/>
        <a:lstStyle/>
        <a:p>
          <a:endParaRPr lang="id-ID"/>
        </a:p>
      </dgm:t>
    </dgm:pt>
    <dgm:pt modelId="{06D94B8F-E28D-4A1A-BD48-F776B730D747}" type="sibTrans" cxnId="{BA81991C-FF7B-4C87-88C6-7BC78596991F}">
      <dgm:prSet/>
      <dgm:spPr/>
      <dgm:t>
        <a:bodyPr/>
        <a:lstStyle/>
        <a:p>
          <a:endParaRPr lang="id-ID"/>
        </a:p>
      </dgm:t>
    </dgm:pt>
    <dgm:pt modelId="{DB4F6DDA-FD87-4EAE-B71F-1F2D7F333B7B}">
      <dgm:prSet/>
      <dgm:spPr/>
      <dgm:t>
        <a:bodyPr/>
        <a:lstStyle/>
        <a:p>
          <a:r>
            <a:rPr lang="id-ID" dirty="0" smtClean="0"/>
            <a:t>M</a:t>
          </a:r>
          <a:r>
            <a:rPr lang="en-US" dirty="0" err="1" smtClean="0"/>
            <a:t>alunion</a:t>
          </a:r>
          <a:r>
            <a:rPr lang="id-ID" dirty="0" smtClean="0"/>
            <a:t> pada </a:t>
          </a:r>
          <a:r>
            <a:rPr lang="id-ID" dirty="0" smtClean="0">
              <a:sym typeface="Wingdings" pitchFamily="2" charset="2"/>
            </a:rPr>
            <a:t>ko</a:t>
          </a:r>
          <a:r>
            <a:rPr lang="en-US" dirty="0" err="1" smtClean="0"/>
            <a:t>ndisi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penyembuhan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disertai</a:t>
          </a:r>
          <a:r>
            <a:rPr lang="en-US" dirty="0" smtClean="0"/>
            <a:t> </a:t>
          </a:r>
          <a:r>
            <a:rPr lang="en-US" dirty="0" err="1" smtClean="0"/>
            <a:t>pemendekan</a:t>
          </a:r>
          <a:r>
            <a:rPr lang="en-US" dirty="0" smtClean="0"/>
            <a:t>, </a:t>
          </a:r>
          <a:r>
            <a:rPr lang="en-US" dirty="0" err="1" smtClean="0"/>
            <a:t>malrotasi</a:t>
          </a:r>
          <a:r>
            <a:rPr lang="en-US" dirty="0" smtClean="0"/>
            <a:t>, </a:t>
          </a:r>
          <a:r>
            <a:rPr lang="en-US" dirty="0" err="1" smtClean="0"/>
            <a:t>angulasi</a:t>
          </a:r>
          <a:r>
            <a:rPr lang="en-US" dirty="0" smtClean="0"/>
            <a:t>, </a:t>
          </a:r>
          <a:r>
            <a:rPr lang="id-ID" dirty="0" smtClean="0">
              <a:sym typeface="Wingdings" pitchFamily="2" charset="2"/>
            </a:rPr>
            <a:t> d</a:t>
          </a:r>
          <a:r>
            <a:rPr lang="en-US" dirty="0" err="1" smtClean="0"/>
            <a:t>eformitas</a:t>
          </a:r>
          <a:r>
            <a:rPr lang="en-US" dirty="0" smtClean="0"/>
            <a:t> </a:t>
          </a:r>
          <a:r>
            <a:rPr lang="en-US" dirty="0" err="1" smtClean="0"/>
            <a:t>kosmetik</a:t>
          </a:r>
          <a:r>
            <a:rPr lang="id-ID" dirty="0" smtClean="0"/>
            <a:t> / </a:t>
          </a:r>
          <a:r>
            <a:rPr lang="en-US" dirty="0" err="1" smtClean="0"/>
            <a:t>penurunan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err="1" smtClean="0"/>
            <a:t>signifikan</a:t>
          </a:r>
          <a:r>
            <a:rPr lang="id-ID" dirty="0" smtClean="0"/>
            <a:t> / </a:t>
          </a:r>
          <a:r>
            <a:rPr lang="en-US" dirty="0" err="1" smtClean="0"/>
            <a:t>adanya</a:t>
          </a:r>
          <a:r>
            <a:rPr lang="en-US" dirty="0" smtClean="0"/>
            <a:t> stress </a:t>
          </a:r>
          <a:r>
            <a:rPr lang="en-US" dirty="0" err="1" smtClean="0"/>
            <a:t>kontak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sendi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berdekatan</a:t>
          </a:r>
          <a:r>
            <a:rPr lang="en-US" dirty="0" smtClean="0"/>
            <a:t> 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t</a:t>
          </a:r>
          <a:r>
            <a:rPr lang="en-US" dirty="0" err="1" smtClean="0"/>
            <a:t>imbulkan</a:t>
          </a:r>
          <a:r>
            <a:rPr lang="en-US" dirty="0" smtClean="0"/>
            <a:t> arthritis </a:t>
          </a:r>
          <a:r>
            <a:rPr lang="en-US" dirty="0" err="1" smtClean="0"/>
            <a:t>degeneratif</a:t>
          </a:r>
          <a:r>
            <a:rPr lang="en-US" dirty="0" smtClean="0"/>
            <a:t>.</a:t>
          </a:r>
          <a:endParaRPr lang="id-ID" dirty="0" smtClean="0"/>
        </a:p>
      </dgm:t>
    </dgm:pt>
    <dgm:pt modelId="{5847ABE1-EDD2-44C2-8BD6-9FDAC5813E13}" type="parTrans" cxnId="{758BD762-A455-40F3-81E7-293B2911815E}">
      <dgm:prSet/>
      <dgm:spPr/>
      <dgm:t>
        <a:bodyPr/>
        <a:lstStyle/>
        <a:p>
          <a:endParaRPr lang="id-ID"/>
        </a:p>
      </dgm:t>
    </dgm:pt>
    <dgm:pt modelId="{528FB8DD-7042-4CC2-BE21-A102D884CC2F}" type="sibTrans" cxnId="{758BD762-A455-40F3-81E7-293B2911815E}">
      <dgm:prSet/>
      <dgm:spPr/>
      <dgm:t>
        <a:bodyPr/>
        <a:lstStyle/>
        <a:p>
          <a:endParaRPr lang="id-ID"/>
        </a:p>
      </dgm:t>
    </dgm:pt>
    <dgm:pt modelId="{6FBC8835-C705-4AB7-9ECA-2FCFA10C8298}">
      <dgm:prSet/>
      <dgm:spPr/>
      <dgm:t>
        <a:bodyPr/>
        <a:lstStyle/>
        <a:p>
          <a:r>
            <a:rPr lang="en-US" dirty="0" err="1" smtClean="0"/>
            <a:t>Pemendekan</a:t>
          </a:r>
          <a:r>
            <a:rPr lang="en-US" dirty="0" smtClean="0"/>
            <a:t> </a:t>
          </a: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ditolerir</a:t>
          </a:r>
          <a:r>
            <a:rPr lang="en-US" dirty="0" smtClean="0"/>
            <a:t> </a:t>
          </a:r>
          <a:r>
            <a:rPr lang="id-ID" dirty="0" smtClean="0"/>
            <a:t>bawah</a:t>
          </a:r>
        </a:p>
      </dgm:t>
    </dgm:pt>
    <dgm:pt modelId="{3E5E41A6-FE5D-48CB-B15B-9156355A5FAC}" type="parTrans" cxnId="{57FAF947-8936-4E83-9B1C-D2AEAB08D0A7}">
      <dgm:prSet/>
      <dgm:spPr/>
      <dgm:t>
        <a:bodyPr/>
        <a:lstStyle/>
        <a:p>
          <a:endParaRPr lang="id-ID"/>
        </a:p>
      </dgm:t>
    </dgm:pt>
    <dgm:pt modelId="{275F046F-F626-48C4-8B77-1E6BF7884A95}" type="sibTrans" cxnId="{57FAF947-8936-4E83-9B1C-D2AEAB08D0A7}">
      <dgm:prSet/>
      <dgm:spPr/>
      <dgm:t>
        <a:bodyPr/>
        <a:lstStyle/>
        <a:p>
          <a:endParaRPr lang="id-ID"/>
        </a:p>
      </dgm:t>
    </dgm:pt>
    <dgm:pt modelId="{0D2E1A85-C40A-4770-AEF6-CD5ECA7E4B65}">
      <dgm:prSet/>
      <dgm:spPr/>
      <dgm:t>
        <a:bodyPr/>
        <a:lstStyle/>
        <a:p>
          <a:r>
            <a:rPr lang="id-ID" dirty="0" smtClean="0"/>
            <a:t>A</a:t>
          </a:r>
          <a:r>
            <a:rPr lang="en-US" dirty="0" err="1" smtClean="0"/>
            <a:t>ngulasi</a:t>
          </a:r>
          <a:endParaRPr lang="id-ID" dirty="0" smtClean="0"/>
        </a:p>
      </dgm:t>
    </dgm:pt>
    <dgm:pt modelId="{7B715160-04CD-4D66-BBB4-4B6E6C79D82E}" type="parTrans" cxnId="{17BB8DAA-8F5F-464E-B2EA-B061898FD055}">
      <dgm:prSet/>
      <dgm:spPr/>
      <dgm:t>
        <a:bodyPr/>
        <a:lstStyle/>
        <a:p>
          <a:endParaRPr lang="id-ID"/>
        </a:p>
      </dgm:t>
    </dgm:pt>
    <dgm:pt modelId="{42AFE453-3D87-40BE-A475-CD16A3D6D916}" type="sibTrans" cxnId="{17BB8DAA-8F5F-464E-B2EA-B061898FD055}">
      <dgm:prSet/>
      <dgm:spPr/>
      <dgm:t>
        <a:bodyPr/>
        <a:lstStyle/>
        <a:p>
          <a:endParaRPr lang="id-ID"/>
        </a:p>
      </dgm:t>
    </dgm:pt>
    <dgm:pt modelId="{7B51887C-4915-4A68-BCBB-D1DD52A620EB}">
      <dgm:prSet phldrT="[Text]"/>
      <dgm:spPr/>
      <dgm:t>
        <a:bodyPr/>
        <a:lstStyle/>
        <a:p>
          <a:r>
            <a:rPr lang="id-ID" dirty="0" smtClean="0"/>
            <a:t>Yaitu s</a:t>
          </a:r>
          <a:r>
            <a:rPr lang="en-US" dirty="0" err="1" smtClean="0"/>
            <a:t>etiap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pulih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anatomi</a:t>
          </a:r>
          <a:r>
            <a:rPr lang="en-US" dirty="0" smtClean="0"/>
            <a:t> yang </a:t>
          </a:r>
          <a:r>
            <a:rPr lang="en-US" dirty="0" err="1" smtClean="0"/>
            <a:t>tepat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mengalami</a:t>
          </a:r>
          <a:r>
            <a:rPr lang="en-US" dirty="0" smtClean="0"/>
            <a:t> </a:t>
          </a:r>
          <a:r>
            <a:rPr lang="en-US" dirty="0" err="1" smtClean="0"/>
            <a:t>malunion</a:t>
          </a:r>
          <a:endParaRPr lang="id-ID" dirty="0"/>
        </a:p>
      </dgm:t>
    </dgm:pt>
    <dgm:pt modelId="{F9ED10F2-88F1-49CD-8C10-14E1D5064E58}" type="parTrans" cxnId="{C2882ED5-49C7-42D9-9A66-7B0762BF63E4}">
      <dgm:prSet/>
      <dgm:spPr/>
    </dgm:pt>
    <dgm:pt modelId="{74FF462B-A0AE-4875-ADEE-64CCBE099FC5}" type="sibTrans" cxnId="{C2882ED5-49C7-42D9-9A66-7B0762BF63E4}">
      <dgm:prSet/>
      <dgm:spPr/>
    </dgm:pt>
    <dgm:pt modelId="{A61A5650-E306-4517-88A3-8E33050C43A7}">
      <dgm:prSet/>
      <dgm:spPr/>
      <dgm:t>
        <a:bodyPr/>
        <a:lstStyle/>
        <a:p>
          <a:r>
            <a:rPr lang="en-US" smtClean="0"/>
            <a:t>Pemendekan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1 </a:t>
          </a:r>
          <a:r>
            <a:rPr lang="en-US" dirty="0" err="1" smtClean="0"/>
            <a:t>inci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en-US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nyata</a:t>
          </a:r>
          <a:r>
            <a:rPr lang="id-ID" dirty="0" smtClean="0"/>
            <a:t>: </a:t>
          </a:r>
          <a:r>
            <a:rPr lang="en-US" dirty="0" err="1" smtClean="0"/>
            <a:t>nyeri</a:t>
          </a:r>
          <a:r>
            <a:rPr lang="en-US" dirty="0" smtClean="0"/>
            <a:t> (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berjalan</a:t>
          </a:r>
          <a:r>
            <a:rPr lang="en-US" dirty="0" smtClean="0"/>
            <a:t>)</a:t>
          </a:r>
          <a:r>
            <a:rPr lang="id-ID" dirty="0" smtClean="0"/>
            <a:t>, </a:t>
          </a:r>
          <a:r>
            <a:rPr lang="en-US" dirty="0" err="1" smtClean="0"/>
            <a:t>ganggu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normal, </a:t>
          </a:r>
          <a:r>
            <a:rPr lang="en-US" dirty="0" err="1" smtClean="0"/>
            <a:t>koreksi</a:t>
          </a:r>
          <a:r>
            <a:rPr lang="en-US" dirty="0" smtClean="0"/>
            <a:t> </a:t>
          </a:r>
          <a:r>
            <a:rPr lang="en-US" dirty="0" err="1" smtClean="0"/>
            <a:t>bedah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indikasi</a:t>
          </a:r>
          <a:r>
            <a:rPr lang="id-ID" dirty="0" smtClean="0"/>
            <a:t> </a:t>
          </a:r>
        </a:p>
      </dgm:t>
    </dgm:pt>
    <dgm:pt modelId="{0BA5B992-B9A4-487C-8C18-EDBF2F5FBD41}" type="parTrans" cxnId="{7CF0BBC7-C105-4C8D-949A-C5F6C9D2C84C}">
      <dgm:prSet/>
      <dgm:spPr/>
    </dgm:pt>
    <dgm:pt modelId="{249EC442-6AC6-48DA-B349-F66C01FEA970}" type="sibTrans" cxnId="{7CF0BBC7-C105-4C8D-949A-C5F6C9D2C84C}">
      <dgm:prSet/>
      <dgm:spPr/>
    </dgm:pt>
    <dgm:pt modelId="{54864B08-A2C4-454D-8391-7DD7C7057720}">
      <dgm:prSet/>
      <dgm:spPr/>
      <dgm:t>
        <a:bodyPr/>
        <a:lstStyle/>
        <a:p>
          <a:r>
            <a:rPr lang="id-ID" dirty="0" smtClean="0"/>
            <a:t>Angulasi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ditolerir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humerus</a:t>
          </a:r>
          <a:r>
            <a:rPr lang="en-US" dirty="0" smtClean="0"/>
            <a:t> </a:t>
          </a:r>
          <a:r>
            <a:rPr lang="en-US" dirty="0" err="1" smtClean="0"/>
            <a:t>dibanding</a:t>
          </a:r>
          <a:r>
            <a:rPr lang="en-US" dirty="0" smtClean="0"/>
            <a:t> femur at</a:t>
          </a:r>
          <a:r>
            <a:rPr lang="id-ID" dirty="0" smtClean="0"/>
            <a:t>a</a:t>
          </a:r>
          <a:r>
            <a:rPr lang="en-US" dirty="0" smtClean="0"/>
            <a:t>u tibia. </a:t>
          </a:r>
          <a:endParaRPr lang="id-ID" dirty="0" smtClean="0"/>
        </a:p>
      </dgm:t>
    </dgm:pt>
    <dgm:pt modelId="{FC4394B8-90C3-4EF6-A341-2C393938357D}" type="parTrans" cxnId="{1978A8B3-50FF-443E-BFB9-AF84E5088350}">
      <dgm:prSet/>
      <dgm:spPr/>
    </dgm:pt>
    <dgm:pt modelId="{67030FDC-D1D2-4147-86A2-99570926F3D4}" type="sibTrans" cxnId="{1978A8B3-50FF-443E-BFB9-AF84E5088350}">
      <dgm:prSet/>
      <dgm:spPr/>
    </dgm:pt>
    <dgm:pt modelId="{E42F3723-D739-4BD8-BF96-9AD5153909F6}" type="pres">
      <dgm:prSet presAssocID="{3ADF03B7-21F1-4124-A192-5F45D2F54E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4281023-8D3D-4DA1-8CEB-8A72471F0C79}" type="pres">
      <dgm:prSet presAssocID="{6FCEB598-850B-4D4E-B334-3BA523358E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9AA5C7-BD7A-4961-AC5F-DFDFF9797FA3}" type="pres">
      <dgm:prSet presAssocID="{6FCEB598-850B-4D4E-B334-3BA523358EC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919E59-6D74-432F-A929-94D6081090D2}" type="pres">
      <dgm:prSet presAssocID="{6FBC8835-C705-4AB7-9ECA-2FCFA10C82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47527B-14C6-4A3D-92A4-83C66130859B}" type="pres">
      <dgm:prSet presAssocID="{6FBC8835-C705-4AB7-9ECA-2FCFA10C829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0E50C4-3031-49CC-99B3-2012CE6EBCB5}" type="pres">
      <dgm:prSet presAssocID="{0D2E1A85-C40A-4770-AEF6-CD5ECA7E4B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D7380E-111B-48E9-9026-8C24C9BB8F6A}" type="pres">
      <dgm:prSet presAssocID="{0D2E1A85-C40A-4770-AEF6-CD5ECA7E4B6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7FAF947-8936-4E83-9B1C-D2AEAB08D0A7}" srcId="{3ADF03B7-21F1-4124-A192-5F45D2F54E8C}" destId="{6FBC8835-C705-4AB7-9ECA-2FCFA10C8298}" srcOrd="1" destOrd="0" parTransId="{3E5E41A6-FE5D-48CB-B15B-9156355A5FAC}" sibTransId="{275F046F-F626-48C4-8B77-1E6BF7884A95}"/>
    <dgm:cxn modelId="{7CF0BBC7-C105-4C8D-949A-C5F6C9D2C84C}" srcId="{6FBC8835-C705-4AB7-9ECA-2FCFA10C8298}" destId="{A61A5650-E306-4517-88A3-8E33050C43A7}" srcOrd="0" destOrd="0" parTransId="{0BA5B992-B9A4-487C-8C18-EDBF2F5FBD41}" sibTransId="{249EC442-6AC6-48DA-B349-F66C01FEA970}"/>
    <dgm:cxn modelId="{2237C660-85CD-4343-8298-7772178AF532}" type="presOf" srcId="{A61A5650-E306-4517-88A3-8E33050C43A7}" destId="{CE47527B-14C6-4A3D-92A4-83C66130859B}" srcOrd="0" destOrd="0" presId="urn:microsoft.com/office/officeart/2005/8/layout/vList2"/>
    <dgm:cxn modelId="{BA81991C-FF7B-4C87-88C6-7BC78596991F}" srcId="{3ADF03B7-21F1-4124-A192-5F45D2F54E8C}" destId="{6FCEB598-850B-4D4E-B334-3BA523358ECF}" srcOrd="0" destOrd="0" parTransId="{A98FA12F-0153-4DB9-85BC-1805CF640D98}" sibTransId="{06D94B8F-E28D-4A1A-BD48-F776B730D747}"/>
    <dgm:cxn modelId="{6577121E-EDE2-467A-B904-0035C50BD9E5}" type="presOf" srcId="{DB4F6DDA-FD87-4EAE-B71F-1F2D7F333B7B}" destId="{219AA5C7-BD7A-4961-AC5F-DFDFF9797FA3}" srcOrd="0" destOrd="1" presId="urn:microsoft.com/office/officeart/2005/8/layout/vList2"/>
    <dgm:cxn modelId="{540EAEB9-E954-4ECC-8C38-B66BECFB3919}" type="presOf" srcId="{7B51887C-4915-4A68-BCBB-D1DD52A620EB}" destId="{219AA5C7-BD7A-4961-AC5F-DFDFF9797FA3}" srcOrd="0" destOrd="0" presId="urn:microsoft.com/office/officeart/2005/8/layout/vList2"/>
    <dgm:cxn modelId="{C2882ED5-49C7-42D9-9A66-7B0762BF63E4}" srcId="{6FCEB598-850B-4D4E-B334-3BA523358ECF}" destId="{7B51887C-4915-4A68-BCBB-D1DD52A620EB}" srcOrd="0" destOrd="0" parTransId="{F9ED10F2-88F1-49CD-8C10-14E1D5064E58}" sibTransId="{74FF462B-A0AE-4875-ADEE-64CCBE099FC5}"/>
    <dgm:cxn modelId="{76435282-0597-430C-9DF1-C977B0B4DF9A}" type="presOf" srcId="{6FBC8835-C705-4AB7-9ECA-2FCFA10C8298}" destId="{3C919E59-6D74-432F-A929-94D6081090D2}" srcOrd="0" destOrd="0" presId="urn:microsoft.com/office/officeart/2005/8/layout/vList2"/>
    <dgm:cxn modelId="{F051EAA0-BFFA-4160-ABD3-6C3B6AF0BCB1}" type="presOf" srcId="{3ADF03B7-21F1-4124-A192-5F45D2F54E8C}" destId="{E42F3723-D739-4BD8-BF96-9AD5153909F6}" srcOrd="0" destOrd="0" presId="urn:microsoft.com/office/officeart/2005/8/layout/vList2"/>
    <dgm:cxn modelId="{F3F4BC58-D385-4842-9353-CF787BD24156}" type="presOf" srcId="{6FCEB598-850B-4D4E-B334-3BA523358ECF}" destId="{D4281023-8D3D-4DA1-8CEB-8A72471F0C79}" srcOrd="0" destOrd="0" presId="urn:microsoft.com/office/officeart/2005/8/layout/vList2"/>
    <dgm:cxn modelId="{17BB8DAA-8F5F-464E-B2EA-B061898FD055}" srcId="{3ADF03B7-21F1-4124-A192-5F45D2F54E8C}" destId="{0D2E1A85-C40A-4770-AEF6-CD5ECA7E4B65}" srcOrd="2" destOrd="0" parTransId="{7B715160-04CD-4D66-BBB4-4B6E6C79D82E}" sibTransId="{42AFE453-3D87-40BE-A475-CD16A3D6D916}"/>
    <dgm:cxn modelId="{ABD95131-709E-4BAE-9D03-EBDCEB711220}" type="presOf" srcId="{54864B08-A2C4-454D-8391-7DD7C7057720}" destId="{15D7380E-111B-48E9-9026-8C24C9BB8F6A}" srcOrd="0" destOrd="0" presId="urn:microsoft.com/office/officeart/2005/8/layout/vList2"/>
    <dgm:cxn modelId="{758BD762-A455-40F3-81E7-293B2911815E}" srcId="{6FCEB598-850B-4D4E-B334-3BA523358ECF}" destId="{DB4F6DDA-FD87-4EAE-B71F-1F2D7F333B7B}" srcOrd="1" destOrd="0" parTransId="{5847ABE1-EDD2-44C2-8BD6-9FDAC5813E13}" sibTransId="{528FB8DD-7042-4CC2-BE21-A102D884CC2F}"/>
    <dgm:cxn modelId="{1978A8B3-50FF-443E-BFB9-AF84E5088350}" srcId="{0D2E1A85-C40A-4770-AEF6-CD5ECA7E4B65}" destId="{54864B08-A2C4-454D-8391-7DD7C7057720}" srcOrd="0" destOrd="0" parTransId="{FC4394B8-90C3-4EF6-A341-2C393938357D}" sibTransId="{67030FDC-D1D2-4147-86A2-99570926F3D4}"/>
    <dgm:cxn modelId="{B6B6BE7D-F929-4C2E-9FE8-280051E5F5B9}" type="presOf" srcId="{0D2E1A85-C40A-4770-AEF6-CD5ECA7E4B65}" destId="{B90E50C4-3031-49CC-99B3-2012CE6EBCB5}" srcOrd="0" destOrd="0" presId="urn:microsoft.com/office/officeart/2005/8/layout/vList2"/>
    <dgm:cxn modelId="{3779E117-4A63-456C-8200-F90F992D8733}" type="presParOf" srcId="{E42F3723-D739-4BD8-BF96-9AD5153909F6}" destId="{D4281023-8D3D-4DA1-8CEB-8A72471F0C79}" srcOrd="0" destOrd="0" presId="urn:microsoft.com/office/officeart/2005/8/layout/vList2"/>
    <dgm:cxn modelId="{096F93E0-08C9-4DDD-BC04-55F629863468}" type="presParOf" srcId="{E42F3723-D739-4BD8-BF96-9AD5153909F6}" destId="{219AA5C7-BD7A-4961-AC5F-DFDFF9797FA3}" srcOrd="1" destOrd="0" presId="urn:microsoft.com/office/officeart/2005/8/layout/vList2"/>
    <dgm:cxn modelId="{F14ADC1B-03CB-414D-9A18-E1A52970C86A}" type="presParOf" srcId="{E42F3723-D739-4BD8-BF96-9AD5153909F6}" destId="{3C919E59-6D74-432F-A929-94D6081090D2}" srcOrd="2" destOrd="0" presId="urn:microsoft.com/office/officeart/2005/8/layout/vList2"/>
    <dgm:cxn modelId="{DC2B5095-D478-45A1-B901-5A73044A7C4D}" type="presParOf" srcId="{E42F3723-D739-4BD8-BF96-9AD5153909F6}" destId="{CE47527B-14C6-4A3D-92A4-83C66130859B}" srcOrd="3" destOrd="0" presId="urn:microsoft.com/office/officeart/2005/8/layout/vList2"/>
    <dgm:cxn modelId="{CC688055-A82E-4451-9DB3-8FFB3499CF01}" type="presParOf" srcId="{E42F3723-D739-4BD8-BF96-9AD5153909F6}" destId="{B90E50C4-3031-49CC-99B3-2012CE6EBCB5}" srcOrd="4" destOrd="0" presId="urn:microsoft.com/office/officeart/2005/8/layout/vList2"/>
    <dgm:cxn modelId="{8C4ABED1-D29D-43AE-A425-D17C7502EA73}" type="presParOf" srcId="{E42F3723-D739-4BD8-BF96-9AD5153909F6}" destId="{15D7380E-111B-48E9-9026-8C24C9BB8F6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BCCC0C-B92E-4548-ABA6-4FECFA295C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D99A4F9E-484A-4CDD-A52B-BB95377B843C}">
      <dgm:prSet phldrT="[Text]"/>
      <dgm:spPr/>
      <dgm:t>
        <a:bodyPr/>
        <a:lstStyle/>
        <a:p>
          <a:r>
            <a:rPr lang="id-ID" dirty="0" smtClean="0"/>
            <a:t>Meluruskan tulang</a:t>
          </a:r>
          <a:endParaRPr lang="id-ID" dirty="0"/>
        </a:p>
      </dgm:t>
    </dgm:pt>
    <dgm:pt modelId="{5F1C86B6-03CB-4397-9D5D-71E15C1916CC}" type="parTrans" cxnId="{C6A69E57-867E-43FE-89C1-C2202A8EEF4D}">
      <dgm:prSet/>
      <dgm:spPr/>
      <dgm:t>
        <a:bodyPr/>
        <a:lstStyle/>
        <a:p>
          <a:endParaRPr lang="id-ID"/>
        </a:p>
      </dgm:t>
    </dgm:pt>
    <dgm:pt modelId="{AE62A9AC-393A-4E41-A28A-B1073311C58D}" type="sibTrans" cxnId="{C6A69E57-867E-43FE-89C1-C2202A8EEF4D}">
      <dgm:prSet/>
      <dgm:spPr/>
      <dgm:t>
        <a:bodyPr/>
        <a:lstStyle/>
        <a:p>
          <a:endParaRPr lang="id-ID"/>
        </a:p>
      </dgm:t>
    </dgm:pt>
    <dgm:pt modelId="{06221D7C-09D3-4362-BD88-D43B2A07EF5C}">
      <dgm:prSet phldrT="[Text]"/>
      <dgm:spPr/>
      <dgm:t>
        <a:bodyPr/>
        <a:lstStyle/>
        <a:p>
          <a:r>
            <a:rPr lang="en-US" smtClean="0"/>
            <a:t>mengembalikan kelurusan dari tulang, </a:t>
          </a:r>
          <a:endParaRPr lang="id-ID" dirty="0"/>
        </a:p>
      </dgm:t>
    </dgm:pt>
    <dgm:pt modelId="{CDC4322B-8667-436E-99BE-41CC685546D4}" type="parTrans" cxnId="{4776D98C-1009-4C28-9FAA-4084935D9128}">
      <dgm:prSet/>
      <dgm:spPr/>
      <dgm:t>
        <a:bodyPr/>
        <a:lstStyle/>
        <a:p>
          <a:endParaRPr lang="id-ID"/>
        </a:p>
      </dgm:t>
    </dgm:pt>
    <dgm:pt modelId="{A633AD5A-F169-40CF-9132-25FC950161F4}" type="sibTrans" cxnId="{4776D98C-1009-4C28-9FAA-4084935D9128}">
      <dgm:prSet/>
      <dgm:spPr/>
      <dgm:t>
        <a:bodyPr/>
        <a:lstStyle/>
        <a:p>
          <a:endParaRPr lang="id-ID"/>
        </a:p>
      </dgm:t>
    </dgm:pt>
    <dgm:pt modelId="{0120171E-B045-4FC0-938A-40773F39FA90}">
      <dgm:prSet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id-ID" dirty="0" smtClean="0"/>
            <a:t> untuk mengembalikan fungsi mekanik</a:t>
          </a:r>
          <a:endParaRPr lang="id-ID" dirty="0"/>
        </a:p>
      </dgm:t>
    </dgm:pt>
    <dgm:pt modelId="{DCE0FC38-B898-43FC-9118-A31EA0886D39}" type="parTrans" cxnId="{2422F247-F730-48B4-926B-ECC8E8E4D3A6}">
      <dgm:prSet/>
      <dgm:spPr/>
      <dgm:t>
        <a:bodyPr/>
        <a:lstStyle/>
        <a:p>
          <a:endParaRPr lang="id-ID"/>
        </a:p>
      </dgm:t>
    </dgm:pt>
    <dgm:pt modelId="{30123296-EDA8-41E3-A556-40E5A4C667A0}" type="sibTrans" cxnId="{2422F247-F730-48B4-926B-ECC8E8E4D3A6}">
      <dgm:prSet/>
      <dgm:spPr/>
      <dgm:t>
        <a:bodyPr/>
        <a:lstStyle/>
        <a:p>
          <a:endParaRPr lang="id-ID"/>
        </a:p>
      </dgm:t>
    </dgm:pt>
    <dgm:pt modelId="{D9CC884E-92C1-424E-8B2D-1323C10E46F0}">
      <dgm:prSet/>
      <dgm:spPr/>
      <dgm:t>
        <a:bodyPr/>
        <a:lstStyle/>
        <a:p>
          <a:r>
            <a:rPr lang="en-US" smtClean="0"/>
            <a:t>mengembalikan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mekanik</a:t>
          </a:r>
          <a:r>
            <a:rPr lang="en-US" dirty="0" smtClean="0"/>
            <a:t> </a:t>
          </a:r>
          <a:r>
            <a:rPr lang="en-US" dirty="0" err="1" smtClean="0"/>
            <a:t>penyangga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di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panggul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 kaki</a:t>
          </a:r>
          <a:endParaRPr lang="id-ID" dirty="0"/>
        </a:p>
      </dgm:t>
    </dgm:pt>
    <dgm:pt modelId="{F9B7ECEB-61A3-42C6-B8AC-8503B6DDAADB}" type="parTrans" cxnId="{CC62B7F2-868B-4D41-8785-D3A022112FCE}">
      <dgm:prSet/>
      <dgm:spPr/>
    </dgm:pt>
    <dgm:pt modelId="{C4898E6E-F40D-4F23-8BB6-90D207276F63}" type="sibTrans" cxnId="{CC62B7F2-868B-4D41-8785-D3A022112FCE}">
      <dgm:prSet/>
      <dgm:spPr/>
    </dgm:pt>
    <dgm:pt modelId="{83E31AD4-09EE-4DFD-8F34-0E6249189818}" type="pres">
      <dgm:prSet presAssocID="{93BCCC0C-B92E-4548-ABA6-4FECFA295C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0282F66-BB2F-4F90-82E7-07A74870E9DE}" type="pres">
      <dgm:prSet presAssocID="{D99A4F9E-484A-4CDD-A52B-BB95377B84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813416-0207-47CF-BCB6-35AAF38956F8}" type="pres">
      <dgm:prSet presAssocID="{D99A4F9E-484A-4CDD-A52B-BB95377B843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984FCC-847C-419B-836A-E0C1FD7C19D6}" type="pres">
      <dgm:prSet presAssocID="{0120171E-B045-4FC0-938A-40773F39FA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1C56E9-11AF-4AB3-994E-5DCA99F64706}" type="pres">
      <dgm:prSet presAssocID="{0120171E-B045-4FC0-938A-40773F39FA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3960DA8-C613-4E34-95F9-0C2567D32619}" type="presOf" srcId="{D99A4F9E-484A-4CDD-A52B-BB95377B843C}" destId="{80282F66-BB2F-4F90-82E7-07A74870E9DE}" srcOrd="0" destOrd="0" presId="urn:microsoft.com/office/officeart/2005/8/layout/vList2"/>
    <dgm:cxn modelId="{4776D98C-1009-4C28-9FAA-4084935D9128}" srcId="{D99A4F9E-484A-4CDD-A52B-BB95377B843C}" destId="{06221D7C-09D3-4362-BD88-D43B2A07EF5C}" srcOrd="0" destOrd="0" parTransId="{CDC4322B-8667-436E-99BE-41CC685546D4}" sibTransId="{A633AD5A-F169-40CF-9132-25FC950161F4}"/>
    <dgm:cxn modelId="{36B70A71-0E96-4D2B-8327-17C659C9B5E0}" type="presOf" srcId="{93BCCC0C-B92E-4548-ABA6-4FECFA295CD7}" destId="{83E31AD4-09EE-4DFD-8F34-0E6249189818}" srcOrd="0" destOrd="0" presId="urn:microsoft.com/office/officeart/2005/8/layout/vList2"/>
    <dgm:cxn modelId="{F16652F0-CBB7-4463-8A89-98B7EF90CE49}" type="presOf" srcId="{0120171E-B045-4FC0-938A-40773F39FA90}" destId="{87984FCC-847C-419B-836A-E0C1FD7C19D6}" srcOrd="0" destOrd="0" presId="urn:microsoft.com/office/officeart/2005/8/layout/vList2"/>
    <dgm:cxn modelId="{C6A69E57-867E-43FE-89C1-C2202A8EEF4D}" srcId="{93BCCC0C-B92E-4548-ABA6-4FECFA295CD7}" destId="{D99A4F9E-484A-4CDD-A52B-BB95377B843C}" srcOrd="0" destOrd="0" parTransId="{5F1C86B6-03CB-4397-9D5D-71E15C1916CC}" sibTransId="{AE62A9AC-393A-4E41-A28A-B1073311C58D}"/>
    <dgm:cxn modelId="{ECC9C68A-7D88-48AF-8E12-AF0A4A2F17F7}" type="presOf" srcId="{D9CC884E-92C1-424E-8B2D-1323C10E46F0}" destId="{251C56E9-11AF-4AB3-994E-5DCA99F64706}" srcOrd="0" destOrd="0" presId="urn:microsoft.com/office/officeart/2005/8/layout/vList2"/>
    <dgm:cxn modelId="{2422F247-F730-48B4-926B-ECC8E8E4D3A6}" srcId="{93BCCC0C-B92E-4548-ABA6-4FECFA295CD7}" destId="{0120171E-B045-4FC0-938A-40773F39FA90}" srcOrd="1" destOrd="0" parTransId="{DCE0FC38-B898-43FC-9118-A31EA0886D39}" sibTransId="{30123296-EDA8-41E3-A556-40E5A4C667A0}"/>
    <dgm:cxn modelId="{A40F3B5A-4167-421C-92A0-6C6742C36F4F}" type="presOf" srcId="{06221D7C-09D3-4362-BD88-D43B2A07EF5C}" destId="{9F813416-0207-47CF-BCB6-35AAF38956F8}" srcOrd="0" destOrd="0" presId="urn:microsoft.com/office/officeart/2005/8/layout/vList2"/>
    <dgm:cxn modelId="{CC62B7F2-868B-4D41-8785-D3A022112FCE}" srcId="{0120171E-B045-4FC0-938A-40773F39FA90}" destId="{D9CC884E-92C1-424E-8B2D-1323C10E46F0}" srcOrd="0" destOrd="0" parTransId="{F9B7ECEB-61A3-42C6-B8AC-8503B6DDAADB}" sibTransId="{C4898E6E-F40D-4F23-8BB6-90D207276F63}"/>
    <dgm:cxn modelId="{7F630F82-00BF-4D53-B6F6-717EF2A27197}" type="presParOf" srcId="{83E31AD4-09EE-4DFD-8F34-0E6249189818}" destId="{80282F66-BB2F-4F90-82E7-07A74870E9DE}" srcOrd="0" destOrd="0" presId="urn:microsoft.com/office/officeart/2005/8/layout/vList2"/>
    <dgm:cxn modelId="{4CF533A5-336E-4892-93A8-38331072F46A}" type="presParOf" srcId="{83E31AD4-09EE-4DFD-8F34-0E6249189818}" destId="{9F813416-0207-47CF-BCB6-35AAF38956F8}" srcOrd="1" destOrd="0" presId="urn:microsoft.com/office/officeart/2005/8/layout/vList2"/>
    <dgm:cxn modelId="{6C8342D8-18BD-47A9-A538-074AEB19B1A2}" type="presParOf" srcId="{83E31AD4-09EE-4DFD-8F34-0E6249189818}" destId="{87984FCC-847C-419B-836A-E0C1FD7C19D6}" srcOrd="2" destOrd="0" presId="urn:microsoft.com/office/officeart/2005/8/layout/vList2"/>
    <dgm:cxn modelId="{5CA36F7D-02FA-4F78-952A-028A02056ACB}" type="presParOf" srcId="{83E31AD4-09EE-4DFD-8F34-0E6249189818}" destId="{251C56E9-11AF-4AB3-994E-5DCA99F647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EB28B1-EBCF-4195-B045-6D82E89E0D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9B6BF8E-E98A-4EB8-A9B1-C986AEB81431}">
      <dgm:prSet phldrT="[Text]"/>
      <dgm:spPr/>
      <dgm:t>
        <a:bodyPr/>
        <a:lstStyle/>
        <a:p>
          <a:r>
            <a:rPr lang="id-ID" dirty="0" smtClean="0"/>
            <a:t>Penanganan malunion</a:t>
          </a:r>
          <a:endParaRPr lang="id-ID" dirty="0"/>
        </a:p>
      </dgm:t>
    </dgm:pt>
    <dgm:pt modelId="{FAF11312-8ADC-4F0D-A122-EAC4F7B9D10B}" type="parTrans" cxnId="{885908C2-9015-4975-92EE-D438B502AD49}">
      <dgm:prSet/>
      <dgm:spPr/>
      <dgm:t>
        <a:bodyPr/>
        <a:lstStyle/>
        <a:p>
          <a:endParaRPr lang="id-ID"/>
        </a:p>
      </dgm:t>
    </dgm:pt>
    <dgm:pt modelId="{8D25EF23-767C-438C-856E-43871960BF62}" type="sibTrans" cxnId="{885908C2-9015-4975-92EE-D438B502AD49}">
      <dgm:prSet/>
      <dgm:spPr/>
      <dgm:t>
        <a:bodyPr/>
        <a:lstStyle/>
        <a:p>
          <a:endParaRPr lang="id-ID"/>
        </a:p>
      </dgm:t>
    </dgm:pt>
    <dgm:pt modelId="{C2EBD28E-23B6-43CC-B04B-79AD85E7FB00}">
      <dgm:prSet phldrT="[Text]" custT="1"/>
      <dgm:spPr/>
      <dgm:t>
        <a:bodyPr/>
        <a:lstStyle/>
        <a:p>
          <a:r>
            <a:rPr lang="id-ID" sz="2800" dirty="0" smtClean="0"/>
            <a:t>U</a:t>
          </a:r>
          <a:r>
            <a:rPr lang="en-US" sz="2800" dirty="0" err="1" smtClean="0"/>
            <a:t>sia</a:t>
          </a:r>
          <a:r>
            <a:rPr lang="en-US" sz="2800" dirty="0" smtClean="0"/>
            <a:t>, </a:t>
          </a:r>
          <a:endParaRPr lang="id-ID" sz="2800" dirty="0"/>
        </a:p>
      </dgm:t>
    </dgm:pt>
    <dgm:pt modelId="{3C4CE35C-3472-40C2-BE76-094E232FF713}" type="parTrans" cxnId="{78DAB732-B6E8-40C3-99C5-4384CF1AF4B0}">
      <dgm:prSet/>
      <dgm:spPr/>
      <dgm:t>
        <a:bodyPr/>
        <a:lstStyle/>
        <a:p>
          <a:endParaRPr lang="id-ID"/>
        </a:p>
      </dgm:t>
    </dgm:pt>
    <dgm:pt modelId="{5F7D35A1-315C-4026-B7BF-55E8C7FB7F39}" type="sibTrans" cxnId="{78DAB732-B6E8-40C3-99C5-4384CF1AF4B0}">
      <dgm:prSet/>
      <dgm:spPr/>
      <dgm:t>
        <a:bodyPr/>
        <a:lstStyle/>
        <a:p>
          <a:endParaRPr lang="id-ID"/>
        </a:p>
      </dgm:t>
    </dgm:pt>
    <dgm:pt modelId="{CC3598B3-9AFA-4485-B061-5C315F2070BA}">
      <dgm:prSet custT="1"/>
      <dgm:spPr/>
      <dgm:t>
        <a:bodyPr/>
        <a:lstStyle/>
        <a:p>
          <a:r>
            <a:rPr lang="id-ID" sz="2800" dirty="0" smtClean="0"/>
            <a:t>L</a:t>
          </a:r>
          <a:r>
            <a:rPr lang="en-US" sz="2800" dirty="0" err="1" smtClean="0"/>
            <a:t>okasi</a:t>
          </a:r>
          <a:r>
            <a:rPr lang="en-US" sz="2800" dirty="0" smtClean="0"/>
            <a:t> </a:t>
          </a:r>
          <a:r>
            <a:rPr lang="en-US" sz="2800" dirty="0" err="1" smtClean="0"/>
            <a:t>fraktur</a:t>
          </a:r>
          <a:r>
            <a:rPr lang="en-US" sz="2800" dirty="0" smtClean="0"/>
            <a:t>, </a:t>
          </a:r>
          <a:endParaRPr lang="id-ID" sz="2800" dirty="0" smtClean="0"/>
        </a:p>
      </dgm:t>
    </dgm:pt>
    <dgm:pt modelId="{CCAE99DD-1236-4629-B0FA-34F2CA14B36C}" type="parTrans" cxnId="{FB3EFD1C-7780-43FC-A68C-C1A160F4AE36}">
      <dgm:prSet/>
      <dgm:spPr/>
      <dgm:t>
        <a:bodyPr/>
        <a:lstStyle/>
        <a:p>
          <a:endParaRPr lang="id-ID"/>
        </a:p>
      </dgm:t>
    </dgm:pt>
    <dgm:pt modelId="{E5064C82-FA57-4CAC-977C-BB78035A5E29}" type="sibTrans" cxnId="{FB3EFD1C-7780-43FC-A68C-C1A160F4AE36}">
      <dgm:prSet/>
      <dgm:spPr/>
      <dgm:t>
        <a:bodyPr/>
        <a:lstStyle/>
        <a:p>
          <a:endParaRPr lang="id-ID"/>
        </a:p>
      </dgm:t>
    </dgm:pt>
    <dgm:pt modelId="{4D70E36E-31DC-4ADF-8CF2-26F3BE1859EC}">
      <dgm:prSet custT="1"/>
      <dgm:spPr/>
      <dgm:t>
        <a:bodyPr/>
        <a:lstStyle/>
        <a:p>
          <a:r>
            <a:rPr lang="id-ID" sz="2800" dirty="0" smtClean="0"/>
            <a:t>P</a:t>
          </a:r>
          <a:r>
            <a:rPr lang="en-US" sz="2800" dirty="0" err="1" smtClean="0"/>
            <a:t>emendekan</a:t>
          </a:r>
          <a:r>
            <a:rPr lang="en-US" sz="2800" dirty="0" smtClean="0"/>
            <a:t>, </a:t>
          </a:r>
          <a:r>
            <a:rPr lang="en-US" sz="2800" dirty="0" err="1" smtClean="0"/>
            <a:t>dan</a:t>
          </a:r>
          <a:r>
            <a:rPr lang="en-US" sz="2800" dirty="0" smtClean="0"/>
            <a:t> lain </a:t>
          </a:r>
          <a:r>
            <a:rPr lang="en-US" sz="2800" dirty="0" err="1" smtClean="0"/>
            <a:t>sebagainya</a:t>
          </a:r>
          <a:r>
            <a:rPr lang="en-US" sz="2800" dirty="0" smtClean="0"/>
            <a:t>, </a:t>
          </a:r>
          <a:endParaRPr lang="id-ID" sz="2800" dirty="0" smtClean="0"/>
        </a:p>
      </dgm:t>
    </dgm:pt>
    <dgm:pt modelId="{D1DCE4A3-DBC9-4AFA-8BA4-91AF491D39AB}" type="parTrans" cxnId="{F6A1395A-97F3-4E44-A186-87F4AD66D217}">
      <dgm:prSet/>
      <dgm:spPr/>
      <dgm:t>
        <a:bodyPr/>
        <a:lstStyle/>
        <a:p>
          <a:endParaRPr lang="id-ID"/>
        </a:p>
      </dgm:t>
    </dgm:pt>
    <dgm:pt modelId="{8EBCF204-7B2E-4F98-98A8-1D2832BA2D6C}" type="sibTrans" cxnId="{F6A1395A-97F3-4E44-A186-87F4AD66D217}">
      <dgm:prSet/>
      <dgm:spPr/>
      <dgm:t>
        <a:bodyPr/>
        <a:lstStyle/>
        <a:p>
          <a:endParaRPr lang="id-ID"/>
        </a:p>
      </dgm:t>
    </dgm:pt>
    <dgm:pt modelId="{016A47AC-57BD-4DA8-AEFF-D11DBBAC3F5D}">
      <dgm:prSet custT="1"/>
      <dgm:spPr/>
      <dgm:t>
        <a:bodyPr/>
        <a:lstStyle/>
        <a:p>
          <a:r>
            <a:rPr lang="id-ID" sz="2800" dirty="0" smtClean="0"/>
            <a:t>D</a:t>
          </a:r>
          <a:r>
            <a:rPr lang="en-US" sz="2800" dirty="0" err="1" smtClean="0"/>
            <a:t>ilakukan</a:t>
          </a:r>
          <a:r>
            <a:rPr lang="en-US" sz="2800" dirty="0" smtClean="0"/>
            <a:t> </a:t>
          </a:r>
          <a:r>
            <a:rPr lang="en-US" sz="2800" dirty="0" err="1" smtClean="0"/>
            <a:t>koreksi</a:t>
          </a:r>
          <a:r>
            <a:rPr lang="en-US" sz="2800" dirty="0" smtClean="0"/>
            <a:t> </a:t>
          </a:r>
          <a:r>
            <a:rPr lang="en-US" sz="2800" dirty="0" err="1" smtClean="0"/>
            <a:t>bedah</a:t>
          </a:r>
          <a:r>
            <a:rPr lang="id-ID" sz="2800" dirty="0" smtClean="0"/>
            <a:t>: </a:t>
          </a:r>
        </a:p>
      </dgm:t>
    </dgm:pt>
    <dgm:pt modelId="{E0719B55-E9A1-4B95-A4FA-A08DE6866B52}" type="parTrans" cxnId="{2A021FD9-B618-4F9A-972F-1D387197F366}">
      <dgm:prSet/>
      <dgm:spPr/>
      <dgm:t>
        <a:bodyPr/>
        <a:lstStyle/>
        <a:p>
          <a:endParaRPr lang="id-ID"/>
        </a:p>
      </dgm:t>
    </dgm:pt>
    <dgm:pt modelId="{AF688B1A-4047-49C8-A62F-F2899AF8BA46}" type="sibTrans" cxnId="{2A021FD9-B618-4F9A-972F-1D387197F366}">
      <dgm:prSet/>
      <dgm:spPr/>
      <dgm:t>
        <a:bodyPr/>
        <a:lstStyle/>
        <a:p>
          <a:endParaRPr lang="id-ID"/>
        </a:p>
      </dgm:t>
    </dgm:pt>
    <dgm:pt modelId="{BC9C9153-6D2C-4CDC-8C78-97442A6C070B}">
      <dgm:prSet custT="1"/>
      <dgm:spPr/>
      <dgm:t>
        <a:bodyPr/>
        <a:lstStyle/>
        <a:p>
          <a:r>
            <a:rPr lang="en-US" sz="2800" dirty="0" err="1" smtClean="0"/>
            <a:t>remanipulasi</a:t>
          </a:r>
          <a:r>
            <a:rPr lang="en-US" sz="2800" dirty="0" smtClean="0"/>
            <a:t>, </a:t>
          </a:r>
          <a:endParaRPr lang="id-ID" sz="2800" dirty="0" smtClean="0"/>
        </a:p>
      </dgm:t>
    </dgm:pt>
    <dgm:pt modelId="{0F32AA06-D127-43DD-8577-DF683E69EFAC}" type="parTrans" cxnId="{F4A01B89-56BE-440A-B84D-1E39DAF39D57}">
      <dgm:prSet/>
      <dgm:spPr/>
      <dgm:t>
        <a:bodyPr/>
        <a:lstStyle/>
        <a:p>
          <a:endParaRPr lang="id-ID"/>
        </a:p>
      </dgm:t>
    </dgm:pt>
    <dgm:pt modelId="{8D1EE654-71CA-4195-9C87-585F9AFE66D3}" type="sibTrans" cxnId="{F4A01B89-56BE-440A-B84D-1E39DAF39D57}">
      <dgm:prSet/>
      <dgm:spPr/>
      <dgm:t>
        <a:bodyPr/>
        <a:lstStyle/>
        <a:p>
          <a:endParaRPr lang="id-ID"/>
        </a:p>
      </dgm:t>
    </dgm:pt>
    <dgm:pt modelId="{7E651212-C0D1-448F-A62C-23E453CFC376}">
      <dgm:prSet custT="1"/>
      <dgm:spPr/>
      <dgm:t>
        <a:bodyPr/>
        <a:lstStyle/>
        <a:p>
          <a:r>
            <a:rPr lang="en-US" sz="2800" dirty="0" err="1" smtClean="0"/>
            <a:t>Penanganan</a:t>
          </a:r>
          <a:r>
            <a:rPr lang="en-US" sz="2800" dirty="0" smtClean="0"/>
            <a:t> </a:t>
          </a:r>
          <a:r>
            <a:rPr lang="en-US" sz="2800" dirty="0" err="1" smtClean="0"/>
            <a:t>nonoperatif</a:t>
          </a:r>
          <a:r>
            <a:rPr lang="en-US" sz="2800" dirty="0" smtClean="0"/>
            <a:t> </a:t>
          </a:r>
          <a:r>
            <a:rPr lang="id-ID" sz="2800" dirty="0" smtClean="0"/>
            <a:t>:</a:t>
          </a:r>
          <a:endParaRPr lang="id-ID" sz="2800" dirty="0"/>
        </a:p>
      </dgm:t>
    </dgm:pt>
    <dgm:pt modelId="{18AD4D53-4682-4477-9A56-00B09E26544E}" type="parTrans" cxnId="{FFC98E62-CC08-4093-B54F-7C49CBFB015F}">
      <dgm:prSet/>
      <dgm:spPr/>
      <dgm:t>
        <a:bodyPr/>
        <a:lstStyle/>
        <a:p>
          <a:endParaRPr lang="id-ID"/>
        </a:p>
      </dgm:t>
    </dgm:pt>
    <dgm:pt modelId="{64C74D93-0ABA-42F8-9D00-32BB0AD37A75}" type="sibTrans" cxnId="{FFC98E62-CC08-4093-B54F-7C49CBFB015F}">
      <dgm:prSet/>
      <dgm:spPr/>
      <dgm:t>
        <a:bodyPr/>
        <a:lstStyle/>
        <a:p>
          <a:endParaRPr lang="id-ID"/>
        </a:p>
      </dgm:t>
    </dgm:pt>
    <dgm:pt modelId="{F3012172-9076-4AD4-81BD-4146DC3B7DB0}">
      <dgm:prSet custT="1"/>
      <dgm:spPr/>
      <dgm:t>
        <a:bodyPr/>
        <a:lstStyle/>
        <a:p>
          <a:r>
            <a:rPr lang="en-US" sz="2800" dirty="0" err="1" smtClean="0"/>
            <a:t>osteotomi</a:t>
          </a:r>
          <a:r>
            <a:rPr lang="en-US" sz="2800" dirty="0" smtClean="0"/>
            <a:t>, </a:t>
          </a:r>
          <a:r>
            <a:rPr lang="en-US" sz="2800" dirty="0" err="1" smtClean="0"/>
            <a:t>atau</a:t>
          </a:r>
          <a:r>
            <a:rPr lang="en-US" sz="2800" dirty="0" smtClean="0"/>
            <a:t> internal fixation.</a:t>
          </a:r>
          <a:endParaRPr lang="id-ID" sz="2800" dirty="0" smtClean="0"/>
        </a:p>
      </dgm:t>
    </dgm:pt>
    <dgm:pt modelId="{6BFF055D-A079-4D73-B7B8-B89476FD0DBD}" type="parTrans" cxnId="{83D71489-5900-4401-8598-B62EB93ED861}">
      <dgm:prSet/>
      <dgm:spPr/>
      <dgm:t>
        <a:bodyPr/>
        <a:lstStyle/>
        <a:p>
          <a:endParaRPr lang="id-ID"/>
        </a:p>
      </dgm:t>
    </dgm:pt>
    <dgm:pt modelId="{3A79E0C7-AC0A-4419-90BC-053A7F36C7FE}" type="sibTrans" cxnId="{83D71489-5900-4401-8598-B62EB93ED861}">
      <dgm:prSet/>
      <dgm:spPr/>
      <dgm:t>
        <a:bodyPr/>
        <a:lstStyle/>
        <a:p>
          <a:endParaRPr lang="id-ID"/>
        </a:p>
      </dgm:t>
    </dgm:pt>
    <dgm:pt modelId="{756E7AB5-DC97-4BE2-A1B4-385C66824785}">
      <dgm:prSet custT="1"/>
      <dgm:spPr/>
      <dgm:t>
        <a:bodyPr/>
        <a:lstStyle/>
        <a:p>
          <a:r>
            <a:rPr lang="en-US" sz="2000" dirty="0" err="1" smtClean="0"/>
            <a:t>immobilisasi</a:t>
          </a:r>
          <a:r>
            <a:rPr lang="en-US" sz="2000" dirty="0" smtClean="0"/>
            <a:t> </a:t>
          </a:r>
          <a:r>
            <a:rPr lang="en-US" sz="2000" dirty="0" err="1" smtClean="0"/>
            <a:t>jarang</a:t>
          </a:r>
          <a:r>
            <a:rPr lang="en-US" sz="2000" dirty="0" smtClean="0"/>
            <a:t> </a:t>
          </a:r>
          <a:r>
            <a:rPr lang="en-US" sz="2000" dirty="0" err="1" smtClean="0"/>
            <a:t>dilakukan</a:t>
          </a:r>
          <a:r>
            <a:rPr lang="en-US" sz="2000" dirty="0" smtClean="0"/>
            <a:t> s</a:t>
          </a:r>
          <a:r>
            <a:rPr lang="id-ID" sz="2000" dirty="0" smtClean="0"/>
            <a:t>bg </a:t>
          </a:r>
          <a:r>
            <a:rPr lang="en-US" sz="2000" dirty="0" err="1" smtClean="0"/>
            <a:t>terapi</a:t>
          </a:r>
          <a:r>
            <a:rPr lang="en-US" sz="2000" dirty="0" smtClean="0"/>
            <a:t> </a:t>
          </a:r>
          <a:r>
            <a:rPr lang="en-US" sz="2000" dirty="0" err="1" smtClean="0"/>
            <a:t>tunggal</a:t>
          </a:r>
          <a:r>
            <a:rPr lang="en-US" sz="2000" dirty="0" smtClean="0"/>
            <a:t>, </a:t>
          </a:r>
          <a:r>
            <a:rPr lang="en-US" sz="2000" dirty="0" err="1" smtClean="0"/>
            <a:t>meski</a:t>
          </a:r>
          <a:r>
            <a:rPr lang="en-US" sz="2000" dirty="0" smtClean="0"/>
            <a:t> </a:t>
          </a:r>
          <a:r>
            <a:rPr lang="en-US" sz="2000" dirty="0" err="1" smtClean="0"/>
            <a:t>cukup</a:t>
          </a:r>
          <a:r>
            <a:rPr lang="en-US" sz="2000" dirty="0" smtClean="0"/>
            <a:t> </a:t>
          </a:r>
          <a:r>
            <a:rPr lang="en-US" sz="2000" dirty="0" err="1" smtClean="0"/>
            <a:t>berguna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kasus</a:t>
          </a:r>
          <a:r>
            <a:rPr lang="en-US" sz="2000" dirty="0" smtClean="0"/>
            <a:t> delayed union</a:t>
          </a:r>
          <a:endParaRPr lang="id-ID" sz="2000" dirty="0"/>
        </a:p>
      </dgm:t>
    </dgm:pt>
    <dgm:pt modelId="{F047C372-F5C0-4B1F-93FF-2FF3E73DC27F}" type="parTrans" cxnId="{62D28772-E949-4F07-8C24-D46FB3664A26}">
      <dgm:prSet/>
      <dgm:spPr/>
      <dgm:t>
        <a:bodyPr/>
        <a:lstStyle/>
        <a:p>
          <a:endParaRPr lang="id-ID"/>
        </a:p>
      </dgm:t>
    </dgm:pt>
    <dgm:pt modelId="{177B6ADF-91BD-4150-921A-A2C9A4592A42}" type="sibTrans" cxnId="{62D28772-E949-4F07-8C24-D46FB3664A26}">
      <dgm:prSet/>
      <dgm:spPr/>
      <dgm:t>
        <a:bodyPr/>
        <a:lstStyle/>
        <a:p>
          <a:endParaRPr lang="id-ID"/>
        </a:p>
      </dgm:t>
    </dgm:pt>
    <dgm:pt modelId="{499C7A2E-A667-45A8-B46C-23FD03EF655C}" type="pres">
      <dgm:prSet presAssocID="{FDEB28B1-EBCF-4195-B045-6D82E89E0D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221981-8A17-4B59-A155-7AD4FB6670CB}" type="pres">
      <dgm:prSet presAssocID="{F9B6BF8E-E98A-4EB8-A9B1-C986AEB81431}" presName="root1" presStyleCnt="0"/>
      <dgm:spPr/>
    </dgm:pt>
    <dgm:pt modelId="{194A61D6-25B9-4102-8F37-B9E3F35AEAAB}" type="pres">
      <dgm:prSet presAssocID="{F9B6BF8E-E98A-4EB8-A9B1-C986AEB814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80EBD1C-721B-4D10-8D41-637D68EF0CF8}" type="pres">
      <dgm:prSet presAssocID="{F9B6BF8E-E98A-4EB8-A9B1-C986AEB81431}" presName="level2hierChild" presStyleCnt="0"/>
      <dgm:spPr/>
    </dgm:pt>
    <dgm:pt modelId="{C77F38F9-A82A-40B9-9505-CEDB7C1DD8F5}" type="pres">
      <dgm:prSet presAssocID="{3C4CE35C-3472-40C2-BE76-094E232FF713}" presName="conn2-1" presStyleLbl="parChTrans1D2" presStyleIdx="0" presStyleCnt="5"/>
      <dgm:spPr/>
      <dgm:t>
        <a:bodyPr/>
        <a:lstStyle/>
        <a:p>
          <a:endParaRPr lang="id-ID"/>
        </a:p>
      </dgm:t>
    </dgm:pt>
    <dgm:pt modelId="{F4453B09-4C9B-43C9-940C-4C98E0DC35E2}" type="pres">
      <dgm:prSet presAssocID="{3C4CE35C-3472-40C2-BE76-094E232FF713}" presName="connTx" presStyleLbl="parChTrans1D2" presStyleIdx="0" presStyleCnt="5"/>
      <dgm:spPr/>
      <dgm:t>
        <a:bodyPr/>
        <a:lstStyle/>
        <a:p>
          <a:endParaRPr lang="id-ID"/>
        </a:p>
      </dgm:t>
    </dgm:pt>
    <dgm:pt modelId="{5185A09A-1117-45A1-AF4C-648DC6344578}" type="pres">
      <dgm:prSet presAssocID="{C2EBD28E-23B6-43CC-B04B-79AD85E7FB00}" presName="root2" presStyleCnt="0"/>
      <dgm:spPr/>
    </dgm:pt>
    <dgm:pt modelId="{97634D45-8255-473C-AC0A-234265DB7032}" type="pres">
      <dgm:prSet presAssocID="{C2EBD28E-23B6-43CC-B04B-79AD85E7FB00}" presName="LevelTwoTextNode" presStyleLbl="node2" presStyleIdx="0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A9A3BB5-EB12-4BE1-9CDA-6DCA4D6AC22B}" type="pres">
      <dgm:prSet presAssocID="{C2EBD28E-23B6-43CC-B04B-79AD85E7FB00}" presName="level3hierChild" presStyleCnt="0"/>
      <dgm:spPr/>
    </dgm:pt>
    <dgm:pt modelId="{A7E6CAF7-300A-43CA-9262-6C3E25847BA5}" type="pres">
      <dgm:prSet presAssocID="{CCAE99DD-1236-4629-B0FA-34F2CA14B36C}" presName="conn2-1" presStyleLbl="parChTrans1D2" presStyleIdx="1" presStyleCnt="5"/>
      <dgm:spPr/>
      <dgm:t>
        <a:bodyPr/>
        <a:lstStyle/>
        <a:p>
          <a:endParaRPr lang="id-ID"/>
        </a:p>
      </dgm:t>
    </dgm:pt>
    <dgm:pt modelId="{6C15F361-7B33-472E-BD2B-BDB1ABE7D666}" type="pres">
      <dgm:prSet presAssocID="{CCAE99DD-1236-4629-B0FA-34F2CA14B36C}" presName="connTx" presStyleLbl="parChTrans1D2" presStyleIdx="1" presStyleCnt="5"/>
      <dgm:spPr/>
      <dgm:t>
        <a:bodyPr/>
        <a:lstStyle/>
        <a:p>
          <a:endParaRPr lang="id-ID"/>
        </a:p>
      </dgm:t>
    </dgm:pt>
    <dgm:pt modelId="{8B18CB65-5BF0-4534-A1E4-124849268A32}" type="pres">
      <dgm:prSet presAssocID="{CC3598B3-9AFA-4485-B061-5C315F2070BA}" presName="root2" presStyleCnt="0"/>
      <dgm:spPr/>
    </dgm:pt>
    <dgm:pt modelId="{B062BF00-EDCA-4DD0-8FBD-E6EF2624F77D}" type="pres">
      <dgm:prSet presAssocID="{CC3598B3-9AFA-4485-B061-5C315F2070BA}" presName="LevelTwoTextNode" presStyleLbl="node2" presStyleIdx="1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6D77987-0AF4-44B0-A734-E193545390A9}" type="pres">
      <dgm:prSet presAssocID="{CC3598B3-9AFA-4485-B061-5C315F2070BA}" presName="level3hierChild" presStyleCnt="0"/>
      <dgm:spPr/>
    </dgm:pt>
    <dgm:pt modelId="{6C5212FB-7AB9-4655-8FE8-2C7B394DD58C}" type="pres">
      <dgm:prSet presAssocID="{D1DCE4A3-DBC9-4AFA-8BA4-91AF491D39AB}" presName="conn2-1" presStyleLbl="parChTrans1D2" presStyleIdx="2" presStyleCnt="5"/>
      <dgm:spPr/>
      <dgm:t>
        <a:bodyPr/>
        <a:lstStyle/>
        <a:p>
          <a:endParaRPr lang="id-ID"/>
        </a:p>
      </dgm:t>
    </dgm:pt>
    <dgm:pt modelId="{9DC3B235-ADAC-49C5-80B9-7C8AA8AF1A84}" type="pres">
      <dgm:prSet presAssocID="{D1DCE4A3-DBC9-4AFA-8BA4-91AF491D39AB}" presName="connTx" presStyleLbl="parChTrans1D2" presStyleIdx="2" presStyleCnt="5"/>
      <dgm:spPr/>
      <dgm:t>
        <a:bodyPr/>
        <a:lstStyle/>
        <a:p>
          <a:endParaRPr lang="id-ID"/>
        </a:p>
      </dgm:t>
    </dgm:pt>
    <dgm:pt modelId="{80F67CED-93D7-467C-85D7-14F79D107A52}" type="pres">
      <dgm:prSet presAssocID="{4D70E36E-31DC-4ADF-8CF2-26F3BE1859EC}" presName="root2" presStyleCnt="0"/>
      <dgm:spPr/>
    </dgm:pt>
    <dgm:pt modelId="{06C309F9-A031-4C75-AA8B-C56E4F578793}" type="pres">
      <dgm:prSet presAssocID="{4D70E36E-31DC-4ADF-8CF2-26F3BE1859EC}" presName="LevelTwoTextNode" presStyleLbl="node2" presStyleIdx="2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943895-5424-48B0-B0FD-B7CB6911E17A}" type="pres">
      <dgm:prSet presAssocID="{4D70E36E-31DC-4ADF-8CF2-26F3BE1859EC}" presName="level3hierChild" presStyleCnt="0"/>
      <dgm:spPr/>
    </dgm:pt>
    <dgm:pt modelId="{33F0F4B1-71AE-4639-B5BD-1AEA24E6908C}" type="pres">
      <dgm:prSet presAssocID="{E0719B55-E9A1-4B95-A4FA-A08DE6866B52}" presName="conn2-1" presStyleLbl="parChTrans1D2" presStyleIdx="3" presStyleCnt="5"/>
      <dgm:spPr/>
      <dgm:t>
        <a:bodyPr/>
        <a:lstStyle/>
        <a:p>
          <a:endParaRPr lang="id-ID"/>
        </a:p>
      </dgm:t>
    </dgm:pt>
    <dgm:pt modelId="{D5996692-0815-47A3-AFCA-100504AD5F8D}" type="pres">
      <dgm:prSet presAssocID="{E0719B55-E9A1-4B95-A4FA-A08DE6866B52}" presName="connTx" presStyleLbl="parChTrans1D2" presStyleIdx="3" presStyleCnt="5"/>
      <dgm:spPr/>
      <dgm:t>
        <a:bodyPr/>
        <a:lstStyle/>
        <a:p>
          <a:endParaRPr lang="id-ID"/>
        </a:p>
      </dgm:t>
    </dgm:pt>
    <dgm:pt modelId="{D180B5B6-2B11-4010-9DF3-40BA69F6F37D}" type="pres">
      <dgm:prSet presAssocID="{016A47AC-57BD-4DA8-AEFF-D11DBBAC3F5D}" presName="root2" presStyleCnt="0"/>
      <dgm:spPr/>
    </dgm:pt>
    <dgm:pt modelId="{E3031F00-E693-4F6F-8909-E092A7B35DD2}" type="pres">
      <dgm:prSet presAssocID="{016A47AC-57BD-4DA8-AEFF-D11DBBAC3F5D}" presName="LevelTwoTextNode" presStyleLbl="node2" presStyleIdx="3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9E2BD1-A316-44C3-8C31-F692FF6C32E7}" type="pres">
      <dgm:prSet presAssocID="{016A47AC-57BD-4DA8-AEFF-D11DBBAC3F5D}" presName="level3hierChild" presStyleCnt="0"/>
      <dgm:spPr/>
    </dgm:pt>
    <dgm:pt modelId="{7C4EC3DB-66CE-4252-A252-3B8D6A24EFCC}" type="pres">
      <dgm:prSet presAssocID="{0F32AA06-D127-43DD-8577-DF683E69EFAC}" presName="conn2-1" presStyleLbl="parChTrans1D3" presStyleIdx="0" presStyleCnt="3"/>
      <dgm:spPr/>
      <dgm:t>
        <a:bodyPr/>
        <a:lstStyle/>
        <a:p>
          <a:endParaRPr lang="id-ID"/>
        </a:p>
      </dgm:t>
    </dgm:pt>
    <dgm:pt modelId="{6E405542-3F9F-459B-A2AF-2DFF4A6200BE}" type="pres">
      <dgm:prSet presAssocID="{0F32AA06-D127-43DD-8577-DF683E69EFAC}" presName="connTx" presStyleLbl="parChTrans1D3" presStyleIdx="0" presStyleCnt="3"/>
      <dgm:spPr/>
      <dgm:t>
        <a:bodyPr/>
        <a:lstStyle/>
        <a:p>
          <a:endParaRPr lang="id-ID"/>
        </a:p>
      </dgm:t>
    </dgm:pt>
    <dgm:pt modelId="{749B249D-44C5-4924-B740-8B5C12F38F55}" type="pres">
      <dgm:prSet presAssocID="{BC9C9153-6D2C-4CDC-8C78-97442A6C070B}" presName="root2" presStyleCnt="0"/>
      <dgm:spPr/>
    </dgm:pt>
    <dgm:pt modelId="{298830E5-4167-42D4-B47B-ACFDF3DDA83E}" type="pres">
      <dgm:prSet presAssocID="{BC9C9153-6D2C-4CDC-8C78-97442A6C070B}" presName="LevelTwoTextNode" presStyleLbl="node3" presStyleIdx="0" presStyleCnt="3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553D0E4-3C5B-4DFD-A899-A269FA475A6B}" type="pres">
      <dgm:prSet presAssocID="{BC9C9153-6D2C-4CDC-8C78-97442A6C070B}" presName="level3hierChild" presStyleCnt="0"/>
      <dgm:spPr/>
    </dgm:pt>
    <dgm:pt modelId="{4E296096-A95A-4DAC-A2A0-7238FCB2AAA1}" type="pres">
      <dgm:prSet presAssocID="{6BFF055D-A079-4D73-B7B8-B89476FD0DBD}" presName="conn2-1" presStyleLbl="parChTrans1D3" presStyleIdx="1" presStyleCnt="3"/>
      <dgm:spPr/>
      <dgm:t>
        <a:bodyPr/>
        <a:lstStyle/>
        <a:p>
          <a:endParaRPr lang="id-ID"/>
        </a:p>
      </dgm:t>
    </dgm:pt>
    <dgm:pt modelId="{C9DB3CD3-3C27-45F7-ADCE-76807216E847}" type="pres">
      <dgm:prSet presAssocID="{6BFF055D-A079-4D73-B7B8-B89476FD0DBD}" presName="connTx" presStyleLbl="parChTrans1D3" presStyleIdx="1" presStyleCnt="3"/>
      <dgm:spPr/>
      <dgm:t>
        <a:bodyPr/>
        <a:lstStyle/>
        <a:p>
          <a:endParaRPr lang="id-ID"/>
        </a:p>
      </dgm:t>
    </dgm:pt>
    <dgm:pt modelId="{381200F2-FCD6-4331-AE2F-A20327B62E96}" type="pres">
      <dgm:prSet presAssocID="{F3012172-9076-4AD4-81BD-4146DC3B7DB0}" presName="root2" presStyleCnt="0"/>
      <dgm:spPr/>
    </dgm:pt>
    <dgm:pt modelId="{AEB67D14-E597-4DE8-8CA6-BC899D35CE2E}" type="pres">
      <dgm:prSet presAssocID="{F3012172-9076-4AD4-81BD-4146DC3B7DB0}" presName="LevelTwoTextNode" presStyleLbl="node3" presStyleIdx="1" presStyleCnt="3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641DEDA-B8D7-4D86-B12B-5733793DE15A}" type="pres">
      <dgm:prSet presAssocID="{F3012172-9076-4AD4-81BD-4146DC3B7DB0}" presName="level3hierChild" presStyleCnt="0"/>
      <dgm:spPr/>
    </dgm:pt>
    <dgm:pt modelId="{AC6F9B50-9945-4869-92CA-82C8971E2246}" type="pres">
      <dgm:prSet presAssocID="{18AD4D53-4682-4477-9A56-00B09E26544E}" presName="conn2-1" presStyleLbl="parChTrans1D2" presStyleIdx="4" presStyleCnt="5"/>
      <dgm:spPr/>
      <dgm:t>
        <a:bodyPr/>
        <a:lstStyle/>
        <a:p>
          <a:endParaRPr lang="id-ID"/>
        </a:p>
      </dgm:t>
    </dgm:pt>
    <dgm:pt modelId="{69DEE7F7-0648-418E-9F2D-966F9A7AFB49}" type="pres">
      <dgm:prSet presAssocID="{18AD4D53-4682-4477-9A56-00B09E26544E}" presName="connTx" presStyleLbl="parChTrans1D2" presStyleIdx="4" presStyleCnt="5"/>
      <dgm:spPr/>
      <dgm:t>
        <a:bodyPr/>
        <a:lstStyle/>
        <a:p>
          <a:endParaRPr lang="id-ID"/>
        </a:p>
      </dgm:t>
    </dgm:pt>
    <dgm:pt modelId="{589A756B-7391-42A7-AAAD-66581C395801}" type="pres">
      <dgm:prSet presAssocID="{7E651212-C0D1-448F-A62C-23E453CFC376}" presName="root2" presStyleCnt="0"/>
      <dgm:spPr/>
    </dgm:pt>
    <dgm:pt modelId="{4BCA2D23-0516-4DED-B251-8911D83F2734}" type="pres">
      <dgm:prSet presAssocID="{7E651212-C0D1-448F-A62C-23E453CFC376}" presName="LevelTwoTextNode" presStyleLbl="node2" presStyleIdx="4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8B15482-1504-4BAB-A34F-E0A068544EF1}" type="pres">
      <dgm:prSet presAssocID="{7E651212-C0D1-448F-A62C-23E453CFC376}" presName="level3hierChild" presStyleCnt="0"/>
      <dgm:spPr/>
    </dgm:pt>
    <dgm:pt modelId="{DCEFE1A2-7940-48DC-9456-DE3D4C7ABE8A}" type="pres">
      <dgm:prSet presAssocID="{F047C372-F5C0-4B1F-93FF-2FF3E73DC27F}" presName="conn2-1" presStyleLbl="parChTrans1D3" presStyleIdx="2" presStyleCnt="3"/>
      <dgm:spPr/>
      <dgm:t>
        <a:bodyPr/>
        <a:lstStyle/>
        <a:p>
          <a:endParaRPr lang="id-ID"/>
        </a:p>
      </dgm:t>
    </dgm:pt>
    <dgm:pt modelId="{09421DA1-6F7E-4A9F-BCC9-FB7D29D65F13}" type="pres">
      <dgm:prSet presAssocID="{F047C372-F5C0-4B1F-93FF-2FF3E73DC27F}" presName="connTx" presStyleLbl="parChTrans1D3" presStyleIdx="2" presStyleCnt="3"/>
      <dgm:spPr/>
      <dgm:t>
        <a:bodyPr/>
        <a:lstStyle/>
        <a:p>
          <a:endParaRPr lang="id-ID"/>
        </a:p>
      </dgm:t>
    </dgm:pt>
    <dgm:pt modelId="{B770698B-0C3A-45C2-8F52-0DF22AA29398}" type="pres">
      <dgm:prSet presAssocID="{756E7AB5-DC97-4BE2-A1B4-385C66824785}" presName="root2" presStyleCnt="0"/>
      <dgm:spPr/>
    </dgm:pt>
    <dgm:pt modelId="{7D618086-802D-410F-94C1-9E773FA7ADEC}" type="pres">
      <dgm:prSet presAssocID="{756E7AB5-DC97-4BE2-A1B4-385C66824785}" presName="LevelTwoTextNode" presStyleLbl="node3" presStyleIdx="2" presStyleCnt="3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B0EFE7C-CC82-4170-884C-963FCE52EE28}" type="pres">
      <dgm:prSet presAssocID="{756E7AB5-DC97-4BE2-A1B4-385C66824785}" presName="level3hierChild" presStyleCnt="0"/>
      <dgm:spPr/>
    </dgm:pt>
  </dgm:ptLst>
  <dgm:cxnLst>
    <dgm:cxn modelId="{FFBC6EB1-8809-4380-AA03-048AA9EB82F7}" type="presOf" srcId="{4D70E36E-31DC-4ADF-8CF2-26F3BE1859EC}" destId="{06C309F9-A031-4C75-AA8B-C56E4F578793}" srcOrd="0" destOrd="0" presId="urn:microsoft.com/office/officeart/2008/layout/HorizontalMultiLevelHierarchy"/>
    <dgm:cxn modelId="{885908C2-9015-4975-92EE-D438B502AD49}" srcId="{FDEB28B1-EBCF-4195-B045-6D82E89E0D52}" destId="{F9B6BF8E-E98A-4EB8-A9B1-C986AEB81431}" srcOrd="0" destOrd="0" parTransId="{FAF11312-8ADC-4F0D-A122-EAC4F7B9D10B}" sibTransId="{8D25EF23-767C-438C-856E-43871960BF62}"/>
    <dgm:cxn modelId="{85211D73-A7BF-433C-BC05-9F75F3D7A5A3}" type="presOf" srcId="{F047C372-F5C0-4B1F-93FF-2FF3E73DC27F}" destId="{DCEFE1A2-7940-48DC-9456-DE3D4C7ABE8A}" srcOrd="0" destOrd="0" presId="urn:microsoft.com/office/officeart/2008/layout/HorizontalMultiLevelHierarchy"/>
    <dgm:cxn modelId="{FFC98E62-CC08-4093-B54F-7C49CBFB015F}" srcId="{F9B6BF8E-E98A-4EB8-A9B1-C986AEB81431}" destId="{7E651212-C0D1-448F-A62C-23E453CFC376}" srcOrd="4" destOrd="0" parTransId="{18AD4D53-4682-4477-9A56-00B09E26544E}" sibTransId="{64C74D93-0ABA-42F8-9D00-32BB0AD37A75}"/>
    <dgm:cxn modelId="{3C092E0C-64E4-4989-AA34-93993FD5372F}" type="presOf" srcId="{CCAE99DD-1236-4629-B0FA-34F2CA14B36C}" destId="{A7E6CAF7-300A-43CA-9262-6C3E25847BA5}" srcOrd="0" destOrd="0" presId="urn:microsoft.com/office/officeart/2008/layout/HorizontalMultiLevelHierarchy"/>
    <dgm:cxn modelId="{A8E519DA-B7C8-4D9E-A059-CB09BE6C26EB}" type="presOf" srcId="{F047C372-F5C0-4B1F-93FF-2FF3E73DC27F}" destId="{09421DA1-6F7E-4A9F-BCC9-FB7D29D65F13}" srcOrd="1" destOrd="0" presId="urn:microsoft.com/office/officeart/2008/layout/HorizontalMultiLevelHierarchy"/>
    <dgm:cxn modelId="{6C4AF336-EE76-4E17-825F-91B000E931AD}" type="presOf" srcId="{F3012172-9076-4AD4-81BD-4146DC3B7DB0}" destId="{AEB67D14-E597-4DE8-8CA6-BC899D35CE2E}" srcOrd="0" destOrd="0" presId="urn:microsoft.com/office/officeart/2008/layout/HorizontalMultiLevelHierarchy"/>
    <dgm:cxn modelId="{C7F0D2FF-4CB4-4189-9546-8B2CAA311EC8}" type="presOf" srcId="{18AD4D53-4682-4477-9A56-00B09E26544E}" destId="{AC6F9B50-9945-4869-92CA-82C8971E2246}" srcOrd="0" destOrd="0" presId="urn:microsoft.com/office/officeart/2008/layout/HorizontalMultiLevelHierarchy"/>
    <dgm:cxn modelId="{B2B3329E-C15B-49FF-8965-AC8F7D4722C7}" type="presOf" srcId="{CCAE99DD-1236-4629-B0FA-34F2CA14B36C}" destId="{6C15F361-7B33-472E-BD2B-BDB1ABE7D666}" srcOrd="1" destOrd="0" presId="urn:microsoft.com/office/officeart/2008/layout/HorizontalMultiLevelHierarchy"/>
    <dgm:cxn modelId="{91D69944-C669-498A-96CF-4A89F2759C83}" type="presOf" srcId="{756E7AB5-DC97-4BE2-A1B4-385C66824785}" destId="{7D618086-802D-410F-94C1-9E773FA7ADEC}" srcOrd="0" destOrd="0" presId="urn:microsoft.com/office/officeart/2008/layout/HorizontalMultiLevelHierarchy"/>
    <dgm:cxn modelId="{CF31549A-3628-443C-9A77-1EC4419F037F}" type="presOf" srcId="{3C4CE35C-3472-40C2-BE76-094E232FF713}" destId="{C77F38F9-A82A-40B9-9505-CEDB7C1DD8F5}" srcOrd="0" destOrd="0" presId="urn:microsoft.com/office/officeart/2008/layout/HorizontalMultiLevelHierarchy"/>
    <dgm:cxn modelId="{A23B4AD7-784E-4AF2-8CA4-16C221878A39}" type="presOf" srcId="{016A47AC-57BD-4DA8-AEFF-D11DBBAC3F5D}" destId="{E3031F00-E693-4F6F-8909-E092A7B35DD2}" srcOrd="0" destOrd="0" presId="urn:microsoft.com/office/officeart/2008/layout/HorizontalMultiLevelHierarchy"/>
    <dgm:cxn modelId="{EEBC6674-59F0-41B6-85B0-D701860DB1E5}" type="presOf" srcId="{7E651212-C0D1-448F-A62C-23E453CFC376}" destId="{4BCA2D23-0516-4DED-B251-8911D83F2734}" srcOrd="0" destOrd="0" presId="urn:microsoft.com/office/officeart/2008/layout/HorizontalMultiLevelHierarchy"/>
    <dgm:cxn modelId="{62D28772-E949-4F07-8C24-D46FB3664A26}" srcId="{7E651212-C0D1-448F-A62C-23E453CFC376}" destId="{756E7AB5-DC97-4BE2-A1B4-385C66824785}" srcOrd="0" destOrd="0" parTransId="{F047C372-F5C0-4B1F-93FF-2FF3E73DC27F}" sibTransId="{177B6ADF-91BD-4150-921A-A2C9A4592A42}"/>
    <dgm:cxn modelId="{D1D8E75B-5DD7-406D-8E46-B4FF7BFA75FD}" type="presOf" srcId="{CC3598B3-9AFA-4485-B061-5C315F2070BA}" destId="{B062BF00-EDCA-4DD0-8FBD-E6EF2624F77D}" srcOrd="0" destOrd="0" presId="urn:microsoft.com/office/officeart/2008/layout/HorizontalMultiLevelHierarchy"/>
    <dgm:cxn modelId="{2A021FD9-B618-4F9A-972F-1D387197F366}" srcId="{F9B6BF8E-E98A-4EB8-A9B1-C986AEB81431}" destId="{016A47AC-57BD-4DA8-AEFF-D11DBBAC3F5D}" srcOrd="3" destOrd="0" parTransId="{E0719B55-E9A1-4B95-A4FA-A08DE6866B52}" sibTransId="{AF688B1A-4047-49C8-A62F-F2899AF8BA46}"/>
    <dgm:cxn modelId="{83D71489-5900-4401-8598-B62EB93ED861}" srcId="{016A47AC-57BD-4DA8-AEFF-D11DBBAC3F5D}" destId="{F3012172-9076-4AD4-81BD-4146DC3B7DB0}" srcOrd="1" destOrd="0" parTransId="{6BFF055D-A079-4D73-B7B8-B89476FD0DBD}" sibTransId="{3A79E0C7-AC0A-4419-90BC-053A7F36C7FE}"/>
    <dgm:cxn modelId="{AC3C914A-0AA3-4ED0-9962-A2DC41FA21B1}" type="presOf" srcId="{D1DCE4A3-DBC9-4AFA-8BA4-91AF491D39AB}" destId="{9DC3B235-ADAC-49C5-80B9-7C8AA8AF1A84}" srcOrd="1" destOrd="0" presId="urn:microsoft.com/office/officeart/2008/layout/HorizontalMultiLevelHierarchy"/>
    <dgm:cxn modelId="{43AFA728-C810-4A3B-9B4E-53EF52140CD2}" type="presOf" srcId="{E0719B55-E9A1-4B95-A4FA-A08DE6866B52}" destId="{D5996692-0815-47A3-AFCA-100504AD5F8D}" srcOrd="1" destOrd="0" presId="urn:microsoft.com/office/officeart/2008/layout/HorizontalMultiLevelHierarchy"/>
    <dgm:cxn modelId="{3206D6DD-5E32-4DA2-ABA9-C765E04E9B74}" type="presOf" srcId="{0F32AA06-D127-43DD-8577-DF683E69EFAC}" destId="{7C4EC3DB-66CE-4252-A252-3B8D6A24EFCC}" srcOrd="0" destOrd="0" presId="urn:microsoft.com/office/officeart/2008/layout/HorizontalMultiLevelHierarchy"/>
    <dgm:cxn modelId="{B79A836F-75EA-4CB3-983F-34B119D068FD}" type="presOf" srcId="{6BFF055D-A079-4D73-B7B8-B89476FD0DBD}" destId="{C9DB3CD3-3C27-45F7-ADCE-76807216E847}" srcOrd="1" destOrd="0" presId="urn:microsoft.com/office/officeart/2008/layout/HorizontalMultiLevelHierarchy"/>
    <dgm:cxn modelId="{79A73AC9-E307-4EBE-A463-C00D0B4AD06B}" type="presOf" srcId="{0F32AA06-D127-43DD-8577-DF683E69EFAC}" destId="{6E405542-3F9F-459B-A2AF-2DFF4A6200BE}" srcOrd="1" destOrd="0" presId="urn:microsoft.com/office/officeart/2008/layout/HorizontalMultiLevelHierarchy"/>
    <dgm:cxn modelId="{71AFD746-5C73-4C8E-813E-B320761C178C}" type="presOf" srcId="{18AD4D53-4682-4477-9A56-00B09E26544E}" destId="{69DEE7F7-0648-418E-9F2D-966F9A7AFB49}" srcOrd="1" destOrd="0" presId="urn:microsoft.com/office/officeart/2008/layout/HorizontalMultiLevelHierarchy"/>
    <dgm:cxn modelId="{78DAB732-B6E8-40C3-99C5-4384CF1AF4B0}" srcId="{F9B6BF8E-E98A-4EB8-A9B1-C986AEB81431}" destId="{C2EBD28E-23B6-43CC-B04B-79AD85E7FB00}" srcOrd="0" destOrd="0" parTransId="{3C4CE35C-3472-40C2-BE76-094E232FF713}" sibTransId="{5F7D35A1-315C-4026-B7BF-55E8C7FB7F39}"/>
    <dgm:cxn modelId="{F55DE5BC-97C3-437D-97B4-AF8B519338EA}" type="presOf" srcId="{C2EBD28E-23B6-43CC-B04B-79AD85E7FB00}" destId="{97634D45-8255-473C-AC0A-234265DB7032}" srcOrd="0" destOrd="0" presId="urn:microsoft.com/office/officeart/2008/layout/HorizontalMultiLevelHierarchy"/>
    <dgm:cxn modelId="{86F3542E-E562-4D84-BF47-C3C9C17EF189}" type="presOf" srcId="{BC9C9153-6D2C-4CDC-8C78-97442A6C070B}" destId="{298830E5-4167-42D4-B47B-ACFDF3DDA83E}" srcOrd="0" destOrd="0" presId="urn:microsoft.com/office/officeart/2008/layout/HorizontalMultiLevelHierarchy"/>
    <dgm:cxn modelId="{3758352E-A32D-4242-855B-FC96894630B9}" type="presOf" srcId="{6BFF055D-A079-4D73-B7B8-B89476FD0DBD}" destId="{4E296096-A95A-4DAC-A2A0-7238FCB2AAA1}" srcOrd="0" destOrd="0" presId="urn:microsoft.com/office/officeart/2008/layout/HorizontalMultiLevelHierarchy"/>
    <dgm:cxn modelId="{F6A1395A-97F3-4E44-A186-87F4AD66D217}" srcId="{F9B6BF8E-E98A-4EB8-A9B1-C986AEB81431}" destId="{4D70E36E-31DC-4ADF-8CF2-26F3BE1859EC}" srcOrd="2" destOrd="0" parTransId="{D1DCE4A3-DBC9-4AFA-8BA4-91AF491D39AB}" sibTransId="{8EBCF204-7B2E-4F98-98A8-1D2832BA2D6C}"/>
    <dgm:cxn modelId="{0AF3FF2A-045B-4394-8F83-5A486E70B5FF}" type="presOf" srcId="{E0719B55-E9A1-4B95-A4FA-A08DE6866B52}" destId="{33F0F4B1-71AE-4639-B5BD-1AEA24E6908C}" srcOrd="0" destOrd="0" presId="urn:microsoft.com/office/officeart/2008/layout/HorizontalMultiLevelHierarchy"/>
    <dgm:cxn modelId="{864B1CF6-780E-4230-B7A9-2A5116C55498}" type="presOf" srcId="{F9B6BF8E-E98A-4EB8-A9B1-C986AEB81431}" destId="{194A61D6-25B9-4102-8F37-B9E3F35AEAAB}" srcOrd="0" destOrd="0" presId="urn:microsoft.com/office/officeart/2008/layout/HorizontalMultiLevelHierarchy"/>
    <dgm:cxn modelId="{19DF6895-81F0-43C7-B40A-313798F85446}" type="presOf" srcId="{FDEB28B1-EBCF-4195-B045-6D82E89E0D52}" destId="{499C7A2E-A667-45A8-B46C-23FD03EF655C}" srcOrd="0" destOrd="0" presId="urn:microsoft.com/office/officeart/2008/layout/HorizontalMultiLevelHierarchy"/>
    <dgm:cxn modelId="{FB3EFD1C-7780-43FC-A68C-C1A160F4AE36}" srcId="{F9B6BF8E-E98A-4EB8-A9B1-C986AEB81431}" destId="{CC3598B3-9AFA-4485-B061-5C315F2070BA}" srcOrd="1" destOrd="0" parTransId="{CCAE99DD-1236-4629-B0FA-34F2CA14B36C}" sibTransId="{E5064C82-FA57-4CAC-977C-BB78035A5E29}"/>
    <dgm:cxn modelId="{6E6EBBC5-3881-40BD-8B93-631E2DBC6172}" type="presOf" srcId="{3C4CE35C-3472-40C2-BE76-094E232FF713}" destId="{F4453B09-4C9B-43C9-940C-4C98E0DC35E2}" srcOrd="1" destOrd="0" presId="urn:microsoft.com/office/officeart/2008/layout/HorizontalMultiLevelHierarchy"/>
    <dgm:cxn modelId="{F4A01B89-56BE-440A-B84D-1E39DAF39D57}" srcId="{016A47AC-57BD-4DA8-AEFF-D11DBBAC3F5D}" destId="{BC9C9153-6D2C-4CDC-8C78-97442A6C070B}" srcOrd="0" destOrd="0" parTransId="{0F32AA06-D127-43DD-8577-DF683E69EFAC}" sibTransId="{8D1EE654-71CA-4195-9C87-585F9AFE66D3}"/>
    <dgm:cxn modelId="{7EB014BF-5BF9-49E9-9956-63D88546D4B7}" type="presOf" srcId="{D1DCE4A3-DBC9-4AFA-8BA4-91AF491D39AB}" destId="{6C5212FB-7AB9-4655-8FE8-2C7B394DD58C}" srcOrd="0" destOrd="0" presId="urn:microsoft.com/office/officeart/2008/layout/HorizontalMultiLevelHierarchy"/>
    <dgm:cxn modelId="{AA840ED1-9A3F-4FC3-B1B6-BF2E860B8B6B}" type="presParOf" srcId="{499C7A2E-A667-45A8-B46C-23FD03EF655C}" destId="{97221981-8A17-4B59-A155-7AD4FB6670CB}" srcOrd="0" destOrd="0" presId="urn:microsoft.com/office/officeart/2008/layout/HorizontalMultiLevelHierarchy"/>
    <dgm:cxn modelId="{A0DEE5E7-F7EB-485F-ABFF-AE06A387E946}" type="presParOf" srcId="{97221981-8A17-4B59-A155-7AD4FB6670CB}" destId="{194A61D6-25B9-4102-8F37-B9E3F35AEAAB}" srcOrd="0" destOrd="0" presId="urn:microsoft.com/office/officeart/2008/layout/HorizontalMultiLevelHierarchy"/>
    <dgm:cxn modelId="{B4382112-EA5C-4C3A-B62A-CE01682DE642}" type="presParOf" srcId="{97221981-8A17-4B59-A155-7AD4FB6670CB}" destId="{380EBD1C-721B-4D10-8D41-637D68EF0CF8}" srcOrd="1" destOrd="0" presId="urn:microsoft.com/office/officeart/2008/layout/HorizontalMultiLevelHierarchy"/>
    <dgm:cxn modelId="{E23BCEDC-2176-4833-8E9E-16E865D26609}" type="presParOf" srcId="{380EBD1C-721B-4D10-8D41-637D68EF0CF8}" destId="{C77F38F9-A82A-40B9-9505-CEDB7C1DD8F5}" srcOrd="0" destOrd="0" presId="urn:microsoft.com/office/officeart/2008/layout/HorizontalMultiLevelHierarchy"/>
    <dgm:cxn modelId="{D4BCC877-8CC1-4ADC-ACC7-6C2BAE4C5623}" type="presParOf" srcId="{C77F38F9-A82A-40B9-9505-CEDB7C1DD8F5}" destId="{F4453B09-4C9B-43C9-940C-4C98E0DC35E2}" srcOrd="0" destOrd="0" presId="urn:microsoft.com/office/officeart/2008/layout/HorizontalMultiLevelHierarchy"/>
    <dgm:cxn modelId="{F71D818A-9D37-4D22-8805-659CC7E2EC8B}" type="presParOf" srcId="{380EBD1C-721B-4D10-8D41-637D68EF0CF8}" destId="{5185A09A-1117-45A1-AF4C-648DC6344578}" srcOrd="1" destOrd="0" presId="urn:microsoft.com/office/officeart/2008/layout/HorizontalMultiLevelHierarchy"/>
    <dgm:cxn modelId="{CB5AFAC8-5DA7-49FF-AEA0-68F4AAC05642}" type="presParOf" srcId="{5185A09A-1117-45A1-AF4C-648DC6344578}" destId="{97634D45-8255-473C-AC0A-234265DB7032}" srcOrd="0" destOrd="0" presId="urn:microsoft.com/office/officeart/2008/layout/HorizontalMultiLevelHierarchy"/>
    <dgm:cxn modelId="{4CE3A3C5-F40E-4C7D-B00D-57A7C058054A}" type="presParOf" srcId="{5185A09A-1117-45A1-AF4C-648DC6344578}" destId="{DA9A3BB5-EB12-4BE1-9CDA-6DCA4D6AC22B}" srcOrd="1" destOrd="0" presId="urn:microsoft.com/office/officeart/2008/layout/HorizontalMultiLevelHierarchy"/>
    <dgm:cxn modelId="{43D186FD-5BE9-4865-8C69-7DF33374C774}" type="presParOf" srcId="{380EBD1C-721B-4D10-8D41-637D68EF0CF8}" destId="{A7E6CAF7-300A-43CA-9262-6C3E25847BA5}" srcOrd="2" destOrd="0" presId="urn:microsoft.com/office/officeart/2008/layout/HorizontalMultiLevelHierarchy"/>
    <dgm:cxn modelId="{C2983815-B50F-433A-A4E2-993775C62B2C}" type="presParOf" srcId="{A7E6CAF7-300A-43CA-9262-6C3E25847BA5}" destId="{6C15F361-7B33-472E-BD2B-BDB1ABE7D666}" srcOrd="0" destOrd="0" presId="urn:microsoft.com/office/officeart/2008/layout/HorizontalMultiLevelHierarchy"/>
    <dgm:cxn modelId="{36ACD600-9F81-459B-9024-F9AE468A3A04}" type="presParOf" srcId="{380EBD1C-721B-4D10-8D41-637D68EF0CF8}" destId="{8B18CB65-5BF0-4534-A1E4-124849268A32}" srcOrd="3" destOrd="0" presId="urn:microsoft.com/office/officeart/2008/layout/HorizontalMultiLevelHierarchy"/>
    <dgm:cxn modelId="{489CA335-C098-4B53-894A-D438DB723643}" type="presParOf" srcId="{8B18CB65-5BF0-4534-A1E4-124849268A32}" destId="{B062BF00-EDCA-4DD0-8FBD-E6EF2624F77D}" srcOrd="0" destOrd="0" presId="urn:microsoft.com/office/officeart/2008/layout/HorizontalMultiLevelHierarchy"/>
    <dgm:cxn modelId="{C7FFC7EB-E8B0-4C43-B7C3-6E92F621AFBB}" type="presParOf" srcId="{8B18CB65-5BF0-4534-A1E4-124849268A32}" destId="{26D77987-0AF4-44B0-A734-E193545390A9}" srcOrd="1" destOrd="0" presId="urn:microsoft.com/office/officeart/2008/layout/HorizontalMultiLevelHierarchy"/>
    <dgm:cxn modelId="{FF76E4EF-9737-4EA0-8B1D-7EC9D7EF0655}" type="presParOf" srcId="{380EBD1C-721B-4D10-8D41-637D68EF0CF8}" destId="{6C5212FB-7AB9-4655-8FE8-2C7B394DD58C}" srcOrd="4" destOrd="0" presId="urn:microsoft.com/office/officeart/2008/layout/HorizontalMultiLevelHierarchy"/>
    <dgm:cxn modelId="{86338E6B-252C-4022-8B65-D8844CB23F6A}" type="presParOf" srcId="{6C5212FB-7AB9-4655-8FE8-2C7B394DD58C}" destId="{9DC3B235-ADAC-49C5-80B9-7C8AA8AF1A84}" srcOrd="0" destOrd="0" presId="urn:microsoft.com/office/officeart/2008/layout/HorizontalMultiLevelHierarchy"/>
    <dgm:cxn modelId="{8BFFCB96-069F-429C-A7BD-E1BBCD954E43}" type="presParOf" srcId="{380EBD1C-721B-4D10-8D41-637D68EF0CF8}" destId="{80F67CED-93D7-467C-85D7-14F79D107A52}" srcOrd="5" destOrd="0" presId="urn:microsoft.com/office/officeart/2008/layout/HorizontalMultiLevelHierarchy"/>
    <dgm:cxn modelId="{1642B73C-83C0-49DE-B79A-CBFAF25961D0}" type="presParOf" srcId="{80F67CED-93D7-467C-85D7-14F79D107A52}" destId="{06C309F9-A031-4C75-AA8B-C56E4F578793}" srcOrd="0" destOrd="0" presId="urn:microsoft.com/office/officeart/2008/layout/HorizontalMultiLevelHierarchy"/>
    <dgm:cxn modelId="{868E1BCA-D9E1-4540-997B-E076953B8682}" type="presParOf" srcId="{80F67CED-93D7-467C-85D7-14F79D107A52}" destId="{BB943895-5424-48B0-B0FD-B7CB6911E17A}" srcOrd="1" destOrd="0" presId="urn:microsoft.com/office/officeart/2008/layout/HorizontalMultiLevelHierarchy"/>
    <dgm:cxn modelId="{58D3B8C0-9FF9-4A63-9168-F80EF22FEBE6}" type="presParOf" srcId="{380EBD1C-721B-4D10-8D41-637D68EF0CF8}" destId="{33F0F4B1-71AE-4639-B5BD-1AEA24E6908C}" srcOrd="6" destOrd="0" presId="urn:microsoft.com/office/officeart/2008/layout/HorizontalMultiLevelHierarchy"/>
    <dgm:cxn modelId="{81E0B346-936C-4354-9D73-D67CEC656BF4}" type="presParOf" srcId="{33F0F4B1-71AE-4639-B5BD-1AEA24E6908C}" destId="{D5996692-0815-47A3-AFCA-100504AD5F8D}" srcOrd="0" destOrd="0" presId="urn:microsoft.com/office/officeart/2008/layout/HorizontalMultiLevelHierarchy"/>
    <dgm:cxn modelId="{2A0C27EE-46D1-4EC3-958C-93AE3E3DA7E7}" type="presParOf" srcId="{380EBD1C-721B-4D10-8D41-637D68EF0CF8}" destId="{D180B5B6-2B11-4010-9DF3-40BA69F6F37D}" srcOrd="7" destOrd="0" presId="urn:microsoft.com/office/officeart/2008/layout/HorizontalMultiLevelHierarchy"/>
    <dgm:cxn modelId="{698F195A-8911-4897-9F6E-59B7B9CDAC8A}" type="presParOf" srcId="{D180B5B6-2B11-4010-9DF3-40BA69F6F37D}" destId="{E3031F00-E693-4F6F-8909-E092A7B35DD2}" srcOrd="0" destOrd="0" presId="urn:microsoft.com/office/officeart/2008/layout/HorizontalMultiLevelHierarchy"/>
    <dgm:cxn modelId="{4CFAFFC0-A534-4CC5-B7FD-128EF2111D61}" type="presParOf" srcId="{D180B5B6-2B11-4010-9DF3-40BA69F6F37D}" destId="{BA9E2BD1-A316-44C3-8C31-F692FF6C32E7}" srcOrd="1" destOrd="0" presId="urn:microsoft.com/office/officeart/2008/layout/HorizontalMultiLevelHierarchy"/>
    <dgm:cxn modelId="{D801CB3B-918D-47ED-8EEF-A8EB534BEBE2}" type="presParOf" srcId="{BA9E2BD1-A316-44C3-8C31-F692FF6C32E7}" destId="{7C4EC3DB-66CE-4252-A252-3B8D6A24EFCC}" srcOrd="0" destOrd="0" presId="urn:microsoft.com/office/officeart/2008/layout/HorizontalMultiLevelHierarchy"/>
    <dgm:cxn modelId="{629D6F62-9E5A-4B59-960B-5C3717F0FCF3}" type="presParOf" srcId="{7C4EC3DB-66CE-4252-A252-3B8D6A24EFCC}" destId="{6E405542-3F9F-459B-A2AF-2DFF4A6200BE}" srcOrd="0" destOrd="0" presId="urn:microsoft.com/office/officeart/2008/layout/HorizontalMultiLevelHierarchy"/>
    <dgm:cxn modelId="{872B0A5A-991D-4AC2-8A8A-0F384011CF0A}" type="presParOf" srcId="{BA9E2BD1-A316-44C3-8C31-F692FF6C32E7}" destId="{749B249D-44C5-4924-B740-8B5C12F38F55}" srcOrd="1" destOrd="0" presId="urn:microsoft.com/office/officeart/2008/layout/HorizontalMultiLevelHierarchy"/>
    <dgm:cxn modelId="{8906D55B-6F38-4AAB-B2A1-5BCA2933FB8A}" type="presParOf" srcId="{749B249D-44C5-4924-B740-8B5C12F38F55}" destId="{298830E5-4167-42D4-B47B-ACFDF3DDA83E}" srcOrd="0" destOrd="0" presId="urn:microsoft.com/office/officeart/2008/layout/HorizontalMultiLevelHierarchy"/>
    <dgm:cxn modelId="{03229BBA-6972-4F67-BC56-D79F9052D2FB}" type="presParOf" srcId="{749B249D-44C5-4924-B740-8B5C12F38F55}" destId="{A553D0E4-3C5B-4DFD-A899-A269FA475A6B}" srcOrd="1" destOrd="0" presId="urn:microsoft.com/office/officeart/2008/layout/HorizontalMultiLevelHierarchy"/>
    <dgm:cxn modelId="{3EAAB16C-7D1A-4E98-B421-A1D23F88A323}" type="presParOf" srcId="{BA9E2BD1-A316-44C3-8C31-F692FF6C32E7}" destId="{4E296096-A95A-4DAC-A2A0-7238FCB2AAA1}" srcOrd="2" destOrd="0" presId="urn:microsoft.com/office/officeart/2008/layout/HorizontalMultiLevelHierarchy"/>
    <dgm:cxn modelId="{71421DE5-6AD2-436E-AA92-0260427204F3}" type="presParOf" srcId="{4E296096-A95A-4DAC-A2A0-7238FCB2AAA1}" destId="{C9DB3CD3-3C27-45F7-ADCE-76807216E847}" srcOrd="0" destOrd="0" presId="urn:microsoft.com/office/officeart/2008/layout/HorizontalMultiLevelHierarchy"/>
    <dgm:cxn modelId="{0D1935ED-5F1A-43B7-8B6B-372D753D2962}" type="presParOf" srcId="{BA9E2BD1-A316-44C3-8C31-F692FF6C32E7}" destId="{381200F2-FCD6-4331-AE2F-A20327B62E96}" srcOrd="3" destOrd="0" presId="urn:microsoft.com/office/officeart/2008/layout/HorizontalMultiLevelHierarchy"/>
    <dgm:cxn modelId="{75F07985-FCF6-41CA-A00A-D9F64DC414A1}" type="presParOf" srcId="{381200F2-FCD6-4331-AE2F-A20327B62E96}" destId="{AEB67D14-E597-4DE8-8CA6-BC899D35CE2E}" srcOrd="0" destOrd="0" presId="urn:microsoft.com/office/officeart/2008/layout/HorizontalMultiLevelHierarchy"/>
    <dgm:cxn modelId="{C9EE4DDE-2EB9-44F5-9655-D9D9B060AC29}" type="presParOf" srcId="{381200F2-FCD6-4331-AE2F-A20327B62E96}" destId="{4641DEDA-B8D7-4D86-B12B-5733793DE15A}" srcOrd="1" destOrd="0" presId="urn:microsoft.com/office/officeart/2008/layout/HorizontalMultiLevelHierarchy"/>
    <dgm:cxn modelId="{6D1927AC-685B-4220-9291-A5CD1B096630}" type="presParOf" srcId="{380EBD1C-721B-4D10-8D41-637D68EF0CF8}" destId="{AC6F9B50-9945-4869-92CA-82C8971E2246}" srcOrd="8" destOrd="0" presId="urn:microsoft.com/office/officeart/2008/layout/HorizontalMultiLevelHierarchy"/>
    <dgm:cxn modelId="{D284E9E8-AE5C-4EA1-A26F-9FFABA8398F6}" type="presParOf" srcId="{AC6F9B50-9945-4869-92CA-82C8971E2246}" destId="{69DEE7F7-0648-418E-9F2D-966F9A7AFB49}" srcOrd="0" destOrd="0" presId="urn:microsoft.com/office/officeart/2008/layout/HorizontalMultiLevelHierarchy"/>
    <dgm:cxn modelId="{08E8B880-1C74-45AA-A820-52A57ECF79E4}" type="presParOf" srcId="{380EBD1C-721B-4D10-8D41-637D68EF0CF8}" destId="{589A756B-7391-42A7-AAAD-66581C395801}" srcOrd="9" destOrd="0" presId="urn:microsoft.com/office/officeart/2008/layout/HorizontalMultiLevelHierarchy"/>
    <dgm:cxn modelId="{3F8AF7F6-1407-4811-AEC8-D4BE588C3612}" type="presParOf" srcId="{589A756B-7391-42A7-AAAD-66581C395801}" destId="{4BCA2D23-0516-4DED-B251-8911D83F2734}" srcOrd="0" destOrd="0" presId="urn:microsoft.com/office/officeart/2008/layout/HorizontalMultiLevelHierarchy"/>
    <dgm:cxn modelId="{ED75358A-E3E7-45BD-BBAE-6FA9DF0D3CBC}" type="presParOf" srcId="{589A756B-7391-42A7-AAAD-66581C395801}" destId="{38B15482-1504-4BAB-A34F-E0A068544EF1}" srcOrd="1" destOrd="0" presId="urn:microsoft.com/office/officeart/2008/layout/HorizontalMultiLevelHierarchy"/>
    <dgm:cxn modelId="{1F06B138-F330-4070-B856-190B662E7439}" type="presParOf" srcId="{38B15482-1504-4BAB-A34F-E0A068544EF1}" destId="{DCEFE1A2-7940-48DC-9456-DE3D4C7ABE8A}" srcOrd="0" destOrd="0" presId="urn:microsoft.com/office/officeart/2008/layout/HorizontalMultiLevelHierarchy"/>
    <dgm:cxn modelId="{7F878AE8-5B15-4BE5-ACEE-2FC88D56D7AD}" type="presParOf" srcId="{DCEFE1A2-7940-48DC-9456-DE3D4C7ABE8A}" destId="{09421DA1-6F7E-4A9F-BCC9-FB7D29D65F13}" srcOrd="0" destOrd="0" presId="urn:microsoft.com/office/officeart/2008/layout/HorizontalMultiLevelHierarchy"/>
    <dgm:cxn modelId="{ACC181B4-7EF4-4836-A271-6727A276D18F}" type="presParOf" srcId="{38B15482-1504-4BAB-A34F-E0A068544EF1}" destId="{B770698B-0C3A-45C2-8F52-0DF22AA29398}" srcOrd="1" destOrd="0" presId="urn:microsoft.com/office/officeart/2008/layout/HorizontalMultiLevelHierarchy"/>
    <dgm:cxn modelId="{3829B1B1-3739-4A81-8A51-077F2FFE72E0}" type="presParOf" srcId="{B770698B-0C3A-45C2-8F52-0DF22AA29398}" destId="{7D618086-802D-410F-94C1-9E773FA7ADEC}" srcOrd="0" destOrd="0" presId="urn:microsoft.com/office/officeart/2008/layout/HorizontalMultiLevelHierarchy"/>
    <dgm:cxn modelId="{1E3587C9-DE0F-475A-B58D-A2EDA3EB4AED}" type="presParOf" srcId="{B770698B-0C3A-45C2-8F52-0DF22AA29398}" destId="{EB0EFE7C-CC82-4170-884C-963FCE52EE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A8A8BA1-FDB8-4707-B3CB-30BC6EE735B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80A4498-8DEB-4321-ABB8-96F5B4ED4E5E}">
      <dgm:prSet phldrT="[Text]"/>
      <dgm:spPr/>
      <dgm:t>
        <a:bodyPr/>
        <a:lstStyle/>
        <a:p>
          <a:r>
            <a:rPr lang="en-US" b="1" dirty="0" smtClean="0"/>
            <a:t>Lordosis</a:t>
          </a:r>
          <a:endParaRPr lang="id-ID" dirty="0"/>
        </a:p>
      </dgm:t>
    </dgm:pt>
    <dgm:pt modelId="{8AF91BCA-8ED8-40D4-9B00-FC9D5B12B04C}" type="parTrans" cxnId="{B29F2F6B-5F5E-4AEB-82C7-9612D8F4BF55}">
      <dgm:prSet/>
      <dgm:spPr/>
      <dgm:t>
        <a:bodyPr/>
        <a:lstStyle/>
        <a:p>
          <a:endParaRPr lang="id-ID"/>
        </a:p>
      </dgm:t>
    </dgm:pt>
    <dgm:pt modelId="{DCACA220-1074-48F2-B57A-B0449DEC6054}" type="sibTrans" cxnId="{B29F2F6B-5F5E-4AEB-82C7-9612D8F4BF55}">
      <dgm:prSet/>
      <dgm:spPr/>
      <dgm:t>
        <a:bodyPr/>
        <a:lstStyle/>
        <a:p>
          <a:endParaRPr lang="id-ID"/>
        </a:p>
      </dgm:t>
    </dgm:pt>
    <dgm:pt modelId="{CEE8E334-0D0F-4A7F-9E4D-D87F8171798E}">
      <dgm:prSet/>
      <dgm:spPr/>
      <dgm:t>
        <a:bodyPr/>
        <a:lstStyle/>
        <a:p>
          <a:r>
            <a:rPr lang="en-US" b="1" dirty="0" err="1" smtClean="0"/>
            <a:t>Kifosis</a:t>
          </a:r>
          <a:endParaRPr lang="id-ID" dirty="0" smtClean="0"/>
        </a:p>
      </dgm:t>
    </dgm:pt>
    <dgm:pt modelId="{C89045C8-4549-4CF4-BA23-BD3891EF703A}" type="parTrans" cxnId="{790BD95E-3A04-4CC6-B39F-6D9C47BD9680}">
      <dgm:prSet/>
      <dgm:spPr/>
      <dgm:t>
        <a:bodyPr/>
        <a:lstStyle/>
        <a:p>
          <a:endParaRPr lang="id-ID"/>
        </a:p>
      </dgm:t>
    </dgm:pt>
    <dgm:pt modelId="{D19FB965-C79F-487B-90D1-53B071285078}" type="sibTrans" cxnId="{790BD95E-3A04-4CC6-B39F-6D9C47BD9680}">
      <dgm:prSet/>
      <dgm:spPr/>
      <dgm:t>
        <a:bodyPr/>
        <a:lstStyle/>
        <a:p>
          <a:endParaRPr lang="id-ID"/>
        </a:p>
      </dgm:t>
    </dgm:pt>
    <dgm:pt modelId="{611F90E2-6998-47DD-B2E5-F190B63583E6}">
      <dgm:prSet/>
      <dgm:spPr/>
      <dgm:t>
        <a:bodyPr/>
        <a:lstStyle/>
        <a:p>
          <a:r>
            <a:rPr lang="en-US" b="1" dirty="0" err="1" smtClean="0"/>
            <a:t>Skoliosis</a:t>
          </a:r>
          <a:endParaRPr lang="id-ID" dirty="0"/>
        </a:p>
      </dgm:t>
    </dgm:pt>
    <dgm:pt modelId="{FF81A71F-DA83-450F-B73F-DFF705D7BCCD}" type="parTrans" cxnId="{06974ECD-E08E-4863-8F5F-F7D049C1D07A}">
      <dgm:prSet/>
      <dgm:spPr/>
      <dgm:t>
        <a:bodyPr/>
        <a:lstStyle/>
        <a:p>
          <a:endParaRPr lang="id-ID"/>
        </a:p>
      </dgm:t>
    </dgm:pt>
    <dgm:pt modelId="{B5525984-5E96-4E0B-94A2-F32C25103692}" type="sibTrans" cxnId="{06974ECD-E08E-4863-8F5F-F7D049C1D07A}">
      <dgm:prSet/>
      <dgm:spPr/>
      <dgm:t>
        <a:bodyPr/>
        <a:lstStyle/>
        <a:p>
          <a:endParaRPr lang="id-ID"/>
        </a:p>
      </dgm:t>
    </dgm:pt>
    <dgm:pt modelId="{33F8677E-C615-41CE-840B-DEC7DFB9182E}">
      <dgm:prSet phldrT="[Text]"/>
      <dgm:spPr/>
      <dgm:t>
        <a:bodyPr/>
        <a:lstStyle/>
        <a:p>
          <a:r>
            <a:rPr lang="id-ID" dirty="0" smtClean="0"/>
            <a:t>S</a:t>
          </a:r>
          <a:r>
            <a:rPr lang="en-US" dirty="0" err="1" smtClean="0"/>
            <a:t>uatu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id-ID" dirty="0" smtClean="0"/>
            <a:t>yg </a:t>
          </a:r>
          <a:r>
            <a:rPr lang="en-US" dirty="0" err="1" smtClean="0"/>
            <a:t>melengkung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id-ID" dirty="0" smtClean="0"/>
            <a:t>depan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terlihat</a:t>
          </a:r>
          <a:r>
            <a:rPr lang="en-US" dirty="0" smtClean="0"/>
            <a:t> </a:t>
          </a:r>
          <a:r>
            <a:rPr lang="en-US" dirty="0" err="1" smtClean="0"/>
            <a:t>bongkok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.</a:t>
          </a:r>
          <a:endParaRPr lang="id-ID" dirty="0"/>
        </a:p>
      </dgm:t>
    </dgm:pt>
    <dgm:pt modelId="{CF1788A7-EAA8-4102-8681-3EB768F080B7}" type="parTrans" cxnId="{5AB651DB-9981-45AC-BD61-FEEB67B05F9E}">
      <dgm:prSet/>
      <dgm:spPr/>
    </dgm:pt>
    <dgm:pt modelId="{6DA44498-44B1-47B4-B4AA-78FBE659678F}" type="sibTrans" cxnId="{5AB651DB-9981-45AC-BD61-FEEB67B05F9E}">
      <dgm:prSet/>
      <dgm:spPr/>
    </dgm:pt>
    <dgm:pt modelId="{B8CE48E4-93E6-49CA-A044-CDF9E8588ABE}">
      <dgm:prSet/>
      <dgm:spPr/>
      <dgm:t>
        <a:bodyPr/>
        <a:lstStyle/>
        <a:p>
          <a:r>
            <a:rPr lang="id-ID" dirty="0" smtClean="0"/>
            <a:t>J</a:t>
          </a:r>
          <a:r>
            <a:rPr lang="en-US" dirty="0" err="1" smtClean="0"/>
            <a:t>ika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punggung</a:t>
          </a:r>
          <a:r>
            <a:rPr lang="en-US" dirty="0" smtClean="0"/>
            <a:t> </a:t>
          </a:r>
          <a:r>
            <a:rPr lang="id-ID" dirty="0" smtClean="0"/>
            <a:t>&amp; pinggang</a:t>
          </a:r>
          <a:r>
            <a:rPr lang="en-US" dirty="0" smtClean="0"/>
            <a:t> </a:t>
          </a:r>
          <a:r>
            <a:rPr lang="en-US" dirty="0" err="1" smtClean="0"/>
            <a:t>terlalu</a:t>
          </a:r>
          <a:r>
            <a:rPr lang="en-US" dirty="0" smtClean="0"/>
            <a:t> </a:t>
          </a:r>
          <a:r>
            <a:rPr lang="en-US" dirty="0" err="1" smtClean="0"/>
            <a:t>bengkok</a:t>
          </a:r>
          <a:r>
            <a:rPr lang="en-US" dirty="0" smtClean="0"/>
            <a:t> </a:t>
          </a:r>
          <a:r>
            <a:rPr lang="en-US" dirty="0" err="1" smtClean="0"/>
            <a:t>kebelakang</a:t>
          </a:r>
          <a:r>
            <a:rPr lang="id-ID" dirty="0" smtClean="0"/>
            <a:t>,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kebiasaan</a:t>
          </a:r>
          <a:r>
            <a:rPr lang="en-US" dirty="0" smtClean="0"/>
            <a:t> </a:t>
          </a:r>
          <a:r>
            <a:rPr lang="en-US" dirty="0" err="1" smtClean="0"/>
            <a:t>menulis</a:t>
          </a:r>
          <a:r>
            <a:rPr lang="en-US" dirty="0" smtClean="0"/>
            <a:t> </a:t>
          </a:r>
          <a:r>
            <a:rPr lang="id-ID" dirty="0" smtClean="0"/>
            <a:t>/lakukan sesuatu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terlalu</a:t>
          </a:r>
          <a:r>
            <a:rPr lang="en-US" dirty="0" smtClean="0"/>
            <a:t> </a:t>
          </a:r>
          <a:r>
            <a:rPr lang="en-US" dirty="0" err="1" smtClean="0"/>
            <a:t>membungkuk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bertahun</a:t>
          </a:r>
          <a:r>
            <a:rPr lang="en-US" dirty="0" smtClean="0"/>
            <a:t> – </a:t>
          </a:r>
          <a:r>
            <a:rPr lang="en-US" dirty="0" err="1" smtClean="0"/>
            <a:t>tahun</a:t>
          </a:r>
          <a:r>
            <a:rPr lang="en-US" dirty="0" smtClean="0"/>
            <a:t>.</a:t>
          </a:r>
          <a:endParaRPr lang="id-ID" dirty="0" smtClean="0"/>
        </a:p>
      </dgm:t>
    </dgm:pt>
    <dgm:pt modelId="{3C5EF893-4583-443A-83C3-9A1D07A8AC40}" type="parTrans" cxnId="{CBA2F5D7-B93F-4B62-9EF9-5B5A01211A90}">
      <dgm:prSet/>
      <dgm:spPr/>
    </dgm:pt>
    <dgm:pt modelId="{1515B498-C61D-4F09-A851-E25671A5B245}" type="sibTrans" cxnId="{CBA2F5D7-B93F-4B62-9EF9-5B5A01211A90}">
      <dgm:prSet/>
      <dgm:spPr/>
    </dgm:pt>
    <dgm:pt modelId="{80F98DE0-C1C9-4861-81C8-18564CBFD3E2}">
      <dgm:prSet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ruas-ruas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en-US" dirty="0" err="1" smtClean="0"/>
            <a:t>bengkok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samping</a:t>
          </a:r>
          <a:r>
            <a:rPr lang="id-ID" dirty="0" smtClean="0"/>
            <a:t>,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sering</a:t>
          </a:r>
          <a:r>
            <a:rPr lang="en-US" dirty="0" smtClean="0"/>
            <a:t> </a:t>
          </a:r>
          <a:r>
            <a:rPr lang="en-US" dirty="0" err="1" smtClean="0"/>
            <a:t>membebani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sisi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, </a:t>
          </a:r>
          <a:r>
            <a:rPr lang="en-US" dirty="0" err="1" smtClean="0"/>
            <a:t>kebiasaan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bertahun</a:t>
          </a:r>
          <a:r>
            <a:rPr lang="id-ID" dirty="0" smtClean="0"/>
            <a:t>2. P</a:t>
          </a:r>
          <a:r>
            <a:rPr lang="en-US" dirty="0" err="1" smtClean="0"/>
            <a:t>ertumbuhan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melengkung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samping</a:t>
          </a:r>
          <a:r>
            <a:rPr lang="en-US" dirty="0" smtClean="0"/>
            <a:t> </a:t>
          </a:r>
          <a:r>
            <a:rPr lang="en-US" dirty="0" err="1" smtClean="0"/>
            <a:t>kiri</a:t>
          </a:r>
          <a:r>
            <a:rPr lang="id-ID" dirty="0" smtClean="0"/>
            <a:t> /k</a:t>
          </a:r>
          <a:r>
            <a:rPr lang="en-US" dirty="0" err="1" smtClean="0"/>
            <a:t>anan</a:t>
          </a:r>
          <a:r>
            <a:rPr lang="en-US" dirty="0" smtClean="0"/>
            <a:t>.</a:t>
          </a:r>
          <a:br>
            <a:rPr lang="en-US" dirty="0" smtClean="0"/>
          </a:br>
          <a:endParaRPr lang="id-ID" dirty="0"/>
        </a:p>
      </dgm:t>
    </dgm:pt>
    <dgm:pt modelId="{82803A88-85C6-4015-8F22-02E26AD1D735}" type="parTrans" cxnId="{61B7D048-AB72-4109-AE4A-4575DF8DA278}">
      <dgm:prSet/>
      <dgm:spPr/>
    </dgm:pt>
    <dgm:pt modelId="{AF6C1621-E35E-4986-8CE1-E5D8137E16E4}" type="sibTrans" cxnId="{61B7D048-AB72-4109-AE4A-4575DF8DA278}">
      <dgm:prSet/>
      <dgm:spPr/>
    </dgm:pt>
    <dgm:pt modelId="{3748F125-72E5-4F34-BCFA-6A2C35ED3ECF}" type="pres">
      <dgm:prSet presAssocID="{FA8A8BA1-FDB8-4707-B3CB-30BC6EE735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70538F-320C-4951-A80F-9AB0FBDD339D}" type="pres">
      <dgm:prSet presAssocID="{580A4498-8DEB-4321-ABB8-96F5B4ED4E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809007-1102-4CB9-AA0D-E010B32D0234}" type="pres">
      <dgm:prSet presAssocID="{580A4498-8DEB-4321-ABB8-96F5B4ED4E5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009B90-0C67-42D9-9652-802D718E988C}" type="pres">
      <dgm:prSet presAssocID="{CEE8E334-0D0F-4A7F-9E4D-D87F817179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86C4EC-BF35-4181-8FBB-8B3E919CD0AB}" type="pres">
      <dgm:prSet presAssocID="{CEE8E334-0D0F-4A7F-9E4D-D87F8171798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FD8E4B-114A-4C6A-874E-5E6AAEE62D99}" type="pres">
      <dgm:prSet presAssocID="{611F90E2-6998-47DD-B2E5-F190B63583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479879-E3C6-46C7-90EC-F45B205DB990}" type="pres">
      <dgm:prSet presAssocID="{611F90E2-6998-47DD-B2E5-F190B63583E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6974ECD-E08E-4863-8F5F-F7D049C1D07A}" srcId="{FA8A8BA1-FDB8-4707-B3CB-30BC6EE735B0}" destId="{611F90E2-6998-47DD-B2E5-F190B63583E6}" srcOrd="2" destOrd="0" parTransId="{FF81A71F-DA83-450F-B73F-DFF705D7BCCD}" sibTransId="{B5525984-5E96-4E0B-94A2-F32C25103692}"/>
    <dgm:cxn modelId="{41910E65-4252-498B-B7C0-A8B5244AC355}" type="presOf" srcId="{B8CE48E4-93E6-49CA-A044-CDF9E8588ABE}" destId="{8A86C4EC-BF35-4181-8FBB-8B3E919CD0AB}" srcOrd="0" destOrd="0" presId="urn:microsoft.com/office/officeart/2005/8/layout/vList2"/>
    <dgm:cxn modelId="{C426D93F-4F45-4EE6-B0F6-9D5E669FED8C}" type="presOf" srcId="{33F8677E-C615-41CE-840B-DEC7DFB9182E}" destId="{06809007-1102-4CB9-AA0D-E010B32D0234}" srcOrd="0" destOrd="0" presId="urn:microsoft.com/office/officeart/2005/8/layout/vList2"/>
    <dgm:cxn modelId="{5AB651DB-9981-45AC-BD61-FEEB67B05F9E}" srcId="{580A4498-8DEB-4321-ABB8-96F5B4ED4E5E}" destId="{33F8677E-C615-41CE-840B-DEC7DFB9182E}" srcOrd="0" destOrd="0" parTransId="{CF1788A7-EAA8-4102-8681-3EB768F080B7}" sibTransId="{6DA44498-44B1-47B4-B4AA-78FBE659678F}"/>
    <dgm:cxn modelId="{2E3AFE16-0395-4AE3-AB2B-DE7CBAF37174}" type="presOf" srcId="{CEE8E334-0D0F-4A7F-9E4D-D87F8171798E}" destId="{AD009B90-0C67-42D9-9652-802D718E988C}" srcOrd="0" destOrd="0" presId="urn:microsoft.com/office/officeart/2005/8/layout/vList2"/>
    <dgm:cxn modelId="{E25D53CE-D56C-455F-B6B2-C1087697F2D4}" type="presOf" srcId="{80F98DE0-C1C9-4861-81C8-18564CBFD3E2}" destId="{02479879-E3C6-46C7-90EC-F45B205DB990}" srcOrd="0" destOrd="0" presId="urn:microsoft.com/office/officeart/2005/8/layout/vList2"/>
    <dgm:cxn modelId="{790BD95E-3A04-4CC6-B39F-6D9C47BD9680}" srcId="{FA8A8BA1-FDB8-4707-B3CB-30BC6EE735B0}" destId="{CEE8E334-0D0F-4A7F-9E4D-D87F8171798E}" srcOrd="1" destOrd="0" parTransId="{C89045C8-4549-4CF4-BA23-BD3891EF703A}" sibTransId="{D19FB965-C79F-487B-90D1-53B071285078}"/>
    <dgm:cxn modelId="{B3E5BC66-6538-4BC9-BD94-3B78997850E5}" type="presOf" srcId="{580A4498-8DEB-4321-ABB8-96F5B4ED4E5E}" destId="{6F70538F-320C-4951-A80F-9AB0FBDD339D}" srcOrd="0" destOrd="0" presId="urn:microsoft.com/office/officeart/2005/8/layout/vList2"/>
    <dgm:cxn modelId="{91BF5C06-0378-4D1A-A028-7E8D6439A431}" type="presOf" srcId="{FA8A8BA1-FDB8-4707-B3CB-30BC6EE735B0}" destId="{3748F125-72E5-4F34-BCFA-6A2C35ED3ECF}" srcOrd="0" destOrd="0" presId="urn:microsoft.com/office/officeart/2005/8/layout/vList2"/>
    <dgm:cxn modelId="{3A6DC441-6E15-47BF-AADC-F8786C632B7A}" type="presOf" srcId="{611F90E2-6998-47DD-B2E5-F190B63583E6}" destId="{70FD8E4B-114A-4C6A-874E-5E6AAEE62D99}" srcOrd="0" destOrd="0" presId="urn:microsoft.com/office/officeart/2005/8/layout/vList2"/>
    <dgm:cxn modelId="{CBA2F5D7-B93F-4B62-9EF9-5B5A01211A90}" srcId="{CEE8E334-0D0F-4A7F-9E4D-D87F8171798E}" destId="{B8CE48E4-93E6-49CA-A044-CDF9E8588ABE}" srcOrd="0" destOrd="0" parTransId="{3C5EF893-4583-443A-83C3-9A1D07A8AC40}" sibTransId="{1515B498-C61D-4F09-A851-E25671A5B245}"/>
    <dgm:cxn modelId="{61B7D048-AB72-4109-AE4A-4575DF8DA278}" srcId="{611F90E2-6998-47DD-B2E5-F190B63583E6}" destId="{80F98DE0-C1C9-4861-81C8-18564CBFD3E2}" srcOrd="0" destOrd="0" parTransId="{82803A88-85C6-4015-8F22-02E26AD1D735}" sibTransId="{AF6C1621-E35E-4986-8CE1-E5D8137E16E4}"/>
    <dgm:cxn modelId="{B29F2F6B-5F5E-4AEB-82C7-9612D8F4BF55}" srcId="{FA8A8BA1-FDB8-4707-B3CB-30BC6EE735B0}" destId="{580A4498-8DEB-4321-ABB8-96F5B4ED4E5E}" srcOrd="0" destOrd="0" parTransId="{8AF91BCA-8ED8-40D4-9B00-FC9D5B12B04C}" sibTransId="{DCACA220-1074-48F2-B57A-B0449DEC6054}"/>
    <dgm:cxn modelId="{84761710-68C3-480A-92C2-755935AEAABA}" type="presParOf" srcId="{3748F125-72E5-4F34-BCFA-6A2C35ED3ECF}" destId="{6F70538F-320C-4951-A80F-9AB0FBDD339D}" srcOrd="0" destOrd="0" presId="urn:microsoft.com/office/officeart/2005/8/layout/vList2"/>
    <dgm:cxn modelId="{20281F6E-6329-4B6D-9DE4-64E0CF723070}" type="presParOf" srcId="{3748F125-72E5-4F34-BCFA-6A2C35ED3ECF}" destId="{06809007-1102-4CB9-AA0D-E010B32D0234}" srcOrd="1" destOrd="0" presId="urn:microsoft.com/office/officeart/2005/8/layout/vList2"/>
    <dgm:cxn modelId="{D4D4340D-F8EE-4235-8E98-26EFB3DF41FF}" type="presParOf" srcId="{3748F125-72E5-4F34-BCFA-6A2C35ED3ECF}" destId="{AD009B90-0C67-42D9-9652-802D718E988C}" srcOrd="2" destOrd="0" presId="urn:microsoft.com/office/officeart/2005/8/layout/vList2"/>
    <dgm:cxn modelId="{22C3CF0A-421F-4C55-AD8D-479167D54199}" type="presParOf" srcId="{3748F125-72E5-4F34-BCFA-6A2C35ED3ECF}" destId="{8A86C4EC-BF35-4181-8FBB-8B3E919CD0AB}" srcOrd="3" destOrd="0" presId="urn:microsoft.com/office/officeart/2005/8/layout/vList2"/>
    <dgm:cxn modelId="{73907983-EA20-4A74-ACB2-8B3949F3672B}" type="presParOf" srcId="{3748F125-72E5-4F34-BCFA-6A2C35ED3ECF}" destId="{70FD8E4B-114A-4C6A-874E-5E6AAEE62D99}" srcOrd="4" destOrd="0" presId="urn:microsoft.com/office/officeart/2005/8/layout/vList2"/>
    <dgm:cxn modelId="{E087DC82-8893-4E2D-8C7C-EA12B7B234C1}" type="presParOf" srcId="{3748F125-72E5-4F34-BCFA-6A2C35ED3ECF}" destId="{02479879-E3C6-46C7-90EC-F45B205DB9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7A5724-82DA-434C-93BC-DAE7C0E481A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B6507EC-19E4-4FAE-AB7D-10082AAADFD3}">
      <dgm:prSet phldrT="[Text]"/>
      <dgm:spPr/>
      <dgm:t>
        <a:bodyPr/>
        <a:lstStyle/>
        <a:p>
          <a:r>
            <a:rPr lang="en-US" b="1" dirty="0" smtClean="0"/>
            <a:t>Rickets</a:t>
          </a:r>
          <a:endParaRPr lang="id-ID" dirty="0"/>
        </a:p>
      </dgm:t>
    </dgm:pt>
    <dgm:pt modelId="{3677983A-4FB1-44EF-973B-BE3B968CF4CD}" type="parTrans" cxnId="{1DBBBEA6-CF52-48EB-994D-9B64582F104D}">
      <dgm:prSet/>
      <dgm:spPr/>
      <dgm:t>
        <a:bodyPr/>
        <a:lstStyle/>
        <a:p>
          <a:endParaRPr lang="id-ID"/>
        </a:p>
      </dgm:t>
    </dgm:pt>
    <dgm:pt modelId="{A84C89B7-1C40-476C-BA02-1D4EF54B25C9}" type="sibTrans" cxnId="{1DBBBEA6-CF52-48EB-994D-9B64582F104D}">
      <dgm:prSet/>
      <dgm:spPr/>
      <dgm:t>
        <a:bodyPr/>
        <a:lstStyle/>
        <a:p>
          <a:endParaRPr lang="id-ID"/>
        </a:p>
      </dgm:t>
    </dgm:pt>
    <dgm:pt modelId="{007D4875-F6C6-4D1B-86B7-BE6162A5EC2D}">
      <dgm:prSet/>
      <dgm:spPr/>
      <dgm:t>
        <a:bodyPr/>
        <a:lstStyle/>
        <a:p>
          <a:r>
            <a:rPr lang="id-ID" dirty="0" smtClean="0"/>
            <a:t>S</a:t>
          </a:r>
          <a:r>
            <a:rPr lang="en-US" dirty="0" err="1" smtClean="0"/>
            <a:t>ering</a:t>
          </a:r>
          <a:r>
            <a:rPr lang="en-US" dirty="0" smtClean="0"/>
            <a:t> </a:t>
          </a:r>
          <a:r>
            <a:rPr lang="en-US" dirty="0" err="1" smtClean="0"/>
            <a:t>dialami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yang </a:t>
          </a:r>
          <a:r>
            <a:rPr lang="en-US" dirty="0" err="1" smtClean="0"/>
            <a:t>sedang</a:t>
          </a:r>
          <a:r>
            <a:rPr lang="en-US" dirty="0" smtClean="0"/>
            <a:t> </a:t>
          </a:r>
          <a:r>
            <a:rPr lang="en-US" dirty="0" err="1" smtClean="0"/>
            <a:t>tumbuh</a:t>
          </a:r>
          <a:r>
            <a:rPr lang="en-US" dirty="0" smtClean="0"/>
            <a:t>. </a:t>
          </a:r>
          <a:endParaRPr lang="id-ID" dirty="0" smtClean="0"/>
        </a:p>
      </dgm:t>
    </dgm:pt>
    <dgm:pt modelId="{399E0388-8F88-4B08-AABC-FD23413CD592}" type="parTrans" cxnId="{D6026586-1830-410E-987E-A606146B0011}">
      <dgm:prSet/>
      <dgm:spPr/>
      <dgm:t>
        <a:bodyPr/>
        <a:lstStyle/>
        <a:p>
          <a:endParaRPr lang="id-ID"/>
        </a:p>
      </dgm:t>
    </dgm:pt>
    <dgm:pt modelId="{C0B59516-72E5-45B3-A9C3-76AE150B5E94}" type="sibTrans" cxnId="{D6026586-1830-410E-987E-A606146B0011}">
      <dgm:prSet/>
      <dgm:spPr/>
      <dgm:t>
        <a:bodyPr/>
        <a:lstStyle/>
        <a:p>
          <a:endParaRPr lang="id-ID"/>
        </a:p>
      </dgm:t>
    </dgm:pt>
    <dgm:pt modelId="{E0122686-D0DB-474E-A691-F2A18F81BAC4}">
      <dgm:prSet/>
      <dgm:spPr/>
      <dgm:t>
        <a:bodyPr/>
        <a:lstStyle/>
        <a:p>
          <a:r>
            <a:rPr lang="en-US" b="1" dirty="0" err="1" smtClean="0"/>
            <a:t>Kelainan</a:t>
          </a:r>
          <a:r>
            <a:rPr lang="en-US" b="1" dirty="0" smtClean="0"/>
            <a:t> </a:t>
          </a:r>
          <a:r>
            <a:rPr lang="en-US" b="1" dirty="0" err="1" smtClean="0"/>
            <a:t>pada</a:t>
          </a:r>
          <a:r>
            <a:rPr lang="en-US" b="1" dirty="0" smtClean="0"/>
            <a:t> </a:t>
          </a:r>
          <a:r>
            <a:rPr lang="en-US" b="1" dirty="0" err="1" smtClean="0"/>
            <a:t>tulang</a:t>
          </a:r>
          <a:r>
            <a:rPr lang="en-US" b="1" dirty="0" smtClean="0"/>
            <a:t> kaki</a:t>
          </a:r>
          <a:endParaRPr lang="id-ID" dirty="0" smtClean="0"/>
        </a:p>
      </dgm:t>
    </dgm:pt>
    <dgm:pt modelId="{E35DB9B9-29F3-492B-8D50-1ED58B0673D2}" type="parTrans" cxnId="{E6872A55-318C-4021-9B6E-544D092CB75E}">
      <dgm:prSet/>
      <dgm:spPr/>
      <dgm:t>
        <a:bodyPr/>
        <a:lstStyle/>
        <a:p>
          <a:endParaRPr lang="id-ID"/>
        </a:p>
      </dgm:t>
    </dgm:pt>
    <dgm:pt modelId="{B0742C07-9E99-4C5F-A74C-39D729456EF7}" type="sibTrans" cxnId="{E6872A55-318C-4021-9B6E-544D092CB75E}">
      <dgm:prSet/>
      <dgm:spPr/>
      <dgm:t>
        <a:bodyPr/>
        <a:lstStyle/>
        <a:p>
          <a:endParaRPr lang="id-ID"/>
        </a:p>
      </dgm:t>
    </dgm:pt>
    <dgm:pt modelId="{C925D62C-E72F-4EC2-B79F-8D47F1BA0BEC}">
      <dgm:prSet/>
      <dgm:spPr/>
      <dgm:t>
        <a:bodyPr/>
        <a:lstStyle/>
        <a:p>
          <a:r>
            <a:rPr lang="id-ID" dirty="0" smtClean="0"/>
            <a:t>Penyebab dari ibu dan keturunan</a:t>
          </a:r>
        </a:p>
      </dgm:t>
    </dgm:pt>
    <dgm:pt modelId="{0E812F90-F777-4F0E-915B-68955CA6459E}" type="parTrans" cxnId="{3E432BBC-3193-41C1-B983-276E481BE2F2}">
      <dgm:prSet/>
      <dgm:spPr/>
      <dgm:t>
        <a:bodyPr/>
        <a:lstStyle/>
        <a:p>
          <a:endParaRPr lang="id-ID"/>
        </a:p>
      </dgm:t>
    </dgm:pt>
    <dgm:pt modelId="{C294DB31-3AE5-4BAD-BD3E-F667487BA8FF}" type="sibTrans" cxnId="{3E432BBC-3193-41C1-B983-276E481BE2F2}">
      <dgm:prSet/>
      <dgm:spPr/>
      <dgm:t>
        <a:bodyPr/>
        <a:lstStyle/>
        <a:p>
          <a:endParaRPr lang="id-ID"/>
        </a:p>
      </dgm:t>
    </dgm:pt>
    <dgm:pt modelId="{C2DAB914-E834-49E2-BF6E-F0422198AFF3}">
      <dgm:prSet/>
      <dgm:spPr/>
      <dgm:t>
        <a:bodyPr/>
        <a:lstStyle/>
        <a:p>
          <a:r>
            <a:rPr lang="en-US" b="1" dirty="0" err="1" smtClean="0"/>
            <a:t>Sublubrikasi</a:t>
          </a:r>
          <a:endParaRPr lang="id-ID" dirty="0" smtClean="0"/>
        </a:p>
      </dgm:t>
    </dgm:pt>
    <dgm:pt modelId="{7832F85E-0934-4DF8-9D43-48ECCED47959}" type="parTrans" cxnId="{D91A167F-6200-4643-9579-6D016788C19F}">
      <dgm:prSet/>
      <dgm:spPr/>
      <dgm:t>
        <a:bodyPr/>
        <a:lstStyle/>
        <a:p>
          <a:endParaRPr lang="id-ID"/>
        </a:p>
      </dgm:t>
    </dgm:pt>
    <dgm:pt modelId="{FC160A58-5AC8-43CD-A05E-687F3AE4984A}" type="sibTrans" cxnId="{D91A167F-6200-4643-9579-6D016788C19F}">
      <dgm:prSet/>
      <dgm:spPr/>
      <dgm:t>
        <a:bodyPr/>
        <a:lstStyle/>
        <a:p>
          <a:endParaRPr lang="id-ID"/>
        </a:p>
      </dgm:t>
    </dgm:pt>
    <dgm:pt modelId="{40566CF8-DF59-4E0D-9F25-94F9DD72234E}">
      <dgm:prSet/>
      <dgm:spPr/>
      <dgm:t>
        <a:bodyPr/>
        <a:lstStyle/>
        <a:p>
          <a:r>
            <a:rPr lang="en-US" b="1" dirty="0" err="1" smtClean="0"/>
            <a:t>Mikrosefalus</a:t>
          </a:r>
          <a:r>
            <a:rPr lang="en-US" b="1" dirty="0" smtClean="0"/>
            <a:t> / Microcephalus</a:t>
          </a:r>
          <a:endParaRPr lang="id-ID" dirty="0" smtClean="0"/>
        </a:p>
      </dgm:t>
    </dgm:pt>
    <dgm:pt modelId="{BD94909D-2367-4818-A39A-70ED2EF9BC41}" type="parTrans" cxnId="{AB13731C-FF2B-4344-BC65-A826A91330D4}">
      <dgm:prSet/>
      <dgm:spPr/>
      <dgm:t>
        <a:bodyPr/>
        <a:lstStyle/>
        <a:p>
          <a:endParaRPr lang="id-ID"/>
        </a:p>
      </dgm:t>
    </dgm:pt>
    <dgm:pt modelId="{60B9282D-B546-4A80-B260-22F5BA8EA287}" type="sibTrans" cxnId="{AB13731C-FF2B-4344-BC65-A826A91330D4}">
      <dgm:prSet/>
      <dgm:spPr/>
      <dgm:t>
        <a:bodyPr/>
        <a:lstStyle/>
        <a:p>
          <a:endParaRPr lang="id-ID"/>
        </a:p>
      </dgm:t>
    </dgm:pt>
    <dgm:pt modelId="{70452B12-4843-4B4A-96D9-C236C8415CFE}">
      <dgm:prSet phldrT="[Text]"/>
      <dgm:spPr/>
      <dgm:t>
        <a:bodyPr/>
        <a:lstStyle/>
        <a:p>
          <a:r>
            <a:rPr lang="id-ID" b="1" dirty="0" smtClean="0"/>
            <a:t>Yaitu f</a:t>
          </a:r>
          <a:r>
            <a:rPr lang="en-US" dirty="0" err="1" smtClean="0"/>
            <a:t>ormasi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abnormal,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penumpukan</a:t>
          </a:r>
          <a:r>
            <a:rPr lang="en-US" dirty="0" smtClean="0"/>
            <a:t> </a:t>
          </a:r>
          <a:r>
            <a:rPr lang="en-US" dirty="0" err="1" smtClean="0"/>
            <a:t>kalsium</a:t>
          </a:r>
          <a:r>
            <a:rPr lang="en-US" dirty="0" smtClean="0"/>
            <a:t> di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terlalu</a:t>
          </a:r>
          <a:r>
            <a:rPr lang="en-US" dirty="0" smtClean="0"/>
            <a:t> </a:t>
          </a:r>
          <a:r>
            <a:rPr lang="en-US" dirty="0" err="1" smtClean="0"/>
            <a:t>banyak</a:t>
          </a:r>
          <a:r>
            <a:rPr lang="en-US" dirty="0" smtClean="0"/>
            <a:t> </a:t>
          </a:r>
          <a:r>
            <a:rPr lang="id-ID" dirty="0" smtClean="0"/>
            <a:t>k</a:t>
          </a:r>
          <a:r>
            <a:rPr lang="en-US" dirty="0" err="1" smtClean="0"/>
            <a:t>onsumsi</a:t>
          </a:r>
          <a:r>
            <a:rPr lang="en-US" dirty="0" smtClean="0"/>
            <a:t> </a:t>
          </a:r>
          <a:r>
            <a:rPr lang="en-US" dirty="0" err="1" smtClean="0"/>
            <a:t>susu</a:t>
          </a:r>
          <a:r>
            <a:rPr lang="en-US" dirty="0" smtClean="0"/>
            <a:t> </a:t>
          </a:r>
          <a:r>
            <a:rPr lang="en-US" dirty="0" err="1" smtClean="0"/>
            <a:t>berkalsium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radiasi</a:t>
          </a:r>
          <a:r>
            <a:rPr lang="en-US" dirty="0" smtClean="0"/>
            <a:t> </a:t>
          </a:r>
          <a:r>
            <a:rPr lang="en-US" dirty="0" err="1" smtClean="0"/>
            <a:t>sinar</a:t>
          </a:r>
          <a:r>
            <a:rPr lang="en-US" dirty="0" smtClean="0"/>
            <a:t> </a:t>
          </a:r>
          <a:r>
            <a:rPr lang="en-US" dirty="0" err="1" smtClean="0"/>
            <a:t>matahari</a:t>
          </a:r>
          <a:r>
            <a:rPr lang="en-US" dirty="0" smtClean="0"/>
            <a:t>. </a:t>
          </a:r>
          <a:endParaRPr lang="id-ID" dirty="0"/>
        </a:p>
      </dgm:t>
    </dgm:pt>
    <dgm:pt modelId="{609A63B9-F218-4988-A5B8-011A29C72736}" type="parTrans" cxnId="{BF898B5D-03F4-4A22-BC27-E83B77016384}">
      <dgm:prSet/>
      <dgm:spPr/>
    </dgm:pt>
    <dgm:pt modelId="{EF350AB4-D6F2-456E-916F-D2983D18CA29}" type="sibTrans" cxnId="{BF898B5D-03F4-4A22-BC27-E83B77016384}">
      <dgm:prSet/>
      <dgm:spPr/>
    </dgm:pt>
    <dgm:pt modelId="{EFF422B0-18DB-4416-B0EA-EAE9AFB955C9}">
      <dgm:prSet/>
      <dgm:spPr/>
      <dgm:t>
        <a:bodyPr/>
        <a:lstStyle/>
        <a:p>
          <a:r>
            <a:rPr lang="id-ID" dirty="0" smtClean="0"/>
            <a:t>K</a:t>
          </a:r>
          <a:r>
            <a:rPr lang="en-US" dirty="0" err="1" smtClean="0"/>
            <a:t>aki</a:t>
          </a:r>
          <a:r>
            <a:rPr lang="en-US" dirty="0" smtClean="0"/>
            <a:t> </a:t>
          </a:r>
          <a:r>
            <a:rPr lang="en-US" dirty="0" err="1" smtClean="0"/>
            <a:t>berbentuk</a:t>
          </a:r>
          <a:r>
            <a:rPr lang="en-US" dirty="0" smtClean="0"/>
            <a:t> X </a:t>
          </a:r>
          <a:r>
            <a:rPr lang="en-US" dirty="0" err="1" smtClean="0"/>
            <a:t>atau</a:t>
          </a:r>
          <a:r>
            <a:rPr lang="en-US" dirty="0" smtClean="0"/>
            <a:t> O. </a:t>
          </a:r>
          <a:endParaRPr lang="id-ID" dirty="0" smtClean="0"/>
        </a:p>
      </dgm:t>
    </dgm:pt>
    <dgm:pt modelId="{92669B38-67FE-4838-89BB-FAE996F3F6B2}" type="parTrans" cxnId="{E69BCC75-567D-4607-9179-15EFA569A248}">
      <dgm:prSet/>
      <dgm:spPr/>
    </dgm:pt>
    <dgm:pt modelId="{690E459D-B447-4736-B10B-32DFBD827BB9}" type="sibTrans" cxnId="{E69BCC75-567D-4607-9179-15EFA569A248}">
      <dgm:prSet/>
      <dgm:spPr/>
    </dgm:pt>
    <dgm:pt modelId="{792758A1-C50F-4D40-826D-AF83470FD141}">
      <dgm:prSet/>
      <dgm:spPr/>
      <dgm:t>
        <a:bodyPr/>
        <a:lstStyle/>
        <a:p>
          <a:r>
            <a:rPr lang="id-ID" dirty="0" smtClean="0"/>
            <a:t>F</a:t>
          </a:r>
          <a:r>
            <a:rPr lang="en-US" dirty="0" err="1" smtClean="0"/>
            <a:t>aktor</a:t>
          </a:r>
          <a:r>
            <a:rPr lang="en-US" dirty="0" smtClean="0"/>
            <a:t> </a:t>
          </a:r>
          <a:r>
            <a:rPr lang="en-US" dirty="0" err="1" smtClean="0"/>
            <a:t>keturunan</a:t>
          </a:r>
          <a:r>
            <a:rPr lang="id-ID" dirty="0" smtClean="0"/>
            <a:t> dan </a:t>
          </a:r>
          <a:r>
            <a:rPr lang="en-US" dirty="0" err="1" smtClean="0"/>
            <a:t>ibu</a:t>
          </a:r>
          <a:r>
            <a:rPr lang="en-US" dirty="0" smtClean="0"/>
            <a:t> </a:t>
          </a:r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makan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 yang </a:t>
          </a:r>
          <a:r>
            <a:rPr lang="en-US" dirty="0" err="1" smtClean="0"/>
            <a:t>mengandung</a:t>
          </a:r>
          <a:r>
            <a:rPr lang="en-US" dirty="0" smtClean="0"/>
            <a:t> </a:t>
          </a:r>
          <a:r>
            <a:rPr lang="en-US" dirty="0" err="1" smtClean="0"/>
            <a:t>zat</a:t>
          </a:r>
          <a:r>
            <a:rPr lang="en-US" dirty="0" smtClean="0"/>
            <a:t> </a:t>
          </a:r>
          <a:r>
            <a:rPr lang="en-US" dirty="0" err="1" smtClean="0"/>
            <a:t>kapur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u="sng" dirty="0" smtClean="0">
              <a:hlinkClick xmlns:r="http://schemas.openxmlformats.org/officeDocument/2006/relationships" r:id="rId1" tooltip="5 manfaat air kelapa berikut ini sebenarnya keliru"/>
            </a:rPr>
            <a:t>vitamin D</a:t>
          </a:r>
          <a:r>
            <a:rPr lang="id-ID" u="sng" dirty="0" smtClean="0"/>
            <a:t>;</a:t>
          </a:r>
          <a:r>
            <a:rPr lang="en-US" dirty="0" smtClean="0"/>
            <a:t> </a:t>
          </a:r>
          <a:r>
            <a:rPr lang="en-US" dirty="0" err="1" smtClean="0"/>
            <a:t>ibu</a:t>
          </a:r>
          <a:r>
            <a:rPr lang="en-US" dirty="0" smtClean="0"/>
            <a:t> </a:t>
          </a:r>
          <a:r>
            <a:rPr lang="en-US" dirty="0" err="1" smtClean="0"/>
            <a:t>terjatuh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hamil</a:t>
          </a:r>
          <a:r>
            <a:rPr lang="en-US" dirty="0" smtClean="0"/>
            <a:t>.</a:t>
          </a:r>
          <a:endParaRPr lang="id-ID" dirty="0" smtClean="0"/>
        </a:p>
      </dgm:t>
    </dgm:pt>
    <dgm:pt modelId="{48CA057D-8AC2-4DB7-BD02-0894D9815189}" type="parTrans" cxnId="{F79E14AA-7F25-4EF8-8C61-E3EDD8D67188}">
      <dgm:prSet/>
      <dgm:spPr/>
    </dgm:pt>
    <dgm:pt modelId="{2A4F42D9-DE7A-4AA8-898D-EC3540231CAB}" type="sibTrans" cxnId="{F79E14AA-7F25-4EF8-8C61-E3EDD8D67188}">
      <dgm:prSet/>
      <dgm:spPr/>
    </dgm:pt>
    <dgm:pt modelId="{8EDB81AA-D440-461F-8F80-A41A84F35EF2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kelainan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leher</a:t>
          </a:r>
          <a:r>
            <a:rPr lang="en-US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kepala</a:t>
          </a:r>
          <a:r>
            <a:rPr lang="en-US" dirty="0" smtClean="0"/>
            <a:t> </a:t>
          </a:r>
          <a:r>
            <a:rPr lang="en-US" dirty="0" err="1" smtClean="0"/>
            <a:t>penderita</a:t>
          </a:r>
          <a:r>
            <a:rPr lang="en-US" dirty="0" smtClean="0"/>
            <a:t> </a:t>
          </a:r>
          <a:r>
            <a:rPr lang="en-US" dirty="0" err="1" smtClean="0"/>
            <a:t>berubah</a:t>
          </a:r>
          <a:r>
            <a:rPr lang="en-US" dirty="0" smtClean="0"/>
            <a:t> </a:t>
          </a:r>
          <a:r>
            <a:rPr lang="en-US" dirty="0" err="1" smtClean="0"/>
            <a:t>arah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kiri</a:t>
          </a:r>
          <a:r>
            <a:rPr lang="en-US" dirty="0" smtClean="0"/>
            <a:t> </a:t>
          </a:r>
          <a:r>
            <a:rPr lang="id-ID" dirty="0" smtClean="0"/>
            <a:t>/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kanan</a:t>
          </a:r>
          <a:r>
            <a:rPr lang="en-US" dirty="0" smtClean="0"/>
            <a:t>.</a:t>
          </a:r>
          <a:endParaRPr lang="id-ID" dirty="0" smtClean="0"/>
        </a:p>
      </dgm:t>
    </dgm:pt>
    <dgm:pt modelId="{043DD628-54EF-419A-8E69-1C0B1FA1CFA1}" type="parTrans" cxnId="{CA3C5748-CE92-4A45-941A-944219C5BE9F}">
      <dgm:prSet/>
      <dgm:spPr/>
    </dgm:pt>
    <dgm:pt modelId="{7971B09F-94DB-4532-BEEB-3FDC1BAF3375}" type="sibTrans" cxnId="{CA3C5748-CE92-4A45-941A-944219C5BE9F}">
      <dgm:prSet/>
      <dgm:spPr/>
    </dgm:pt>
    <dgm:pt modelId="{96B5267C-54DB-4A5C-983C-62082181EC7A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kelainan</a:t>
          </a:r>
          <a:r>
            <a:rPr lang="en-US" dirty="0" smtClean="0"/>
            <a:t> </a:t>
          </a:r>
          <a:r>
            <a:rPr lang="en-US" dirty="0" err="1" smtClean="0"/>
            <a:t>pertumbuhan</a:t>
          </a:r>
          <a:r>
            <a:rPr lang="en-US" dirty="0" smtClean="0"/>
            <a:t> </a:t>
          </a:r>
          <a:r>
            <a:rPr lang="en-US" dirty="0" err="1" smtClean="0"/>
            <a:t>terkorak</a:t>
          </a:r>
          <a:r>
            <a:rPr lang="en-US" dirty="0" smtClean="0"/>
            <a:t> </a:t>
          </a:r>
          <a:r>
            <a:rPr lang="en-US" dirty="0" err="1" smtClean="0"/>
            <a:t>kepala</a:t>
          </a:r>
          <a:r>
            <a:rPr lang="en-US" dirty="0" smtClean="0"/>
            <a:t> </a:t>
          </a:r>
          <a:r>
            <a:rPr lang="en-US" dirty="0" err="1" smtClean="0"/>
            <a:t>terlihat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normal.</a:t>
          </a:r>
          <a:endParaRPr lang="id-ID" dirty="0" smtClean="0"/>
        </a:p>
      </dgm:t>
    </dgm:pt>
    <dgm:pt modelId="{297F960D-E496-4DBD-B575-9DA4A4868970}" type="parTrans" cxnId="{E90D4FAC-D1BA-48F8-A195-322D0B8DD931}">
      <dgm:prSet/>
      <dgm:spPr/>
    </dgm:pt>
    <dgm:pt modelId="{DF209EAD-CF71-4E74-9598-6F319A8B52B2}" type="sibTrans" cxnId="{E90D4FAC-D1BA-48F8-A195-322D0B8DD931}">
      <dgm:prSet/>
      <dgm:spPr/>
    </dgm:pt>
    <dgm:pt modelId="{E4C16660-FEBC-4939-805B-3FF75841D3FE}" type="pres">
      <dgm:prSet presAssocID="{987A5724-82DA-434C-93BC-DAE7C0E48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F5CE5B0-ABB0-4393-A6A4-C06C3293A959}" type="pres">
      <dgm:prSet presAssocID="{8B6507EC-19E4-4FAE-AB7D-10082AAADF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B8A9E7-C4BB-4764-95C4-BEE07289F07B}" type="pres">
      <dgm:prSet presAssocID="{8B6507EC-19E4-4FAE-AB7D-10082AAADFD3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A62B6F-DBD3-485B-A700-435D540057CE}" type="pres">
      <dgm:prSet presAssocID="{E0122686-D0DB-474E-A691-F2A18F81BA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E8C743-7FBD-4CF9-8994-F75DC4FE480D}" type="pres">
      <dgm:prSet presAssocID="{E0122686-D0DB-474E-A691-F2A18F81BAC4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6330E3-581B-4019-BCCF-6A6A98EA4855}" type="pres">
      <dgm:prSet presAssocID="{C925D62C-E72F-4EC2-B79F-8D47F1BA0BE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1468C0-2288-42B6-8802-E7FFEDA4A031}" type="pres">
      <dgm:prSet presAssocID="{C925D62C-E72F-4EC2-B79F-8D47F1BA0BE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ECCA2-A2A8-4851-97E7-78697CD465D7}" type="pres">
      <dgm:prSet presAssocID="{C2DAB914-E834-49E2-BF6E-F0422198AFF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B3DD45-ADF7-4E16-9DE4-223C398F2AA5}" type="pres">
      <dgm:prSet presAssocID="{C2DAB914-E834-49E2-BF6E-F0422198AFF3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878EFE-E6B0-4007-9472-470BF2060ABC}" type="pres">
      <dgm:prSet presAssocID="{40566CF8-DF59-4E0D-9F25-94F9DD72234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36B52-74F6-4901-B762-3A5775012E9F}" type="pres">
      <dgm:prSet presAssocID="{40566CF8-DF59-4E0D-9F25-94F9DD72234E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BBBEA6-CF52-48EB-994D-9B64582F104D}" srcId="{987A5724-82DA-434C-93BC-DAE7C0E481A9}" destId="{8B6507EC-19E4-4FAE-AB7D-10082AAADFD3}" srcOrd="0" destOrd="0" parTransId="{3677983A-4FB1-44EF-973B-BE3B968CF4CD}" sibTransId="{A84C89B7-1C40-476C-BA02-1D4EF54B25C9}"/>
    <dgm:cxn modelId="{8D32C2F4-6087-434B-8BB1-8F8258AEEBE2}" type="presOf" srcId="{40566CF8-DF59-4E0D-9F25-94F9DD72234E}" destId="{B4878EFE-E6B0-4007-9472-470BF2060ABC}" srcOrd="0" destOrd="0" presId="urn:microsoft.com/office/officeart/2005/8/layout/vList2"/>
    <dgm:cxn modelId="{3E432BBC-3193-41C1-B983-276E481BE2F2}" srcId="{987A5724-82DA-434C-93BC-DAE7C0E481A9}" destId="{C925D62C-E72F-4EC2-B79F-8D47F1BA0BEC}" srcOrd="2" destOrd="0" parTransId="{0E812F90-F777-4F0E-915B-68955CA6459E}" sibTransId="{C294DB31-3AE5-4BAD-BD3E-F667487BA8FF}"/>
    <dgm:cxn modelId="{77CB06F2-0E6C-4816-99A9-1B2BB2BAEE1F}" type="presOf" srcId="{C925D62C-E72F-4EC2-B79F-8D47F1BA0BEC}" destId="{1B6330E3-581B-4019-BCCF-6A6A98EA4855}" srcOrd="0" destOrd="0" presId="urn:microsoft.com/office/officeart/2005/8/layout/vList2"/>
    <dgm:cxn modelId="{5437594C-E12C-423B-BF80-3197D7277C84}" type="presOf" srcId="{8B6507EC-19E4-4FAE-AB7D-10082AAADFD3}" destId="{5F5CE5B0-ABB0-4393-A6A4-C06C3293A959}" srcOrd="0" destOrd="0" presId="urn:microsoft.com/office/officeart/2005/8/layout/vList2"/>
    <dgm:cxn modelId="{E90D4FAC-D1BA-48F8-A195-322D0B8DD931}" srcId="{40566CF8-DF59-4E0D-9F25-94F9DD72234E}" destId="{96B5267C-54DB-4A5C-983C-62082181EC7A}" srcOrd="0" destOrd="0" parTransId="{297F960D-E496-4DBD-B575-9DA4A4868970}" sibTransId="{DF209EAD-CF71-4E74-9598-6F319A8B52B2}"/>
    <dgm:cxn modelId="{AB13731C-FF2B-4344-BC65-A826A91330D4}" srcId="{987A5724-82DA-434C-93BC-DAE7C0E481A9}" destId="{40566CF8-DF59-4E0D-9F25-94F9DD72234E}" srcOrd="4" destOrd="0" parTransId="{BD94909D-2367-4818-A39A-70ED2EF9BC41}" sibTransId="{60B9282D-B546-4A80-B260-22F5BA8EA287}"/>
    <dgm:cxn modelId="{3463768F-2ECD-4866-8940-CD2DDB25D883}" type="presOf" srcId="{70452B12-4843-4B4A-96D9-C236C8415CFE}" destId="{0AB8A9E7-C4BB-4764-95C4-BEE07289F07B}" srcOrd="0" destOrd="0" presId="urn:microsoft.com/office/officeart/2005/8/layout/vList2"/>
    <dgm:cxn modelId="{EA57BC47-4BEF-4B72-8FFD-97353E5FD5E4}" type="presOf" srcId="{C2DAB914-E834-49E2-BF6E-F0422198AFF3}" destId="{1E1ECCA2-A2A8-4851-97E7-78697CD465D7}" srcOrd="0" destOrd="0" presId="urn:microsoft.com/office/officeart/2005/8/layout/vList2"/>
    <dgm:cxn modelId="{3624C5BF-0208-4ACE-8B98-2D918B330DA3}" type="presOf" srcId="{96B5267C-54DB-4A5C-983C-62082181EC7A}" destId="{E1D36B52-74F6-4901-B762-3A5775012E9F}" srcOrd="0" destOrd="0" presId="urn:microsoft.com/office/officeart/2005/8/layout/vList2"/>
    <dgm:cxn modelId="{CA3C5748-CE92-4A45-941A-944219C5BE9F}" srcId="{C2DAB914-E834-49E2-BF6E-F0422198AFF3}" destId="{8EDB81AA-D440-461F-8F80-A41A84F35EF2}" srcOrd="0" destOrd="0" parTransId="{043DD628-54EF-419A-8E69-1C0B1FA1CFA1}" sibTransId="{7971B09F-94DB-4532-BEEB-3FDC1BAF3375}"/>
    <dgm:cxn modelId="{6ACB6A69-7F84-4A6B-AA8F-9B1F27D0FE97}" type="presOf" srcId="{007D4875-F6C6-4D1B-86B7-BE6162A5EC2D}" destId="{0AB8A9E7-C4BB-4764-95C4-BEE07289F07B}" srcOrd="0" destOrd="1" presId="urn:microsoft.com/office/officeart/2005/8/layout/vList2"/>
    <dgm:cxn modelId="{F79E14AA-7F25-4EF8-8C61-E3EDD8D67188}" srcId="{C925D62C-E72F-4EC2-B79F-8D47F1BA0BEC}" destId="{792758A1-C50F-4D40-826D-AF83470FD141}" srcOrd="0" destOrd="0" parTransId="{48CA057D-8AC2-4DB7-BD02-0894D9815189}" sibTransId="{2A4F42D9-DE7A-4AA8-898D-EC3540231CAB}"/>
    <dgm:cxn modelId="{D6026586-1830-410E-987E-A606146B0011}" srcId="{8B6507EC-19E4-4FAE-AB7D-10082AAADFD3}" destId="{007D4875-F6C6-4D1B-86B7-BE6162A5EC2D}" srcOrd="1" destOrd="0" parTransId="{399E0388-8F88-4B08-AABC-FD23413CD592}" sibTransId="{C0B59516-72E5-45B3-A9C3-76AE150B5E94}"/>
    <dgm:cxn modelId="{D76D663C-F918-4265-8524-521F63F53C89}" type="presOf" srcId="{987A5724-82DA-434C-93BC-DAE7C0E481A9}" destId="{E4C16660-FEBC-4939-805B-3FF75841D3FE}" srcOrd="0" destOrd="0" presId="urn:microsoft.com/office/officeart/2005/8/layout/vList2"/>
    <dgm:cxn modelId="{E6872A55-318C-4021-9B6E-544D092CB75E}" srcId="{987A5724-82DA-434C-93BC-DAE7C0E481A9}" destId="{E0122686-D0DB-474E-A691-F2A18F81BAC4}" srcOrd="1" destOrd="0" parTransId="{E35DB9B9-29F3-492B-8D50-1ED58B0673D2}" sibTransId="{B0742C07-9E99-4C5F-A74C-39D729456EF7}"/>
    <dgm:cxn modelId="{B31B23B7-784C-4DD8-A5AD-3E76413743A1}" type="presOf" srcId="{8EDB81AA-D440-461F-8F80-A41A84F35EF2}" destId="{9AB3DD45-ADF7-4E16-9DE4-223C398F2AA5}" srcOrd="0" destOrd="0" presId="urn:microsoft.com/office/officeart/2005/8/layout/vList2"/>
    <dgm:cxn modelId="{E69BCC75-567D-4607-9179-15EFA569A248}" srcId="{E0122686-D0DB-474E-A691-F2A18F81BAC4}" destId="{EFF422B0-18DB-4416-B0EA-EAE9AFB955C9}" srcOrd="0" destOrd="0" parTransId="{92669B38-67FE-4838-89BB-FAE996F3F6B2}" sibTransId="{690E459D-B447-4736-B10B-32DFBD827BB9}"/>
    <dgm:cxn modelId="{52487CDF-E5E4-450B-B126-FE555BA81482}" type="presOf" srcId="{EFF422B0-18DB-4416-B0EA-EAE9AFB955C9}" destId="{F1E8C743-7FBD-4CF9-8994-F75DC4FE480D}" srcOrd="0" destOrd="0" presId="urn:microsoft.com/office/officeart/2005/8/layout/vList2"/>
    <dgm:cxn modelId="{BF898B5D-03F4-4A22-BC27-E83B77016384}" srcId="{8B6507EC-19E4-4FAE-AB7D-10082AAADFD3}" destId="{70452B12-4843-4B4A-96D9-C236C8415CFE}" srcOrd="0" destOrd="0" parTransId="{609A63B9-F218-4988-A5B8-011A29C72736}" sibTransId="{EF350AB4-D6F2-456E-916F-D2983D18CA29}"/>
    <dgm:cxn modelId="{200CAF52-F45E-43F8-8FED-4B69F8A6BF9C}" type="presOf" srcId="{E0122686-D0DB-474E-A691-F2A18F81BAC4}" destId="{55A62B6F-DBD3-485B-A700-435D540057CE}" srcOrd="0" destOrd="0" presId="urn:microsoft.com/office/officeart/2005/8/layout/vList2"/>
    <dgm:cxn modelId="{D91A167F-6200-4643-9579-6D016788C19F}" srcId="{987A5724-82DA-434C-93BC-DAE7C0E481A9}" destId="{C2DAB914-E834-49E2-BF6E-F0422198AFF3}" srcOrd="3" destOrd="0" parTransId="{7832F85E-0934-4DF8-9D43-48ECCED47959}" sibTransId="{FC160A58-5AC8-43CD-A05E-687F3AE4984A}"/>
    <dgm:cxn modelId="{FA5D93C9-F3AA-445D-82C5-AA717CD20C98}" type="presOf" srcId="{792758A1-C50F-4D40-826D-AF83470FD141}" destId="{391468C0-2288-42B6-8802-E7FFEDA4A031}" srcOrd="0" destOrd="0" presId="urn:microsoft.com/office/officeart/2005/8/layout/vList2"/>
    <dgm:cxn modelId="{6E01DEC8-AECF-478D-968D-43CDE56231E9}" type="presParOf" srcId="{E4C16660-FEBC-4939-805B-3FF75841D3FE}" destId="{5F5CE5B0-ABB0-4393-A6A4-C06C3293A959}" srcOrd="0" destOrd="0" presId="urn:microsoft.com/office/officeart/2005/8/layout/vList2"/>
    <dgm:cxn modelId="{FBCDD074-E9C8-472B-9ACE-A514658F563C}" type="presParOf" srcId="{E4C16660-FEBC-4939-805B-3FF75841D3FE}" destId="{0AB8A9E7-C4BB-4764-95C4-BEE07289F07B}" srcOrd="1" destOrd="0" presId="urn:microsoft.com/office/officeart/2005/8/layout/vList2"/>
    <dgm:cxn modelId="{D34D17B3-6822-4F37-B15F-9DC0DCE14F10}" type="presParOf" srcId="{E4C16660-FEBC-4939-805B-3FF75841D3FE}" destId="{55A62B6F-DBD3-485B-A700-435D540057CE}" srcOrd="2" destOrd="0" presId="urn:microsoft.com/office/officeart/2005/8/layout/vList2"/>
    <dgm:cxn modelId="{0525D310-FDE5-40A4-B206-36EF94617C6F}" type="presParOf" srcId="{E4C16660-FEBC-4939-805B-3FF75841D3FE}" destId="{F1E8C743-7FBD-4CF9-8994-F75DC4FE480D}" srcOrd="3" destOrd="0" presId="urn:microsoft.com/office/officeart/2005/8/layout/vList2"/>
    <dgm:cxn modelId="{77AC50C2-281E-4221-AAF4-F09BCE9631AB}" type="presParOf" srcId="{E4C16660-FEBC-4939-805B-3FF75841D3FE}" destId="{1B6330E3-581B-4019-BCCF-6A6A98EA4855}" srcOrd="4" destOrd="0" presId="urn:microsoft.com/office/officeart/2005/8/layout/vList2"/>
    <dgm:cxn modelId="{381980B1-EC32-4C90-AE13-0EE697D838FF}" type="presParOf" srcId="{E4C16660-FEBC-4939-805B-3FF75841D3FE}" destId="{391468C0-2288-42B6-8802-E7FFEDA4A031}" srcOrd="5" destOrd="0" presId="urn:microsoft.com/office/officeart/2005/8/layout/vList2"/>
    <dgm:cxn modelId="{C464C22A-0F02-4CCB-BC1B-8B868156F5C9}" type="presParOf" srcId="{E4C16660-FEBC-4939-805B-3FF75841D3FE}" destId="{1E1ECCA2-A2A8-4851-97E7-78697CD465D7}" srcOrd="6" destOrd="0" presId="urn:microsoft.com/office/officeart/2005/8/layout/vList2"/>
    <dgm:cxn modelId="{479DF70D-F590-4D10-A93D-3CE984507E7A}" type="presParOf" srcId="{E4C16660-FEBC-4939-805B-3FF75841D3FE}" destId="{9AB3DD45-ADF7-4E16-9DE4-223C398F2AA5}" srcOrd="7" destOrd="0" presId="urn:microsoft.com/office/officeart/2005/8/layout/vList2"/>
    <dgm:cxn modelId="{11320EA0-476A-40C9-81D9-C6968443C5AB}" type="presParOf" srcId="{E4C16660-FEBC-4939-805B-3FF75841D3FE}" destId="{B4878EFE-E6B0-4007-9472-470BF2060ABC}" srcOrd="8" destOrd="0" presId="urn:microsoft.com/office/officeart/2005/8/layout/vList2"/>
    <dgm:cxn modelId="{AB9E316C-C4EE-4862-A2AA-FAC73E7C5D1D}" type="presParOf" srcId="{E4C16660-FEBC-4939-805B-3FF75841D3FE}" destId="{E1D36B52-74F6-4901-B762-3A5775012E9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0FC231-0271-4524-869B-35CD86734C9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7705A67-7382-49D6-BEBC-4ED4E452B79D}">
      <dgm:prSet phldrT="[Text]"/>
      <dgm:spPr/>
      <dgm:t>
        <a:bodyPr/>
        <a:lstStyle/>
        <a:p>
          <a:r>
            <a:rPr lang="id-ID" dirty="0" smtClean="0"/>
            <a:t>Apa itu osteomalacia ???</a:t>
          </a:r>
          <a:endParaRPr lang="id-ID" dirty="0"/>
        </a:p>
      </dgm:t>
    </dgm:pt>
    <dgm:pt modelId="{82735286-554F-4AA7-851C-714698E09126}" type="parTrans" cxnId="{2DAD0EC1-6614-498A-BC50-985F602CB215}">
      <dgm:prSet/>
      <dgm:spPr/>
      <dgm:t>
        <a:bodyPr/>
        <a:lstStyle/>
        <a:p>
          <a:endParaRPr lang="id-ID"/>
        </a:p>
      </dgm:t>
    </dgm:pt>
    <dgm:pt modelId="{719CC966-0D78-445A-98C8-1DE31941F439}" type="sibTrans" cxnId="{2DAD0EC1-6614-498A-BC50-985F602CB215}">
      <dgm:prSet/>
      <dgm:spPr/>
      <dgm:t>
        <a:bodyPr/>
        <a:lstStyle/>
        <a:p>
          <a:endParaRPr lang="id-ID"/>
        </a:p>
      </dgm:t>
    </dgm:pt>
    <dgm:pt modelId="{FB73CFFC-3DA5-4F83-A188-5B1F5A16D327}">
      <dgm:prSet/>
      <dgm:spPr/>
      <dgm:t>
        <a:bodyPr/>
        <a:lstStyle/>
        <a:p>
          <a:r>
            <a:rPr lang="id-ID" b="1" dirty="0" smtClean="0"/>
            <a:t>Apa itu O</a:t>
          </a:r>
          <a:r>
            <a:rPr lang="en-US" b="1" dirty="0" err="1" smtClean="0"/>
            <a:t>steoporosis</a:t>
          </a:r>
          <a:endParaRPr lang="id-ID" dirty="0" smtClean="0"/>
        </a:p>
      </dgm:t>
    </dgm:pt>
    <dgm:pt modelId="{3693DB3C-F0F7-49C6-8F5A-73868DEF6EF6}" type="parTrans" cxnId="{048AEC1E-92AA-428C-813C-CDE4BF22B5F0}">
      <dgm:prSet/>
      <dgm:spPr/>
      <dgm:t>
        <a:bodyPr/>
        <a:lstStyle/>
        <a:p>
          <a:endParaRPr lang="id-ID"/>
        </a:p>
      </dgm:t>
    </dgm:pt>
    <dgm:pt modelId="{44630B5D-F094-482D-BF57-29B5E1F56FBD}" type="sibTrans" cxnId="{048AEC1E-92AA-428C-813C-CDE4BF22B5F0}">
      <dgm:prSet/>
      <dgm:spPr/>
      <dgm:t>
        <a:bodyPr/>
        <a:lstStyle/>
        <a:p>
          <a:endParaRPr lang="id-ID"/>
        </a:p>
      </dgm:t>
    </dgm:pt>
    <dgm:pt modelId="{FB70F99C-8316-4C90-9871-E14524F0ED7A}">
      <dgm:prSet/>
      <dgm:spPr/>
      <dgm:t>
        <a:bodyPr/>
        <a:lstStyle/>
        <a:p>
          <a:r>
            <a:rPr lang="id-ID" dirty="0" smtClean="0"/>
            <a:t>D</a:t>
          </a:r>
          <a:r>
            <a:rPr lang="en-US" dirty="0" err="1" smtClean="0"/>
            <a:t>apat</a:t>
          </a:r>
          <a:r>
            <a:rPr lang="en-US" dirty="0" smtClean="0"/>
            <a:t> </a:t>
          </a:r>
          <a:r>
            <a:rPr lang="en-US" dirty="0" err="1" smtClean="0"/>
            <a:t>disebabkan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metabolisme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 yaitu</a:t>
          </a:r>
          <a:r>
            <a:rPr lang="en-US" dirty="0" smtClean="0"/>
            <a:t> </a:t>
          </a:r>
          <a:r>
            <a:rPr lang="en-US" dirty="0" err="1" smtClean="0"/>
            <a:t>apabila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menghancurkan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melebihi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yang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 </a:t>
          </a:r>
          <a:endParaRPr lang="id-ID" dirty="0" smtClean="0"/>
        </a:p>
      </dgm:t>
    </dgm:pt>
    <dgm:pt modelId="{016E299E-1B05-44C8-87B1-E5A275D57155}" type="parTrans" cxnId="{10D660F1-813D-40E2-B530-BDEA0A7CB1F3}">
      <dgm:prSet/>
      <dgm:spPr/>
      <dgm:t>
        <a:bodyPr/>
        <a:lstStyle/>
        <a:p>
          <a:endParaRPr lang="id-ID"/>
        </a:p>
      </dgm:t>
    </dgm:pt>
    <dgm:pt modelId="{96076116-7CD4-458A-B9E4-2EAC6B573A7B}" type="sibTrans" cxnId="{10D660F1-813D-40E2-B530-BDEA0A7CB1F3}">
      <dgm:prSet/>
      <dgm:spPr/>
      <dgm:t>
        <a:bodyPr/>
        <a:lstStyle/>
        <a:p>
          <a:endParaRPr lang="id-ID"/>
        </a:p>
      </dgm:t>
    </dgm:pt>
    <dgm:pt modelId="{4709FF64-89DD-492E-BBF3-A827F47941A0}">
      <dgm:prSet/>
      <dgm:spPr/>
      <dgm:t>
        <a:bodyPr/>
        <a:lstStyle/>
        <a:p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keropos</a:t>
          </a:r>
          <a:r>
            <a:rPr lang="id-ID" dirty="0" smtClean="0"/>
            <a:t> </a:t>
          </a:r>
          <a:r>
            <a:rPr lang="en-US" dirty="0" err="1" smtClean="0"/>
            <a:t>oleh</a:t>
          </a:r>
          <a:r>
            <a:rPr lang="id-ID" dirty="0" smtClean="0"/>
            <a:t> ???</a:t>
          </a:r>
        </a:p>
      </dgm:t>
    </dgm:pt>
    <dgm:pt modelId="{A78C5C79-73FB-4FD3-8A69-97F126C6F7A2}" type="parTrans" cxnId="{0ECE7C2C-4C15-47E8-A96E-507B106A7D32}">
      <dgm:prSet/>
      <dgm:spPr/>
      <dgm:t>
        <a:bodyPr/>
        <a:lstStyle/>
        <a:p>
          <a:endParaRPr lang="id-ID"/>
        </a:p>
      </dgm:t>
    </dgm:pt>
    <dgm:pt modelId="{7B09CD8D-2033-4001-890D-7CFEFF01BBE2}" type="sibTrans" cxnId="{0ECE7C2C-4C15-47E8-A96E-507B106A7D32}">
      <dgm:prSet/>
      <dgm:spPr/>
      <dgm:t>
        <a:bodyPr/>
        <a:lstStyle/>
        <a:p>
          <a:endParaRPr lang="id-ID"/>
        </a:p>
      </dgm:t>
    </dgm:pt>
    <dgm:pt modelId="{E05A0A4B-93F7-47FC-95A2-C962892C074E}">
      <dgm:prSet/>
      <dgm:spPr/>
      <dgm:t>
        <a:bodyPr/>
        <a:lstStyle/>
        <a:p>
          <a:r>
            <a:rPr lang="id-ID" dirty="0" smtClean="0"/>
            <a:t>D</a:t>
          </a:r>
          <a:r>
            <a:rPr lang="en-US" dirty="0" err="1" smtClean="0"/>
            <a:t>apat</a:t>
          </a:r>
          <a:r>
            <a:rPr lang="en-US" dirty="0" smtClean="0"/>
            <a:t> </a:t>
          </a:r>
          <a:r>
            <a:rPr lang="en-US" dirty="0" err="1" smtClean="0"/>
            <a:t>dialami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orang </a:t>
          </a:r>
          <a:r>
            <a:rPr lang="en-US" dirty="0" err="1" smtClean="0"/>
            <a:t>usia</a:t>
          </a:r>
          <a:r>
            <a:rPr lang="en-US" dirty="0" smtClean="0"/>
            <a:t> </a:t>
          </a:r>
          <a:r>
            <a:rPr lang="en-US" dirty="0" err="1" smtClean="0"/>
            <a:t>lanjut</a:t>
          </a:r>
          <a:r>
            <a:rPr lang="id-ID" dirty="0" smtClean="0"/>
            <a:t> </a:t>
          </a:r>
          <a:r>
            <a:rPr lang="en-US" dirty="0" err="1" smtClean="0"/>
            <a:t>wanita</a:t>
          </a:r>
          <a:r>
            <a:rPr lang="en-US" dirty="0" smtClean="0"/>
            <a:t> </a:t>
          </a:r>
          <a:r>
            <a:rPr lang="en-US" dirty="0" err="1" smtClean="0"/>
            <a:t>berusia</a:t>
          </a:r>
          <a:r>
            <a:rPr lang="en-US" dirty="0" smtClean="0"/>
            <a:t> </a:t>
          </a:r>
          <a:r>
            <a:rPr lang="en-US" dirty="0" err="1" smtClean="0"/>
            <a:t>lanjut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memasuki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menopause.</a:t>
          </a:r>
          <a:endParaRPr lang="id-ID" dirty="0" smtClean="0"/>
        </a:p>
      </dgm:t>
    </dgm:pt>
    <dgm:pt modelId="{65C5D61D-3100-4C9C-B62E-8C1A533805FF}" type="parTrans" cxnId="{BCCB924E-37B5-4524-A3E0-02A7EE99FD0C}">
      <dgm:prSet/>
      <dgm:spPr/>
      <dgm:t>
        <a:bodyPr/>
        <a:lstStyle/>
        <a:p>
          <a:endParaRPr lang="id-ID"/>
        </a:p>
      </dgm:t>
    </dgm:pt>
    <dgm:pt modelId="{6117FC0F-4C8C-4FA4-A7F4-2C8250CDD241}" type="sibTrans" cxnId="{BCCB924E-37B5-4524-A3E0-02A7EE99FD0C}">
      <dgm:prSet/>
      <dgm:spPr/>
      <dgm:t>
        <a:bodyPr/>
        <a:lstStyle/>
        <a:p>
          <a:endParaRPr lang="id-ID"/>
        </a:p>
      </dgm:t>
    </dgm:pt>
    <dgm:pt modelId="{52ADD71C-5DC5-4547-B6CF-1F5DB0BE4BD7}">
      <dgm:prSet phldrT="[Text]"/>
      <dgm:spPr/>
      <dgm:t>
        <a:bodyPr/>
        <a:lstStyle/>
        <a:p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lunglai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asupan</a:t>
          </a:r>
          <a:r>
            <a:rPr lang="en-US" dirty="0" smtClean="0"/>
            <a:t> </a:t>
          </a:r>
          <a:r>
            <a:rPr lang="en-US" dirty="0" err="1" smtClean="0"/>
            <a:t>vit</a:t>
          </a:r>
          <a:r>
            <a:rPr lang="en-US" dirty="0" smtClean="0"/>
            <a:t> D </a:t>
          </a:r>
          <a:r>
            <a:rPr lang="id-ID" dirty="0" smtClean="0"/>
            <a:t>/ b</a:t>
          </a:r>
          <a:r>
            <a:rPr lang="en-US" dirty="0" err="1" smtClean="0"/>
            <a:t>isa</a:t>
          </a:r>
          <a:r>
            <a:rPr lang="en-US" dirty="0" smtClean="0"/>
            <a:t> </a:t>
          </a:r>
          <a:r>
            <a:rPr lang="en-US" dirty="0" err="1" smtClean="0"/>
            <a:t>kesalahan</a:t>
          </a:r>
          <a:r>
            <a:rPr lang="en-US" dirty="0" smtClean="0"/>
            <a:t> </a:t>
          </a:r>
          <a:r>
            <a:rPr lang="en-US" dirty="0" err="1" smtClean="0"/>
            <a:t>metabolisme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id-ID" dirty="0" smtClean="0"/>
            <a:t>tulang. </a:t>
          </a:r>
          <a:endParaRPr lang="id-ID" dirty="0"/>
        </a:p>
      </dgm:t>
    </dgm:pt>
    <dgm:pt modelId="{3283F60F-4076-41FC-839F-26B52C838FB5}" type="parTrans" cxnId="{D6ADD0D1-7035-4A30-8911-DC7DD0A6BF70}">
      <dgm:prSet/>
      <dgm:spPr/>
    </dgm:pt>
    <dgm:pt modelId="{D0CFBA4A-6DEB-4E8C-B60E-F61E868A6011}" type="sibTrans" cxnId="{D6ADD0D1-7035-4A30-8911-DC7DD0A6BF70}">
      <dgm:prSet/>
      <dgm:spPr/>
    </dgm:pt>
    <dgm:pt modelId="{CD5311C6-58E1-4437-9D8E-54041410626C}">
      <dgm:prSet/>
      <dgm:spPr/>
      <dgm:t>
        <a:bodyPr/>
        <a:lstStyle/>
        <a:p>
          <a:r>
            <a:rPr lang="id-ID" dirty="0" smtClean="0"/>
            <a:t>K</a:t>
          </a:r>
          <a:r>
            <a:rPr lang="en-US" dirty="0" err="1" smtClean="0"/>
            <a:t>ondisi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rapuh</a:t>
          </a:r>
          <a:r>
            <a:rPr lang="id-ID" dirty="0" smtClean="0"/>
            <a:t>/ti</a:t>
          </a:r>
          <a:r>
            <a:rPr lang="en-US" dirty="0" err="1" smtClean="0"/>
            <a:t>ngkat</a:t>
          </a:r>
          <a:r>
            <a:rPr lang="en-US" dirty="0" smtClean="0"/>
            <a:t> </a:t>
          </a:r>
          <a:r>
            <a:rPr lang="en-US" dirty="0" err="1" smtClean="0"/>
            <a:t>kepadatan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 </a:t>
          </a:r>
          <a:r>
            <a:rPr lang="en-US" dirty="0" err="1" smtClean="0"/>
            <a:t>turun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gerogoti</a:t>
          </a:r>
          <a:r>
            <a:rPr lang="en-US" dirty="0" smtClean="0"/>
            <a:t> </a:t>
          </a:r>
          <a:r>
            <a:rPr lang="en-US" dirty="0" err="1" smtClean="0"/>
            <a:t>kemampuan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trabecular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kekuatannya</a:t>
          </a:r>
          <a:r>
            <a:rPr lang="en-US" dirty="0" smtClean="0"/>
            <a:t> </a:t>
          </a:r>
          <a:r>
            <a:rPr lang="en-US" dirty="0" err="1" smtClean="0"/>
            <a:t>berkurang</a:t>
          </a:r>
          <a:r>
            <a:rPr lang="en-US" dirty="0" smtClean="0"/>
            <a:t>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err="1" smtClean="0"/>
            <a:t>drastis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patah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cortical </a:t>
          </a:r>
          <a:r>
            <a:rPr lang="en-US" dirty="0" err="1" smtClean="0"/>
            <a:t>menipis</a:t>
          </a:r>
          <a:r>
            <a:rPr lang="en-US" dirty="0" smtClean="0"/>
            <a:t>.</a:t>
          </a:r>
          <a:endParaRPr lang="id-ID" dirty="0" smtClean="0"/>
        </a:p>
      </dgm:t>
    </dgm:pt>
    <dgm:pt modelId="{D132C4B3-AE5B-4ECA-A85D-5EB939C316B7}" type="parTrans" cxnId="{5FC6EB27-9637-4044-ACCB-81E03BE32B3E}">
      <dgm:prSet/>
      <dgm:spPr/>
    </dgm:pt>
    <dgm:pt modelId="{38F09FE2-37AD-4707-AF32-10A07C6A19AE}" type="sibTrans" cxnId="{5FC6EB27-9637-4044-ACCB-81E03BE32B3E}">
      <dgm:prSet/>
      <dgm:spPr/>
    </dgm:pt>
    <dgm:pt modelId="{B1D14891-73C6-4E17-9EB5-5DE2A322DC0D}">
      <dgm:prSet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enurunan</a:t>
          </a:r>
          <a:r>
            <a:rPr lang="en-US" dirty="0" smtClean="0"/>
            <a:t> </a:t>
          </a:r>
          <a:r>
            <a:rPr lang="en-US" dirty="0" err="1" smtClean="0"/>
            <a:t>hormon</a:t>
          </a:r>
          <a:r>
            <a:rPr lang="en-US" dirty="0" smtClean="0"/>
            <a:t>, </a:t>
          </a:r>
          <a:r>
            <a:rPr lang="en-US" dirty="0" err="1" smtClean="0"/>
            <a:t>kurangnya</a:t>
          </a:r>
          <a:r>
            <a:rPr lang="en-US" dirty="0" smtClean="0"/>
            <a:t> </a:t>
          </a:r>
          <a:r>
            <a:rPr lang="en-US" dirty="0" err="1" smtClean="0"/>
            <a:t>kalsium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vitamin D.</a:t>
          </a:r>
          <a:endParaRPr lang="id-ID" dirty="0" smtClean="0"/>
        </a:p>
      </dgm:t>
    </dgm:pt>
    <dgm:pt modelId="{B32970ED-C0E2-40DC-988B-2A4F8DB9331A}" type="parTrans" cxnId="{A39870FA-4662-4475-BCA6-52EB70451D16}">
      <dgm:prSet/>
      <dgm:spPr/>
    </dgm:pt>
    <dgm:pt modelId="{347E4BBF-59C2-4BDC-B3F7-D5CC16349E9B}" type="sibTrans" cxnId="{A39870FA-4662-4475-BCA6-52EB70451D16}">
      <dgm:prSet/>
      <dgm:spPr/>
    </dgm:pt>
    <dgm:pt modelId="{39064147-5624-48A0-BD44-5E2DED19EFC5}" type="pres">
      <dgm:prSet presAssocID="{140FC231-0271-4524-869B-35CD86734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5D8606-0064-4BFB-A18A-558EEEB21FA3}" type="pres">
      <dgm:prSet presAssocID="{27705A67-7382-49D6-BEBC-4ED4E452B7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5E20B7-E573-49A2-BB4B-72050F6BECAC}" type="pres">
      <dgm:prSet presAssocID="{27705A67-7382-49D6-BEBC-4ED4E452B79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C30402-0726-4EB0-A8D7-9A86AB60F524}" type="pres">
      <dgm:prSet presAssocID="{FB73CFFC-3DA5-4F83-A188-5B1F5A16D3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E891B9-E47B-4C27-BD1E-36A643EC1DE0}" type="pres">
      <dgm:prSet presAssocID="{FB73CFFC-3DA5-4F83-A188-5B1F5A16D32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19F617-13B6-4DA0-BA16-6B034EB2E81E}" type="pres">
      <dgm:prSet presAssocID="{4709FF64-89DD-492E-BBF3-A827F47941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A7EF1C-5035-45DA-B19C-110EB76CF1E4}" type="pres">
      <dgm:prSet presAssocID="{4709FF64-89DD-492E-BBF3-A827F47941A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0D660F1-813D-40E2-B530-BDEA0A7CB1F3}" srcId="{FB73CFFC-3DA5-4F83-A188-5B1F5A16D327}" destId="{FB70F99C-8316-4C90-9871-E14524F0ED7A}" srcOrd="1" destOrd="0" parTransId="{016E299E-1B05-44C8-87B1-E5A275D57155}" sibTransId="{96076116-7CD4-458A-B9E4-2EAC6B573A7B}"/>
    <dgm:cxn modelId="{3034A2D3-9DB3-4D82-AA0F-0BCDCFCFE9DA}" type="presOf" srcId="{4709FF64-89DD-492E-BBF3-A827F47941A0}" destId="{C419F617-13B6-4DA0-BA16-6B034EB2E81E}" srcOrd="0" destOrd="0" presId="urn:microsoft.com/office/officeart/2005/8/layout/vList2"/>
    <dgm:cxn modelId="{0678BA26-B2E2-4528-B819-E19895770D46}" type="presOf" srcId="{E05A0A4B-93F7-47FC-95A2-C962892C074E}" destId="{95A7EF1C-5035-45DA-B19C-110EB76CF1E4}" srcOrd="0" destOrd="1" presId="urn:microsoft.com/office/officeart/2005/8/layout/vList2"/>
    <dgm:cxn modelId="{5A1AD924-2826-4001-9292-725FFE08612C}" type="presOf" srcId="{B1D14891-73C6-4E17-9EB5-5DE2A322DC0D}" destId="{95A7EF1C-5035-45DA-B19C-110EB76CF1E4}" srcOrd="0" destOrd="0" presId="urn:microsoft.com/office/officeart/2005/8/layout/vList2"/>
    <dgm:cxn modelId="{A39870FA-4662-4475-BCA6-52EB70451D16}" srcId="{4709FF64-89DD-492E-BBF3-A827F47941A0}" destId="{B1D14891-73C6-4E17-9EB5-5DE2A322DC0D}" srcOrd="0" destOrd="0" parTransId="{B32970ED-C0E2-40DC-988B-2A4F8DB9331A}" sibTransId="{347E4BBF-59C2-4BDC-B3F7-D5CC16349E9B}"/>
    <dgm:cxn modelId="{E49B36D5-DCC8-4068-9168-CFD1E2197430}" type="presOf" srcId="{FB70F99C-8316-4C90-9871-E14524F0ED7A}" destId="{4EE891B9-E47B-4C27-BD1E-36A643EC1DE0}" srcOrd="0" destOrd="1" presId="urn:microsoft.com/office/officeart/2005/8/layout/vList2"/>
    <dgm:cxn modelId="{C0CC0F7D-675B-4232-BB67-33FC58B0CC69}" type="presOf" srcId="{52ADD71C-5DC5-4547-B6CF-1F5DB0BE4BD7}" destId="{235E20B7-E573-49A2-BB4B-72050F6BECAC}" srcOrd="0" destOrd="0" presId="urn:microsoft.com/office/officeart/2005/8/layout/vList2"/>
    <dgm:cxn modelId="{D6ADD0D1-7035-4A30-8911-DC7DD0A6BF70}" srcId="{27705A67-7382-49D6-BEBC-4ED4E452B79D}" destId="{52ADD71C-5DC5-4547-B6CF-1F5DB0BE4BD7}" srcOrd="0" destOrd="0" parTransId="{3283F60F-4076-41FC-839F-26B52C838FB5}" sibTransId="{D0CFBA4A-6DEB-4E8C-B60E-F61E868A6011}"/>
    <dgm:cxn modelId="{2DAD0EC1-6614-498A-BC50-985F602CB215}" srcId="{140FC231-0271-4524-869B-35CD86734C9C}" destId="{27705A67-7382-49D6-BEBC-4ED4E452B79D}" srcOrd="0" destOrd="0" parTransId="{82735286-554F-4AA7-851C-714698E09126}" sibTransId="{719CC966-0D78-445A-98C8-1DE31941F439}"/>
    <dgm:cxn modelId="{0ED07D9E-6FE8-4A44-9F07-8251199FCA5A}" type="presOf" srcId="{140FC231-0271-4524-869B-35CD86734C9C}" destId="{39064147-5624-48A0-BD44-5E2DED19EFC5}" srcOrd="0" destOrd="0" presId="urn:microsoft.com/office/officeart/2005/8/layout/vList2"/>
    <dgm:cxn modelId="{5FC6EB27-9637-4044-ACCB-81E03BE32B3E}" srcId="{FB73CFFC-3DA5-4F83-A188-5B1F5A16D327}" destId="{CD5311C6-58E1-4437-9D8E-54041410626C}" srcOrd="0" destOrd="0" parTransId="{D132C4B3-AE5B-4ECA-A85D-5EB939C316B7}" sibTransId="{38F09FE2-37AD-4707-AF32-10A07C6A19AE}"/>
    <dgm:cxn modelId="{048AEC1E-92AA-428C-813C-CDE4BF22B5F0}" srcId="{140FC231-0271-4524-869B-35CD86734C9C}" destId="{FB73CFFC-3DA5-4F83-A188-5B1F5A16D327}" srcOrd="1" destOrd="0" parTransId="{3693DB3C-F0F7-49C6-8F5A-73868DEF6EF6}" sibTransId="{44630B5D-F094-482D-BF57-29B5E1F56FBD}"/>
    <dgm:cxn modelId="{1BD7C3D3-4AAB-4398-9241-9B82E826589B}" type="presOf" srcId="{FB73CFFC-3DA5-4F83-A188-5B1F5A16D327}" destId="{25C30402-0726-4EB0-A8D7-9A86AB60F524}" srcOrd="0" destOrd="0" presId="urn:microsoft.com/office/officeart/2005/8/layout/vList2"/>
    <dgm:cxn modelId="{0ECE7C2C-4C15-47E8-A96E-507B106A7D32}" srcId="{140FC231-0271-4524-869B-35CD86734C9C}" destId="{4709FF64-89DD-492E-BBF3-A827F47941A0}" srcOrd="2" destOrd="0" parTransId="{A78C5C79-73FB-4FD3-8A69-97F126C6F7A2}" sibTransId="{7B09CD8D-2033-4001-890D-7CFEFF01BBE2}"/>
    <dgm:cxn modelId="{B035DFD9-69A4-49BE-A7C3-DF87A842EC37}" type="presOf" srcId="{27705A67-7382-49D6-BEBC-4ED4E452B79D}" destId="{B65D8606-0064-4BFB-A18A-558EEEB21FA3}" srcOrd="0" destOrd="0" presId="urn:microsoft.com/office/officeart/2005/8/layout/vList2"/>
    <dgm:cxn modelId="{BCCB924E-37B5-4524-A3E0-02A7EE99FD0C}" srcId="{4709FF64-89DD-492E-BBF3-A827F47941A0}" destId="{E05A0A4B-93F7-47FC-95A2-C962892C074E}" srcOrd="1" destOrd="0" parTransId="{65C5D61D-3100-4C9C-B62E-8C1A533805FF}" sibTransId="{6117FC0F-4C8C-4FA4-A7F4-2C8250CDD241}"/>
    <dgm:cxn modelId="{CACC1B79-FDE6-4C1E-BEC9-071FCB6EB618}" type="presOf" srcId="{CD5311C6-58E1-4437-9D8E-54041410626C}" destId="{4EE891B9-E47B-4C27-BD1E-36A643EC1DE0}" srcOrd="0" destOrd="0" presId="urn:microsoft.com/office/officeart/2005/8/layout/vList2"/>
    <dgm:cxn modelId="{26E346C4-E446-449B-9F49-8490099EF3A1}" type="presParOf" srcId="{39064147-5624-48A0-BD44-5E2DED19EFC5}" destId="{B65D8606-0064-4BFB-A18A-558EEEB21FA3}" srcOrd="0" destOrd="0" presId="urn:microsoft.com/office/officeart/2005/8/layout/vList2"/>
    <dgm:cxn modelId="{09126646-445D-47EC-8D96-D6E8D7AF542B}" type="presParOf" srcId="{39064147-5624-48A0-BD44-5E2DED19EFC5}" destId="{235E20B7-E573-49A2-BB4B-72050F6BECAC}" srcOrd="1" destOrd="0" presId="urn:microsoft.com/office/officeart/2005/8/layout/vList2"/>
    <dgm:cxn modelId="{A1EB2AAB-BD4B-4F96-B722-2B10E7B09217}" type="presParOf" srcId="{39064147-5624-48A0-BD44-5E2DED19EFC5}" destId="{25C30402-0726-4EB0-A8D7-9A86AB60F524}" srcOrd="2" destOrd="0" presId="urn:microsoft.com/office/officeart/2005/8/layout/vList2"/>
    <dgm:cxn modelId="{5A6E810B-45FB-4FF2-9372-97E2D3E0FC99}" type="presParOf" srcId="{39064147-5624-48A0-BD44-5E2DED19EFC5}" destId="{4EE891B9-E47B-4C27-BD1E-36A643EC1DE0}" srcOrd="3" destOrd="0" presId="urn:microsoft.com/office/officeart/2005/8/layout/vList2"/>
    <dgm:cxn modelId="{556291A2-D8A3-4D8E-BDF4-FFF42292A025}" type="presParOf" srcId="{39064147-5624-48A0-BD44-5E2DED19EFC5}" destId="{C419F617-13B6-4DA0-BA16-6B034EB2E81E}" srcOrd="4" destOrd="0" presId="urn:microsoft.com/office/officeart/2005/8/layout/vList2"/>
    <dgm:cxn modelId="{3D977AD9-5DE5-4E02-871B-C8C816C01CB3}" type="presParOf" srcId="{39064147-5624-48A0-BD44-5E2DED19EFC5}" destId="{95A7EF1C-5035-45DA-B19C-110EB76CF1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214ACB-FDBC-4FD3-9253-2C36072EB0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E48140B-93AE-4216-964D-ACE25BD245A9}">
      <dgm:prSet phldrT="[Text]"/>
      <dgm:spPr/>
      <dgm:t>
        <a:bodyPr/>
        <a:lstStyle/>
        <a:p>
          <a:r>
            <a:rPr lang="en-US" b="1" dirty="0" smtClean="0"/>
            <a:t>Osteomyelitis</a:t>
          </a:r>
          <a:endParaRPr lang="id-ID" dirty="0"/>
        </a:p>
      </dgm:t>
    </dgm:pt>
    <dgm:pt modelId="{799B9E57-88BE-4707-9915-6B604FD957A0}" type="parTrans" cxnId="{B7D9E261-3A7C-469A-B33D-D5EA5A057589}">
      <dgm:prSet/>
      <dgm:spPr/>
      <dgm:t>
        <a:bodyPr/>
        <a:lstStyle/>
        <a:p>
          <a:endParaRPr lang="id-ID"/>
        </a:p>
      </dgm:t>
    </dgm:pt>
    <dgm:pt modelId="{DA785AF5-924F-4F73-A641-1EFF27B530DD}" type="sibTrans" cxnId="{B7D9E261-3A7C-469A-B33D-D5EA5A057589}">
      <dgm:prSet/>
      <dgm:spPr/>
      <dgm:t>
        <a:bodyPr/>
        <a:lstStyle/>
        <a:p>
          <a:endParaRPr lang="id-ID"/>
        </a:p>
      </dgm:t>
    </dgm:pt>
    <dgm:pt modelId="{04F1B86B-7B78-4A3B-8AB9-29B7BAD42B6E}">
      <dgm:prSet/>
      <dgm:spPr/>
      <dgm:t>
        <a:bodyPr/>
        <a:lstStyle/>
        <a:p>
          <a:r>
            <a:rPr lang="en-US" b="1" dirty="0" err="1" smtClean="0"/>
            <a:t>Layuh</a:t>
          </a:r>
          <a:r>
            <a:rPr lang="en-US" b="1" dirty="0" smtClean="0"/>
            <a:t> </a:t>
          </a:r>
          <a:r>
            <a:rPr lang="en-US" b="1" dirty="0" err="1" smtClean="0"/>
            <a:t>semu</a:t>
          </a:r>
          <a:endParaRPr lang="id-ID" dirty="0" smtClean="0"/>
        </a:p>
      </dgm:t>
    </dgm:pt>
    <dgm:pt modelId="{1C6EF34F-DDA7-478D-A3F4-1F8BF3872519}" type="parTrans" cxnId="{5B9EE54B-5A4A-4287-ABC9-96E494FB3475}">
      <dgm:prSet/>
      <dgm:spPr/>
      <dgm:t>
        <a:bodyPr/>
        <a:lstStyle/>
        <a:p>
          <a:endParaRPr lang="id-ID"/>
        </a:p>
      </dgm:t>
    </dgm:pt>
    <dgm:pt modelId="{9C38236F-392B-4A9A-B5BF-97EFC5BC3EAE}" type="sibTrans" cxnId="{5B9EE54B-5A4A-4287-ABC9-96E494FB3475}">
      <dgm:prSet/>
      <dgm:spPr/>
      <dgm:t>
        <a:bodyPr/>
        <a:lstStyle/>
        <a:p>
          <a:endParaRPr lang="id-ID"/>
        </a:p>
      </dgm:t>
    </dgm:pt>
    <dgm:pt modelId="{52FB3CEA-8B6C-4F32-86E6-64A4BE911626}">
      <dgm:prSet/>
      <dgm:spPr/>
      <dgm:t>
        <a:bodyPr/>
        <a:lstStyle/>
        <a:p>
          <a:r>
            <a:rPr lang="id-ID" b="1" dirty="0" smtClean="0"/>
            <a:t>Kan</a:t>
          </a:r>
          <a:r>
            <a:rPr lang="en-US" b="1" dirty="0" err="1" smtClean="0"/>
            <a:t>ker</a:t>
          </a:r>
          <a:r>
            <a:rPr lang="en-US" b="1" dirty="0" smtClean="0"/>
            <a:t> </a:t>
          </a:r>
          <a:r>
            <a:rPr lang="en-US" b="1" dirty="0" err="1" smtClean="0"/>
            <a:t>tulang</a:t>
          </a:r>
          <a:r>
            <a:rPr lang="en-US" b="1" dirty="0" smtClean="0"/>
            <a:t> </a:t>
          </a:r>
          <a:r>
            <a:rPr lang="id-ID" dirty="0" smtClean="0"/>
            <a:t> </a:t>
          </a:r>
        </a:p>
      </dgm:t>
    </dgm:pt>
    <dgm:pt modelId="{BA8E3AB2-0C54-45B4-8883-CCCE9A8888AE}" type="parTrans" cxnId="{B9356C7E-9BAD-4225-8566-7F75FD7BE4F0}">
      <dgm:prSet/>
      <dgm:spPr/>
      <dgm:t>
        <a:bodyPr/>
        <a:lstStyle/>
        <a:p>
          <a:endParaRPr lang="id-ID"/>
        </a:p>
      </dgm:t>
    </dgm:pt>
    <dgm:pt modelId="{C24590A4-A95B-4FD0-A993-86D7DD1A5489}" type="sibTrans" cxnId="{B9356C7E-9BAD-4225-8566-7F75FD7BE4F0}">
      <dgm:prSet/>
      <dgm:spPr/>
      <dgm:t>
        <a:bodyPr/>
        <a:lstStyle/>
        <a:p>
          <a:endParaRPr lang="id-ID"/>
        </a:p>
      </dgm:t>
    </dgm:pt>
    <dgm:pt modelId="{36FAC70C-D869-4654-8F55-E570A023ED0A}">
      <dgm:prSet phldrT="[Text]"/>
      <dgm:spPr/>
      <dgm:t>
        <a:bodyPr/>
        <a:lstStyle/>
        <a:p>
          <a:r>
            <a:rPr lang="id-ID" b="1" dirty="0" smtClean="0"/>
            <a:t>Yaitu p</a:t>
          </a:r>
          <a:r>
            <a:rPr lang="en-US" dirty="0" err="1" smtClean="0"/>
            <a:t>enyakit</a:t>
          </a:r>
          <a:r>
            <a:rPr lang="en-US" dirty="0" smtClean="0"/>
            <a:t> </a:t>
          </a:r>
          <a:r>
            <a:rPr lang="en-US" dirty="0" err="1" smtClean="0"/>
            <a:t>disebabkan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bakteri</a:t>
          </a:r>
          <a:r>
            <a:rPr lang="id-ID" dirty="0" smtClean="0"/>
            <a:t>/sepsis</a:t>
          </a:r>
          <a:r>
            <a:rPr lang="en-US" dirty="0" smtClean="0"/>
            <a:t> yang </a:t>
          </a:r>
          <a:r>
            <a:rPr lang="en-US" dirty="0" err="1" smtClean="0"/>
            <a:t>menyebar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mengurangi</a:t>
          </a:r>
          <a:r>
            <a:rPr lang="en-US" dirty="0" smtClean="0"/>
            <a:t> </a:t>
          </a:r>
          <a:r>
            <a:rPr lang="en-US" dirty="0" err="1" smtClean="0"/>
            <a:t>kekuatan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</a:t>
          </a:r>
          <a:endParaRPr lang="id-ID" dirty="0"/>
        </a:p>
      </dgm:t>
    </dgm:pt>
    <dgm:pt modelId="{10B7B88D-995F-4585-92C4-88F974598572}" type="parTrans" cxnId="{F8C5DBDF-9126-4DBB-BC65-18BED8BB3414}">
      <dgm:prSet/>
      <dgm:spPr/>
    </dgm:pt>
    <dgm:pt modelId="{38C50305-ABF3-4127-AEB8-4FD3A91B37BC}" type="sibTrans" cxnId="{F8C5DBDF-9126-4DBB-BC65-18BED8BB3414}">
      <dgm:prSet/>
      <dgm:spPr/>
    </dgm:pt>
    <dgm:pt modelId="{97103186-21BB-4BD7-BFE5-48C4CB008631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kerusakan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cakra</a:t>
          </a:r>
          <a:r>
            <a:rPr lang="en-US" dirty="0" smtClean="0"/>
            <a:t> </a:t>
          </a:r>
          <a:r>
            <a:rPr lang="en-US" dirty="0" err="1" smtClean="0"/>
            <a:t>epifisis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infeksi</a:t>
          </a:r>
          <a:r>
            <a:rPr lang="en-US" dirty="0" smtClean="0"/>
            <a:t> </a:t>
          </a:r>
          <a:r>
            <a:rPr lang="en-US" dirty="0" err="1" smtClean="0"/>
            <a:t>sifilis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di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kandungan</a:t>
          </a:r>
          <a:r>
            <a:rPr lang="en-US" dirty="0" smtClean="0"/>
            <a:t>. </a:t>
          </a:r>
          <a:r>
            <a:rPr lang="en-US" dirty="0" err="1" smtClean="0"/>
            <a:t>Cakra</a:t>
          </a:r>
          <a:r>
            <a:rPr lang="en-US" dirty="0" smtClean="0"/>
            <a:t> </a:t>
          </a:r>
          <a:r>
            <a:rPr lang="en-US" dirty="0" err="1" smtClean="0"/>
            <a:t>epifisis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perpanjangan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 </a:t>
          </a:r>
          <a:r>
            <a:rPr lang="en-US" dirty="0" err="1" smtClean="0"/>
            <a:t>Kerusakan</a:t>
          </a:r>
          <a:r>
            <a:rPr lang="en-US" dirty="0" smtClean="0"/>
            <a:t> </a:t>
          </a:r>
          <a:r>
            <a:rPr lang="en-US" dirty="0" err="1" smtClean="0"/>
            <a:t>cakra</a:t>
          </a:r>
          <a:r>
            <a:rPr lang="en-US" dirty="0" smtClean="0"/>
            <a:t> </a:t>
          </a:r>
          <a:r>
            <a:rPr lang="en-US" dirty="0" err="1" smtClean="0"/>
            <a:t>epifisis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layuh</a:t>
          </a:r>
          <a:r>
            <a:rPr lang="en-US" dirty="0" smtClean="0"/>
            <a:t>.</a:t>
          </a:r>
          <a:endParaRPr lang="id-ID" dirty="0" smtClean="0"/>
        </a:p>
      </dgm:t>
    </dgm:pt>
    <dgm:pt modelId="{AFC51D1B-92B7-4E6E-9672-0F548F359D90}" type="parTrans" cxnId="{A3D89611-67A7-426C-9147-99C55B888959}">
      <dgm:prSet/>
      <dgm:spPr/>
    </dgm:pt>
    <dgm:pt modelId="{49CA52B5-3C90-436A-9425-7E6751F79AD3}" type="sibTrans" cxnId="{A3D89611-67A7-426C-9147-99C55B888959}">
      <dgm:prSet/>
      <dgm:spPr/>
    </dgm:pt>
    <dgm:pt modelId="{670EB5EB-9FA8-41FD-8806-CC95E5F9A54E}">
      <dgm:prSet/>
      <dgm:spPr/>
      <dgm:t>
        <a:bodyPr/>
        <a:lstStyle/>
        <a:p>
          <a:r>
            <a:rPr lang="id-ID" dirty="0" smtClean="0"/>
            <a:t>Yaitu pe</a:t>
          </a:r>
          <a:r>
            <a:rPr lang="en-US" dirty="0" err="1" smtClean="0"/>
            <a:t>enyakit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pertumbuhan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abnormal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tumbuh</a:t>
          </a:r>
          <a:r>
            <a:rPr lang="en-US" dirty="0" smtClean="0"/>
            <a:t> 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id-ID" dirty="0" smtClean="0"/>
            <a:t>&gt; </a:t>
          </a:r>
          <a:r>
            <a:rPr lang="en-US" dirty="0" err="1" smtClean="0"/>
            <a:t>besar</a:t>
          </a:r>
          <a:r>
            <a:rPr lang="en-US" dirty="0" smtClean="0"/>
            <a:t>.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id-ID" dirty="0" smtClean="0"/>
            <a:t>2 </a:t>
          </a:r>
          <a:r>
            <a:rPr lang="en-US" dirty="0" err="1" smtClean="0"/>
            <a:t>jenis</a:t>
          </a:r>
          <a:r>
            <a:rPr lang="id-ID" dirty="0" smtClean="0"/>
            <a:t>: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primer </a:t>
          </a:r>
          <a:r>
            <a:rPr lang="id-ID" dirty="0" smtClean="0"/>
            <a:t>&amp; </a:t>
          </a:r>
          <a:r>
            <a:rPr lang="en-US" dirty="0" err="1" smtClean="0"/>
            <a:t>sekunder</a:t>
          </a:r>
          <a:r>
            <a:rPr lang="en-US" dirty="0" smtClean="0"/>
            <a:t>. </a:t>
          </a:r>
          <a:r>
            <a:rPr lang="id-ID" dirty="0" smtClean="0"/>
            <a:t>K</a:t>
          </a:r>
          <a:r>
            <a:rPr lang="en-US" dirty="0" err="1" smtClean="0"/>
            <a:t>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primer,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berasal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 </a:t>
          </a:r>
          <a:r>
            <a:rPr lang="id-ID" dirty="0" smtClean="0"/>
            <a:t>K</a:t>
          </a:r>
          <a:r>
            <a:rPr lang="en-US" dirty="0" err="1" smtClean="0"/>
            <a:t>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sekunder</a:t>
          </a:r>
          <a:r>
            <a:rPr lang="en-US" dirty="0" smtClean="0"/>
            <a:t>,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selain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</a:t>
          </a:r>
          <a:br>
            <a:rPr lang="en-US" dirty="0" smtClean="0"/>
          </a:br>
          <a:endParaRPr lang="id-ID" dirty="0" smtClean="0"/>
        </a:p>
      </dgm:t>
    </dgm:pt>
    <dgm:pt modelId="{45964FBC-A48E-4EC0-8874-7FA23E24D171}" type="parTrans" cxnId="{791DC4E4-4044-499B-BB4B-12A1A82DB512}">
      <dgm:prSet/>
      <dgm:spPr/>
    </dgm:pt>
    <dgm:pt modelId="{F951F1BC-044C-473A-BE11-482158565100}" type="sibTrans" cxnId="{791DC4E4-4044-499B-BB4B-12A1A82DB512}">
      <dgm:prSet/>
      <dgm:spPr/>
    </dgm:pt>
    <dgm:pt modelId="{3659484C-6991-47F7-A484-93DFE324E797}" type="pres">
      <dgm:prSet presAssocID="{0E214ACB-FDBC-4FD3-9253-2C36072EB0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C81FEE2-DDA4-4428-9E7E-A5F76BA0EAE6}" type="pres">
      <dgm:prSet presAssocID="{6E48140B-93AE-4216-964D-ACE25BD245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7618C4-FB23-4719-BF6D-DBB2BED3477A}" type="pres">
      <dgm:prSet presAssocID="{6E48140B-93AE-4216-964D-ACE25BD245A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667137-58FF-4FDC-A8EE-496DF941D156}" type="pres">
      <dgm:prSet presAssocID="{04F1B86B-7B78-4A3B-8AB9-29B7BAD42B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461B93-E2F1-45D2-A734-FC6DE0EADE9D}" type="pres">
      <dgm:prSet presAssocID="{04F1B86B-7B78-4A3B-8AB9-29B7BAD42B6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368596-D452-4744-B6AE-E95C42B4BB43}" type="pres">
      <dgm:prSet presAssocID="{52FB3CEA-8B6C-4F32-86E6-64A4BE9116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E3B9EB-54D0-45F2-AC6D-8BB6AEB8815B}" type="pres">
      <dgm:prSet presAssocID="{52FB3CEA-8B6C-4F32-86E6-64A4BE91162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55F1229-381E-4617-96C0-9FECE7A2D313}" type="presOf" srcId="{04F1B86B-7B78-4A3B-8AB9-29B7BAD42B6E}" destId="{3E667137-58FF-4FDC-A8EE-496DF941D156}" srcOrd="0" destOrd="0" presId="urn:microsoft.com/office/officeart/2005/8/layout/vList2"/>
    <dgm:cxn modelId="{A3D89611-67A7-426C-9147-99C55B888959}" srcId="{04F1B86B-7B78-4A3B-8AB9-29B7BAD42B6E}" destId="{97103186-21BB-4BD7-BFE5-48C4CB008631}" srcOrd="0" destOrd="0" parTransId="{AFC51D1B-92B7-4E6E-9672-0F548F359D90}" sibTransId="{49CA52B5-3C90-436A-9425-7E6751F79AD3}"/>
    <dgm:cxn modelId="{F8C5DBDF-9126-4DBB-BC65-18BED8BB3414}" srcId="{6E48140B-93AE-4216-964D-ACE25BD245A9}" destId="{36FAC70C-D869-4654-8F55-E570A023ED0A}" srcOrd="0" destOrd="0" parTransId="{10B7B88D-995F-4585-92C4-88F974598572}" sibTransId="{38C50305-ABF3-4127-AEB8-4FD3A91B37BC}"/>
    <dgm:cxn modelId="{81B7838D-EAEB-41C7-A39B-68BEB2E99F42}" type="presOf" srcId="{670EB5EB-9FA8-41FD-8806-CC95E5F9A54E}" destId="{BFE3B9EB-54D0-45F2-AC6D-8BB6AEB8815B}" srcOrd="0" destOrd="0" presId="urn:microsoft.com/office/officeart/2005/8/layout/vList2"/>
    <dgm:cxn modelId="{791DC4E4-4044-499B-BB4B-12A1A82DB512}" srcId="{52FB3CEA-8B6C-4F32-86E6-64A4BE911626}" destId="{670EB5EB-9FA8-41FD-8806-CC95E5F9A54E}" srcOrd="0" destOrd="0" parTransId="{45964FBC-A48E-4EC0-8874-7FA23E24D171}" sibTransId="{F951F1BC-044C-473A-BE11-482158565100}"/>
    <dgm:cxn modelId="{B9356C7E-9BAD-4225-8566-7F75FD7BE4F0}" srcId="{0E214ACB-FDBC-4FD3-9253-2C36072EB0FD}" destId="{52FB3CEA-8B6C-4F32-86E6-64A4BE911626}" srcOrd="2" destOrd="0" parTransId="{BA8E3AB2-0C54-45B4-8883-CCCE9A8888AE}" sibTransId="{C24590A4-A95B-4FD0-A993-86D7DD1A5489}"/>
    <dgm:cxn modelId="{0520FF41-DD67-4E12-BABB-882371EE29B3}" type="presOf" srcId="{36FAC70C-D869-4654-8F55-E570A023ED0A}" destId="{7F7618C4-FB23-4719-BF6D-DBB2BED3477A}" srcOrd="0" destOrd="0" presId="urn:microsoft.com/office/officeart/2005/8/layout/vList2"/>
    <dgm:cxn modelId="{99D33963-A95E-4278-8D74-F18DE88E24BE}" type="presOf" srcId="{6E48140B-93AE-4216-964D-ACE25BD245A9}" destId="{AC81FEE2-DDA4-4428-9E7E-A5F76BA0EAE6}" srcOrd="0" destOrd="0" presId="urn:microsoft.com/office/officeart/2005/8/layout/vList2"/>
    <dgm:cxn modelId="{C72F0C57-7215-484D-B830-AE4A3D03D814}" type="presOf" srcId="{97103186-21BB-4BD7-BFE5-48C4CB008631}" destId="{9D461B93-E2F1-45D2-A734-FC6DE0EADE9D}" srcOrd="0" destOrd="0" presId="urn:microsoft.com/office/officeart/2005/8/layout/vList2"/>
    <dgm:cxn modelId="{5B9EE54B-5A4A-4287-ABC9-96E494FB3475}" srcId="{0E214ACB-FDBC-4FD3-9253-2C36072EB0FD}" destId="{04F1B86B-7B78-4A3B-8AB9-29B7BAD42B6E}" srcOrd="1" destOrd="0" parTransId="{1C6EF34F-DDA7-478D-A3F4-1F8BF3872519}" sibTransId="{9C38236F-392B-4A9A-B5BF-97EFC5BC3EAE}"/>
    <dgm:cxn modelId="{B7D9E261-3A7C-469A-B33D-D5EA5A057589}" srcId="{0E214ACB-FDBC-4FD3-9253-2C36072EB0FD}" destId="{6E48140B-93AE-4216-964D-ACE25BD245A9}" srcOrd="0" destOrd="0" parTransId="{799B9E57-88BE-4707-9915-6B604FD957A0}" sibTransId="{DA785AF5-924F-4F73-A641-1EFF27B530DD}"/>
    <dgm:cxn modelId="{60C76905-282E-4A3B-A49C-A81D708B2F0D}" type="presOf" srcId="{52FB3CEA-8B6C-4F32-86E6-64A4BE911626}" destId="{17368596-D452-4744-B6AE-E95C42B4BB43}" srcOrd="0" destOrd="0" presId="urn:microsoft.com/office/officeart/2005/8/layout/vList2"/>
    <dgm:cxn modelId="{7B420D0B-9FD9-4019-8AAA-30DC732AF069}" type="presOf" srcId="{0E214ACB-FDBC-4FD3-9253-2C36072EB0FD}" destId="{3659484C-6991-47F7-A484-93DFE324E797}" srcOrd="0" destOrd="0" presId="urn:microsoft.com/office/officeart/2005/8/layout/vList2"/>
    <dgm:cxn modelId="{BBEFA01A-ADA8-444B-AB1B-4CFDEE5287CF}" type="presParOf" srcId="{3659484C-6991-47F7-A484-93DFE324E797}" destId="{AC81FEE2-DDA4-4428-9E7E-A5F76BA0EAE6}" srcOrd="0" destOrd="0" presId="urn:microsoft.com/office/officeart/2005/8/layout/vList2"/>
    <dgm:cxn modelId="{CECD0FF9-2BCB-4037-9CA4-D54BB9A34FDF}" type="presParOf" srcId="{3659484C-6991-47F7-A484-93DFE324E797}" destId="{7F7618C4-FB23-4719-BF6D-DBB2BED3477A}" srcOrd="1" destOrd="0" presId="urn:microsoft.com/office/officeart/2005/8/layout/vList2"/>
    <dgm:cxn modelId="{934B83D2-228C-4D54-A3E7-C28E7896F914}" type="presParOf" srcId="{3659484C-6991-47F7-A484-93DFE324E797}" destId="{3E667137-58FF-4FDC-A8EE-496DF941D156}" srcOrd="2" destOrd="0" presId="urn:microsoft.com/office/officeart/2005/8/layout/vList2"/>
    <dgm:cxn modelId="{1A7F605D-CC84-4E67-B1D8-34311F6DE7F4}" type="presParOf" srcId="{3659484C-6991-47F7-A484-93DFE324E797}" destId="{9D461B93-E2F1-45D2-A734-FC6DE0EADE9D}" srcOrd="3" destOrd="0" presId="urn:microsoft.com/office/officeart/2005/8/layout/vList2"/>
    <dgm:cxn modelId="{8811FB93-0280-49BB-99FD-2A2BDDA768BC}" type="presParOf" srcId="{3659484C-6991-47F7-A484-93DFE324E797}" destId="{17368596-D452-4744-B6AE-E95C42B4BB43}" srcOrd="4" destOrd="0" presId="urn:microsoft.com/office/officeart/2005/8/layout/vList2"/>
    <dgm:cxn modelId="{ED20E800-E8D4-450C-BA0D-4679C5F1E602}" type="presParOf" srcId="{3659484C-6991-47F7-A484-93DFE324E797}" destId="{BFE3B9EB-54D0-45F2-AC6D-8BB6AEB8815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09C61-08CB-4128-93C2-1EDE72F09E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FB9B70-9FCB-43DC-BEDB-CB936664B4D0}">
      <dgm:prSet phldrT="[Text]"/>
      <dgm:spPr/>
      <dgm:t>
        <a:bodyPr/>
        <a:lstStyle/>
        <a:p>
          <a:r>
            <a:rPr lang="id-ID" dirty="0" smtClean="0"/>
            <a:t>Patologi</a:t>
          </a:r>
          <a:endParaRPr lang="id-ID" dirty="0"/>
        </a:p>
      </dgm:t>
    </dgm:pt>
    <dgm:pt modelId="{39FA5E56-D203-4C79-80B5-733293F74224}" type="parTrans" cxnId="{EAA3DDD3-5AF2-4734-BA82-B72B044DBD1A}">
      <dgm:prSet/>
      <dgm:spPr/>
      <dgm:t>
        <a:bodyPr/>
        <a:lstStyle/>
        <a:p>
          <a:endParaRPr lang="id-ID"/>
        </a:p>
      </dgm:t>
    </dgm:pt>
    <dgm:pt modelId="{279A0ACE-177A-4526-A274-230DDC7972A9}" type="sibTrans" cxnId="{EAA3DDD3-5AF2-4734-BA82-B72B044DBD1A}">
      <dgm:prSet/>
      <dgm:spPr/>
      <dgm:t>
        <a:bodyPr/>
        <a:lstStyle/>
        <a:p>
          <a:endParaRPr lang="id-ID"/>
        </a:p>
      </dgm:t>
    </dgm:pt>
    <dgm:pt modelId="{9B4B3612-C781-4111-9E6B-86CBAA75D2D9}">
      <dgm:prSet phldrT="[Text]"/>
      <dgm:spPr/>
      <dgm:t>
        <a:bodyPr/>
        <a:lstStyle/>
        <a:p>
          <a:r>
            <a:rPr lang="en-US" dirty="0" err="1" smtClean="0"/>
            <a:t>Ilmu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mempelajari</a:t>
          </a:r>
          <a:r>
            <a:rPr lang="en-US" dirty="0" smtClean="0"/>
            <a:t> t</a:t>
          </a:r>
          <a:r>
            <a:rPr lang="id-ID" dirty="0" smtClean="0"/>
            <a:t>tg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,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maupun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, </a:t>
          </a:r>
          <a:r>
            <a:rPr lang="en-US" dirty="0" err="1" smtClean="0"/>
            <a:t>jaringan</a:t>
          </a:r>
          <a:r>
            <a:rPr lang="en-US" dirty="0" smtClean="0"/>
            <a:t>, organ </a:t>
          </a:r>
          <a:r>
            <a:rPr lang="en-US" dirty="0" err="1" smtClean="0"/>
            <a:t>maupun</a:t>
          </a:r>
          <a:r>
            <a:rPr lang="en-US" dirty="0" smtClean="0"/>
            <a:t> system – </a:t>
          </a:r>
          <a:r>
            <a:rPr lang="en-US" dirty="0" err="1" smtClean="0"/>
            <a:t>systemnya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normal</a:t>
          </a:r>
          <a:endParaRPr lang="id-ID" dirty="0"/>
        </a:p>
      </dgm:t>
    </dgm:pt>
    <dgm:pt modelId="{756A721E-5CBD-47D9-AE94-E23AC75C0A38}" type="parTrans" cxnId="{FD509DD2-C561-499B-96E2-A2B05EBEC3F2}">
      <dgm:prSet/>
      <dgm:spPr/>
      <dgm:t>
        <a:bodyPr/>
        <a:lstStyle/>
        <a:p>
          <a:endParaRPr lang="id-ID"/>
        </a:p>
      </dgm:t>
    </dgm:pt>
    <dgm:pt modelId="{56EE05F7-9491-4E98-AD8C-E8B91F34CA03}" type="sibTrans" cxnId="{FD509DD2-C561-499B-96E2-A2B05EBEC3F2}">
      <dgm:prSet/>
      <dgm:spPr/>
      <dgm:t>
        <a:bodyPr/>
        <a:lstStyle/>
        <a:p>
          <a:endParaRPr lang="id-ID"/>
        </a:p>
      </dgm:t>
    </dgm:pt>
    <dgm:pt modelId="{EB50A998-A0DA-47F7-94D0-F268F4D148FE}">
      <dgm:prSet phldrT="[Text]"/>
      <dgm:spPr/>
      <dgm:t>
        <a:bodyPr/>
        <a:lstStyle/>
        <a:p>
          <a:r>
            <a:rPr lang="id-ID" dirty="0" smtClean="0"/>
            <a:t>Patofisiologi</a:t>
          </a:r>
          <a:endParaRPr lang="id-ID" dirty="0"/>
        </a:p>
      </dgm:t>
    </dgm:pt>
    <dgm:pt modelId="{552D83DB-0EDC-4924-B37E-7CD827E2FFEE}" type="parTrans" cxnId="{9D4F0432-A9B0-4AC8-98EA-F3D5CB247998}">
      <dgm:prSet/>
      <dgm:spPr/>
      <dgm:t>
        <a:bodyPr/>
        <a:lstStyle/>
        <a:p>
          <a:endParaRPr lang="id-ID"/>
        </a:p>
      </dgm:t>
    </dgm:pt>
    <dgm:pt modelId="{F31674E0-8C91-4961-8621-A3DEB6BB6DB0}" type="sibTrans" cxnId="{9D4F0432-A9B0-4AC8-98EA-F3D5CB247998}">
      <dgm:prSet/>
      <dgm:spPr/>
      <dgm:t>
        <a:bodyPr/>
        <a:lstStyle/>
        <a:p>
          <a:endParaRPr lang="id-ID"/>
        </a:p>
      </dgm:t>
    </dgm:pt>
    <dgm:pt modelId="{7F0CDA8D-E4A7-4D10-942A-73A29FA90983}">
      <dgm:prSet phldrT="[Text]"/>
      <dgm:spPr/>
      <dgm:t>
        <a:bodyPr/>
        <a:lstStyle/>
        <a:p>
          <a:r>
            <a:rPr lang="en-US" b="1" dirty="0" err="1" smtClean="0"/>
            <a:t>Gangguan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proses </a:t>
          </a:r>
          <a:r>
            <a:rPr lang="en-US" b="1" dirty="0" err="1" smtClean="0"/>
            <a:t>seluler</a:t>
          </a:r>
          <a:r>
            <a:rPr lang="en-US" b="1" dirty="0" smtClean="0"/>
            <a:t> normal </a:t>
          </a:r>
          <a:r>
            <a:rPr lang="en-US" b="1" dirty="0" err="1" smtClean="0"/>
            <a:t>mengakibatkan</a:t>
          </a:r>
          <a:r>
            <a:rPr lang="en-US" b="1" dirty="0" smtClean="0"/>
            <a:t> </a:t>
          </a:r>
          <a:r>
            <a:rPr lang="en-US" b="1" dirty="0" err="1" smtClean="0"/>
            <a:t>terjadinya</a:t>
          </a:r>
          <a:r>
            <a:rPr lang="en-US" b="1" dirty="0" smtClean="0"/>
            <a:t> </a:t>
          </a:r>
          <a:r>
            <a:rPr lang="en-US" b="1" dirty="0" err="1" smtClean="0"/>
            <a:t>perubah</a:t>
          </a:r>
          <a:r>
            <a:rPr lang="id-ID" b="1" dirty="0" smtClean="0"/>
            <a:t>a</a:t>
          </a:r>
          <a:r>
            <a:rPr lang="en-US" b="1" dirty="0" smtClean="0"/>
            <a:t>n </a:t>
          </a:r>
          <a:r>
            <a:rPr lang="en-US" b="1" dirty="0" err="1" smtClean="0"/>
            <a:t>adaptif</a:t>
          </a:r>
          <a:r>
            <a:rPr lang="en-US" b="1" dirty="0" smtClean="0"/>
            <a:t> </a:t>
          </a:r>
          <a:endParaRPr lang="id-ID" dirty="0"/>
        </a:p>
      </dgm:t>
    </dgm:pt>
    <dgm:pt modelId="{709F6FCB-8570-4555-AAE4-D9F4BD581E01}" type="parTrans" cxnId="{68865A79-BCFF-4038-9A6E-5B029FE8190C}">
      <dgm:prSet/>
      <dgm:spPr/>
      <dgm:t>
        <a:bodyPr/>
        <a:lstStyle/>
        <a:p>
          <a:endParaRPr lang="id-ID"/>
        </a:p>
      </dgm:t>
    </dgm:pt>
    <dgm:pt modelId="{A04509BD-E655-41EB-A3BB-EEC430CEB884}" type="sibTrans" cxnId="{68865A79-BCFF-4038-9A6E-5B029FE8190C}">
      <dgm:prSet/>
      <dgm:spPr/>
      <dgm:t>
        <a:bodyPr/>
        <a:lstStyle/>
        <a:p>
          <a:endParaRPr lang="id-ID"/>
        </a:p>
      </dgm:t>
    </dgm:pt>
    <dgm:pt modelId="{0B0A8DC0-2A1A-4C3B-AC5D-9D8AEF27B493}">
      <dgm:prSet phldrT="[Text]"/>
      <dgm:spPr/>
      <dgm:t>
        <a:bodyPr/>
        <a:lstStyle/>
        <a:p>
          <a:r>
            <a:rPr lang="en-US" b="1" dirty="0" err="1" smtClean="0"/>
            <a:t>ilmu</a:t>
          </a:r>
          <a:r>
            <a:rPr lang="en-US" b="1" dirty="0" smtClean="0"/>
            <a:t> </a:t>
          </a:r>
          <a:r>
            <a:rPr lang="en-US" b="1" dirty="0" err="1" smtClean="0"/>
            <a:t>yg</a:t>
          </a:r>
          <a:r>
            <a:rPr lang="en-US" b="1" dirty="0" smtClean="0"/>
            <a:t> </a:t>
          </a:r>
          <a:r>
            <a:rPr lang="en-US" b="1" dirty="0" err="1" smtClean="0"/>
            <a:t>mempelajari</a:t>
          </a:r>
          <a:r>
            <a:rPr lang="en-US" b="1" dirty="0" smtClean="0"/>
            <a:t> </a:t>
          </a:r>
          <a:r>
            <a:rPr lang="en-US" b="1" dirty="0" err="1" smtClean="0"/>
            <a:t>perubahan</a:t>
          </a:r>
          <a:r>
            <a:rPr lang="en-US" b="1" dirty="0" smtClean="0"/>
            <a:t> </a:t>
          </a:r>
          <a:r>
            <a:rPr lang="en-US" b="1" dirty="0" err="1" smtClean="0"/>
            <a:t>fisiologis</a:t>
          </a:r>
          <a:r>
            <a:rPr lang="en-US" b="1" dirty="0" smtClean="0"/>
            <a:t> </a:t>
          </a:r>
          <a:r>
            <a:rPr lang="en-US" b="1" dirty="0" err="1" smtClean="0"/>
            <a:t>yg</a:t>
          </a:r>
          <a:r>
            <a:rPr lang="en-US" b="1" dirty="0" smtClean="0"/>
            <a:t> </a:t>
          </a:r>
          <a:r>
            <a:rPr lang="en-US" b="1" dirty="0" err="1" smtClean="0"/>
            <a:t>diakibatkan</a:t>
          </a:r>
          <a:r>
            <a:rPr lang="en-US" b="1" dirty="0" smtClean="0"/>
            <a:t> </a:t>
          </a:r>
          <a:r>
            <a:rPr lang="en-US" b="1" dirty="0" err="1" smtClean="0"/>
            <a:t>oleh</a:t>
          </a:r>
          <a:r>
            <a:rPr lang="en-US" b="1" dirty="0" smtClean="0"/>
            <a:t> proses </a:t>
          </a:r>
          <a:r>
            <a:rPr lang="en-US" b="1" dirty="0" err="1" smtClean="0"/>
            <a:t>patologis</a:t>
          </a:r>
          <a:endParaRPr lang="id-ID" dirty="0"/>
        </a:p>
      </dgm:t>
    </dgm:pt>
    <dgm:pt modelId="{DE1AE407-0AE5-44FA-85E7-A3E01D8344BF}" type="parTrans" cxnId="{74F8272F-7039-4CCB-B1C1-05F180C05096}">
      <dgm:prSet/>
      <dgm:spPr/>
      <dgm:t>
        <a:bodyPr/>
        <a:lstStyle/>
        <a:p>
          <a:endParaRPr lang="id-ID"/>
        </a:p>
      </dgm:t>
    </dgm:pt>
    <dgm:pt modelId="{3ADD6F89-688F-42A4-B1B9-60C6B0D4C05C}" type="sibTrans" cxnId="{74F8272F-7039-4CCB-B1C1-05F180C05096}">
      <dgm:prSet/>
      <dgm:spPr/>
      <dgm:t>
        <a:bodyPr/>
        <a:lstStyle/>
        <a:p>
          <a:endParaRPr lang="id-ID"/>
        </a:p>
      </dgm:t>
    </dgm:pt>
    <dgm:pt modelId="{C9279ACB-41E5-4ADB-A164-EF50F812FAA8}">
      <dgm:prSet phldrT="[Text]"/>
      <dgm:spPr/>
      <dgm:t>
        <a:bodyPr/>
        <a:lstStyle/>
        <a:p>
          <a:r>
            <a:rPr lang="id-ID" dirty="0" smtClean="0"/>
            <a:t>Perubahan letak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id-ID" dirty="0" smtClean="0"/>
            <a:t>Kondisi mati / sakit (patolo)</a:t>
          </a:r>
          <a:endParaRPr lang="id-ID" dirty="0"/>
        </a:p>
      </dgm:t>
    </dgm:pt>
    <dgm:pt modelId="{0A2FCF51-5E82-4060-AA10-24C28C041C83}" type="parTrans" cxnId="{CB1877F7-5460-42AA-BE08-0047D96766B5}">
      <dgm:prSet/>
      <dgm:spPr/>
      <dgm:t>
        <a:bodyPr/>
        <a:lstStyle/>
        <a:p>
          <a:endParaRPr lang="id-ID"/>
        </a:p>
      </dgm:t>
    </dgm:pt>
    <dgm:pt modelId="{83AF2E13-82F6-4DDF-94AC-261442C0CAF5}" type="sibTrans" cxnId="{CB1877F7-5460-42AA-BE08-0047D96766B5}">
      <dgm:prSet/>
      <dgm:spPr/>
      <dgm:t>
        <a:bodyPr/>
        <a:lstStyle/>
        <a:p>
          <a:endParaRPr lang="id-ID"/>
        </a:p>
      </dgm:t>
    </dgm:pt>
    <dgm:pt modelId="{9DB9A490-2B4B-4B47-A91A-B286AD3CF5CE}" type="pres">
      <dgm:prSet presAssocID="{D0709C61-08CB-4128-93C2-1EDE72F09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544107C-C8DD-43A2-B3B7-1515173C1E4A}" type="pres">
      <dgm:prSet presAssocID="{1CFB9B70-9FCB-43DC-BEDB-CB936664B4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D849FC-922F-4DE0-AAC7-302D3E4DD56D}" type="pres">
      <dgm:prSet presAssocID="{1CFB9B70-9FCB-43DC-BEDB-CB936664B4D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F3BDA3-F70F-4784-8E8F-D5D967689EA4}" type="pres">
      <dgm:prSet presAssocID="{EB50A998-A0DA-47F7-94D0-F268F4D148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2C581C-80F1-4303-AEB6-B67240F90F2B}" type="pres">
      <dgm:prSet presAssocID="{EB50A998-A0DA-47F7-94D0-F268F4D148F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0964E9-2BAB-49A2-8F0D-FCAC4D76554E}" type="pres">
      <dgm:prSet presAssocID="{C9279ACB-41E5-4ADB-A164-EF50F812FA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CC0660-230B-447F-82B2-9810B27A4076}" type="pres">
      <dgm:prSet presAssocID="{C9279ACB-41E5-4ADB-A164-EF50F812FAA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D4F0432-A9B0-4AC8-98EA-F3D5CB247998}" srcId="{D0709C61-08CB-4128-93C2-1EDE72F09EF2}" destId="{EB50A998-A0DA-47F7-94D0-F268F4D148FE}" srcOrd="1" destOrd="0" parTransId="{552D83DB-0EDC-4924-B37E-7CD827E2FFEE}" sibTransId="{F31674E0-8C91-4961-8621-A3DEB6BB6DB0}"/>
    <dgm:cxn modelId="{01FCEA77-FAD5-4997-8B3B-E09423E4778F}" type="presOf" srcId="{7F0CDA8D-E4A7-4D10-942A-73A29FA90983}" destId="{37CC0660-230B-447F-82B2-9810B27A4076}" srcOrd="0" destOrd="0" presId="urn:microsoft.com/office/officeart/2005/8/layout/vList2"/>
    <dgm:cxn modelId="{EAA3DDD3-5AF2-4734-BA82-B72B044DBD1A}" srcId="{D0709C61-08CB-4128-93C2-1EDE72F09EF2}" destId="{1CFB9B70-9FCB-43DC-BEDB-CB936664B4D0}" srcOrd="0" destOrd="0" parTransId="{39FA5E56-D203-4C79-80B5-733293F74224}" sibTransId="{279A0ACE-177A-4526-A274-230DDC7972A9}"/>
    <dgm:cxn modelId="{5DBD6AD8-0FFE-4F2B-A3DF-B1A0E666DEB2}" type="presOf" srcId="{C9279ACB-41E5-4ADB-A164-EF50F812FAA8}" destId="{400964E9-2BAB-49A2-8F0D-FCAC4D76554E}" srcOrd="0" destOrd="0" presId="urn:microsoft.com/office/officeart/2005/8/layout/vList2"/>
    <dgm:cxn modelId="{1F147C88-A939-4CB9-8023-2AA10EC50BFB}" type="presOf" srcId="{D0709C61-08CB-4128-93C2-1EDE72F09EF2}" destId="{9DB9A490-2B4B-4B47-A91A-B286AD3CF5CE}" srcOrd="0" destOrd="0" presId="urn:microsoft.com/office/officeart/2005/8/layout/vList2"/>
    <dgm:cxn modelId="{5E9BB353-0EFB-4763-A149-A3A574F37413}" type="presOf" srcId="{0B0A8DC0-2A1A-4C3B-AC5D-9D8AEF27B493}" destId="{282C581C-80F1-4303-AEB6-B67240F90F2B}" srcOrd="0" destOrd="0" presId="urn:microsoft.com/office/officeart/2005/8/layout/vList2"/>
    <dgm:cxn modelId="{503421DC-DCBE-4C16-A85A-16E1C0D33889}" type="presOf" srcId="{EB50A998-A0DA-47F7-94D0-F268F4D148FE}" destId="{4CF3BDA3-F70F-4784-8E8F-D5D967689EA4}" srcOrd="0" destOrd="0" presId="urn:microsoft.com/office/officeart/2005/8/layout/vList2"/>
    <dgm:cxn modelId="{6EB1A2AF-8BDE-42A1-9A97-A8233E2F12E2}" type="presOf" srcId="{1CFB9B70-9FCB-43DC-BEDB-CB936664B4D0}" destId="{7544107C-C8DD-43A2-B3B7-1515173C1E4A}" srcOrd="0" destOrd="0" presId="urn:microsoft.com/office/officeart/2005/8/layout/vList2"/>
    <dgm:cxn modelId="{8DEDF60D-B98E-4F09-886E-2E8305ADE1C2}" type="presOf" srcId="{9B4B3612-C781-4111-9E6B-86CBAA75D2D9}" destId="{8BD849FC-922F-4DE0-AAC7-302D3E4DD56D}" srcOrd="0" destOrd="0" presId="urn:microsoft.com/office/officeart/2005/8/layout/vList2"/>
    <dgm:cxn modelId="{CB1877F7-5460-42AA-BE08-0047D96766B5}" srcId="{D0709C61-08CB-4128-93C2-1EDE72F09EF2}" destId="{C9279ACB-41E5-4ADB-A164-EF50F812FAA8}" srcOrd="2" destOrd="0" parTransId="{0A2FCF51-5E82-4060-AA10-24C28C041C83}" sibTransId="{83AF2E13-82F6-4DDF-94AC-261442C0CAF5}"/>
    <dgm:cxn modelId="{68865A79-BCFF-4038-9A6E-5B029FE8190C}" srcId="{C9279ACB-41E5-4ADB-A164-EF50F812FAA8}" destId="{7F0CDA8D-E4A7-4D10-942A-73A29FA90983}" srcOrd="0" destOrd="0" parTransId="{709F6FCB-8570-4555-AAE4-D9F4BD581E01}" sibTransId="{A04509BD-E655-41EB-A3BB-EEC430CEB884}"/>
    <dgm:cxn modelId="{74F8272F-7039-4CCB-B1C1-05F180C05096}" srcId="{EB50A998-A0DA-47F7-94D0-F268F4D148FE}" destId="{0B0A8DC0-2A1A-4C3B-AC5D-9D8AEF27B493}" srcOrd="0" destOrd="0" parTransId="{DE1AE407-0AE5-44FA-85E7-A3E01D8344BF}" sibTransId="{3ADD6F89-688F-42A4-B1B9-60C6B0D4C05C}"/>
    <dgm:cxn modelId="{FD509DD2-C561-499B-96E2-A2B05EBEC3F2}" srcId="{1CFB9B70-9FCB-43DC-BEDB-CB936664B4D0}" destId="{9B4B3612-C781-4111-9E6B-86CBAA75D2D9}" srcOrd="0" destOrd="0" parTransId="{756A721E-5CBD-47D9-AE94-E23AC75C0A38}" sibTransId="{56EE05F7-9491-4E98-AD8C-E8B91F34CA03}"/>
    <dgm:cxn modelId="{F369202A-1E28-4B4D-8EAB-C51F00B097BF}" type="presParOf" srcId="{9DB9A490-2B4B-4B47-A91A-B286AD3CF5CE}" destId="{7544107C-C8DD-43A2-B3B7-1515173C1E4A}" srcOrd="0" destOrd="0" presId="urn:microsoft.com/office/officeart/2005/8/layout/vList2"/>
    <dgm:cxn modelId="{D20B74B6-0CAD-4CE3-A2C3-B5EFE9BC3DBB}" type="presParOf" srcId="{9DB9A490-2B4B-4B47-A91A-B286AD3CF5CE}" destId="{8BD849FC-922F-4DE0-AAC7-302D3E4DD56D}" srcOrd="1" destOrd="0" presId="urn:microsoft.com/office/officeart/2005/8/layout/vList2"/>
    <dgm:cxn modelId="{A9303978-BDDA-454C-99F9-EE238559F8ED}" type="presParOf" srcId="{9DB9A490-2B4B-4B47-A91A-B286AD3CF5CE}" destId="{4CF3BDA3-F70F-4784-8E8F-D5D967689EA4}" srcOrd="2" destOrd="0" presId="urn:microsoft.com/office/officeart/2005/8/layout/vList2"/>
    <dgm:cxn modelId="{37DABBF7-1765-4E40-9BF6-95671A7F268A}" type="presParOf" srcId="{9DB9A490-2B4B-4B47-A91A-B286AD3CF5CE}" destId="{282C581C-80F1-4303-AEB6-B67240F90F2B}" srcOrd="3" destOrd="0" presId="urn:microsoft.com/office/officeart/2005/8/layout/vList2"/>
    <dgm:cxn modelId="{DEB8B714-5F5C-471D-AF84-3D864C301DB5}" type="presParOf" srcId="{9DB9A490-2B4B-4B47-A91A-B286AD3CF5CE}" destId="{400964E9-2BAB-49A2-8F0D-FCAC4D76554E}" srcOrd="4" destOrd="0" presId="urn:microsoft.com/office/officeart/2005/8/layout/vList2"/>
    <dgm:cxn modelId="{DD57CB0E-5B51-4FF9-8D2B-30E4601AFB8E}" type="presParOf" srcId="{9DB9A490-2B4B-4B47-A91A-B286AD3CF5CE}" destId="{37CC0660-230B-447F-82B2-9810B27A40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B23051-8785-4741-98E1-61A2A7ECF71F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d-ID"/>
        </a:p>
      </dgm:t>
    </dgm:pt>
    <dgm:pt modelId="{3094B6A0-B9D6-4FC0-AE4C-E8949293E359}">
      <dgm:prSet phldrT="[Text]"/>
      <dgm:spPr/>
      <dgm:t>
        <a:bodyPr/>
        <a:lstStyle/>
        <a:p>
          <a:r>
            <a:rPr lang="en-US" b="1" dirty="0" err="1" smtClean="0"/>
            <a:t>Dislokasi</a:t>
          </a:r>
          <a:endParaRPr lang="id-ID" dirty="0"/>
        </a:p>
      </dgm:t>
    </dgm:pt>
    <dgm:pt modelId="{1E891398-DD19-4442-8C36-5A0680AFE977}" type="parTrans" cxnId="{BE80CC12-E0EE-4292-A492-5B7B892CBDDE}">
      <dgm:prSet/>
      <dgm:spPr/>
      <dgm:t>
        <a:bodyPr/>
        <a:lstStyle/>
        <a:p>
          <a:endParaRPr lang="id-ID"/>
        </a:p>
      </dgm:t>
    </dgm:pt>
    <dgm:pt modelId="{68316A15-539E-41E2-B302-9287273A45E8}" type="sibTrans" cxnId="{BE80CC12-E0EE-4292-A492-5B7B892CBDDE}">
      <dgm:prSet/>
      <dgm:spPr/>
      <dgm:t>
        <a:bodyPr/>
        <a:lstStyle/>
        <a:p>
          <a:endParaRPr lang="id-ID"/>
        </a:p>
      </dgm:t>
    </dgm:pt>
    <dgm:pt modelId="{BB090237-41F0-4A20-8C17-600BE635589F}">
      <dgm:prSet/>
      <dgm:spPr/>
      <dgm:t>
        <a:bodyPr/>
        <a:lstStyle/>
        <a:p>
          <a:r>
            <a:rPr lang="id-ID" b="1" dirty="0" smtClean="0"/>
            <a:t>A</a:t>
          </a:r>
          <a:r>
            <a:rPr lang="en-US" b="1" dirty="0" err="1" smtClean="0"/>
            <a:t>nkilosis</a:t>
          </a:r>
          <a:endParaRPr lang="id-ID" dirty="0" smtClean="0"/>
        </a:p>
      </dgm:t>
    </dgm:pt>
    <dgm:pt modelId="{3868977E-01DD-4C68-BADB-2A644CFC2F4A}" type="parTrans" cxnId="{45C80A3A-485D-4957-91B9-69CEDBD6FEBC}">
      <dgm:prSet/>
      <dgm:spPr/>
      <dgm:t>
        <a:bodyPr/>
        <a:lstStyle/>
        <a:p>
          <a:endParaRPr lang="id-ID"/>
        </a:p>
      </dgm:t>
    </dgm:pt>
    <dgm:pt modelId="{12554588-1EEE-45F2-9C1F-8DC49C39F0BF}" type="sibTrans" cxnId="{45C80A3A-485D-4957-91B9-69CEDBD6FEBC}">
      <dgm:prSet/>
      <dgm:spPr/>
      <dgm:t>
        <a:bodyPr/>
        <a:lstStyle/>
        <a:p>
          <a:endParaRPr lang="id-ID"/>
        </a:p>
      </dgm:t>
    </dgm:pt>
    <dgm:pt modelId="{0EE92184-D2B3-47E2-B839-8AF52C9D7DEC}">
      <dgm:prSet/>
      <dgm:spPr/>
      <dgm:t>
        <a:bodyPr/>
        <a:lstStyle/>
        <a:p>
          <a:r>
            <a:rPr lang="id-ID" b="1" dirty="0" smtClean="0"/>
            <a:t>Ter</a:t>
          </a:r>
          <a:r>
            <a:rPr lang="en-US" b="1" dirty="0" err="1" smtClean="0"/>
            <a:t>kilir</a:t>
          </a:r>
          <a:endParaRPr lang="id-ID" dirty="0" smtClean="0"/>
        </a:p>
      </dgm:t>
    </dgm:pt>
    <dgm:pt modelId="{2A4BBABF-9C01-4ED6-8D97-50A707F9B543}" type="parTrans" cxnId="{6BE323F2-75ED-4DC9-B826-1A51D2646FBB}">
      <dgm:prSet/>
      <dgm:spPr/>
      <dgm:t>
        <a:bodyPr/>
        <a:lstStyle/>
        <a:p>
          <a:endParaRPr lang="id-ID"/>
        </a:p>
      </dgm:t>
    </dgm:pt>
    <dgm:pt modelId="{690FF58A-02C9-43C7-B7CD-22F0CA9E19E0}" type="sibTrans" cxnId="{6BE323F2-75ED-4DC9-B826-1A51D2646FBB}">
      <dgm:prSet/>
      <dgm:spPr/>
      <dgm:t>
        <a:bodyPr/>
        <a:lstStyle/>
        <a:p>
          <a:endParaRPr lang="id-ID"/>
        </a:p>
      </dgm:t>
    </dgm:pt>
    <dgm:pt modelId="{1FA50CD1-90CF-4DDB-88D0-037F017CB9DD}">
      <dgm:prSet/>
      <dgm:spPr/>
      <dgm:t>
        <a:bodyPr/>
        <a:lstStyle/>
        <a:p>
          <a:r>
            <a:rPr lang="en-US" b="1" dirty="0" err="1" smtClean="0"/>
            <a:t>Artritis</a:t>
          </a:r>
          <a:r>
            <a:rPr lang="id-ID" b="1" dirty="0" smtClean="0"/>
            <a:t> </a:t>
          </a:r>
          <a:endParaRPr lang="id-ID" dirty="0" smtClean="0"/>
        </a:p>
      </dgm:t>
    </dgm:pt>
    <dgm:pt modelId="{E6CB138D-C262-4A97-9F57-118F414391E1}" type="parTrans" cxnId="{CF6ACFF2-C68D-4CE5-9BC8-33940CF95729}">
      <dgm:prSet/>
      <dgm:spPr/>
      <dgm:t>
        <a:bodyPr/>
        <a:lstStyle/>
        <a:p>
          <a:endParaRPr lang="id-ID"/>
        </a:p>
      </dgm:t>
    </dgm:pt>
    <dgm:pt modelId="{769B9288-C383-490D-8D94-EA07043298FD}" type="sibTrans" cxnId="{CF6ACFF2-C68D-4CE5-9BC8-33940CF95729}">
      <dgm:prSet/>
      <dgm:spPr/>
      <dgm:t>
        <a:bodyPr/>
        <a:lstStyle/>
        <a:p>
          <a:endParaRPr lang="id-ID"/>
        </a:p>
      </dgm:t>
    </dgm:pt>
    <dgm:pt modelId="{C9476488-2833-407C-826F-41A92FDC0D04}">
      <dgm:prSet/>
      <dgm:spPr/>
      <dgm:t>
        <a:bodyPr/>
        <a:lstStyle/>
        <a:p>
          <a:r>
            <a:rPr lang="en-US" dirty="0" err="1" smtClean="0"/>
            <a:t>Artritis</a:t>
          </a:r>
          <a:r>
            <a:rPr lang="en-US" dirty="0" smtClean="0"/>
            <a:t> Gout</a:t>
          </a:r>
          <a:endParaRPr lang="id-ID" dirty="0" smtClean="0"/>
        </a:p>
      </dgm:t>
    </dgm:pt>
    <dgm:pt modelId="{AF22ED3F-C6BD-4F21-BB34-6F92B88C856B}" type="parTrans" cxnId="{C841F61B-D8BD-4F83-98FB-2FE65A3671EC}">
      <dgm:prSet/>
      <dgm:spPr/>
      <dgm:t>
        <a:bodyPr/>
        <a:lstStyle/>
        <a:p>
          <a:endParaRPr lang="id-ID"/>
        </a:p>
      </dgm:t>
    </dgm:pt>
    <dgm:pt modelId="{CCFD4841-CD69-4667-BCB6-B4656967BDF0}" type="sibTrans" cxnId="{C841F61B-D8BD-4F83-98FB-2FE65A3671EC}">
      <dgm:prSet/>
      <dgm:spPr/>
      <dgm:t>
        <a:bodyPr/>
        <a:lstStyle/>
        <a:p>
          <a:endParaRPr lang="id-ID"/>
        </a:p>
      </dgm:t>
    </dgm:pt>
    <dgm:pt modelId="{8C0BAFB9-D8C3-4DFA-8E66-74D15A4DBF1A}">
      <dgm:prSet/>
      <dgm:spPr/>
      <dgm:t>
        <a:bodyPr/>
        <a:lstStyle/>
        <a:p>
          <a:r>
            <a:rPr lang="en-US" dirty="0" err="1" smtClean="0"/>
            <a:t>Osteoartritis</a:t>
          </a:r>
          <a:endParaRPr lang="id-ID" dirty="0" smtClean="0"/>
        </a:p>
      </dgm:t>
    </dgm:pt>
    <dgm:pt modelId="{AC420E6A-E26D-48CE-B3C7-A7F376034802}" type="parTrans" cxnId="{84FDCA8A-D182-4C6C-8775-09A679F48419}">
      <dgm:prSet/>
      <dgm:spPr/>
      <dgm:t>
        <a:bodyPr/>
        <a:lstStyle/>
        <a:p>
          <a:endParaRPr lang="id-ID"/>
        </a:p>
      </dgm:t>
    </dgm:pt>
    <dgm:pt modelId="{7D41F380-5C26-4A48-AC18-94320FA2192B}" type="sibTrans" cxnId="{84FDCA8A-D182-4C6C-8775-09A679F48419}">
      <dgm:prSet/>
      <dgm:spPr/>
      <dgm:t>
        <a:bodyPr/>
        <a:lstStyle/>
        <a:p>
          <a:endParaRPr lang="id-ID"/>
        </a:p>
      </dgm:t>
    </dgm:pt>
    <dgm:pt modelId="{1C9B8DB3-7DD5-4C71-9BAB-659B5F35387D}">
      <dgm:prSet/>
      <dgm:spPr/>
      <dgm:t>
        <a:bodyPr/>
        <a:lstStyle/>
        <a:p>
          <a:r>
            <a:rPr lang="en-US" dirty="0" err="1" smtClean="0"/>
            <a:t>Artritis</a:t>
          </a:r>
          <a:r>
            <a:rPr lang="en-US" dirty="0" smtClean="0"/>
            <a:t> </a:t>
          </a:r>
          <a:r>
            <a:rPr lang="en-US" dirty="0" err="1" smtClean="0"/>
            <a:t>eskudatif</a:t>
          </a:r>
          <a:endParaRPr lang="id-ID" dirty="0" smtClean="0"/>
        </a:p>
      </dgm:t>
    </dgm:pt>
    <dgm:pt modelId="{0B006753-FFDC-46A7-BF96-A63595E47205}" type="parTrans" cxnId="{C33B0F2D-D9BC-4318-AAC5-573802870D60}">
      <dgm:prSet/>
      <dgm:spPr/>
      <dgm:t>
        <a:bodyPr/>
        <a:lstStyle/>
        <a:p>
          <a:endParaRPr lang="id-ID"/>
        </a:p>
      </dgm:t>
    </dgm:pt>
    <dgm:pt modelId="{9A5951A3-54BF-4339-824B-18DDBE4FA8CE}" type="sibTrans" cxnId="{C33B0F2D-D9BC-4318-AAC5-573802870D60}">
      <dgm:prSet/>
      <dgm:spPr/>
      <dgm:t>
        <a:bodyPr/>
        <a:lstStyle/>
        <a:p>
          <a:endParaRPr lang="id-ID"/>
        </a:p>
      </dgm:t>
    </dgm:pt>
    <dgm:pt modelId="{2AB2F180-8F54-4868-893A-AEDDC0A25CC9}">
      <dgm:prSet/>
      <dgm:spPr/>
      <dgm:t>
        <a:bodyPr/>
        <a:lstStyle/>
        <a:p>
          <a:r>
            <a:rPr lang="en-US" dirty="0" err="1" smtClean="0"/>
            <a:t>Artritis</a:t>
          </a:r>
          <a:r>
            <a:rPr lang="en-US" dirty="0" smtClean="0"/>
            <a:t> sika</a:t>
          </a:r>
          <a:endParaRPr lang="id-ID" dirty="0" smtClean="0"/>
        </a:p>
      </dgm:t>
    </dgm:pt>
    <dgm:pt modelId="{9A40208F-A8EE-4C6B-AE56-CE9D32D499DD}" type="parTrans" cxnId="{42CD9C12-6A10-4E10-A2B6-501ED05F9C92}">
      <dgm:prSet/>
      <dgm:spPr/>
      <dgm:t>
        <a:bodyPr/>
        <a:lstStyle/>
        <a:p>
          <a:endParaRPr lang="id-ID"/>
        </a:p>
      </dgm:t>
    </dgm:pt>
    <dgm:pt modelId="{E6270C8B-C32E-4B97-B755-C93BA1829394}" type="sibTrans" cxnId="{42CD9C12-6A10-4E10-A2B6-501ED05F9C92}">
      <dgm:prSet/>
      <dgm:spPr/>
      <dgm:t>
        <a:bodyPr/>
        <a:lstStyle/>
        <a:p>
          <a:endParaRPr lang="id-ID"/>
        </a:p>
      </dgm:t>
    </dgm:pt>
    <dgm:pt modelId="{BF6F57DB-6BB3-4EFC-9E19-2DD3EE8DEBBB}">
      <dgm:prSet/>
      <dgm:spPr/>
      <dgm:t>
        <a:bodyPr/>
        <a:lstStyle/>
        <a:p>
          <a:r>
            <a:rPr lang="id-ID" dirty="0" smtClean="0"/>
            <a:t>Rhematoid Artritis</a:t>
          </a:r>
          <a:endParaRPr lang="id-ID" b="1" dirty="0" smtClean="0"/>
        </a:p>
      </dgm:t>
    </dgm:pt>
    <dgm:pt modelId="{B5FC1FE8-3649-4C11-B08C-6248BF633675}" type="parTrans" cxnId="{7B77A192-A3B0-40BF-AE05-8328C330AD4D}">
      <dgm:prSet/>
      <dgm:spPr/>
      <dgm:t>
        <a:bodyPr/>
        <a:lstStyle/>
        <a:p>
          <a:endParaRPr lang="id-ID"/>
        </a:p>
      </dgm:t>
    </dgm:pt>
    <dgm:pt modelId="{762A43C5-5C87-432E-AC17-E2252405A62E}" type="sibTrans" cxnId="{7B77A192-A3B0-40BF-AE05-8328C330AD4D}">
      <dgm:prSet/>
      <dgm:spPr/>
      <dgm:t>
        <a:bodyPr/>
        <a:lstStyle/>
        <a:p>
          <a:endParaRPr lang="id-ID"/>
        </a:p>
      </dgm:t>
    </dgm:pt>
    <dgm:pt modelId="{322C90C5-0653-4CE4-9F34-7057211BAD98}">
      <dgm:prSet phldrT="[Text]"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bergesernya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kedudukan</a:t>
          </a:r>
          <a:r>
            <a:rPr lang="en-US" dirty="0" smtClean="0"/>
            <a:t> </a:t>
          </a:r>
          <a:r>
            <a:rPr lang="en-US" dirty="0" err="1" smtClean="0"/>
            <a:t>semula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gantungnya</a:t>
          </a:r>
          <a:r>
            <a:rPr lang="en-US" dirty="0" smtClean="0"/>
            <a:t> (ligamentum) </a:t>
          </a:r>
          <a:r>
            <a:rPr lang="en-US" dirty="0" err="1" smtClean="0"/>
            <a:t>sobek</a:t>
          </a:r>
          <a:r>
            <a:rPr lang="en-US" dirty="0" smtClean="0"/>
            <a:t>. </a:t>
          </a:r>
          <a:endParaRPr lang="id-ID" dirty="0"/>
        </a:p>
      </dgm:t>
    </dgm:pt>
    <dgm:pt modelId="{B7745455-8590-4980-8550-4E9667B5AC88}" type="parTrans" cxnId="{4432B650-99A9-4E23-8B37-8E664CDD678E}">
      <dgm:prSet/>
      <dgm:spPr/>
      <dgm:t>
        <a:bodyPr/>
        <a:lstStyle/>
        <a:p>
          <a:endParaRPr lang="id-ID"/>
        </a:p>
      </dgm:t>
    </dgm:pt>
    <dgm:pt modelId="{99BAEE95-B99C-40AA-A249-D87BC485F64E}" type="sibTrans" cxnId="{4432B650-99A9-4E23-8B37-8E664CDD678E}">
      <dgm:prSet/>
      <dgm:spPr/>
      <dgm:t>
        <a:bodyPr/>
        <a:lstStyle/>
        <a:p>
          <a:endParaRPr lang="id-ID"/>
        </a:p>
      </dgm:t>
    </dgm:pt>
    <dgm:pt modelId="{AC3CF553-83E0-4579-AA80-9C8EE7E44192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keadaan</a:t>
          </a:r>
          <a:r>
            <a:rPr lang="en-US" dirty="0" smtClean="0"/>
            <a:t> </a:t>
          </a:r>
          <a:r>
            <a:rPr lang="en-US" dirty="0" err="1" smtClean="0"/>
            <a:t>persendian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digerakkan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id-ID" dirty="0" smtClean="0"/>
            <a:t>ujung-ujung tulang terasa </a:t>
          </a:r>
          <a:r>
            <a:rPr lang="en-US" dirty="0" err="1" smtClean="0"/>
            <a:t>menyatu</a:t>
          </a:r>
          <a:r>
            <a:rPr lang="en-US" dirty="0" smtClean="0"/>
            <a:t>. </a:t>
          </a:r>
          <a:endParaRPr lang="id-ID" dirty="0" smtClean="0"/>
        </a:p>
      </dgm:t>
    </dgm:pt>
    <dgm:pt modelId="{8B893DC6-2F77-402A-9F7F-426CB937C089}" type="parTrans" cxnId="{DC8718A2-B271-48F5-BD8E-C2F2F6ACFBEE}">
      <dgm:prSet/>
      <dgm:spPr/>
      <dgm:t>
        <a:bodyPr/>
        <a:lstStyle/>
        <a:p>
          <a:endParaRPr lang="id-ID"/>
        </a:p>
      </dgm:t>
    </dgm:pt>
    <dgm:pt modelId="{4D2E81F2-DD90-4436-AE30-2827137AAEC5}" type="sibTrans" cxnId="{DC8718A2-B271-48F5-BD8E-C2F2F6ACFBEE}">
      <dgm:prSet/>
      <dgm:spPr/>
      <dgm:t>
        <a:bodyPr/>
        <a:lstStyle/>
        <a:p>
          <a:endParaRPr lang="id-ID"/>
        </a:p>
      </dgm:t>
    </dgm:pt>
    <dgm:pt modelId="{1C9FFCF1-DC5B-4DA7-9C96-BEC747404933}">
      <dgm:prSet/>
      <dgm:spPr/>
      <dgm:t>
        <a:bodyPr/>
        <a:lstStyle/>
        <a:p>
          <a:r>
            <a:rPr lang="id-ID" dirty="0" smtClean="0"/>
            <a:t>Suatu proses </a:t>
          </a:r>
          <a:r>
            <a:rPr lang="en-US" dirty="0" err="1" smtClean="0"/>
            <a:t>tertariknya</a:t>
          </a:r>
          <a:r>
            <a:rPr lang="en-US" dirty="0" smtClean="0"/>
            <a:t> ligamentum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, </a:t>
          </a:r>
          <a:r>
            <a:rPr lang="en-US" dirty="0" err="1" smtClean="0"/>
            <a:t>tetapi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bergeser</a:t>
          </a:r>
          <a:r>
            <a:rPr lang="id-ID" dirty="0" smtClean="0"/>
            <a:t>,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gerakan</a:t>
          </a:r>
          <a:r>
            <a:rPr lang="en-US" dirty="0" smtClean="0"/>
            <a:t> </a:t>
          </a:r>
          <a:r>
            <a:rPr lang="en-US" dirty="0" err="1" smtClean="0"/>
            <a:t>tiba</a:t>
          </a:r>
          <a:r>
            <a:rPr lang="id-ID" dirty="0" smtClean="0"/>
            <a:t>2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gerakan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jarang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sulit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. </a:t>
          </a:r>
          <a:endParaRPr lang="id-ID" dirty="0" smtClean="0"/>
        </a:p>
      </dgm:t>
    </dgm:pt>
    <dgm:pt modelId="{BF4E87C0-1EBB-46F0-AFBE-B1734FA7CC0E}" type="parTrans" cxnId="{DC2A691A-363C-4B78-A5D4-0B64E672934C}">
      <dgm:prSet/>
      <dgm:spPr/>
      <dgm:t>
        <a:bodyPr/>
        <a:lstStyle/>
        <a:p>
          <a:endParaRPr lang="id-ID"/>
        </a:p>
      </dgm:t>
    </dgm:pt>
    <dgm:pt modelId="{2B4CC7B6-A533-49DC-B33A-FF6C19E759C3}" type="sibTrans" cxnId="{DC2A691A-363C-4B78-A5D4-0B64E672934C}">
      <dgm:prSet/>
      <dgm:spPr/>
      <dgm:t>
        <a:bodyPr/>
        <a:lstStyle/>
        <a:p>
          <a:endParaRPr lang="id-ID"/>
        </a:p>
      </dgm:t>
    </dgm:pt>
    <dgm:pt modelId="{384AE33D-9496-4D76-939B-FE19823A7433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peradangan</a:t>
          </a:r>
          <a:r>
            <a:rPr lang="en-US" dirty="0" smtClean="0"/>
            <a:t> y</a:t>
          </a:r>
          <a:r>
            <a:rPr lang="id-ID" dirty="0" smtClean="0"/>
            <a:t>g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. </a:t>
          </a:r>
          <a:r>
            <a:rPr lang="id-ID" dirty="0" smtClean="0"/>
            <a:t>Ada 4: </a:t>
          </a:r>
        </a:p>
      </dgm:t>
    </dgm:pt>
    <dgm:pt modelId="{8637E016-056D-49A8-9194-53EFBE4E92DA}" type="parTrans" cxnId="{EA6D73E3-B58B-4757-95A4-C23D0EAF7084}">
      <dgm:prSet/>
      <dgm:spPr/>
      <dgm:t>
        <a:bodyPr/>
        <a:lstStyle/>
        <a:p>
          <a:endParaRPr lang="id-ID"/>
        </a:p>
      </dgm:t>
    </dgm:pt>
    <dgm:pt modelId="{73C7B197-E872-4A4A-BE85-ED3250A85298}" type="sibTrans" cxnId="{EA6D73E3-B58B-4757-95A4-C23D0EAF7084}">
      <dgm:prSet/>
      <dgm:spPr/>
      <dgm:t>
        <a:bodyPr/>
        <a:lstStyle/>
        <a:p>
          <a:endParaRPr lang="id-ID"/>
        </a:p>
      </dgm:t>
    </dgm:pt>
    <dgm:pt modelId="{488105A0-2B87-4571-BFEA-5FA6849840A2}" type="pres">
      <dgm:prSet presAssocID="{8AB23051-8785-4741-98E1-61A2A7ECF7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F43DD88-2391-4DE6-9941-C199094DD1E6}" type="pres">
      <dgm:prSet presAssocID="{3094B6A0-B9D6-4FC0-AE4C-E8949293E3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A83543-1740-4F10-B03E-5CE75E3D1E8A}" type="pres">
      <dgm:prSet presAssocID="{3094B6A0-B9D6-4FC0-AE4C-E8949293E35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7D34FE-712D-4837-AABE-132A833F53AF}" type="pres">
      <dgm:prSet presAssocID="{BB090237-41F0-4A20-8C17-600BE63558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22FAF8-42FD-47F4-943B-DA87DA05A2A4}" type="pres">
      <dgm:prSet presAssocID="{BB090237-41F0-4A20-8C17-600BE635589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DF7022-48E5-428C-8EF1-E7FA3FB2335C}" type="pres">
      <dgm:prSet presAssocID="{0EE92184-D2B3-47E2-B839-8AF52C9D7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DA9240-3259-454B-9E5B-A87EB0A1A431}" type="pres">
      <dgm:prSet presAssocID="{0EE92184-D2B3-47E2-B839-8AF52C9D7DE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5F596D-8899-4CBD-850C-9774A38ECBA3}" type="pres">
      <dgm:prSet presAssocID="{1FA50CD1-90CF-4DDB-88D0-037F017CB9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49294E-3DAE-4EF1-B374-3CDD2581DA9A}" type="pres">
      <dgm:prSet presAssocID="{1FA50CD1-90CF-4DDB-88D0-037F017CB9D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841F61B-D8BD-4F83-98FB-2FE65A3671EC}" srcId="{384AE33D-9496-4D76-939B-FE19823A7433}" destId="{C9476488-2833-407C-826F-41A92FDC0D04}" srcOrd="0" destOrd="0" parTransId="{AF22ED3F-C6BD-4F21-BB34-6F92B88C856B}" sibTransId="{CCFD4841-CD69-4667-BCB6-B4656967BDF0}"/>
    <dgm:cxn modelId="{C0D62294-981B-4B5E-9FC2-C2371F230E6F}" type="presOf" srcId="{8C0BAFB9-D8C3-4DFA-8E66-74D15A4DBF1A}" destId="{FD49294E-3DAE-4EF1-B374-3CDD2581DA9A}" srcOrd="0" destOrd="2" presId="urn:microsoft.com/office/officeart/2005/8/layout/vList2"/>
    <dgm:cxn modelId="{BEACD7E9-D7DA-4B97-9514-076904E82181}" type="presOf" srcId="{3094B6A0-B9D6-4FC0-AE4C-E8949293E359}" destId="{1F43DD88-2391-4DE6-9941-C199094DD1E6}" srcOrd="0" destOrd="0" presId="urn:microsoft.com/office/officeart/2005/8/layout/vList2"/>
    <dgm:cxn modelId="{7B77A192-A3B0-40BF-AE05-8328C330AD4D}" srcId="{384AE33D-9496-4D76-939B-FE19823A7433}" destId="{BF6F57DB-6BB3-4EFC-9E19-2DD3EE8DEBBB}" srcOrd="4" destOrd="0" parTransId="{B5FC1FE8-3649-4C11-B08C-6248BF633675}" sibTransId="{762A43C5-5C87-432E-AC17-E2252405A62E}"/>
    <dgm:cxn modelId="{6BE323F2-75ED-4DC9-B826-1A51D2646FBB}" srcId="{8AB23051-8785-4741-98E1-61A2A7ECF71F}" destId="{0EE92184-D2B3-47E2-B839-8AF52C9D7DEC}" srcOrd="2" destOrd="0" parTransId="{2A4BBABF-9C01-4ED6-8D97-50A707F9B543}" sibTransId="{690FF58A-02C9-43C7-B7CD-22F0CA9E19E0}"/>
    <dgm:cxn modelId="{DC8718A2-B271-48F5-BD8E-C2F2F6ACFBEE}" srcId="{BB090237-41F0-4A20-8C17-600BE635589F}" destId="{AC3CF553-83E0-4579-AA80-9C8EE7E44192}" srcOrd="0" destOrd="0" parTransId="{8B893DC6-2F77-402A-9F7F-426CB937C089}" sibTransId="{4D2E81F2-DD90-4436-AE30-2827137AAEC5}"/>
    <dgm:cxn modelId="{24CCD324-EB54-4461-827B-6048B4A0172B}" type="presOf" srcId="{1C9FFCF1-DC5B-4DA7-9C96-BEC747404933}" destId="{4EDA9240-3259-454B-9E5B-A87EB0A1A431}" srcOrd="0" destOrd="0" presId="urn:microsoft.com/office/officeart/2005/8/layout/vList2"/>
    <dgm:cxn modelId="{67A187F9-5BDF-4836-94D0-5CB2E1697CDA}" type="presOf" srcId="{384AE33D-9496-4D76-939B-FE19823A7433}" destId="{FD49294E-3DAE-4EF1-B374-3CDD2581DA9A}" srcOrd="0" destOrd="0" presId="urn:microsoft.com/office/officeart/2005/8/layout/vList2"/>
    <dgm:cxn modelId="{CF6ACFF2-C68D-4CE5-9BC8-33940CF95729}" srcId="{8AB23051-8785-4741-98E1-61A2A7ECF71F}" destId="{1FA50CD1-90CF-4DDB-88D0-037F017CB9DD}" srcOrd="3" destOrd="0" parTransId="{E6CB138D-C262-4A97-9F57-118F414391E1}" sibTransId="{769B9288-C383-490D-8D94-EA07043298FD}"/>
    <dgm:cxn modelId="{4432B650-99A9-4E23-8B37-8E664CDD678E}" srcId="{3094B6A0-B9D6-4FC0-AE4C-E8949293E359}" destId="{322C90C5-0653-4CE4-9F34-7057211BAD98}" srcOrd="0" destOrd="0" parTransId="{B7745455-8590-4980-8550-4E9667B5AC88}" sibTransId="{99BAEE95-B99C-40AA-A249-D87BC485F64E}"/>
    <dgm:cxn modelId="{F8A8E749-E1A6-467C-BD1D-F854F73167B1}" type="presOf" srcId="{BF6F57DB-6BB3-4EFC-9E19-2DD3EE8DEBBB}" destId="{FD49294E-3DAE-4EF1-B374-3CDD2581DA9A}" srcOrd="0" destOrd="5" presId="urn:microsoft.com/office/officeart/2005/8/layout/vList2"/>
    <dgm:cxn modelId="{9C8666A1-B9AB-45CB-AC56-980FCBC5890A}" type="presOf" srcId="{2AB2F180-8F54-4868-893A-AEDDC0A25CC9}" destId="{FD49294E-3DAE-4EF1-B374-3CDD2581DA9A}" srcOrd="0" destOrd="4" presId="urn:microsoft.com/office/officeart/2005/8/layout/vList2"/>
    <dgm:cxn modelId="{54EB000A-7CB4-4718-BBDC-9A5D3F400030}" type="presOf" srcId="{8AB23051-8785-4741-98E1-61A2A7ECF71F}" destId="{488105A0-2B87-4571-BFEA-5FA6849840A2}" srcOrd="0" destOrd="0" presId="urn:microsoft.com/office/officeart/2005/8/layout/vList2"/>
    <dgm:cxn modelId="{BE80CC12-E0EE-4292-A492-5B7B892CBDDE}" srcId="{8AB23051-8785-4741-98E1-61A2A7ECF71F}" destId="{3094B6A0-B9D6-4FC0-AE4C-E8949293E359}" srcOrd="0" destOrd="0" parTransId="{1E891398-DD19-4442-8C36-5A0680AFE977}" sibTransId="{68316A15-539E-41E2-B302-9287273A45E8}"/>
    <dgm:cxn modelId="{EA6D73E3-B58B-4757-95A4-C23D0EAF7084}" srcId="{1FA50CD1-90CF-4DDB-88D0-037F017CB9DD}" destId="{384AE33D-9496-4D76-939B-FE19823A7433}" srcOrd="0" destOrd="0" parTransId="{8637E016-056D-49A8-9194-53EFBE4E92DA}" sibTransId="{73C7B197-E872-4A4A-BE85-ED3250A85298}"/>
    <dgm:cxn modelId="{C33B0F2D-D9BC-4318-AAC5-573802870D60}" srcId="{384AE33D-9496-4D76-939B-FE19823A7433}" destId="{1C9B8DB3-7DD5-4C71-9BAB-659B5F35387D}" srcOrd="2" destOrd="0" parTransId="{0B006753-FFDC-46A7-BF96-A63595E47205}" sibTransId="{9A5951A3-54BF-4339-824B-18DDBE4FA8CE}"/>
    <dgm:cxn modelId="{3CED9D56-B42F-4F20-B774-1836164F297A}" type="presOf" srcId="{C9476488-2833-407C-826F-41A92FDC0D04}" destId="{FD49294E-3DAE-4EF1-B374-3CDD2581DA9A}" srcOrd="0" destOrd="1" presId="urn:microsoft.com/office/officeart/2005/8/layout/vList2"/>
    <dgm:cxn modelId="{EC1F7D13-AD71-4D34-A7AA-8E010072B256}" type="presOf" srcId="{322C90C5-0653-4CE4-9F34-7057211BAD98}" destId="{1DA83543-1740-4F10-B03E-5CE75E3D1E8A}" srcOrd="0" destOrd="0" presId="urn:microsoft.com/office/officeart/2005/8/layout/vList2"/>
    <dgm:cxn modelId="{33ED55AC-9AF0-480F-9D3A-8C4C316E88EE}" type="presOf" srcId="{AC3CF553-83E0-4579-AA80-9C8EE7E44192}" destId="{1C22FAF8-42FD-47F4-943B-DA87DA05A2A4}" srcOrd="0" destOrd="0" presId="urn:microsoft.com/office/officeart/2005/8/layout/vList2"/>
    <dgm:cxn modelId="{45C80A3A-485D-4957-91B9-69CEDBD6FEBC}" srcId="{8AB23051-8785-4741-98E1-61A2A7ECF71F}" destId="{BB090237-41F0-4A20-8C17-600BE635589F}" srcOrd="1" destOrd="0" parTransId="{3868977E-01DD-4C68-BADB-2A644CFC2F4A}" sibTransId="{12554588-1EEE-45F2-9C1F-8DC49C39F0BF}"/>
    <dgm:cxn modelId="{DC2A691A-363C-4B78-A5D4-0B64E672934C}" srcId="{0EE92184-D2B3-47E2-B839-8AF52C9D7DEC}" destId="{1C9FFCF1-DC5B-4DA7-9C96-BEC747404933}" srcOrd="0" destOrd="0" parTransId="{BF4E87C0-1EBB-46F0-AFBE-B1734FA7CC0E}" sibTransId="{2B4CC7B6-A533-49DC-B33A-FF6C19E759C3}"/>
    <dgm:cxn modelId="{0F246BDE-33D3-4E4C-BBE4-9087AE6FA55F}" type="presOf" srcId="{1FA50CD1-90CF-4DDB-88D0-037F017CB9DD}" destId="{9C5F596D-8899-4CBD-850C-9774A38ECBA3}" srcOrd="0" destOrd="0" presId="urn:microsoft.com/office/officeart/2005/8/layout/vList2"/>
    <dgm:cxn modelId="{84FDCA8A-D182-4C6C-8775-09A679F48419}" srcId="{384AE33D-9496-4D76-939B-FE19823A7433}" destId="{8C0BAFB9-D8C3-4DFA-8E66-74D15A4DBF1A}" srcOrd="1" destOrd="0" parTransId="{AC420E6A-E26D-48CE-B3C7-A7F376034802}" sibTransId="{7D41F380-5C26-4A48-AC18-94320FA2192B}"/>
    <dgm:cxn modelId="{5FEB20DE-114F-4059-90AE-CF105851D816}" type="presOf" srcId="{BB090237-41F0-4A20-8C17-600BE635589F}" destId="{C57D34FE-712D-4837-AABE-132A833F53AF}" srcOrd="0" destOrd="0" presId="urn:microsoft.com/office/officeart/2005/8/layout/vList2"/>
    <dgm:cxn modelId="{864B8D3E-A742-456F-AC61-F444699193D0}" type="presOf" srcId="{0EE92184-D2B3-47E2-B839-8AF52C9D7DEC}" destId="{89DF7022-48E5-428C-8EF1-E7FA3FB2335C}" srcOrd="0" destOrd="0" presId="urn:microsoft.com/office/officeart/2005/8/layout/vList2"/>
    <dgm:cxn modelId="{42CD9C12-6A10-4E10-A2B6-501ED05F9C92}" srcId="{384AE33D-9496-4D76-939B-FE19823A7433}" destId="{2AB2F180-8F54-4868-893A-AEDDC0A25CC9}" srcOrd="3" destOrd="0" parTransId="{9A40208F-A8EE-4C6B-AE56-CE9D32D499DD}" sibTransId="{E6270C8B-C32E-4B97-B755-C93BA1829394}"/>
    <dgm:cxn modelId="{89042E8B-0F14-42BC-8FA4-0D70FD8D9257}" type="presOf" srcId="{1C9B8DB3-7DD5-4C71-9BAB-659B5F35387D}" destId="{FD49294E-3DAE-4EF1-B374-3CDD2581DA9A}" srcOrd="0" destOrd="3" presId="urn:microsoft.com/office/officeart/2005/8/layout/vList2"/>
    <dgm:cxn modelId="{8DA668C5-A623-480E-803A-129B47E0854A}" type="presParOf" srcId="{488105A0-2B87-4571-BFEA-5FA6849840A2}" destId="{1F43DD88-2391-4DE6-9941-C199094DD1E6}" srcOrd="0" destOrd="0" presId="urn:microsoft.com/office/officeart/2005/8/layout/vList2"/>
    <dgm:cxn modelId="{028B92B6-A091-43A1-851F-0BAAA402CAF1}" type="presParOf" srcId="{488105A0-2B87-4571-BFEA-5FA6849840A2}" destId="{1DA83543-1740-4F10-B03E-5CE75E3D1E8A}" srcOrd="1" destOrd="0" presId="urn:microsoft.com/office/officeart/2005/8/layout/vList2"/>
    <dgm:cxn modelId="{5BF02D8A-A99A-4412-8A87-485EE359F273}" type="presParOf" srcId="{488105A0-2B87-4571-BFEA-5FA6849840A2}" destId="{C57D34FE-712D-4837-AABE-132A833F53AF}" srcOrd="2" destOrd="0" presId="urn:microsoft.com/office/officeart/2005/8/layout/vList2"/>
    <dgm:cxn modelId="{CFCF2104-DF59-4415-B5CD-619922197608}" type="presParOf" srcId="{488105A0-2B87-4571-BFEA-5FA6849840A2}" destId="{1C22FAF8-42FD-47F4-943B-DA87DA05A2A4}" srcOrd="3" destOrd="0" presId="urn:microsoft.com/office/officeart/2005/8/layout/vList2"/>
    <dgm:cxn modelId="{0E6476B1-2DC8-4FB5-962E-91C90121F44E}" type="presParOf" srcId="{488105A0-2B87-4571-BFEA-5FA6849840A2}" destId="{89DF7022-48E5-428C-8EF1-E7FA3FB2335C}" srcOrd="4" destOrd="0" presId="urn:microsoft.com/office/officeart/2005/8/layout/vList2"/>
    <dgm:cxn modelId="{8086A496-BFA0-4421-A5A6-0240490299BA}" type="presParOf" srcId="{488105A0-2B87-4571-BFEA-5FA6849840A2}" destId="{4EDA9240-3259-454B-9E5B-A87EB0A1A431}" srcOrd="5" destOrd="0" presId="urn:microsoft.com/office/officeart/2005/8/layout/vList2"/>
    <dgm:cxn modelId="{8FAC809A-AB5F-4F44-B65D-C6AE779DC82F}" type="presParOf" srcId="{488105A0-2B87-4571-BFEA-5FA6849840A2}" destId="{9C5F596D-8899-4CBD-850C-9774A38ECBA3}" srcOrd="6" destOrd="0" presId="urn:microsoft.com/office/officeart/2005/8/layout/vList2"/>
    <dgm:cxn modelId="{92A03FA2-9B22-450F-8C64-C10148F369D7}" type="presParOf" srcId="{488105A0-2B87-4571-BFEA-5FA6849840A2}" destId="{FD49294E-3DAE-4EF1-B374-3CDD2581DA9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CFB6F3A-DDCF-4329-A7DB-8E7337A728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A4F2861-2C9D-4E83-B447-7E28894EE35E}">
      <dgm:prSet phldrT="[Text]" custT="1"/>
      <dgm:spPr/>
      <dgm:t>
        <a:bodyPr/>
        <a:lstStyle/>
        <a:p>
          <a:r>
            <a:rPr lang="en-US" sz="2000" b="1" dirty="0" err="1" smtClean="0"/>
            <a:t>Artritis</a:t>
          </a:r>
          <a:r>
            <a:rPr lang="en-US" sz="2000" b="1" dirty="0" smtClean="0"/>
            <a:t> Gout</a:t>
          </a:r>
          <a:endParaRPr lang="id-ID" sz="2000" dirty="0"/>
        </a:p>
      </dgm:t>
    </dgm:pt>
    <dgm:pt modelId="{41DD6B96-50E4-4C8B-95CD-AC09725CF7D1}" type="parTrans" cxnId="{CD9984BA-D160-4AA3-8169-8A71EB208611}">
      <dgm:prSet/>
      <dgm:spPr/>
      <dgm:t>
        <a:bodyPr/>
        <a:lstStyle/>
        <a:p>
          <a:endParaRPr lang="id-ID" sz="2000"/>
        </a:p>
      </dgm:t>
    </dgm:pt>
    <dgm:pt modelId="{D57C3D51-55CC-4B11-A575-CBB2F826E99C}" type="sibTrans" cxnId="{CD9984BA-D160-4AA3-8169-8A71EB208611}">
      <dgm:prSet/>
      <dgm:spPr/>
      <dgm:t>
        <a:bodyPr/>
        <a:lstStyle/>
        <a:p>
          <a:endParaRPr lang="id-ID" sz="2000"/>
        </a:p>
      </dgm:t>
    </dgm:pt>
    <dgm:pt modelId="{54B1752E-7CEC-4DDC-B198-2ECFFD492F8B}">
      <dgm:prSet custT="1"/>
      <dgm:spPr/>
      <dgm:t>
        <a:bodyPr/>
        <a:lstStyle/>
        <a:p>
          <a:r>
            <a:rPr lang="id-ID" sz="2000" b="1" dirty="0" smtClean="0"/>
            <a:t>O</a:t>
          </a:r>
          <a:r>
            <a:rPr lang="en-US" sz="2000" b="1" dirty="0" err="1" smtClean="0"/>
            <a:t>steoartritis</a:t>
          </a:r>
          <a:endParaRPr lang="id-ID" sz="2000" dirty="0" smtClean="0"/>
        </a:p>
      </dgm:t>
    </dgm:pt>
    <dgm:pt modelId="{B5B903FC-F15D-43A1-827D-001D47358A63}" type="parTrans" cxnId="{8EBC9DD4-C38C-42D1-94D7-F459AA9EB2B1}">
      <dgm:prSet/>
      <dgm:spPr/>
      <dgm:t>
        <a:bodyPr/>
        <a:lstStyle/>
        <a:p>
          <a:endParaRPr lang="id-ID" sz="2000"/>
        </a:p>
      </dgm:t>
    </dgm:pt>
    <dgm:pt modelId="{4261A9B1-B623-4646-A184-6310251C7DAB}" type="sibTrans" cxnId="{8EBC9DD4-C38C-42D1-94D7-F459AA9EB2B1}">
      <dgm:prSet/>
      <dgm:spPr/>
      <dgm:t>
        <a:bodyPr/>
        <a:lstStyle/>
        <a:p>
          <a:endParaRPr lang="id-ID" sz="2000"/>
        </a:p>
      </dgm:t>
    </dgm:pt>
    <dgm:pt modelId="{C3CDAA8C-29AE-45D3-91F1-B5ED86322E60}">
      <dgm:prSet custT="1"/>
      <dgm:spPr/>
      <dgm:t>
        <a:bodyPr/>
        <a:lstStyle/>
        <a:p>
          <a:r>
            <a:rPr lang="en-US" sz="2000" b="1" dirty="0" err="1" smtClean="0"/>
            <a:t>Artritis</a:t>
          </a:r>
          <a:r>
            <a:rPr lang="en-US" sz="2000" b="1" dirty="0" smtClean="0"/>
            <a:t> </a:t>
          </a:r>
          <a:r>
            <a:rPr lang="en-US" sz="2000" b="1" dirty="0" err="1" smtClean="0"/>
            <a:t>eskudatif</a:t>
          </a:r>
          <a:endParaRPr lang="id-ID" sz="2000" dirty="0" smtClean="0"/>
        </a:p>
      </dgm:t>
    </dgm:pt>
    <dgm:pt modelId="{348ACE41-65AB-4931-8DBC-776724A8B173}" type="parTrans" cxnId="{8BDB8489-5AE3-4C4B-B8E1-B82E675E4470}">
      <dgm:prSet/>
      <dgm:spPr/>
      <dgm:t>
        <a:bodyPr/>
        <a:lstStyle/>
        <a:p>
          <a:endParaRPr lang="id-ID" sz="2000"/>
        </a:p>
      </dgm:t>
    </dgm:pt>
    <dgm:pt modelId="{28207BA1-D331-4B23-A10B-73EB83FB720C}" type="sibTrans" cxnId="{8BDB8489-5AE3-4C4B-B8E1-B82E675E4470}">
      <dgm:prSet/>
      <dgm:spPr/>
      <dgm:t>
        <a:bodyPr/>
        <a:lstStyle/>
        <a:p>
          <a:endParaRPr lang="id-ID" sz="2000"/>
        </a:p>
      </dgm:t>
    </dgm:pt>
    <dgm:pt modelId="{BA0F47D4-37F4-4C86-A915-2AB8EAB4142D}">
      <dgm:prSet custT="1"/>
      <dgm:spPr/>
      <dgm:t>
        <a:bodyPr/>
        <a:lstStyle/>
        <a:p>
          <a:r>
            <a:rPr lang="id-ID" sz="2000" dirty="0" smtClean="0"/>
            <a:t>A</a:t>
          </a:r>
          <a:r>
            <a:rPr lang="en-US" sz="2000" b="1" dirty="0" err="1" smtClean="0"/>
            <a:t>rtritis</a:t>
          </a:r>
          <a:r>
            <a:rPr lang="en-US" sz="2000" b="1" dirty="0" smtClean="0"/>
            <a:t> sika</a:t>
          </a:r>
          <a:endParaRPr lang="id-ID" sz="2000" dirty="0" smtClean="0"/>
        </a:p>
      </dgm:t>
    </dgm:pt>
    <dgm:pt modelId="{50A4CA5F-DDBB-4677-8E97-10EE2E19E583}" type="parTrans" cxnId="{67A8C9C1-8286-40A7-BEB7-5A98B96344B2}">
      <dgm:prSet/>
      <dgm:spPr/>
      <dgm:t>
        <a:bodyPr/>
        <a:lstStyle/>
        <a:p>
          <a:endParaRPr lang="id-ID" sz="2000"/>
        </a:p>
      </dgm:t>
    </dgm:pt>
    <dgm:pt modelId="{B5D53861-82F2-4ECB-B1F6-B47AE13CFA51}" type="sibTrans" cxnId="{67A8C9C1-8286-40A7-BEB7-5A98B96344B2}">
      <dgm:prSet/>
      <dgm:spPr/>
      <dgm:t>
        <a:bodyPr/>
        <a:lstStyle/>
        <a:p>
          <a:endParaRPr lang="id-ID" sz="2000"/>
        </a:p>
      </dgm:t>
    </dgm:pt>
    <dgm:pt modelId="{D9720F89-7DD1-4216-9F5E-538D8B3C6C3A}">
      <dgm:prSet custT="1"/>
      <dgm:spPr/>
      <dgm:t>
        <a:bodyPr/>
        <a:lstStyle/>
        <a:p>
          <a:r>
            <a:rPr lang="id-ID" sz="2000" b="1" dirty="0" smtClean="0"/>
            <a:t>Remathoid </a:t>
          </a:r>
          <a:r>
            <a:rPr lang="en-US" sz="2000" b="1" dirty="0" err="1" smtClean="0"/>
            <a:t>Artritis</a:t>
          </a:r>
          <a:r>
            <a:rPr lang="en-US" sz="2000" b="1" dirty="0" smtClean="0"/>
            <a:t> </a:t>
          </a:r>
          <a:r>
            <a:rPr lang="id-ID" sz="2000" b="1" dirty="0" smtClean="0"/>
            <a:t>: </a:t>
          </a:r>
          <a:r>
            <a:rPr lang="en-US" sz="2000" dirty="0" err="1" smtClean="0"/>
            <a:t>radang</a:t>
          </a:r>
          <a:r>
            <a:rPr lang="en-US" sz="2000" dirty="0" smtClean="0"/>
            <a:t> </a:t>
          </a:r>
          <a:r>
            <a:rPr lang="en-US" sz="2000" dirty="0" err="1" smtClean="0"/>
            <a:t>sendi</a:t>
          </a:r>
          <a:r>
            <a:rPr lang="en-US" sz="2000" dirty="0" smtClean="0"/>
            <a:t> </a:t>
          </a:r>
          <a:r>
            <a:rPr lang="en-US" sz="2000" dirty="0" err="1" smtClean="0"/>
            <a:t>yg</a:t>
          </a:r>
          <a:r>
            <a:rPr lang="en-US" sz="2000" dirty="0" smtClean="0"/>
            <a:t> </a:t>
          </a:r>
          <a:r>
            <a:rPr lang="en-US" sz="2000" dirty="0" err="1" smtClean="0"/>
            <a:t>memberikan</a:t>
          </a:r>
          <a:r>
            <a:rPr lang="en-US" sz="2000" dirty="0" smtClean="0"/>
            <a:t> rasa </a:t>
          </a:r>
          <a:r>
            <a:rPr lang="en-US" sz="2000" dirty="0" err="1" smtClean="0"/>
            <a:t>sakit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terkadang</a:t>
          </a:r>
          <a:r>
            <a:rPr lang="en-US" sz="2000" dirty="0" smtClean="0"/>
            <a:t> </a:t>
          </a:r>
          <a:r>
            <a:rPr lang="en-US" sz="2000" dirty="0" err="1" smtClean="0"/>
            <a:t>terjadi</a:t>
          </a:r>
          <a:r>
            <a:rPr lang="en-US" sz="2000" dirty="0" smtClean="0"/>
            <a:t> </a:t>
          </a:r>
          <a:r>
            <a:rPr lang="en-US" sz="2000" dirty="0" err="1" smtClean="0"/>
            <a:t>perubahan</a:t>
          </a:r>
          <a:r>
            <a:rPr lang="en-US" sz="2000" dirty="0" smtClean="0"/>
            <a:t> </a:t>
          </a:r>
          <a:r>
            <a:rPr lang="en-US" sz="2000" dirty="0" err="1" smtClean="0"/>
            <a:t>posisi</a:t>
          </a:r>
          <a:r>
            <a:rPr lang="en-US" sz="2000" dirty="0" smtClean="0"/>
            <a:t> </a:t>
          </a:r>
          <a:r>
            <a:rPr lang="en-US" sz="2000" dirty="0" err="1" smtClean="0"/>
            <a:t>tulang</a:t>
          </a:r>
          <a:r>
            <a:rPr lang="id-ID" sz="2000" dirty="0" smtClean="0"/>
            <a:t>, karena </a:t>
          </a:r>
          <a:r>
            <a:rPr lang="en-US" sz="2000" dirty="0" err="1" smtClean="0"/>
            <a:t>rematik</a:t>
          </a:r>
          <a:r>
            <a:rPr lang="en-US" sz="2000" dirty="0" smtClean="0"/>
            <a:t>.</a:t>
          </a:r>
          <a:endParaRPr lang="id-ID" sz="2000" dirty="0"/>
        </a:p>
      </dgm:t>
    </dgm:pt>
    <dgm:pt modelId="{A870DA07-9B25-4229-BA87-978A4F0464F6}" type="parTrans" cxnId="{68A42160-E92C-452F-9743-D6C7592CBB40}">
      <dgm:prSet/>
      <dgm:spPr/>
      <dgm:t>
        <a:bodyPr/>
        <a:lstStyle/>
        <a:p>
          <a:endParaRPr lang="id-ID" sz="2000"/>
        </a:p>
      </dgm:t>
    </dgm:pt>
    <dgm:pt modelId="{E70EE539-E569-41C5-9761-4033072073EA}" type="sibTrans" cxnId="{68A42160-E92C-452F-9743-D6C7592CBB40}">
      <dgm:prSet/>
      <dgm:spPr/>
      <dgm:t>
        <a:bodyPr/>
        <a:lstStyle/>
        <a:p>
          <a:endParaRPr lang="id-ID" sz="2000"/>
        </a:p>
      </dgm:t>
    </dgm:pt>
    <dgm:pt modelId="{69CD188C-1211-4F0C-9FEE-D49F91A6E607}">
      <dgm:prSet phldrT="[Text]" custT="1"/>
      <dgm:spPr/>
      <dgm:t>
        <a:bodyPr/>
        <a:lstStyle/>
        <a:p>
          <a:r>
            <a:rPr lang="id-ID" sz="1600" dirty="0" smtClean="0"/>
            <a:t>K</a:t>
          </a:r>
          <a:r>
            <a:rPr lang="en-US" sz="1600" dirty="0" smtClean="0"/>
            <a:t>arena </a:t>
          </a:r>
          <a:r>
            <a:rPr lang="en-US" sz="1600" dirty="0" err="1" smtClean="0"/>
            <a:t>timbunan</a:t>
          </a:r>
          <a:r>
            <a:rPr lang="en-US" sz="1600" dirty="0" smtClean="0"/>
            <a:t> </a:t>
          </a:r>
          <a:r>
            <a:rPr lang="en-US" sz="1600" dirty="0" err="1" smtClean="0"/>
            <a:t>asam</a:t>
          </a:r>
          <a:r>
            <a:rPr lang="en-US" sz="1600" dirty="0" smtClean="0"/>
            <a:t> </a:t>
          </a:r>
          <a:r>
            <a:rPr lang="en-US" sz="1600" dirty="0" err="1" smtClean="0"/>
            <a:t>urat</a:t>
          </a:r>
          <a:r>
            <a:rPr lang="en-US" sz="1600" dirty="0" smtClean="0"/>
            <a:t> </a:t>
          </a:r>
          <a:r>
            <a:rPr lang="en-US" sz="1600" dirty="0" err="1" smtClean="0"/>
            <a:t>pd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id-ID" sz="1600" dirty="0" smtClean="0"/>
            <a:t>2 </a:t>
          </a:r>
          <a:r>
            <a:rPr lang="en-US" sz="1600" dirty="0" err="1" smtClean="0"/>
            <a:t>kecil</a:t>
          </a:r>
          <a:r>
            <a:rPr lang="en-US" sz="1600" dirty="0" smtClean="0"/>
            <a:t> </a:t>
          </a:r>
          <a:r>
            <a:rPr lang="en-US" sz="1600" dirty="0" err="1" smtClean="0"/>
            <a:t>terutama</a:t>
          </a:r>
          <a:r>
            <a:rPr lang="en-US" sz="1600" dirty="0" smtClean="0"/>
            <a:t> </a:t>
          </a:r>
          <a:r>
            <a:rPr lang="en-US" sz="1600" dirty="0" err="1" smtClean="0"/>
            <a:t>jari</a:t>
          </a:r>
          <a:r>
            <a:rPr lang="id-ID" sz="1600" dirty="0" smtClean="0"/>
            <a:t>2</a:t>
          </a:r>
          <a:r>
            <a:rPr lang="en-US" sz="1600" dirty="0" smtClean="0"/>
            <a:t> </a:t>
          </a:r>
          <a:r>
            <a:rPr lang="en-US" sz="1600" dirty="0" err="1" smtClean="0"/>
            <a:t>tangan</a:t>
          </a:r>
          <a:r>
            <a:rPr lang="id-ID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ruas</a:t>
          </a:r>
          <a:r>
            <a:rPr lang="en-US" sz="1600" dirty="0" smtClean="0"/>
            <a:t> </a:t>
          </a:r>
          <a:r>
            <a:rPr lang="en-US" sz="1600" dirty="0" err="1" smtClean="0"/>
            <a:t>jari-jari</a:t>
          </a:r>
          <a:r>
            <a:rPr lang="en-US" sz="1600" dirty="0" smtClean="0"/>
            <a:t> </a:t>
          </a:r>
          <a:r>
            <a:rPr lang="en-US" sz="1600" dirty="0" err="1" smtClean="0"/>
            <a:t>membesar</a:t>
          </a:r>
          <a:r>
            <a:rPr lang="en-US" sz="1600" dirty="0" smtClean="0"/>
            <a:t>. </a:t>
          </a:r>
          <a:endParaRPr lang="id-ID" sz="1600" dirty="0"/>
        </a:p>
      </dgm:t>
    </dgm:pt>
    <dgm:pt modelId="{ADDD6B4B-E218-40A4-A330-3525915A1053}" type="parTrans" cxnId="{6C29454D-CB55-4315-8523-A430EA6A0A05}">
      <dgm:prSet/>
      <dgm:spPr/>
      <dgm:t>
        <a:bodyPr/>
        <a:lstStyle/>
        <a:p>
          <a:endParaRPr lang="id-ID" sz="2000"/>
        </a:p>
      </dgm:t>
    </dgm:pt>
    <dgm:pt modelId="{225C5AD3-3F04-4FCF-8C4F-006FA00F219B}" type="sibTrans" cxnId="{6C29454D-CB55-4315-8523-A430EA6A0A05}">
      <dgm:prSet/>
      <dgm:spPr/>
      <dgm:t>
        <a:bodyPr/>
        <a:lstStyle/>
        <a:p>
          <a:endParaRPr lang="id-ID" sz="2000"/>
        </a:p>
      </dgm:t>
    </dgm:pt>
    <dgm:pt modelId="{941A02E5-CE8C-40BE-99F7-203E9AFF99C0}">
      <dgm:prSet custT="1"/>
      <dgm:spPr/>
      <dgm:t>
        <a:bodyPr/>
        <a:lstStyle/>
        <a:p>
          <a:r>
            <a:rPr lang="id-ID" sz="1600" dirty="0" smtClean="0"/>
            <a:t>Yaitu </a:t>
          </a:r>
          <a:r>
            <a:rPr lang="en-US" sz="1600" dirty="0" err="1" smtClean="0"/>
            <a:t>menipisnya</a:t>
          </a:r>
          <a:r>
            <a:rPr lang="en-US" sz="1600" dirty="0" smtClean="0"/>
            <a:t> </a:t>
          </a:r>
          <a:r>
            <a:rPr lang="en-US" sz="1600" dirty="0" err="1" smtClean="0"/>
            <a:t>tulang</a:t>
          </a:r>
          <a:r>
            <a:rPr lang="en-US" sz="1600" dirty="0" smtClean="0"/>
            <a:t> </a:t>
          </a:r>
          <a:r>
            <a:rPr lang="en-US" sz="1600" dirty="0" err="1" smtClean="0"/>
            <a:t>rawan</a:t>
          </a:r>
          <a:r>
            <a:rPr lang="en-US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mengalami</a:t>
          </a:r>
          <a:r>
            <a:rPr lang="en-US" sz="1600" dirty="0" smtClean="0"/>
            <a:t> </a:t>
          </a:r>
          <a:r>
            <a:rPr lang="en-US" sz="1600" dirty="0" err="1" smtClean="0"/>
            <a:t>degenerasi</a:t>
          </a:r>
          <a:r>
            <a:rPr lang="id-ID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gangguan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saat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digerakkan</a:t>
          </a:r>
          <a:r>
            <a:rPr lang="en-US" sz="1600" dirty="0" smtClean="0"/>
            <a:t>.</a:t>
          </a:r>
          <a:endParaRPr lang="id-ID" sz="1600" dirty="0" smtClean="0"/>
        </a:p>
      </dgm:t>
    </dgm:pt>
    <dgm:pt modelId="{F85E3222-1A6D-4778-B57D-A862CDF0FEBE}" type="parTrans" cxnId="{117AE4AC-24EF-44C4-8A8F-02329615CE09}">
      <dgm:prSet/>
      <dgm:spPr/>
      <dgm:t>
        <a:bodyPr/>
        <a:lstStyle/>
        <a:p>
          <a:endParaRPr lang="id-ID" sz="2000"/>
        </a:p>
      </dgm:t>
    </dgm:pt>
    <dgm:pt modelId="{53BEA9AF-0971-4A3A-886A-EC2DCDC4D975}" type="sibTrans" cxnId="{117AE4AC-24EF-44C4-8A8F-02329615CE09}">
      <dgm:prSet/>
      <dgm:spPr/>
      <dgm:t>
        <a:bodyPr/>
        <a:lstStyle/>
        <a:p>
          <a:endParaRPr lang="id-ID" sz="2000"/>
        </a:p>
      </dgm:t>
    </dgm:pt>
    <dgm:pt modelId="{F536F00C-B4BE-4667-8E1D-C6FBDB784E72}">
      <dgm:prSet custT="1"/>
      <dgm:spPr/>
      <dgm:t>
        <a:bodyPr/>
        <a:lstStyle/>
        <a:p>
          <a:r>
            <a:rPr lang="id-ID" sz="1600" dirty="0" smtClean="0"/>
            <a:t>X``</a:t>
          </a:r>
          <a:r>
            <a:rPr lang="en-US" sz="1600" dirty="0" err="1" smtClean="0"/>
            <a:t>terisinya</a:t>
          </a:r>
          <a:r>
            <a:rPr lang="en-US" sz="1600" dirty="0" smtClean="0"/>
            <a:t> </a:t>
          </a:r>
          <a:r>
            <a:rPr lang="en-US" sz="1600" dirty="0" err="1" smtClean="0"/>
            <a:t>rongga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oleh</a:t>
          </a:r>
          <a:r>
            <a:rPr lang="en-US" sz="1600" dirty="0" smtClean="0"/>
            <a:t> </a:t>
          </a:r>
          <a:r>
            <a:rPr lang="en-US" sz="1600" dirty="0" err="1" smtClean="0"/>
            <a:t>cairan</a:t>
          </a:r>
          <a:r>
            <a:rPr lang="en-US" sz="1600" dirty="0" smtClean="0"/>
            <a:t> </a:t>
          </a:r>
          <a:r>
            <a:rPr lang="en-US" sz="1600" dirty="0" err="1" smtClean="0"/>
            <a:t>yg</a:t>
          </a:r>
          <a:r>
            <a:rPr lang="en-US" sz="1600" dirty="0" smtClean="0"/>
            <a:t> </a:t>
          </a:r>
          <a:r>
            <a:rPr lang="en-US" sz="1600" dirty="0" err="1" smtClean="0"/>
            <a:t>getah</a:t>
          </a:r>
          <a:r>
            <a:rPr lang="en-US" sz="1600" dirty="0" smtClean="0"/>
            <a:t> </a:t>
          </a:r>
          <a:r>
            <a:rPr lang="en-US" sz="1600" dirty="0" err="1" smtClean="0"/>
            <a:t>radang</a:t>
          </a:r>
          <a:r>
            <a:rPr lang="id-ID" sz="1600" dirty="0" smtClean="0"/>
            <a:t>, </a:t>
          </a:r>
          <a:r>
            <a:rPr lang="en-US" sz="1600" dirty="0" err="1" smtClean="0"/>
            <a:t>terjadi</a:t>
          </a:r>
          <a:r>
            <a:rPr lang="en-US" sz="1600" dirty="0" smtClean="0"/>
            <a:t> </a:t>
          </a:r>
          <a:r>
            <a:rPr lang="en-US" sz="1600" dirty="0" err="1" smtClean="0"/>
            <a:t>karena</a:t>
          </a:r>
          <a:r>
            <a:rPr lang="en-US" sz="1600" dirty="0" smtClean="0"/>
            <a:t> </a:t>
          </a:r>
          <a:r>
            <a:rPr lang="en-US" sz="1600" dirty="0" err="1" smtClean="0"/>
            <a:t>serangan</a:t>
          </a:r>
          <a:r>
            <a:rPr lang="en-US" sz="1600" dirty="0" smtClean="0"/>
            <a:t> </a:t>
          </a:r>
          <a:r>
            <a:rPr lang="en-US" sz="1600" dirty="0" err="1" smtClean="0"/>
            <a:t>kuman</a:t>
          </a:r>
          <a:endParaRPr lang="id-ID" sz="1600" dirty="0" smtClean="0"/>
        </a:p>
      </dgm:t>
    </dgm:pt>
    <dgm:pt modelId="{80C0CC65-4FEB-4ED2-8D7B-88779477443A}" type="parTrans" cxnId="{2C941E92-3EB3-4A42-A9D2-DF29F3F164B7}">
      <dgm:prSet/>
      <dgm:spPr/>
      <dgm:t>
        <a:bodyPr/>
        <a:lstStyle/>
        <a:p>
          <a:endParaRPr lang="id-ID" sz="2000"/>
        </a:p>
      </dgm:t>
    </dgm:pt>
    <dgm:pt modelId="{0B3269A3-281C-4DEB-A9B3-829125A015E6}" type="sibTrans" cxnId="{2C941E92-3EB3-4A42-A9D2-DF29F3F164B7}">
      <dgm:prSet/>
      <dgm:spPr/>
      <dgm:t>
        <a:bodyPr/>
        <a:lstStyle/>
        <a:p>
          <a:endParaRPr lang="id-ID" sz="2000"/>
        </a:p>
      </dgm:t>
    </dgm:pt>
    <dgm:pt modelId="{0E35C74A-50A7-453E-8BC4-BE42AE56C6F5}">
      <dgm:prSet custT="1"/>
      <dgm:spPr/>
      <dgm:t>
        <a:bodyPr/>
        <a:lstStyle/>
        <a:p>
          <a:r>
            <a:rPr lang="en-US" sz="1600" b="1" dirty="0" err="1" smtClean="0"/>
            <a:t>Artritis</a:t>
          </a:r>
          <a:r>
            <a:rPr lang="en-US" sz="1600" b="1" dirty="0" smtClean="0"/>
            <a:t> Gout</a:t>
          </a:r>
          <a:r>
            <a:rPr lang="id-ID" sz="1600" b="1" dirty="0" smtClean="0"/>
            <a:t>: </a:t>
          </a:r>
          <a:r>
            <a:rPr lang="en-US" sz="1600" dirty="0" smtClean="0"/>
            <a:t> </a:t>
          </a:r>
          <a:r>
            <a:rPr lang="en-US" sz="1600" dirty="0" err="1" smtClean="0"/>
            <a:t>karena</a:t>
          </a:r>
          <a:r>
            <a:rPr lang="en-US" sz="1600" dirty="0" smtClean="0"/>
            <a:t> </a:t>
          </a:r>
          <a:r>
            <a:rPr lang="en-US" sz="1600" dirty="0" err="1" smtClean="0"/>
            <a:t>timbunan</a:t>
          </a:r>
          <a:r>
            <a:rPr lang="en-US" sz="1600" dirty="0" smtClean="0"/>
            <a:t> </a:t>
          </a:r>
          <a:r>
            <a:rPr lang="en-US" sz="1600" dirty="0" err="1" smtClean="0"/>
            <a:t>asam</a:t>
          </a:r>
          <a:r>
            <a:rPr lang="en-US" sz="1600" dirty="0" smtClean="0"/>
            <a:t> </a:t>
          </a:r>
          <a:r>
            <a:rPr lang="en-US" sz="1600" dirty="0" err="1" smtClean="0"/>
            <a:t>urat</a:t>
          </a:r>
          <a:r>
            <a:rPr lang="en-US" sz="1600" dirty="0" smtClean="0"/>
            <a:t> </a:t>
          </a:r>
          <a:r>
            <a:rPr lang="en-US" sz="1600" dirty="0" err="1" smtClean="0"/>
            <a:t>pd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id-ID" sz="1600" dirty="0" smtClean="0"/>
            <a:t>2 </a:t>
          </a:r>
          <a:r>
            <a:rPr lang="en-US" sz="1600" dirty="0" err="1" smtClean="0"/>
            <a:t>kecil</a:t>
          </a:r>
          <a:r>
            <a:rPr lang="en-US" sz="1600" dirty="0" smtClean="0"/>
            <a:t> </a:t>
          </a:r>
          <a:r>
            <a:rPr lang="en-US" sz="1600" dirty="0" err="1" smtClean="0"/>
            <a:t>terutama</a:t>
          </a:r>
          <a:r>
            <a:rPr lang="en-US" sz="1600" dirty="0" smtClean="0"/>
            <a:t> </a:t>
          </a:r>
          <a:r>
            <a:rPr lang="en-US" sz="1600" dirty="0" err="1" smtClean="0"/>
            <a:t>jari</a:t>
          </a:r>
          <a:r>
            <a:rPr lang="id-ID" sz="1600" dirty="0" smtClean="0"/>
            <a:t>2</a:t>
          </a:r>
          <a:r>
            <a:rPr lang="en-US" sz="1600" dirty="0" smtClean="0"/>
            <a:t> </a:t>
          </a:r>
          <a:r>
            <a:rPr lang="en-US" sz="1600" dirty="0" err="1" smtClean="0"/>
            <a:t>tangan</a:t>
          </a:r>
          <a:r>
            <a:rPr lang="id-ID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ruas</a:t>
          </a:r>
          <a:r>
            <a:rPr lang="en-US" sz="1600" dirty="0" smtClean="0"/>
            <a:t> </a:t>
          </a:r>
          <a:r>
            <a:rPr lang="en-US" sz="1600" dirty="0" err="1" smtClean="0"/>
            <a:t>jari-jari</a:t>
          </a:r>
          <a:r>
            <a:rPr lang="en-US" sz="1600" dirty="0" smtClean="0"/>
            <a:t> </a:t>
          </a:r>
          <a:r>
            <a:rPr lang="en-US" sz="1600" dirty="0" err="1" smtClean="0"/>
            <a:t>membesar</a:t>
          </a:r>
          <a:r>
            <a:rPr lang="en-US" sz="1600" dirty="0" smtClean="0"/>
            <a:t>. </a:t>
          </a:r>
          <a:endParaRPr lang="id-ID" sz="1600" dirty="0"/>
        </a:p>
      </dgm:t>
    </dgm:pt>
    <dgm:pt modelId="{BA57FB54-ED85-4847-A1E3-A50D7466180F}" type="parTrans" cxnId="{DA01C69F-EC93-4A8E-ABFD-5D45149F42D3}">
      <dgm:prSet/>
      <dgm:spPr/>
      <dgm:t>
        <a:bodyPr/>
        <a:lstStyle/>
        <a:p>
          <a:endParaRPr lang="id-ID" sz="2000"/>
        </a:p>
      </dgm:t>
    </dgm:pt>
    <dgm:pt modelId="{2B0E3139-23C9-4211-A205-3BAADF83CC67}" type="sibTrans" cxnId="{DA01C69F-EC93-4A8E-ABFD-5D45149F42D3}">
      <dgm:prSet/>
      <dgm:spPr/>
      <dgm:t>
        <a:bodyPr/>
        <a:lstStyle/>
        <a:p>
          <a:endParaRPr lang="id-ID" sz="2000"/>
        </a:p>
      </dgm:t>
    </dgm:pt>
    <dgm:pt modelId="{DD79169D-62CC-49C6-9515-4A67CDFF862E}">
      <dgm:prSet custT="1"/>
      <dgm:spPr/>
      <dgm:t>
        <a:bodyPr/>
        <a:lstStyle/>
        <a:p>
          <a:r>
            <a:rPr lang="id-ID" sz="1600" b="1" dirty="0" smtClean="0"/>
            <a:t>O</a:t>
          </a:r>
          <a:r>
            <a:rPr lang="en-US" sz="1600" b="1" dirty="0" err="1" smtClean="0"/>
            <a:t>steoartritis</a:t>
          </a:r>
          <a:r>
            <a:rPr lang="id-ID" sz="1600" b="1" dirty="0" smtClean="0"/>
            <a:t> : </a:t>
          </a:r>
          <a:r>
            <a:rPr lang="en-US" sz="1600" dirty="0" err="1" smtClean="0"/>
            <a:t>menipisnya</a:t>
          </a:r>
          <a:r>
            <a:rPr lang="en-US" sz="1600" dirty="0" smtClean="0"/>
            <a:t> </a:t>
          </a:r>
          <a:r>
            <a:rPr lang="en-US" sz="1600" dirty="0" err="1" smtClean="0"/>
            <a:t>tulang</a:t>
          </a:r>
          <a:r>
            <a:rPr lang="en-US" sz="1600" dirty="0" smtClean="0"/>
            <a:t> </a:t>
          </a:r>
          <a:r>
            <a:rPr lang="en-US" sz="1600" dirty="0" err="1" smtClean="0"/>
            <a:t>rawan</a:t>
          </a:r>
          <a:r>
            <a:rPr lang="en-US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mengalami</a:t>
          </a:r>
          <a:r>
            <a:rPr lang="en-US" sz="1600" dirty="0" smtClean="0"/>
            <a:t> </a:t>
          </a:r>
          <a:r>
            <a:rPr lang="en-US" sz="1600" dirty="0" err="1" smtClean="0"/>
            <a:t>degenerasi</a:t>
          </a:r>
          <a:r>
            <a:rPr lang="id-ID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gangguan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saat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digerakkan</a:t>
          </a:r>
          <a:r>
            <a:rPr lang="en-US" sz="1600" dirty="0" smtClean="0"/>
            <a:t>.</a:t>
          </a:r>
          <a:endParaRPr lang="id-ID" sz="1600" dirty="0" smtClean="0"/>
        </a:p>
      </dgm:t>
    </dgm:pt>
    <dgm:pt modelId="{60936247-659F-42DE-ADD8-53096A1911C6}" type="parTrans" cxnId="{C674F0E7-B690-41C2-B7CD-CF839C74075F}">
      <dgm:prSet/>
      <dgm:spPr/>
      <dgm:t>
        <a:bodyPr/>
        <a:lstStyle/>
        <a:p>
          <a:endParaRPr lang="id-ID" sz="2000"/>
        </a:p>
      </dgm:t>
    </dgm:pt>
    <dgm:pt modelId="{AB7B9E7D-CAE1-40F8-8830-1AC8F9677D03}" type="sibTrans" cxnId="{C674F0E7-B690-41C2-B7CD-CF839C74075F}">
      <dgm:prSet/>
      <dgm:spPr/>
      <dgm:t>
        <a:bodyPr/>
        <a:lstStyle/>
        <a:p>
          <a:endParaRPr lang="id-ID" sz="2000"/>
        </a:p>
      </dgm:t>
    </dgm:pt>
    <dgm:pt modelId="{714AF37A-EE6B-4EB3-8B8C-B5FF47A4A63D}">
      <dgm:prSet custT="1"/>
      <dgm:spPr/>
      <dgm:t>
        <a:bodyPr/>
        <a:lstStyle/>
        <a:p>
          <a:r>
            <a:rPr lang="en-US" sz="1600" b="1" dirty="0" err="1" smtClean="0"/>
            <a:t>Artritis</a:t>
          </a:r>
          <a:r>
            <a:rPr lang="en-US" sz="1600" b="1" dirty="0" smtClean="0"/>
            <a:t> </a:t>
          </a:r>
          <a:r>
            <a:rPr lang="en-US" sz="1600" b="1" dirty="0" err="1" smtClean="0"/>
            <a:t>eskudatif</a:t>
          </a:r>
          <a:r>
            <a:rPr lang="id-ID" sz="1600" b="1" dirty="0" smtClean="0"/>
            <a:t> : </a:t>
          </a:r>
          <a:r>
            <a:rPr lang="en-US" sz="1600" dirty="0" err="1" smtClean="0"/>
            <a:t>terisinya</a:t>
          </a:r>
          <a:r>
            <a:rPr lang="en-US" sz="1600" dirty="0" smtClean="0"/>
            <a:t> </a:t>
          </a:r>
          <a:r>
            <a:rPr lang="en-US" sz="1600" dirty="0" err="1" smtClean="0"/>
            <a:t>rongga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oleh</a:t>
          </a:r>
          <a:r>
            <a:rPr lang="en-US" sz="1600" dirty="0" smtClean="0"/>
            <a:t> </a:t>
          </a:r>
          <a:r>
            <a:rPr lang="en-US" sz="1600" dirty="0" err="1" smtClean="0"/>
            <a:t>cairan</a:t>
          </a:r>
          <a:r>
            <a:rPr lang="en-US" sz="1600" dirty="0" smtClean="0"/>
            <a:t> </a:t>
          </a:r>
          <a:r>
            <a:rPr lang="en-US" sz="1600" dirty="0" err="1" smtClean="0"/>
            <a:t>yg</a:t>
          </a:r>
          <a:r>
            <a:rPr lang="en-US" sz="1600" dirty="0" smtClean="0"/>
            <a:t> </a:t>
          </a:r>
          <a:r>
            <a:rPr lang="en-US" sz="1600" dirty="0" err="1" smtClean="0"/>
            <a:t>getah</a:t>
          </a:r>
          <a:r>
            <a:rPr lang="en-US" sz="1600" dirty="0" smtClean="0"/>
            <a:t> </a:t>
          </a:r>
          <a:r>
            <a:rPr lang="en-US" sz="1600" dirty="0" err="1" smtClean="0"/>
            <a:t>radang</a:t>
          </a:r>
          <a:r>
            <a:rPr lang="id-ID" sz="1600" dirty="0" smtClean="0"/>
            <a:t>, </a:t>
          </a:r>
          <a:r>
            <a:rPr lang="en-US" sz="1600" dirty="0" err="1" smtClean="0"/>
            <a:t>terjadi</a:t>
          </a:r>
          <a:r>
            <a:rPr lang="en-US" sz="1600" dirty="0" smtClean="0"/>
            <a:t> </a:t>
          </a:r>
          <a:r>
            <a:rPr lang="en-US" sz="1600" dirty="0" err="1" smtClean="0"/>
            <a:t>karena</a:t>
          </a:r>
          <a:r>
            <a:rPr lang="en-US" sz="1600" dirty="0" smtClean="0"/>
            <a:t> </a:t>
          </a:r>
          <a:r>
            <a:rPr lang="en-US" sz="1600" dirty="0" err="1" smtClean="0"/>
            <a:t>serangan</a:t>
          </a:r>
          <a:r>
            <a:rPr lang="en-US" sz="1600" dirty="0" smtClean="0"/>
            <a:t> </a:t>
          </a:r>
          <a:r>
            <a:rPr lang="en-US" sz="1600" dirty="0" err="1" smtClean="0"/>
            <a:t>kuman</a:t>
          </a:r>
          <a:endParaRPr lang="id-ID" sz="1600" dirty="0" smtClean="0"/>
        </a:p>
      </dgm:t>
    </dgm:pt>
    <dgm:pt modelId="{755CC476-8453-4F08-A7A5-72267CBE2F83}" type="parTrans" cxnId="{73CDF0ED-6A2C-47BC-8939-6E7790059C7C}">
      <dgm:prSet/>
      <dgm:spPr/>
      <dgm:t>
        <a:bodyPr/>
        <a:lstStyle/>
        <a:p>
          <a:endParaRPr lang="id-ID" sz="2000"/>
        </a:p>
      </dgm:t>
    </dgm:pt>
    <dgm:pt modelId="{20D1A864-ACD4-40DF-8057-FC2E723A7F8A}" type="sibTrans" cxnId="{73CDF0ED-6A2C-47BC-8939-6E7790059C7C}">
      <dgm:prSet/>
      <dgm:spPr/>
      <dgm:t>
        <a:bodyPr/>
        <a:lstStyle/>
        <a:p>
          <a:endParaRPr lang="id-ID" sz="2000"/>
        </a:p>
      </dgm:t>
    </dgm:pt>
    <dgm:pt modelId="{279E2200-D482-4F3C-A093-CCD309EAD837}">
      <dgm:prSet custT="1"/>
      <dgm:spPr/>
      <dgm:t>
        <a:bodyPr/>
        <a:lstStyle/>
        <a:p>
          <a:r>
            <a:rPr lang="id-ID" sz="1600" dirty="0" smtClean="0"/>
            <a:t>A</a:t>
          </a:r>
          <a:r>
            <a:rPr lang="en-US" sz="1600" b="1" dirty="0" err="1" smtClean="0"/>
            <a:t>rtritis</a:t>
          </a:r>
          <a:r>
            <a:rPr lang="en-US" sz="1600" b="1" dirty="0" smtClean="0"/>
            <a:t> sika</a:t>
          </a:r>
          <a:r>
            <a:rPr lang="id-ID" sz="1600" b="1" dirty="0" smtClean="0"/>
            <a:t>: </a:t>
          </a:r>
          <a:r>
            <a:rPr lang="en-US" sz="1600" dirty="0" err="1" smtClean="0"/>
            <a:t>berkurangnya</a:t>
          </a:r>
          <a:r>
            <a:rPr lang="en-US" sz="1600" dirty="0" smtClean="0"/>
            <a:t> </a:t>
          </a:r>
          <a:r>
            <a:rPr lang="en-US" sz="1600" dirty="0" err="1" smtClean="0"/>
            <a:t>minyak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yg</a:t>
          </a:r>
          <a:r>
            <a:rPr lang="en-US" sz="1600" dirty="0" smtClean="0"/>
            <a:t> </a:t>
          </a:r>
          <a:r>
            <a:rPr lang="id-ID" sz="1600" dirty="0" smtClean="0"/>
            <a:t>s</a:t>
          </a:r>
          <a:r>
            <a:rPr lang="en-US" sz="1600" dirty="0" err="1" smtClean="0"/>
            <a:t>ebabkan</a:t>
          </a:r>
          <a:r>
            <a:rPr lang="en-US" sz="1600" dirty="0" smtClean="0"/>
            <a:t> rasa </a:t>
          </a:r>
          <a:r>
            <a:rPr lang="en-US" sz="1600" dirty="0" err="1" smtClean="0"/>
            <a:t>nyeri</a:t>
          </a:r>
          <a:r>
            <a:rPr lang="en-US" sz="1600" dirty="0" smtClean="0"/>
            <a:t> </a:t>
          </a:r>
          <a:r>
            <a:rPr lang="en-US" sz="1600" dirty="0" err="1" smtClean="0"/>
            <a:t>saat</a:t>
          </a:r>
          <a:r>
            <a:rPr lang="en-US" sz="1600" dirty="0" smtClean="0"/>
            <a:t> </a:t>
          </a:r>
          <a:r>
            <a:rPr lang="en-US" sz="1600" dirty="0" err="1" smtClean="0"/>
            <a:t>tulang</a:t>
          </a:r>
          <a:r>
            <a:rPr lang="en-US" sz="1600" dirty="0" smtClean="0"/>
            <a:t> </a:t>
          </a:r>
          <a:r>
            <a:rPr lang="en-US" sz="1600" dirty="0" err="1" smtClean="0"/>
            <a:t>digerakkan</a:t>
          </a:r>
          <a:endParaRPr lang="id-ID" sz="1600" dirty="0" smtClean="0"/>
        </a:p>
      </dgm:t>
    </dgm:pt>
    <dgm:pt modelId="{55EEB841-0B0B-43F2-ABB2-EB9FE6A5EE1D}" type="parTrans" cxnId="{6930A2D0-261B-42C6-8599-3CB13901703B}">
      <dgm:prSet/>
      <dgm:spPr/>
      <dgm:t>
        <a:bodyPr/>
        <a:lstStyle/>
        <a:p>
          <a:endParaRPr lang="id-ID" sz="2000"/>
        </a:p>
      </dgm:t>
    </dgm:pt>
    <dgm:pt modelId="{00A32ABC-3D9B-401F-BE56-D7EAE8501414}" type="sibTrans" cxnId="{6930A2D0-261B-42C6-8599-3CB13901703B}">
      <dgm:prSet/>
      <dgm:spPr/>
      <dgm:t>
        <a:bodyPr/>
        <a:lstStyle/>
        <a:p>
          <a:endParaRPr lang="id-ID" sz="2000"/>
        </a:p>
      </dgm:t>
    </dgm:pt>
    <dgm:pt modelId="{E189F267-7E90-4261-8B62-EC78F16A3C4B}">
      <dgm:prSet custT="1"/>
      <dgm:spPr/>
      <dgm:t>
        <a:bodyPr/>
        <a:lstStyle/>
        <a:p>
          <a:r>
            <a:rPr lang="id-ID" sz="1600" b="1" dirty="0" smtClean="0"/>
            <a:t>Remathoid </a:t>
          </a:r>
          <a:r>
            <a:rPr lang="en-US" sz="1600" b="1" dirty="0" err="1" smtClean="0"/>
            <a:t>Artritis</a:t>
          </a:r>
          <a:r>
            <a:rPr lang="en-US" sz="1600" b="1" dirty="0" smtClean="0"/>
            <a:t> </a:t>
          </a:r>
          <a:r>
            <a:rPr lang="id-ID" sz="1600" b="1" dirty="0" smtClean="0"/>
            <a:t>: </a:t>
          </a:r>
          <a:r>
            <a:rPr lang="en-US" sz="1600" dirty="0" err="1" smtClean="0"/>
            <a:t>radang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yg</a:t>
          </a:r>
          <a:r>
            <a:rPr lang="en-US" sz="1600" dirty="0" smtClean="0"/>
            <a:t> </a:t>
          </a:r>
          <a:r>
            <a:rPr lang="en-US" sz="1600" dirty="0" err="1" smtClean="0"/>
            <a:t>memberikan</a:t>
          </a:r>
          <a:r>
            <a:rPr lang="en-US" sz="1600" dirty="0" smtClean="0"/>
            <a:t> rasa </a:t>
          </a:r>
          <a:r>
            <a:rPr lang="en-US" sz="1600" dirty="0" err="1" smtClean="0"/>
            <a:t>sakit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terkadang</a:t>
          </a:r>
          <a:r>
            <a:rPr lang="en-US" sz="1600" dirty="0" smtClean="0"/>
            <a:t> </a:t>
          </a:r>
          <a:r>
            <a:rPr lang="en-US" sz="1600" dirty="0" err="1" smtClean="0"/>
            <a:t>terjadi</a:t>
          </a:r>
          <a:r>
            <a:rPr lang="en-US" sz="1600" dirty="0" smtClean="0"/>
            <a:t> </a:t>
          </a:r>
          <a:r>
            <a:rPr lang="en-US" sz="1600" dirty="0" err="1" smtClean="0"/>
            <a:t>perubahan</a:t>
          </a:r>
          <a:r>
            <a:rPr lang="en-US" sz="1600" dirty="0" smtClean="0"/>
            <a:t> </a:t>
          </a:r>
          <a:r>
            <a:rPr lang="en-US" sz="1600" dirty="0" err="1" smtClean="0"/>
            <a:t>posisi</a:t>
          </a:r>
          <a:r>
            <a:rPr lang="en-US" sz="1600" dirty="0" smtClean="0"/>
            <a:t> </a:t>
          </a:r>
          <a:r>
            <a:rPr lang="en-US" sz="1600" dirty="0" err="1" smtClean="0"/>
            <a:t>tulang</a:t>
          </a:r>
          <a:r>
            <a:rPr lang="id-ID" sz="1600" dirty="0" smtClean="0"/>
            <a:t>, karena </a:t>
          </a:r>
          <a:r>
            <a:rPr lang="en-US" sz="1600" dirty="0" err="1" smtClean="0"/>
            <a:t>rematik</a:t>
          </a:r>
          <a:endParaRPr lang="id-ID" sz="1600" dirty="0"/>
        </a:p>
      </dgm:t>
    </dgm:pt>
    <dgm:pt modelId="{66A7C7EC-64C1-45EF-B58C-E0D5AA80C0FD}" type="parTrans" cxnId="{D1780020-5B4F-4955-9F93-8A0A6EFF75EE}">
      <dgm:prSet/>
      <dgm:spPr/>
      <dgm:t>
        <a:bodyPr/>
        <a:lstStyle/>
        <a:p>
          <a:endParaRPr lang="id-ID" sz="2000"/>
        </a:p>
      </dgm:t>
    </dgm:pt>
    <dgm:pt modelId="{32F615DC-66A5-416E-967F-EFC30B762D4D}" type="sibTrans" cxnId="{D1780020-5B4F-4955-9F93-8A0A6EFF75EE}">
      <dgm:prSet/>
      <dgm:spPr/>
      <dgm:t>
        <a:bodyPr/>
        <a:lstStyle/>
        <a:p>
          <a:endParaRPr lang="id-ID" sz="2000"/>
        </a:p>
      </dgm:t>
    </dgm:pt>
    <dgm:pt modelId="{1BEC543F-553D-4689-BBF2-DABD09929A12}">
      <dgm:prSet custT="1"/>
      <dgm:spPr/>
      <dgm:t>
        <a:bodyPr/>
        <a:lstStyle/>
        <a:p>
          <a:r>
            <a:rPr lang="id-ID" sz="2000" dirty="0" smtClean="0"/>
            <a:t>B</a:t>
          </a:r>
          <a:r>
            <a:rPr lang="en-US" sz="2000" dirty="0" err="1" smtClean="0"/>
            <a:t>erkurangnya</a:t>
          </a:r>
          <a:r>
            <a:rPr lang="en-US" sz="2000" dirty="0" smtClean="0"/>
            <a:t> </a:t>
          </a:r>
          <a:r>
            <a:rPr lang="en-US" sz="2000" dirty="0" err="1" smtClean="0"/>
            <a:t>minyak</a:t>
          </a:r>
          <a:r>
            <a:rPr lang="en-US" sz="2000" dirty="0" smtClean="0"/>
            <a:t> </a:t>
          </a:r>
          <a:r>
            <a:rPr lang="en-US" sz="2000" dirty="0" err="1" smtClean="0"/>
            <a:t>sendi</a:t>
          </a:r>
          <a:r>
            <a:rPr lang="en-US" sz="2000" dirty="0" smtClean="0"/>
            <a:t> </a:t>
          </a:r>
          <a:r>
            <a:rPr lang="en-US" sz="2000" dirty="0" err="1" smtClean="0"/>
            <a:t>yg</a:t>
          </a:r>
          <a:r>
            <a:rPr lang="en-US" sz="2000" dirty="0" smtClean="0"/>
            <a:t> </a:t>
          </a:r>
          <a:r>
            <a:rPr lang="id-ID" sz="2000" dirty="0" smtClean="0"/>
            <a:t>s</a:t>
          </a:r>
          <a:r>
            <a:rPr lang="en-US" sz="2000" dirty="0" err="1" smtClean="0"/>
            <a:t>ebabkan</a:t>
          </a:r>
          <a:r>
            <a:rPr lang="en-US" sz="2000" dirty="0" smtClean="0"/>
            <a:t> rasa </a:t>
          </a:r>
          <a:r>
            <a:rPr lang="en-US" sz="2000" dirty="0" err="1" smtClean="0"/>
            <a:t>nyeri</a:t>
          </a:r>
          <a:r>
            <a:rPr lang="en-US" sz="2000" dirty="0" smtClean="0"/>
            <a:t> </a:t>
          </a:r>
          <a:r>
            <a:rPr lang="en-US" sz="2000" dirty="0" err="1" smtClean="0"/>
            <a:t>saat</a:t>
          </a:r>
          <a:r>
            <a:rPr lang="en-US" sz="2000" dirty="0" smtClean="0"/>
            <a:t> </a:t>
          </a:r>
          <a:r>
            <a:rPr lang="en-US" sz="2000" dirty="0" err="1" smtClean="0"/>
            <a:t>tulang</a:t>
          </a:r>
          <a:r>
            <a:rPr lang="en-US" sz="2000" dirty="0" smtClean="0"/>
            <a:t> </a:t>
          </a:r>
          <a:r>
            <a:rPr lang="en-US" sz="2000" dirty="0" err="1" smtClean="0"/>
            <a:t>digerakkan</a:t>
          </a:r>
          <a:endParaRPr lang="id-ID" sz="2000" dirty="0" smtClean="0"/>
        </a:p>
      </dgm:t>
    </dgm:pt>
    <dgm:pt modelId="{0A20F8D9-9AF7-4D2B-9965-D52CAF0F9073}" type="parTrans" cxnId="{F0595B18-0CDB-4126-9BED-1969D65FED6E}">
      <dgm:prSet/>
      <dgm:spPr/>
    </dgm:pt>
    <dgm:pt modelId="{5BF363A2-56C5-480F-8B88-6E94DFA9C553}" type="sibTrans" cxnId="{F0595B18-0CDB-4126-9BED-1969D65FED6E}">
      <dgm:prSet/>
      <dgm:spPr/>
    </dgm:pt>
    <dgm:pt modelId="{7253001A-C80C-41F0-9CAF-F3269ED68CCF}" type="pres">
      <dgm:prSet presAssocID="{ACFB6F3A-DDCF-4329-A7DB-8E7337A728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D02DD14-D984-45E6-A138-73A236AF3EF6}" type="pres">
      <dgm:prSet presAssocID="{1A4F2861-2C9D-4E83-B447-7E28894EE3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B9BEBA-D275-45EB-8AB7-A01DF43436EE}" type="pres">
      <dgm:prSet presAssocID="{1A4F2861-2C9D-4E83-B447-7E28894EE35E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8528AC-D43D-48A5-ADB5-57BB2F6D3647}" type="pres">
      <dgm:prSet presAssocID="{54B1752E-7CEC-4DDC-B198-2ECFFD492F8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84D721-DA66-46EB-BBDC-B3A76DE9854F}" type="pres">
      <dgm:prSet presAssocID="{54B1752E-7CEC-4DDC-B198-2ECFFD492F8B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669AB7-00C0-4F24-82ED-562C2521634F}" type="pres">
      <dgm:prSet presAssocID="{C3CDAA8C-29AE-45D3-91F1-B5ED86322E6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FCA2C9-F9DE-4540-9B1F-B25172951671}" type="pres">
      <dgm:prSet presAssocID="{C3CDAA8C-29AE-45D3-91F1-B5ED86322E6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C01A3E-C5B9-4F62-87DE-BC0A9F8ED7F5}" type="pres">
      <dgm:prSet presAssocID="{BA0F47D4-37F4-4C86-A915-2AB8EAB4142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8C756F-EC24-4F7B-B3CC-FA4A3F65FA7C}" type="pres">
      <dgm:prSet presAssocID="{BA0F47D4-37F4-4C86-A915-2AB8EAB4142D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013F93-7517-4E41-9CB8-017245CFC067}" type="pres">
      <dgm:prSet presAssocID="{D9720F89-7DD1-4216-9F5E-538D8B3C6C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AC5AC6-B810-43AF-BF2D-856DBD0F6437}" type="pres">
      <dgm:prSet presAssocID="{D9720F89-7DD1-4216-9F5E-538D8B3C6C3A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01C69F-EC93-4A8E-ABFD-5D45149F42D3}" srcId="{D9720F89-7DD1-4216-9F5E-538D8B3C6C3A}" destId="{0E35C74A-50A7-453E-8BC4-BE42AE56C6F5}" srcOrd="0" destOrd="0" parTransId="{BA57FB54-ED85-4847-A1E3-A50D7466180F}" sibTransId="{2B0E3139-23C9-4211-A205-3BAADF83CC67}"/>
    <dgm:cxn modelId="{73CDF0ED-6A2C-47BC-8939-6E7790059C7C}" srcId="{D9720F89-7DD1-4216-9F5E-538D8B3C6C3A}" destId="{714AF37A-EE6B-4EB3-8B8C-B5FF47A4A63D}" srcOrd="2" destOrd="0" parTransId="{755CC476-8453-4F08-A7A5-72267CBE2F83}" sibTransId="{20D1A864-ACD4-40DF-8057-FC2E723A7F8A}"/>
    <dgm:cxn modelId="{D1780020-5B4F-4955-9F93-8A0A6EFF75EE}" srcId="{D9720F89-7DD1-4216-9F5E-538D8B3C6C3A}" destId="{E189F267-7E90-4261-8B62-EC78F16A3C4B}" srcOrd="4" destOrd="0" parTransId="{66A7C7EC-64C1-45EF-B58C-E0D5AA80C0FD}" sibTransId="{32F615DC-66A5-416E-967F-EFC30B762D4D}"/>
    <dgm:cxn modelId="{88F4D03D-D1C1-4BA2-9D87-626B92D75ADE}" type="presOf" srcId="{279E2200-D482-4F3C-A093-CCD309EAD837}" destId="{1EAC5AC6-B810-43AF-BF2D-856DBD0F6437}" srcOrd="0" destOrd="3" presId="urn:microsoft.com/office/officeart/2005/8/layout/vList2"/>
    <dgm:cxn modelId="{C674F0E7-B690-41C2-B7CD-CF839C74075F}" srcId="{D9720F89-7DD1-4216-9F5E-538D8B3C6C3A}" destId="{DD79169D-62CC-49C6-9515-4A67CDFF862E}" srcOrd="1" destOrd="0" parTransId="{60936247-659F-42DE-ADD8-53096A1911C6}" sibTransId="{AB7B9E7D-CAE1-40F8-8830-1AC8F9677D03}"/>
    <dgm:cxn modelId="{8FB76468-3627-4F67-AD6A-41673F1E2FE1}" type="presOf" srcId="{E189F267-7E90-4261-8B62-EC78F16A3C4B}" destId="{1EAC5AC6-B810-43AF-BF2D-856DBD0F6437}" srcOrd="0" destOrd="4" presId="urn:microsoft.com/office/officeart/2005/8/layout/vList2"/>
    <dgm:cxn modelId="{6930A2D0-261B-42C6-8599-3CB13901703B}" srcId="{D9720F89-7DD1-4216-9F5E-538D8B3C6C3A}" destId="{279E2200-D482-4F3C-A093-CCD309EAD837}" srcOrd="3" destOrd="0" parTransId="{55EEB841-0B0B-43F2-ABB2-EB9FE6A5EE1D}" sibTransId="{00A32ABC-3D9B-401F-BE56-D7EAE8501414}"/>
    <dgm:cxn modelId="{CD9984BA-D160-4AA3-8169-8A71EB208611}" srcId="{ACFB6F3A-DDCF-4329-A7DB-8E7337A7283C}" destId="{1A4F2861-2C9D-4E83-B447-7E28894EE35E}" srcOrd="0" destOrd="0" parTransId="{41DD6B96-50E4-4C8B-95CD-AC09725CF7D1}" sibTransId="{D57C3D51-55CC-4B11-A575-CBB2F826E99C}"/>
    <dgm:cxn modelId="{6C29454D-CB55-4315-8523-A430EA6A0A05}" srcId="{1A4F2861-2C9D-4E83-B447-7E28894EE35E}" destId="{69CD188C-1211-4F0C-9FEE-D49F91A6E607}" srcOrd="0" destOrd="0" parTransId="{ADDD6B4B-E218-40A4-A330-3525915A1053}" sibTransId="{225C5AD3-3F04-4FCF-8C4F-006FA00F219B}"/>
    <dgm:cxn modelId="{6E33DADF-4E00-4E43-9929-B5BBCE85E3AA}" type="presOf" srcId="{1BEC543F-553D-4689-BBF2-DABD09929A12}" destId="{908C756F-EC24-4F7B-B3CC-FA4A3F65FA7C}" srcOrd="0" destOrd="0" presId="urn:microsoft.com/office/officeart/2005/8/layout/vList2"/>
    <dgm:cxn modelId="{BE7AEFC2-5044-4AD2-B511-16AE2449E5F3}" type="presOf" srcId="{714AF37A-EE6B-4EB3-8B8C-B5FF47A4A63D}" destId="{1EAC5AC6-B810-43AF-BF2D-856DBD0F6437}" srcOrd="0" destOrd="2" presId="urn:microsoft.com/office/officeart/2005/8/layout/vList2"/>
    <dgm:cxn modelId="{A58D3873-60E7-432C-8BCA-B000C55EB8D9}" type="presOf" srcId="{BA0F47D4-37F4-4C86-A915-2AB8EAB4142D}" destId="{6DC01A3E-C5B9-4F62-87DE-BC0A9F8ED7F5}" srcOrd="0" destOrd="0" presId="urn:microsoft.com/office/officeart/2005/8/layout/vList2"/>
    <dgm:cxn modelId="{6B1676D1-A299-415C-B0B2-1D5B0715B946}" type="presOf" srcId="{69CD188C-1211-4F0C-9FEE-D49F91A6E607}" destId="{63B9BEBA-D275-45EB-8AB7-A01DF43436EE}" srcOrd="0" destOrd="0" presId="urn:microsoft.com/office/officeart/2005/8/layout/vList2"/>
    <dgm:cxn modelId="{CD292C27-C819-4BC4-BE86-797442A0BF04}" type="presOf" srcId="{941A02E5-CE8C-40BE-99F7-203E9AFF99C0}" destId="{4C84D721-DA66-46EB-BBDC-B3A76DE9854F}" srcOrd="0" destOrd="0" presId="urn:microsoft.com/office/officeart/2005/8/layout/vList2"/>
    <dgm:cxn modelId="{1B5A2E0E-20E8-4423-A1CA-285352618887}" type="presOf" srcId="{DD79169D-62CC-49C6-9515-4A67CDFF862E}" destId="{1EAC5AC6-B810-43AF-BF2D-856DBD0F6437}" srcOrd="0" destOrd="1" presId="urn:microsoft.com/office/officeart/2005/8/layout/vList2"/>
    <dgm:cxn modelId="{8BDB8489-5AE3-4C4B-B8E1-B82E675E4470}" srcId="{ACFB6F3A-DDCF-4329-A7DB-8E7337A7283C}" destId="{C3CDAA8C-29AE-45D3-91F1-B5ED86322E60}" srcOrd="2" destOrd="0" parTransId="{348ACE41-65AB-4931-8DBC-776724A8B173}" sibTransId="{28207BA1-D331-4B23-A10B-73EB83FB720C}"/>
    <dgm:cxn modelId="{6765A0F9-0932-4781-91CA-7A50C60B39B6}" type="presOf" srcId="{0E35C74A-50A7-453E-8BC4-BE42AE56C6F5}" destId="{1EAC5AC6-B810-43AF-BF2D-856DBD0F6437}" srcOrd="0" destOrd="0" presId="urn:microsoft.com/office/officeart/2005/8/layout/vList2"/>
    <dgm:cxn modelId="{2C941E92-3EB3-4A42-A9D2-DF29F3F164B7}" srcId="{C3CDAA8C-29AE-45D3-91F1-B5ED86322E60}" destId="{F536F00C-B4BE-4667-8E1D-C6FBDB784E72}" srcOrd="0" destOrd="0" parTransId="{80C0CC65-4FEB-4ED2-8D7B-88779477443A}" sibTransId="{0B3269A3-281C-4DEB-A9B3-829125A015E6}"/>
    <dgm:cxn modelId="{117AE4AC-24EF-44C4-8A8F-02329615CE09}" srcId="{54B1752E-7CEC-4DDC-B198-2ECFFD492F8B}" destId="{941A02E5-CE8C-40BE-99F7-203E9AFF99C0}" srcOrd="0" destOrd="0" parTransId="{F85E3222-1A6D-4778-B57D-A862CDF0FEBE}" sibTransId="{53BEA9AF-0971-4A3A-886A-EC2DCDC4D975}"/>
    <dgm:cxn modelId="{68A42160-E92C-452F-9743-D6C7592CBB40}" srcId="{ACFB6F3A-DDCF-4329-A7DB-8E7337A7283C}" destId="{D9720F89-7DD1-4216-9F5E-538D8B3C6C3A}" srcOrd="4" destOrd="0" parTransId="{A870DA07-9B25-4229-BA87-978A4F0464F6}" sibTransId="{E70EE539-E569-41C5-9761-4033072073EA}"/>
    <dgm:cxn modelId="{67A8C9C1-8286-40A7-BEB7-5A98B96344B2}" srcId="{ACFB6F3A-DDCF-4329-A7DB-8E7337A7283C}" destId="{BA0F47D4-37F4-4C86-A915-2AB8EAB4142D}" srcOrd="3" destOrd="0" parTransId="{50A4CA5F-DDBB-4677-8E97-10EE2E19E583}" sibTransId="{B5D53861-82F2-4ECB-B1F6-B47AE13CFA51}"/>
    <dgm:cxn modelId="{2870559C-4AF7-4A0D-B5D8-80160FFD0DFC}" type="presOf" srcId="{ACFB6F3A-DDCF-4329-A7DB-8E7337A7283C}" destId="{7253001A-C80C-41F0-9CAF-F3269ED68CCF}" srcOrd="0" destOrd="0" presId="urn:microsoft.com/office/officeart/2005/8/layout/vList2"/>
    <dgm:cxn modelId="{8EBC9DD4-C38C-42D1-94D7-F459AA9EB2B1}" srcId="{ACFB6F3A-DDCF-4329-A7DB-8E7337A7283C}" destId="{54B1752E-7CEC-4DDC-B198-2ECFFD492F8B}" srcOrd="1" destOrd="0" parTransId="{B5B903FC-F15D-43A1-827D-001D47358A63}" sibTransId="{4261A9B1-B623-4646-A184-6310251C7DAB}"/>
    <dgm:cxn modelId="{758E0A4B-FC63-4BA3-AF34-03DE010737A0}" type="presOf" srcId="{F536F00C-B4BE-4667-8E1D-C6FBDB784E72}" destId="{D1FCA2C9-F9DE-4540-9B1F-B25172951671}" srcOrd="0" destOrd="0" presId="urn:microsoft.com/office/officeart/2005/8/layout/vList2"/>
    <dgm:cxn modelId="{ACD2B41B-79FE-4932-B85F-D8A34DB80518}" type="presOf" srcId="{D9720F89-7DD1-4216-9F5E-538D8B3C6C3A}" destId="{09013F93-7517-4E41-9CB8-017245CFC067}" srcOrd="0" destOrd="0" presId="urn:microsoft.com/office/officeart/2005/8/layout/vList2"/>
    <dgm:cxn modelId="{582D0AEC-8B74-4707-8408-4F33FA6BDBC8}" type="presOf" srcId="{1A4F2861-2C9D-4E83-B447-7E28894EE35E}" destId="{ED02DD14-D984-45E6-A138-73A236AF3EF6}" srcOrd="0" destOrd="0" presId="urn:microsoft.com/office/officeart/2005/8/layout/vList2"/>
    <dgm:cxn modelId="{76160E13-668D-4D8B-A218-2C14874963C3}" type="presOf" srcId="{54B1752E-7CEC-4DDC-B198-2ECFFD492F8B}" destId="{848528AC-D43D-48A5-ADB5-57BB2F6D3647}" srcOrd="0" destOrd="0" presId="urn:microsoft.com/office/officeart/2005/8/layout/vList2"/>
    <dgm:cxn modelId="{F0595B18-0CDB-4126-9BED-1969D65FED6E}" srcId="{BA0F47D4-37F4-4C86-A915-2AB8EAB4142D}" destId="{1BEC543F-553D-4689-BBF2-DABD09929A12}" srcOrd="0" destOrd="0" parTransId="{0A20F8D9-9AF7-4D2B-9965-D52CAF0F9073}" sibTransId="{5BF363A2-56C5-480F-8B88-6E94DFA9C553}"/>
    <dgm:cxn modelId="{4A6E622D-D195-4DA3-9362-D7359F376FF9}" type="presOf" srcId="{C3CDAA8C-29AE-45D3-91F1-B5ED86322E60}" destId="{F9669AB7-00C0-4F24-82ED-562C2521634F}" srcOrd="0" destOrd="0" presId="urn:microsoft.com/office/officeart/2005/8/layout/vList2"/>
    <dgm:cxn modelId="{2EACE429-1F14-4FEB-8E64-27917CC59531}" type="presParOf" srcId="{7253001A-C80C-41F0-9CAF-F3269ED68CCF}" destId="{ED02DD14-D984-45E6-A138-73A236AF3EF6}" srcOrd="0" destOrd="0" presId="urn:microsoft.com/office/officeart/2005/8/layout/vList2"/>
    <dgm:cxn modelId="{789C6667-3E0C-4566-979E-61C3BCFFCAA5}" type="presParOf" srcId="{7253001A-C80C-41F0-9CAF-F3269ED68CCF}" destId="{63B9BEBA-D275-45EB-8AB7-A01DF43436EE}" srcOrd="1" destOrd="0" presId="urn:microsoft.com/office/officeart/2005/8/layout/vList2"/>
    <dgm:cxn modelId="{42049CEF-7111-496D-B0DB-48052A6A27FE}" type="presParOf" srcId="{7253001A-C80C-41F0-9CAF-F3269ED68CCF}" destId="{848528AC-D43D-48A5-ADB5-57BB2F6D3647}" srcOrd="2" destOrd="0" presId="urn:microsoft.com/office/officeart/2005/8/layout/vList2"/>
    <dgm:cxn modelId="{138E9BBD-49B1-4B54-9138-F050F846F701}" type="presParOf" srcId="{7253001A-C80C-41F0-9CAF-F3269ED68CCF}" destId="{4C84D721-DA66-46EB-BBDC-B3A76DE9854F}" srcOrd="3" destOrd="0" presId="urn:microsoft.com/office/officeart/2005/8/layout/vList2"/>
    <dgm:cxn modelId="{E4CC56F4-6E47-4CAA-9362-5C12702CF1DC}" type="presParOf" srcId="{7253001A-C80C-41F0-9CAF-F3269ED68CCF}" destId="{F9669AB7-00C0-4F24-82ED-562C2521634F}" srcOrd="4" destOrd="0" presId="urn:microsoft.com/office/officeart/2005/8/layout/vList2"/>
    <dgm:cxn modelId="{0269E305-AECB-47FD-AB5F-4C3848C24CAB}" type="presParOf" srcId="{7253001A-C80C-41F0-9CAF-F3269ED68CCF}" destId="{D1FCA2C9-F9DE-4540-9B1F-B25172951671}" srcOrd="5" destOrd="0" presId="urn:microsoft.com/office/officeart/2005/8/layout/vList2"/>
    <dgm:cxn modelId="{F9986BDB-9506-49DE-AD9E-5DBAAE4B9073}" type="presParOf" srcId="{7253001A-C80C-41F0-9CAF-F3269ED68CCF}" destId="{6DC01A3E-C5B9-4F62-87DE-BC0A9F8ED7F5}" srcOrd="6" destOrd="0" presId="urn:microsoft.com/office/officeart/2005/8/layout/vList2"/>
    <dgm:cxn modelId="{85BEFCC8-A6FE-45EE-90EE-F1C5403FE995}" type="presParOf" srcId="{7253001A-C80C-41F0-9CAF-F3269ED68CCF}" destId="{908C756F-EC24-4F7B-B3CC-FA4A3F65FA7C}" srcOrd="7" destOrd="0" presId="urn:microsoft.com/office/officeart/2005/8/layout/vList2"/>
    <dgm:cxn modelId="{0A0C4B00-03D8-4751-915F-BCAD3661AB10}" type="presParOf" srcId="{7253001A-C80C-41F0-9CAF-F3269ED68CCF}" destId="{09013F93-7517-4E41-9CB8-017245CFC067}" srcOrd="8" destOrd="0" presId="urn:microsoft.com/office/officeart/2005/8/layout/vList2"/>
    <dgm:cxn modelId="{1866291A-240D-43F9-BF85-B52466905951}" type="presParOf" srcId="{7253001A-C80C-41F0-9CAF-F3269ED68CCF}" destId="{1EAC5AC6-B810-43AF-BF2D-856DBD0F643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8018AC-AD65-4CE8-9A45-16E3D3765E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308A0BF-D78F-44C3-A280-8F32B58F0412}">
      <dgm:prSet phldrT="[Text]"/>
      <dgm:spPr/>
      <dgm:t>
        <a:bodyPr/>
        <a:lstStyle/>
        <a:p>
          <a:r>
            <a:rPr lang="id-ID" dirty="0" smtClean="0"/>
            <a:t>Berdasarkan penyakit otot genetik</a:t>
          </a:r>
          <a:endParaRPr lang="id-ID" dirty="0"/>
        </a:p>
      </dgm:t>
    </dgm:pt>
    <dgm:pt modelId="{95CBE9E6-89C9-42C4-BE11-A805F4437EE4}" type="parTrans" cxnId="{DA598C05-3E0E-47FD-8E05-9829060DA070}">
      <dgm:prSet/>
      <dgm:spPr/>
      <dgm:t>
        <a:bodyPr/>
        <a:lstStyle/>
        <a:p>
          <a:endParaRPr lang="id-ID"/>
        </a:p>
      </dgm:t>
    </dgm:pt>
    <dgm:pt modelId="{D6B07C02-595D-4C50-8F8E-8DDF5DE89A0F}" type="sibTrans" cxnId="{DA598C05-3E0E-47FD-8E05-9829060DA070}">
      <dgm:prSet/>
      <dgm:spPr/>
      <dgm:t>
        <a:bodyPr/>
        <a:lstStyle/>
        <a:p>
          <a:endParaRPr lang="id-ID"/>
        </a:p>
      </dgm:t>
    </dgm:pt>
    <dgm:pt modelId="{300E1BC6-60DE-40E9-9DB2-33CC99400BC6}">
      <dgm:prSet/>
      <dgm:spPr/>
      <dgm:t>
        <a:bodyPr/>
        <a:lstStyle/>
        <a:p>
          <a:r>
            <a:rPr lang="id-ID" dirty="0" smtClean="0"/>
            <a:t>distrofi otot,  </a:t>
          </a:r>
          <a:endParaRPr lang="id-ID" dirty="0"/>
        </a:p>
      </dgm:t>
    </dgm:pt>
    <dgm:pt modelId="{9D1FA0F7-4230-4D89-9B27-BD8707A94E0F}" type="parTrans" cxnId="{06F9B8C3-B6B9-4CE9-A3F9-D1B41378A2E2}">
      <dgm:prSet/>
      <dgm:spPr/>
      <dgm:t>
        <a:bodyPr/>
        <a:lstStyle/>
        <a:p>
          <a:endParaRPr lang="id-ID"/>
        </a:p>
      </dgm:t>
    </dgm:pt>
    <dgm:pt modelId="{14BBEC4C-033C-4D0E-9EFF-30C0126422C2}" type="sibTrans" cxnId="{06F9B8C3-B6B9-4CE9-A3F9-D1B41378A2E2}">
      <dgm:prSet/>
      <dgm:spPr/>
      <dgm:t>
        <a:bodyPr/>
        <a:lstStyle/>
        <a:p>
          <a:endParaRPr lang="id-ID"/>
        </a:p>
      </dgm:t>
    </dgm:pt>
    <dgm:pt modelId="{0CAEE71A-AE47-46AD-B383-90EA2D2D8603}">
      <dgm:prSet phldrT="[Text]"/>
      <dgm:spPr/>
      <dgm:t>
        <a:bodyPr/>
        <a:lstStyle/>
        <a:p>
          <a:r>
            <a:rPr lang="id-ID" dirty="0" smtClean="0"/>
            <a:t>Berdasarkan penyakit dari non-organik</a:t>
          </a:r>
          <a:endParaRPr lang="id-ID" dirty="0"/>
        </a:p>
      </dgm:t>
    </dgm:pt>
    <dgm:pt modelId="{5D63250C-34EC-4CE9-94FB-0F1E1F95D0BA}" type="parTrans" cxnId="{200C5376-82FD-426D-B43D-F2F4D829EDCB}">
      <dgm:prSet/>
      <dgm:spPr/>
      <dgm:t>
        <a:bodyPr/>
        <a:lstStyle/>
        <a:p>
          <a:endParaRPr lang="id-ID"/>
        </a:p>
      </dgm:t>
    </dgm:pt>
    <dgm:pt modelId="{EA84A95A-E23B-4718-813C-C1956B1CE72F}" type="sibTrans" cxnId="{200C5376-82FD-426D-B43D-F2F4D829EDCB}">
      <dgm:prSet/>
      <dgm:spPr/>
      <dgm:t>
        <a:bodyPr/>
        <a:lstStyle/>
        <a:p>
          <a:endParaRPr lang="id-ID"/>
        </a:p>
      </dgm:t>
    </dgm:pt>
    <dgm:pt modelId="{DBCAE324-4FF6-4C6E-925E-00E864AE4C01}">
      <dgm:prSet phldrT="[Text]"/>
      <dgm:spPr/>
      <dgm:t>
        <a:bodyPr/>
        <a:lstStyle/>
        <a:p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inflamasi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en-US" dirty="0" err="1" smtClean="0"/>
            <a:t>dimana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imunitas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mencederai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tepat</a:t>
          </a:r>
          <a:r>
            <a:rPr lang="en-US" dirty="0" smtClean="0"/>
            <a:t>. </a:t>
          </a:r>
          <a:endParaRPr lang="id-ID" dirty="0"/>
        </a:p>
      </dgm:t>
    </dgm:pt>
    <dgm:pt modelId="{D9466E6E-0FFE-4424-B349-EA4FC9377E46}" type="parTrans" cxnId="{315C1FF2-CE37-4710-A163-6A9FD0A14342}">
      <dgm:prSet/>
      <dgm:spPr/>
      <dgm:t>
        <a:bodyPr/>
        <a:lstStyle/>
        <a:p>
          <a:endParaRPr lang="id-ID"/>
        </a:p>
      </dgm:t>
    </dgm:pt>
    <dgm:pt modelId="{6427315C-3F19-47B4-98F6-80DCD7DDF6C8}" type="sibTrans" cxnId="{315C1FF2-CE37-4710-A163-6A9FD0A14342}">
      <dgm:prSet/>
      <dgm:spPr/>
      <dgm:t>
        <a:bodyPr/>
        <a:lstStyle/>
        <a:p>
          <a:endParaRPr lang="id-ID"/>
        </a:p>
      </dgm:t>
    </dgm:pt>
    <dgm:pt modelId="{EA32EDED-D60A-40D4-A7BB-66CA3C27C9CE}">
      <dgm:prSet/>
      <dgm:spPr/>
      <dgm:t>
        <a:bodyPr/>
        <a:lstStyle/>
        <a:p>
          <a:r>
            <a:rPr lang="id-ID" dirty="0" smtClean="0"/>
            <a:t>miopati kongenital (bawaan), miopati penyimpanan, penyakit mitochondrial dan paralisis periodik</a:t>
          </a:r>
          <a:endParaRPr lang="id-ID" dirty="0"/>
        </a:p>
      </dgm:t>
    </dgm:pt>
    <dgm:pt modelId="{67A0BF5C-FE88-4FB4-A3FE-478E649FCCBE}" type="parTrans" cxnId="{9F6703DD-3291-4C01-A25F-31CC54AD9900}">
      <dgm:prSet/>
      <dgm:spPr/>
      <dgm:t>
        <a:bodyPr/>
        <a:lstStyle/>
        <a:p>
          <a:endParaRPr lang="id-ID"/>
        </a:p>
      </dgm:t>
    </dgm:pt>
    <dgm:pt modelId="{F2ACF983-1A67-44AC-9489-794282CD34D8}" type="sibTrans" cxnId="{9F6703DD-3291-4C01-A25F-31CC54AD9900}">
      <dgm:prSet/>
      <dgm:spPr/>
      <dgm:t>
        <a:bodyPr/>
        <a:lstStyle/>
        <a:p>
          <a:endParaRPr lang="id-ID"/>
        </a:p>
      </dgm:t>
    </dgm:pt>
    <dgm:pt modelId="{488536CB-CD07-45DD-AA86-04C8D83DB601}">
      <dgm:prSet/>
      <dgm:spPr/>
      <dgm:t>
        <a:bodyPr/>
        <a:lstStyle/>
        <a:p>
          <a:r>
            <a:rPr lang="en-US" smtClean="0"/>
            <a:t>Penyakit dimediasi bebas terkait adalah miastenia gravis. </a:t>
          </a:r>
          <a:endParaRPr lang="id-ID" dirty="0" smtClean="0"/>
        </a:p>
      </dgm:t>
    </dgm:pt>
    <dgm:pt modelId="{3E5B9B76-B18C-46B2-AB12-6F5679B4E866}" type="parTrans" cxnId="{A5BF13E2-DD0B-4760-A22A-E6CD3547E35D}">
      <dgm:prSet/>
      <dgm:spPr/>
      <dgm:t>
        <a:bodyPr/>
        <a:lstStyle/>
        <a:p>
          <a:endParaRPr lang="id-ID"/>
        </a:p>
      </dgm:t>
    </dgm:pt>
    <dgm:pt modelId="{55ED236C-9E1F-4E55-A664-CC744AE9BB2E}" type="sibTrans" cxnId="{A5BF13E2-DD0B-4760-A22A-E6CD3547E35D}">
      <dgm:prSet/>
      <dgm:spPr/>
      <dgm:t>
        <a:bodyPr/>
        <a:lstStyle/>
        <a:p>
          <a:endParaRPr lang="id-ID"/>
        </a:p>
      </dgm:t>
    </dgm:pt>
    <dgm:pt modelId="{F11FA534-867A-472D-A3D9-4F72DFA00F3F}">
      <dgm:prSet/>
      <dgm:spPr/>
      <dgm:t>
        <a:bodyPr/>
        <a:lstStyle/>
        <a:p>
          <a:r>
            <a:rPr lang="en-US" smtClean="0"/>
            <a:t>Penyakit otot bukan genetik lainnya mungkin disebabkan oleh obat-obatan atau penyakit hormonal</a:t>
          </a:r>
          <a:endParaRPr lang="id-ID" dirty="0" smtClean="0"/>
        </a:p>
      </dgm:t>
    </dgm:pt>
    <dgm:pt modelId="{D1E14794-CA57-4A5F-A38E-057A80FF3D1A}" type="parTrans" cxnId="{DD9D7F85-C2B4-420F-AA17-1960F2EE66FB}">
      <dgm:prSet/>
      <dgm:spPr/>
      <dgm:t>
        <a:bodyPr/>
        <a:lstStyle/>
        <a:p>
          <a:endParaRPr lang="id-ID"/>
        </a:p>
      </dgm:t>
    </dgm:pt>
    <dgm:pt modelId="{E0E937EF-E154-449E-97CA-A6826123D310}" type="sibTrans" cxnId="{DD9D7F85-C2B4-420F-AA17-1960F2EE66FB}">
      <dgm:prSet/>
      <dgm:spPr/>
      <dgm:t>
        <a:bodyPr/>
        <a:lstStyle/>
        <a:p>
          <a:endParaRPr lang="id-ID"/>
        </a:p>
      </dgm:t>
    </dgm:pt>
    <dgm:pt modelId="{17299BD4-E029-4030-A4CB-4CAEBC966A4A}" type="pres">
      <dgm:prSet presAssocID="{BA8018AC-AD65-4CE8-9A45-16E3D3765E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5DC7F7-8741-4E43-AB0C-C71576D2876F}" type="pres">
      <dgm:prSet presAssocID="{4308A0BF-D78F-44C3-A280-8F32B58F04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D68F4B-91FA-4A37-9B0F-3D159A15A3D7}" type="pres">
      <dgm:prSet presAssocID="{4308A0BF-D78F-44C3-A280-8F32B58F04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7233D0-BDB8-450F-9A0C-D85B9B47DB65}" type="pres">
      <dgm:prSet presAssocID="{0CAEE71A-AE47-46AD-B383-90EA2D2D86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0B28C8-B8FE-41E2-80CA-3FD27180C065}" type="pres">
      <dgm:prSet presAssocID="{0CAEE71A-AE47-46AD-B383-90EA2D2D86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F6703DD-3291-4C01-A25F-31CC54AD9900}" srcId="{4308A0BF-D78F-44C3-A280-8F32B58F0412}" destId="{EA32EDED-D60A-40D4-A7BB-66CA3C27C9CE}" srcOrd="1" destOrd="0" parTransId="{67A0BF5C-FE88-4FB4-A3FE-478E649FCCBE}" sibTransId="{F2ACF983-1A67-44AC-9489-794282CD34D8}"/>
    <dgm:cxn modelId="{06F9B8C3-B6B9-4CE9-A3F9-D1B41378A2E2}" srcId="{4308A0BF-D78F-44C3-A280-8F32B58F0412}" destId="{300E1BC6-60DE-40E9-9DB2-33CC99400BC6}" srcOrd="0" destOrd="0" parTransId="{9D1FA0F7-4230-4D89-9B27-BD8707A94E0F}" sibTransId="{14BBEC4C-033C-4D0E-9EFF-30C0126422C2}"/>
    <dgm:cxn modelId="{200C5376-82FD-426D-B43D-F2F4D829EDCB}" srcId="{BA8018AC-AD65-4CE8-9A45-16E3D3765E56}" destId="{0CAEE71A-AE47-46AD-B383-90EA2D2D8603}" srcOrd="1" destOrd="0" parTransId="{5D63250C-34EC-4CE9-94FB-0F1E1F95D0BA}" sibTransId="{EA84A95A-E23B-4718-813C-C1956B1CE72F}"/>
    <dgm:cxn modelId="{82DE5BFF-F73D-4F96-9D98-5AB7029140A1}" type="presOf" srcId="{DBCAE324-4FF6-4C6E-925E-00E864AE4C01}" destId="{190B28C8-B8FE-41E2-80CA-3FD27180C065}" srcOrd="0" destOrd="0" presId="urn:microsoft.com/office/officeart/2005/8/layout/vList2"/>
    <dgm:cxn modelId="{6AA24481-AC0B-4979-83AF-ED882A2FB656}" type="presOf" srcId="{BA8018AC-AD65-4CE8-9A45-16E3D3765E56}" destId="{17299BD4-E029-4030-A4CB-4CAEBC966A4A}" srcOrd="0" destOrd="0" presId="urn:microsoft.com/office/officeart/2005/8/layout/vList2"/>
    <dgm:cxn modelId="{9F11F573-D821-4759-93B0-F6B4A76F6988}" type="presOf" srcId="{488536CB-CD07-45DD-AA86-04C8D83DB601}" destId="{190B28C8-B8FE-41E2-80CA-3FD27180C065}" srcOrd="0" destOrd="1" presId="urn:microsoft.com/office/officeart/2005/8/layout/vList2"/>
    <dgm:cxn modelId="{CA3559DA-1BE1-4A11-AB07-B541FA17E8C6}" type="presOf" srcId="{EA32EDED-D60A-40D4-A7BB-66CA3C27C9CE}" destId="{57D68F4B-91FA-4A37-9B0F-3D159A15A3D7}" srcOrd="0" destOrd="1" presId="urn:microsoft.com/office/officeart/2005/8/layout/vList2"/>
    <dgm:cxn modelId="{DA598C05-3E0E-47FD-8E05-9829060DA070}" srcId="{BA8018AC-AD65-4CE8-9A45-16E3D3765E56}" destId="{4308A0BF-D78F-44C3-A280-8F32B58F0412}" srcOrd="0" destOrd="0" parTransId="{95CBE9E6-89C9-42C4-BE11-A805F4437EE4}" sibTransId="{D6B07C02-595D-4C50-8F8E-8DDF5DE89A0F}"/>
    <dgm:cxn modelId="{007DFB92-1019-4961-9F8C-0C8B322F5853}" type="presOf" srcId="{F11FA534-867A-472D-A3D9-4F72DFA00F3F}" destId="{190B28C8-B8FE-41E2-80CA-3FD27180C065}" srcOrd="0" destOrd="2" presId="urn:microsoft.com/office/officeart/2005/8/layout/vList2"/>
    <dgm:cxn modelId="{A5BF13E2-DD0B-4760-A22A-E6CD3547E35D}" srcId="{0CAEE71A-AE47-46AD-B383-90EA2D2D8603}" destId="{488536CB-CD07-45DD-AA86-04C8D83DB601}" srcOrd="1" destOrd="0" parTransId="{3E5B9B76-B18C-46B2-AB12-6F5679B4E866}" sibTransId="{55ED236C-9E1F-4E55-A664-CC744AE9BB2E}"/>
    <dgm:cxn modelId="{315C1FF2-CE37-4710-A163-6A9FD0A14342}" srcId="{0CAEE71A-AE47-46AD-B383-90EA2D2D8603}" destId="{DBCAE324-4FF6-4C6E-925E-00E864AE4C01}" srcOrd="0" destOrd="0" parTransId="{D9466E6E-0FFE-4424-B349-EA4FC9377E46}" sibTransId="{6427315C-3F19-47B4-98F6-80DCD7DDF6C8}"/>
    <dgm:cxn modelId="{DD9D7F85-C2B4-420F-AA17-1960F2EE66FB}" srcId="{0CAEE71A-AE47-46AD-B383-90EA2D2D8603}" destId="{F11FA534-867A-472D-A3D9-4F72DFA00F3F}" srcOrd="2" destOrd="0" parTransId="{D1E14794-CA57-4A5F-A38E-057A80FF3D1A}" sibTransId="{E0E937EF-E154-449E-97CA-A6826123D310}"/>
    <dgm:cxn modelId="{B647D756-A54D-4B0F-909D-8CE30B9E7112}" type="presOf" srcId="{4308A0BF-D78F-44C3-A280-8F32B58F0412}" destId="{275DC7F7-8741-4E43-AB0C-C71576D2876F}" srcOrd="0" destOrd="0" presId="urn:microsoft.com/office/officeart/2005/8/layout/vList2"/>
    <dgm:cxn modelId="{B7C2144D-8283-47D4-B128-A7EA6C1B238A}" type="presOf" srcId="{0CAEE71A-AE47-46AD-B383-90EA2D2D8603}" destId="{467233D0-BDB8-450F-9A0C-D85B9B47DB65}" srcOrd="0" destOrd="0" presId="urn:microsoft.com/office/officeart/2005/8/layout/vList2"/>
    <dgm:cxn modelId="{E00CA6B5-AB1E-4A95-AEC9-392CBEA6773E}" type="presOf" srcId="{300E1BC6-60DE-40E9-9DB2-33CC99400BC6}" destId="{57D68F4B-91FA-4A37-9B0F-3D159A15A3D7}" srcOrd="0" destOrd="0" presId="urn:microsoft.com/office/officeart/2005/8/layout/vList2"/>
    <dgm:cxn modelId="{5A09B1FF-0170-4157-B893-1F4ABDDB6113}" type="presParOf" srcId="{17299BD4-E029-4030-A4CB-4CAEBC966A4A}" destId="{275DC7F7-8741-4E43-AB0C-C71576D2876F}" srcOrd="0" destOrd="0" presId="urn:microsoft.com/office/officeart/2005/8/layout/vList2"/>
    <dgm:cxn modelId="{ABB16257-DE2A-49B0-8F1C-CEBD7DDABECB}" type="presParOf" srcId="{17299BD4-E029-4030-A4CB-4CAEBC966A4A}" destId="{57D68F4B-91FA-4A37-9B0F-3D159A15A3D7}" srcOrd="1" destOrd="0" presId="urn:microsoft.com/office/officeart/2005/8/layout/vList2"/>
    <dgm:cxn modelId="{CD779B14-7E78-45CE-BF7C-CB264FA36C5A}" type="presParOf" srcId="{17299BD4-E029-4030-A4CB-4CAEBC966A4A}" destId="{467233D0-BDB8-450F-9A0C-D85B9B47DB65}" srcOrd="2" destOrd="0" presId="urn:microsoft.com/office/officeart/2005/8/layout/vList2"/>
    <dgm:cxn modelId="{57C948DA-7E90-4C87-8333-F21A5A959306}" type="presParOf" srcId="{17299BD4-E029-4030-A4CB-4CAEBC966A4A}" destId="{190B28C8-B8FE-41E2-80CA-3FD27180C0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6645C-AA8D-42C8-9975-EEA992AE574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B06EBC1-C88C-42F2-80A8-BB2CEAA35F05}">
      <dgm:prSet phldrT="[Text]"/>
      <dgm:spPr/>
      <dgm:t>
        <a:bodyPr/>
        <a:lstStyle/>
        <a:p>
          <a:r>
            <a:rPr lang="id-ID" dirty="0" smtClean="0"/>
            <a:t>Kolagen</a:t>
          </a:r>
          <a:endParaRPr lang="id-ID" dirty="0"/>
        </a:p>
      </dgm:t>
    </dgm:pt>
    <dgm:pt modelId="{0D973E74-3F3B-4A27-8692-402A0841EFC5}" type="parTrans" cxnId="{16816915-70C8-49C2-B4C7-E8E81E4E0D76}">
      <dgm:prSet/>
      <dgm:spPr/>
      <dgm:t>
        <a:bodyPr/>
        <a:lstStyle/>
        <a:p>
          <a:endParaRPr lang="id-ID"/>
        </a:p>
      </dgm:t>
    </dgm:pt>
    <dgm:pt modelId="{ED3A7388-6278-479D-B7D1-E07B4E2A00BB}" type="sibTrans" cxnId="{16816915-70C8-49C2-B4C7-E8E81E4E0D76}">
      <dgm:prSet/>
      <dgm:spPr/>
      <dgm:t>
        <a:bodyPr/>
        <a:lstStyle/>
        <a:p>
          <a:endParaRPr lang="id-ID"/>
        </a:p>
      </dgm:t>
    </dgm:pt>
    <dgm:pt modelId="{83820BEE-E7E7-4777-AB6E-81C35663618E}">
      <dgm:prSet phldrT="[Text]"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rotein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</a:t>
          </a:r>
          <a:r>
            <a:rPr lang="id-ID" dirty="0" smtClean="0"/>
            <a:t>s</a:t>
          </a:r>
          <a:r>
            <a:rPr lang="en-US" dirty="0" err="1" smtClean="0"/>
            <a:t>isi</a:t>
          </a:r>
          <a:r>
            <a:rPr lang="en-US" dirty="0" smtClean="0"/>
            <a:t> </a:t>
          </a:r>
          <a:r>
            <a:rPr lang="id-ID" dirty="0" smtClean="0"/>
            <a:t>dg </a:t>
          </a:r>
          <a:r>
            <a:rPr lang="en-US" dirty="0" err="1" smtClean="0"/>
            <a:t>kals</a:t>
          </a:r>
          <a:r>
            <a:rPr lang="id-ID" dirty="0" smtClean="0"/>
            <a:t>i</a:t>
          </a:r>
          <a:r>
            <a:rPr lang="en-US" dirty="0" smtClean="0"/>
            <a:t>um </a:t>
          </a:r>
          <a:r>
            <a:rPr lang="en-US" dirty="0" err="1" smtClean="0"/>
            <a:t>fosfat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ka</a:t>
          </a:r>
          <a:r>
            <a:rPr lang="id-ID" dirty="0" smtClean="0"/>
            <a:t>lsium</a:t>
          </a:r>
          <a:r>
            <a:rPr lang="en-US" dirty="0" smtClean="0"/>
            <a:t> mineral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id-ID" dirty="0" smtClean="0"/>
            <a:t>(</a:t>
          </a:r>
          <a:r>
            <a:rPr lang="en-US" dirty="0" err="1" smtClean="0"/>
            <a:t>disangga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)</a:t>
          </a:r>
          <a:endParaRPr lang="id-ID" dirty="0"/>
        </a:p>
      </dgm:t>
    </dgm:pt>
    <dgm:pt modelId="{AC526125-5585-465A-9E60-75CF1B5F2177}" type="parTrans" cxnId="{8FD501F1-31E5-461C-9319-4027F32437F8}">
      <dgm:prSet/>
      <dgm:spPr/>
      <dgm:t>
        <a:bodyPr/>
        <a:lstStyle/>
        <a:p>
          <a:endParaRPr lang="id-ID"/>
        </a:p>
      </dgm:t>
    </dgm:pt>
    <dgm:pt modelId="{9C3F1B6A-9104-44DD-AC5A-BEDCE599CCD6}" type="sibTrans" cxnId="{8FD501F1-31E5-461C-9319-4027F32437F8}">
      <dgm:prSet/>
      <dgm:spPr/>
      <dgm:t>
        <a:bodyPr/>
        <a:lstStyle/>
        <a:p>
          <a:endParaRPr lang="id-ID"/>
        </a:p>
      </dgm:t>
    </dgm:pt>
    <dgm:pt modelId="{E78508F8-E5F4-46CC-A2EB-3FD9FAD8A65B}">
      <dgm:prSet phldrT="[Text]"/>
      <dgm:spPr/>
      <dgm:t>
        <a:bodyPr/>
        <a:lstStyle/>
        <a:p>
          <a:r>
            <a:rPr lang="id-ID" dirty="0" smtClean="0"/>
            <a:t>Gabungan kolagen &amp; kalsium</a:t>
          </a:r>
          <a:endParaRPr lang="id-ID" dirty="0"/>
        </a:p>
      </dgm:t>
    </dgm:pt>
    <dgm:pt modelId="{5B664C3B-D359-4903-8AAE-41A5DD68D86F}" type="parTrans" cxnId="{2D18A561-1EBB-4106-AA2B-2847D30EBD19}">
      <dgm:prSet/>
      <dgm:spPr/>
      <dgm:t>
        <a:bodyPr/>
        <a:lstStyle/>
        <a:p>
          <a:endParaRPr lang="id-ID"/>
        </a:p>
      </dgm:t>
    </dgm:pt>
    <dgm:pt modelId="{4546323B-9847-4E2F-92F0-9682A6CA18BA}" type="sibTrans" cxnId="{2D18A561-1EBB-4106-AA2B-2847D30EBD19}">
      <dgm:prSet/>
      <dgm:spPr/>
      <dgm:t>
        <a:bodyPr/>
        <a:lstStyle/>
        <a:p>
          <a:endParaRPr lang="id-ID"/>
        </a:p>
      </dgm:t>
    </dgm:pt>
    <dgm:pt modelId="{DDD02F60-BDAF-4350-AC36-6C1FED36E7BA}">
      <dgm:prSet phldrT="[Text]"/>
      <dgm:spPr/>
      <dgm:t>
        <a:bodyPr/>
        <a:lstStyle/>
        <a:p>
          <a:r>
            <a:rPr lang="id-ID" dirty="0" smtClean="0"/>
            <a:t>Fungsinya menguatkan tulang &amp; fleksibilitas tulang</a:t>
          </a:r>
          <a:endParaRPr lang="id-ID" dirty="0"/>
        </a:p>
      </dgm:t>
    </dgm:pt>
    <dgm:pt modelId="{11193272-87F1-45D4-A528-4F00A939F4DE}" type="parTrans" cxnId="{E9ED36CC-747B-4477-BC3C-BF4100A1B3FC}">
      <dgm:prSet/>
      <dgm:spPr/>
      <dgm:t>
        <a:bodyPr/>
        <a:lstStyle/>
        <a:p>
          <a:endParaRPr lang="id-ID"/>
        </a:p>
      </dgm:t>
    </dgm:pt>
    <dgm:pt modelId="{7967DEC5-2322-4034-9484-C7ACA9EF7677}" type="sibTrans" cxnId="{E9ED36CC-747B-4477-BC3C-BF4100A1B3FC}">
      <dgm:prSet/>
      <dgm:spPr/>
      <dgm:t>
        <a:bodyPr/>
        <a:lstStyle/>
        <a:p>
          <a:endParaRPr lang="id-ID"/>
        </a:p>
      </dgm:t>
    </dgm:pt>
    <dgm:pt modelId="{D9DE64AB-46A0-4DD4-8CA9-50061C6C2ABF}">
      <dgm:prSet phldrT="[Text]"/>
      <dgm:spPr/>
      <dgm:t>
        <a:bodyPr/>
        <a:lstStyle/>
        <a:p>
          <a:r>
            <a:rPr lang="id-ID" dirty="0" smtClean="0"/>
            <a:t>Kemanakah Calcium kita???</a:t>
          </a:r>
          <a:endParaRPr lang="id-ID" dirty="0"/>
        </a:p>
      </dgm:t>
    </dgm:pt>
    <dgm:pt modelId="{75D96E1B-13AC-42D7-A5A9-6B3A9B5FB2A9}" type="parTrans" cxnId="{54EA412E-679E-42D5-A09C-4EB19A46560E}">
      <dgm:prSet/>
      <dgm:spPr/>
    </dgm:pt>
    <dgm:pt modelId="{7D38E331-02FC-46B6-8894-F583EBF35AFF}" type="sibTrans" cxnId="{54EA412E-679E-42D5-A09C-4EB19A46560E}">
      <dgm:prSet/>
      <dgm:spPr/>
    </dgm:pt>
    <dgm:pt modelId="{35846DA5-9B46-490E-87E7-186109C569A0}">
      <dgm:prSet phldrT="[Text]"/>
      <dgm:spPr/>
      <dgm:t>
        <a:bodyPr/>
        <a:lstStyle/>
        <a:p>
          <a:r>
            <a:rPr lang="en-US" dirty="0" err="1" smtClean="0"/>
            <a:t>Sekitar</a:t>
          </a:r>
          <a:r>
            <a:rPr lang="en-US" dirty="0" smtClean="0"/>
            <a:t> 99% </a:t>
          </a:r>
          <a:r>
            <a:rPr lang="en-US" dirty="0" err="1" smtClean="0"/>
            <a:t>kalsium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berada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gigi</a:t>
          </a:r>
          <a:r>
            <a:rPr lang="en-US" dirty="0" smtClean="0"/>
            <a:t>. </a:t>
          </a:r>
          <a:r>
            <a:rPr lang="en-US" dirty="0" err="1" smtClean="0"/>
            <a:t>Selainnya</a:t>
          </a:r>
          <a:r>
            <a:rPr lang="en-US" dirty="0" smtClean="0"/>
            <a:t> </a:t>
          </a:r>
          <a:r>
            <a:rPr lang="en-US" dirty="0" err="1" smtClean="0"/>
            <a:t>terdapat</a:t>
          </a:r>
          <a:r>
            <a:rPr lang="en-US" dirty="0" smtClean="0"/>
            <a:t> di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darah</a:t>
          </a:r>
          <a:endParaRPr lang="id-ID" dirty="0"/>
        </a:p>
      </dgm:t>
    </dgm:pt>
    <dgm:pt modelId="{23B02E42-0688-4F16-9F58-120E0E39BCAE}" type="parTrans" cxnId="{8EF5FE93-7A15-4C4E-BD84-82DB8D96DDA7}">
      <dgm:prSet/>
      <dgm:spPr/>
    </dgm:pt>
    <dgm:pt modelId="{FEDF9CF2-97B0-4AAB-9D95-80FDF5FA3FAD}" type="sibTrans" cxnId="{8EF5FE93-7A15-4C4E-BD84-82DB8D96DDA7}">
      <dgm:prSet/>
      <dgm:spPr/>
    </dgm:pt>
    <dgm:pt modelId="{14680CC6-2EE0-4158-91E6-54F775E162AC}">
      <dgm:prSet phldrT="[Text]"/>
      <dgm:spPr/>
      <dgm:t>
        <a:bodyPr/>
        <a:lstStyle/>
        <a:p>
          <a:r>
            <a:rPr lang="id-ID" dirty="0" smtClean="0"/>
            <a:t>Osteoid</a:t>
          </a:r>
          <a:endParaRPr lang="id-ID" dirty="0"/>
        </a:p>
      </dgm:t>
    </dgm:pt>
    <dgm:pt modelId="{09C21D1F-1D41-4D5E-A71A-EC295829459F}" type="parTrans" cxnId="{95E81412-E9EE-4545-B764-D6CDC572284C}">
      <dgm:prSet/>
      <dgm:spPr/>
    </dgm:pt>
    <dgm:pt modelId="{59C76064-0B24-4EAF-AE6C-E4D5B28EED02}" type="sibTrans" cxnId="{95E81412-E9EE-4545-B764-D6CDC572284C}">
      <dgm:prSet/>
      <dgm:spPr/>
    </dgm:pt>
    <dgm:pt modelId="{AF32EF7D-5FC0-42EF-97FD-C9CF4FCBA070}">
      <dgm:prSet phldrT="[Text]"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tersusun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didominasi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matrix </a:t>
          </a:r>
          <a:r>
            <a:rPr lang="en-US" dirty="0" err="1" smtClean="0"/>
            <a:t>kolagen</a:t>
          </a:r>
          <a:r>
            <a:rPr lang="en-US" dirty="0" smtClean="0"/>
            <a:t> </a:t>
          </a:r>
          <a:r>
            <a:rPr lang="en-US" dirty="0" err="1" smtClean="0"/>
            <a:t>ekstraselular</a:t>
          </a:r>
          <a:r>
            <a:rPr lang="en-US" dirty="0" smtClean="0"/>
            <a:t> (type I collagen)</a:t>
          </a:r>
          <a:r>
            <a:rPr lang="id-ID" dirty="0" smtClean="0"/>
            <a:t>.</a:t>
          </a:r>
          <a:endParaRPr lang="id-ID" dirty="0"/>
        </a:p>
      </dgm:t>
    </dgm:pt>
    <dgm:pt modelId="{01AF159A-AC4D-4345-8838-05AAFAF74610}" type="parTrans" cxnId="{7EAF28AA-6D1E-475C-AD5F-8D5B81DA5A8D}">
      <dgm:prSet/>
      <dgm:spPr/>
    </dgm:pt>
    <dgm:pt modelId="{40F5B082-EC04-42C4-90EE-5FC27E43C91F}" type="sibTrans" cxnId="{7EAF28AA-6D1E-475C-AD5F-8D5B81DA5A8D}">
      <dgm:prSet/>
      <dgm:spPr/>
    </dgm:pt>
    <dgm:pt modelId="{8A091D23-5341-494E-AB30-D57F409EF4F1}">
      <dgm:prSet phldrT="[Text]"/>
      <dgm:spPr/>
      <dgm:t>
        <a:bodyPr/>
        <a:lstStyle/>
        <a:p>
          <a:r>
            <a:rPr lang="en-US" dirty="0" smtClean="0"/>
            <a:t>Osteoid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termineralisasi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deposit </a:t>
          </a:r>
          <a:r>
            <a:rPr lang="en-US" dirty="0" err="1" smtClean="0"/>
            <a:t>kalsium</a:t>
          </a:r>
          <a:r>
            <a:rPr lang="en-US" dirty="0" smtClean="0"/>
            <a:t> hydroxyapatite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kaku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kuat</a:t>
          </a:r>
          <a:endParaRPr lang="id-ID" dirty="0"/>
        </a:p>
      </dgm:t>
    </dgm:pt>
    <dgm:pt modelId="{36973011-DE1E-4F67-8455-9E5CA05B6569}" type="parTrans" cxnId="{F039CE09-A20A-4538-B761-D33ED4A8174A}">
      <dgm:prSet/>
      <dgm:spPr/>
    </dgm:pt>
    <dgm:pt modelId="{AFC98448-1EA7-4AA8-A52E-A11CA3C6EB3D}" type="sibTrans" cxnId="{F039CE09-A20A-4538-B761-D33ED4A8174A}">
      <dgm:prSet/>
      <dgm:spPr/>
    </dgm:pt>
    <dgm:pt modelId="{7F6346D0-193B-4936-8273-F5427C00B0D3}" type="pres">
      <dgm:prSet presAssocID="{69B6645C-AA8D-42C8-9975-EEA992AE5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C99D805-ACEC-4642-B046-653369D09880}" type="pres">
      <dgm:prSet presAssocID="{7B06EBC1-C88C-42F2-80A8-BB2CEAA35F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AF13E8-3177-46EB-AD82-5434AEE2EC3E}" type="pres">
      <dgm:prSet presAssocID="{7B06EBC1-C88C-42F2-80A8-BB2CEAA35F0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F62B36-6CA9-4DF4-BE42-BE11F54B086D}" type="pres">
      <dgm:prSet presAssocID="{E78508F8-E5F4-46CC-A2EB-3FD9FAD8A6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B5799B-6AE7-49AD-9E04-ED0D83350DD9}" type="pres">
      <dgm:prSet presAssocID="{E78508F8-E5F4-46CC-A2EB-3FD9FAD8A65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D077BB-981F-471A-838F-FEEDF16F4688}" type="pres">
      <dgm:prSet presAssocID="{D9DE64AB-46A0-4DD4-8CA9-50061C6C2A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1FC96C-4877-4EBF-A961-2A695C3E0234}" type="pres">
      <dgm:prSet presAssocID="{D9DE64AB-46A0-4DD4-8CA9-50061C6C2A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BA53FE-EC31-44CF-AF1A-2A7159FCCF1F}" type="pres">
      <dgm:prSet presAssocID="{14680CC6-2EE0-4158-91E6-54F775E162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3C3973-935E-4224-A7F4-FDA1141E11A0}" type="pres">
      <dgm:prSet presAssocID="{14680CC6-2EE0-4158-91E6-54F775E162A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33FE1AA-1487-4B9F-8B57-D53925C2865F}" type="presOf" srcId="{69B6645C-AA8D-42C8-9975-EEA992AE574F}" destId="{7F6346D0-193B-4936-8273-F5427C00B0D3}" srcOrd="0" destOrd="0" presId="urn:microsoft.com/office/officeart/2005/8/layout/vList2"/>
    <dgm:cxn modelId="{D0820581-E69E-42F4-A9F0-5C5B7925FCFC}" type="presOf" srcId="{8A091D23-5341-494E-AB30-D57F409EF4F1}" destId="{3B3C3973-935E-4224-A7F4-FDA1141E11A0}" srcOrd="0" destOrd="1" presId="urn:microsoft.com/office/officeart/2005/8/layout/vList2"/>
    <dgm:cxn modelId="{54EA412E-679E-42D5-A09C-4EB19A46560E}" srcId="{69B6645C-AA8D-42C8-9975-EEA992AE574F}" destId="{D9DE64AB-46A0-4DD4-8CA9-50061C6C2ABF}" srcOrd="2" destOrd="0" parTransId="{75D96E1B-13AC-42D7-A5A9-6B3A9B5FB2A9}" sibTransId="{7D38E331-02FC-46B6-8894-F583EBF35AFF}"/>
    <dgm:cxn modelId="{F039CE09-A20A-4538-B761-D33ED4A8174A}" srcId="{14680CC6-2EE0-4158-91E6-54F775E162AC}" destId="{8A091D23-5341-494E-AB30-D57F409EF4F1}" srcOrd="1" destOrd="0" parTransId="{36973011-DE1E-4F67-8455-9E5CA05B6569}" sibTransId="{AFC98448-1EA7-4AA8-A52E-A11CA3C6EB3D}"/>
    <dgm:cxn modelId="{A59824EF-B3C2-4D53-8E73-135B1913FCE9}" type="presOf" srcId="{83820BEE-E7E7-4777-AB6E-81C35663618E}" destId="{24AF13E8-3177-46EB-AD82-5434AEE2EC3E}" srcOrd="0" destOrd="0" presId="urn:microsoft.com/office/officeart/2005/8/layout/vList2"/>
    <dgm:cxn modelId="{95E81412-E9EE-4545-B764-D6CDC572284C}" srcId="{69B6645C-AA8D-42C8-9975-EEA992AE574F}" destId="{14680CC6-2EE0-4158-91E6-54F775E162AC}" srcOrd="3" destOrd="0" parTransId="{09C21D1F-1D41-4D5E-A71A-EC295829459F}" sibTransId="{59C76064-0B24-4EAF-AE6C-E4D5B28EED02}"/>
    <dgm:cxn modelId="{2C4C13E8-3193-46A2-94D0-C34463AA0246}" type="presOf" srcId="{D9DE64AB-46A0-4DD4-8CA9-50061C6C2ABF}" destId="{B2D077BB-981F-471A-838F-FEEDF16F4688}" srcOrd="0" destOrd="0" presId="urn:microsoft.com/office/officeart/2005/8/layout/vList2"/>
    <dgm:cxn modelId="{2D18A561-1EBB-4106-AA2B-2847D30EBD19}" srcId="{69B6645C-AA8D-42C8-9975-EEA992AE574F}" destId="{E78508F8-E5F4-46CC-A2EB-3FD9FAD8A65B}" srcOrd="1" destOrd="0" parTransId="{5B664C3B-D359-4903-8AAE-41A5DD68D86F}" sibTransId="{4546323B-9847-4E2F-92F0-9682A6CA18BA}"/>
    <dgm:cxn modelId="{16816915-70C8-49C2-B4C7-E8E81E4E0D76}" srcId="{69B6645C-AA8D-42C8-9975-EEA992AE574F}" destId="{7B06EBC1-C88C-42F2-80A8-BB2CEAA35F05}" srcOrd="0" destOrd="0" parTransId="{0D973E74-3F3B-4A27-8692-402A0841EFC5}" sibTransId="{ED3A7388-6278-479D-B7D1-E07B4E2A00BB}"/>
    <dgm:cxn modelId="{924545C2-D027-430C-8D5B-8454C5A7C879}" type="presOf" srcId="{14680CC6-2EE0-4158-91E6-54F775E162AC}" destId="{0EBA53FE-EC31-44CF-AF1A-2A7159FCCF1F}" srcOrd="0" destOrd="0" presId="urn:microsoft.com/office/officeart/2005/8/layout/vList2"/>
    <dgm:cxn modelId="{823E8258-9E33-4AF1-BA9F-A1E520D123F3}" type="presOf" srcId="{DDD02F60-BDAF-4350-AC36-6C1FED36E7BA}" destId="{7BB5799B-6AE7-49AD-9E04-ED0D83350DD9}" srcOrd="0" destOrd="0" presId="urn:microsoft.com/office/officeart/2005/8/layout/vList2"/>
    <dgm:cxn modelId="{26DB2B68-C0F0-4FB3-90A2-FB5E333A9CEF}" type="presOf" srcId="{7B06EBC1-C88C-42F2-80A8-BB2CEAA35F05}" destId="{5C99D805-ACEC-4642-B046-653369D09880}" srcOrd="0" destOrd="0" presId="urn:microsoft.com/office/officeart/2005/8/layout/vList2"/>
    <dgm:cxn modelId="{8FD501F1-31E5-461C-9319-4027F32437F8}" srcId="{7B06EBC1-C88C-42F2-80A8-BB2CEAA35F05}" destId="{83820BEE-E7E7-4777-AB6E-81C35663618E}" srcOrd="0" destOrd="0" parTransId="{AC526125-5585-465A-9E60-75CF1B5F2177}" sibTransId="{9C3F1B6A-9104-44DD-AC5A-BEDCE599CCD6}"/>
    <dgm:cxn modelId="{D2F3A757-473C-4144-B792-2AF931D93EAA}" type="presOf" srcId="{AF32EF7D-5FC0-42EF-97FD-C9CF4FCBA070}" destId="{3B3C3973-935E-4224-A7F4-FDA1141E11A0}" srcOrd="0" destOrd="0" presId="urn:microsoft.com/office/officeart/2005/8/layout/vList2"/>
    <dgm:cxn modelId="{5B568883-93AF-4E9F-A89E-EF9C5E157973}" type="presOf" srcId="{E78508F8-E5F4-46CC-A2EB-3FD9FAD8A65B}" destId="{77F62B36-6CA9-4DF4-BE42-BE11F54B086D}" srcOrd="0" destOrd="0" presId="urn:microsoft.com/office/officeart/2005/8/layout/vList2"/>
    <dgm:cxn modelId="{FBB98671-1360-4BB0-A08E-A5D87C1BD469}" type="presOf" srcId="{35846DA5-9B46-490E-87E7-186109C569A0}" destId="{BA1FC96C-4877-4EBF-A961-2A695C3E0234}" srcOrd="0" destOrd="0" presId="urn:microsoft.com/office/officeart/2005/8/layout/vList2"/>
    <dgm:cxn modelId="{E9ED36CC-747B-4477-BC3C-BF4100A1B3FC}" srcId="{E78508F8-E5F4-46CC-A2EB-3FD9FAD8A65B}" destId="{DDD02F60-BDAF-4350-AC36-6C1FED36E7BA}" srcOrd="0" destOrd="0" parTransId="{11193272-87F1-45D4-A528-4F00A939F4DE}" sibTransId="{7967DEC5-2322-4034-9484-C7ACA9EF7677}"/>
    <dgm:cxn modelId="{7EAF28AA-6D1E-475C-AD5F-8D5B81DA5A8D}" srcId="{14680CC6-2EE0-4158-91E6-54F775E162AC}" destId="{AF32EF7D-5FC0-42EF-97FD-C9CF4FCBA070}" srcOrd="0" destOrd="0" parTransId="{01AF159A-AC4D-4345-8838-05AAFAF74610}" sibTransId="{40F5B082-EC04-42C4-90EE-5FC27E43C91F}"/>
    <dgm:cxn modelId="{8EF5FE93-7A15-4C4E-BD84-82DB8D96DDA7}" srcId="{D9DE64AB-46A0-4DD4-8CA9-50061C6C2ABF}" destId="{35846DA5-9B46-490E-87E7-186109C569A0}" srcOrd="0" destOrd="0" parTransId="{23B02E42-0688-4F16-9F58-120E0E39BCAE}" sibTransId="{FEDF9CF2-97B0-4AAB-9D95-80FDF5FA3FAD}"/>
    <dgm:cxn modelId="{56582F17-F3DD-4812-B3BD-97107202E100}" type="presParOf" srcId="{7F6346D0-193B-4936-8273-F5427C00B0D3}" destId="{5C99D805-ACEC-4642-B046-653369D09880}" srcOrd="0" destOrd="0" presId="urn:microsoft.com/office/officeart/2005/8/layout/vList2"/>
    <dgm:cxn modelId="{8EFAFC26-2379-460C-945C-1F607AD3924B}" type="presParOf" srcId="{7F6346D0-193B-4936-8273-F5427C00B0D3}" destId="{24AF13E8-3177-46EB-AD82-5434AEE2EC3E}" srcOrd="1" destOrd="0" presId="urn:microsoft.com/office/officeart/2005/8/layout/vList2"/>
    <dgm:cxn modelId="{90EB2418-9325-43F0-ADD9-3A646C65FB13}" type="presParOf" srcId="{7F6346D0-193B-4936-8273-F5427C00B0D3}" destId="{77F62B36-6CA9-4DF4-BE42-BE11F54B086D}" srcOrd="2" destOrd="0" presId="urn:microsoft.com/office/officeart/2005/8/layout/vList2"/>
    <dgm:cxn modelId="{5487A6C5-5786-461D-A73E-C4CEA9968BB6}" type="presParOf" srcId="{7F6346D0-193B-4936-8273-F5427C00B0D3}" destId="{7BB5799B-6AE7-49AD-9E04-ED0D83350DD9}" srcOrd="3" destOrd="0" presId="urn:microsoft.com/office/officeart/2005/8/layout/vList2"/>
    <dgm:cxn modelId="{E775C31E-23CD-4E7F-91A0-64A42BD33364}" type="presParOf" srcId="{7F6346D0-193B-4936-8273-F5427C00B0D3}" destId="{B2D077BB-981F-471A-838F-FEEDF16F4688}" srcOrd="4" destOrd="0" presId="urn:microsoft.com/office/officeart/2005/8/layout/vList2"/>
    <dgm:cxn modelId="{92FFECF1-075F-4D3D-A3FB-C16512CA18F4}" type="presParOf" srcId="{7F6346D0-193B-4936-8273-F5427C00B0D3}" destId="{BA1FC96C-4877-4EBF-A961-2A695C3E0234}" srcOrd="5" destOrd="0" presId="urn:microsoft.com/office/officeart/2005/8/layout/vList2"/>
    <dgm:cxn modelId="{AAFC7392-4C94-459B-9D5E-3E8FB3537E24}" type="presParOf" srcId="{7F6346D0-193B-4936-8273-F5427C00B0D3}" destId="{0EBA53FE-EC31-44CF-AF1A-2A7159FCCF1F}" srcOrd="6" destOrd="0" presId="urn:microsoft.com/office/officeart/2005/8/layout/vList2"/>
    <dgm:cxn modelId="{591009B1-16F2-49BE-BAE4-3DA4C08FD2DC}" type="presParOf" srcId="{7F6346D0-193B-4936-8273-F5427C00B0D3}" destId="{3B3C3973-935E-4224-A7F4-FDA1141E11A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9C59CD-538E-4ABE-92D2-42C4B2DB5D6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FCA906D-9D3B-49A2-951D-5D96731FF1CA}">
      <dgm:prSet phldrT="[Text]"/>
      <dgm:spPr/>
      <dgm:t>
        <a:bodyPr/>
        <a:lstStyle/>
        <a:p>
          <a:r>
            <a:rPr lang="id-ID" dirty="0" smtClean="0"/>
            <a:t>Tulang cortical</a:t>
          </a:r>
          <a:endParaRPr lang="id-ID" dirty="0"/>
        </a:p>
      </dgm:t>
    </dgm:pt>
    <dgm:pt modelId="{4A70184D-99B9-4534-BCA0-27A896FAF6D1}" type="parTrans" cxnId="{90D385BE-C068-47EB-9690-3D24C14AE3A2}">
      <dgm:prSet/>
      <dgm:spPr/>
      <dgm:t>
        <a:bodyPr/>
        <a:lstStyle/>
        <a:p>
          <a:endParaRPr lang="id-ID"/>
        </a:p>
      </dgm:t>
    </dgm:pt>
    <dgm:pt modelId="{A0CB366C-AC1E-4602-A226-6151DAD6D871}" type="sibTrans" cxnId="{90D385BE-C068-47EB-9690-3D24C14AE3A2}">
      <dgm:prSet/>
      <dgm:spPr/>
      <dgm:t>
        <a:bodyPr/>
        <a:lstStyle/>
        <a:p>
          <a:endParaRPr lang="id-ID"/>
        </a:p>
      </dgm:t>
    </dgm:pt>
    <dgm:pt modelId="{B6AA28AC-3159-4BB9-AC9C-2E2230B7D5DD}">
      <dgm:prSet phldrT="[Text]"/>
      <dgm:spPr/>
      <dgm:t>
        <a:bodyPr/>
        <a:lstStyle/>
        <a:p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padat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id-ID" dirty="0" smtClean="0"/>
            <a:t>di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endParaRPr lang="id-ID" dirty="0"/>
        </a:p>
      </dgm:t>
    </dgm:pt>
    <dgm:pt modelId="{4C6ECECB-F0BF-4F05-9939-4832AAE45180}" type="parTrans" cxnId="{1ED5D942-9624-4381-9A10-C7D031E2C484}">
      <dgm:prSet/>
      <dgm:spPr/>
      <dgm:t>
        <a:bodyPr/>
        <a:lstStyle/>
        <a:p>
          <a:endParaRPr lang="id-ID"/>
        </a:p>
      </dgm:t>
    </dgm:pt>
    <dgm:pt modelId="{F6E5AD8A-FE50-44D5-8752-85B4DFD6356D}" type="sibTrans" cxnId="{1ED5D942-9624-4381-9A10-C7D031E2C484}">
      <dgm:prSet/>
      <dgm:spPr/>
      <dgm:t>
        <a:bodyPr/>
        <a:lstStyle/>
        <a:p>
          <a:endParaRPr lang="id-ID"/>
        </a:p>
      </dgm:t>
    </dgm:pt>
    <dgm:pt modelId="{7DACC36D-5EC9-4D83-999C-D9361A6CC946}">
      <dgm:prSet phldrT="[Text]"/>
      <dgm:spPr/>
      <dgm:t>
        <a:bodyPr/>
        <a:lstStyle/>
        <a:p>
          <a:r>
            <a:rPr lang="id-ID" dirty="0" smtClean="0"/>
            <a:t>Tulang Trabecular</a:t>
          </a:r>
          <a:endParaRPr lang="id-ID" dirty="0"/>
        </a:p>
      </dgm:t>
    </dgm:pt>
    <dgm:pt modelId="{F24192D9-AC38-416D-9CDB-BDF55161C791}" type="parTrans" cxnId="{04D35262-2F82-41B2-8543-DC485EDEF251}">
      <dgm:prSet/>
      <dgm:spPr/>
      <dgm:t>
        <a:bodyPr/>
        <a:lstStyle/>
        <a:p>
          <a:endParaRPr lang="id-ID"/>
        </a:p>
      </dgm:t>
    </dgm:pt>
    <dgm:pt modelId="{E4B0CCAE-352E-49D2-BD21-2D7139B5B825}" type="sibTrans" cxnId="{04D35262-2F82-41B2-8543-DC485EDEF251}">
      <dgm:prSet/>
      <dgm:spPr/>
      <dgm:t>
        <a:bodyPr/>
        <a:lstStyle/>
        <a:p>
          <a:endParaRPr lang="id-ID"/>
        </a:p>
      </dgm:t>
    </dgm:pt>
    <dgm:pt modelId="{5F47CD5E-C7AA-45C3-8482-75DDA6D88A61}">
      <dgm:prSet phldrT="[Text]"/>
      <dgm:spPr/>
      <dgm:t>
        <a:bodyPr/>
        <a:lstStyle/>
        <a:p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rongga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struktur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keseluruhan</a:t>
          </a:r>
          <a:endParaRPr lang="id-ID" dirty="0"/>
        </a:p>
      </dgm:t>
    </dgm:pt>
    <dgm:pt modelId="{D4FE90F9-AF7E-4DB1-AA28-92DFEC2CFE37}" type="parTrans" cxnId="{C08C66AD-7F74-47C1-A430-A8816238A103}">
      <dgm:prSet/>
      <dgm:spPr/>
      <dgm:t>
        <a:bodyPr/>
        <a:lstStyle/>
        <a:p>
          <a:endParaRPr lang="id-ID"/>
        </a:p>
      </dgm:t>
    </dgm:pt>
    <dgm:pt modelId="{1424C11A-21F4-4D41-9841-7CB5B8D9EAD1}" type="sibTrans" cxnId="{C08C66AD-7F74-47C1-A430-A8816238A103}">
      <dgm:prSet/>
      <dgm:spPr/>
      <dgm:t>
        <a:bodyPr/>
        <a:lstStyle/>
        <a:p>
          <a:endParaRPr lang="id-ID"/>
        </a:p>
      </dgm:t>
    </dgm:pt>
    <dgm:pt modelId="{1EC7EF8A-AA9C-424A-BB7B-142D639A4D4F}">
      <dgm:prSet phldrT="[Text]"/>
      <dgm:spPr/>
      <dgm:t>
        <a:bodyPr/>
        <a:lstStyle/>
        <a:p>
          <a:r>
            <a:rPr lang="id-ID" dirty="0" smtClean="0"/>
            <a:t>Vitamin D (Kalsiferol)</a:t>
          </a:r>
          <a:endParaRPr lang="id-ID" dirty="0"/>
        </a:p>
      </dgm:t>
    </dgm:pt>
    <dgm:pt modelId="{0A368F66-AFBB-4A4D-BBE1-350D494B4743}" type="parTrans" cxnId="{6EA3531F-74B6-4563-AC92-B2D0569050EC}">
      <dgm:prSet/>
      <dgm:spPr/>
    </dgm:pt>
    <dgm:pt modelId="{18580B0C-3D8B-4639-952A-4E6A35C3854D}" type="sibTrans" cxnId="{6EA3531F-74B6-4563-AC92-B2D0569050EC}">
      <dgm:prSet/>
      <dgm:spPr/>
    </dgm:pt>
    <dgm:pt modelId="{C0C61170-706C-4651-896D-9DDDB863270A}">
      <dgm:prSet phldrT="[Text]"/>
      <dgm:spPr/>
      <dgm:t>
        <a:bodyPr/>
        <a:lstStyle/>
        <a:p>
          <a:r>
            <a:rPr lang="en-US" dirty="0" err="1" smtClean="0"/>
            <a:t>vit</a:t>
          </a:r>
          <a:r>
            <a:rPr lang="id-ID" dirty="0" smtClean="0"/>
            <a:t> untuk </a:t>
          </a:r>
          <a:r>
            <a:rPr lang="en-US" dirty="0" err="1" smtClean="0"/>
            <a:t>kalsifikasi</a:t>
          </a:r>
          <a:r>
            <a:rPr lang="en-US" dirty="0" smtClean="0"/>
            <a:t> (</a:t>
          </a:r>
          <a:r>
            <a:rPr lang="en-US" dirty="0" err="1" smtClean="0"/>
            <a:t>penulangan</a:t>
          </a:r>
          <a:r>
            <a:rPr lang="en-US" dirty="0" smtClean="0"/>
            <a:t>)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endParaRPr lang="id-ID" dirty="0"/>
        </a:p>
      </dgm:t>
    </dgm:pt>
    <dgm:pt modelId="{36F93BDF-19E3-4FD4-B934-62BB8834ABEE}" type="parTrans" cxnId="{184D33FE-D6E9-4E92-AB0D-9787928942F1}">
      <dgm:prSet/>
      <dgm:spPr/>
    </dgm:pt>
    <dgm:pt modelId="{AC838AED-8EBE-4417-BB97-E991C929D042}" type="sibTrans" cxnId="{184D33FE-D6E9-4E92-AB0D-9787928942F1}">
      <dgm:prSet/>
      <dgm:spPr/>
    </dgm:pt>
    <dgm:pt modelId="{93D72D34-55AE-4B47-AFB5-DCE7A3A3FA7D}">
      <dgm:prSet phldrT="[Text]"/>
      <dgm:spPr/>
      <dgm:t>
        <a:bodyPr/>
        <a:lstStyle/>
        <a:p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mamalia</a:t>
          </a:r>
          <a:r>
            <a:rPr lang="en-US" dirty="0" smtClean="0"/>
            <a:t>, </a:t>
          </a:r>
          <a:r>
            <a:rPr lang="en-US" dirty="0" err="1" smtClean="0"/>
            <a:t>vit</a:t>
          </a:r>
          <a:r>
            <a:rPr lang="id-ID" dirty="0" smtClean="0"/>
            <a:t> </a:t>
          </a:r>
          <a:r>
            <a:rPr lang="en-US" dirty="0" smtClean="0"/>
            <a:t>D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disintesis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pro vitamin D </a:t>
          </a:r>
          <a:r>
            <a:rPr lang="en-US" dirty="0" err="1" smtClean="0"/>
            <a:t>d</a:t>
          </a:r>
          <a:r>
            <a:rPr lang="id-ID" dirty="0" smtClean="0"/>
            <a:t>g </a:t>
          </a:r>
          <a:r>
            <a:rPr lang="en-US" dirty="0" err="1" smtClean="0"/>
            <a:t>bantuan</a:t>
          </a:r>
          <a:r>
            <a:rPr lang="en-US" dirty="0" smtClean="0"/>
            <a:t> ultraviolet</a:t>
          </a:r>
          <a:endParaRPr lang="id-ID" dirty="0"/>
        </a:p>
      </dgm:t>
    </dgm:pt>
    <dgm:pt modelId="{29962388-7414-4DED-BE4A-53F5EFD82EF3}" type="parTrans" cxnId="{0A4B9F91-2DF4-4D47-8A11-B33D42B2B81B}">
      <dgm:prSet/>
      <dgm:spPr/>
    </dgm:pt>
    <dgm:pt modelId="{F681067D-00F7-4129-A486-AA3672D51404}" type="sibTrans" cxnId="{0A4B9F91-2DF4-4D47-8A11-B33D42B2B81B}">
      <dgm:prSet/>
      <dgm:spPr/>
    </dgm:pt>
    <dgm:pt modelId="{CF23F8AE-A3FA-42E5-9DEB-0347EB1F321E}" type="pres">
      <dgm:prSet presAssocID="{369C59CD-538E-4ABE-92D2-42C4B2DB5D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F42285-52B1-4AF8-BA44-BD1B0DF866D9}" type="pres">
      <dgm:prSet presAssocID="{EFCA906D-9D3B-49A2-951D-5D96731FF1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229943-41A5-45A8-8B70-884EC6629A0E}" type="pres">
      <dgm:prSet presAssocID="{EFCA906D-9D3B-49A2-951D-5D96731FF1C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897B63-6880-4389-95BE-DF3C8DC677D1}" type="pres">
      <dgm:prSet presAssocID="{7DACC36D-5EC9-4D83-999C-D9361A6CC9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6D1BEC-4983-4660-8E2D-AEBA1EDBF28F}" type="pres">
      <dgm:prSet presAssocID="{7DACC36D-5EC9-4D83-999C-D9361A6CC94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7A3838-95FA-4F93-8763-47A74A3F34B9}" type="pres">
      <dgm:prSet presAssocID="{1EC7EF8A-AA9C-424A-BB7B-142D639A4D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DA2345-5681-49F9-9CA3-01791920646D}" type="pres">
      <dgm:prSet presAssocID="{1EC7EF8A-AA9C-424A-BB7B-142D639A4D4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D385BE-C068-47EB-9690-3D24C14AE3A2}" srcId="{369C59CD-538E-4ABE-92D2-42C4B2DB5D6C}" destId="{EFCA906D-9D3B-49A2-951D-5D96731FF1CA}" srcOrd="0" destOrd="0" parTransId="{4A70184D-99B9-4534-BCA0-27A896FAF6D1}" sibTransId="{A0CB366C-AC1E-4602-A226-6151DAD6D871}"/>
    <dgm:cxn modelId="{0A4B9F91-2DF4-4D47-8A11-B33D42B2B81B}" srcId="{1EC7EF8A-AA9C-424A-BB7B-142D639A4D4F}" destId="{93D72D34-55AE-4B47-AFB5-DCE7A3A3FA7D}" srcOrd="1" destOrd="0" parTransId="{29962388-7414-4DED-BE4A-53F5EFD82EF3}" sibTransId="{F681067D-00F7-4129-A486-AA3672D51404}"/>
    <dgm:cxn modelId="{64095629-3584-4E5B-B475-17E672DAE626}" type="presOf" srcId="{B6AA28AC-3159-4BB9-AC9C-2E2230B7D5DD}" destId="{28229943-41A5-45A8-8B70-884EC6629A0E}" srcOrd="0" destOrd="0" presId="urn:microsoft.com/office/officeart/2005/8/layout/vList2"/>
    <dgm:cxn modelId="{184D33FE-D6E9-4E92-AB0D-9787928942F1}" srcId="{1EC7EF8A-AA9C-424A-BB7B-142D639A4D4F}" destId="{C0C61170-706C-4651-896D-9DDDB863270A}" srcOrd="0" destOrd="0" parTransId="{36F93BDF-19E3-4FD4-B934-62BB8834ABEE}" sibTransId="{AC838AED-8EBE-4417-BB97-E991C929D042}"/>
    <dgm:cxn modelId="{04D35262-2F82-41B2-8543-DC485EDEF251}" srcId="{369C59CD-538E-4ABE-92D2-42C4B2DB5D6C}" destId="{7DACC36D-5EC9-4D83-999C-D9361A6CC946}" srcOrd="1" destOrd="0" parTransId="{F24192D9-AC38-416D-9CDB-BDF55161C791}" sibTransId="{E4B0CCAE-352E-49D2-BD21-2D7139B5B825}"/>
    <dgm:cxn modelId="{7AA4D959-DEDC-4128-900F-3FED6B389835}" type="presOf" srcId="{C0C61170-706C-4651-896D-9DDDB863270A}" destId="{EADA2345-5681-49F9-9CA3-01791920646D}" srcOrd="0" destOrd="0" presId="urn:microsoft.com/office/officeart/2005/8/layout/vList2"/>
    <dgm:cxn modelId="{BDDA059D-FE02-40F3-8F0C-CCDDC2D1E3F8}" type="presOf" srcId="{93D72D34-55AE-4B47-AFB5-DCE7A3A3FA7D}" destId="{EADA2345-5681-49F9-9CA3-01791920646D}" srcOrd="0" destOrd="1" presId="urn:microsoft.com/office/officeart/2005/8/layout/vList2"/>
    <dgm:cxn modelId="{6EA3531F-74B6-4563-AC92-B2D0569050EC}" srcId="{369C59CD-538E-4ABE-92D2-42C4B2DB5D6C}" destId="{1EC7EF8A-AA9C-424A-BB7B-142D639A4D4F}" srcOrd="2" destOrd="0" parTransId="{0A368F66-AFBB-4A4D-BBE1-350D494B4743}" sibTransId="{18580B0C-3D8B-4639-952A-4E6A35C3854D}"/>
    <dgm:cxn modelId="{3527E43C-626E-40BE-92CA-8D526DE11B83}" type="presOf" srcId="{7DACC36D-5EC9-4D83-999C-D9361A6CC946}" destId="{9B897B63-6880-4389-95BE-DF3C8DC677D1}" srcOrd="0" destOrd="0" presId="urn:microsoft.com/office/officeart/2005/8/layout/vList2"/>
    <dgm:cxn modelId="{C08C66AD-7F74-47C1-A430-A8816238A103}" srcId="{7DACC36D-5EC9-4D83-999C-D9361A6CC946}" destId="{5F47CD5E-C7AA-45C3-8482-75DDA6D88A61}" srcOrd="0" destOrd="0" parTransId="{D4FE90F9-AF7E-4DB1-AA28-92DFEC2CFE37}" sibTransId="{1424C11A-21F4-4D41-9841-7CB5B8D9EAD1}"/>
    <dgm:cxn modelId="{9DEA8433-33C0-4E8E-AB6B-F63E33233BB8}" type="presOf" srcId="{5F47CD5E-C7AA-45C3-8482-75DDA6D88A61}" destId="{7A6D1BEC-4983-4660-8E2D-AEBA1EDBF28F}" srcOrd="0" destOrd="0" presId="urn:microsoft.com/office/officeart/2005/8/layout/vList2"/>
    <dgm:cxn modelId="{1ED5D942-9624-4381-9A10-C7D031E2C484}" srcId="{EFCA906D-9D3B-49A2-951D-5D96731FF1CA}" destId="{B6AA28AC-3159-4BB9-AC9C-2E2230B7D5DD}" srcOrd="0" destOrd="0" parTransId="{4C6ECECB-F0BF-4F05-9939-4832AAE45180}" sibTransId="{F6E5AD8A-FE50-44D5-8752-85B4DFD6356D}"/>
    <dgm:cxn modelId="{1F0F0334-6100-4109-B74F-726288E054BC}" type="presOf" srcId="{369C59CD-538E-4ABE-92D2-42C4B2DB5D6C}" destId="{CF23F8AE-A3FA-42E5-9DEB-0347EB1F321E}" srcOrd="0" destOrd="0" presId="urn:microsoft.com/office/officeart/2005/8/layout/vList2"/>
    <dgm:cxn modelId="{D5A8521B-51FC-4552-85C9-46F224DE81D0}" type="presOf" srcId="{EFCA906D-9D3B-49A2-951D-5D96731FF1CA}" destId="{13F42285-52B1-4AF8-BA44-BD1B0DF866D9}" srcOrd="0" destOrd="0" presId="urn:microsoft.com/office/officeart/2005/8/layout/vList2"/>
    <dgm:cxn modelId="{E3ED9581-8B01-4734-9EDC-8B7ECD938C9E}" type="presOf" srcId="{1EC7EF8A-AA9C-424A-BB7B-142D639A4D4F}" destId="{907A3838-95FA-4F93-8763-47A74A3F34B9}" srcOrd="0" destOrd="0" presId="urn:microsoft.com/office/officeart/2005/8/layout/vList2"/>
    <dgm:cxn modelId="{41E4231A-353F-47E4-8FF6-BA9DB6AE1146}" type="presParOf" srcId="{CF23F8AE-A3FA-42E5-9DEB-0347EB1F321E}" destId="{13F42285-52B1-4AF8-BA44-BD1B0DF866D9}" srcOrd="0" destOrd="0" presId="urn:microsoft.com/office/officeart/2005/8/layout/vList2"/>
    <dgm:cxn modelId="{616DCD53-6E87-44E9-A0C1-209EDE7A235E}" type="presParOf" srcId="{CF23F8AE-A3FA-42E5-9DEB-0347EB1F321E}" destId="{28229943-41A5-45A8-8B70-884EC6629A0E}" srcOrd="1" destOrd="0" presId="urn:microsoft.com/office/officeart/2005/8/layout/vList2"/>
    <dgm:cxn modelId="{35C687E5-CDA4-48EA-8A84-A1E7F5D9F033}" type="presParOf" srcId="{CF23F8AE-A3FA-42E5-9DEB-0347EB1F321E}" destId="{9B897B63-6880-4389-95BE-DF3C8DC677D1}" srcOrd="2" destOrd="0" presId="urn:microsoft.com/office/officeart/2005/8/layout/vList2"/>
    <dgm:cxn modelId="{D1403A48-CBB7-465E-AA1A-2708EC52B8F0}" type="presParOf" srcId="{CF23F8AE-A3FA-42E5-9DEB-0347EB1F321E}" destId="{7A6D1BEC-4983-4660-8E2D-AEBA1EDBF28F}" srcOrd="3" destOrd="0" presId="urn:microsoft.com/office/officeart/2005/8/layout/vList2"/>
    <dgm:cxn modelId="{ECFAA957-62C7-432D-8DA2-EC432B20B62C}" type="presParOf" srcId="{CF23F8AE-A3FA-42E5-9DEB-0347EB1F321E}" destId="{907A3838-95FA-4F93-8763-47A74A3F34B9}" srcOrd="4" destOrd="0" presId="urn:microsoft.com/office/officeart/2005/8/layout/vList2"/>
    <dgm:cxn modelId="{6D0AA37F-BDB7-4416-A2BE-CE5CDB4ED8C7}" type="presParOf" srcId="{CF23F8AE-A3FA-42E5-9DEB-0347EB1F321E}" destId="{EADA2345-5681-49F9-9CA3-01791920646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671C20-6C9F-4C02-A67D-46D90A260E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16157998-A2CF-4E31-B254-E6989102596E}">
      <dgm:prSet phldrT="[Text]"/>
      <dgm:spPr/>
      <dgm:t>
        <a:bodyPr/>
        <a:lstStyle/>
        <a:p>
          <a:r>
            <a:rPr lang="id-ID" dirty="0" smtClean="0"/>
            <a:t>Kekurangan Vit D</a:t>
          </a:r>
          <a:endParaRPr lang="id-ID" dirty="0"/>
        </a:p>
      </dgm:t>
    </dgm:pt>
    <dgm:pt modelId="{E2D1DE34-2D8F-44C2-A786-0134B0C74DD1}" type="parTrans" cxnId="{E2E7B482-C0C3-4D12-BF72-795B053E91C3}">
      <dgm:prSet/>
      <dgm:spPr/>
      <dgm:t>
        <a:bodyPr/>
        <a:lstStyle/>
        <a:p>
          <a:endParaRPr lang="id-ID"/>
        </a:p>
      </dgm:t>
    </dgm:pt>
    <dgm:pt modelId="{60A17984-8685-4826-9E3C-3AE2FDD6AA87}" type="sibTrans" cxnId="{E2E7B482-C0C3-4D12-BF72-795B053E91C3}">
      <dgm:prSet/>
      <dgm:spPr/>
      <dgm:t>
        <a:bodyPr/>
        <a:lstStyle/>
        <a:p>
          <a:endParaRPr lang="id-ID"/>
        </a:p>
      </dgm:t>
    </dgm:pt>
    <dgm:pt modelId="{5B2F2222-EDEE-47B2-AD9F-E46FD024A8FB}">
      <dgm:prSet phldrT="[Text]"/>
      <dgm:spPr/>
      <dgm:t>
        <a:bodyPr/>
        <a:lstStyle/>
        <a:p>
          <a:r>
            <a:rPr lang="en-US" dirty="0" err="1" smtClean="0"/>
            <a:t>Kekurangan</a:t>
          </a:r>
          <a:r>
            <a:rPr lang="en-US" dirty="0" smtClean="0"/>
            <a:t> </a:t>
          </a:r>
          <a:r>
            <a:rPr lang="en-US" dirty="0" err="1" smtClean="0"/>
            <a:t>vit</a:t>
          </a:r>
          <a:r>
            <a:rPr lang="id-ID" dirty="0" smtClean="0"/>
            <a:t> </a:t>
          </a:r>
          <a:r>
            <a:rPr lang="en-US" dirty="0" smtClean="0"/>
            <a:t>D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sinar</a:t>
          </a:r>
          <a:r>
            <a:rPr lang="en-US" dirty="0" smtClean="0"/>
            <a:t> </a:t>
          </a:r>
          <a:r>
            <a:rPr lang="en-US" dirty="0" err="1" smtClean="0"/>
            <a:t>matahari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cukup</a:t>
          </a:r>
          <a:r>
            <a:rPr lang="en-US" dirty="0" smtClean="0"/>
            <a:t>. </a:t>
          </a:r>
          <a:endParaRPr lang="id-ID" dirty="0"/>
        </a:p>
      </dgm:t>
    </dgm:pt>
    <dgm:pt modelId="{F8BBA0D2-394C-4366-9FA5-CF9D4C9E4B33}" type="parTrans" cxnId="{86150C01-60EB-490C-AC7C-FB43982C96E0}">
      <dgm:prSet/>
      <dgm:spPr/>
      <dgm:t>
        <a:bodyPr/>
        <a:lstStyle/>
        <a:p>
          <a:endParaRPr lang="id-ID"/>
        </a:p>
      </dgm:t>
    </dgm:pt>
    <dgm:pt modelId="{8915E180-3496-4545-BCF6-71A80AFFABFD}" type="sibTrans" cxnId="{86150C01-60EB-490C-AC7C-FB43982C96E0}">
      <dgm:prSet/>
      <dgm:spPr/>
      <dgm:t>
        <a:bodyPr/>
        <a:lstStyle/>
        <a:p>
          <a:endParaRPr lang="id-ID"/>
        </a:p>
      </dgm:t>
    </dgm:pt>
    <dgm:pt modelId="{6BFF0245-9725-4EBD-B4F2-F48F28F336BB}">
      <dgm:prSet phldrT="[Text]"/>
      <dgm:spPr/>
      <dgm:t>
        <a:bodyPr/>
        <a:lstStyle/>
        <a:p>
          <a:r>
            <a:rPr lang="id-ID" dirty="0" smtClean="0"/>
            <a:t>Kcelakaan</a:t>
          </a:r>
          <a:endParaRPr lang="id-ID" dirty="0"/>
        </a:p>
      </dgm:t>
    </dgm:pt>
    <dgm:pt modelId="{65860ED7-A989-45C3-85E0-AD7CD318BAAC}" type="parTrans" cxnId="{E3AFD77A-ED20-4168-8311-59992432090D}">
      <dgm:prSet/>
      <dgm:spPr/>
      <dgm:t>
        <a:bodyPr/>
        <a:lstStyle/>
        <a:p>
          <a:endParaRPr lang="id-ID"/>
        </a:p>
      </dgm:t>
    </dgm:pt>
    <dgm:pt modelId="{57E973F8-A15F-45D5-8CEC-8669A1AD9C58}" type="sibTrans" cxnId="{E3AFD77A-ED20-4168-8311-59992432090D}">
      <dgm:prSet/>
      <dgm:spPr/>
      <dgm:t>
        <a:bodyPr/>
        <a:lstStyle/>
        <a:p>
          <a:endParaRPr lang="id-ID"/>
        </a:p>
      </dgm:t>
    </dgm:pt>
    <dgm:pt modelId="{2F58CAE1-DC84-459D-B47C-2B8B3F736C1D}">
      <dgm:prSet phldrT="[Text]"/>
      <dgm:spPr/>
      <dgm:t>
        <a:bodyPr/>
        <a:lstStyle/>
        <a:p>
          <a:r>
            <a:rPr lang="id-ID" dirty="0" smtClean="0"/>
            <a:t>kebiasaan duduk yg salah/ bawa beban disatu sisi tubuh saja </a:t>
          </a:r>
          <a:r>
            <a:rPr lang="id-ID" dirty="0" smtClean="0">
              <a:sym typeface="Wingdings" panose="05000000000000000000" pitchFamily="2" charset="2"/>
            </a:rPr>
            <a:t></a:t>
          </a:r>
          <a:r>
            <a:rPr lang="id-ID" dirty="0" smtClean="0"/>
            <a:t> kelainan pd tulang belakang </a:t>
          </a:r>
          <a:r>
            <a:rPr lang="id-ID" dirty="0" smtClean="0">
              <a:sym typeface="Wingdings" panose="05000000000000000000" pitchFamily="2" charset="2"/>
            </a:rPr>
            <a:t></a:t>
          </a:r>
          <a:r>
            <a:rPr lang="id-ID" dirty="0" smtClean="0"/>
            <a:t> lordosis, kiposis, skoliosis.</a:t>
          </a:r>
          <a:endParaRPr lang="id-ID" dirty="0"/>
        </a:p>
      </dgm:t>
    </dgm:pt>
    <dgm:pt modelId="{FB56C433-5995-41E6-A959-ECD56A240C3F}" type="parTrans" cxnId="{488811C3-0C08-4DC2-8659-609CE804FB54}">
      <dgm:prSet/>
      <dgm:spPr/>
      <dgm:t>
        <a:bodyPr/>
        <a:lstStyle/>
        <a:p>
          <a:endParaRPr lang="id-ID"/>
        </a:p>
      </dgm:t>
    </dgm:pt>
    <dgm:pt modelId="{DC1C4617-CCC0-4694-A009-6C46EF3A576D}" type="sibTrans" cxnId="{488811C3-0C08-4DC2-8659-609CE804FB54}">
      <dgm:prSet/>
      <dgm:spPr/>
      <dgm:t>
        <a:bodyPr/>
        <a:lstStyle/>
        <a:p>
          <a:endParaRPr lang="id-ID"/>
        </a:p>
      </dgm:t>
    </dgm:pt>
    <dgm:pt modelId="{2EC0AA79-1379-421C-811E-9DA09D618ABF}">
      <dgm:prSet phldrT="[Text]"/>
      <dgm:spPr/>
      <dgm:t>
        <a:bodyPr/>
        <a:lstStyle/>
        <a:p>
          <a:r>
            <a:rPr lang="id-ID" dirty="0" smtClean="0"/>
            <a:t>Kebiasaan yg salah</a:t>
          </a:r>
          <a:endParaRPr lang="id-ID" dirty="0"/>
        </a:p>
      </dgm:t>
    </dgm:pt>
    <dgm:pt modelId="{447C9AF4-547B-4D82-8F36-1BD4AA57E0FE}" type="parTrans" cxnId="{DEFD8C32-826F-4763-86DF-1FB04A39E504}">
      <dgm:prSet/>
      <dgm:spPr/>
      <dgm:t>
        <a:bodyPr/>
        <a:lstStyle/>
        <a:p>
          <a:endParaRPr lang="id-ID"/>
        </a:p>
      </dgm:t>
    </dgm:pt>
    <dgm:pt modelId="{819687CD-BA35-4996-8168-AAAA34901B31}" type="sibTrans" cxnId="{DEFD8C32-826F-4763-86DF-1FB04A39E504}">
      <dgm:prSet/>
      <dgm:spPr/>
      <dgm:t>
        <a:bodyPr/>
        <a:lstStyle/>
        <a:p>
          <a:endParaRPr lang="id-ID"/>
        </a:p>
      </dgm:t>
    </dgm:pt>
    <dgm:pt modelId="{E8C674EF-4C8E-4D36-B4CC-4171D4EE49FA}">
      <dgm:prSet phldrT="[Text]"/>
      <dgm:spPr/>
      <dgm:t>
        <a:bodyPr/>
        <a:lstStyle/>
        <a:p>
          <a:r>
            <a:rPr lang="en-US" dirty="0" err="1" smtClean="0"/>
            <a:t>Memar</a:t>
          </a:r>
          <a:r>
            <a:rPr lang="id-ID" dirty="0" smtClean="0"/>
            <a:t> , </a:t>
          </a:r>
          <a:r>
            <a:rPr lang="en-US" dirty="0" err="1" smtClean="0"/>
            <a:t>Fraktura</a:t>
          </a:r>
          <a:endParaRPr lang="id-ID" dirty="0"/>
        </a:p>
      </dgm:t>
    </dgm:pt>
    <dgm:pt modelId="{09FBA155-235F-47E0-AB58-D73B4EE39219}" type="parTrans" cxnId="{0E0C271F-B455-41F2-A61C-F7EB8E96A83C}">
      <dgm:prSet/>
      <dgm:spPr/>
      <dgm:t>
        <a:bodyPr/>
        <a:lstStyle/>
        <a:p>
          <a:endParaRPr lang="id-ID"/>
        </a:p>
      </dgm:t>
    </dgm:pt>
    <dgm:pt modelId="{AFA84E68-95DB-4E63-9F70-EDE1CC4C0DC4}" type="sibTrans" cxnId="{0E0C271F-B455-41F2-A61C-F7EB8E96A83C}">
      <dgm:prSet/>
      <dgm:spPr/>
      <dgm:t>
        <a:bodyPr/>
        <a:lstStyle/>
        <a:p>
          <a:endParaRPr lang="id-ID"/>
        </a:p>
      </dgm:t>
    </dgm:pt>
    <dgm:pt modelId="{ED574284-EEA8-4448-9F6A-5B535B47A32A}">
      <dgm:prSet phldrT="[Text]"/>
      <dgm:spPr/>
      <dgm:t>
        <a:bodyPr/>
        <a:lstStyle/>
        <a:p>
          <a:r>
            <a:rPr lang="id-ID" dirty="0" smtClean="0"/>
            <a:t>Nekrosa yg mati dan nukleus mengering</a:t>
          </a:r>
          <a:endParaRPr lang="id-ID" dirty="0"/>
        </a:p>
      </dgm:t>
    </dgm:pt>
    <dgm:pt modelId="{0F06D2A2-C1C7-456A-A750-8EB2285ABCC7}" type="parTrans" cxnId="{BC2E39A7-7641-46C2-8F47-068AFF29303E}">
      <dgm:prSet/>
      <dgm:spPr/>
      <dgm:t>
        <a:bodyPr/>
        <a:lstStyle/>
        <a:p>
          <a:endParaRPr lang="id-ID"/>
        </a:p>
      </dgm:t>
    </dgm:pt>
    <dgm:pt modelId="{D6E23A8C-C308-4006-A471-D8789B74C518}" type="sibTrans" cxnId="{BC2E39A7-7641-46C2-8F47-068AFF29303E}">
      <dgm:prSet/>
      <dgm:spPr/>
      <dgm:t>
        <a:bodyPr/>
        <a:lstStyle/>
        <a:p>
          <a:endParaRPr lang="id-ID"/>
        </a:p>
      </dgm:t>
    </dgm:pt>
    <dgm:pt modelId="{80F70EBF-A682-4A1A-AF07-084808C35879}">
      <dgm:prSet phldrT="[Text]"/>
      <dgm:spPr/>
      <dgm:t>
        <a:bodyPr/>
        <a:lstStyle/>
        <a:p>
          <a:r>
            <a:rPr lang="en-US" dirty="0" err="1" smtClean="0"/>
            <a:t>bila</a:t>
          </a:r>
          <a:r>
            <a:rPr lang="en-US" dirty="0" smtClean="0"/>
            <a:t> </a:t>
          </a:r>
          <a:r>
            <a:rPr lang="en-US" dirty="0" err="1" smtClean="0"/>
            <a:t>selaput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(periosteum) </a:t>
          </a:r>
          <a:r>
            <a:rPr lang="en-US" dirty="0" err="1" smtClean="0"/>
            <a:t>rusak</a:t>
          </a:r>
          <a:r>
            <a:rPr lang="id-ID" dirty="0" smtClean="0"/>
            <a:t>,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smtClean="0"/>
            <a:t>bag</a:t>
          </a:r>
          <a:r>
            <a:rPr lang="id-ID" dirty="0" smtClean="0"/>
            <a:t>ian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id-ID" dirty="0" smtClean="0"/>
            <a:t>p</a:t>
          </a:r>
          <a:r>
            <a:rPr lang="en-US" dirty="0" err="1" smtClean="0"/>
            <a:t>eroleh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mati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mengering</a:t>
          </a:r>
          <a:r>
            <a:rPr lang="id-ID" dirty="0" smtClean="0"/>
            <a:t>v</a:t>
          </a:r>
          <a:endParaRPr lang="id-ID" dirty="0"/>
        </a:p>
      </dgm:t>
    </dgm:pt>
    <dgm:pt modelId="{65091DAD-0979-4FCD-BE0A-F4B9463ACA39}" type="parTrans" cxnId="{7D316162-F141-45ED-B549-84262D503DE0}">
      <dgm:prSet/>
      <dgm:spPr/>
      <dgm:t>
        <a:bodyPr/>
        <a:lstStyle/>
        <a:p>
          <a:endParaRPr lang="id-ID"/>
        </a:p>
      </dgm:t>
    </dgm:pt>
    <dgm:pt modelId="{F993757A-2F22-4F3F-BAD5-688162A06561}" type="sibTrans" cxnId="{7D316162-F141-45ED-B549-84262D503DE0}">
      <dgm:prSet/>
      <dgm:spPr/>
      <dgm:t>
        <a:bodyPr/>
        <a:lstStyle/>
        <a:p>
          <a:endParaRPr lang="id-ID"/>
        </a:p>
      </dgm:t>
    </dgm:pt>
    <dgm:pt modelId="{36DA2EEA-C399-465C-84E1-D8CE0DAB0A94}">
      <dgm:prSet/>
      <dgm:spPr/>
      <dgm:t>
        <a:bodyPr/>
        <a:lstStyle/>
        <a:p>
          <a:r>
            <a:rPr lang="en-US" dirty="0" err="1" smtClean="0"/>
            <a:t>Kekurangan</a:t>
          </a:r>
          <a:r>
            <a:rPr lang="en-US" dirty="0" smtClean="0"/>
            <a:t> </a:t>
          </a:r>
          <a:r>
            <a:rPr lang="en-US" dirty="0" err="1" smtClean="0"/>
            <a:t>vit</a:t>
          </a:r>
          <a:r>
            <a:rPr lang="en-US" dirty="0" smtClean="0"/>
            <a:t> D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id-ID" dirty="0" smtClean="0"/>
            <a:t>2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rakhitis</a:t>
          </a:r>
          <a:r>
            <a:rPr lang="en-US" dirty="0" smtClean="0"/>
            <a:t>, </a:t>
          </a:r>
          <a:r>
            <a:rPr lang="en-US" dirty="0" err="1" smtClean="0"/>
            <a:t>pertumbuhannya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terganggu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smtClean="0"/>
            <a:t>kaki </a:t>
          </a:r>
          <a:r>
            <a:rPr lang="en-US" dirty="0" err="1" smtClean="0"/>
            <a:t>berbentuk</a:t>
          </a:r>
          <a:r>
            <a:rPr lang="en-US" dirty="0" smtClean="0"/>
            <a:t> O </a:t>
          </a:r>
          <a:r>
            <a:rPr lang="en-US" dirty="0" err="1" smtClean="0"/>
            <a:t>atau</a:t>
          </a:r>
          <a:r>
            <a:rPr lang="en-US" dirty="0" smtClean="0"/>
            <a:t> X. </a:t>
          </a:r>
          <a:endParaRPr lang="id-ID" dirty="0" smtClean="0"/>
        </a:p>
      </dgm:t>
    </dgm:pt>
    <dgm:pt modelId="{1318392E-D586-44A3-B96A-52469C4BA9BC}" type="parTrans" cxnId="{4AAA4652-A944-45A4-949C-631F346EE930}">
      <dgm:prSet/>
      <dgm:spPr/>
      <dgm:t>
        <a:bodyPr/>
        <a:lstStyle/>
        <a:p>
          <a:endParaRPr lang="id-ID"/>
        </a:p>
      </dgm:t>
    </dgm:pt>
    <dgm:pt modelId="{8CC2946B-E561-4E69-BBE7-E4384DA64B83}" type="sibTrans" cxnId="{4AAA4652-A944-45A4-949C-631F346EE930}">
      <dgm:prSet/>
      <dgm:spPr/>
      <dgm:t>
        <a:bodyPr/>
        <a:lstStyle/>
        <a:p>
          <a:endParaRPr lang="id-ID"/>
        </a:p>
      </dgm:t>
    </dgm:pt>
    <dgm:pt modelId="{BD324DD5-2A21-496C-9B86-B301632FA0DB}">
      <dgm:prSet/>
      <dgm:spPr/>
      <dgm:t>
        <a:bodyPr/>
        <a:lstStyle/>
        <a:p>
          <a:r>
            <a:rPr lang="id-ID" smtClean="0"/>
            <a:t>Kekurangan vit D &amp;zat kapur p</a:t>
          </a:r>
          <a:r>
            <a:rPr lang="en-US" smtClean="0"/>
            <a:t>d dewasa </a:t>
          </a:r>
          <a:r>
            <a:rPr lang="id-ID" smtClean="0">
              <a:sym typeface="Wingdings" pitchFamily="2" charset="2"/>
            </a:rPr>
            <a:t> </a:t>
          </a:r>
          <a:r>
            <a:rPr lang="en-US" smtClean="0"/>
            <a:t>osteomalasi</a:t>
          </a:r>
          <a:endParaRPr lang="id-ID"/>
        </a:p>
      </dgm:t>
    </dgm:pt>
    <dgm:pt modelId="{5776FDA4-CCF1-4C0C-BFF0-524A1BCE0625}" type="parTrans" cxnId="{6D04659C-BF06-46B1-BE32-1B22FD59CF10}">
      <dgm:prSet/>
      <dgm:spPr/>
      <dgm:t>
        <a:bodyPr/>
        <a:lstStyle/>
        <a:p>
          <a:endParaRPr lang="id-ID"/>
        </a:p>
      </dgm:t>
    </dgm:pt>
    <dgm:pt modelId="{5795E81E-293E-45B8-B30C-84849780ADBD}" type="sibTrans" cxnId="{6D04659C-BF06-46B1-BE32-1B22FD59CF10}">
      <dgm:prSet/>
      <dgm:spPr/>
      <dgm:t>
        <a:bodyPr/>
        <a:lstStyle/>
        <a:p>
          <a:endParaRPr lang="id-ID"/>
        </a:p>
      </dgm:t>
    </dgm:pt>
    <dgm:pt modelId="{54641028-89C0-4D2F-8165-97A91CCCF985}" type="pres">
      <dgm:prSet presAssocID="{0E671C20-6C9F-4C02-A67D-46D90A260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5FC276-3AD5-45C8-931D-962DE451EA05}" type="pres">
      <dgm:prSet presAssocID="{16157998-A2CF-4E31-B254-E698910259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E2E998-E078-4C3C-AD07-8A347E5DB87A}" type="pres">
      <dgm:prSet presAssocID="{16157998-A2CF-4E31-B254-E6989102596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297E2B-7F14-49B2-A06E-8E346FF2EB1A}" type="pres">
      <dgm:prSet presAssocID="{6BFF0245-9725-4EBD-B4F2-F48F28F336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ABEC2B-0ED5-49B4-AA10-4D28C8451E44}" type="pres">
      <dgm:prSet presAssocID="{6BFF0245-9725-4EBD-B4F2-F48F28F336B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40BAAE-BA09-4B73-9CAA-6EA367A2BF3A}" type="pres">
      <dgm:prSet presAssocID="{2EC0AA79-1379-421C-811E-9DA09D618A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75A925-77C3-4B25-BE7B-4D7F9CEEA997}" type="pres">
      <dgm:prSet presAssocID="{2EC0AA79-1379-421C-811E-9DA09D618A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E90696-FC2D-4B8D-B02B-946939600E9A}" type="pres">
      <dgm:prSet presAssocID="{ED574284-EEA8-4448-9F6A-5B535B47A3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0CA8C0-37D5-4E4C-9F45-F603D9B77273}" type="pres">
      <dgm:prSet presAssocID="{ED574284-EEA8-4448-9F6A-5B535B47A32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3D868D6-9A2A-454F-99A0-531DFEA8DB2C}" type="presOf" srcId="{0E671C20-6C9F-4C02-A67D-46D90A260EC7}" destId="{54641028-89C0-4D2F-8165-97A91CCCF985}" srcOrd="0" destOrd="0" presId="urn:microsoft.com/office/officeart/2005/8/layout/vList2"/>
    <dgm:cxn modelId="{488811C3-0C08-4DC2-8659-609CE804FB54}" srcId="{2EC0AA79-1379-421C-811E-9DA09D618ABF}" destId="{2F58CAE1-DC84-459D-B47C-2B8B3F736C1D}" srcOrd="0" destOrd="0" parTransId="{FB56C433-5995-41E6-A959-ECD56A240C3F}" sibTransId="{DC1C4617-CCC0-4694-A009-6C46EF3A576D}"/>
    <dgm:cxn modelId="{06B547F1-1D5A-46F2-ACBD-79C96DFF03F6}" type="presOf" srcId="{36DA2EEA-C399-465C-84E1-D8CE0DAB0A94}" destId="{3FE2E998-E078-4C3C-AD07-8A347E5DB87A}" srcOrd="0" destOrd="1" presId="urn:microsoft.com/office/officeart/2005/8/layout/vList2"/>
    <dgm:cxn modelId="{6D04659C-BF06-46B1-BE32-1B22FD59CF10}" srcId="{16157998-A2CF-4E31-B254-E6989102596E}" destId="{BD324DD5-2A21-496C-9B86-B301632FA0DB}" srcOrd="2" destOrd="0" parTransId="{5776FDA4-CCF1-4C0C-BFF0-524A1BCE0625}" sibTransId="{5795E81E-293E-45B8-B30C-84849780ADBD}"/>
    <dgm:cxn modelId="{7D316162-F141-45ED-B549-84262D503DE0}" srcId="{ED574284-EEA8-4448-9F6A-5B535B47A32A}" destId="{80F70EBF-A682-4A1A-AF07-084808C35879}" srcOrd="0" destOrd="0" parTransId="{65091DAD-0979-4FCD-BE0A-F4B9463ACA39}" sibTransId="{F993757A-2F22-4F3F-BAD5-688162A06561}"/>
    <dgm:cxn modelId="{C7280F59-F6CF-4A1E-9BBD-9C413A2EDEBA}" type="presOf" srcId="{BD324DD5-2A21-496C-9B86-B301632FA0DB}" destId="{3FE2E998-E078-4C3C-AD07-8A347E5DB87A}" srcOrd="0" destOrd="2" presId="urn:microsoft.com/office/officeart/2005/8/layout/vList2"/>
    <dgm:cxn modelId="{E2E7B482-C0C3-4D12-BF72-795B053E91C3}" srcId="{0E671C20-6C9F-4C02-A67D-46D90A260EC7}" destId="{16157998-A2CF-4E31-B254-E6989102596E}" srcOrd="0" destOrd="0" parTransId="{E2D1DE34-2D8F-44C2-A786-0134B0C74DD1}" sibTransId="{60A17984-8685-4826-9E3C-3AE2FDD6AA87}"/>
    <dgm:cxn modelId="{5271366D-4226-4D92-BC01-254264E1F264}" type="presOf" srcId="{2EC0AA79-1379-421C-811E-9DA09D618ABF}" destId="{3440BAAE-BA09-4B73-9CAA-6EA367A2BF3A}" srcOrd="0" destOrd="0" presId="urn:microsoft.com/office/officeart/2005/8/layout/vList2"/>
    <dgm:cxn modelId="{E6E51B84-5C43-40DB-9BF3-089BE824B52E}" type="presOf" srcId="{6BFF0245-9725-4EBD-B4F2-F48F28F336BB}" destId="{C9297E2B-7F14-49B2-A06E-8E346FF2EB1A}" srcOrd="0" destOrd="0" presId="urn:microsoft.com/office/officeart/2005/8/layout/vList2"/>
    <dgm:cxn modelId="{0869384A-7CD2-4154-8769-091CECEAAF64}" type="presOf" srcId="{16157998-A2CF-4E31-B254-E6989102596E}" destId="{AD5FC276-3AD5-45C8-931D-962DE451EA05}" srcOrd="0" destOrd="0" presId="urn:microsoft.com/office/officeart/2005/8/layout/vList2"/>
    <dgm:cxn modelId="{0E0C271F-B455-41F2-A61C-F7EB8E96A83C}" srcId="{6BFF0245-9725-4EBD-B4F2-F48F28F336BB}" destId="{E8C674EF-4C8E-4D36-B4CC-4171D4EE49FA}" srcOrd="0" destOrd="0" parTransId="{09FBA155-235F-47E0-AB58-D73B4EE39219}" sibTransId="{AFA84E68-95DB-4E63-9F70-EDE1CC4C0DC4}"/>
    <dgm:cxn modelId="{508EB4ED-3B9B-4F23-B158-8C9CADC3CB47}" type="presOf" srcId="{80F70EBF-A682-4A1A-AF07-084808C35879}" destId="{F40CA8C0-37D5-4E4C-9F45-F603D9B77273}" srcOrd="0" destOrd="0" presId="urn:microsoft.com/office/officeart/2005/8/layout/vList2"/>
    <dgm:cxn modelId="{86150C01-60EB-490C-AC7C-FB43982C96E0}" srcId="{16157998-A2CF-4E31-B254-E6989102596E}" destId="{5B2F2222-EDEE-47B2-AD9F-E46FD024A8FB}" srcOrd="0" destOrd="0" parTransId="{F8BBA0D2-394C-4366-9FA5-CF9D4C9E4B33}" sibTransId="{8915E180-3496-4545-BCF6-71A80AFFABFD}"/>
    <dgm:cxn modelId="{BC2E39A7-7641-46C2-8F47-068AFF29303E}" srcId="{0E671C20-6C9F-4C02-A67D-46D90A260EC7}" destId="{ED574284-EEA8-4448-9F6A-5B535B47A32A}" srcOrd="3" destOrd="0" parTransId="{0F06D2A2-C1C7-456A-A750-8EB2285ABCC7}" sibTransId="{D6E23A8C-C308-4006-A471-D8789B74C518}"/>
    <dgm:cxn modelId="{4AAA4652-A944-45A4-949C-631F346EE930}" srcId="{16157998-A2CF-4E31-B254-E6989102596E}" destId="{36DA2EEA-C399-465C-84E1-D8CE0DAB0A94}" srcOrd="1" destOrd="0" parTransId="{1318392E-D586-44A3-B96A-52469C4BA9BC}" sibTransId="{8CC2946B-E561-4E69-BBE7-E4384DA64B83}"/>
    <dgm:cxn modelId="{BD8AD602-79BB-4647-8D19-A65BA26A0648}" type="presOf" srcId="{5B2F2222-EDEE-47B2-AD9F-E46FD024A8FB}" destId="{3FE2E998-E078-4C3C-AD07-8A347E5DB87A}" srcOrd="0" destOrd="0" presId="urn:microsoft.com/office/officeart/2005/8/layout/vList2"/>
    <dgm:cxn modelId="{8A879EB8-4A71-4F37-82AD-A9FFD916194A}" type="presOf" srcId="{ED574284-EEA8-4448-9F6A-5B535B47A32A}" destId="{60E90696-FC2D-4B8D-B02B-946939600E9A}" srcOrd="0" destOrd="0" presId="urn:microsoft.com/office/officeart/2005/8/layout/vList2"/>
    <dgm:cxn modelId="{2411D071-CD59-4197-8C2B-4206760AE85D}" type="presOf" srcId="{E8C674EF-4C8E-4D36-B4CC-4171D4EE49FA}" destId="{33ABEC2B-0ED5-49B4-AA10-4D28C8451E44}" srcOrd="0" destOrd="0" presId="urn:microsoft.com/office/officeart/2005/8/layout/vList2"/>
    <dgm:cxn modelId="{E3AFD77A-ED20-4168-8311-59992432090D}" srcId="{0E671C20-6C9F-4C02-A67D-46D90A260EC7}" destId="{6BFF0245-9725-4EBD-B4F2-F48F28F336BB}" srcOrd="1" destOrd="0" parTransId="{65860ED7-A989-45C3-85E0-AD7CD318BAAC}" sibTransId="{57E973F8-A15F-45D5-8CEC-8669A1AD9C58}"/>
    <dgm:cxn modelId="{DEFD8C32-826F-4763-86DF-1FB04A39E504}" srcId="{0E671C20-6C9F-4C02-A67D-46D90A260EC7}" destId="{2EC0AA79-1379-421C-811E-9DA09D618ABF}" srcOrd="2" destOrd="0" parTransId="{447C9AF4-547B-4D82-8F36-1BD4AA57E0FE}" sibTransId="{819687CD-BA35-4996-8168-AAAA34901B31}"/>
    <dgm:cxn modelId="{884A47CA-CDAA-4BD7-ABA4-93B6572AF8E4}" type="presOf" srcId="{2F58CAE1-DC84-459D-B47C-2B8B3F736C1D}" destId="{6775A925-77C3-4B25-BE7B-4D7F9CEEA997}" srcOrd="0" destOrd="0" presId="urn:microsoft.com/office/officeart/2005/8/layout/vList2"/>
    <dgm:cxn modelId="{D021A667-3695-45A4-BE17-5520B5C1DE74}" type="presParOf" srcId="{54641028-89C0-4D2F-8165-97A91CCCF985}" destId="{AD5FC276-3AD5-45C8-931D-962DE451EA05}" srcOrd="0" destOrd="0" presId="urn:microsoft.com/office/officeart/2005/8/layout/vList2"/>
    <dgm:cxn modelId="{8C51FB38-DBF1-497F-B108-CB435C8D6141}" type="presParOf" srcId="{54641028-89C0-4D2F-8165-97A91CCCF985}" destId="{3FE2E998-E078-4C3C-AD07-8A347E5DB87A}" srcOrd="1" destOrd="0" presId="urn:microsoft.com/office/officeart/2005/8/layout/vList2"/>
    <dgm:cxn modelId="{5392268F-AA55-43C1-B2F1-5C3885C1F4E6}" type="presParOf" srcId="{54641028-89C0-4D2F-8165-97A91CCCF985}" destId="{C9297E2B-7F14-49B2-A06E-8E346FF2EB1A}" srcOrd="2" destOrd="0" presId="urn:microsoft.com/office/officeart/2005/8/layout/vList2"/>
    <dgm:cxn modelId="{CCD1250E-76AA-4BF6-BB24-E34BEA13B2BB}" type="presParOf" srcId="{54641028-89C0-4D2F-8165-97A91CCCF985}" destId="{33ABEC2B-0ED5-49B4-AA10-4D28C8451E44}" srcOrd="3" destOrd="0" presId="urn:microsoft.com/office/officeart/2005/8/layout/vList2"/>
    <dgm:cxn modelId="{3774C172-39DD-41CD-9892-68B1EE3C6D5A}" type="presParOf" srcId="{54641028-89C0-4D2F-8165-97A91CCCF985}" destId="{3440BAAE-BA09-4B73-9CAA-6EA367A2BF3A}" srcOrd="4" destOrd="0" presId="urn:microsoft.com/office/officeart/2005/8/layout/vList2"/>
    <dgm:cxn modelId="{58CD98E3-4174-4119-AFCF-5D608341DE6F}" type="presParOf" srcId="{54641028-89C0-4D2F-8165-97A91CCCF985}" destId="{6775A925-77C3-4B25-BE7B-4D7F9CEEA997}" srcOrd="5" destOrd="0" presId="urn:microsoft.com/office/officeart/2005/8/layout/vList2"/>
    <dgm:cxn modelId="{D41DC0EC-6CB9-46A8-B361-D23E0F1C6E14}" type="presParOf" srcId="{54641028-89C0-4D2F-8165-97A91CCCF985}" destId="{60E90696-FC2D-4B8D-B02B-946939600E9A}" srcOrd="6" destOrd="0" presId="urn:microsoft.com/office/officeart/2005/8/layout/vList2"/>
    <dgm:cxn modelId="{AE08DA3F-71A1-4B40-A3C3-6A7F2E1BC758}" type="presParOf" srcId="{54641028-89C0-4D2F-8165-97A91CCCF985}" destId="{F40CA8C0-37D5-4E4C-9F45-F603D9B7727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0159E2-C38D-4348-859E-F09B70D98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40F89F0-1DB3-4358-8A2B-297EDEEC52A3}">
      <dgm:prSet phldrT="[Text]"/>
      <dgm:spPr/>
      <dgm:t>
        <a:bodyPr/>
        <a:lstStyle/>
        <a:p>
          <a:r>
            <a:rPr lang="id-ID" dirty="0" smtClean="0"/>
            <a:t>Dimana lokasinya ???</a:t>
          </a:r>
          <a:endParaRPr lang="id-ID" dirty="0"/>
        </a:p>
      </dgm:t>
    </dgm:pt>
    <dgm:pt modelId="{8A1851E5-E585-4414-B3BF-3870AD5EE5C5}" type="parTrans" cxnId="{CB8E2FB7-F6F2-4947-B990-4A8FBC48E5A0}">
      <dgm:prSet/>
      <dgm:spPr/>
      <dgm:t>
        <a:bodyPr/>
        <a:lstStyle/>
        <a:p>
          <a:endParaRPr lang="id-ID"/>
        </a:p>
      </dgm:t>
    </dgm:pt>
    <dgm:pt modelId="{75818D4E-8CDA-4CDC-ADCC-8CAAEA253937}" type="sibTrans" cxnId="{CB8E2FB7-F6F2-4947-B990-4A8FBC48E5A0}">
      <dgm:prSet/>
      <dgm:spPr/>
      <dgm:t>
        <a:bodyPr/>
        <a:lstStyle/>
        <a:p>
          <a:endParaRPr lang="id-ID"/>
        </a:p>
      </dgm:t>
    </dgm:pt>
    <dgm:pt modelId="{4D39610A-D686-4A7E-856D-42BF7B0156C9}">
      <dgm:prSet phldrT="[Text]"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di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: </a:t>
          </a:r>
          <a:r>
            <a:rPr lang="en-US" dirty="0" smtClean="0"/>
            <a:t> </a:t>
          </a:r>
          <a:r>
            <a:rPr lang="en-US" dirty="0" err="1" smtClean="0"/>
            <a:t>diafisis</a:t>
          </a:r>
          <a:r>
            <a:rPr lang="en-US" dirty="0" smtClean="0"/>
            <a:t>, </a:t>
          </a:r>
          <a:r>
            <a:rPr lang="en-US" dirty="0" err="1" smtClean="0"/>
            <a:t>metafisis</a:t>
          </a:r>
          <a:r>
            <a:rPr lang="en-US" dirty="0" smtClean="0"/>
            <a:t>, </a:t>
          </a:r>
          <a:r>
            <a:rPr lang="en-US" dirty="0" err="1" smtClean="0"/>
            <a:t>epifisis</a:t>
          </a:r>
          <a:r>
            <a:rPr lang="en-US" dirty="0" smtClean="0"/>
            <a:t>, </a:t>
          </a:r>
          <a:r>
            <a:rPr lang="en-US" dirty="0" err="1" smtClean="0"/>
            <a:t>intraartikuler</a:t>
          </a:r>
          <a:r>
            <a:rPr lang="en-US" dirty="0" smtClean="0"/>
            <a:t>. </a:t>
          </a:r>
          <a:endParaRPr lang="id-ID" dirty="0"/>
        </a:p>
      </dgm:t>
    </dgm:pt>
    <dgm:pt modelId="{183F8996-2A00-41F1-8D49-80ACCADE06E4}" type="parTrans" cxnId="{50E9E256-BE06-4118-8FB8-4AB51F02F6DF}">
      <dgm:prSet/>
      <dgm:spPr/>
      <dgm:t>
        <a:bodyPr/>
        <a:lstStyle/>
        <a:p>
          <a:endParaRPr lang="id-ID"/>
        </a:p>
      </dgm:t>
    </dgm:pt>
    <dgm:pt modelId="{100FC070-E7B0-4882-A810-2C1AF88051EA}" type="sibTrans" cxnId="{50E9E256-BE06-4118-8FB8-4AB51F02F6DF}">
      <dgm:prSet/>
      <dgm:spPr/>
      <dgm:t>
        <a:bodyPr/>
        <a:lstStyle/>
        <a:p>
          <a:endParaRPr lang="id-ID"/>
        </a:p>
      </dgm:t>
    </dgm:pt>
    <dgm:pt modelId="{5C60D2D8-66B6-4ED6-B51A-3835670A57E3}">
      <dgm:prSet phldrT="[Text]"/>
      <dgm:spPr/>
      <dgm:t>
        <a:bodyPr/>
        <a:lstStyle/>
        <a:p>
          <a:r>
            <a:rPr lang="id-ID" dirty="0" smtClean="0"/>
            <a:t>Luas fraktur</a:t>
          </a:r>
          <a:endParaRPr lang="id-ID" dirty="0"/>
        </a:p>
      </dgm:t>
    </dgm:pt>
    <dgm:pt modelId="{43475067-162A-4C19-9BE0-42A732B1A5FC}" type="parTrans" cxnId="{91DB9236-872C-4EF1-B352-E30988864CA4}">
      <dgm:prSet/>
      <dgm:spPr/>
      <dgm:t>
        <a:bodyPr/>
        <a:lstStyle/>
        <a:p>
          <a:endParaRPr lang="id-ID"/>
        </a:p>
      </dgm:t>
    </dgm:pt>
    <dgm:pt modelId="{7639CC08-F863-4318-BC60-40390E3722C9}" type="sibTrans" cxnId="{91DB9236-872C-4EF1-B352-E30988864CA4}">
      <dgm:prSet/>
      <dgm:spPr/>
      <dgm:t>
        <a:bodyPr/>
        <a:lstStyle/>
        <a:p>
          <a:endParaRPr lang="id-ID"/>
        </a:p>
      </dgm:t>
    </dgm:pt>
    <dgm:pt modelId="{7B670580-E759-4CB9-B2F6-21645C342F52}">
      <dgm:prSet phldrT="[Text]"/>
      <dgm:spPr/>
      <dgm:t>
        <a:bodyPr/>
        <a:lstStyle/>
        <a:p>
          <a:r>
            <a:rPr lang="id-ID" smtClean="0"/>
            <a:t>J</a:t>
          </a:r>
          <a:r>
            <a:rPr lang="en-US" dirty="0" err="1" smtClean="0"/>
            <a:t>ika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id-ID" dirty="0" smtClean="0"/>
            <a:t>ber</a:t>
          </a:r>
          <a:r>
            <a:rPr lang="en-US" smtClean="0"/>
            <a:t>samaan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dislokasi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id-ID" dirty="0" smtClean="0"/>
            <a:t> = f</a:t>
          </a:r>
          <a:r>
            <a:rPr lang="en-US" dirty="0" err="1" smtClean="0"/>
            <a:t>raktur</a:t>
          </a:r>
          <a:r>
            <a:rPr lang="en-US" dirty="0" smtClean="0"/>
            <a:t> </a:t>
          </a:r>
          <a:r>
            <a:rPr lang="en-US" dirty="0" err="1" smtClean="0"/>
            <a:t>dislokasi</a:t>
          </a:r>
          <a:endParaRPr lang="id-ID" dirty="0"/>
        </a:p>
      </dgm:t>
    </dgm:pt>
    <dgm:pt modelId="{35EDF4AA-0D9F-47D0-A379-634FD0801DF5}" type="parTrans" cxnId="{29323E24-0DA6-4A96-A584-80568AE33A9D}">
      <dgm:prSet/>
      <dgm:spPr/>
      <dgm:t>
        <a:bodyPr/>
        <a:lstStyle/>
        <a:p>
          <a:endParaRPr lang="id-ID"/>
        </a:p>
      </dgm:t>
    </dgm:pt>
    <dgm:pt modelId="{177BA867-1CC7-47D1-96B0-A5020F9F5FC8}" type="sibTrans" cxnId="{29323E24-0DA6-4A96-A584-80568AE33A9D}">
      <dgm:prSet/>
      <dgm:spPr/>
      <dgm:t>
        <a:bodyPr/>
        <a:lstStyle/>
        <a:p>
          <a:endParaRPr lang="id-ID"/>
        </a:p>
      </dgm:t>
    </dgm:pt>
    <dgm:pt modelId="{11C0A78A-FDD7-4DBA-A401-6CEA6F7B98E5}">
      <dgm:prSet phldrT="[Text]"/>
      <dgm:spPr/>
      <dgm:t>
        <a:bodyPr/>
        <a:lstStyle/>
        <a:p>
          <a:r>
            <a:rPr lang="en-US" dirty="0" err="1" smtClean="0"/>
            <a:t>Terbagi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lengkap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lengkap</a:t>
          </a:r>
          <a:r>
            <a:rPr lang="en-US" dirty="0" smtClean="0"/>
            <a:t>. </a:t>
          </a:r>
          <a:endParaRPr lang="id-ID" dirty="0"/>
        </a:p>
      </dgm:t>
    </dgm:pt>
    <dgm:pt modelId="{E47DC136-0CEF-45EE-B24E-06A85D0DA9AF}" type="parTrans" cxnId="{97848A06-6659-4E13-8D52-1C5CA851CD8E}">
      <dgm:prSet/>
      <dgm:spPr/>
      <dgm:t>
        <a:bodyPr/>
        <a:lstStyle/>
        <a:p>
          <a:endParaRPr lang="id-ID"/>
        </a:p>
      </dgm:t>
    </dgm:pt>
    <dgm:pt modelId="{26DED6CE-3D67-4123-9627-086C2220BEBB}" type="sibTrans" cxnId="{97848A06-6659-4E13-8D52-1C5CA851CD8E}">
      <dgm:prSet/>
      <dgm:spPr/>
      <dgm:t>
        <a:bodyPr/>
        <a:lstStyle/>
        <a:p>
          <a:endParaRPr lang="id-ID"/>
        </a:p>
      </dgm:t>
    </dgm:pt>
    <dgm:pt modelId="{CD3ED80D-6B08-409E-8BDA-6064E678112D}">
      <dgm:prSet phldrT="[Text]"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lengkap</a:t>
          </a:r>
          <a:r>
            <a:rPr lang="en-US" dirty="0" smtClean="0"/>
            <a:t> </a:t>
          </a:r>
          <a:r>
            <a:rPr lang="en-US" dirty="0" err="1" smtClean="0"/>
            <a:t>contohnya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retak</a:t>
          </a:r>
          <a:r>
            <a:rPr lang="en-US" dirty="0" smtClean="0"/>
            <a:t>.</a:t>
          </a:r>
          <a:r>
            <a:rPr lang="id-ID" dirty="0" smtClean="0"/>
            <a:t> </a:t>
          </a:r>
          <a:endParaRPr lang="id-ID" dirty="0"/>
        </a:p>
      </dgm:t>
    </dgm:pt>
    <dgm:pt modelId="{63C7AD1F-E27A-4EF6-ADF3-F44065D3DBDE}" type="parTrans" cxnId="{BA94E2A2-A0BD-4586-9B10-F9B530C5EAB7}">
      <dgm:prSet/>
      <dgm:spPr/>
      <dgm:t>
        <a:bodyPr/>
        <a:lstStyle/>
        <a:p>
          <a:endParaRPr lang="id-ID"/>
        </a:p>
      </dgm:t>
    </dgm:pt>
    <dgm:pt modelId="{BB6F2B41-6885-4FC2-9FE3-47F6A442D568}" type="sibTrans" cxnId="{BA94E2A2-A0BD-4586-9B10-F9B530C5EAB7}">
      <dgm:prSet/>
      <dgm:spPr/>
      <dgm:t>
        <a:bodyPr/>
        <a:lstStyle/>
        <a:p>
          <a:endParaRPr lang="id-ID"/>
        </a:p>
      </dgm:t>
    </dgm:pt>
    <dgm:pt modelId="{4EEDBFF7-D78A-415F-9EBD-9CF8F0401F7A}">
      <dgm:prSet phldrT="[Text]"/>
      <dgm:spPr/>
      <dgm:t>
        <a:bodyPr/>
        <a:lstStyle/>
        <a:p>
          <a:r>
            <a:rPr lang="id-ID" smtClean="0"/>
            <a:t>Complete </a:t>
          </a:r>
          <a:r>
            <a:rPr lang="id-ID" dirty="0" smtClean="0"/>
            <a:t>fraktur (fraktur komplet) = patah seluruh garis tengah tulang, luas &amp; melintang. Biasanya disertai perpindahan posisi tulang.</a:t>
          </a:r>
          <a:endParaRPr lang="id-ID" dirty="0"/>
        </a:p>
      </dgm:t>
    </dgm:pt>
    <dgm:pt modelId="{4E1ED673-0240-4F47-BDC4-14D8BBF8C955}" type="parTrans" cxnId="{B11D3357-4957-489A-9082-4BF19A31EDD1}">
      <dgm:prSet/>
      <dgm:spPr/>
      <dgm:t>
        <a:bodyPr/>
        <a:lstStyle/>
        <a:p>
          <a:endParaRPr lang="id-ID"/>
        </a:p>
      </dgm:t>
    </dgm:pt>
    <dgm:pt modelId="{4AE05FA2-DA8E-457C-9D90-4F8AB39CF990}" type="sibTrans" cxnId="{B11D3357-4957-489A-9082-4BF19A31EDD1}">
      <dgm:prSet/>
      <dgm:spPr/>
      <dgm:t>
        <a:bodyPr/>
        <a:lstStyle/>
        <a:p>
          <a:endParaRPr lang="id-ID"/>
        </a:p>
      </dgm:t>
    </dgm:pt>
    <dgm:pt modelId="{1D7A7912-DB99-44B9-8F91-64193919C900}">
      <dgm:prSet phldrT="[Text]"/>
      <dgm:spPr/>
      <dgm:t>
        <a:bodyPr/>
        <a:lstStyle/>
        <a:p>
          <a:r>
            <a:rPr lang="id-ID" dirty="0" smtClean="0"/>
            <a:t>Konfigursi tulang</a:t>
          </a:r>
          <a:endParaRPr lang="id-ID" dirty="0"/>
        </a:p>
      </dgm:t>
    </dgm:pt>
    <dgm:pt modelId="{7D89843F-8F04-432E-A03F-4BF30693B412}" type="parTrans" cxnId="{E660C0A5-6585-4037-834B-3B2C021033EE}">
      <dgm:prSet/>
      <dgm:spPr/>
      <dgm:t>
        <a:bodyPr/>
        <a:lstStyle/>
        <a:p>
          <a:endParaRPr lang="id-ID"/>
        </a:p>
      </dgm:t>
    </dgm:pt>
    <dgm:pt modelId="{F21127D3-33C4-4FFE-A2FC-DBF080A6B6F1}" type="sibTrans" cxnId="{E660C0A5-6585-4037-834B-3B2C021033EE}">
      <dgm:prSet/>
      <dgm:spPr/>
      <dgm:t>
        <a:bodyPr/>
        <a:lstStyle/>
        <a:p>
          <a:endParaRPr lang="id-ID"/>
        </a:p>
      </dgm:t>
    </dgm:pt>
    <dgm:pt modelId="{A7716D3E-677B-4B3F-B696-E2CF59278D7F}">
      <dgm:prSet phldrT="[Text]"/>
      <dgm:spPr/>
      <dgm:t>
        <a:bodyPr/>
        <a:lstStyle/>
        <a:p>
          <a:r>
            <a:rPr lang="id-ID" dirty="0" smtClean="0"/>
            <a:t>G</a:t>
          </a:r>
          <a:r>
            <a:rPr lang="en-US" dirty="0" err="1" smtClean="0"/>
            <a:t>aris</a:t>
          </a:r>
          <a:r>
            <a:rPr lang="en-US" dirty="0" smtClean="0"/>
            <a:t> </a:t>
          </a:r>
          <a:r>
            <a:rPr lang="en-US" dirty="0" err="1" smtClean="0"/>
            <a:t>frakturnya</a:t>
          </a:r>
          <a:r>
            <a:rPr lang="id-ID" dirty="0" smtClean="0"/>
            <a:t>: t</a:t>
          </a:r>
          <a:r>
            <a:rPr lang="en-US" dirty="0" err="1" smtClean="0"/>
            <a:t>ransversal</a:t>
          </a:r>
          <a:r>
            <a:rPr lang="en-US" dirty="0" smtClean="0"/>
            <a:t> (</a:t>
          </a:r>
          <a:r>
            <a:rPr lang="en-US" dirty="0" err="1" smtClean="0"/>
            <a:t>datar</a:t>
          </a:r>
          <a:r>
            <a:rPr lang="en-US" dirty="0" smtClean="0"/>
            <a:t>), </a:t>
          </a:r>
          <a:r>
            <a:rPr lang="en-US" dirty="0" err="1" smtClean="0"/>
            <a:t>oblik</a:t>
          </a:r>
          <a:r>
            <a:rPr lang="en-US" dirty="0" smtClean="0"/>
            <a:t> (miring), spiral (</a:t>
          </a:r>
          <a:r>
            <a:rPr lang="en-US" dirty="0" err="1" smtClean="0"/>
            <a:t>berpilin</a:t>
          </a:r>
          <a:r>
            <a:rPr lang="en-US" dirty="0" smtClean="0"/>
            <a:t>). </a:t>
          </a:r>
          <a:endParaRPr lang="id-ID" dirty="0"/>
        </a:p>
      </dgm:t>
    </dgm:pt>
    <dgm:pt modelId="{C6E7CC2E-5814-42AD-92FF-984497DD82FB}" type="parTrans" cxnId="{19A1E868-D6E6-4B08-BF60-38B54406C69A}">
      <dgm:prSet/>
      <dgm:spPr/>
      <dgm:t>
        <a:bodyPr/>
        <a:lstStyle/>
        <a:p>
          <a:endParaRPr lang="id-ID"/>
        </a:p>
      </dgm:t>
    </dgm:pt>
    <dgm:pt modelId="{B9C82EA1-624C-4098-B41E-EA7E829A327A}" type="sibTrans" cxnId="{19A1E868-D6E6-4B08-BF60-38B54406C69A}">
      <dgm:prSet/>
      <dgm:spPr/>
      <dgm:t>
        <a:bodyPr/>
        <a:lstStyle/>
        <a:p>
          <a:endParaRPr lang="id-ID"/>
        </a:p>
      </dgm:t>
    </dgm:pt>
    <dgm:pt modelId="{1CAC9105-150C-40A4-BD40-9C8B9F0ED369}">
      <dgm:prSet phldrT="[Text]"/>
      <dgm:spPr/>
      <dgm:t>
        <a:bodyPr/>
        <a:lstStyle/>
        <a:p>
          <a:r>
            <a:rPr lang="id-ID" dirty="0" smtClean="0"/>
            <a:t>Le</a:t>
          </a:r>
          <a:r>
            <a:rPr lang="en-US" dirty="0" err="1" smtClean="0"/>
            <a:t>bih</a:t>
          </a:r>
          <a:r>
            <a:rPr lang="en-US" dirty="0" smtClean="0"/>
            <a:t> </a:t>
          </a:r>
          <a:r>
            <a:rPr lang="id-ID" dirty="0" smtClean="0"/>
            <a:t>1 </a:t>
          </a:r>
          <a:r>
            <a:rPr lang="en-US" dirty="0" err="1" smtClean="0"/>
            <a:t>garis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id-ID" dirty="0" smtClean="0"/>
            <a:t> = </a:t>
          </a:r>
          <a:r>
            <a:rPr lang="en-US" dirty="0" err="1" smtClean="0"/>
            <a:t>kominutif</a:t>
          </a:r>
          <a:r>
            <a:rPr lang="en-US" dirty="0" smtClean="0"/>
            <a:t>.</a:t>
          </a:r>
          <a:endParaRPr lang="id-ID" dirty="0"/>
        </a:p>
      </dgm:t>
    </dgm:pt>
    <dgm:pt modelId="{E902B4F7-00A2-4048-B1D2-D7F43C8FFAF7}" type="parTrans" cxnId="{1E7A9B6B-F4E3-4A86-A681-0F11F42FD4C5}">
      <dgm:prSet/>
      <dgm:spPr/>
      <dgm:t>
        <a:bodyPr/>
        <a:lstStyle/>
        <a:p>
          <a:endParaRPr lang="id-ID"/>
        </a:p>
      </dgm:t>
    </dgm:pt>
    <dgm:pt modelId="{61C70E88-99F4-48BA-A263-0DA5B32B4FCE}" type="sibTrans" cxnId="{1E7A9B6B-F4E3-4A86-A681-0F11F42FD4C5}">
      <dgm:prSet/>
      <dgm:spPr/>
      <dgm:t>
        <a:bodyPr/>
        <a:lstStyle/>
        <a:p>
          <a:endParaRPr lang="id-ID"/>
        </a:p>
      </dgm:t>
    </dgm:pt>
    <dgm:pt modelId="{4EBA6E29-E17F-4EC3-9E27-7FF7A4BDD4DD}">
      <dgm:prSet phldrT="[Text]"/>
      <dgm:spPr/>
      <dgm:t>
        <a:bodyPr/>
        <a:lstStyle/>
        <a:p>
          <a:r>
            <a:rPr lang="id-ID" dirty="0" smtClean="0"/>
            <a:t>Hubungan antar bagian fraktur</a:t>
          </a:r>
          <a:endParaRPr lang="id-ID" dirty="0"/>
        </a:p>
      </dgm:t>
    </dgm:pt>
    <dgm:pt modelId="{1BD50F93-D330-4487-8CE5-30021D09FA02}" type="parTrans" cxnId="{F9B6EB78-8B50-4D88-BE6B-E7859B6F8D12}">
      <dgm:prSet/>
      <dgm:spPr/>
      <dgm:t>
        <a:bodyPr/>
        <a:lstStyle/>
        <a:p>
          <a:endParaRPr lang="id-ID"/>
        </a:p>
      </dgm:t>
    </dgm:pt>
    <dgm:pt modelId="{9CB4D276-A0C0-4D1B-A09E-0AB1D9D6B954}" type="sibTrans" cxnId="{F9B6EB78-8B50-4D88-BE6B-E7859B6F8D12}">
      <dgm:prSet/>
      <dgm:spPr/>
      <dgm:t>
        <a:bodyPr/>
        <a:lstStyle/>
        <a:p>
          <a:endParaRPr lang="id-ID"/>
        </a:p>
      </dgm:t>
    </dgm:pt>
    <dgm:pt modelId="{01BAC309-61C0-40EE-A71B-F9DF367ADB8D}">
      <dgm:prSet phldrT="[Text]"/>
      <dgm:spPr/>
      <dgm:t>
        <a:bodyPr/>
        <a:lstStyle/>
        <a:p>
          <a:r>
            <a:rPr lang="id-ID" dirty="0" smtClean="0"/>
            <a:t>Undisplasced : </a:t>
          </a:r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berhubungan</a:t>
          </a:r>
          <a:endParaRPr lang="id-ID" dirty="0"/>
        </a:p>
      </dgm:t>
    </dgm:pt>
    <dgm:pt modelId="{12071EDD-6486-43BC-966A-8827BCF9ACCF}" type="parTrans" cxnId="{5901E700-F0E1-443D-9AC3-8FAE788D08C2}">
      <dgm:prSet/>
      <dgm:spPr/>
      <dgm:t>
        <a:bodyPr/>
        <a:lstStyle/>
        <a:p>
          <a:endParaRPr lang="id-ID"/>
        </a:p>
      </dgm:t>
    </dgm:pt>
    <dgm:pt modelId="{4EFB0052-BDA4-4540-8FBC-157F222D4EB4}" type="sibTrans" cxnId="{5901E700-F0E1-443D-9AC3-8FAE788D08C2}">
      <dgm:prSet/>
      <dgm:spPr/>
      <dgm:t>
        <a:bodyPr/>
        <a:lstStyle/>
        <a:p>
          <a:endParaRPr lang="id-ID"/>
        </a:p>
      </dgm:t>
    </dgm:pt>
    <dgm:pt modelId="{13AA496C-5873-4C53-8935-6E649F7D36E5}">
      <dgm:prSet phldrT="[Text]"/>
      <dgm:spPr/>
      <dgm:t>
        <a:bodyPr/>
        <a:lstStyle/>
        <a:p>
          <a:r>
            <a:rPr lang="id-ID" dirty="0" smtClean="0"/>
            <a:t>Displaced : Terpisah jauh</a:t>
          </a:r>
          <a:endParaRPr lang="id-ID" dirty="0"/>
        </a:p>
      </dgm:t>
    </dgm:pt>
    <dgm:pt modelId="{A3CD0BD4-51F1-4F98-928B-EB4336DE89F9}" type="parTrans" cxnId="{277A6572-27DA-4653-83CA-25CD1EBCD9AA}">
      <dgm:prSet/>
      <dgm:spPr/>
      <dgm:t>
        <a:bodyPr/>
        <a:lstStyle/>
        <a:p>
          <a:endParaRPr lang="id-ID"/>
        </a:p>
      </dgm:t>
    </dgm:pt>
    <dgm:pt modelId="{1B7625F7-09BE-4B36-A8B7-4177BF880782}" type="sibTrans" cxnId="{277A6572-27DA-4653-83CA-25CD1EBCD9AA}">
      <dgm:prSet/>
      <dgm:spPr/>
      <dgm:t>
        <a:bodyPr/>
        <a:lstStyle/>
        <a:p>
          <a:endParaRPr lang="id-ID"/>
        </a:p>
      </dgm:t>
    </dgm:pt>
    <dgm:pt modelId="{84A556A3-153B-4E80-BA8A-F01D727A3193}">
      <dgm:prSet phldrT="[Text]"/>
      <dgm:spPr/>
      <dgm:t>
        <a:bodyPr/>
        <a:lstStyle/>
        <a:p>
          <a:r>
            <a:rPr lang="id-ID" dirty="0" smtClean="0"/>
            <a:t>Komplikasi : ada komplikasi pada saraf, otot, sendi</a:t>
          </a:r>
          <a:endParaRPr lang="id-ID" dirty="0"/>
        </a:p>
      </dgm:t>
    </dgm:pt>
    <dgm:pt modelId="{6C9341FE-632D-4393-A3AF-0B112B619DD9}" type="parTrans" cxnId="{9109E8CB-8F1E-4F73-B68A-BE5B7B43C315}">
      <dgm:prSet/>
      <dgm:spPr/>
      <dgm:t>
        <a:bodyPr/>
        <a:lstStyle/>
        <a:p>
          <a:endParaRPr lang="id-ID"/>
        </a:p>
      </dgm:t>
    </dgm:pt>
    <dgm:pt modelId="{7B5E6E46-0DF7-45B3-8F2D-003DBE7D28DE}" type="sibTrans" cxnId="{9109E8CB-8F1E-4F73-B68A-BE5B7B43C315}">
      <dgm:prSet/>
      <dgm:spPr/>
      <dgm:t>
        <a:bodyPr/>
        <a:lstStyle/>
        <a:p>
          <a:endParaRPr lang="id-ID"/>
        </a:p>
      </dgm:t>
    </dgm:pt>
    <dgm:pt modelId="{97B201DE-0D5C-4576-BEF7-00C9503A5D40}" type="pres">
      <dgm:prSet presAssocID="{F30159E2-C38D-4348-859E-F09B70D980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2A2C25-9C4D-449B-AC13-70929D0F269D}" type="pres">
      <dgm:prSet presAssocID="{D40F89F0-1DB3-4358-8A2B-297EDEEC52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5F0D3B-F253-45B0-A6B0-1E7B8EFBFBCB}" type="pres">
      <dgm:prSet presAssocID="{D40F89F0-1DB3-4358-8A2B-297EDEEC52A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9F1294-EF16-4AB7-B7D3-888BE717F92F}" type="pres">
      <dgm:prSet presAssocID="{5C60D2D8-66B6-4ED6-B51A-3835670A57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AA37DB-A5D3-42FE-92F8-102F3403C0A7}" type="pres">
      <dgm:prSet presAssocID="{5C60D2D8-66B6-4ED6-B51A-3835670A57E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47BF37-3E84-4FCC-8143-7735C3233278}" type="pres">
      <dgm:prSet presAssocID="{1D7A7912-DB99-44B9-8F91-64193919C9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AB423B-5D51-42ED-A08D-3760652602F2}" type="pres">
      <dgm:prSet presAssocID="{1D7A7912-DB99-44B9-8F91-64193919C90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65F403-5672-46BD-82FB-95F5DB7CD55E}" type="pres">
      <dgm:prSet presAssocID="{4EBA6E29-E17F-4EC3-9E27-7FF7A4BDD4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3C7DDA-F227-4A68-AB0B-916CDCB6668E}" type="pres">
      <dgm:prSet presAssocID="{4EBA6E29-E17F-4EC3-9E27-7FF7A4BDD4D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B0C5F09-CCDF-4993-A70B-1AA53BE8647C}" type="presOf" srcId="{4EEDBFF7-D78A-415F-9EBD-9CF8F0401F7A}" destId="{42AA37DB-A5D3-42FE-92F8-102F3403C0A7}" srcOrd="0" destOrd="2" presId="urn:microsoft.com/office/officeart/2005/8/layout/vList2"/>
    <dgm:cxn modelId="{8696F843-5730-44F1-B100-CDCDBF4091B0}" type="presOf" srcId="{D40F89F0-1DB3-4358-8A2B-297EDEEC52A3}" destId="{AD2A2C25-9C4D-449B-AC13-70929D0F269D}" srcOrd="0" destOrd="0" presId="urn:microsoft.com/office/officeart/2005/8/layout/vList2"/>
    <dgm:cxn modelId="{E660C0A5-6585-4037-834B-3B2C021033EE}" srcId="{F30159E2-C38D-4348-859E-F09B70D980B9}" destId="{1D7A7912-DB99-44B9-8F91-64193919C900}" srcOrd="2" destOrd="0" parTransId="{7D89843F-8F04-432E-A03F-4BF30693B412}" sibTransId="{F21127D3-33C4-4FFE-A2FC-DBF080A6B6F1}"/>
    <dgm:cxn modelId="{1E7A9B6B-F4E3-4A86-A681-0F11F42FD4C5}" srcId="{1D7A7912-DB99-44B9-8F91-64193919C900}" destId="{1CAC9105-150C-40A4-BD40-9C8B9F0ED369}" srcOrd="1" destOrd="0" parTransId="{E902B4F7-00A2-4048-B1D2-D7F43C8FFAF7}" sibTransId="{61C70E88-99F4-48BA-A263-0DA5B32B4FCE}"/>
    <dgm:cxn modelId="{277A6572-27DA-4653-83CA-25CD1EBCD9AA}" srcId="{4EBA6E29-E17F-4EC3-9E27-7FF7A4BDD4DD}" destId="{13AA496C-5873-4C53-8935-6E649F7D36E5}" srcOrd="1" destOrd="0" parTransId="{A3CD0BD4-51F1-4F98-928B-EB4336DE89F9}" sibTransId="{1B7625F7-09BE-4B36-A8B7-4177BF880782}"/>
    <dgm:cxn modelId="{E304C0D2-04F5-4559-966D-B97B0432D9FC}" type="presOf" srcId="{1D7A7912-DB99-44B9-8F91-64193919C900}" destId="{5D47BF37-3E84-4FCC-8143-7735C3233278}" srcOrd="0" destOrd="0" presId="urn:microsoft.com/office/officeart/2005/8/layout/vList2"/>
    <dgm:cxn modelId="{86FB1243-180A-426B-AB83-89A1EEBAE7A3}" type="presOf" srcId="{4D39610A-D686-4A7E-856D-42BF7B0156C9}" destId="{E95F0D3B-F253-45B0-A6B0-1E7B8EFBFBCB}" srcOrd="0" destOrd="0" presId="urn:microsoft.com/office/officeart/2005/8/layout/vList2"/>
    <dgm:cxn modelId="{33E04B0D-E1CD-4922-95D7-EDBE45C2647B}" type="presOf" srcId="{7B670580-E759-4CB9-B2F6-21645C342F52}" destId="{E95F0D3B-F253-45B0-A6B0-1E7B8EFBFBCB}" srcOrd="0" destOrd="1" presId="urn:microsoft.com/office/officeart/2005/8/layout/vList2"/>
    <dgm:cxn modelId="{6C50748E-DDAC-4392-B4E2-DD341BB41416}" type="presOf" srcId="{F30159E2-C38D-4348-859E-F09B70D980B9}" destId="{97B201DE-0D5C-4576-BEF7-00C9503A5D40}" srcOrd="0" destOrd="0" presId="urn:microsoft.com/office/officeart/2005/8/layout/vList2"/>
    <dgm:cxn modelId="{50E9E256-BE06-4118-8FB8-4AB51F02F6DF}" srcId="{D40F89F0-1DB3-4358-8A2B-297EDEEC52A3}" destId="{4D39610A-D686-4A7E-856D-42BF7B0156C9}" srcOrd="0" destOrd="0" parTransId="{183F8996-2A00-41F1-8D49-80ACCADE06E4}" sibTransId="{100FC070-E7B0-4882-A810-2C1AF88051EA}"/>
    <dgm:cxn modelId="{A1CFE49D-1EF5-4531-8C39-0A02B92FE4EF}" type="presOf" srcId="{13AA496C-5873-4C53-8935-6E649F7D36E5}" destId="{023C7DDA-F227-4A68-AB0B-916CDCB6668E}" srcOrd="0" destOrd="1" presId="urn:microsoft.com/office/officeart/2005/8/layout/vList2"/>
    <dgm:cxn modelId="{B11D3357-4957-489A-9082-4BF19A31EDD1}" srcId="{5C60D2D8-66B6-4ED6-B51A-3835670A57E3}" destId="{4EEDBFF7-D78A-415F-9EBD-9CF8F0401F7A}" srcOrd="2" destOrd="0" parTransId="{4E1ED673-0240-4F47-BDC4-14D8BBF8C955}" sibTransId="{4AE05FA2-DA8E-457C-9D90-4F8AB39CF990}"/>
    <dgm:cxn modelId="{BA94E2A2-A0BD-4586-9B10-F9B530C5EAB7}" srcId="{5C60D2D8-66B6-4ED6-B51A-3835670A57E3}" destId="{CD3ED80D-6B08-409E-8BDA-6064E678112D}" srcOrd="1" destOrd="0" parTransId="{63C7AD1F-E27A-4EF6-ADF3-F44065D3DBDE}" sibTransId="{BB6F2B41-6885-4FC2-9FE3-47F6A442D568}"/>
    <dgm:cxn modelId="{F9B6EB78-8B50-4D88-BE6B-E7859B6F8D12}" srcId="{F30159E2-C38D-4348-859E-F09B70D980B9}" destId="{4EBA6E29-E17F-4EC3-9E27-7FF7A4BDD4DD}" srcOrd="3" destOrd="0" parTransId="{1BD50F93-D330-4487-8CE5-30021D09FA02}" sibTransId="{9CB4D276-A0C0-4D1B-A09E-0AB1D9D6B954}"/>
    <dgm:cxn modelId="{60A1530A-162D-4B21-BE07-77AB8AC6E0B4}" type="presOf" srcId="{CD3ED80D-6B08-409E-8BDA-6064E678112D}" destId="{42AA37DB-A5D3-42FE-92F8-102F3403C0A7}" srcOrd="0" destOrd="1" presId="urn:microsoft.com/office/officeart/2005/8/layout/vList2"/>
    <dgm:cxn modelId="{CDDB44E9-4B70-47F8-AA36-D3E46E94ADB7}" type="presOf" srcId="{4EBA6E29-E17F-4EC3-9E27-7FF7A4BDD4DD}" destId="{9465F403-5672-46BD-82FB-95F5DB7CD55E}" srcOrd="0" destOrd="0" presId="urn:microsoft.com/office/officeart/2005/8/layout/vList2"/>
    <dgm:cxn modelId="{BD41AE1E-C28D-4E63-9C2B-DAC304011F3B}" type="presOf" srcId="{A7716D3E-677B-4B3F-B696-E2CF59278D7F}" destId="{D9AB423B-5D51-42ED-A08D-3760652602F2}" srcOrd="0" destOrd="0" presId="urn:microsoft.com/office/officeart/2005/8/layout/vList2"/>
    <dgm:cxn modelId="{CB8E2FB7-F6F2-4947-B990-4A8FBC48E5A0}" srcId="{F30159E2-C38D-4348-859E-F09B70D980B9}" destId="{D40F89F0-1DB3-4358-8A2B-297EDEEC52A3}" srcOrd="0" destOrd="0" parTransId="{8A1851E5-E585-4414-B3BF-3870AD5EE5C5}" sibTransId="{75818D4E-8CDA-4CDC-ADCC-8CAAEA253937}"/>
    <dgm:cxn modelId="{BA38A1EB-BDAF-4303-98BD-3F33E706019E}" type="presOf" srcId="{01BAC309-61C0-40EE-A71B-F9DF367ADB8D}" destId="{023C7DDA-F227-4A68-AB0B-916CDCB6668E}" srcOrd="0" destOrd="0" presId="urn:microsoft.com/office/officeart/2005/8/layout/vList2"/>
    <dgm:cxn modelId="{81BCDA0B-3630-4FCB-9973-B9F540A17019}" type="presOf" srcId="{5C60D2D8-66B6-4ED6-B51A-3835670A57E3}" destId="{BD9F1294-EF16-4AB7-B7D3-888BE717F92F}" srcOrd="0" destOrd="0" presId="urn:microsoft.com/office/officeart/2005/8/layout/vList2"/>
    <dgm:cxn modelId="{ACD146C0-D1E2-4E54-B5DC-C892700EC432}" type="presOf" srcId="{1CAC9105-150C-40A4-BD40-9C8B9F0ED369}" destId="{D9AB423B-5D51-42ED-A08D-3760652602F2}" srcOrd="0" destOrd="1" presId="urn:microsoft.com/office/officeart/2005/8/layout/vList2"/>
    <dgm:cxn modelId="{5901E700-F0E1-443D-9AC3-8FAE788D08C2}" srcId="{4EBA6E29-E17F-4EC3-9E27-7FF7A4BDD4DD}" destId="{01BAC309-61C0-40EE-A71B-F9DF367ADB8D}" srcOrd="0" destOrd="0" parTransId="{12071EDD-6486-43BC-966A-8827BCF9ACCF}" sibTransId="{4EFB0052-BDA4-4540-8FBC-157F222D4EB4}"/>
    <dgm:cxn modelId="{9109E8CB-8F1E-4F73-B68A-BE5B7B43C315}" srcId="{4EBA6E29-E17F-4EC3-9E27-7FF7A4BDD4DD}" destId="{84A556A3-153B-4E80-BA8A-F01D727A3193}" srcOrd="2" destOrd="0" parTransId="{6C9341FE-632D-4393-A3AF-0B112B619DD9}" sibTransId="{7B5E6E46-0DF7-45B3-8F2D-003DBE7D28DE}"/>
    <dgm:cxn modelId="{91DB9236-872C-4EF1-B352-E30988864CA4}" srcId="{F30159E2-C38D-4348-859E-F09B70D980B9}" destId="{5C60D2D8-66B6-4ED6-B51A-3835670A57E3}" srcOrd="1" destOrd="0" parTransId="{43475067-162A-4C19-9BE0-42A732B1A5FC}" sibTransId="{7639CC08-F863-4318-BC60-40390E3722C9}"/>
    <dgm:cxn modelId="{97848A06-6659-4E13-8D52-1C5CA851CD8E}" srcId="{5C60D2D8-66B6-4ED6-B51A-3835670A57E3}" destId="{11C0A78A-FDD7-4DBA-A401-6CEA6F7B98E5}" srcOrd="0" destOrd="0" parTransId="{E47DC136-0CEF-45EE-B24E-06A85D0DA9AF}" sibTransId="{26DED6CE-3D67-4123-9627-086C2220BEBB}"/>
    <dgm:cxn modelId="{19A1E868-D6E6-4B08-BF60-38B54406C69A}" srcId="{1D7A7912-DB99-44B9-8F91-64193919C900}" destId="{A7716D3E-677B-4B3F-B696-E2CF59278D7F}" srcOrd="0" destOrd="0" parTransId="{C6E7CC2E-5814-42AD-92FF-984497DD82FB}" sibTransId="{B9C82EA1-624C-4098-B41E-EA7E829A327A}"/>
    <dgm:cxn modelId="{44A6A524-A3A4-4917-B21D-FF244AB3C855}" type="presOf" srcId="{84A556A3-153B-4E80-BA8A-F01D727A3193}" destId="{023C7DDA-F227-4A68-AB0B-916CDCB6668E}" srcOrd="0" destOrd="2" presId="urn:microsoft.com/office/officeart/2005/8/layout/vList2"/>
    <dgm:cxn modelId="{29323E24-0DA6-4A96-A584-80568AE33A9D}" srcId="{D40F89F0-1DB3-4358-8A2B-297EDEEC52A3}" destId="{7B670580-E759-4CB9-B2F6-21645C342F52}" srcOrd="1" destOrd="0" parTransId="{35EDF4AA-0D9F-47D0-A379-634FD0801DF5}" sibTransId="{177BA867-1CC7-47D1-96B0-A5020F9F5FC8}"/>
    <dgm:cxn modelId="{00EBFBF9-8D45-4C03-BC89-DBDBFA10140D}" type="presOf" srcId="{11C0A78A-FDD7-4DBA-A401-6CEA6F7B98E5}" destId="{42AA37DB-A5D3-42FE-92F8-102F3403C0A7}" srcOrd="0" destOrd="0" presId="urn:microsoft.com/office/officeart/2005/8/layout/vList2"/>
    <dgm:cxn modelId="{B3588F78-54FD-46F9-93FD-9370808E9FC5}" type="presParOf" srcId="{97B201DE-0D5C-4576-BEF7-00C9503A5D40}" destId="{AD2A2C25-9C4D-449B-AC13-70929D0F269D}" srcOrd="0" destOrd="0" presId="urn:microsoft.com/office/officeart/2005/8/layout/vList2"/>
    <dgm:cxn modelId="{A04F52F7-605C-47AD-89D2-669C2EB447F5}" type="presParOf" srcId="{97B201DE-0D5C-4576-BEF7-00C9503A5D40}" destId="{E95F0D3B-F253-45B0-A6B0-1E7B8EFBFBCB}" srcOrd="1" destOrd="0" presId="urn:microsoft.com/office/officeart/2005/8/layout/vList2"/>
    <dgm:cxn modelId="{FAA203FA-3D4E-4991-90B3-3D4CAABEC259}" type="presParOf" srcId="{97B201DE-0D5C-4576-BEF7-00C9503A5D40}" destId="{BD9F1294-EF16-4AB7-B7D3-888BE717F92F}" srcOrd="2" destOrd="0" presId="urn:microsoft.com/office/officeart/2005/8/layout/vList2"/>
    <dgm:cxn modelId="{F7FCC6A5-1785-4E39-92A7-D2CD123BA91E}" type="presParOf" srcId="{97B201DE-0D5C-4576-BEF7-00C9503A5D40}" destId="{42AA37DB-A5D3-42FE-92F8-102F3403C0A7}" srcOrd="3" destOrd="0" presId="urn:microsoft.com/office/officeart/2005/8/layout/vList2"/>
    <dgm:cxn modelId="{1A802ACF-F99B-4735-B9AA-4491B4804C24}" type="presParOf" srcId="{97B201DE-0D5C-4576-BEF7-00C9503A5D40}" destId="{5D47BF37-3E84-4FCC-8143-7735C3233278}" srcOrd="4" destOrd="0" presId="urn:microsoft.com/office/officeart/2005/8/layout/vList2"/>
    <dgm:cxn modelId="{C3A5D111-7DB0-42B2-BB8B-CA40E518DF29}" type="presParOf" srcId="{97B201DE-0D5C-4576-BEF7-00C9503A5D40}" destId="{D9AB423B-5D51-42ED-A08D-3760652602F2}" srcOrd="5" destOrd="0" presId="urn:microsoft.com/office/officeart/2005/8/layout/vList2"/>
    <dgm:cxn modelId="{D0E96354-7E19-4149-944A-AACAEFEE52A3}" type="presParOf" srcId="{97B201DE-0D5C-4576-BEF7-00C9503A5D40}" destId="{9465F403-5672-46BD-82FB-95F5DB7CD55E}" srcOrd="6" destOrd="0" presId="urn:microsoft.com/office/officeart/2005/8/layout/vList2"/>
    <dgm:cxn modelId="{B7191F60-29F4-4F06-9245-500B83FEB47B}" type="presParOf" srcId="{97B201DE-0D5C-4576-BEF7-00C9503A5D40}" destId="{023C7DDA-F227-4A68-AB0B-916CDCB6668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895345-A5ED-4C51-AF3A-7F125FA711B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F7C25B4-F1E9-4016-9270-1D3CEED785C9}">
      <dgm:prSet phldrT="[Text]"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tertutup</a:t>
          </a:r>
          <a:r>
            <a:rPr lang="en-US" dirty="0" smtClean="0"/>
            <a:t> (</a:t>
          </a:r>
          <a:r>
            <a:rPr lang="en-US" dirty="0" err="1" smtClean="0"/>
            <a:t>tdk</a:t>
          </a:r>
          <a:r>
            <a:rPr lang="id-ID" dirty="0" smtClean="0"/>
            <a:t> ada</a:t>
          </a:r>
          <a:r>
            <a:rPr lang="en-US" dirty="0" smtClean="0"/>
            <a:t>  hub</a:t>
          </a:r>
          <a:r>
            <a:rPr lang="id-ID" dirty="0" smtClean="0"/>
            <a:t>)</a:t>
          </a:r>
          <a:endParaRPr lang="id-ID" dirty="0"/>
        </a:p>
      </dgm:t>
    </dgm:pt>
    <dgm:pt modelId="{EFF289A7-74E6-4696-8322-8786261DAA00}" type="parTrans" cxnId="{03FCD25F-B85E-41B0-A494-8D1B2BB83747}">
      <dgm:prSet/>
      <dgm:spPr/>
      <dgm:t>
        <a:bodyPr/>
        <a:lstStyle/>
        <a:p>
          <a:endParaRPr lang="id-ID"/>
        </a:p>
      </dgm:t>
    </dgm:pt>
    <dgm:pt modelId="{045EE48A-59A7-48C2-AA42-0662FE158E12}" type="sibTrans" cxnId="{03FCD25F-B85E-41B0-A494-8D1B2BB83747}">
      <dgm:prSet/>
      <dgm:spPr/>
      <dgm:t>
        <a:bodyPr/>
        <a:lstStyle/>
        <a:p>
          <a:endParaRPr lang="id-ID"/>
        </a:p>
      </dgm:t>
    </dgm:pt>
    <dgm:pt modelId="{54CBDA1D-2787-4648-8CFC-DC48ECC31964}">
      <dgm:prSet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terbuka</a:t>
          </a:r>
          <a:r>
            <a:rPr lang="en-US" dirty="0" smtClean="0"/>
            <a:t> (</a:t>
          </a:r>
          <a:r>
            <a:rPr lang="id-ID" dirty="0" smtClean="0"/>
            <a:t>ada </a:t>
          </a:r>
          <a:r>
            <a:rPr lang="en-US" dirty="0" smtClean="0"/>
            <a:t>hub</a:t>
          </a:r>
          <a:r>
            <a:rPr lang="id-ID" dirty="0" smtClean="0"/>
            <a:t> </a:t>
          </a:r>
          <a:r>
            <a:rPr lang="en-US" dirty="0" smtClean="0"/>
            <a:t>t</a:t>
          </a:r>
          <a:r>
            <a:rPr lang="id-ID" dirty="0" smtClean="0"/>
            <a:t>ulang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dunia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)</a:t>
          </a:r>
          <a:endParaRPr lang="id-ID" dirty="0"/>
        </a:p>
      </dgm:t>
    </dgm:pt>
    <dgm:pt modelId="{6933BE30-D210-4DA7-B9B8-D21EBF0F7605}" type="parTrans" cxnId="{FBFA0E79-64BB-47C7-AD61-DA1717C040D8}">
      <dgm:prSet/>
      <dgm:spPr/>
      <dgm:t>
        <a:bodyPr/>
        <a:lstStyle/>
        <a:p>
          <a:endParaRPr lang="id-ID"/>
        </a:p>
      </dgm:t>
    </dgm:pt>
    <dgm:pt modelId="{93AF36DB-9675-4D40-92E1-DC24A48DAD2E}" type="sibTrans" cxnId="{FBFA0E79-64BB-47C7-AD61-DA1717C040D8}">
      <dgm:prSet/>
      <dgm:spPr/>
      <dgm:t>
        <a:bodyPr/>
        <a:lstStyle/>
        <a:p>
          <a:endParaRPr lang="id-ID"/>
        </a:p>
      </dgm:t>
    </dgm:pt>
    <dgm:pt modelId="{A87874D5-ED50-4296-AECE-2CF82D0D2DF2}">
      <dgm:prSet phldrT="[Text]"/>
      <dgm:spPr/>
      <dgm:t>
        <a:bodyPr/>
        <a:lstStyle/>
        <a:p>
          <a:r>
            <a:rPr lang="id-ID" dirty="0" smtClean="0"/>
            <a:t>Closed frakture (simple fracture) </a:t>
          </a:r>
          <a:r>
            <a:rPr lang="id-ID" dirty="0" smtClean="0">
              <a:sym typeface="Wingdings" panose="05000000000000000000" pitchFamily="2" charset="2"/>
            </a:rPr>
            <a:t></a:t>
          </a:r>
          <a:r>
            <a:rPr lang="id-ID" dirty="0" smtClean="0"/>
            <a:t> tidak ada robeknya kulit</a:t>
          </a:r>
          <a:endParaRPr lang="id-ID" dirty="0"/>
        </a:p>
      </dgm:t>
    </dgm:pt>
    <dgm:pt modelId="{39167577-4FA8-4B3F-9408-C9759845A165}" type="parTrans" cxnId="{C07CEA32-E7B0-47A0-A4C5-A9E4A8FFC176}">
      <dgm:prSet/>
      <dgm:spPr/>
    </dgm:pt>
    <dgm:pt modelId="{4C3C4EB8-7E96-4B16-AEEB-1813A14EBD37}" type="sibTrans" cxnId="{C07CEA32-E7B0-47A0-A4C5-A9E4A8FFC176}">
      <dgm:prSet/>
      <dgm:spPr/>
    </dgm:pt>
    <dgm:pt modelId="{6F1CF5E9-99BF-4AB5-9E18-A0A1B60ECF23}">
      <dgm:prSet/>
      <dgm:spPr/>
      <dgm:t>
        <a:bodyPr/>
        <a:lstStyle/>
        <a:p>
          <a:r>
            <a:rPr lang="id-ID" dirty="0" smtClean="0"/>
            <a:t>Open fracture (compound frakture / komplikata/ kompleks)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id-ID" dirty="0" smtClean="0"/>
            <a:t>fraktur dg luka kulit (integritas kulit rusak, ujung tulang menonjol nembus kulit) / membran mukosa sampai ke patahan tulang. </a:t>
          </a:r>
          <a:endParaRPr lang="id-ID" dirty="0"/>
        </a:p>
      </dgm:t>
    </dgm:pt>
    <dgm:pt modelId="{E9F16875-BA46-426A-8FA1-BA40A3C320BE}" type="parTrans" cxnId="{A92EBDB2-A0B1-422C-A2AA-658CF3246094}">
      <dgm:prSet/>
      <dgm:spPr/>
    </dgm:pt>
    <dgm:pt modelId="{30002A47-D13E-496B-B8B2-0EBA85D4A38A}" type="sibTrans" cxnId="{A92EBDB2-A0B1-422C-A2AA-658CF3246094}">
      <dgm:prSet/>
      <dgm:spPr/>
    </dgm:pt>
    <dgm:pt modelId="{13ECAB7B-DFBD-4F7E-B126-5E1106702CEE}" type="pres">
      <dgm:prSet presAssocID="{6A895345-A5ED-4C51-AF3A-7F125FA711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712DA55-4D68-4157-BDF9-AB8D97731577}" type="pres">
      <dgm:prSet presAssocID="{EF7C25B4-F1E9-4016-9270-1D3CEED785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979A8A-AE02-45AA-A449-795F6914498C}" type="pres">
      <dgm:prSet presAssocID="{EF7C25B4-F1E9-4016-9270-1D3CEED785C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55871A-7A4E-4066-A398-FCC1AFA933EA}" type="pres">
      <dgm:prSet presAssocID="{54CBDA1D-2787-4648-8CFC-DC48ECC319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0D0F7A-65C4-4CB0-AD6A-342DE89590FB}" type="pres">
      <dgm:prSet presAssocID="{54CBDA1D-2787-4648-8CFC-DC48ECC3196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6AA44E7-B051-4D89-9279-2FFBD3F3E9DE}" type="presOf" srcId="{6A895345-A5ED-4C51-AF3A-7F125FA711B9}" destId="{13ECAB7B-DFBD-4F7E-B126-5E1106702CEE}" srcOrd="0" destOrd="0" presId="urn:microsoft.com/office/officeart/2005/8/layout/vList2"/>
    <dgm:cxn modelId="{122E4747-57A4-44EA-916C-68F4BC7EB611}" type="presOf" srcId="{6F1CF5E9-99BF-4AB5-9E18-A0A1B60ECF23}" destId="{B50D0F7A-65C4-4CB0-AD6A-342DE89590FB}" srcOrd="0" destOrd="0" presId="urn:microsoft.com/office/officeart/2005/8/layout/vList2"/>
    <dgm:cxn modelId="{22BC6C80-5D74-4347-B385-3E783830B3BE}" type="presOf" srcId="{EF7C25B4-F1E9-4016-9270-1D3CEED785C9}" destId="{7712DA55-4D68-4157-BDF9-AB8D97731577}" srcOrd="0" destOrd="0" presId="urn:microsoft.com/office/officeart/2005/8/layout/vList2"/>
    <dgm:cxn modelId="{A80F2E0E-5C7C-4047-91C7-68549BC3F69C}" type="presOf" srcId="{54CBDA1D-2787-4648-8CFC-DC48ECC31964}" destId="{9C55871A-7A4E-4066-A398-FCC1AFA933EA}" srcOrd="0" destOrd="0" presId="urn:microsoft.com/office/officeart/2005/8/layout/vList2"/>
    <dgm:cxn modelId="{03FCD25F-B85E-41B0-A494-8D1B2BB83747}" srcId="{6A895345-A5ED-4C51-AF3A-7F125FA711B9}" destId="{EF7C25B4-F1E9-4016-9270-1D3CEED785C9}" srcOrd="0" destOrd="0" parTransId="{EFF289A7-74E6-4696-8322-8786261DAA00}" sibTransId="{045EE48A-59A7-48C2-AA42-0662FE158E12}"/>
    <dgm:cxn modelId="{FBFA0E79-64BB-47C7-AD61-DA1717C040D8}" srcId="{6A895345-A5ED-4C51-AF3A-7F125FA711B9}" destId="{54CBDA1D-2787-4648-8CFC-DC48ECC31964}" srcOrd="1" destOrd="0" parTransId="{6933BE30-D210-4DA7-B9B8-D21EBF0F7605}" sibTransId="{93AF36DB-9675-4D40-92E1-DC24A48DAD2E}"/>
    <dgm:cxn modelId="{C07CEA32-E7B0-47A0-A4C5-A9E4A8FFC176}" srcId="{EF7C25B4-F1E9-4016-9270-1D3CEED785C9}" destId="{A87874D5-ED50-4296-AECE-2CF82D0D2DF2}" srcOrd="0" destOrd="0" parTransId="{39167577-4FA8-4B3F-9408-C9759845A165}" sibTransId="{4C3C4EB8-7E96-4B16-AEEB-1813A14EBD37}"/>
    <dgm:cxn modelId="{0C01866C-E17C-4F0A-8AA6-E711A84C20C4}" type="presOf" srcId="{A87874D5-ED50-4296-AECE-2CF82D0D2DF2}" destId="{F1979A8A-AE02-45AA-A449-795F6914498C}" srcOrd="0" destOrd="0" presId="urn:microsoft.com/office/officeart/2005/8/layout/vList2"/>
    <dgm:cxn modelId="{A92EBDB2-A0B1-422C-A2AA-658CF3246094}" srcId="{54CBDA1D-2787-4648-8CFC-DC48ECC31964}" destId="{6F1CF5E9-99BF-4AB5-9E18-A0A1B60ECF23}" srcOrd="0" destOrd="0" parTransId="{E9F16875-BA46-426A-8FA1-BA40A3C320BE}" sibTransId="{30002A47-D13E-496B-B8B2-0EBA85D4A38A}"/>
    <dgm:cxn modelId="{FD0593DD-86AF-4719-9CBE-61C9AE7EA2B8}" type="presParOf" srcId="{13ECAB7B-DFBD-4F7E-B126-5E1106702CEE}" destId="{7712DA55-4D68-4157-BDF9-AB8D97731577}" srcOrd="0" destOrd="0" presId="urn:microsoft.com/office/officeart/2005/8/layout/vList2"/>
    <dgm:cxn modelId="{A0E96EC6-1D2B-45B9-A843-BC9CFA931E52}" type="presParOf" srcId="{13ECAB7B-DFBD-4F7E-B126-5E1106702CEE}" destId="{F1979A8A-AE02-45AA-A449-795F6914498C}" srcOrd="1" destOrd="0" presId="urn:microsoft.com/office/officeart/2005/8/layout/vList2"/>
    <dgm:cxn modelId="{ECB92AEE-666D-48F2-9A35-E1B542848733}" type="presParOf" srcId="{13ECAB7B-DFBD-4F7E-B126-5E1106702CEE}" destId="{9C55871A-7A4E-4066-A398-FCC1AFA933EA}" srcOrd="2" destOrd="0" presId="urn:microsoft.com/office/officeart/2005/8/layout/vList2"/>
    <dgm:cxn modelId="{E13AE063-8F93-4FD5-BC36-D186D59379A8}" type="presParOf" srcId="{13ECAB7B-DFBD-4F7E-B126-5E1106702CEE}" destId="{B50D0F7A-65C4-4CB0-AD6A-342DE89590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E9A4F9-2579-459B-86B8-053B33E211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AD37A0D7-8AD3-4822-9419-4227950ED096}">
      <dgm:prSet phldrT="[Text]"/>
      <dgm:spPr/>
      <dgm:t>
        <a:bodyPr/>
        <a:lstStyle/>
        <a:p>
          <a:r>
            <a:rPr lang="id-ID" dirty="0" smtClean="0"/>
            <a:t>Grade I</a:t>
          </a:r>
          <a:endParaRPr lang="id-ID" dirty="0"/>
        </a:p>
      </dgm:t>
    </dgm:pt>
    <dgm:pt modelId="{DFDC8BB8-9CEA-4474-96BB-932277353EED}" type="parTrans" cxnId="{6196F909-F049-4472-B8CF-99D26302A874}">
      <dgm:prSet/>
      <dgm:spPr/>
      <dgm:t>
        <a:bodyPr/>
        <a:lstStyle/>
        <a:p>
          <a:endParaRPr lang="id-ID"/>
        </a:p>
      </dgm:t>
    </dgm:pt>
    <dgm:pt modelId="{2F83584F-2230-4E67-B798-566E53464F09}" type="sibTrans" cxnId="{6196F909-F049-4472-B8CF-99D26302A874}">
      <dgm:prSet/>
      <dgm:spPr/>
      <dgm:t>
        <a:bodyPr/>
        <a:lstStyle/>
        <a:p>
          <a:endParaRPr lang="id-ID"/>
        </a:p>
      </dgm:t>
    </dgm:pt>
    <dgm:pt modelId="{9C74EC46-EC1B-42F0-B10D-01D1A25E94FF}">
      <dgm:prSet/>
      <dgm:spPr/>
      <dgm:t>
        <a:bodyPr/>
        <a:lstStyle/>
        <a:p>
          <a:r>
            <a:rPr lang="id-ID" dirty="0" smtClean="0"/>
            <a:t>Grade II</a:t>
          </a:r>
          <a:endParaRPr lang="id-ID" dirty="0"/>
        </a:p>
      </dgm:t>
    </dgm:pt>
    <dgm:pt modelId="{FF62DF2E-6755-4B9F-8BBC-7110196435C4}" type="parTrans" cxnId="{A811E5C4-7CBF-4CF8-B5A1-4E43A7F4AB8B}">
      <dgm:prSet/>
      <dgm:spPr/>
      <dgm:t>
        <a:bodyPr/>
        <a:lstStyle/>
        <a:p>
          <a:endParaRPr lang="id-ID"/>
        </a:p>
      </dgm:t>
    </dgm:pt>
    <dgm:pt modelId="{56ADC755-FA0A-4E04-9795-0E4A92A1F317}" type="sibTrans" cxnId="{A811E5C4-7CBF-4CF8-B5A1-4E43A7F4AB8B}">
      <dgm:prSet/>
      <dgm:spPr/>
      <dgm:t>
        <a:bodyPr/>
        <a:lstStyle/>
        <a:p>
          <a:endParaRPr lang="id-ID"/>
        </a:p>
      </dgm:t>
    </dgm:pt>
    <dgm:pt modelId="{7BA774C3-617D-4E81-A704-0CF7D851DD96}">
      <dgm:prSet/>
      <dgm:spPr/>
      <dgm:t>
        <a:bodyPr/>
        <a:lstStyle/>
        <a:p>
          <a:r>
            <a:rPr lang="id-ID" dirty="0" smtClean="0"/>
            <a:t>Grade III</a:t>
          </a:r>
          <a:endParaRPr lang="id-ID" dirty="0"/>
        </a:p>
      </dgm:t>
    </dgm:pt>
    <dgm:pt modelId="{4BB3F339-6403-44B0-A73D-FC97955B30FD}" type="parTrans" cxnId="{68526B65-B4E6-4578-AF04-BE8FC36887C8}">
      <dgm:prSet/>
      <dgm:spPr/>
      <dgm:t>
        <a:bodyPr/>
        <a:lstStyle/>
        <a:p>
          <a:endParaRPr lang="id-ID"/>
        </a:p>
      </dgm:t>
    </dgm:pt>
    <dgm:pt modelId="{301AC5FE-9015-4AB8-94F2-29DA65F5A674}" type="sibTrans" cxnId="{68526B65-B4E6-4578-AF04-BE8FC36887C8}">
      <dgm:prSet/>
      <dgm:spPr/>
      <dgm:t>
        <a:bodyPr/>
        <a:lstStyle/>
        <a:p>
          <a:endParaRPr lang="id-ID"/>
        </a:p>
      </dgm:t>
    </dgm:pt>
    <dgm:pt modelId="{6BB05EFA-D5D9-42D2-80CA-9282345B88AC}">
      <dgm:prSet phldrT="[Text]"/>
      <dgm:spPr/>
      <dgm:t>
        <a:bodyPr/>
        <a:lstStyle/>
        <a:p>
          <a:r>
            <a:rPr lang="id-ID" dirty="0" smtClean="0"/>
            <a:t>luka bersih dengan panjang kurang dari 1 cm.</a:t>
          </a:r>
          <a:endParaRPr lang="id-ID" dirty="0"/>
        </a:p>
      </dgm:t>
    </dgm:pt>
    <dgm:pt modelId="{6C29AC5C-072B-4679-99DA-F787D9660C82}" type="parTrans" cxnId="{F8AF848F-A5C7-4871-8F6A-118AA57489F7}">
      <dgm:prSet/>
      <dgm:spPr/>
    </dgm:pt>
    <dgm:pt modelId="{07172041-95EE-43E0-A86F-E71EE3DE9400}" type="sibTrans" cxnId="{F8AF848F-A5C7-4871-8F6A-118AA57489F7}">
      <dgm:prSet/>
      <dgm:spPr/>
    </dgm:pt>
    <dgm:pt modelId="{3451E5C5-E073-42DC-A7B7-793CDD708CD1}">
      <dgm:prSet/>
      <dgm:spPr/>
      <dgm:t>
        <a:bodyPr/>
        <a:lstStyle/>
        <a:p>
          <a:r>
            <a:rPr lang="id-ID" dirty="0" smtClean="0"/>
            <a:t>luka lebih luas tanpa kerusakan jaringan lunak yang ekstensif.</a:t>
          </a:r>
          <a:endParaRPr lang="id-ID" dirty="0"/>
        </a:p>
      </dgm:t>
    </dgm:pt>
    <dgm:pt modelId="{23C7FE6E-3755-47FD-9031-F91CC9598B8B}" type="parTrans" cxnId="{DDF17657-F7AC-4D78-BF86-571F1949607D}">
      <dgm:prSet/>
      <dgm:spPr/>
    </dgm:pt>
    <dgm:pt modelId="{07719447-1125-4EA3-8AA7-B524DBB3AC16}" type="sibTrans" cxnId="{DDF17657-F7AC-4D78-BF86-571F1949607D}">
      <dgm:prSet/>
      <dgm:spPr/>
    </dgm:pt>
    <dgm:pt modelId="{A6DE0E42-2BAE-4FEA-937A-D4A1A56FB892}">
      <dgm:prSet/>
      <dgm:spPr/>
      <dgm:t>
        <a:bodyPr/>
        <a:lstStyle/>
        <a:p>
          <a:r>
            <a:rPr lang="id-ID" dirty="0" smtClean="0"/>
            <a:t>sangat terkontaminasi, dan mengalami kerusakan jaringan lunak ekstensif</a:t>
          </a:r>
          <a:endParaRPr lang="id-ID" dirty="0"/>
        </a:p>
      </dgm:t>
    </dgm:pt>
    <dgm:pt modelId="{4B07C185-2AAA-4B55-9514-6D05E8144A5D}" type="parTrans" cxnId="{E91B08AE-BC30-4792-B3FC-7791C39231EA}">
      <dgm:prSet/>
      <dgm:spPr/>
    </dgm:pt>
    <dgm:pt modelId="{87AC57A8-155A-4B78-B98E-EC07AE0DEFDB}" type="sibTrans" cxnId="{E91B08AE-BC30-4792-B3FC-7791C39231EA}">
      <dgm:prSet/>
      <dgm:spPr/>
    </dgm:pt>
    <dgm:pt modelId="{E36B132A-D3AD-4E04-A785-8382B36C006E}" type="pres">
      <dgm:prSet presAssocID="{15E9A4F9-2579-459B-86B8-053B33E21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0327DC7-6C41-43B5-9ABB-55CBD1E33A4D}" type="pres">
      <dgm:prSet presAssocID="{AD37A0D7-8AD3-4822-9419-4227950ED0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7C2D4F-F8BA-46BC-880A-BB6066F6B744}" type="pres">
      <dgm:prSet presAssocID="{AD37A0D7-8AD3-4822-9419-4227950ED09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75B714-565B-49B8-829B-7CE9B5BCCEE1}" type="pres">
      <dgm:prSet presAssocID="{9C74EC46-EC1B-42F0-B10D-01D1A25E94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7698FF-0DE9-4F9C-BEAD-7C19E3B4F3D5}" type="pres">
      <dgm:prSet presAssocID="{9C74EC46-EC1B-42F0-B10D-01D1A25E94F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55C026-E692-4952-A8A9-670C758DA149}" type="pres">
      <dgm:prSet presAssocID="{7BA774C3-617D-4E81-A704-0CF7D851DD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5C32D8-3347-41AB-B864-FD0754658B19}" type="pres">
      <dgm:prSet presAssocID="{7BA774C3-617D-4E81-A704-0CF7D851DD9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584A27E-FD31-470A-B602-4617C75DC894}" type="presOf" srcId="{15E9A4F9-2579-459B-86B8-053B33E21141}" destId="{E36B132A-D3AD-4E04-A785-8382B36C006E}" srcOrd="0" destOrd="0" presId="urn:microsoft.com/office/officeart/2005/8/layout/vList2"/>
    <dgm:cxn modelId="{9D0EEB29-0AD8-4147-8656-8B3578D81ED4}" type="presOf" srcId="{AD37A0D7-8AD3-4822-9419-4227950ED096}" destId="{60327DC7-6C41-43B5-9ABB-55CBD1E33A4D}" srcOrd="0" destOrd="0" presId="urn:microsoft.com/office/officeart/2005/8/layout/vList2"/>
    <dgm:cxn modelId="{A811E5C4-7CBF-4CF8-B5A1-4E43A7F4AB8B}" srcId="{15E9A4F9-2579-459B-86B8-053B33E21141}" destId="{9C74EC46-EC1B-42F0-B10D-01D1A25E94FF}" srcOrd="1" destOrd="0" parTransId="{FF62DF2E-6755-4B9F-8BBC-7110196435C4}" sibTransId="{56ADC755-FA0A-4E04-9795-0E4A92A1F317}"/>
    <dgm:cxn modelId="{F8AF848F-A5C7-4871-8F6A-118AA57489F7}" srcId="{AD37A0D7-8AD3-4822-9419-4227950ED096}" destId="{6BB05EFA-D5D9-42D2-80CA-9282345B88AC}" srcOrd="0" destOrd="0" parTransId="{6C29AC5C-072B-4679-99DA-F787D9660C82}" sibTransId="{07172041-95EE-43E0-A86F-E71EE3DE9400}"/>
    <dgm:cxn modelId="{EE26DFEA-3900-45E9-9349-AF27684708A4}" type="presOf" srcId="{6BB05EFA-D5D9-42D2-80CA-9282345B88AC}" destId="{957C2D4F-F8BA-46BC-880A-BB6066F6B744}" srcOrd="0" destOrd="0" presId="urn:microsoft.com/office/officeart/2005/8/layout/vList2"/>
    <dgm:cxn modelId="{5B04A920-370F-47E0-A1D2-5A2CDCE4A804}" type="presOf" srcId="{A6DE0E42-2BAE-4FEA-937A-D4A1A56FB892}" destId="{D35C32D8-3347-41AB-B864-FD0754658B19}" srcOrd="0" destOrd="0" presId="urn:microsoft.com/office/officeart/2005/8/layout/vList2"/>
    <dgm:cxn modelId="{6196F909-F049-4472-B8CF-99D26302A874}" srcId="{15E9A4F9-2579-459B-86B8-053B33E21141}" destId="{AD37A0D7-8AD3-4822-9419-4227950ED096}" srcOrd="0" destOrd="0" parTransId="{DFDC8BB8-9CEA-4474-96BB-932277353EED}" sibTransId="{2F83584F-2230-4E67-B798-566E53464F09}"/>
    <dgm:cxn modelId="{68526B65-B4E6-4578-AF04-BE8FC36887C8}" srcId="{15E9A4F9-2579-459B-86B8-053B33E21141}" destId="{7BA774C3-617D-4E81-A704-0CF7D851DD96}" srcOrd="2" destOrd="0" parTransId="{4BB3F339-6403-44B0-A73D-FC97955B30FD}" sibTransId="{301AC5FE-9015-4AB8-94F2-29DA65F5A674}"/>
    <dgm:cxn modelId="{63DBBF48-3083-406D-88E2-3D00D0A472FC}" type="presOf" srcId="{3451E5C5-E073-42DC-A7B7-793CDD708CD1}" destId="{717698FF-0DE9-4F9C-BEAD-7C19E3B4F3D5}" srcOrd="0" destOrd="0" presId="urn:microsoft.com/office/officeart/2005/8/layout/vList2"/>
    <dgm:cxn modelId="{8C7D94DC-9B5D-45F1-9546-209E821AC1A5}" type="presOf" srcId="{7BA774C3-617D-4E81-A704-0CF7D851DD96}" destId="{DD55C026-E692-4952-A8A9-670C758DA149}" srcOrd="0" destOrd="0" presId="urn:microsoft.com/office/officeart/2005/8/layout/vList2"/>
    <dgm:cxn modelId="{1B50222B-E3BD-48DB-A27A-87DD31B1E020}" type="presOf" srcId="{9C74EC46-EC1B-42F0-B10D-01D1A25E94FF}" destId="{2675B714-565B-49B8-829B-7CE9B5BCCEE1}" srcOrd="0" destOrd="0" presId="urn:microsoft.com/office/officeart/2005/8/layout/vList2"/>
    <dgm:cxn modelId="{DDF17657-F7AC-4D78-BF86-571F1949607D}" srcId="{9C74EC46-EC1B-42F0-B10D-01D1A25E94FF}" destId="{3451E5C5-E073-42DC-A7B7-793CDD708CD1}" srcOrd="0" destOrd="0" parTransId="{23C7FE6E-3755-47FD-9031-F91CC9598B8B}" sibTransId="{07719447-1125-4EA3-8AA7-B524DBB3AC16}"/>
    <dgm:cxn modelId="{E91B08AE-BC30-4792-B3FC-7791C39231EA}" srcId="{7BA774C3-617D-4E81-A704-0CF7D851DD96}" destId="{A6DE0E42-2BAE-4FEA-937A-D4A1A56FB892}" srcOrd="0" destOrd="0" parTransId="{4B07C185-2AAA-4B55-9514-6D05E8144A5D}" sibTransId="{87AC57A8-155A-4B78-B98E-EC07AE0DEFDB}"/>
    <dgm:cxn modelId="{2B2166FB-F800-4A40-8142-73F4065C10BF}" type="presParOf" srcId="{E36B132A-D3AD-4E04-A785-8382B36C006E}" destId="{60327DC7-6C41-43B5-9ABB-55CBD1E33A4D}" srcOrd="0" destOrd="0" presId="urn:microsoft.com/office/officeart/2005/8/layout/vList2"/>
    <dgm:cxn modelId="{52FB36A8-EBC5-44F5-ACC3-2726FCBE72C8}" type="presParOf" srcId="{E36B132A-D3AD-4E04-A785-8382B36C006E}" destId="{957C2D4F-F8BA-46BC-880A-BB6066F6B744}" srcOrd="1" destOrd="0" presId="urn:microsoft.com/office/officeart/2005/8/layout/vList2"/>
    <dgm:cxn modelId="{C3CC5476-4806-42E9-B723-4D56604B2D52}" type="presParOf" srcId="{E36B132A-D3AD-4E04-A785-8382B36C006E}" destId="{2675B714-565B-49B8-829B-7CE9B5BCCEE1}" srcOrd="2" destOrd="0" presId="urn:microsoft.com/office/officeart/2005/8/layout/vList2"/>
    <dgm:cxn modelId="{3DD93132-740F-4E44-96B1-70CE4AB4E31A}" type="presParOf" srcId="{E36B132A-D3AD-4E04-A785-8382B36C006E}" destId="{717698FF-0DE9-4F9C-BEAD-7C19E3B4F3D5}" srcOrd="3" destOrd="0" presId="urn:microsoft.com/office/officeart/2005/8/layout/vList2"/>
    <dgm:cxn modelId="{650C4AC6-FBC5-40E8-ACE7-F36300738AAA}" type="presParOf" srcId="{E36B132A-D3AD-4E04-A785-8382B36C006E}" destId="{DD55C026-E692-4952-A8A9-670C758DA149}" srcOrd="4" destOrd="0" presId="urn:microsoft.com/office/officeart/2005/8/layout/vList2"/>
    <dgm:cxn modelId="{0FC0AAC0-E47B-4C8C-A59A-8EB46D6FF425}" type="presParOf" srcId="{E36B132A-D3AD-4E04-A785-8382B36C006E}" destId="{D35C32D8-3347-41AB-B864-FD0754658B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6149C9-8C44-42CB-8B13-28B9A2E6CD6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B096784-02B0-441D-A32B-2854D53957B2}">
      <dgm:prSet phldrT="[Text]"/>
      <dgm:spPr/>
      <dgm:t>
        <a:bodyPr/>
        <a:lstStyle/>
        <a:p>
          <a:r>
            <a:rPr lang="id-ID" dirty="0" smtClean="0"/>
            <a:t>t</a:t>
          </a:r>
          <a:r>
            <a:rPr lang="en-US" dirty="0" err="1" smtClean="0"/>
            <a:t>ransversal</a:t>
          </a:r>
          <a:r>
            <a:rPr lang="en-US" dirty="0" smtClean="0"/>
            <a:t> (</a:t>
          </a:r>
          <a:r>
            <a:rPr lang="en-US" dirty="0" err="1" smtClean="0"/>
            <a:t>datar</a:t>
          </a:r>
          <a:r>
            <a:rPr lang="en-US" dirty="0" smtClean="0"/>
            <a:t>)</a:t>
          </a:r>
          <a:endParaRPr lang="id-ID" dirty="0"/>
        </a:p>
      </dgm:t>
    </dgm:pt>
    <dgm:pt modelId="{C1DC7DB8-8758-4468-B1EC-55AFB1D87027}" type="parTrans" cxnId="{0F97E0DE-CC69-4866-973F-EED99BB5253C}">
      <dgm:prSet/>
      <dgm:spPr/>
      <dgm:t>
        <a:bodyPr/>
        <a:lstStyle/>
        <a:p>
          <a:endParaRPr lang="id-ID"/>
        </a:p>
      </dgm:t>
    </dgm:pt>
    <dgm:pt modelId="{7CDE60B5-D313-4F52-B500-0F12C46A6355}" type="sibTrans" cxnId="{0F97E0DE-CC69-4866-973F-EED99BB5253C}">
      <dgm:prSet/>
      <dgm:spPr/>
      <dgm:t>
        <a:bodyPr/>
        <a:lstStyle/>
        <a:p>
          <a:endParaRPr lang="id-ID"/>
        </a:p>
      </dgm:t>
    </dgm:pt>
    <dgm:pt modelId="{588B1100-6666-43CF-95C4-01EA01D032BF}">
      <dgm:prSet/>
      <dgm:spPr/>
      <dgm:t>
        <a:bodyPr/>
        <a:lstStyle/>
        <a:p>
          <a:r>
            <a:rPr lang="id-ID" dirty="0" smtClean="0"/>
            <a:t>O</a:t>
          </a:r>
          <a:r>
            <a:rPr lang="en-US" dirty="0" err="1" smtClean="0"/>
            <a:t>blik</a:t>
          </a:r>
          <a:r>
            <a:rPr lang="en-US" dirty="0" smtClean="0"/>
            <a:t> (miring)</a:t>
          </a:r>
          <a:endParaRPr lang="id-ID" dirty="0" smtClean="0"/>
        </a:p>
      </dgm:t>
    </dgm:pt>
    <dgm:pt modelId="{9AA6B892-8CF9-4F90-83C0-9B0A0AA6D85F}" type="parTrans" cxnId="{65D5320D-6B9C-4F23-83B6-04D6EA541DD9}">
      <dgm:prSet/>
      <dgm:spPr/>
      <dgm:t>
        <a:bodyPr/>
        <a:lstStyle/>
        <a:p>
          <a:endParaRPr lang="id-ID"/>
        </a:p>
      </dgm:t>
    </dgm:pt>
    <dgm:pt modelId="{B4872B35-1789-4F5A-9E51-A3AE186F4D0A}" type="sibTrans" cxnId="{65D5320D-6B9C-4F23-83B6-04D6EA541DD9}">
      <dgm:prSet/>
      <dgm:spPr/>
      <dgm:t>
        <a:bodyPr/>
        <a:lstStyle/>
        <a:p>
          <a:endParaRPr lang="id-ID"/>
        </a:p>
      </dgm:t>
    </dgm:pt>
    <dgm:pt modelId="{36562CB0-6E5E-4A62-AEAA-F6D363090BB0}">
      <dgm:prSet/>
      <dgm:spPr/>
      <dgm:t>
        <a:bodyPr/>
        <a:lstStyle/>
        <a:p>
          <a:r>
            <a:rPr lang="en-US" dirty="0" smtClean="0"/>
            <a:t>spiral (</a:t>
          </a:r>
          <a:r>
            <a:rPr lang="en-US" dirty="0" err="1" smtClean="0"/>
            <a:t>berpilin</a:t>
          </a:r>
          <a:r>
            <a:rPr lang="en-US" dirty="0" smtClean="0"/>
            <a:t>)</a:t>
          </a:r>
          <a:endParaRPr lang="id-ID" dirty="0" smtClean="0"/>
        </a:p>
      </dgm:t>
    </dgm:pt>
    <dgm:pt modelId="{62A48E30-A090-4B2F-BDE0-FEE3B2E885A2}" type="parTrans" cxnId="{8FE7B549-27F5-4B65-8765-E9155EB09DF4}">
      <dgm:prSet/>
      <dgm:spPr/>
      <dgm:t>
        <a:bodyPr/>
        <a:lstStyle/>
        <a:p>
          <a:endParaRPr lang="id-ID"/>
        </a:p>
      </dgm:t>
    </dgm:pt>
    <dgm:pt modelId="{E061B9C0-49A9-480B-BF1A-C54A9FC74C9D}" type="sibTrans" cxnId="{8FE7B549-27F5-4B65-8765-E9155EB09DF4}">
      <dgm:prSet/>
      <dgm:spPr/>
      <dgm:t>
        <a:bodyPr/>
        <a:lstStyle/>
        <a:p>
          <a:endParaRPr lang="id-ID"/>
        </a:p>
      </dgm:t>
    </dgm:pt>
    <dgm:pt modelId="{27A01455-B80F-40D3-B7C2-FCF4FAE762E1}">
      <dgm:prSet/>
      <dgm:spPr/>
      <dgm:t>
        <a:bodyPr/>
        <a:lstStyle/>
        <a:p>
          <a:r>
            <a:rPr lang="id-ID" dirty="0" smtClean="0"/>
            <a:t>Komunitif</a:t>
          </a:r>
        </a:p>
      </dgm:t>
    </dgm:pt>
    <dgm:pt modelId="{5BAF399E-201B-46E8-8807-097CDDC4661A}" type="parTrans" cxnId="{4912C377-858A-4BED-B0BF-2B9402EC5EF3}">
      <dgm:prSet/>
      <dgm:spPr/>
      <dgm:t>
        <a:bodyPr/>
        <a:lstStyle/>
        <a:p>
          <a:endParaRPr lang="id-ID"/>
        </a:p>
      </dgm:t>
    </dgm:pt>
    <dgm:pt modelId="{09FF920A-5E45-439A-9D94-32EC892726F3}" type="sibTrans" cxnId="{4912C377-858A-4BED-B0BF-2B9402EC5EF3}">
      <dgm:prSet/>
      <dgm:spPr/>
      <dgm:t>
        <a:bodyPr/>
        <a:lstStyle/>
        <a:p>
          <a:endParaRPr lang="id-ID"/>
        </a:p>
      </dgm:t>
    </dgm:pt>
    <dgm:pt modelId="{7FCB6791-6EE7-4AC7-BFC7-A5C9C7D74348}">
      <dgm:prSet/>
      <dgm:spPr/>
      <dgm:t>
        <a:bodyPr/>
        <a:lstStyle/>
        <a:p>
          <a:r>
            <a:rPr lang="id-ID" dirty="0" smtClean="0"/>
            <a:t>Greenstick</a:t>
          </a:r>
        </a:p>
      </dgm:t>
    </dgm:pt>
    <dgm:pt modelId="{2869D520-A2B4-4CB3-9797-850DE8BABE91}" type="parTrans" cxnId="{AA06B6CD-C751-4C84-8F73-B2CA877FECA3}">
      <dgm:prSet/>
      <dgm:spPr/>
      <dgm:t>
        <a:bodyPr/>
        <a:lstStyle/>
        <a:p>
          <a:endParaRPr lang="id-ID"/>
        </a:p>
      </dgm:t>
    </dgm:pt>
    <dgm:pt modelId="{24E3AAEB-48F9-4528-8864-2EAC30F9C16A}" type="sibTrans" cxnId="{AA06B6CD-C751-4C84-8F73-B2CA877FECA3}">
      <dgm:prSet/>
      <dgm:spPr/>
      <dgm:t>
        <a:bodyPr/>
        <a:lstStyle/>
        <a:p>
          <a:endParaRPr lang="id-ID"/>
        </a:p>
      </dgm:t>
    </dgm:pt>
    <dgm:pt modelId="{741A9D3B-729C-4A4B-A528-81FB856B58FB}">
      <dgm:prSet phldrT="[Text]"/>
      <dgm:spPr/>
      <dgm:t>
        <a:bodyPr/>
        <a:lstStyle/>
        <a:p>
          <a:r>
            <a:rPr lang="id-ID" dirty="0" smtClean="0"/>
            <a:t>Fraktur sepanjang garis tengah tulang.</a:t>
          </a:r>
          <a:endParaRPr lang="id-ID" dirty="0"/>
        </a:p>
      </dgm:t>
    </dgm:pt>
    <dgm:pt modelId="{D8F77E94-255D-4139-BD19-EC3430FD2407}" type="parTrans" cxnId="{87C20E4A-3C95-47BB-ADD9-B073B2D4CC03}">
      <dgm:prSet/>
      <dgm:spPr/>
    </dgm:pt>
    <dgm:pt modelId="{E3521C59-71AC-4941-AF0B-6E693F323863}" type="sibTrans" cxnId="{87C20E4A-3C95-47BB-ADD9-B073B2D4CC03}">
      <dgm:prSet/>
      <dgm:spPr/>
    </dgm:pt>
    <dgm:pt modelId="{895D8CDC-BD4C-447F-AD74-FB517BFE95B9}">
      <dgm:prSet/>
      <dgm:spPr/>
      <dgm:t>
        <a:bodyPr/>
        <a:lstStyle/>
        <a:p>
          <a:r>
            <a:rPr lang="id-ID" dirty="0" smtClean="0"/>
            <a:t>Fraktur bentuk sudut dg garis tengah tulang.</a:t>
          </a:r>
        </a:p>
      </dgm:t>
    </dgm:pt>
    <dgm:pt modelId="{C6C23AA1-A301-40BA-8E88-59CFEC04E3B3}" type="parTrans" cxnId="{36AD84AB-9282-4561-96D4-E920D5858AC3}">
      <dgm:prSet/>
      <dgm:spPr/>
    </dgm:pt>
    <dgm:pt modelId="{A98BBC0A-9B2B-4207-A43F-E5F074C527AF}" type="sibTrans" cxnId="{36AD84AB-9282-4561-96D4-E920D5858AC3}">
      <dgm:prSet/>
      <dgm:spPr/>
    </dgm:pt>
    <dgm:pt modelId="{6650B916-BDDE-4C33-974E-C9C3E450D14D}">
      <dgm:prSet/>
      <dgm:spPr/>
      <dgm:t>
        <a:bodyPr/>
        <a:lstStyle/>
        <a:p>
          <a:r>
            <a:rPr lang="id-ID" dirty="0" smtClean="0"/>
            <a:t>Fraktur memuntir seputar batang tulang.</a:t>
          </a:r>
        </a:p>
      </dgm:t>
    </dgm:pt>
    <dgm:pt modelId="{BC25F01B-9C93-4C2E-8163-8CCB9CC39454}" type="parTrans" cxnId="{65DD9A1E-2D4E-49F1-9A9C-C172C617E89A}">
      <dgm:prSet/>
      <dgm:spPr/>
    </dgm:pt>
    <dgm:pt modelId="{A7E38418-044B-4B0C-B928-F7E63C2EB0DC}" type="sibTrans" cxnId="{65DD9A1E-2D4E-49F1-9A9C-C172C617E89A}">
      <dgm:prSet/>
      <dgm:spPr/>
    </dgm:pt>
    <dgm:pt modelId="{F81C8BCD-DA62-469B-8931-FE72D4C4E8BC}">
      <dgm:prSet/>
      <dgm:spPr/>
      <dgm:t>
        <a:bodyPr/>
        <a:lstStyle/>
        <a:p>
          <a:r>
            <a:rPr lang="id-ID" dirty="0" smtClean="0"/>
            <a:t>Fraktur tulang pecah menjadi beberapa fragmen.</a:t>
          </a:r>
        </a:p>
      </dgm:t>
    </dgm:pt>
    <dgm:pt modelId="{F1C2059A-9F45-4B4F-9629-62FE0A4AC097}" type="parTrans" cxnId="{01757A0C-0E16-4B5B-A04F-74F016BFCBAD}">
      <dgm:prSet/>
      <dgm:spPr/>
    </dgm:pt>
    <dgm:pt modelId="{EA54F81F-B7B1-4ADF-8FFE-61AD426F67B2}" type="sibTrans" cxnId="{01757A0C-0E16-4B5B-A04F-74F016BFCBAD}">
      <dgm:prSet/>
      <dgm:spPr/>
    </dgm:pt>
    <dgm:pt modelId="{34D424E4-FA1A-4A3B-BD07-B2BF35D06219}">
      <dgm:prSet/>
      <dgm:spPr/>
      <dgm:t>
        <a:bodyPr/>
        <a:lstStyle/>
        <a:p>
          <a:r>
            <a:rPr lang="id-ID" dirty="0" smtClean="0"/>
            <a:t>Fraktur dimana 1 sisi tl patah, sisi lain bengkok.</a:t>
          </a:r>
        </a:p>
      </dgm:t>
    </dgm:pt>
    <dgm:pt modelId="{EC96C600-0990-43CC-95FB-0F90B267077A}" type="parTrans" cxnId="{D2D12604-3730-4B53-B05D-7613CBBA8130}">
      <dgm:prSet/>
      <dgm:spPr/>
    </dgm:pt>
    <dgm:pt modelId="{B51800BF-8673-4477-AD60-448FB2AF0DD4}" type="sibTrans" cxnId="{D2D12604-3730-4B53-B05D-7613CBBA8130}">
      <dgm:prSet/>
      <dgm:spPr/>
    </dgm:pt>
    <dgm:pt modelId="{B0DDE7DF-9175-49CC-A06D-776052670B92}" type="pres">
      <dgm:prSet presAssocID="{926149C9-8C44-42CB-8B13-28B9A2E6CD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633D14B-0E6F-403B-A102-4EFACA708C42}" type="pres">
      <dgm:prSet presAssocID="{6B096784-02B0-441D-A32B-2854D53957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CFF94B-0344-4E71-82D8-9262FD8B73A4}" type="pres">
      <dgm:prSet presAssocID="{6B096784-02B0-441D-A32B-2854D53957B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28238C-C032-4F82-B9C7-56D7D814A384}" type="pres">
      <dgm:prSet presAssocID="{588B1100-6666-43CF-95C4-01EA01D032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01D999-7CC4-4470-A14C-C06AC6CC639E}" type="pres">
      <dgm:prSet presAssocID="{588B1100-6666-43CF-95C4-01EA01D032BF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B42CA-E659-4F57-85D7-D66CA9548A37}" type="pres">
      <dgm:prSet presAssocID="{36562CB0-6E5E-4A62-AEAA-F6D363090B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1EF06-A315-4C5A-94D3-086287FDB726}" type="pres">
      <dgm:prSet presAssocID="{36562CB0-6E5E-4A62-AEAA-F6D363090BB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5F551E-89E9-4E14-AD79-3CDE46432FBE}" type="pres">
      <dgm:prSet presAssocID="{27A01455-B80F-40D3-B7C2-FCF4FAE762E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6BEFE0-2BDD-43D3-845F-51534252ED75}" type="pres">
      <dgm:prSet presAssocID="{27A01455-B80F-40D3-B7C2-FCF4FAE762E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40E60B-6DA7-451B-B062-ECCC71BF21F2}" type="pres">
      <dgm:prSet presAssocID="{7FCB6791-6EE7-4AC7-BFC7-A5C9C7D7434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5CA74D-0F21-4102-A250-7A8FCA790722}" type="pres">
      <dgm:prSet presAssocID="{7FCB6791-6EE7-4AC7-BFC7-A5C9C7D74348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5D5320D-6B9C-4F23-83B6-04D6EA541DD9}" srcId="{926149C9-8C44-42CB-8B13-28B9A2E6CD66}" destId="{588B1100-6666-43CF-95C4-01EA01D032BF}" srcOrd="1" destOrd="0" parTransId="{9AA6B892-8CF9-4F90-83C0-9B0A0AA6D85F}" sibTransId="{B4872B35-1789-4F5A-9E51-A3AE186F4D0A}"/>
    <dgm:cxn modelId="{0F97E0DE-CC69-4866-973F-EED99BB5253C}" srcId="{926149C9-8C44-42CB-8B13-28B9A2E6CD66}" destId="{6B096784-02B0-441D-A32B-2854D53957B2}" srcOrd="0" destOrd="0" parTransId="{C1DC7DB8-8758-4468-B1EC-55AFB1D87027}" sibTransId="{7CDE60B5-D313-4F52-B500-0F12C46A6355}"/>
    <dgm:cxn modelId="{87C20E4A-3C95-47BB-ADD9-B073B2D4CC03}" srcId="{6B096784-02B0-441D-A32B-2854D53957B2}" destId="{741A9D3B-729C-4A4B-A528-81FB856B58FB}" srcOrd="0" destOrd="0" parTransId="{D8F77E94-255D-4139-BD19-EC3430FD2407}" sibTransId="{E3521C59-71AC-4941-AF0B-6E693F323863}"/>
    <dgm:cxn modelId="{8FE7B549-27F5-4B65-8765-E9155EB09DF4}" srcId="{926149C9-8C44-42CB-8B13-28B9A2E6CD66}" destId="{36562CB0-6E5E-4A62-AEAA-F6D363090BB0}" srcOrd="2" destOrd="0" parTransId="{62A48E30-A090-4B2F-BDE0-FEE3B2E885A2}" sibTransId="{E061B9C0-49A9-480B-BF1A-C54A9FC74C9D}"/>
    <dgm:cxn modelId="{FDD94436-1841-4D05-8784-5F7451C1F1EB}" type="presOf" srcId="{588B1100-6666-43CF-95C4-01EA01D032BF}" destId="{E728238C-C032-4F82-B9C7-56D7D814A384}" srcOrd="0" destOrd="0" presId="urn:microsoft.com/office/officeart/2005/8/layout/vList2"/>
    <dgm:cxn modelId="{AA06B6CD-C751-4C84-8F73-B2CA877FECA3}" srcId="{926149C9-8C44-42CB-8B13-28B9A2E6CD66}" destId="{7FCB6791-6EE7-4AC7-BFC7-A5C9C7D74348}" srcOrd="4" destOrd="0" parTransId="{2869D520-A2B4-4CB3-9797-850DE8BABE91}" sibTransId="{24E3AAEB-48F9-4528-8864-2EAC30F9C16A}"/>
    <dgm:cxn modelId="{12730258-AFAB-47AD-9D95-1F9A63F6322F}" type="presOf" srcId="{741A9D3B-729C-4A4B-A528-81FB856B58FB}" destId="{BECFF94B-0344-4E71-82D8-9262FD8B73A4}" srcOrd="0" destOrd="0" presId="urn:microsoft.com/office/officeart/2005/8/layout/vList2"/>
    <dgm:cxn modelId="{01757A0C-0E16-4B5B-A04F-74F016BFCBAD}" srcId="{27A01455-B80F-40D3-B7C2-FCF4FAE762E1}" destId="{F81C8BCD-DA62-469B-8931-FE72D4C4E8BC}" srcOrd="0" destOrd="0" parTransId="{F1C2059A-9F45-4B4F-9629-62FE0A4AC097}" sibTransId="{EA54F81F-B7B1-4ADF-8FFE-61AD426F67B2}"/>
    <dgm:cxn modelId="{65DD9A1E-2D4E-49F1-9A9C-C172C617E89A}" srcId="{36562CB0-6E5E-4A62-AEAA-F6D363090BB0}" destId="{6650B916-BDDE-4C33-974E-C9C3E450D14D}" srcOrd="0" destOrd="0" parTransId="{BC25F01B-9C93-4C2E-8163-8CCB9CC39454}" sibTransId="{A7E38418-044B-4B0C-B928-F7E63C2EB0DC}"/>
    <dgm:cxn modelId="{5D2EEBE5-628C-4287-AEB6-FDA2113592AC}" type="presOf" srcId="{6B096784-02B0-441D-A32B-2854D53957B2}" destId="{E633D14B-0E6F-403B-A102-4EFACA708C42}" srcOrd="0" destOrd="0" presId="urn:microsoft.com/office/officeart/2005/8/layout/vList2"/>
    <dgm:cxn modelId="{61224F58-183B-446F-BD95-C3F65AEDA5E0}" type="presOf" srcId="{34D424E4-FA1A-4A3B-BD07-B2BF35D06219}" destId="{8E5CA74D-0F21-4102-A250-7A8FCA790722}" srcOrd="0" destOrd="0" presId="urn:microsoft.com/office/officeart/2005/8/layout/vList2"/>
    <dgm:cxn modelId="{C4220E13-3058-4684-9B31-FC813CA6DBB4}" type="presOf" srcId="{926149C9-8C44-42CB-8B13-28B9A2E6CD66}" destId="{B0DDE7DF-9175-49CC-A06D-776052670B92}" srcOrd="0" destOrd="0" presId="urn:microsoft.com/office/officeart/2005/8/layout/vList2"/>
    <dgm:cxn modelId="{59518DDC-DDBC-48C2-8CA0-DBDF063C2FD7}" type="presOf" srcId="{6650B916-BDDE-4C33-974E-C9C3E450D14D}" destId="{2401EF06-A315-4C5A-94D3-086287FDB726}" srcOrd="0" destOrd="0" presId="urn:microsoft.com/office/officeart/2005/8/layout/vList2"/>
    <dgm:cxn modelId="{A440C1B5-460D-4F3D-96E5-93DBA44C3FF8}" type="presOf" srcId="{895D8CDC-BD4C-447F-AD74-FB517BFE95B9}" destId="{A601D999-7CC4-4470-A14C-C06AC6CC639E}" srcOrd="0" destOrd="0" presId="urn:microsoft.com/office/officeart/2005/8/layout/vList2"/>
    <dgm:cxn modelId="{ECC5A426-827C-4B17-83FF-424AEE07D118}" type="presOf" srcId="{27A01455-B80F-40D3-B7C2-FCF4FAE762E1}" destId="{D65F551E-89E9-4E14-AD79-3CDE46432FBE}" srcOrd="0" destOrd="0" presId="urn:microsoft.com/office/officeart/2005/8/layout/vList2"/>
    <dgm:cxn modelId="{D2D12604-3730-4B53-B05D-7613CBBA8130}" srcId="{7FCB6791-6EE7-4AC7-BFC7-A5C9C7D74348}" destId="{34D424E4-FA1A-4A3B-BD07-B2BF35D06219}" srcOrd="0" destOrd="0" parTransId="{EC96C600-0990-43CC-95FB-0F90B267077A}" sibTransId="{B51800BF-8673-4477-AD60-448FB2AF0DD4}"/>
    <dgm:cxn modelId="{67BA7E69-E76E-4412-8342-CB6C5C3F5B7A}" type="presOf" srcId="{7FCB6791-6EE7-4AC7-BFC7-A5C9C7D74348}" destId="{9940E60B-6DA7-451B-B062-ECCC71BF21F2}" srcOrd="0" destOrd="0" presId="urn:microsoft.com/office/officeart/2005/8/layout/vList2"/>
    <dgm:cxn modelId="{4912C377-858A-4BED-B0BF-2B9402EC5EF3}" srcId="{926149C9-8C44-42CB-8B13-28B9A2E6CD66}" destId="{27A01455-B80F-40D3-B7C2-FCF4FAE762E1}" srcOrd="3" destOrd="0" parTransId="{5BAF399E-201B-46E8-8807-097CDDC4661A}" sibTransId="{09FF920A-5E45-439A-9D94-32EC892726F3}"/>
    <dgm:cxn modelId="{56A69D1C-3C8C-41AD-908B-32D3E3BE3781}" type="presOf" srcId="{36562CB0-6E5E-4A62-AEAA-F6D363090BB0}" destId="{2FBB42CA-E659-4F57-85D7-D66CA9548A37}" srcOrd="0" destOrd="0" presId="urn:microsoft.com/office/officeart/2005/8/layout/vList2"/>
    <dgm:cxn modelId="{36AD84AB-9282-4561-96D4-E920D5858AC3}" srcId="{588B1100-6666-43CF-95C4-01EA01D032BF}" destId="{895D8CDC-BD4C-447F-AD74-FB517BFE95B9}" srcOrd="0" destOrd="0" parTransId="{C6C23AA1-A301-40BA-8E88-59CFEC04E3B3}" sibTransId="{A98BBC0A-9B2B-4207-A43F-E5F074C527AF}"/>
    <dgm:cxn modelId="{4F6B365D-A21C-4D51-A1B6-DC2E94389594}" type="presOf" srcId="{F81C8BCD-DA62-469B-8931-FE72D4C4E8BC}" destId="{866BEFE0-2BDD-43D3-845F-51534252ED75}" srcOrd="0" destOrd="0" presId="urn:microsoft.com/office/officeart/2005/8/layout/vList2"/>
    <dgm:cxn modelId="{489F7C54-535C-4628-A1BA-BA86320AF3E9}" type="presParOf" srcId="{B0DDE7DF-9175-49CC-A06D-776052670B92}" destId="{E633D14B-0E6F-403B-A102-4EFACA708C42}" srcOrd="0" destOrd="0" presId="urn:microsoft.com/office/officeart/2005/8/layout/vList2"/>
    <dgm:cxn modelId="{691D6898-1632-434C-9675-7B2EC9708C04}" type="presParOf" srcId="{B0DDE7DF-9175-49CC-A06D-776052670B92}" destId="{BECFF94B-0344-4E71-82D8-9262FD8B73A4}" srcOrd="1" destOrd="0" presId="urn:microsoft.com/office/officeart/2005/8/layout/vList2"/>
    <dgm:cxn modelId="{3FD8D54C-8B05-4378-A2D2-129A809D0872}" type="presParOf" srcId="{B0DDE7DF-9175-49CC-A06D-776052670B92}" destId="{E728238C-C032-4F82-B9C7-56D7D814A384}" srcOrd="2" destOrd="0" presId="urn:microsoft.com/office/officeart/2005/8/layout/vList2"/>
    <dgm:cxn modelId="{E3A3FB1B-3D4B-45C5-9908-4547A3D94C48}" type="presParOf" srcId="{B0DDE7DF-9175-49CC-A06D-776052670B92}" destId="{A601D999-7CC4-4470-A14C-C06AC6CC639E}" srcOrd="3" destOrd="0" presId="urn:microsoft.com/office/officeart/2005/8/layout/vList2"/>
    <dgm:cxn modelId="{B7167F44-0D06-4969-B862-C0BFB7F89DD1}" type="presParOf" srcId="{B0DDE7DF-9175-49CC-A06D-776052670B92}" destId="{2FBB42CA-E659-4F57-85D7-D66CA9548A37}" srcOrd="4" destOrd="0" presId="urn:microsoft.com/office/officeart/2005/8/layout/vList2"/>
    <dgm:cxn modelId="{9D7D3FDA-2AC5-48B1-9D0E-74795D4CB291}" type="presParOf" srcId="{B0DDE7DF-9175-49CC-A06D-776052670B92}" destId="{2401EF06-A315-4C5A-94D3-086287FDB726}" srcOrd="5" destOrd="0" presId="urn:microsoft.com/office/officeart/2005/8/layout/vList2"/>
    <dgm:cxn modelId="{FBF0E1CD-E6A4-4AFF-8017-6EEAFCB7FF54}" type="presParOf" srcId="{B0DDE7DF-9175-49CC-A06D-776052670B92}" destId="{D65F551E-89E9-4E14-AD79-3CDE46432FBE}" srcOrd="6" destOrd="0" presId="urn:microsoft.com/office/officeart/2005/8/layout/vList2"/>
    <dgm:cxn modelId="{11AE6FF7-FF82-4525-9BEE-F731F3D161E3}" type="presParOf" srcId="{B0DDE7DF-9175-49CC-A06D-776052670B92}" destId="{866BEFE0-2BDD-43D3-845F-51534252ED75}" srcOrd="7" destOrd="0" presId="urn:microsoft.com/office/officeart/2005/8/layout/vList2"/>
    <dgm:cxn modelId="{D2038B36-A028-4E75-B889-DCB9D116D15B}" type="presParOf" srcId="{B0DDE7DF-9175-49CC-A06D-776052670B92}" destId="{9940E60B-6DA7-451B-B062-ECCC71BF21F2}" srcOrd="8" destOrd="0" presId="urn:microsoft.com/office/officeart/2005/8/layout/vList2"/>
    <dgm:cxn modelId="{C2A636CD-C27B-4FD6-8AD8-77396E1C1156}" type="presParOf" srcId="{B0DDE7DF-9175-49CC-A06D-776052670B92}" destId="{8E5CA74D-0F21-4102-A250-7A8FCA79072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1AF00-FEBB-416B-B34C-A0D502ED7D4A}">
      <dsp:nvSpPr>
        <dsp:cNvPr id="0" name=""/>
        <dsp:cNvSpPr/>
      </dsp:nvSpPr>
      <dsp:spPr>
        <a:xfrm>
          <a:off x="0" y="51277"/>
          <a:ext cx="121920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smtClean="0"/>
            <a:t>Depresi</a:t>
          </a:r>
          <a:endParaRPr lang="id-ID" sz="2600" kern="1200" dirty="0"/>
        </a:p>
      </dsp:txBody>
      <dsp:txXfrm>
        <a:off x="30442" y="81719"/>
        <a:ext cx="12131116" cy="562726"/>
      </dsp:txXfrm>
    </dsp:sp>
    <dsp:sp modelId="{907E1F33-942B-4FE3-82FB-622852508022}">
      <dsp:nvSpPr>
        <dsp:cNvPr id="0" name=""/>
        <dsp:cNvSpPr/>
      </dsp:nvSpPr>
      <dsp:spPr>
        <a:xfrm>
          <a:off x="0" y="674887"/>
          <a:ext cx="121920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Fraktur dg frakmen patahan terdorong ke dalam (sering terjadi pada tulang tengkorak dan wajah).</a:t>
          </a:r>
        </a:p>
      </dsp:txBody>
      <dsp:txXfrm>
        <a:off x="0" y="674887"/>
        <a:ext cx="12192000" cy="632385"/>
      </dsp:txXfrm>
    </dsp:sp>
    <dsp:sp modelId="{410396AA-7493-4241-B21C-D39356D92FB6}">
      <dsp:nvSpPr>
        <dsp:cNvPr id="0" name=""/>
        <dsp:cNvSpPr/>
      </dsp:nvSpPr>
      <dsp:spPr>
        <a:xfrm>
          <a:off x="0" y="1307272"/>
          <a:ext cx="12192000" cy="623610"/>
        </a:xfrm>
        <a:prstGeom prst="roundRect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Kompresi</a:t>
          </a:r>
        </a:p>
      </dsp:txBody>
      <dsp:txXfrm>
        <a:off x="30442" y="1337714"/>
        <a:ext cx="12131116" cy="562726"/>
      </dsp:txXfrm>
    </dsp:sp>
    <dsp:sp modelId="{DA4672B0-0873-4F1D-AC17-F477EC8B9302}">
      <dsp:nvSpPr>
        <dsp:cNvPr id="0" name=""/>
        <dsp:cNvSpPr/>
      </dsp:nvSpPr>
      <dsp:spPr>
        <a:xfrm>
          <a:off x="0" y="1930882"/>
          <a:ext cx="12192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Fraktur dg tulang alami kompresi (tl belakang).</a:t>
          </a:r>
        </a:p>
      </dsp:txBody>
      <dsp:txXfrm>
        <a:off x="0" y="1930882"/>
        <a:ext cx="12192000" cy="430560"/>
      </dsp:txXfrm>
    </dsp:sp>
    <dsp:sp modelId="{AFC69B53-1CAB-4BA3-934D-08106A1BCE9B}">
      <dsp:nvSpPr>
        <dsp:cNvPr id="0" name=""/>
        <dsp:cNvSpPr/>
      </dsp:nvSpPr>
      <dsp:spPr>
        <a:xfrm>
          <a:off x="0" y="2361442"/>
          <a:ext cx="12192000" cy="623610"/>
        </a:xfrm>
        <a:prstGeom prst="roundRect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Patologik</a:t>
          </a:r>
        </a:p>
      </dsp:txBody>
      <dsp:txXfrm>
        <a:off x="30442" y="2391884"/>
        <a:ext cx="12131116" cy="562726"/>
      </dsp:txXfrm>
    </dsp:sp>
    <dsp:sp modelId="{4411B647-3C87-41C9-9E0D-3C398EB383E4}">
      <dsp:nvSpPr>
        <dsp:cNvPr id="0" name=""/>
        <dsp:cNvSpPr/>
      </dsp:nvSpPr>
      <dsp:spPr>
        <a:xfrm>
          <a:off x="0" y="2985052"/>
          <a:ext cx="12192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Fraktur pd daerah tulang berpenyakit (kista tulang, paget, metastasis tulang, tumor).</a:t>
          </a:r>
        </a:p>
      </dsp:txBody>
      <dsp:txXfrm>
        <a:off x="0" y="2985052"/>
        <a:ext cx="12192000" cy="430560"/>
      </dsp:txXfrm>
    </dsp:sp>
    <dsp:sp modelId="{2DF7A692-B997-4628-98A5-84B4A73D9D3F}">
      <dsp:nvSpPr>
        <dsp:cNvPr id="0" name=""/>
        <dsp:cNvSpPr/>
      </dsp:nvSpPr>
      <dsp:spPr>
        <a:xfrm>
          <a:off x="0" y="3415612"/>
          <a:ext cx="12192000" cy="623610"/>
        </a:xfrm>
        <a:prstGeom prst="roundRect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Avulsi</a:t>
          </a:r>
        </a:p>
      </dsp:txBody>
      <dsp:txXfrm>
        <a:off x="30442" y="3446054"/>
        <a:ext cx="12131116" cy="562726"/>
      </dsp:txXfrm>
    </dsp:sp>
    <dsp:sp modelId="{8DDF220D-2DDE-419E-A2F2-7DE414CB2FCD}">
      <dsp:nvSpPr>
        <dsp:cNvPr id="0" name=""/>
        <dsp:cNvSpPr/>
      </dsp:nvSpPr>
      <dsp:spPr>
        <a:xfrm>
          <a:off x="0" y="4039222"/>
          <a:ext cx="12192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Tertariknya fragmen tulang oleh ligamen/ tendo pd perlekatannya.</a:t>
          </a:r>
        </a:p>
      </dsp:txBody>
      <dsp:txXfrm>
        <a:off x="0" y="4039222"/>
        <a:ext cx="12192000" cy="430560"/>
      </dsp:txXfrm>
    </dsp:sp>
    <dsp:sp modelId="{41FCADFF-F9BB-4603-9B0F-CC74EB8665AA}">
      <dsp:nvSpPr>
        <dsp:cNvPr id="0" name=""/>
        <dsp:cNvSpPr/>
      </dsp:nvSpPr>
      <dsp:spPr>
        <a:xfrm>
          <a:off x="0" y="4469782"/>
          <a:ext cx="12192000" cy="623610"/>
        </a:xfrm>
        <a:prstGeom prst="roundRect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Epifisial</a:t>
          </a:r>
        </a:p>
      </dsp:txBody>
      <dsp:txXfrm>
        <a:off x="30442" y="4500224"/>
        <a:ext cx="12131116" cy="562726"/>
      </dsp:txXfrm>
    </dsp:sp>
    <dsp:sp modelId="{11D00DB3-6D02-44F9-BF3A-C8AB2ABC27AD}">
      <dsp:nvSpPr>
        <dsp:cNvPr id="0" name=""/>
        <dsp:cNvSpPr/>
      </dsp:nvSpPr>
      <dsp:spPr>
        <a:xfrm>
          <a:off x="0" y="5093392"/>
          <a:ext cx="12192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Fraktur melalui epifisis.</a:t>
          </a:r>
        </a:p>
      </dsp:txBody>
      <dsp:txXfrm>
        <a:off x="0" y="5093392"/>
        <a:ext cx="12192000" cy="430560"/>
      </dsp:txXfrm>
    </dsp:sp>
    <dsp:sp modelId="{168D6849-C11F-459B-9016-CADABC26F46B}">
      <dsp:nvSpPr>
        <dsp:cNvPr id="0" name=""/>
        <dsp:cNvSpPr/>
      </dsp:nvSpPr>
      <dsp:spPr>
        <a:xfrm>
          <a:off x="0" y="5523952"/>
          <a:ext cx="12192000" cy="62361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Impaksi</a:t>
          </a:r>
          <a:endParaRPr lang="id-ID" sz="2600" kern="1200" dirty="0"/>
        </a:p>
      </dsp:txBody>
      <dsp:txXfrm>
        <a:off x="30442" y="5554394"/>
        <a:ext cx="12131116" cy="562726"/>
      </dsp:txXfrm>
    </dsp:sp>
    <dsp:sp modelId="{E4D11938-0421-477D-9636-F9EEF48F8F2A}">
      <dsp:nvSpPr>
        <dsp:cNvPr id="0" name=""/>
        <dsp:cNvSpPr/>
      </dsp:nvSpPr>
      <dsp:spPr>
        <a:xfrm>
          <a:off x="0" y="6147562"/>
          <a:ext cx="12192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Fraktur dg fragmen tulang terdorong ke fragmen tulang  lainnya</a:t>
          </a:r>
          <a:endParaRPr lang="id-ID" sz="2000" kern="1200" dirty="0"/>
        </a:p>
      </dsp:txBody>
      <dsp:txXfrm>
        <a:off x="0" y="6147562"/>
        <a:ext cx="12192000" cy="430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BC747-2684-478F-8CE5-090835D53929}">
      <dsp:nvSpPr>
        <dsp:cNvPr id="0" name=""/>
        <dsp:cNvSpPr/>
      </dsp:nvSpPr>
      <dsp:spPr>
        <a:xfrm>
          <a:off x="16658" y="0"/>
          <a:ext cx="3199653" cy="5737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Pembengkakan</a:t>
          </a:r>
          <a:r>
            <a:rPr lang="id-ID" sz="2800" kern="1200" dirty="0" smtClean="0"/>
            <a:t>, k</a:t>
          </a:r>
          <a:r>
            <a:rPr lang="en-US" sz="2800" kern="1200" dirty="0" err="1" smtClean="0"/>
            <a:t>ecuali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frakturnya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terjadi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jauh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seperti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tulang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leher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atau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tulang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paha</a:t>
          </a:r>
          <a:r>
            <a:rPr lang="en-US" sz="2800" kern="1200" dirty="0" smtClean="0"/>
            <a:t>.</a:t>
          </a:r>
          <a:endParaRPr lang="id-ID" sz="2800" kern="1200" dirty="0"/>
        </a:p>
      </dsp:txBody>
      <dsp:txXfrm>
        <a:off x="110373" y="93715"/>
        <a:ext cx="3012223" cy="5549795"/>
      </dsp:txXfrm>
    </dsp:sp>
    <dsp:sp modelId="{8BEB2E5B-3128-44DE-ACD1-18BBBD254CEB}">
      <dsp:nvSpPr>
        <dsp:cNvPr id="0" name=""/>
        <dsp:cNvSpPr/>
      </dsp:nvSpPr>
      <dsp:spPr>
        <a:xfrm>
          <a:off x="3536277" y="2471855"/>
          <a:ext cx="678326" cy="79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300" kern="1200"/>
        </a:p>
      </dsp:txBody>
      <dsp:txXfrm>
        <a:off x="3536277" y="2630558"/>
        <a:ext cx="474828" cy="476108"/>
      </dsp:txXfrm>
    </dsp:sp>
    <dsp:sp modelId="{5936FF16-5E38-4736-8A46-1DC81E329E24}">
      <dsp:nvSpPr>
        <dsp:cNvPr id="0" name=""/>
        <dsp:cNvSpPr/>
      </dsp:nvSpPr>
      <dsp:spPr>
        <a:xfrm>
          <a:off x="4496173" y="0"/>
          <a:ext cx="3199653" cy="5737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Perubahan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bentuk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angulasi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terbentuk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sudut</a:t>
          </a:r>
          <a:r>
            <a:rPr lang="en-US" sz="2400" kern="1200" dirty="0" smtClean="0"/>
            <a:t>), </a:t>
          </a:r>
          <a:r>
            <a:rPr lang="en-US" sz="2400" kern="1200" dirty="0" err="1" smtClean="0"/>
            <a:t>rotasi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terputar</a:t>
          </a:r>
          <a:r>
            <a:rPr lang="en-US" sz="2400" kern="1200" dirty="0" smtClean="0"/>
            <a:t>),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pemendekan</a:t>
          </a:r>
          <a:r>
            <a:rPr lang="en-US" sz="2400" kern="1200" dirty="0" smtClean="0"/>
            <a:t>.</a:t>
          </a:r>
          <a:endParaRPr lang="id-ID" sz="2400" kern="1200" dirty="0" smtClean="0"/>
        </a:p>
      </dsp:txBody>
      <dsp:txXfrm>
        <a:off x="4589888" y="93715"/>
        <a:ext cx="3012223" cy="5549795"/>
      </dsp:txXfrm>
    </dsp:sp>
    <dsp:sp modelId="{DC4E7CA2-AE38-42D4-BD5D-8940A02445D9}">
      <dsp:nvSpPr>
        <dsp:cNvPr id="0" name=""/>
        <dsp:cNvSpPr/>
      </dsp:nvSpPr>
      <dsp:spPr>
        <a:xfrm>
          <a:off x="8015792" y="2471855"/>
          <a:ext cx="678326" cy="79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300" kern="1200"/>
        </a:p>
      </dsp:txBody>
      <dsp:txXfrm>
        <a:off x="8015792" y="2630558"/>
        <a:ext cx="474828" cy="476108"/>
      </dsp:txXfrm>
    </dsp:sp>
    <dsp:sp modelId="{CB74ED73-7CAB-41E8-911D-9AE36A8707F8}">
      <dsp:nvSpPr>
        <dsp:cNvPr id="0" name=""/>
        <dsp:cNvSpPr/>
      </dsp:nvSpPr>
      <dsp:spPr>
        <a:xfrm>
          <a:off x="8975688" y="0"/>
          <a:ext cx="3199653" cy="57372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Terdapat</a:t>
          </a:r>
          <a:r>
            <a:rPr lang="en-US" sz="2400" kern="1200" dirty="0" smtClean="0"/>
            <a:t> rasa </a:t>
          </a:r>
          <a:r>
            <a:rPr lang="en-US" sz="2400" kern="1200" dirty="0" err="1" smtClean="0"/>
            <a:t>nyeri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sangat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pd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daerah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fraktur</a:t>
          </a:r>
          <a:r>
            <a:rPr lang="id-ID" sz="2400" kern="1200" dirty="0" smtClean="0"/>
            <a:t> karena luka jaringan sekitar tulang patah</a:t>
          </a:r>
          <a:endParaRPr lang="id-ID" sz="2400" kern="1200" dirty="0"/>
        </a:p>
      </dsp:txBody>
      <dsp:txXfrm>
        <a:off x="9069403" y="93715"/>
        <a:ext cx="3012223" cy="55497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CD3CA-16E1-44F1-8855-7F07F4C6F606}">
      <dsp:nvSpPr>
        <dsp:cNvPr id="0" name=""/>
        <dsp:cNvSpPr/>
      </dsp:nvSpPr>
      <dsp:spPr>
        <a:xfrm>
          <a:off x="0" y="10568"/>
          <a:ext cx="121920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Hi</a:t>
          </a:r>
          <a:r>
            <a:rPr lang="en-US" sz="2700" kern="1200" dirty="0" err="1" smtClean="0"/>
            <a:t>langkan</a:t>
          </a:r>
          <a:r>
            <a:rPr lang="en-US" sz="2700" kern="1200" dirty="0" smtClean="0"/>
            <a:t> rasa </a:t>
          </a:r>
          <a:r>
            <a:rPr lang="en-US" sz="2700" kern="1200" dirty="0" err="1" smtClean="0"/>
            <a:t>nyeri</a:t>
          </a:r>
          <a:endParaRPr lang="id-ID" sz="2700" kern="1200" dirty="0"/>
        </a:p>
      </dsp:txBody>
      <dsp:txXfrm>
        <a:off x="31613" y="42181"/>
        <a:ext cx="12128774" cy="584369"/>
      </dsp:txXfrm>
    </dsp:sp>
    <dsp:sp modelId="{4C0783BA-9382-4B46-83FC-6FAC3DA4C1E0}">
      <dsp:nvSpPr>
        <dsp:cNvPr id="0" name=""/>
        <dsp:cNvSpPr/>
      </dsp:nvSpPr>
      <dsp:spPr>
        <a:xfrm>
          <a:off x="0" y="658163"/>
          <a:ext cx="121920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Dgn cara memberikan </a:t>
          </a:r>
          <a:r>
            <a:rPr lang="en-US" sz="2100" kern="1200" dirty="0" err="1" smtClean="0"/>
            <a:t>obat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penghilang</a:t>
          </a:r>
          <a:r>
            <a:rPr lang="en-US" sz="2100" kern="1200" dirty="0" smtClean="0"/>
            <a:t> rasa </a:t>
          </a:r>
          <a:r>
            <a:rPr lang="en-US" sz="2100" kern="1200" dirty="0" err="1" smtClean="0"/>
            <a:t>nyeri</a:t>
          </a:r>
          <a:r>
            <a:rPr lang="id-ID" sz="2100" kern="1200" dirty="0" smtClean="0"/>
            <a:t>, t</a:t>
          </a:r>
          <a:r>
            <a:rPr lang="en-US" sz="2100" kern="1200" dirty="0" smtClean="0"/>
            <a:t>e</a:t>
          </a:r>
          <a:r>
            <a:rPr lang="id-ID" sz="2100" kern="1200" dirty="0" smtClean="0"/>
            <a:t>k</a:t>
          </a:r>
          <a:r>
            <a:rPr lang="en-US" sz="2100" kern="1200" dirty="0" err="1" smtClean="0"/>
            <a:t>nik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imobilisasi</a:t>
          </a:r>
          <a:r>
            <a:rPr lang="en-US" sz="2100" kern="1200" dirty="0" smtClean="0"/>
            <a:t> (</a:t>
          </a: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menggerakkan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daerah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yg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fraktur</a:t>
          </a:r>
          <a:r>
            <a:rPr lang="en-US" sz="2100" kern="1200" dirty="0" smtClean="0"/>
            <a:t>)</a:t>
          </a:r>
          <a:r>
            <a:rPr lang="id-ID" sz="2100" kern="1200" dirty="0" smtClean="0"/>
            <a:t> </a:t>
          </a:r>
          <a:r>
            <a:rPr lang="en-US" sz="2100" kern="1200" dirty="0" smtClean="0"/>
            <a:t>d</a:t>
          </a:r>
          <a:r>
            <a:rPr lang="id-ID" sz="2100" kern="1200" dirty="0" smtClean="0"/>
            <a:t>g </a:t>
          </a:r>
          <a:r>
            <a:rPr lang="en-US" sz="2100" kern="1200" dirty="0" smtClean="0"/>
            <a:t>p</a:t>
          </a:r>
          <a:r>
            <a:rPr lang="id-ID" sz="2100" kern="1200" dirty="0" smtClean="0"/>
            <a:t>as</a:t>
          </a:r>
          <a:r>
            <a:rPr lang="en-US" sz="2100" kern="1200" dirty="0" err="1" smtClean="0"/>
            <a:t>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bidai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gips</a:t>
          </a:r>
          <a:r>
            <a:rPr lang="en-US" sz="2100" kern="1200" dirty="0" smtClean="0"/>
            <a:t>.</a:t>
          </a:r>
          <a:endParaRPr lang="id-ID" sz="2100" kern="1200" dirty="0"/>
        </a:p>
      </dsp:txBody>
      <dsp:txXfrm>
        <a:off x="0" y="658163"/>
        <a:ext cx="12192000" cy="670680"/>
      </dsp:txXfrm>
    </dsp:sp>
    <dsp:sp modelId="{5DD1FE80-20E7-44C4-9D6B-60C9148B6CF2}">
      <dsp:nvSpPr>
        <dsp:cNvPr id="0" name=""/>
        <dsp:cNvSpPr/>
      </dsp:nvSpPr>
      <dsp:spPr>
        <a:xfrm>
          <a:off x="0" y="1328843"/>
          <a:ext cx="121920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</a:t>
          </a:r>
          <a:r>
            <a:rPr lang="id-ID" sz="2700" kern="1200" dirty="0" smtClean="0"/>
            <a:t>ntuk </a:t>
          </a:r>
          <a:r>
            <a:rPr lang="en-US" sz="2700" kern="1200" dirty="0" err="1" smtClean="0"/>
            <a:t>hasilkan</a:t>
          </a:r>
          <a:r>
            <a:rPr lang="en-US" sz="2700" kern="1200" dirty="0" smtClean="0"/>
            <a:t> </a:t>
          </a:r>
          <a:r>
            <a:rPr lang="id-ID" sz="2700" kern="1200" dirty="0" smtClean="0"/>
            <a:t>&amp; </a:t>
          </a:r>
          <a:r>
            <a:rPr lang="en-US" sz="2700" kern="1200" dirty="0" err="1" smtClean="0"/>
            <a:t>pertahankan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posisi</a:t>
          </a:r>
          <a:r>
            <a:rPr lang="en-US" sz="2700" kern="1200" dirty="0" smtClean="0"/>
            <a:t> ideal</a:t>
          </a:r>
          <a:endParaRPr lang="id-ID" sz="2700" kern="1200" dirty="0" smtClean="0"/>
        </a:p>
      </dsp:txBody>
      <dsp:txXfrm>
        <a:off x="31613" y="1360456"/>
        <a:ext cx="12128774" cy="584369"/>
      </dsp:txXfrm>
    </dsp:sp>
    <dsp:sp modelId="{E8947059-D374-4EB6-A516-6EBA0480D4D3}">
      <dsp:nvSpPr>
        <dsp:cNvPr id="0" name=""/>
        <dsp:cNvSpPr/>
      </dsp:nvSpPr>
      <dsp:spPr>
        <a:xfrm>
          <a:off x="0" y="1976438"/>
          <a:ext cx="1219200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P</a:t>
          </a:r>
          <a:r>
            <a:rPr lang="en-US" sz="2100" kern="1200" dirty="0" err="1" smtClean="0"/>
            <a:t>emasangan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traksi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kontinyu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fiksasi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eksternal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fiksasi</a:t>
          </a:r>
          <a:r>
            <a:rPr lang="en-US" sz="2100" kern="1200" dirty="0" smtClean="0"/>
            <a:t> internal</a:t>
          </a:r>
          <a:r>
            <a:rPr lang="id-ID" sz="2100" kern="1200" dirty="0" smtClean="0"/>
            <a:t>,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tergantung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jenis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fraktur</a:t>
          </a:r>
          <a:endParaRPr lang="id-ID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Penarikan (traksi) </a:t>
          </a:r>
          <a:r>
            <a:rPr lang="id-ID" sz="2100" kern="1200" smtClean="0"/>
            <a:t> = </a:t>
          </a:r>
          <a:r>
            <a:rPr lang="en-US" sz="2100" kern="1200" smtClean="0"/>
            <a:t>gunakan beban u</a:t>
          </a:r>
          <a:r>
            <a:rPr lang="id-ID" sz="2100" kern="1200" smtClean="0"/>
            <a:t>/</a:t>
          </a:r>
          <a:r>
            <a:rPr lang="en-US" sz="2100" kern="1200" smtClean="0"/>
            <a:t> nahan gerak</a:t>
          </a:r>
          <a:r>
            <a:rPr lang="id-ID" sz="2100" kern="1200" smtClean="0"/>
            <a:t> </a:t>
          </a:r>
          <a:endParaRPr lang="id-ID" sz="2100" kern="1200" dirty="0" smtClean="0">
            <a:sym typeface="Wingdings" pitchFamily="2" charset="2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Fiksasi internal </a:t>
          </a:r>
          <a:r>
            <a:rPr lang="id-ID" sz="2100" kern="1200" smtClean="0"/>
            <a:t> = </a:t>
          </a:r>
          <a:r>
            <a:rPr lang="en-US" sz="2100" kern="1200" smtClean="0"/>
            <a:t>bedah</a:t>
          </a:r>
          <a:r>
            <a:rPr lang="id-ID" sz="2100" kern="1200" smtClean="0"/>
            <a:t> </a:t>
          </a:r>
          <a:r>
            <a:rPr lang="id-ID" sz="2100" kern="1200" smtClean="0">
              <a:sym typeface="Wingdings" pitchFamily="2" charset="2"/>
            </a:rPr>
            <a:t> pasang batang </a:t>
          </a:r>
          <a:r>
            <a:rPr lang="en-US" sz="2100" kern="1200" smtClean="0"/>
            <a:t>logam</a:t>
          </a:r>
          <a:r>
            <a:rPr lang="id-ID" sz="2100" kern="1200" smtClean="0"/>
            <a:t>.</a:t>
          </a:r>
          <a:endParaRPr lang="id-ID" sz="2100" kern="1200" dirty="0" smtClean="0"/>
        </a:p>
      </dsp:txBody>
      <dsp:txXfrm>
        <a:off x="0" y="1976438"/>
        <a:ext cx="12192000" cy="1089854"/>
      </dsp:txXfrm>
    </dsp:sp>
    <dsp:sp modelId="{02D7E37D-B1F9-4ABE-B89E-7BA2893F4ACE}">
      <dsp:nvSpPr>
        <dsp:cNvPr id="0" name=""/>
        <dsp:cNvSpPr/>
      </dsp:nvSpPr>
      <dsp:spPr>
        <a:xfrm>
          <a:off x="0" y="3066293"/>
          <a:ext cx="121920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Penyatuan tulang dgn bantuan graft</a:t>
          </a:r>
          <a:endParaRPr lang="id-ID" sz="2700" kern="1200" dirty="0"/>
        </a:p>
      </dsp:txBody>
      <dsp:txXfrm>
        <a:off x="31613" y="3097906"/>
        <a:ext cx="12128774" cy="584369"/>
      </dsp:txXfrm>
    </dsp:sp>
    <dsp:sp modelId="{44B5941F-14E4-42A2-86C8-838E2DC9D4B7}">
      <dsp:nvSpPr>
        <dsp:cNvPr id="0" name=""/>
        <dsp:cNvSpPr/>
      </dsp:nvSpPr>
      <dsp:spPr>
        <a:xfrm>
          <a:off x="0" y="3713888"/>
          <a:ext cx="121920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Agar </a:t>
          </a:r>
          <a:r>
            <a:rPr lang="en-US" sz="2100" kern="1200" dirty="0" err="1" smtClean="0"/>
            <a:t>terjadi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penyatuan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tulang</a:t>
          </a:r>
          <a:r>
            <a:rPr lang="en-US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</a:t>
          </a:r>
          <a:r>
            <a:rPr lang="en-US" sz="2100" kern="1200" dirty="0" err="1" smtClean="0"/>
            <a:t>mulai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menyatu</a:t>
          </a:r>
          <a:r>
            <a:rPr lang="en-US" sz="2100" kern="1200" dirty="0" smtClean="0"/>
            <a:t> 4 m</a:t>
          </a:r>
          <a:r>
            <a:rPr lang="id-ID" sz="2100" kern="1200" dirty="0" smtClean="0"/>
            <a:t>gg &amp; </a:t>
          </a:r>
          <a:r>
            <a:rPr lang="en-US" sz="2100" kern="1200" dirty="0" err="1" smtClean="0"/>
            <a:t>menyatu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sempurna</a:t>
          </a:r>
          <a:r>
            <a:rPr lang="en-US" sz="2100" kern="1200" dirty="0" smtClean="0"/>
            <a:t> 6 </a:t>
          </a:r>
          <a:r>
            <a:rPr lang="en-US" sz="2100" kern="1200" dirty="0" err="1" smtClean="0"/>
            <a:t>bulan</a:t>
          </a:r>
          <a:r>
            <a:rPr lang="en-US" sz="2100" kern="1200" dirty="0" smtClean="0"/>
            <a:t>. </a:t>
          </a:r>
          <a:r>
            <a:rPr lang="id-ID" sz="2100" kern="1200" dirty="0" smtClean="0"/>
            <a:t>K</a:t>
          </a:r>
          <a:r>
            <a:rPr lang="en-US" sz="2100" kern="1200" dirty="0" err="1" smtClean="0"/>
            <a:t>adang</a:t>
          </a:r>
          <a:r>
            <a:rPr lang="en-US" sz="2100" kern="1200" dirty="0" smtClean="0"/>
            <a:t> </a:t>
          </a:r>
          <a:r>
            <a:rPr lang="id-ID" sz="2100" kern="1200" dirty="0" smtClean="0"/>
            <a:t>ada </a:t>
          </a:r>
          <a:r>
            <a:rPr lang="en-US" sz="2100" kern="1200" dirty="0" err="1" smtClean="0"/>
            <a:t>gangguan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penyatuan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tulang</a:t>
          </a:r>
          <a:r>
            <a:rPr lang="id-ID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</a:t>
          </a:r>
          <a:r>
            <a:rPr lang="en-US" sz="2100" kern="1200" dirty="0" err="1" smtClean="0"/>
            <a:t>dibutuhkan</a:t>
          </a:r>
          <a:r>
            <a:rPr lang="en-US" sz="2100" kern="1200" dirty="0" smtClean="0"/>
            <a:t> graft </a:t>
          </a:r>
          <a:r>
            <a:rPr lang="en-US" sz="2100" kern="1200" dirty="0" err="1" smtClean="0"/>
            <a:t>tulang</a:t>
          </a:r>
          <a:r>
            <a:rPr lang="en-US" sz="2100" kern="1200" dirty="0" smtClean="0"/>
            <a:t>.</a:t>
          </a:r>
          <a:endParaRPr lang="id-ID" sz="2100" kern="1200" dirty="0"/>
        </a:p>
      </dsp:txBody>
      <dsp:txXfrm>
        <a:off x="0" y="3713888"/>
        <a:ext cx="12192000" cy="670680"/>
      </dsp:txXfrm>
    </dsp:sp>
    <dsp:sp modelId="{8117BFB7-3747-482B-AF6C-603854751C05}">
      <dsp:nvSpPr>
        <dsp:cNvPr id="0" name=""/>
        <dsp:cNvSpPr/>
      </dsp:nvSpPr>
      <dsp:spPr>
        <a:xfrm>
          <a:off x="0" y="4384568"/>
          <a:ext cx="121920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Mobilisasi dan Immobilisasi</a:t>
          </a:r>
          <a:endParaRPr lang="id-ID" sz="2700" kern="1200" dirty="0"/>
        </a:p>
      </dsp:txBody>
      <dsp:txXfrm>
        <a:off x="31613" y="4416181"/>
        <a:ext cx="12128774" cy="584369"/>
      </dsp:txXfrm>
    </dsp:sp>
    <dsp:sp modelId="{659156DC-4650-4E29-BB65-611929BE8BBB}">
      <dsp:nvSpPr>
        <dsp:cNvPr id="0" name=""/>
        <dsp:cNvSpPr/>
      </dsp:nvSpPr>
      <dsp:spPr>
        <a:xfrm>
          <a:off x="0" y="5032163"/>
          <a:ext cx="121920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mengembalikan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fungsi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seperti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semula</a:t>
          </a:r>
          <a:r>
            <a:rPr lang="id-ID" sz="2100" kern="1200" dirty="0" smtClean="0">
              <a:sym typeface="Wingdings" pitchFamily="2" charset="2"/>
            </a:rPr>
            <a:t>. I</a:t>
          </a:r>
          <a:r>
            <a:rPr lang="en-US" sz="2100" kern="1200" dirty="0" err="1" smtClean="0"/>
            <a:t>mobilisasi</a:t>
          </a:r>
          <a:r>
            <a:rPr lang="en-US" sz="2100" kern="1200" dirty="0" smtClean="0"/>
            <a:t> </a:t>
          </a:r>
          <a:r>
            <a:rPr lang="id-ID" sz="2100" kern="1200" dirty="0" smtClean="0"/>
            <a:t>yg </a:t>
          </a:r>
          <a:r>
            <a:rPr lang="en-US" sz="2100" kern="1200" dirty="0" smtClean="0"/>
            <a:t>lama </a:t>
          </a:r>
          <a:r>
            <a:rPr lang="en-US" sz="2100" kern="1200" dirty="0" err="1" smtClean="0"/>
            <a:t>dapat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mengakibatkan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mengecilnya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otot</a:t>
          </a:r>
          <a:r>
            <a:rPr lang="en-US" sz="2100" kern="1200" dirty="0" smtClean="0"/>
            <a:t> </a:t>
          </a:r>
          <a:r>
            <a:rPr lang="id-ID" sz="2100" kern="1200" dirty="0" smtClean="0"/>
            <a:t>&amp;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kakunya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sendi</a:t>
          </a:r>
          <a:r>
            <a:rPr lang="id-ID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 </a:t>
          </a:r>
          <a:r>
            <a:rPr lang="en-US" sz="2100" kern="1200" dirty="0" err="1" smtClean="0"/>
            <a:t>diperlukan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upaya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mobilisasi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secepat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mungkin</a:t>
          </a:r>
          <a:endParaRPr lang="id-ID" sz="2100" kern="1200" dirty="0"/>
        </a:p>
      </dsp:txBody>
      <dsp:txXfrm>
        <a:off x="0" y="5032163"/>
        <a:ext cx="12192000" cy="6706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81023-8D3D-4DA1-8CEB-8A72471F0C79}">
      <dsp:nvSpPr>
        <dsp:cNvPr id="0" name=""/>
        <dsp:cNvSpPr/>
      </dsp:nvSpPr>
      <dsp:spPr>
        <a:xfrm>
          <a:off x="0" y="210158"/>
          <a:ext cx="1219200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Apa itu Malunion</a:t>
          </a:r>
          <a:endParaRPr lang="id-ID" sz="2900" kern="1200" dirty="0"/>
        </a:p>
      </dsp:txBody>
      <dsp:txXfrm>
        <a:off x="33955" y="244113"/>
        <a:ext cx="12124090" cy="627655"/>
      </dsp:txXfrm>
    </dsp:sp>
    <dsp:sp modelId="{219AA5C7-BD7A-4961-AC5F-DFDFF9797FA3}">
      <dsp:nvSpPr>
        <dsp:cNvPr id="0" name=""/>
        <dsp:cNvSpPr/>
      </dsp:nvSpPr>
      <dsp:spPr>
        <a:xfrm>
          <a:off x="0" y="905723"/>
          <a:ext cx="12192000" cy="210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s</a:t>
          </a:r>
          <a:r>
            <a:rPr lang="en-US" sz="2300" kern="1200" dirty="0" err="1" smtClean="0"/>
            <a:t>etiap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pulih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posisi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anatomi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tepat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mengalami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malunion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M</a:t>
          </a:r>
          <a:r>
            <a:rPr lang="en-US" sz="2300" kern="1200" dirty="0" err="1" smtClean="0"/>
            <a:t>alunion</a:t>
          </a:r>
          <a:r>
            <a:rPr lang="id-ID" sz="2300" kern="1200" dirty="0" smtClean="0"/>
            <a:t> pada </a:t>
          </a:r>
          <a:r>
            <a:rPr lang="id-ID" sz="2300" kern="1200" dirty="0" smtClean="0">
              <a:sym typeface="Wingdings" pitchFamily="2" charset="2"/>
            </a:rPr>
            <a:t>ko</a:t>
          </a:r>
          <a:r>
            <a:rPr lang="en-US" sz="2300" kern="1200" dirty="0" err="1" smtClean="0"/>
            <a:t>ndisi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fraktur</a:t>
          </a:r>
          <a:r>
            <a:rPr lang="en-US" sz="2300" kern="1200" dirty="0" smtClean="0"/>
            <a:t> d</a:t>
          </a:r>
          <a:r>
            <a:rPr lang="id-ID" sz="2300" kern="1200" dirty="0" smtClean="0"/>
            <a:t>g </a:t>
          </a:r>
          <a:r>
            <a:rPr lang="en-US" sz="2300" kern="1200" dirty="0" err="1" smtClean="0"/>
            <a:t>penyembuhan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disertai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pemendekan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malrotasi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angulasi</a:t>
          </a:r>
          <a:r>
            <a:rPr lang="en-US" sz="2300" kern="1200" dirty="0" smtClean="0"/>
            <a:t>, </a:t>
          </a:r>
          <a:r>
            <a:rPr lang="id-ID" sz="2300" kern="1200" dirty="0" smtClean="0">
              <a:sym typeface="Wingdings" pitchFamily="2" charset="2"/>
            </a:rPr>
            <a:t> d</a:t>
          </a:r>
          <a:r>
            <a:rPr lang="en-US" sz="2300" kern="1200" dirty="0" err="1" smtClean="0"/>
            <a:t>eformitas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kosmetik</a:t>
          </a:r>
          <a:r>
            <a:rPr lang="id-ID" sz="2300" kern="1200" dirty="0" smtClean="0"/>
            <a:t> / </a:t>
          </a:r>
          <a:r>
            <a:rPr lang="en-US" sz="2300" kern="1200" dirty="0" err="1" smtClean="0"/>
            <a:t>penurunan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fungsional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scr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signifikan</a:t>
          </a:r>
          <a:r>
            <a:rPr lang="id-ID" sz="2300" kern="1200" dirty="0" smtClean="0"/>
            <a:t> / </a:t>
          </a:r>
          <a:r>
            <a:rPr lang="en-US" sz="2300" kern="1200" dirty="0" err="1" smtClean="0"/>
            <a:t>adanya</a:t>
          </a:r>
          <a:r>
            <a:rPr lang="en-US" sz="2300" kern="1200" dirty="0" smtClean="0"/>
            <a:t> stress </a:t>
          </a:r>
          <a:r>
            <a:rPr lang="en-US" sz="2300" kern="1200" dirty="0" err="1" smtClean="0"/>
            <a:t>kontak</a:t>
          </a:r>
          <a:r>
            <a:rPr lang="en-US" sz="2300" kern="1200" dirty="0" smtClean="0"/>
            <a:t> d</a:t>
          </a:r>
          <a:r>
            <a:rPr lang="id-ID" sz="2300" kern="1200" dirty="0" smtClean="0"/>
            <a:t>g </a:t>
          </a:r>
          <a:r>
            <a:rPr lang="en-US" sz="2300" kern="1200" dirty="0" err="1" smtClean="0"/>
            <a:t>sendi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berdekatan</a:t>
          </a:r>
          <a:r>
            <a:rPr lang="en-US" sz="2300" kern="1200" dirty="0" smtClean="0"/>
            <a:t> </a:t>
          </a:r>
          <a:r>
            <a:rPr lang="id-ID" sz="2300" kern="1200" dirty="0" smtClean="0"/>
            <a:t> </a:t>
          </a:r>
          <a:r>
            <a:rPr lang="id-ID" sz="2300" kern="1200" dirty="0" smtClean="0">
              <a:sym typeface="Wingdings" pitchFamily="2" charset="2"/>
            </a:rPr>
            <a:t> t</a:t>
          </a:r>
          <a:r>
            <a:rPr lang="en-US" sz="2300" kern="1200" dirty="0" err="1" smtClean="0"/>
            <a:t>imbulkan</a:t>
          </a:r>
          <a:r>
            <a:rPr lang="en-US" sz="2300" kern="1200" dirty="0" smtClean="0"/>
            <a:t> arthritis </a:t>
          </a:r>
          <a:r>
            <a:rPr lang="en-US" sz="2300" kern="1200" dirty="0" err="1" smtClean="0"/>
            <a:t>degeneratif</a:t>
          </a:r>
          <a:r>
            <a:rPr lang="en-US" sz="2300" kern="1200" dirty="0" smtClean="0"/>
            <a:t>.</a:t>
          </a:r>
          <a:endParaRPr lang="id-ID" sz="2300" kern="1200" dirty="0" smtClean="0"/>
        </a:p>
      </dsp:txBody>
      <dsp:txXfrm>
        <a:off x="0" y="905723"/>
        <a:ext cx="12192000" cy="2101049"/>
      </dsp:txXfrm>
    </dsp:sp>
    <dsp:sp modelId="{3C919E59-6D74-432F-A929-94D6081090D2}">
      <dsp:nvSpPr>
        <dsp:cNvPr id="0" name=""/>
        <dsp:cNvSpPr/>
      </dsp:nvSpPr>
      <dsp:spPr>
        <a:xfrm>
          <a:off x="0" y="3006773"/>
          <a:ext cx="12192000" cy="695565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Pemendekan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ekstremitas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atas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lebih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ditolerir</a:t>
          </a:r>
          <a:r>
            <a:rPr lang="en-US" sz="2900" kern="1200" dirty="0" smtClean="0"/>
            <a:t> </a:t>
          </a:r>
          <a:r>
            <a:rPr lang="id-ID" sz="2900" kern="1200" dirty="0" smtClean="0"/>
            <a:t>bawah</a:t>
          </a:r>
        </a:p>
      </dsp:txBody>
      <dsp:txXfrm>
        <a:off x="33955" y="3040728"/>
        <a:ext cx="12124090" cy="627655"/>
      </dsp:txXfrm>
    </dsp:sp>
    <dsp:sp modelId="{CE47527B-14C6-4A3D-92A4-83C66130859B}">
      <dsp:nvSpPr>
        <dsp:cNvPr id="0" name=""/>
        <dsp:cNvSpPr/>
      </dsp:nvSpPr>
      <dsp:spPr>
        <a:xfrm>
          <a:off x="0" y="3702338"/>
          <a:ext cx="121920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Pemendekan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lebih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1 </a:t>
          </a:r>
          <a:r>
            <a:rPr lang="en-US" sz="2300" kern="1200" dirty="0" err="1" smtClean="0"/>
            <a:t>inci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pd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ekstremitas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bawah</a:t>
          </a:r>
          <a:r>
            <a:rPr lang="en-US" sz="2300" kern="1200" dirty="0" smtClean="0"/>
            <a:t> </a:t>
          </a:r>
          <a:r>
            <a:rPr lang="id-ID" sz="2300" kern="1200" dirty="0" smtClean="0">
              <a:sym typeface="Wingdings" pitchFamily="2" charset="2"/>
            </a:rPr>
            <a:t> </a:t>
          </a:r>
          <a:r>
            <a:rPr lang="en-US" sz="2300" kern="1200" dirty="0" err="1" smtClean="0"/>
            <a:t>efek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nyata</a:t>
          </a:r>
          <a:r>
            <a:rPr lang="id-ID" sz="2300" kern="1200" dirty="0" smtClean="0"/>
            <a:t>: </a:t>
          </a:r>
          <a:r>
            <a:rPr lang="en-US" sz="2300" kern="1200" dirty="0" err="1" smtClean="0"/>
            <a:t>nyeri</a:t>
          </a:r>
          <a:r>
            <a:rPr lang="en-US" sz="2300" kern="1200" dirty="0" smtClean="0"/>
            <a:t> (</a:t>
          </a:r>
          <a:r>
            <a:rPr lang="en-US" sz="2300" kern="1200" dirty="0" err="1" smtClean="0"/>
            <a:t>akibat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berjalan</a:t>
          </a:r>
          <a:r>
            <a:rPr lang="en-US" sz="2300" kern="1200" dirty="0" smtClean="0"/>
            <a:t>)</a:t>
          </a:r>
          <a:r>
            <a:rPr lang="id-ID" sz="2300" kern="1200" dirty="0" smtClean="0"/>
            <a:t>, </a:t>
          </a:r>
          <a:r>
            <a:rPr lang="en-US" sz="2300" kern="1200" dirty="0" err="1" smtClean="0"/>
            <a:t>ganggu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fungsi</a:t>
          </a:r>
          <a:r>
            <a:rPr lang="en-US" sz="2300" kern="1200" dirty="0" smtClean="0"/>
            <a:t> normal, </a:t>
          </a:r>
          <a:r>
            <a:rPr lang="en-US" sz="2300" kern="1200" dirty="0" err="1" smtClean="0"/>
            <a:t>koreksi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bedah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merupakan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indikasi</a:t>
          </a:r>
          <a:r>
            <a:rPr lang="id-ID" sz="2300" kern="1200" dirty="0" smtClean="0"/>
            <a:t> </a:t>
          </a:r>
        </a:p>
      </dsp:txBody>
      <dsp:txXfrm>
        <a:off x="0" y="3702338"/>
        <a:ext cx="12192000" cy="720359"/>
      </dsp:txXfrm>
    </dsp:sp>
    <dsp:sp modelId="{B90E50C4-3031-49CC-99B3-2012CE6EBCB5}">
      <dsp:nvSpPr>
        <dsp:cNvPr id="0" name=""/>
        <dsp:cNvSpPr/>
      </dsp:nvSpPr>
      <dsp:spPr>
        <a:xfrm>
          <a:off x="0" y="4422698"/>
          <a:ext cx="12192000" cy="695565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A</a:t>
          </a:r>
          <a:r>
            <a:rPr lang="en-US" sz="2900" kern="1200" dirty="0" err="1" smtClean="0"/>
            <a:t>ngulasi</a:t>
          </a:r>
          <a:endParaRPr lang="id-ID" sz="2900" kern="1200" dirty="0" smtClean="0"/>
        </a:p>
      </dsp:txBody>
      <dsp:txXfrm>
        <a:off x="33955" y="4456653"/>
        <a:ext cx="12124090" cy="627655"/>
      </dsp:txXfrm>
    </dsp:sp>
    <dsp:sp modelId="{15D7380E-111B-48E9-9026-8C24C9BB8F6A}">
      <dsp:nvSpPr>
        <dsp:cNvPr id="0" name=""/>
        <dsp:cNvSpPr/>
      </dsp:nvSpPr>
      <dsp:spPr>
        <a:xfrm>
          <a:off x="0" y="5118263"/>
          <a:ext cx="121920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Angulasi </a:t>
          </a:r>
          <a:r>
            <a:rPr lang="en-US" sz="2300" kern="1200" dirty="0" err="1" smtClean="0"/>
            <a:t>lebih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ditolerir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terjadi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humerus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dibanding</a:t>
          </a:r>
          <a:r>
            <a:rPr lang="en-US" sz="2300" kern="1200" dirty="0" smtClean="0"/>
            <a:t> femur at</a:t>
          </a:r>
          <a:r>
            <a:rPr lang="id-ID" sz="2300" kern="1200" dirty="0" smtClean="0"/>
            <a:t>a</a:t>
          </a:r>
          <a:r>
            <a:rPr lang="en-US" sz="2300" kern="1200" dirty="0" smtClean="0"/>
            <a:t>u tibia. </a:t>
          </a:r>
          <a:endParaRPr lang="id-ID" sz="2300" kern="1200" dirty="0" smtClean="0"/>
        </a:p>
      </dsp:txBody>
      <dsp:txXfrm>
        <a:off x="0" y="5118263"/>
        <a:ext cx="12192000" cy="4802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2F66-BB2F-4F90-82E7-07A74870E9DE}">
      <dsp:nvSpPr>
        <dsp:cNvPr id="0" name=""/>
        <dsp:cNvSpPr/>
      </dsp:nvSpPr>
      <dsp:spPr>
        <a:xfrm>
          <a:off x="0" y="40636"/>
          <a:ext cx="12192000" cy="18273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Meluruskan tulang</a:t>
          </a:r>
          <a:endParaRPr lang="id-ID" sz="4600" kern="1200" dirty="0"/>
        </a:p>
      </dsp:txBody>
      <dsp:txXfrm>
        <a:off x="89204" y="129840"/>
        <a:ext cx="12013592" cy="1648949"/>
      </dsp:txXfrm>
    </dsp:sp>
    <dsp:sp modelId="{9F813416-0207-47CF-BCB6-35AAF38956F8}">
      <dsp:nvSpPr>
        <dsp:cNvPr id="0" name=""/>
        <dsp:cNvSpPr/>
      </dsp:nvSpPr>
      <dsp:spPr>
        <a:xfrm>
          <a:off x="0" y="1867993"/>
          <a:ext cx="121920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smtClean="0"/>
            <a:t>mengembalikan kelurusan dari tulang, </a:t>
          </a:r>
          <a:endParaRPr lang="id-ID" sz="3600" kern="1200" dirty="0"/>
        </a:p>
      </dsp:txBody>
      <dsp:txXfrm>
        <a:off x="0" y="1867993"/>
        <a:ext cx="12192000" cy="761760"/>
      </dsp:txXfrm>
    </dsp:sp>
    <dsp:sp modelId="{87984FCC-847C-419B-836A-E0C1FD7C19D6}">
      <dsp:nvSpPr>
        <dsp:cNvPr id="0" name=""/>
        <dsp:cNvSpPr/>
      </dsp:nvSpPr>
      <dsp:spPr>
        <a:xfrm>
          <a:off x="0" y="2629753"/>
          <a:ext cx="12192000" cy="18273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P</a:t>
          </a:r>
          <a:r>
            <a:rPr lang="en-US" sz="4600" kern="1200" dirty="0" err="1" smtClean="0"/>
            <a:t>ada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ekstremitas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bawah</a:t>
          </a:r>
          <a:r>
            <a:rPr lang="id-ID" sz="4600" kern="1200" dirty="0" smtClean="0"/>
            <a:t> untuk mengembalikan fungsi mekanik</a:t>
          </a:r>
          <a:endParaRPr lang="id-ID" sz="4600" kern="1200" dirty="0"/>
        </a:p>
      </dsp:txBody>
      <dsp:txXfrm>
        <a:off x="89204" y="2718957"/>
        <a:ext cx="12013592" cy="1648949"/>
      </dsp:txXfrm>
    </dsp:sp>
    <dsp:sp modelId="{251C56E9-11AF-4AB3-994E-5DCA99F64706}">
      <dsp:nvSpPr>
        <dsp:cNvPr id="0" name=""/>
        <dsp:cNvSpPr/>
      </dsp:nvSpPr>
      <dsp:spPr>
        <a:xfrm>
          <a:off x="0" y="4457110"/>
          <a:ext cx="121920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smtClean="0"/>
            <a:t>mengembalikan </a:t>
          </a:r>
          <a:r>
            <a:rPr lang="en-US" sz="3600" kern="1200" dirty="0" err="1" smtClean="0"/>
            <a:t>fungsi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mekanik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penyangga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tubuh</a:t>
          </a:r>
          <a:r>
            <a:rPr lang="en-US" sz="3600" kern="1200" dirty="0" smtClean="0"/>
            <a:t> di </a:t>
          </a:r>
          <a:r>
            <a:rPr lang="en-US" sz="3600" kern="1200" dirty="0" err="1" smtClean="0"/>
            <a:t>antara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panggul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sendi</a:t>
          </a:r>
          <a:r>
            <a:rPr lang="en-US" sz="3600" kern="1200" dirty="0" smtClean="0"/>
            <a:t> kaki</a:t>
          </a:r>
          <a:endParaRPr lang="id-ID" sz="3600" kern="1200" dirty="0"/>
        </a:p>
      </dsp:txBody>
      <dsp:txXfrm>
        <a:off x="0" y="4457110"/>
        <a:ext cx="12192000" cy="11426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FE1A2-7940-48DC-9456-DE3D4C7ABE8A}">
      <dsp:nvSpPr>
        <dsp:cNvPr id="0" name=""/>
        <dsp:cNvSpPr/>
      </dsp:nvSpPr>
      <dsp:spPr>
        <a:xfrm>
          <a:off x="6528306" y="5254616"/>
          <a:ext cx="567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186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797719" y="5286156"/>
        <a:ext cx="28359" cy="28359"/>
      </dsp:txXfrm>
    </dsp:sp>
    <dsp:sp modelId="{AC6F9B50-9945-4869-92CA-82C8971E2246}">
      <dsp:nvSpPr>
        <dsp:cNvPr id="0" name=""/>
        <dsp:cNvSpPr/>
      </dsp:nvSpPr>
      <dsp:spPr>
        <a:xfrm>
          <a:off x="926039" y="2868612"/>
          <a:ext cx="567186" cy="243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93" y="0"/>
              </a:lnTo>
              <a:lnTo>
                <a:pt x="283593" y="2431723"/>
              </a:lnTo>
              <a:lnTo>
                <a:pt x="567186" y="243172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147207" y="4022049"/>
        <a:ext cx="124849" cy="124849"/>
      </dsp:txXfrm>
    </dsp:sp>
    <dsp:sp modelId="{4E296096-A95A-4DAC-A2A0-7238FCB2AAA1}">
      <dsp:nvSpPr>
        <dsp:cNvPr id="0" name=""/>
        <dsp:cNvSpPr/>
      </dsp:nvSpPr>
      <dsp:spPr>
        <a:xfrm>
          <a:off x="6528306" y="3679187"/>
          <a:ext cx="567186" cy="540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93" y="0"/>
              </a:lnTo>
              <a:lnTo>
                <a:pt x="283593" y="540383"/>
              </a:lnTo>
              <a:lnTo>
                <a:pt x="567186" y="54038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792314" y="3929793"/>
        <a:ext cx="39169" cy="39169"/>
      </dsp:txXfrm>
    </dsp:sp>
    <dsp:sp modelId="{7C4EC3DB-66CE-4252-A252-3B8D6A24EFCC}">
      <dsp:nvSpPr>
        <dsp:cNvPr id="0" name=""/>
        <dsp:cNvSpPr/>
      </dsp:nvSpPr>
      <dsp:spPr>
        <a:xfrm>
          <a:off x="6528306" y="3138804"/>
          <a:ext cx="567186" cy="540383"/>
        </a:xfrm>
        <a:custGeom>
          <a:avLst/>
          <a:gdLst/>
          <a:ahLst/>
          <a:cxnLst/>
          <a:rect l="0" t="0" r="0" b="0"/>
          <a:pathLst>
            <a:path>
              <a:moveTo>
                <a:pt x="0" y="540383"/>
              </a:moveTo>
              <a:lnTo>
                <a:pt x="283593" y="540383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792314" y="3389410"/>
        <a:ext cx="39169" cy="39169"/>
      </dsp:txXfrm>
    </dsp:sp>
    <dsp:sp modelId="{33F0F4B1-71AE-4639-B5BD-1AEA24E6908C}">
      <dsp:nvSpPr>
        <dsp:cNvPr id="0" name=""/>
        <dsp:cNvSpPr/>
      </dsp:nvSpPr>
      <dsp:spPr>
        <a:xfrm>
          <a:off x="926039" y="2868612"/>
          <a:ext cx="567186" cy="810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93" y="0"/>
              </a:lnTo>
              <a:lnTo>
                <a:pt x="283593" y="810574"/>
              </a:lnTo>
              <a:lnTo>
                <a:pt x="567186" y="81057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184899" y="3249167"/>
        <a:ext cx="49465" cy="49465"/>
      </dsp:txXfrm>
    </dsp:sp>
    <dsp:sp modelId="{6C5212FB-7AB9-4655-8FE8-2C7B394DD58C}">
      <dsp:nvSpPr>
        <dsp:cNvPr id="0" name=""/>
        <dsp:cNvSpPr/>
      </dsp:nvSpPr>
      <dsp:spPr>
        <a:xfrm>
          <a:off x="926039" y="2598420"/>
          <a:ext cx="567186" cy="270191"/>
        </a:xfrm>
        <a:custGeom>
          <a:avLst/>
          <a:gdLst/>
          <a:ahLst/>
          <a:cxnLst/>
          <a:rect l="0" t="0" r="0" b="0"/>
          <a:pathLst>
            <a:path>
              <a:moveTo>
                <a:pt x="0" y="270191"/>
              </a:moveTo>
              <a:lnTo>
                <a:pt x="283593" y="270191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193925" y="2717810"/>
        <a:ext cx="31412" cy="31412"/>
      </dsp:txXfrm>
    </dsp:sp>
    <dsp:sp modelId="{A7E6CAF7-300A-43CA-9262-6C3E25847BA5}">
      <dsp:nvSpPr>
        <dsp:cNvPr id="0" name=""/>
        <dsp:cNvSpPr/>
      </dsp:nvSpPr>
      <dsp:spPr>
        <a:xfrm>
          <a:off x="926039" y="1517654"/>
          <a:ext cx="567186" cy="1350957"/>
        </a:xfrm>
        <a:custGeom>
          <a:avLst/>
          <a:gdLst/>
          <a:ahLst/>
          <a:cxnLst/>
          <a:rect l="0" t="0" r="0" b="0"/>
          <a:pathLst>
            <a:path>
              <a:moveTo>
                <a:pt x="0" y="1350957"/>
              </a:moveTo>
              <a:lnTo>
                <a:pt x="283593" y="1350957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173002" y="2156503"/>
        <a:ext cx="73259" cy="73259"/>
      </dsp:txXfrm>
    </dsp:sp>
    <dsp:sp modelId="{C77F38F9-A82A-40B9-9505-CEDB7C1DD8F5}">
      <dsp:nvSpPr>
        <dsp:cNvPr id="0" name=""/>
        <dsp:cNvSpPr/>
      </dsp:nvSpPr>
      <dsp:spPr>
        <a:xfrm>
          <a:off x="926039" y="436888"/>
          <a:ext cx="567186" cy="2431723"/>
        </a:xfrm>
        <a:custGeom>
          <a:avLst/>
          <a:gdLst/>
          <a:ahLst/>
          <a:cxnLst/>
          <a:rect l="0" t="0" r="0" b="0"/>
          <a:pathLst>
            <a:path>
              <a:moveTo>
                <a:pt x="0" y="2431723"/>
              </a:moveTo>
              <a:lnTo>
                <a:pt x="283593" y="2431723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147207" y="1590325"/>
        <a:ext cx="124849" cy="124849"/>
      </dsp:txXfrm>
    </dsp:sp>
    <dsp:sp modelId="{194A61D6-25B9-4102-8F37-B9E3F35AEAAB}">
      <dsp:nvSpPr>
        <dsp:cNvPr id="0" name=""/>
        <dsp:cNvSpPr/>
      </dsp:nvSpPr>
      <dsp:spPr>
        <a:xfrm rot="16200000">
          <a:off x="-1781564" y="2436306"/>
          <a:ext cx="4550594" cy="864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Penanganan malunion</a:t>
          </a:r>
          <a:endParaRPr lang="id-ID" sz="3100" kern="1200" dirty="0"/>
        </a:p>
      </dsp:txBody>
      <dsp:txXfrm>
        <a:off x="-1781564" y="2436306"/>
        <a:ext cx="4550594" cy="864612"/>
      </dsp:txXfrm>
    </dsp:sp>
    <dsp:sp modelId="{97634D45-8255-473C-AC0A-234265DB7032}">
      <dsp:nvSpPr>
        <dsp:cNvPr id="0" name=""/>
        <dsp:cNvSpPr/>
      </dsp:nvSpPr>
      <dsp:spPr>
        <a:xfrm>
          <a:off x="1493225" y="4582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U</a:t>
          </a:r>
          <a:r>
            <a:rPr lang="en-US" sz="2800" kern="1200" dirty="0" err="1" smtClean="0"/>
            <a:t>sia</a:t>
          </a:r>
          <a:r>
            <a:rPr lang="en-US" sz="2800" kern="1200" dirty="0" smtClean="0"/>
            <a:t>, </a:t>
          </a:r>
          <a:endParaRPr lang="id-ID" sz="2800" kern="1200" dirty="0"/>
        </a:p>
      </dsp:txBody>
      <dsp:txXfrm>
        <a:off x="1493225" y="4582"/>
        <a:ext cx="5035081" cy="864612"/>
      </dsp:txXfrm>
    </dsp:sp>
    <dsp:sp modelId="{B062BF00-EDCA-4DD0-8FBD-E6EF2624F77D}">
      <dsp:nvSpPr>
        <dsp:cNvPr id="0" name=""/>
        <dsp:cNvSpPr/>
      </dsp:nvSpPr>
      <dsp:spPr>
        <a:xfrm>
          <a:off x="1493225" y="1085348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L</a:t>
          </a:r>
          <a:r>
            <a:rPr lang="en-US" sz="2800" kern="1200" dirty="0" err="1" smtClean="0"/>
            <a:t>okasi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fraktur</a:t>
          </a:r>
          <a:r>
            <a:rPr lang="en-US" sz="2800" kern="1200" dirty="0" smtClean="0"/>
            <a:t>, </a:t>
          </a:r>
          <a:endParaRPr lang="id-ID" sz="2800" kern="1200" dirty="0" smtClean="0"/>
        </a:p>
      </dsp:txBody>
      <dsp:txXfrm>
        <a:off x="1493225" y="1085348"/>
        <a:ext cx="5035081" cy="864612"/>
      </dsp:txXfrm>
    </dsp:sp>
    <dsp:sp modelId="{06C309F9-A031-4C75-AA8B-C56E4F578793}">
      <dsp:nvSpPr>
        <dsp:cNvPr id="0" name=""/>
        <dsp:cNvSpPr/>
      </dsp:nvSpPr>
      <dsp:spPr>
        <a:xfrm>
          <a:off x="1493225" y="2166114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</a:t>
          </a:r>
          <a:r>
            <a:rPr lang="en-US" sz="2800" kern="1200" dirty="0" err="1" smtClean="0"/>
            <a:t>emendekan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lain </a:t>
          </a:r>
          <a:r>
            <a:rPr lang="en-US" sz="2800" kern="1200" dirty="0" err="1" smtClean="0"/>
            <a:t>sebagainya</a:t>
          </a:r>
          <a:r>
            <a:rPr lang="en-US" sz="2800" kern="1200" dirty="0" smtClean="0"/>
            <a:t>, </a:t>
          </a:r>
          <a:endParaRPr lang="id-ID" sz="2800" kern="1200" dirty="0" smtClean="0"/>
        </a:p>
      </dsp:txBody>
      <dsp:txXfrm>
        <a:off x="1493225" y="2166114"/>
        <a:ext cx="5035081" cy="864612"/>
      </dsp:txXfrm>
    </dsp:sp>
    <dsp:sp modelId="{E3031F00-E693-4F6F-8909-E092A7B35DD2}">
      <dsp:nvSpPr>
        <dsp:cNvPr id="0" name=""/>
        <dsp:cNvSpPr/>
      </dsp:nvSpPr>
      <dsp:spPr>
        <a:xfrm>
          <a:off x="1493225" y="3246880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D</a:t>
          </a:r>
          <a:r>
            <a:rPr lang="en-US" sz="2800" kern="1200" dirty="0" err="1" smtClean="0"/>
            <a:t>ilakukan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koreksi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bedah</a:t>
          </a:r>
          <a:r>
            <a:rPr lang="id-ID" sz="2800" kern="1200" dirty="0" smtClean="0"/>
            <a:t>: </a:t>
          </a:r>
        </a:p>
      </dsp:txBody>
      <dsp:txXfrm>
        <a:off x="1493225" y="3246880"/>
        <a:ext cx="5035081" cy="864612"/>
      </dsp:txXfrm>
    </dsp:sp>
    <dsp:sp modelId="{298830E5-4167-42D4-B47B-ACFDF3DDA83E}">
      <dsp:nvSpPr>
        <dsp:cNvPr id="0" name=""/>
        <dsp:cNvSpPr/>
      </dsp:nvSpPr>
      <dsp:spPr>
        <a:xfrm>
          <a:off x="7095492" y="2706497"/>
          <a:ext cx="5035081" cy="864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remanipulasi</a:t>
          </a:r>
          <a:r>
            <a:rPr lang="en-US" sz="2800" kern="1200" dirty="0" smtClean="0"/>
            <a:t>, </a:t>
          </a:r>
          <a:endParaRPr lang="id-ID" sz="2800" kern="1200" dirty="0" smtClean="0"/>
        </a:p>
      </dsp:txBody>
      <dsp:txXfrm>
        <a:off x="7095492" y="2706497"/>
        <a:ext cx="5035081" cy="864612"/>
      </dsp:txXfrm>
    </dsp:sp>
    <dsp:sp modelId="{AEB67D14-E597-4DE8-8CA6-BC899D35CE2E}">
      <dsp:nvSpPr>
        <dsp:cNvPr id="0" name=""/>
        <dsp:cNvSpPr/>
      </dsp:nvSpPr>
      <dsp:spPr>
        <a:xfrm>
          <a:off x="7095492" y="3787263"/>
          <a:ext cx="5035081" cy="864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osteotomi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atau</a:t>
          </a:r>
          <a:r>
            <a:rPr lang="en-US" sz="2800" kern="1200" dirty="0" smtClean="0"/>
            <a:t> internal fixation.</a:t>
          </a:r>
          <a:endParaRPr lang="id-ID" sz="2800" kern="1200" dirty="0" smtClean="0"/>
        </a:p>
      </dsp:txBody>
      <dsp:txXfrm>
        <a:off x="7095492" y="3787263"/>
        <a:ext cx="5035081" cy="864612"/>
      </dsp:txXfrm>
    </dsp:sp>
    <dsp:sp modelId="{4BCA2D23-0516-4DED-B251-8911D83F2734}">
      <dsp:nvSpPr>
        <dsp:cNvPr id="0" name=""/>
        <dsp:cNvSpPr/>
      </dsp:nvSpPr>
      <dsp:spPr>
        <a:xfrm>
          <a:off x="1493225" y="4868030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Penanganan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nonoperatif</a:t>
          </a:r>
          <a:r>
            <a:rPr lang="en-US" sz="2800" kern="1200" dirty="0" smtClean="0"/>
            <a:t> </a:t>
          </a:r>
          <a:r>
            <a:rPr lang="id-ID" sz="2800" kern="1200" dirty="0" smtClean="0"/>
            <a:t>:</a:t>
          </a:r>
          <a:endParaRPr lang="id-ID" sz="2800" kern="1200" dirty="0"/>
        </a:p>
      </dsp:txBody>
      <dsp:txXfrm>
        <a:off x="1493225" y="4868030"/>
        <a:ext cx="5035081" cy="864612"/>
      </dsp:txXfrm>
    </dsp:sp>
    <dsp:sp modelId="{7D618086-802D-410F-94C1-9E773FA7ADEC}">
      <dsp:nvSpPr>
        <dsp:cNvPr id="0" name=""/>
        <dsp:cNvSpPr/>
      </dsp:nvSpPr>
      <dsp:spPr>
        <a:xfrm>
          <a:off x="7095492" y="4868030"/>
          <a:ext cx="5035081" cy="864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immobilisasi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dilakukan</a:t>
          </a:r>
          <a:r>
            <a:rPr lang="en-US" sz="2000" kern="1200" dirty="0" smtClean="0"/>
            <a:t> s</a:t>
          </a:r>
          <a:r>
            <a:rPr lang="id-ID" sz="2000" kern="1200" dirty="0" smtClean="0"/>
            <a:t>bg </a:t>
          </a:r>
          <a:r>
            <a:rPr lang="en-US" sz="2000" kern="1200" dirty="0" err="1" smtClean="0"/>
            <a:t>terapi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tunggal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meski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cukup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berguna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kasus</a:t>
          </a:r>
          <a:r>
            <a:rPr lang="en-US" sz="2000" kern="1200" dirty="0" smtClean="0"/>
            <a:t> delayed union</a:t>
          </a:r>
          <a:endParaRPr lang="id-ID" sz="2000" kern="1200" dirty="0"/>
        </a:p>
      </dsp:txBody>
      <dsp:txXfrm>
        <a:off x="7095492" y="4868030"/>
        <a:ext cx="5035081" cy="8646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0538F-320C-4951-A80F-9AB0FBDD339D}">
      <dsp:nvSpPr>
        <dsp:cNvPr id="0" name=""/>
        <dsp:cNvSpPr/>
      </dsp:nvSpPr>
      <dsp:spPr>
        <a:xfrm>
          <a:off x="0" y="80023"/>
          <a:ext cx="1219200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Lordosis</a:t>
          </a:r>
          <a:endParaRPr lang="id-ID" sz="3200" kern="1200" dirty="0"/>
        </a:p>
      </dsp:txBody>
      <dsp:txXfrm>
        <a:off x="37467" y="117490"/>
        <a:ext cx="12117066" cy="692586"/>
      </dsp:txXfrm>
    </dsp:sp>
    <dsp:sp modelId="{06809007-1102-4CB9-AA0D-E010B32D0234}">
      <dsp:nvSpPr>
        <dsp:cNvPr id="0" name=""/>
        <dsp:cNvSpPr/>
      </dsp:nvSpPr>
      <dsp:spPr>
        <a:xfrm>
          <a:off x="0" y="847543"/>
          <a:ext cx="12192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kern="1200" dirty="0" smtClean="0"/>
            <a:t>S</a:t>
          </a:r>
          <a:r>
            <a:rPr lang="en-US" sz="2500" kern="1200" dirty="0" err="1" smtClean="0"/>
            <a:t>uatu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gangguan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tulang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belakang</a:t>
          </a:r>
          <a:r>
            <a:rPr lang="en-US" sz="2500" kern="1200" dirty="0" smtClean="0"/>
            <a:t> </a:t>
          </a:r>
          <a:r>
            <a:rPr lang="id-ID" sz="2500" kern="1200" dirty="0" smtClean="0"/>
            <a:t>yg </a:t>
          </a:r>
          <a:r>
            <a:rPr lang="en-US" sz="2500" kern="1200" dirty="0" err="1" smtClean="0"/>
            <a:t>melengkung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</a:t>
          </a:r>
          <a:r>
            <a:rPr lang="en-US" sz="2500" kern="1200" dirty="0" smtClean="0"/>
            <a:t> </a:t>
          </a:r>
          <a:r>
            <a:rPr lang="id-ID" sz="2500" kern="1200" dirty="0" smtClean="0"/>
            <a:t>depan </a:t>
          </a:r>
          <a:r>
            <a:rPr lang="id-ID" sz="2500" kern="1200" dirty="0" smtClean="0">
              <a:sym typeface="Wingdings" pitchFamily="2" charset="2"/>
            </a:rPr>
            <a:t> </a:t>
          </a:r>
          <a:r>
            <a:rPr lang="en-US" sz="2500" kern="1200" dirty="0" err="1" smtClean="0"/>
            <a:t>terlihat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bongkok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belakang</a:t>
          </a:r>
          <a:r>
            <a:rPr lang="en-US" sz="2500" kern="1200" dirty="0" smtClean="0"/>
            <a:t>.</a:t>
          </a:r>
          <a:endParaRPr lang="id-ID" sz="2500" kern="1200" dirty="0"/>
        </a:p>
      </dsp:txBody>
      <dsp:txXfrm>
        <a:off x="0" y="847543"/>
        <a:ext cx="12192000" cy="794880"/>
      </dsp:txXfrm>
    </dsp:sp>
    <dsp:sp modelId="{AD009B90-0C67-42D9-9652-802D718E988C}">
      <dsp:nvSpPr>
        <dsp:cNvPr id="0" name=""/>
        <dsp:cNvSpPr/>
      </dsp:nvSpPr>
      <dsp:spPr>
        <a:xfrm>
          <a:off x="0" y="1642423"/>
          <a:ext cx="12192000" cy="767520"/>
        </a:xfrm>
        <a:prstGeom prst="roundRect">
          <a:avLst/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Kifosis</a:t>
          </a:r>
          <a:endParaRPr lang="id-ID" sz="3200" kern="1200" dirty="0" smtClean="0"/>
        </a:p>
      </dsp:txBody>
      <dsp:txXfrm>
        <a:off x="37467" y="1679890"/>
        <a:ext cx="12117066" cy="692586"/>
      </dsp:txXfrm>
    </dsp:sp>
    <dsp:sp modelId="{8A86C4EC-BF35-4181-8FBB-8B3E919CD0AB}">
      <dsp:nvSpPr>
        <dsp:cNvPr id="0" name=""/>
        <dsp:cNvSpPr/>
      </dsp:nvSpPr>
      <dsp:spPr>
        <a:xfrm>
          <a:off x="0" y="2409943"/>
          <a:ext cx="1219200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kern="1200" dirty="0" smtClean="0"/>
            <a:t>J</a:t>
          </a:r>
          <a:r>
            <a:rPr lang="en-US" sz="2500" kern="1200" dirty="0" err="1" smtClean="0"/>
            <a:t>ika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tulang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punggung</a:t>
          </a:r>
          <a:r>
            <a:rPr lang="en-US" sz="2500" kern="1200" dirty="0" smtClean="0"/>
            <a:t> </a:t>
          </a:r>
          <a:r>
            <a:rPr lang="id-ID" sz="2500" kern="1200" dirty="0" smtClean="0"/>
            <a:t>&amp; pinggang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terlalu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bengkok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kebelakang</a:t>
          </a:r>
          <a:r>
            <a:rPr lang="id-ID" sz="2500" kern="1200" dirty="0" smtClean="0"/>
            <a:t>, </a:t>
          </a:r>
          <a:r>
            <a:rPr lang="en-US" sz="2500" kern="1200" dirty="0" err="1" smtClean="0"/>
            <a:t>karena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kebiasaan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menulis</a:t>
          </a:r>
          <a:r>
            <a:rPr lang="en-US" sz="2500" kern="1200" dirty="0" smtClean="0"/>
            <a:t> </a:t>
          </a:r>
          <a:r>
            <a:rPr lang="id-ID" sz="2500" kern="1200" dirty="0" smtClean="0"/>
            <a:t>/lakukan sesuatu </a:t>
          </a:r>
          <a:r>
            <a:rPr lang="en-US" sz="2500" kern="1200" dirty="0" err="1" smtClean="0"/>
            <a:t>yg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terlalu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membungkuk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selama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bertahun</a:t>
          </a:r>
          <a:r>
            <a:rPr lang="en-US" sz="2500" kern="1200" dirty="0" smtClean="0"/>
            <a:t> – </a:t>
          </a:r>
          <a:r>
            <a:rPr lang="en-US" sz="2500" kern="1200" dirty="0" err="1" smtClean="0"/>
            <a:t>tahun</a:t>
          </a:r>
          <a:r>
            <a:rPr lang="en-US" sz="2500" kern="1200" dirty="0" smtClean="0"/>
            <a:t>.</a:t>
          </a:r>
          <a:endParaRPr lang="id-ID" sz="2500" kern="1200" dirty="0" smtClean="0"/>
        </a:p>
      </dsp:txBody>
      <dsp:txXfrm>
        <a:off x="0" y="2409943"/>
        <a:ext cx="12192000" cy="1159200"/>
      </dsp:txXfrm>
    </dsp:sp>
    <dsp:sp modelId="{70FD8E4B-114A-4C6A-874E-5E6AAEE62D99}">
      <dsp:nvSpPr>
        <dsp:cNvPr id="0" name=""/>
        <dsp:cNvSpPr/>
      </dsp:nvSpPr>
      <dsp:spPr>
        <a:xfrm>
          <a:off x="0" y="3569143"/>
          <a:ext cx="12192000" cy="767520"/>
        </a:xfrm>
        <a:prstGeom prst="roundRect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Skoliosis</a:t>
          </a:r>
          <a:endParaRPr lang="id-ID" sz="3200" kern="1200" dirty="0"/>
        </a:p>
      </dsp:txBody>
      <dsp:txXfrm>
        <a:off x="37467" y="3606610"/>
        <a:ext cx="12117066" cy="692586"/>
      </dsp:txXfrm>
    </dsp:sp>
    <dsp:sp modelId="{02479879-E3C6-46C7-90EC-F45B205DB990}">
      <dsp:nvSpPr>
        <dsp:cNvPr id="0" name=""/>
        <dsp:cNvSpPr/>
      </dsp:nvSpPr>
      <dsp:spPr>
        <a:xfrm>
          <a:off x="0" y="4336663"/>
          <a:ext cx="1219200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/>
            <a:t>jika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ruas-ruas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tulang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belakang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bengkok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samping</a:t>
          </a:r>
          <a:r>
            <a:rPr lang="id-ID" sz="2500" kern="1200" dirty="0" smtClean="0"/>
            <a:t>, </a:t>
          </a:r>
          <a:r>
            <a:rPr lang="en-US" sz="2500" kern="1200" dirty="0" err="1" smtClean="0"/>
            <a:t>dapat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terjadi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jika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sering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membebani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salah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satu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sisi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tulang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belakang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kebiasaan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dilakukan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bertahun</a:t>
          </a:r>
          <a:r>
            <a:rPr lang="id-ID" sz="2500" kern="1200" dirty="0" smtClean="0"/>
            <a:t>2. P</a:t>
          </a:r>
          <a:r>
            <a:rPr lang="en-US" sz="2500" kern="1200" dirty="0" err="1" smtClean="0"/>
            <a:t>ertumbuhan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tulang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melengkung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samping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kiri</a:t>
          </a:r>
          <a:r>
            <a:rPr lang="id-ID" sz="2500" kern="1200" dirty="0" smtClean="0"/>
            <a:t> /k</a:t>
          </a:r>
          <a:r>
            <a:rPr lang="en-US" sz="2500" kern="1200" dirty="0" err="1" smtClean="0"/>
            <a:t>anan</a:t>
          </a:r>
          <a:r>
            <a:rPr lang="en-US" sz="2500" kern="1200" dirty="0" smtClean="0"/>
            <a:t>.</a:t>
          </a:r>
          <a:br>
            <a:rPr lang="en-US" sz="2500" kern="1200" dirty="0" smtClean="0"/>
          </a:br>
          <a:endParaRPr lang="id-ID" sz="2500" kern="1200" dirty="0"/>
        </a:p>
      </dsp:txBody>
      <dsp:txXfrm>
        <a:off x="0" y="4336663"/>
        <a:ext cx="12192000" cy="14904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E5B0-ABB0-4393-A6A4-C06C3293A959}">
      <dsp:nvSpPr>
        <dsp:cNvPr id="0" name=""/>
        <dsp:cNvSpPr/>
      </dsp:nvSpPr>
      <dsp:spPr>
        <a:xfrm>
          <a:off x="0" y="60790"/>
          <a:ext cx="121920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Rickets</a:t>
          </a:r>
          <a:endParaRPr lang="id-ID" sz="2400" kern="1200" dirty="0"/>
        </a:p>
      </dsp:txBody>
      <dsp:txXfrm>
        <a:off x="28100" y="88890"/>
        <a:ext cx="12135800" cy="519439"/>
      </dsp:txXfrm>
    </dsp:sp>
    <dsp:sp modelId="{0AB8A9E7-C4BB-4764-95C4-BEE07289F07B}">
      <dsp:nvSpPr>
        <dsp:cNvPr id="0" name=""/>
        <dsp:cNvSpPr/>
      </dsp:nvSpPr>
      <dsp:spPr>
        <a:xfrm>
          <a:off x="0" y="636430"/>
          <a:ext cx="12192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b="1" kern="1200" dirty="0" smtClean="0"/>
            <a:t>Yaitu f</a:t>
          </a:r>
          <a:r>
            <a:rPr lang="en-US" sz="1900" kern="1200" dirty="0" err="1" smtClean="0"/>
            <a:t>ormasi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tulang</a:t>
          </a:r>
          <a:r>
            <a:rPr lang="en-US" sz="1900" kern="1200" dirty="0" smtClean="0"/>
            <a:t> abnormal, </a:t>
          </a:r>
          <a:r>
            <a:rPr lang="en-US" sz="1900" kern="1200" dirty="0" err="1" smtClean="0"/>
            <a:t>terjadi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penumpukan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kalsium</a:t>
          </a:r>
          <a:r>
            <a:rPr lang="en-US" sz="1900" kern="1200" dirty="0" smtClean="0"/>
            <a:t> di </a:t>
          </a:r>
          <a:r>
            <a:rPr lang="en-US" sz="1900" kern="1200" dirty="0" err="1" smtClean="0"/>
            <a:t>dalam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tulang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karena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terlalu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banyak</a:t>
          </a:r>
          <a:r>
            <a:rPr lang="en-US" sz="1900" kern="1200" dirty="0" smtClean="0"/>
            <a:t> </a:t>
          </a:r>
          <a:r>
            <a:rPr lang="id-ID" sz="1900" kern="1200" dirty="0" smtClean="0"/>
            <a:t>k</a:t>
          </a:r>
          <a:r>
            <a:rPr lang="en-US" sz="1900" kern="1200" dirty="0" err="1" smtClean="0"/>
            <a:t>onsumsi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susu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berkalsium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atau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akibat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radiasi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sinar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matahari</a:t>
          </a:r>
          <a:r>
            <a:rPr lang="en-US" sz="1900" kern="1200" dirty="0" smtClean="0"/>
            <a:t>.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S</a:t>
          </a:r>
          <a:r>
            <a:rPr lang="en-US" sz="1900" kern="1200" dirty="0" err="1" smtClean="0"/>
            <a:t>ering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dialami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oleh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anak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sedang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tumbuh</a:t>
          </a:r>
          <a:r>
            <a:rPr lang="en-US" sz="1900" kern="1200" dirty="0" smtClean="0"/>
            <a:t>. </a:t>
          </a:r>
          <a:endParaRPr lang="id-ID" sz="1900" kern="1200" dirty="0" smtClean="0"/>
        </a:p>
      </dsp:txBody>
      <dsp:txXfrm>
        <a:off x="0" y="636430"/>
        <a:ext cx="12192000" cy="943920"/>
      </dsp:txXfrm>
    </dsp:sp>
    <dsp:sp modelId="{55A62B6F-DBD3-485B-A700-435D540057CE}">
      <dsp:nvSpPr>
        <dsp:cNvPr id="0" name=""/>
        <dsp:cNvSpPr/>
      </dsp:nvSpPr>
      <dsp:spPr>
        <a:xfrm>
          <a:off x="0" y="1580350"/>
          <a:ext cx="12192000" cy="575639"/>
        </a:xfrm>
        <a:prstGeom prst="roundRect">
          <a:avLst/>
        </a:prstGeom>
        <a:solidFill>
          <a:schemeClr val="accent3">
            <a:hueOff val="-1251503"/>
            <a:satOff val="-2316"/>
            <a:lumOff val="93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Kelainan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pada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tulang</a:t>
          </a:r>
          <a:r>
            <a:rPr lang="en-US" sz="2400" b="1" kern="1200" dirty="0" smtClean="0"/>
            <a:t> kaki</a:t>
          </a:r>
          <a:endParaRPr lang="id-ID" sz="2400" kern="1200" dirty="0" smtClean="0"/>
        </a:p>
      </dsp:txBody>
      <dsp:txXfrm>
        <a:off x="28100" y="1608450"/>
        <a:ext cx="12135800" cy="519439"/>
      </dsp:txXfrm>
    </dsp:sp>
    <dsp:sp modelId="{F1E8C743-7FBD-4CF9-8994-F75DC4FE480D}">
      <dsp:nvSpPr>
        <dsp:cNvPr id="0" name=""/>
        <dsp:cNvSpPr/>
      </dsp:nvSpPr>
      <dsp:spPr>
        <a:xfrm>
          <a:off x="0" y="2155990"/>
          <a:ext cx="12192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K</a:t>
          </a:r>
          <a:r>
            <a:rPr lang="en-US" sz="1900" kern="1200" dirty="0" err="1" smtClean="0"/>
            <a:t>aki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berbentuk</a:t>
          </a:r>
          <a:r>
            <a:rPr lang="en-US" sz="1900" kern="1200" dirty="0" smtClean="0"/>
            <a:t> X </a:t>
          </a:r>
          <a:r>
            <a:rPr lang="en-US" sz="1900" kern="1200" dirty="0" err="1" smtClean="0"/>
            <a:t>atau</a:t>
          </a:r>
          <a:r>
            <a:rPr lang="en-US" sz="1900" kern="1200" dirty="0" smtClean="0"/>
            <a:t> O. </a:t>
          </a:r>
          <a:endParaRPr lang="id-ID" sz="1900" kern="1200" dirty="0" smtClean="0"/>
        </a:p>
      </dsp:txBody>
      <dsp:txXfrm>
        <a:off x="0" y="2155990"/>
        <a:ext cx="12192000" cy="397440"/>
      </dsp:txXfrm>
    </dsp:sp>
    <dsp:sp modelId="{1B6330E3-581B-4019-BCCF-6A6A98EA4855}">
      <dsp:nvSpPr>
        <dsp:cNvPr id="0" name=""/>
        <dsp:cNvSpPr/>
      </dsp:nvSpPr>
      <dsp:spPr>
        <a:xfrm>
          <a:off x="0" y="2553430"/>
          <a:ext cx="12192000" cy="575639"/>
        </a:xfrm>
        <a:prstGeom prst="roundRect">
          <a:avLst/>
        </a:prstGeom>
        <a:solidFill>
          <a:schemeClr val="accent3">
            <a:hueOff val="-2503006"/>
            <a:satOff val="-4631"/>
            <a:lumOff val="18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Penyebab dari ibu dan keturunan</a:t>
          </a:r>
        </a:p>
      </dsp:txBody>
      <dsp:txXfrm>
        <a:off x="28100" y="2581530"/>
        <a:ext cx="12135800" cy="519439"/>
      </dsp:txXfrm>
    </dsp:sp>
    <dsp:sp modelId="{391468C0-2288-42B6-8802-E7FFEDA4A031}">
      <dsp:nvSpPr>
        <dsp:cNvPr id="0" name=""/>
        <dsp:cNvSpPr/>
      </dsp:nvSpPr>
      <dsp:spPr>
        <a:xfrm>
          <a:off x="0" y="3129070"/>
          <a:ext cx="12192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F</a:t>
          </a:r>
          <a:r>
            <a:rPr lang="en-US" sz="1900" kern="1200" dirty="0" err="1" smtClean="0"/>
            <a:t>aktor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keturunan</a:t>
          </a:r>
          <a:r>
            <a:rPr lang="id-ID" sz="1900" kern="1200" dirty="0" smtClean="0"/>
            <a:t> dan </a:t>
          </a:r>
          <a:r>
            <a:rPr lang="en-US" sz="1900" kern="1200" dirty="0" err="1" smtClean="0"/>
            <a:t>ibu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kurang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makanan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mengandung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zat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kapur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u="sng" kern="1200" dirty="0" smtClean="0">
              <a:hlinkClick xmlns:r="http://schemas.openxmlformats.org/officeDocument/2006/relationships" r:id="rId1" tooltip="5 manfaat air kelapa berikut ini sebenarnya keliru"/>
            </a:rPr>
            <a:t>vitamin D</a:t>
          </a:r>
          <a:r>
            <a:rPr lang="id-ID" sz="1900" u="sng" kern="1200" dirty="0" smtClean="0"/>
            <a:t>;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ibu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terjatuh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saat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hamil</a:t>
          </a:r>
          <a:r>
            <a:rPr lang="en-US" sz="1900" kern="1200" dirty="0" smtClean="0"/>
            <a:t>.</a:t>
          </a:r>
          <a:endParaRPr lang="id-ID" sz="1900" kern="1200" dirty="0" smtClean="0"/>
        </a:p>
      </dsp:txBody>
      <dsp:txXfrm>
        <a:off x="0" y="3129070"/>
        <a:ext cx="12192000" cy="596160"/>
      </dsp:txXfrm>
    </dsp:sp>
    <dsp:sp modelId="{1E1ECCA2-A2A8-4851-97E7-78697CD465D7}">
      <dsp:nvSpPr>
        <dsp:cNvPr id="0" name=""/>
        <dsp:cNvSpPr/>
      </dsp:nvSpPr>
      <dsp:spPr>
        <a:xfrm>
          <a:off x="0" y="3725230"/>
          <a:ext cx="12192000" cy="575639"/>
        </a:xfrm>
        <a:prstGeom prst="roundRect">
          <a:avLst/>
        </a:prstGeom>
        <a:solidFill>
          <a:schemeClr val="accent3">
            <a:hueOff val="-3754509"/>
            <a:satOff val="-6947"/>
            <a:lumOff val="27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Sublubrikasi</a:t>
          </a:r>
          <a:endParaRPr lang="id-ID" sz="2400" kern="1200" dirty="0" smtClean="0"/>
        </a:p>
      </dsp:txBody>
      <dsp:txXfrm>
        <a:off x="28100" y="3753330"/>
        <a:ext cx="12135800" cy="519439"/>
      </dsp:txXfrm>
    </dsp:sp>
    <dsp:sp modelId="{9AB3DD45-ADF7-4E16-9DE4-223C398F2AA5}">
      <dsp:nvSpPr>
        <dsp:cNvPr id="0" name=""/>
        <dsp:cNvSpPr/>
      </dsp:nvSpPr>
      <dsp:spPr>
        <a:xfrm>
          <a:off x="0" y="4300870"/>
          <a:ext cx="12192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Yaitu </a:t>
          </a:r>
          <a:r>
            <a:rPr lang="en-US" sz="1900" kern="1200" dirty="0" err="1" smtClean="0"/>
            <a:t>kelainan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pd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tulang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belakang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bagian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leher</a:t>
          </a:r>
          <a:r>
            <a:rPr lang="en-US" sz="1900" kern="1200" dirty="0" smtClean="0"/>
            <a:t> </a:t>
          </a:r>
          <a:r>
            <a:rPr lang="id-ID" sz="1900" kern="1200" dirty="0" smtClean="0">
              <a:sym typeface="Wingdings" pitchFamily="2" charset="2"/>
            </a:rPr>
            <a:t> </a:t>
          </a:r>
          <a:r>
            <a:rPr lang="en-US" sz="1900" kern="1200" dirty="0" err="1" smtClean="0"/>
            <a:t>kepala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penderita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berubah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arah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kiri</a:t>
          </a:r>
          <a:r>
            <a:rPr lang="en-US" sz="1900" kern="1200" dirty="0" smtClean="0"/>
            <a:t> </a:t>
          </a:r>
          <a:r>
            <a:rPr lang="id-ID" sz="1900" kern="1200" dirty="0" smtClean="0"/>
            <a:t>/</a:t>
          </a:r>
          <a:r>
            <a:rPr lang="en-US" sz="1900" kern="1200" dirty="0" err="1" smtClean="0"/>
            <a:t>ke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kanan</a:t>
          </a:r>
          <a:r>
            <a:rPr lang="en-US" sz="1900" kern="1200" dirty="0" smtClean="0"/>
            <a:t>.</a:t>
          </a:r>
          <a:endParaRPr lang="id-ID" sz="1900" kern="1200" dirty="0" smtClean="0"/>
        </a:p>
      </dsp:txBody>
      <dsp:txXfrm>
        <a:off x="0" y="4300870"/>
        <a:ext cx="12192000" cy="596160"/>
      </dsp:txXfrm>
    </dsp:sp>
    <dsp:sp modelId="{B4878EFE-E6B0-4007-9472-470BF2060ABC}">
      <dsp:nvSpPr>
        <dsp:cNvPr id="0" name=""/>
        <dsp:cNvSpPr/>
      </dsp:nvSpPr>
      <dsp:spPr>
        <a:xfrm>
          <a:off x="0" y="4897030"/>
          <a:ext cx="12192000" cy="575639"/>
        </a:xfrm>
        <a:prstGeom prst="roundRect">
          <a:avLst/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Mikrosefalus</a:t>
          </a:r>
          <a:r>
            <a:rPr lang="en-US" sz="2400" b="1" kern="1200" dirty="0" smtClean="0"/>
            <a:t> / Microcephalus</a:t>
          </a:r>
          <a:endParaRPr lang="id-ID" sz="2400" kern="1200" dirty="0" smtClean="0"/>
        </a:p>
      </dsp:txBody>
      <dsp:txXfrm>
        <a:off x="28100" y="4925130"/>
        <a:ext cx="12135800" cy="519439"/>
      </dsp:txXfrm>
    </dsp:sp>
    <dsp:sp modelId="{E1D36B52-74F6-4901-B762-3A5775012E9F}">
      <dsp:nvSpPr>
        <dsp:cNvPr id="0" name=""/>
        <dsp:cNvSpPr/>
      </dsp:nvSpPr>
      <dsp:spPr>
        <a:xfrm>
          <a:off x="0" y="5472670"/>
          <a:ext cx="12192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Yaitu </a:t>
          </a:r>
          <a:r>
            <a:rPr lang="en-US" sz="1900" kern="1200" dirty="0" err="1" smtClean="0"/>
            <a:t>kelainan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pertumbuhan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terkorak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kepala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terlihat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lebih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kecil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dari</a:t>
          </a:r>
          <a:r>
            <a:rPr lang="en-US" sz="1900" kern="1200" dirty="0" smtClean="0"/>
            <a:t> normal.</a:t>
          </a:r>
          <a:endParaRPr lang="id-ID" sz="1900" kern="1200" dirty="0" smtClean="0"/>
        </a:p>
      </dsp:txBody>
      <dsp:txXfrm>
        <a:off x="0" y="5472670"/>
        <a:ext cx="12192000" cy="3974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D8606-0064-4BFB-A18A-558EEEB21FA3}">
      <dsp:nvSpPr>
        <dsp:cNvPr id="0" name=""/>
        <dsp:cNvSpPr/>
      </dsp:nvSpPr>
      <dsp:spPr>
        <a:xfrm>
          <a:off x="0" y="77462"/>
          <a:ext cx="12192000" cy="7195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Apa itu osteomalacia ???</a:t>
          </a:r>
          <a:endParaRPr lang="id-ID" sz="3000" kern="1200" dirty="0"/>
        </a:p>
      </dsp:txBody>
      <dsp:txXfrm>
        <a:off x="35125" y="112587"/>
        <a:ext cx="12121750" cy="649299"/>
      </dsp:txXfrm>
    </dsp:sp>
    <dsp:sp modelId="{235E20B7-E573-49A2-BB4B-72050F6BECAC}">
      <dsp:nvSpPr>
        <dsp:cNvPr id="0" name=""/>
        <dsp:cNvSpPr/>
      </dsp:nvSpPr>
      <dsp:spPr>
        <a:xfrm>
          <a:off x="0" y="797012"/>
          <a:ext cx="12192000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Penyakit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jadi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lunglai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karena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kurang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asupan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vit</a:t>
          </a:r>
          <a:r>
            <a:rPr lang="en-US" sz="2300" kern="1200" dirty="0" smtClean="0"/>
            <a:t> D </a:t>
          </a:r>
          <a:r>
            <a:rPr lang="id-ID" sz="2300" kern="1200" dirty="0" smtClean="0"/>
            <a:t>/ b</a:t>
          </a:r>
          <a:r>
            <a:rPr lang="en-US" sz="2300" kern="1200" dirty="0" err="1" smtClean="0"/>
            <a:t>isa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kesalahan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metabolisme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pd</a:t>
          </a:r>
          <a:r>
            <a:rPr lang="en-US" sz="2300" kern="1200" dirty="0" smtClean="0"/>
            <a:t> </a:t>
          </a:r>
          <a:r>
            <a:rPr lang="id-ID" sz="2300" kern="1200" dirty="0" smtClean="0"/>
            <a:t>tulang. </a:t>
          </a:r>
          <a:endParaRPr lang="id-ID" sz="2300" kern="1200" dirty="0"/>
        </a:p>
      </dsp:txBody>
      <dsp:txXfrm>
        <a:off x="0" y="797012"/>
        <a:ext cx="12192000" cy="729675"/>
      </dsp:txXfrm>
    </dsp:sp>
    <dsp:sp modelId="{25C30402-0726-4EB0-A8D7-9A86AB60F524}">
      <dsp:nvSpPr>
        <dsp:cNvPr id="0" name=""/>
        <dsp:cNvSpPr/>
      </dsp:nvSpPr>
      <dsp:spPr>
        <a:xfrm>
          <a:off x="0" y="1526687"/>
          <a:ext cx="12192000" cy="719549"/>
        </a:xfrm>
        <a:prstGeom prst="roundRect">
          <a:avLst/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Apa itu O</a:t>
          </a:r>
          <a:r>
            <a:rPr lang="en-US" sz="3000" b="1" kern="1200" dirty="0" err="1" smtClean="0"/>
            <a:t>steoporosis</a:t>
          </a:r>
          <a:endParaRPr lang="id-ID" sz="3000" kern="1200" dirty="0" smtClean="0"/>
        </a:p>
      </dsp:txBody>
      <dsp:txXfrm>
        <a:off x="35125" y="1561812"/>
        <a:ext cx="12121750" cy="649299"/>
      </dsp:txXfrm>
    </dsp:sp>
    <dsp:sp modelId="{4EE891B9-E47B-4C27-BD1E-36A643EC1DE0}">
      <dsp:nvSpPr>
        <dsp:cNvPr id="0" name=""/>
        <dsp:cNvSpPr/>
      </dsp:nvSpPr>
      <dsp:spPr>
        <a:xfrm>
          <a:off x="0" y="2246237"/>
          <a:ext cx="12192000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K</a:t>
          </a:r>
          <a:r>
            <a:rPr lang="en-US" sz="2300" kern="1200" dirty="0" err="1" smtClean="0"/>
            <a:t>ondisi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rapuh</a:t>
          </a:r>
          <a:r>
            <a:rPr lang="id-ID" sz="2300" kern="1200" dirty="0" smtClean="0"/>
            <a:t>/ti</a:t>
          </a:r>
          <a:r>
            <a:rPr lang="en-US" sz="2300" kern="1200" dirty="0" err="1" smtClean="0"/>
            <a:t>ngkat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kepadatan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 </a:t>
          </a:r>
          <a:r>
            <a:rPr lang="en-US" sz="2300" kern="1200" dirty="0" err="1" smtClean="0"/>
            <a:t>turun</a:t>
          </a:r>
          <a:r>
            <a:rPr lang="id-ID" sz="2300" kern="1200" dirty="0" smtClean="0"/>
            <a:t> </a:t>
          </a:r>
          <a:r>
            <a:rPr lang="id-ID" sz="2300" kern="1200" dirty="0" smtClean="0">
              <a:sym typeface="Wingdings" pitchFamily="2" charset="2"/>
            </a:rPr>
            <a:t> </a:t>
          </a:r>
          <a:r>
            <a:rPr lang="en-US" sz="2300" kern="1200" dirty="0" err="1" smtClean="0"/>
            <a:t>gerogoti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kemampuan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trabecular </a:t>
          </a:r>
          <a:r>
            <a:rPr lang="en-US" sz="2300" kern="1200" dirty="0" err="1" smtClean="0"/>
            <a:t>yg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menyebabkan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kekuatannya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berkurang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scr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drastis</a:t>
          </a:r>
          <a:r>
            <a:rPr lang="id-ID" sz="2300" kern="1200" dirty="0" smtClean="0"/>
            <a:t> </a:t>
          </a:r>
          <a:r>
            <a:rPr lang="id-ID" sz="2300" kern="1200" dirty="0" smtClean="0">
              <a:sym typeface="Wingdings" pitchFamily="2" charset="2"/>
            </a:rPr>
            <a:t> 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mudah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patah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karena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cortical </a:t>
          </a:r>
          <a:r>
            <a:rPr lang="en-US" sz="2300" kern="1200" dirty="0" err="1" smtClean="0"/>
            <a:t>menipis</a:t>
          </a:r>
          <a:r>
            <a:rPr lang="en-US" sz="2300" kern="1200" dirty="0" smtClean="0"/>
            <a:t>.</a:t>
          </a:r>
          <a:endParaRPr lang="id-ID" sz="2300" kern="1200" dirty="0" smtClean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D</a:t>
          </a:r>
          <a:r>
            <a:rPr lang="en-US" sz="2300" kern="1200" dirty="0" err="1" smtClean="0"/>
            <a:t>apat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disebabkan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gangguan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metabolisme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pd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id-ID" sz="2300" kern="1200" dirty="0" smtClean="0"/>
            <a:t> yaitu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apabila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kerja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menghancurkan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melebihi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kerja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membentuk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. </a:t>
          </a:r>
          <a:endParaRPr lang="id-ID" sz="2300" kern="1200" dirty="0" smtClean="0"/>
        </a:p>
      </dsp:txBody>
      <dsp:txXfrm>
        <a:off x="0" y="2246237"/>
        <a:ext cx="12192000" cy="1769850"/>
      </dsp:txXfrm>
    </dsp:sp>
    <dsp:sp modelId="{C419F617-13B6-4DA0-BA16-6B034EB2E81E}">
      <dsp:nvSpPr>
        <dsp:cNvPr id="0" name=""/>
        <dsp:cNvSpPr/>
      </dsp:nvSpPr>
      <dsp:spPr>
        <a:xfrm>
          <a:off x="0" y="4016087"/>
          <a:ext cx="12192000" cy="719549"/>
        </a:xfrm>
        <a:prstGeom prst="roundRect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Tulang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jadi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keropos</a:t>
          </a:r>
          <a:r>
            <a:rPr lang="id-ID" sz="3000" kern="1200" dirty="0" smtClean="0"/>
            <a:t> </a:t>
          </a:r>
          <a:r>
            <a:rPr lang="en-US" sz="3000" kern="1200" dirty="0" err="1" smtClean="0"/>
            <a:t>oleh</a:t>
          </a:r>
          <a:r>
            <a:rPr lang="id-ID" sz="3000" kern="1200" dirty="0" smtClean="0"/>
            <a:t> ???</a:t>
          </a:r>
        </a:p>
      </dsp:txBody>
      <dsp:txXfrm>
        <a:off x="35125" y="4051212"/>
        <a:ext cx="12121750" cy="649299"/>
      </dsp:txXfrm>
    </dsp:sp>
    <dsp:sp modelId="{95A7EF1C-5035-45DA-B19C-110EB76CF1E4}">
      <dsp:nvSpPr>
        <dsp:cNvPr id="0" name=""/>
        <dsp:cNvSpPr/>
      </dsp:nvSpPr>
      <dsp:spPr>
        <a:xfrm>
          <a:off x="0" y="4735637"/>
          <a:ext cx="121920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P</a:t>
          </a:r>
          <a:r>
            <a:rPr lang="en-US" sz="2300" kern="1200" dirty="0" err="1" smtClean="0"/>
            <a:t>enurunan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hormon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kurangnya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kalsium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vitamin D.</a:t>
          </a:r>
          <a:endParaRPr lang="id-ID" sz="2300" kern="1200" dirty="0" smtClean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D</a:t>
          </a:r>
          <a:r>
            <a:rPr lang="en-US" sz="2300" kern="1200" dirty="0" err="1" smtClean="0"/>
            <a:t>apat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dialami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orang </a:t>
          </a:r>
          <a:r>
            <a:rPr lang="en-US" sz="2300" kern="1200" dirty="0" err="1" smtClean="0"/>
            <a:t>usia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lanjut</a:t>
          </a:r>
          <a:r>
            <a:rPr lang="id-ID" sz="2300" kern="1200" dirty="0" smtClean="0"/>
            <a:t> </a:t>
          </a:r>
          <a:r>
            <a:rPr lang="en-US" sz="2300" kern="1200" dirty="0" err="1" smtClean="0"/>
            <a:t>wanita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berusia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lanjut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memasuki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usia</a:t>
          </a:r>
          <a:r>
            <a:rPr lang="en-US" sz="2300" kern="1200" dirty="0" smtClean="0"/>
            <a:t> menopause.</a:t>
          </a:r>
          <a:endParaRPr lang="id-ID" sz="2300" kern="1200" dirty="0" smtClean="0"/>
        </a:p>
      </dsp:txBody>
      <dsp:txXfrm>
        <a:off x="0" y="4735637"/>
        <a:ext cx="12192000" cy="11178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1FEE2-DDA4-4428-9E7E-A5F76BA0EAE6}">
      <dsp:nvSpPr>
        <dsp:cNvPr id="0" name=""/>
        <dsp:cNvSpPr/>
      </dsp:nvSpPr>
      <dsp:spPr>
        <a:xfrm>
          <a:off x="0" y="127655"/>
          <a:ext cx="121920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Osteomyelitis</a:t>
          </a:r>
          <a:endParaRPr lang="id-ID" sz="3000" kern="1200" dirty="0"/>
        </a:p>
      </dsp:txBody>
      <dsp:txXfrm>
        <a:off x="35125" y="162780"/>
        <a:ext cx="12121750" cy="649299"/>
      </dsp:txXfrm>
    </dsp:sp>
    <dsp:sp modelId="{7F7618C4-FB23-4719-BF6D-DBB2BED3477A}">
      <dsp:nvSpPr>
        <dsp:cNvPr id="0" name=""/>
        <dsp:cNvSpPr/>
      </dsp:nvSpPr>
      <dsp:spPr>
        <a:xfrm>
          <a:off x="0" y="847205"/>
          <a:ext cx="12192000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b="1" kern="1200" dirty="0" smtClean="0"/>
            <a:t>Yaitu p</a:t>
          </a:r>
          <a:r>
            <a:rPr lang="en-US" sz="2300" kern="1200" dirty="0" err="1" smtClean="0"/>
            <a:t>enyakit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disebabkan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oleh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bakteri</a:t>
          </a:r>
          <a:r>
            <a:rPr lang="id-ID" sz="2300" kern="1200" dirty="0" smtClean="0"/>
            <a:t>/sepsis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menyebar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mengurangi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kekuatan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.</a:t>
          </a:r>
          <a:endParaRPr lang="id-ID" sz="2300" kern="1200" dirty="0"/>
        </a:p>
      </dsp:txBody>
      <dsp:txXfrm>
        <a:off x="0" y="847205"/>
        <a:ext cx="12192000" cy="729675"/>
      </dsp:txXfrm>
    </dsp:sp>
    <dsp:sp modelId="{3E667137-58FF-4FDC-A8EE-496DF941D156}">
      <dsp:nvSpPr>
        <dsp:cNvPr id="0" name=""/>
        <dsp:cNvSpPr/>
      </dsp:nvSpPr>
      <dsp:spPr>
        <a:xfrm>
          <a:off x="0" y="1576880"/>
          <a:ext cx="12192000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/>
            <a:t>Layuh</a:t>
          </a:r>
          <a:r>
            <a:rPr lang="en-US" sz="3000" b="1" kern="1200" dirty="0" smtClean="0"/>
            <a:t> </a:t>
          </a:r>
          <a:r>
            <a:rPr lang="en-US" sz="3000" b="1" kern="1200" dirty="0" err="1" smtClean="0"/>
            <a:t>semu</a:t>
          </a:r>
          <a:endParaRPr lang="id-ID" sz="3000" kern="1200" dirty="0" smtClean="0"/>
        </a:p>
      </dsp:txBody>
      <dsp:txXfrm>
        <a:off x="35125" y="1612005"/>
        <a:ext cx="12121750" cy="649299"/>
      </dsp:txXfrm>
    </dsp:sp>
    <dsp:sp modelId="{9D461B93-E2F1-45D2-A734-FC6DE0EADE9D}">
      <dsp:nvSpPr>
        <dsp:cNvPr id="0" name=""/>
        <dsp:cNvSpPr/>
      </dsp:nvSpPr>
      <dsp:spPr>
        <a:xfrm>
          <a:off x="0" y="2296430"/>
          <a:ext cx="121920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</a:t>
          </a:r>
          <a:r>
            <a:rPr lang="en-US" sz="2300" kern="1200" dirty="0" err="1" smtClean="0"/>
            <a:t>adanya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kerusakan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cakra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epifisis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akibat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infeksi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sifilis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anak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masih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di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kandungan</a:t>
          </a:r>
          <a:r>
            <a:rPr lang="en-US" sz="2300" kern="1200" dirty="0" smtClean="0"/>
            <a:t>. </a:t>
          </a:r>
          <a:r>
            <a:rPr lang="en-US" sz="2300" kern="1200" dirty="0" err="1" smtClean="0"/>
            <a:t>Cakra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epifisis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merupakan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daerah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perpanjangan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. </a:t>
          </a:r>
          <a:r>
            <a:rPr lang="en-US" sz="2300" kern="1200" dirty="0" err="1" smtClean="0"/>
            <a:t>Kerusakan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cakra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epifisis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membuat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menjadi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layuh</a:t>
          </a:r>
          <a:r>
            <a:rPr lang="en-US" sz="2300" kern="1200" dirty="0" smtClean="0"/>
            <a:t>.</a:t>
          </a:r>
          <a:endParaRPr lang="id-ID" sz="2300" kern="1200" dirty="0" smtClean="0"/>
        </a:p>
      </dsp:txBody>
      <dsp:txXfrm>
        <a:off x="0" y="2296430"/>
        <a:ext cx="12192000" cy="1055700"/>
      </dsp:txXfrm>
    </dsp:sp>
    <dsp:sp modelId="{17368596-D452-4744-B6AE-E95C42B4BB43}">
      <dsp:nvSpPr>
        <dsp:cNvPr id="0" name=""/>
        <dsp:cNvSpPr/>
      </dsp:nvSpPr>
      <dsp:spPr>
        <a:xfrm>
          <a:off x="0" y="3352131"/>
          <a:ext cx="12192000" cy="7195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Kan</a:t>
          </a:r>
          <a:r>
            <a:rPr lang="en-US" sz="3000" b="1" kern="1200" dirty="0" err="1" smtClean="0"/>
            <a:t>ker</a:t>
          </a:r>
          <a:r>
            <a:rPr lang="en-US" sz="3000" b="1" kern="1200" dirty="0" smtClean="0"/>
            <a:t> </a:t>
          </a:r>
          <a:r>
            <a:rPr lang="en-US" sz="3000" b="1" kern="1200" dirty="0" err="1" smtClean="0"/>
            <a:t>tulang</a:t>
          </a:r>
          <a:r>
            <a:rPr lang="en-US" sz="3000" b="1" kern="1200" dirty="0" smtClean="0"/>
            <a:t> </a:t>
          </a:r>
          <a:r>
            <a:rPr lang="id-ID" sz="3000" kern="1200" dirty="0" smtClean="0"/>
            <a:t> </a:t>
          </a:r>
        </a:p>
      </dsp:txBody>
      <dsp:txXfrm>
        <a:off x="35125" y="3387256"/>
        <a:ext cx="12121750" cy="649299"/>
      </dsp:txXfrm>
    </dsp:sp>
    <dsp:sp modelId="{BFE3B9EB-54D0-45F2-AC6D-8BB6AEB8815B}">
      <dsp:nvSpPr>
        <dsp:cNvPr id="0" name=""/>
        <dsp:cNvSpPr/>
      </dsp:nvSpPr>
      <dsp:spPr>
        <a:xfrm>
          <a:off x="0" y="4071681"/>
          <a:ext cx="12192000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kern="1200" dirty="0" smtClean="0"/>
            <a:t>Yaitu pe</a:t>
          </a:r>
          <a:r>
            <a:rPr lang="en-US" sz="2300" kern="1200" dirty="0" err="1" smtClean="0"/>
            <a:t>enyakit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akibat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pertumbuhan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</a:t>
          </a:r>
          <a:r>
            <a:rPr lang="en-US" sz="2300" kern="1200" dirty="0" smtClean="0"/>
            <a:t> abnormal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id-ID" sz="2300" kern="1200" dirty="0" smtClean="0"/>
            <a:t> </a:t>
          </a:r>
          <a:r>
            <a:rPr lang="id-ID" sz="2300" kern="1200" dirty="0" smtClean="0">
              <a:sym typeface="Wingdings" pitchFamily="2" charset="2"/>
            </a:rPr>
            <a:t> </a:t>
          </a:r>
          <a:r>
            <a:rPr lang="en-US" sz="2300" kern="1200" dirty="0" err="1" smtClean="0"/>
            <a:t>tumbuh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jadi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jaringan</a:t>
          </a:r>
          <a:r>
            <a:rPr lang="en-US" sz="2300" kern="1200" dirty="0" smtClean="0"/>
            <a:t> </a:t>
          </a:r>
          <a:r>
            <a:rPr lang="id-ID" sz="2300" kern="1200" dirty="0" smtClean="0"/>
            <a:t>&gt; </a:t>
          </a:r>
          <a:r>
            <a:rPr lang="en-US" sz="2300" kern="1200" dirty="0" err="1" smtClean="0"/>
            <a:t>besar</a:t>
          </a:r>
          <a:r>
            <a:rPr lang="en-US" sz="2300" kern="1200" dirty="0" smtClean="0"/>
            <a:t>. </a:t>
          </a:r>
          <a:r>
            <a:rPr lang="en-US" sz="2300" kern="1200" dirty="0" err="1" smtClean="0"/>
            <a:t>Kanker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id-ID" sz="2300" kern="1200" dirty="0" smtClean="0"/>
            <a:t>2 </a:t>
          </a:r>
          <a:r>
            <a:rPr lang="en-US" sz="2300" kern="1200" dirty="0" err="1" smtClean="0"/>
            <a:t>jenis</a:t>
          </a:r>
          <a:r>
            <a:rPr lang="id-ID" sz="2300" kern="1200" dirty="0" smtClean="0"/>
            <a:t>: </a:t>
          </a:r>
          <a:r>
            <a:rPr lang="en-US" sz="2300" kern="1200" dirty="0" err="1" smtClean="0"/>
            <a:t>kanker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primer </a:t>
          </a:r>
          <a:r>
            <a:rPr lang="id-ID" sz="2300" kern="1200" dirty="0" smtClean="0"/>
            <a:t>&amp; </a:t>
          </a:r>
          <a:r>
            <a:rPr lang="en-US" sz="2300" kern="1200" dirty="0" err="1" smtClean="0"/>
            <a:t>sekunder</a:t>
          </a:r>
          <a:r>
            <a:rPr lang="en-US" sz="2300" kern="1200" dirty="0" smtClean="0"/>
            <a:t>. </a:t>
          </a:r>
          <a:r>
            <a:rPr lang="id-ID" sz="2300" kern="1200" dirty="0" smtClean="0"/>
            <a:t>K</a:t>
          </a:r>
          <a:r>
            <a:rPr lang="en-US" sz="2300" kern="1200" dirty="0" err="1" smtClean="0"/>
            <a:t>anker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primer, </a:t>
          </a:r>
          <a:r>
            <a:rPr lang="en-US" sz="2300" kern="1200" dirty="0" err="1" smtClean="0"/>
            <a:t>sel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kanker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berasal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. </a:t>
          </a:r>
          <a:r>
            <a:rPr lang="id-ID" sz="2300" kern="1200" dirty="0" smtClean="0"/>
            <a:t>K</a:t>
          </a:r>
          <a:r>
            <a:rPr lang="en-US" sz="2300" kern="1200" dirty="0" err="1" smtClean="0"/>
            <a:t>anker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sekunder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sel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kanker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selain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tulang</a:t>
          </a:r>
          <a:r>
            <a:rPr lang="en-US" sz="2300" kern="1200" dirty="0" smtClean="0"/>
            <a:t>.</a:t>
          </a:r>
          <a:br>
            <a:rPr lang="en-US" sz="2300" kern="1200" dirty="0" smtClean="0"/>
          </a:br>
          <a:endParaRPr lang="id-ID" sz="2300" kern="1200" dirty="0" smtClean="0"/>
        </a:p>
      </dsp:txBody>
      <dsp:txXfrm>
        <a:off x="0" y="4071681"/>
        <a:ext cx="12192000" cy="1707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3DD88-2391-4DE6-9941-C199094DD1E6}">
      <dsp:nvSpPr>
        <dsp:cNvPr id="0" name=""/>
        <dsp:cNvSpPr/>
      </dsp:nvSpPr>
      <dsp:spPr>
        <a:xfrm>
          <a:off x="0" y="160287"/>
          <a:ext cx="12192000" cy="55165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Dislokasi</a:t>
          </a:r>
          <a:endParaRPr lang="id-ID" sz="2300" kern="1200" dirty="0"/>
        </a:p>
      </dsp:txBody>
      <dsp:txXfrm>
        <a:off x="26930" y="187217"/>
        <a:ext cx="12138140" cy="497795"/>
      </dsp:txXfrm>
    </dsp:sp>
    <dsp:sp modelId="{1DA83543-1740-4F10-B03E-5CE75E3D1E8A}">
      <dsp:nvSpPr>
        <dsp:cNvPr id="0" name=""/>
        <dsp:cNvSpPr/>
      </dsp:nvSpPr>
      <dsp:spPr>
        <a:xfrm>
          <a:off x="0" y="711942"/>
          <a:ext cx="12192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Yaitu </a:t>
          </a:r>
          <a:r>
            <a:rPr lang="en-US" sz="1800" kern="1200" dirty="0" err="1" smtClean="0"/>
            <a:t>bergesernya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sendi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kedudukan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semula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karena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jaringan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gantungnya</a:t>
          </a:r>
          <a:r>
            <a:rPr lang="en-US" sz="1800" kern="1200" dirty="0" smtClean="0"/>
            <a:t> (ligamentum) </a:t>
          </a:r>
          <a:r>
            <a:rPr lang="en-US" sz="1800" kern="1200" dirty="0" err="1" smtClean="0"/>
            <a:t>sobek</a:t>
          </a:r>
          <a:r>
            <a:rPr lang="en-US" sz="1800" kern="1200" dirty="0" smtClean="0"/>
            <a:t>. </a:t>
          </a:r>
          <a:endParaRPr lang="id-ID" sz="1800" kern="1200" dirty="0"/>
        </a:p>
      </dsp:txBody>
      <dsp:txXfrm>
        <a:off x="0" y="711942"/>
        <a:ext cx="12192000" cy="380880"/>
      </dsp:txXfrm>
    </dsp:sp>
    <dsp:sp modelId="{C57D34FE-712D-4837-AABE-132A833F53AF}">
      <dsp:nvSpPr>
        <dsp:cNvPr id="0" name=""/>
        <dsp:cNvSpPr/>
      </dsp:nvSpPr>
      <dsp:spPr>
        <a:xfrm>
          <a:off x="0" y="1092822"/>
          <a:ext cx="12192000" cy="551655"/>
        </a:xfrm>
        <a:prstGeom prst="roundRect">
          <a:avLst/>
        </a:prstGeom>
        <a:solidFill>
          <a:schemeClr val="accent3">
            <a:shade val="80000"/>
            <a:hueOff val="-137188"/>
            <a:satOff val="-18114"/>
            <a:lumOff val="122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A</a:t>
          </a:r>
          <a:r>
            <a:rPr lang="en-US" sz="2300" b="1" kern="1200" dirty="0" err="1" smtClean="0"/>
            <a:t>nkilosis</a:t>
          </a:r>
          <a:endParaRPr lang="id-ID" sz="2300" kern="1200" dirty="0" smtClean="0"/>
        </a:p>
      </dsp:txBody>
      <dsp:txXfrm>
        <a:off x="26930" y="1119752"/>
        <a:ext cx="12138140" cy="497795"/>
      </dsp:txXfrm>
    </dsp:sp>
    <dsp:sp modelId="{1C22FAF8-42FD-47F4-943B-DA87DA05A2A4}">
      <dsp:nvSpPr>
        <dsp:cNvPr id="0" name=""/>
        <dsp:cNvSpPr/>
      </dsp:nvSpPr>
      <dsp:spPr>
        <a:xfrm>
          <a:off x="0" y="1644477"/>
          <a:ext cx="121920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Yaitu </a:t>
          </a:r>
          <a:r>
            <a:rPr lang="en-US" sz="1800" kern="1200" dirty="0" err="1" smtClean="0"/>
            <a:t>suatu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keadaan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persendian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digerakkan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karena</a:t>
          </a:r>
          <a:r>
            <a:rPr lang="en-US" sz="1800" kern="1200" dirty="0" smtClean="0"/>
            <a:t> </a:t>
          </a:r>
          <a:r>
            <a:rPr lang="id-ID" sz="1800" kern="1200" dirty="0" smtClean="0"/>
            <a:t>ujung-ujung tulang terasa </a:t>
          </a:r>
          <a:r>
            <a:rPr lang="en-US" sz="1800" kern="1200" dirty="0" err="1" smtClean="0"/>
            <a:t>menyatu</a:t>
          </a:r>
          <a:r>
            <a:rPr lang="en-US" sz="1800" kern="1200" dirty="0" smtClean="0"/>
            <a:t>. </a:t>
          </a:r>
          <a:endParaRPr lang="id-ID" sz="1800" kern="1200" dirty="0" smtClean="0"/>
        </a:p>
      </dsp:txBody>
      <dsp:txXfrm>
        <a:off x="0" y="1644477"/>
        <a:ext cx="12192000" cy="571320"/>
      </dsp:txXfrm>
    </dsp:sp>
    <dsp:sp modelId="{89DF7022-48E5-428C-8EF1-E7FA3FB2335C}">
      <dsp:nvSpPr>
        <dsp:cNvPr id="0" name=""/>
        <dsp:cNvSpPr/>
      </dsp:nvSpPr>
      <dsp:spPr>
        <a:xfrm>
          <a:off x="0" y="2215797"/>
          <a:ext cx="12192000" cy="551655"/>
        </a:xfrm>
        <a:prstGeom prst="roundRect">
          <a:avLst/>
        </a:prstGeom>
        <a:solidFill>
          <a:schemeClr val="accent3">
            <a:shade val="80000"/>
            <a:hueOff val="-274375"/>
            <a:satOff val="-36229"/>
            <a:lumOff val="244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Ter</a:t>
          </a:r>
          <a:r>
            <a:rPr lang="en-US" sz="2300" b="1" kern="1200" dirty="0" err="1" smtClean="0"/>
            <a:t>kilir</a:t>
          </a:r>
          <a:endParaRPr lang="id-ID" sz="2300" kern="1200" dirty="0" smtClean="0"/>
        </a:p>
      </dsp:txBody>
      <dsp:txXfrm>
        <a:off x="26930" y="2242727"/>
        <a:ext cx="12138140" cy="497795"/>
      </dsp:txXfrm>
    </dsp:sp>
    <dsp:sp modelId="{4EDA9240-3259-454B-9E5B-A87EB0A1A431}">
      <dsp:nvSpPr>
        <dsp:cNvPr id="0" name=""/>
        <dsp:cNvSpPr/>
      </dsp:nvSpPr>
      <dsp:spPr>
        <a:xfrm>
          <a:off x="0" y="2767452"/>
          <a:ext cx="121920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Suatu proses </a:t>
          </a:r>
          <a:r>
            <a:rPr lang="en-US" sz="1800" kern="1200" dirty="0" err="1" smtClean="0"/>
            <a:t>tertariknya</a:t>
          </a:r>
          <a:r>
            <a:rPr lang="en-US" sz="1800" kern="1200" dirty="0" smtClean="0"/>
            <a:t> ligamentum </a:t>
          </a:r>
          <a:r>
            <a:rPr lang="en-US" sz="1800" kern="1200" dirty="0" err="1" smtClean="0"/>
            <a:t>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posisi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tetapi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sendi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bergeser</a:t>
          </a:r>
          <a:r>
            <a:rPr lang="id-ID" sz="1800" kern="1200" dirty="0" smtClean="0"/>
            <a:t>,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terjadi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karena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gerakan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tiba</a:t>
          </a:r>
          <a:r>
            <a:rPr lang="id-ID" sz="1800" kern="1200" dirty="0" smtClean="0"/>
            <a:t>2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gerakan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jarang</a:t>
          </a:r>
          <a:r>
            <a:rPr lang="en-US" sz="1800" kern="1200" dirty="0" smtClean="0"/>
            <a:t> </a:t>
          </a:r>
          <a:r>
            <a:rPr lang="id-ID" sz="1800" kern="1200" dirty="0" smtClean="0"/>
            <a:t>&amp; </a:t>
          </a:r>
          <a:r>
            <a:rPr lang="en-US" sz="1800" kern="1200" dirty="0" err="1" smtClean="0"/>
            <a:t>sulit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dilakukan</a:t>
          </a:r>
          <a:r>
            <a:rPr lang="en-US" sz="1800" kern="1200" dirty="0" smtClean="0"/>
            <a:t>. </a:t>
          </a:r>
          <a:endParaRPr lang="id-ID" sz="1800" kern="1200" dirty="0" smtClean="0"/>
        </a:p>
      </dsp:txBody>
      <dsp:txXfrm>
        <a:off x="0" y="2767452"/>
        <a:ext cx="12192000" cy="571320"/>
      </dsp:txXfrm>
    </dsp:sp>
    <dsp:sp modelId="{9C5F596D-8899-4CBD-850C-9774A38ECBA3}">
      <dsp:nvSpPr>
        <dsp:cNvPr id="0" name=""/>
        <dsp:cNvSpPr/>
      </dsp:nvSpPr>
      <dsp:spPr>
        <a:xfrm>
          <a:off x="0" y="3338772"/>
          <a:ext cx="12192000" cy="551655"/>
        </a:xfrm>
        <a:prstGeom prst="roundRect">
          <a:avLst/>
        </a:prstGeom>
        <a:solidFill>
          <a:schemeClr val="accent3">
            <a:shade val="80000"/>
            <a:hueOff val="-411563"/>
            <a:satOff val="-54343"/>
            <a:lumOff val="367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Artritis</a:t>
          </a:r>
          <a:r>
            <a:rPr lang="id-ID" sz="2300" b="1" kern="1200" dirty="0" smtClean="0"/>
            <a:t> </a:t>
          </a:r>
          <a:endParaRPr lang="id-ID" sz="2300" kern="1200" dirty="0" smtClean="0"/>
        </a:p>
      </dsp:txBody>
      <dsp:txXfrm>
        <a:off x="26930" y="3365702"/>
        <a:ext cx="12138140" cy="497795"/>
      </dsp:txXfrm>
    </dsp:sp>
    <dsp:sp modelId="{FD49294E-3DAE-4EF1-B374-3CDD2581DA9A}">
      <dsp:nvSpPr>
        <dsp:cNvPr id="0" name=""/>
        <dsp:cNvSpPr/>
      </dsp:nvSpPr>
      <dsp:spPr>
        <a:xfrm>
          <a:off x="0" y="3890427"/>
          <a:ext cx="12192000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Yaitu </a:t>
          </a:r>
          <a:r>
            <a:rPr lang="en-US" sz="1800" kern="1200" dirty="0" err="1" smtClean="0"/>
            <a:t>peradangan</a:t>
          </a:r>
          <a:r>
            <a:rPr lang="en-US" sz="1800" kern="1200" dirty="0" smtClean="0"/>
            <a:t> y</a:t>
          </a:r>
          <a:r>
            <a:rPr lang="id-ID" sz="1800" kern="1200" dirty="0" smtClean="0"/>
            <a:t>g </a:t>
          </a:r>
          <a:r>
            <a:rPr lang="en-US" sz="1800" kern="1200" dirty="0" err="1" smtClean="0"/>
            <a:t>terjadi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sendi</a:t>
          </a:r>
          <a:r>
            <a:rPr lang="en-US" sz="1800" kern="1200" dirty="0" smtClean="0"/>
            <a:t>. </a:t>
          </a:r>
          <a:r>
            <a:rPr lang="id-ID" sz="1800" kern="1200" dirty="0" smtClean="0"/>
            <a:t>Ada 4: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Artritis</a:t>
          </a:r>
          <a:r>
            <a:rPr lang="en-US" sz="1800" kern="1200" dirty="0" smtClean="0"/>
            <a:t> Gout</a:t>
          </a:r>
          <a:endParaRPr lang="id-ID" sz="18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Osteoartritis</a:t>
          </a:r>
          <a:endParaRPr lang="id-ID" sz="18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Artritis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eskudatif</a:t>
          </a:r>
          <a:endParaRPr lang="id-ID" sz="18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Artritis</a:t>
          </a:r>
          <a:r>
            <a:rPr lang="en-US" sz="1800" kern="1200" dirty="0" smtClean="0"/>
            <a:t> sika</a:t>
          </a:r>
          <a:endParaRPr lang="id-ID" sz="18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Rhematoid Artritis</a:t>
          </a:r>
          <a:endParaRPr lang="id-ID" sz="1800" b="1" kern="1200" dirty="0" smtClean="0"/>
        </a:p>
      </dsp:txBody>
      <dsp:txXfrm>
        <a:off x="0" y="3890427"/>
        <a:ext cx="12192000" cy="18567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DD14-D984-45E6-A138-73A236AF3EF6}">
      <dsp:nvSpPr>
        <dsp:cNvPr id="0" name=""/>
        <dsp:cNvSpPr/>
      </dsp:nvSpPr>
      <dsp:spPr>
        <a:xfrm>
          <a:off x="0" y="3693"/>
          <a:ext cx="12192000" cy="688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Artritis</a:t>
          </a:r>
          <a:r>
            <a:rPr lang="en-US" sz="2000" b="1" kern="1200" dirty="0" smtClean="0"/>
            <a:t> Gout</a:t>
          </a:r>
          <a:endParaRPr lang="id-ID" sz="2000" kern="1200" dirty="0"/>
        </a:p>
      </dsp:txBody>
      <dsp:txXfrm>
        <a:off x="33601" y="37294"/>
        <a:ext cx="12124798" cy="621108"/>
      </dsp:txXfrm>
    </dsp:sp>
    <dsp:sp modelId="{63B9BEBA-D275-45EB-8AB7-A01DF43436EE}">
      <dsp:nvSpPr>
        <dsp:cNvPr id="0" name=""/>
        <dsp:cNvSpPr/>
      </dsp:nvSpPr>
      <dsp:spPr>
        <a:xfrm>
          <a:off x="0" y="692004"/>
          <a:ext cx="12192000" cy="233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K</a:t>
          </a:r>
          <a:r>
            <a:rPr lang="en-US" sz="1600" kern="1200" dirty="0" smtClean="0"/>
            <a:t>arena </a:t>
          </a:r>
          <a:r>
            <a:rPr lang="en-US" sz="1600" kern="1200" dirty="0" err="1" smtClean="0"/>
            <a:t>timbunan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id-ID" sz="1600" kern="1200" dirty="0" smtClean="0"/>
            <a:t>2 </a:t>
          </a:r>
          <a:r>
            <a:rPr lang="en-US" sz="1600" kern="1200" dirty="0" err="1" smtClean="0"/>
            <a:t>kecil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terutama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</a:t>
          </a:r>
          <a:r>
            <a:rPr lang="id-ID" sz="1600" kern="1200" dirty="0" smtClean="0"/>
            <a:t>2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tangan</a:t>
          </a:r>
          <a:r>
            <a:rPr lang="id-ID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ruas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jari-jari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membesar</a:t>
          </a:r>
          <a:r>
            <a:rPr lang="en-US" sz="1600" kern="1200" dirty="0" smtClean="0"/>
            <a:t>. </a:t>
          </a:r>
          <a:endParaRPr lang="id-ID" sz="1600" kern="1200" dirty="0"/>
        </a:p>
      </dsp:txBody>
      <dsp:txXfrm>
        <a:off x="0" y="692004"/>
        <a:ext cx="12192000" cy="233132"/>
      </dsp:txXfrm>
    </dsp:sp>
    <dsp:sp modelId="{848528AC-D43D-48A5-ADB5-57BB2F6D3647}">
      <dsp:nvSpPr>
        <dsp:cNvPr id="0" name=""/>
        <dsp:cNvSpPr/>
      </dsp:nvSpPr>
      <dsp:spPr>
        <a:xfrm>
          <a:off x="0" y="925136"/>
          <a:ext cx="12192000" cy="6883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O</a:t>
          </a:r>
          <a:r>
            <a:rPr lang="en-US" sz="2000" b="1" kern="1200" dirty="0" err="1" smtClean="0"/>
            <a:t>steoartritis</a:t>
          </a:r>
          <a:endParaRPr lang="id-ID" sz="2000" kern="1200" dirty="0" smtClean="0"/>
        </a:p>
      </dsp:txBody>
      <dsp:txXfrm>
        <a:off x="33601" y="958737"/>
        <a:ext cx="12124798" cy="621108"/>
      </dsp:txXfrm>
    </dsp:sp>
    <dsp:sp modelId="{4C84D721-DA66-46EB-BBDC-B3A76DE9854F}">
      <dsp:nvSpPr>
        <dsp:cNvPr id="0" name=""/>
        <dsp:cNvSpPr/>
      </dsp:nvSpPr>
      <dsp:spPr>
        <a:xfrm>
          <a:off x="0" y="1613446"/>
          <a:ext cx="12192000" cy="233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Yaitu </a:t>
          </a:r>
          <a:r>
            <a:rPr lang="en-US" sz="1600" kern="1200" dirty="0" err="1" smtClean="0"/>
            <a:t>menipisnya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rawan</a:t>
          </a:r>
          <a:r>
            <a:rPr lang="en-US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mengalami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degenerasi</a:t>
          </a:r>
          <a:r>
            <a:rPr lang="id-ID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gangguan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digerakkan</a:t>
          </a:r>
          <a:r>
            <a:rPr lang="en-US" sz="1600" kern="1200" dirty="0" smtClean="0"/>
            <a:t>.</a:t>
          </a:r>
          <a:endParaRPr lang="id-ID" sz="1600" kern="1200" dirty="0" smtClean="0"/>
        </a:p>
      </dsp:txBody>
      <dsp:txXfrm>
        <a:off x="0" y="1613446"/>
        <a:ext cx="12192000" cy="233132"/>
      </dsp:txXfrm>
    </dsp:sp>
    <dsp:sp modelId="{F9669AB7-00C0-4F24-82ED-562C2521634F}">
      <dsp:nvSpPr>
        <dsp:cNvPr id="0" name=""/>
        <dsp:cNvSpPr/>
      </dsp:nvSpPr>
      <dsp:spPr>
        <a:xfrm>
          <a:off x="0" y="1846579"/>
          <a:ext cx="12192000" cy="6883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Artritis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eskudatif</a:t>
          </a:r>
          <a:endParaRPr lang="id-ID" sz="2000" kern="1200" dirty="0" smtClean="0"/>
        </a:p>
      </dsp:txBody>
      <dsp:txXfrm>
        <a:off x="33601" y="1880180"/>
        <a:ext cx="12124798" cy="621108"/>
      </dsp:txXfrm>
    </dsp:sp>
    <dsp:sp modelId="{D1FCA2C9-F9DE-4540-9B1F-B25172951671}">
      <dsp:nvSpPr>
        <dsp:cNvPr id="0" name=""/>
        <dsp:cNvSpPr/>
      </dsp:nvSpPr>
      <dsp:spPr>
        <a:xfrm>
          <a:off x="0" y="2534889"/>
          <a:ext cx="12192000" cy="233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X``</a:t>
          </a:r>
          <a:r>
            <a:rPr lang="en-US" sz="1600" kern="1200" dirty="0" err="1" smtClean="0"/>
            <a:t>terisinya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rongga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cairan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getah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radang</a:t>
          </a:r>
          <a:r>
            <a:rPr lang="id-ID" sz="1600" kern="1200" dirty="0" smtClean="0"/>
            <a:t>, </a:t>
          </a:r>
          <a:r>
            <a:rPr lang="en-US" sz="1600" kern="1200" dirty="0" err="1" smtClean="0"/>
            <a:t>terjadi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serangan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kuman</a:t>
          </a:r>
          <a:endParaRPr lang="id-ID" sz="1600" kern="1200" dirty="0" smtClean="0"/>
        </a:p>
      </dsp:txBody>
      <dsp:txXfrm>
        <a:off x="0" y="2534889"/>
        <a:ext cx="12192000" cy="233132"/>
      </dsp:txXfrm>
    </dsp:sp>
    <dsp:sp modelId="{6DC01A3E-C5B9-4F62-87DE-BC0A9F8ED7F5}">
      <dsp:nvSpPr>
        <dsp:cNvPr id="0" name=""/>
        <dsp:cNvSpPr/>
      </dsp:nvSpPr>
      <dsp:spPr>
        <a:xfrm>
          <a:off x="0" y="2768021"/>
          <a:ext cx="12192000" cy="688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</a:t>
          </a:r>
          <a:r>
            <a:rPr lang="en-US" sz="2000" b="1" kern="1200" dirty="0" err="1" smtClean="0"/>
            <a:t>rtritis</a:t>
          </a:r>
          <a:r>
            <a:rPr lang="en-US" sz="2000" b="1" kern="1200" dirty="0" smtClean="0"/>
            <a:t> sika</a:t>
          </a:r>
          <a:endParaRPr lang="id-ID" sz="2000" kern="1200" dirty="0" smtClean="0"/>
        </a:p>
      </dsp:txBody>
      <dsp:txXfrm>
        <a:off x="33601" y="2801622"/>
        <a:ext cx="12124798" cy="621108"/>
      </dsp:txXfrm>
    </dsp:sp>
    <dsp:sp modelId="{908C756F-EC24-4F7B-B3CC-FA4A3F65FA7C}">
      <dsp:nvSpPr>
        <dsp:cNvPr id="0" name=""/>
        <dsp:cNvSpPr/>
      </dsp:nvSpPr>
      <dsp:spPr>
        <a:xfrm>
          <a:off x="0" y="3456332"/>
          <a:ext cx="12192000" cy="286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B</a:t>
          </a:r>
          <a:r>
            <a:rPr lang="en-US" sz="2000" kern="1200" dirty="0" err="1" smtClean="0"/>
            <a:t>erkurangnya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minyak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sendi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yg</a:t>
          </a:r>
          <a:r>
            <a:rPr lang="en-US" sz="2000" kern="1200" dirty="0" smtClean="0"/>
            <a:t> </a:t>
          </a:r>
          <a:r>
            <a:rPr lang="id-ID" sz="2000" kern="1200" dirty="0" smtClean="0"/>
            <a:t>s</a:t>
          </a:r>
          <a:r>
            <a:rPr lang="en-US" sz="2000" kern="1200" dirty="0" err="1" smtClean="0"/>
            <a:t>ebabkan</a:t>
          </a:r>
          <a:r>
            <a:rPr lang="en-US" sz="2000" kern="1200" dirty="0" smtClean="0"/>
            <a:t> rasa </a:t>
          </a:r>
          <a:r>
            <a:rPr lang="en-US" sz="2000" kern="1200" dirty="0" err="1" smtClean="0"/>
            <a:t>nyeri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tulang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digerakkan</a:t>
          </a:r>
          <a:endParaRPr lang="id-ID" sz="2000" kern="1200" dirty="0" smtClean="0"/>
        </a:p>
      </dsp:txBody>
      <dsp:txXfrm>
        <a:off x="0" y="3456332"/>
        <a:ext cx="12192000" cy="286932"/>
      </dsp:txXfrm>
    </dsp:sp>
    <dsp:sp modelId="{09013F93-7517-4E41-9CB8-017245CFC067}">
      <dsp:nvSpPr>
        <dsp:cNvPr id="0" name=""/>
        <dsp:cNvSpPr/>
      </dsp:nvSpPr>
      <dsp:spPr>
        <a:xfrm>
          <a:off x="0" y="3743264"/>
          <a:ext cx="12192000" cy="6883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Remathoid </a:t>
          </a:r>
          <a:r>
            <a:rPr lang="en-US" sz="2000" b="1" kern="1200" dirty="0" err="1" smtClean="0"/>
            <a:t>Artritis</a:t>
          </a:r>
          <a:r>
            <a:rPr lang="en-US" sz="2000" b="1" kern="1200" dirty="0" smtClean="0"/>
            <a:t> </a:t>
          </a:r>
          <a:r>
            <a:rPr lang="id-ID" sz="2000" b="1" kern="1200" dirty="0" smtClean="0"/>
            <a:t>: </a:t>
          </a:r>
          <a:r>
            <a:rPr lang="en-US" sz="2000" kern="1200" dirty="0" err="1" smtClean="0"/>
            <a:t>radang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sendi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memberikan</a:t>
          </a:r>
          <a:r>
            <a:rPr lang="en-US" sz="2000" kern="1200" dirty="0" smtClean="0"/>
            <a:t> rasa </a:t>
          </a:r>
          <a:r>
            <a:rPr lang="en-US" sz="2000" kern="1200" dirty="0" err="1" smtClean="0"/>
            <a:t>sakit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terkadang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perubahan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posisi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tulang</a:t>
          </a:r>
          <a:r>
            <a:rPr lang="id-ID" sz="2000" kern="1200" dirty="0" smtClean="0"/>
            <a:t>, karena </a:t>
          </a:r>
          <a:r>
            <a:rPr lang="en-US" sz="2000" kern="1200" dirty="0" err="1" smtClean="0"/>
            <a:t>rematik</a:t>
          </a:r>
          <a:r>
            <a:rPr lang="en-US" sz="2000" kern="1200" dirty="0" smtClean="0"/>
            <a:t>.</a:t>
          </a:r>
          <a:endParaRPr lang="id-ID" sz="2000" kern="1200" dirty="0"/>
        </a:p>
      </dsp:txBody>
      <dsp:txXfrm>
        <a:off x="33601" y="3776865"/>
        <a:ext cx="12124798" cy="621108"/>
      </dsp:txXfrm>
    </dsp:sp>
    <dsp:sp modelId="{1EAC5AC6-B810-43AF-BF2D-856DBD0F6437}">
      <dsp:nvSpPr>
        <dsp:cNvPr id="0" name=""/>
        <dsp:cNvSpPr/>
      </dsp:nvSpPr>
      <dsp:spPr>
        <a:xfrm>
          <a:off x="0" y="4431574"/>
          <a:ext cx="12192000" cy="139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 err="1" smtClean="0"/>
            <a:t>Artritis</a:t>
          </a:r>
          <a:r>
            <a:rPr lang="en-US" sz="1600" b="1" kern="1200" dirty="0" smtClean="0"/>
            <a:t> Gout</a:t>
          </a:r>
          <a:r>
            <a:rPr lang="id-ID" sz="1600" b="1" kern="1200" dirty="0" smtClean="0"/>
            <a:t>: 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timbunan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id-ID" sz="1600" kern="1200" dirty="0" smtClean="0"/>
            <a:t>2 </a:t>
          </a:r>
          <a:r>
            <a:rPr lang="en-US" sz="1600" kern="1200" dirty="0" err="1" smtClean="0"/>
            <a:t>kecil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terutama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</a:t>
          </a:r>
          <a:r>
            <a:rPr lang="id-ID" sz="1600" kern="1200" dirty="0" smtClean="0"/>
            <a:t>2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tangan</a:t>
          </a:r>
          <a:r>
            <a:rPr lang="id-ID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ruas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jari-jari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membesar</a:t>
          </a:r>
          <a:r>
            <a:rPr lang="en-US" sz="1600" kern="1200" dirty="0" smtClean="0"/>
            <a:t>. 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1" kern="1200" dirty="0" smtClean="0"/>
            <a:t>O</a:t>
          </a:r>
          <a:r>
            <a:rPr lang="en-US" sz="1600" b="1" kern="1200" dirty="0" err="1" smtClean="0"/>
            <a:t>steoartritis</a:t>
          </a:r>
          <a:r>
            <a:rPr lang="id-ID" sz="1600" b="1" kern="1200" dirty="0" smtClean="0"/>
            <a:t> : </a:t>
          </a:r>
          <a:r>
            <a:rPr lang="en-US" sz="1600" kern="1200" dirty="0" err="1" smtClean="0"/>
            <a:t>menipisnya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rawan</a:t>
          </a:r>
          <a:r>
            <a:rPr lang="en-US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mengalami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degenerasi</a:t>
          </a:r>
          <a:r>
            <a:rPr lang="id-ID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gangguan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digerakkan</a:t>
          </a:r>
          <a:r>
            <a:rPr lang="en-US" sz="1600" kern="1200" dirty="0" smtClean="0"/>
            <a:t>.</a:t>
          </a:r>
          <a:endParaRPr lang="id-ID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 err="1" smtClean="0"/>
            <a:t>Artritis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eskudatif</a:t>
          </a:r>
          <a:r>
            <a:rPr lang="id-ID" sz="1600" b="1" kern="1200" dirty="0" smtClean="0"/>
            <a:t> : </a:t>
          </a:r>
          <a:r>
            <a:rPr lang="en-US" sz="1600" kern="1200" dirty="0" err="1" smtClean="0"/>
            <a:t>terisinya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rongga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cairan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getah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radang</a:t>
          </a:r>
          <a:r>
            <a:rPr lang="id-ID" sz="1600" kern="1200" dirty="0" smtClean="0"/>
            <a:t>, </a:t>
          </a:r>
          <a:r>
            <a:rPr lang="en-US" sz="1600" kern="1200" dirty="0" err="1" smtClean="0"/>
            <a:t>terjadi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serangan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kuman</a:t>
          </a:r>
          <a:endParaRPr lang="id-ID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A</a:t>
          </a:r>
          <a:r>
            <a:rPr lang="en-US" sz="1600" b="1" kern="1200" dirty="0" err="1" smtClean="0"/>
            <a:t>rtritis</a:t>
          </a:r>
          <a:r>
            <a:rPr lang="en-US" sz="1600" b="1" kern="1200" dirty="0" smtClean="0"/>
            <a:t> sika</a:t>
          </a:r>
          <a:r>
            <a:rPr lang="id-ID" sz="1600" b="1" kern="1200" dirty="0" smtClean="0"/>
            <a:t>: </a:t>
          </a:r>
          <a:r>
            <a:rPr lang="en-US" sz="1600" kern="1200" dirty="0" err="1" smtClean="0"/>
            <a:t>berkurangnya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minyak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yg</a:t>
          </a:r>
          <a:r>
            <a:rPr lang="en-US" sz="1600" kern="1200" dirty="0" smtClean="0"/>
            <a:t> </a:t>
          </a:r>
          <a:r>
            <a:rPr lang="id-ID" sz="1600" kern="1200" dirty="0" smtClean="0"/>
            <a:t>s</a:t>
          </a:r>
          <a:r>
            <a:rPr lang="en-US" sz="1600" kern="1200" dirty="0" err="1" smtClean="0"/>
            <a:t>ebabkan</a:t>
          </a:r>
          <a:r>
            <a:rPr lang="en-US" sz="1600" kern="1200" dirty="0" smtClean="0"/>
            <a:t> rasa </a:t>
          </a:r>
          <a:r>
            <a:rPr lang="en-US" sz="1600" kern="1200" dirty="0" err="1" smtClean="0"/>
            <a:t>nyeri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digerakkan</a:t>
          </a:r>
          <a:endParaRPr lang="id-ID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1" kern="1200" dirty="0" smtClean="0"/>
            <a:t>Remathoid </a:t>
          </a:r>
          <a:r>
            <a:rPr lang="en-US" sz="1600" b="1" kern="1200" dirty="0" err="1" smtClean="0"/>
            <a:t>Artritis</a:t>
          </a:r>
          <a:r>
            <a:rPr lang="en-US" sz="1600" b="1" kern="1200" dirty="0" smtClean="0"/>
            <a:t> </a:t>
          </a:r>
          <a:r>
            <a:rPr lang="id-ID" sz="1600" b="1" kern="1200" dirty="0" smtClean="0"/>
            <a:t>: </a:t>
          </a:r>
          <a:r>
            <a:rPr lang="en-US" sz="1600" kern="1200" dirty="0" err="1" smtClean="0"/>
            <a:t>radang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memberikan</a:t>
          </a:r>
          <a:r>
            <a:rPr lang="en-US" sz="1600" kern="1200" dirty="0" smtClean="0"/>
            <a:t> rasa </a:t>
          </a:r>
          <a:r>
            <a:rPr lang="en-US" sz="1600" kern="1200" dirty="0" err="1" smtClean="0"/>
            <a:t>sakit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terkadang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terjadi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perubahan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posisi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id-ID" sz="1600" kern="1200" dirty="0" smtClean="0"/>
            <a:t>, karena </a:t>
          </a:r>
          <a:r>
            <a:rPr lang="en-US" sz="1600" kern="1200" dirty="0" err="1" smtClean="0"/>
            <a:t>rematik</a:t>
          </a:r>
          <a:endParaRPr lang="id-ID" sz="1600" kern="1200" dirty="0"/>
        </a:p>
      </dsp:txBody>
      <dsp:txXfrm>
        <a:off x="0" y="4431574"/>
        <a:ext cx="12192000" cy="13987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DC7F7-8741-4E43-AB0C-C71576D2876F}">
      <dsp:nvSpPr>
        <dsp:cNvPr id="0" name=""/>
        <dsp:cNvSpPr/>
      </dsp:nvSpPr>
      <dsp:spPr>
        <a:xfrm>
          <a:off x="0" y="68200"/>
          <a:ext cx="12192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Berdasarkan penyakit otot genetik</a:t>
          </a:r>
          <a:endParaRPr lang="id-ID" sz="3700" kern="1200" dirty="0"/>
        </a:p>
      </dsp:txBody>
      <dsp:txXfrm>
        <a:off x="43321" y="111521"/>
        <a:ext cx="12105358" cy="800803"/>
      </dsp:txXfrm>
    </dsp:sp>
    <dsp:sp modelId="{57D68F4B-91FA-4A37-9B0F-3D159A15A3D7}">
      <dsp:nvSpPr>
        <dsp:cNvPr id="0" name=""/>
        <dsp:cNvSpPr/>
      </dsp:nvSpPr>
      <dsp:spPr>
        <a:xfrm>
          <a:off x="0" y="955645"/>
          <a:ext cx="1219200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kern="1200" dirty="0" smtClean="0"/>
            <a:t>distrofi otot,  </a:t>
          </a:r>
          <a:endParaRPr lang="id-ID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kern="1200" dirty="0" smtClean="0"/>
            <a:t>miopati kongenital (bawaan), miopati penyimpanan, penyakit mitochondrial dan paralisis periodik</a:t>
          </a:r>
          <a:endParaRPr lang="id-ID" sz="2900" kern="1200" dirty="0"/>
        </a:p>
      </dsp:txBody>
      <dsp:txXfrm>
        <a:off x="0" y="955645"/>
        <a:ext cx="12192000" cy="1416915"/>
      </dsp:txXfrm>
    </dsp:sp>
    <dsp:sp modelId="{467233D0-BDB8-450F-9A0C-D85B9B47DB65}">
      <dsp:nvSpPr>
        <dsp:cNvPr id="0" name=""/>
        <dsp:cNvSpPr/>
      </dsp:nvSpPr>
      <dsp:spPr>
        <a:xfrm>
          <a:off x="0" y="2372560"/>
          <a:ext cx="12192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Berdasarkan penyakit dari non-organik</a:t>
          </a:r>
          <a:endParaRPr lang="id-ID" sz="3700" kern="1200" dirty="0"/>
        </a:p>
      </dsp:txBody>
      <dsp:txXfrm>
        <a:off x="43321" y="2415881"/>
        <a:ext cx="12105358" cy="800803"/>
      </dsp:txXfrm>
    </dsp:sp>
    <dsp:sp modelId="{190B28C8-B8FE-41E2-80CA-3FD27180C065}">
      <dsp:nvSpPr>
        <dsp:cNvPr id="0" name=""/>
        <dsp:cNvSpPr/>
      </dsp:nvSpPr>
      <dsp:spPr>
        <a:xfrm>
          <a:off x="0" y="3260005"/>
          <a:ext cx="12192000" cy="233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penyakit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inflamasi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otot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dimana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sistem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imunitas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tubuh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mencederai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otot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secara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tidak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tepat</a:t>
          </a:r>
          <a:r>
            <a:rPr lang="en-US" sz="2900" kern="1200" dirty="0" smtClean="0"/>
            <a:t>. </a:t>
          </a:r>
          <a:endParaRPr lang="id-ID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Penyakit dimediasi bebas terkait adalah miastenia gravis. </a:t>
          </a:r>
          <a:endParaRPr lang="id-ID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Penyakit otot bukan genetik lainnya mungkin disebabkan oleh obat-obatan atau penyakit hormonal</a:t>
          </a:r>
          <a:endParaRPr lang="id-ID" sz="2900" kern="1200" dirty="0" smtClean="0"/>
        </a:p>
      </dsp:txBody>
      <dsp:txXfrm>
        <a:off x="0" y="3260005"/>
        <a:ext cx="12192000" cy="2335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2285-52B1-4AF8-BA44-BD1B0DF866D9}">
      <dsp:nvSpPr>
        <dsp:cNvPr id="0" name=""/>
        <dsp:cNvSpPr/>
      </dsp:nvSpPr>
      <dsp:spPr>
        <a:xfrm>
          <a:off x="0" y="63880"/>
          <a:ext cx="1219200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Tulang cortical</a:t>
          </a:r>
          <a:endParaRPr lang="id-ID" sz="3700" kern="1200" dirty="0"/>
        </a:p>
      </dsp:txBody>
      <dsp:txXfrm>
        <a:off x="43321" y="107201"/>
        <a:ext cx="12105358" cy="800803"/>
      </dsp:txXfrm>
    </dsp:sp>
    <dsp:sp modelId="{28229943-41A5-45A8-8B70-884EC6629A0E}">
      <dsp:nvSpPr>
        <dsp:cNvPr id="0" name=""/>
        <dsp:cNvSpPr/>
      </dsp:nvSpPr>
      <dsp:spPr>
        <a:xfrm>
          <a:off x="0" y="951326"/>
          <a:ext cx="12192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tulang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yg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padat</a:t>
          </a:r>
          <a:r>
            <a:rPr lang="en-US" sz="2900" kern="1200" dirty="0" smtClean="0"/>
            <a:t> </a:t>
          </a:r>
          <a:r>
            <a:rPr lang="id-ID" sz="2900" kern="1200" dirty="0" smtClean="0"/>
            <a:t>&amp; </a:t>
          </a:r>
          <a:r>
            <a:rPr lang="en-US" sz="2900" kern="1200" dirty="0" err="1" smtClean="0"/>
            <a:t>kuat</a:t>
          </a:r>
          <a:r>
            <a:rPr lang="en-US" sz="2900" kern="1200" dirty="0" smtClean="0"/>
            <a:t> </a:t>
          </a:r>
          <a:r>
            <a:rPr lang="id-ID" sz="2900" kern="1200" dirty="0" smtClean="0"/>
            <a:t>di</a:t>
          </a:r>
          <a:r>
            <a:rPr lang="en-US" sz="2900" kern="1200" dirty="0" err="1" smtClean="0"/>
            <a:t>bagian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luar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tulang</a:t>
          </a:r>
          <a:endParaRPr lang="id-ID" sz="2900" kern="1200" dirty="0"/>
        </a:p>
      </dsp:txBody>
      <dsp:txXfrm>
        <a:off x="0" y="951326"/>
        <a:ext cx="12192000" cy="612720"/>
      </dsp:txXfrm>
    </dsp:sp>
    <dsp:sp modelId="{9B897B63-6880-4389-95BE-DF3C8DC677D1}">
      <dsp:nvSpPr>
        <dsp:cNvPr id="0" name=""/>
        <dsp:cNvSpPr/>
      </dsp:nvSpPr>
      <dsp:spPr>
        <a:xfrm>
          <a:off x="0" y="1564045"/>
          <a:ext cx="12192000" cy="88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Tulang Trabecular</a:t>
          </a:r>
          <a:endParaRPr lang="id-ID" sz="3700" kern="1200" dirty="0"/>
        </a:p>
      </dsp:txBody>
      <dsp:txXfrm>
        <a:off x="43321" y="1607366"/>
        <a:ext cx="12105358" cy="800803"/>
      </dsp:txXfrm>
    </dsp:sp>
    <dsp:sp modelId="{7A6D1BEC-4983-4660-8E2D-AEBA1EDBF28F}">
      <dsp:nvSpPr>
        <dsp:cNvPr id="0" name=""/>
        <dsp:cNvSpPr/>
      </dsp:nvSpPr>
      <dsp:spPr>
        <a:xfrm>
          <a:off x="0" y="2451491"/>
          <a:ext cx="121920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bagian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dalam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tulang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yg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memiliki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rongga</a:t>
          </a:r>
          <a:r>
            <a:rPr lang="en-US" sz="2900" kern="1200" dirty="0" smtClean="0"/>
            <a:t> </a:t>
          </a:r>
          <a:r>
            <a:rPr lang="id-ID" sz="2900" kern="1200" dirty="0" smtClean="0"/>
            <a:t>&amp; </a:t>
          </a:r>
          <a:r>
            <a:rPr lang="en-US" sz="2900" kern="1200" dirty="0" err="1" smtClean="0"/>
            <a:t>membentuk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struktur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tubuh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secara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keseluruhan</a:t>
          </a:r>
          <a:endParaRPr lang="id-ID" sz="2900" kern="1200" dirty="0"/>
        </a:p>
      </dsp:txBody>
      <dsp:txXfrm>
        <a:off x="0" y="2451491"/>
        <a:ext cx="12192000" cy="919080"/>
      </dsp:txXfrm>
    </dsp:sp>
    <dsp:sp modelId="{907A3838-95FA-4F93-8763-47A74A3F34B9}">
      <dsp:nvSpPr>
        <dsp:cNvPr id="0" name=""/>
        <dsp:cNvSpPr/>
      </dsp:nvSpPr>
      <dsp:spPr>
        <a:xfrm>
          <a:off x="0" y="3370571"/>
          <a:ext cx="12192000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Vitamin D (Kalsiferol)</a:t>
          </a:r>
          <a:endParaRPr lang="id-ID" sz="3700" kern="1200" dirty="0"/>
        </a:p>
      </dsp:txBody>
      <dsp:txXfrm>
        <a:off x="43321" y="3413892"/>
        <a:ext cx="12105358" cy="800803"/>
      </dsp:txXfrm>
    </dsp:sp>
    <dsp:sp modelId="{EADA2345-5681-49F9-9CA3-01791920646D}">
      <dsp:nvSpPr>
        <dsp:cNvPr id="0" name=""/>
        <dsp:cNvSpPr/>
      </dsp:nvSpPr>
      <dsp:spPr>
        <a:xfrm>
          <a:off x="0" y="4258016"/>
          <a:ext cx="1219200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vit</a:t>
          </a:r>
          <a:r>
            <a:rPr lang="id-ID" sz="2900" kern="1200" dirty="0" smtClean="0"/>
            <a:t> untuk </a:t>
          </a:r>
          <a:r>
            <a:rPr lang="en-US" sz="2900" kern="1200" dirty="0" err="1" smtClean="0"/>
            <a:t>kalsifikasi</a:t>
          </a:r>
          <a:r>
            <a:rPr lang="en-US" sz="2900" kern="1200" dirty="0" smtClean="0"/>
            <a:t> (</a:t>
          </a:r>
          <a:r>
            <a:rPr lang="en-US" sz="2900" kern="1200" dirty="0" err="1" smtClean="0"/>
            <a:t>penulangan</a:t>
          </a:r>
          <a:r>
            <a:rPr lang="en-US" sz="2900" kern="1200" dirty="0" smtClean="0"/>
            <a:t>) </a:t>
          </a:r>
          <a:r>
            <a:rPr lang="en-US" sz="2900" kern="1200" dirty="0" err="1" smtClean="0"/>
            <a:t>pd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tulang</a:t>
          </a:r>
          <a:endParaRPr lang="id-ID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Pd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mamalia</a:t>
          </a:r>
          <a:r>
            <a:rPr lang="en-US" sz="2900" kern="1200" dirty="0" smtClean="0"/>
            <a:t>, </a:t>
          </a:r>
          <a:r>
            <a:rPr lang="en-US" sz="2900" kern="1200" dirty="0" err="1" smtClean="0"/>
            <a:t>vit</a:t>
          </a:r>
          <a:r>
            <a:rPr lang="id-ID" sz="2900" kern="1200" dirty="0" smtClean="0"/>
            <a:t> </a:t>
          </a:r>
          <a:r>
            <a:rPr lang="en-US" sz="2900" kern="1200" dirty="0" smtClean="0"/>
            <a:t>D </a:t>
          </a:r>
          <a:r>
            <a:rPr lang="en-US" sz="2900" kern="1200" dirty="0" err="1" smtClean="0"/>
            <a:t>dapat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disintesis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tubuh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dari</a:t>
          </a:r>
          <a:r>
            <a:rPr lang="en-US" sz="2900" kern="1200" dirty="0" smtClean="0"/>
            <a:t> pro vitamin D </a:t>
          </a:r>
          <a:r>
            <a:rPr lang="en-US" sz="2900" kern="1200" dirty="0" err="1" smtClean="0"/>
            <a:t>d</a:t>
          </a:r>
          <a:r>
            <a:rPr lang="id-ID" sz="2900" kern="1200" dirty="0" smtClean="0"/>
            <a:t>g </a:t>
          </a:r>
          <a:r>
            <a:rPr lang="en-US" sz="2900" kern="1200" dirty="0" err="1" smtClean="0"/>
            <a:t>bantuan</a:t>
          </a:r>
          <a:r>
            <a:rPr lang="en-US" sz="2900" kern="1200" dirty="0" smtClean="0"/>
            <a:t> ultraviolet</a:t>
          </a:r>
          <a:endParaRPr lang="id-ID" sz="2900" kern="1200" dirty="0"/>
        </a:p>
      </dsp:txBody>
      <dsp:txXfrm>
        <a:off x="0" y="4258016"/>
        <a:ext cx="12192000" cy="1416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FC276-3AD5-45C8-931D-962DE451EA05}">
      <dsp:nvSpPr>
        <dsp:cNvPr id="0" name=""/>
        <dsp:cNvSpPr/>
      </dsp:nvSpPr>
      <dsp:spPr>
        <a:xfrm>
          <a:off x="0" y="29770"/>
          <a:ext cx="121793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Kekurangan Vit D</a:t>
          </a:r>
          <a:endParaRPr lang="id-ID" sz="2700" kern="1200" dirty="0"/>
        </a:p>
      </dsp:txBody>
      <dsp:txXfrm>
        <a:off x="31613" y="61383"/>
        <a:ext cx="12116074" cy="584369"/>
      </dsp:txXfrm>
    </dsp:sp>
    <dsp:sp modelId="{3FE2E998-E078-4C3C-AD07-8A347E5DB87A}">
      <dsp:nvSpPr>
        <dsp:cNvPr id="0" name=""/>
        <dsp:cNvSpPr/>
      </dsp:nvSpPr>
      <dsp:spPr>
        <a:xfrm>
          <a:off x="0" y="677365"/>
          <a:ext cx="12179300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Kekurangan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vit</a:t>
          </a:r>
          <a:r>
            <a:rPr lang="id-ID" sz="2100" kern="1200" dirty="0" smtClean="0"/>
            <a:t> </a:t>
          </a:r>
          <a:r>
            <a:rPr lang="en-US" sz="2100" kern="1200" dirty="0" smtClean="0"/>
            <a:t>D </a:t>
          </a:r>
          <a:r>
            <a:rPr lang="en-US" sz="2100" kern="1200" dirty="0" err="1" smtClean="0"/>
            <a:t>dapat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terjadi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jika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tubuh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menerima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sinar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matahari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yg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cukup</a:t>
          </a:r>
          <a:r>
            <a:rPr lang="en-US" sz="2100" kern="1200" dirty="0" smtClean="0"/>
            <a:t>. 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Kekurangan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vit</a:t>
          </a:r>
          <a:r>
            <a:rPr lang="en-US" sz="2100" kern="1200" dirty="0" smtClean="0"/>
            <a:t> D </a:t>
          </a:r>
          <a:r>
            <a:rPr lang="en-US" sz="2100" kern="1200" dirty="0" err="1" smtClean="0"/>
            <a:t>pd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anak</a:t>
          </a:r>
          <a:r>
            <a:rPr lang="id-ID" sz="2100" kern="1200" dirty="0" smtClean="0"/>
            <a:t>2 </a:t>
          </a:r>
          <a:r>
            <a:rPr lang="id-ID" sz="2100" kern="1200" dirty="0" smtClean="0">
              <a:sym typeface="Wingdings" pitchFamily="2" charset="2"/>
            </a:rPr>
            <a:t> </a:t>
          </a:r>
          <a:r>
            <a:rPr lang="en-US" sz="2100" kern="1200" dirty="0" err="1" smtClean="0"/>
            <a:t>rakhitis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pertumbuhannya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yg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terganggu</a:t>
          </a:r>
          <a:r>
            <a:rPr lang="en-US" sz="2100" kern="1200" dirty="0" smtClean="0"/>
            <a:t> </a:t>
          </a:r>
          <a:r>
            <a:rPr lang="id-ID" sz="2100" kern="1200" dirty="0" smtClean="0"/>
            <a:t>&amp; </a:t>
          </a:r>
          <a:r>
            <a:rPr lang="en-US" sz="2100" kern="1200" dirty="0" smtClean="0"/>
            <a:t>kaki </a:t>
          </a:r>
          <a:r>
            <a:rPr lang="en-US" sz="2100" kern="1200" dirty="0" err="1" smtClean="0"/>
            <a:t>berbentuk</a:t>
          </a:r>
          <a:r>
            <a:rPr lang="en-US" sz="2100" kern="1200" dirty="0" smtClean="0"/>
            <a:t> O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X. </a:t>
          </a:r>
          <a:endParaRPr lang="id-ID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smtClean="0"/>
            <a:t>Kekurangan vit D &amp;zat kapur p</a:t>
          </a:r>
          <a:r>
            <a:rPr lang="en-US" sz="2100" kern="1200" smtClean="0"/>
            <a:t>d dewasa </a:t>
          </a:r>
          <a:r>
            <a:rPr lang="id-ID" sz="2100" kern="1200" smtClean="0">
              <a:sym typeface="Wingdings" pitchFamily="2" charset="2"/>
            </a:rPr>
            <a:t> </a:t>
          </a:r>
          <a:r>
            <a:rPr lang="en-US" sz="2100" kern="1200" smtClean="0"/>
            <a:t>osteomalasi</a:t>
          </a:r>
          <a:endParaRPr lang="id-ID" sz="2100" kern="1200"/>
        </a:p>
      </dsp:txBody>
      <dsp:txXfrm>
        <a:off x="0" y="677365"/>
        <a:ext cx="12179300" cy="1397250"/>
      </dsp:txXfrm>
    </dsp:sp>
    <dsp:sp modelId="{C9297E2B-7F14-49B2-A06E-8E346FF2EB1A}">
      <dsp:nvSpPr>
        <dsp:cNvPr id="0" name=""/>
        <dsp:cNvSpPr/>
      </dsp:nvSpPr>
      <dsp:spPr>
        <a:xfrm>
          <a:off x="0" y="2074615"/>
          <a:ext cx="12179300" cy="647595"/>
        </a:xfrm>
        <a:prstGeom prst="round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Kcelakaan</a:t>
          </a:r>
          <a:endParaRPr lang="id-ID" sz="2700" kern="1200" dirty="0"/>
        </a:p>
      </dsp:txBody>
      <dsp:txXfrm>
        <a:off x="31613" y="2106228"/>
        <a:ext cx="12116074" cy="584369"/>
      </dsp:txXfrm>
    </dsp:sp>
    <dsp:sp modelId="{33ABEC2B-0ED5-49B4-AA10-4D28C8451E44}">
      <dsp:nvSpPr>
        <dsp:cNvPr id="0" name=""/>
        <dsp:cNvSpPr/>
      </dsp:nvSpPr>
      <dsp:spPr>
        <a:xfrm>
          <a:off x="0" y="2722210"/>
          <a:ext cx="121793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Memar</a:t>
          </a:r>
          <a:r>
            <a:rPr lang="id-ID" sz="2100" kern="1200" dirty="0" smtClean="0"/>
            <a:t> , </a:t>
          </a:r>
          <a:r>
            <a:rPr lang="en-US" sz="2100" kern="1200" dirty="0" err="1" smtClean="0"/>
            <a:t>Fraktura</a:t>
          </a:r>
          <a:endParaRPr lang="id-ID" sz="2100" kern="1200" dirty="0"/>
        </a:p>
      </dsp:txBody>
      <dsp:txXfrm>
        <a:off x="0" y="2722210"/>
        <a:ext cx="12179300" cy="447120"/>
      </dsp:txXfrm>
    </dsp:sp>
    <dsp:sp modelId="{3440BAAE-BA09-4B73-9CAA-6EA367A2BF3A}">
      <dsp:nvSpPr>
        <dsp:cNvPr id="0" name=""/>
        <dsp:cNvSpPr/>
      </dsp:nvSpPr>
      <dsp:spPr>
        <a:xfrm>
          <a:off x="0" y="3169330"/>
          <a:ext cx="12179300" cy="647595"/>
        </a:xfrm>
        <a:prstGeom prst="round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Kebiasaan yg salah</a:t>
          </a:r>
          <a:endParaRPr lang="id-ID" sz="2700" kern="1200" dirty="0"/>
        </a:p>
      </dsp:txBody>
      <dsp:txXfrm>
        <a:off x="31613" y="3200943"/>
        <a:ext cx="12116074" cy="584369"/>
      </dsp:txXfrm>
    </dsp:sp>
    <dsp:sp modelId="{6775A925-77C3-4B25-BE7B-4D7F9CEEA997}">
      <dsp:nvSpPr>
        <dsp:cNvPr id="0" name=""/>
        <dsp:cNvSpPr/>
      </dsp:nvSpPr>
      <dsp:spPr>
        <a:xfrm>
          <a:off x="0" y="3816925"/>
          <a:ext cx="121793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kebiasaan duduk yg salah/ bawa beban disatu sisi tubuh saja </a:t>
          </a:r>
          <a:r>
            <a:rPr lang="id-ID" sz="2100" kern="1200" dirty="0" smtClean="0">
              <a:sym typeface="Wingdings" panose="05000000000000000000" pitchFamily="2" charset="2"/>
            </a:rPr>
            <a:t></a:t>
          </a:r>
          <a:r>
            <a:rPr lang="id-ID" sz="2100" kern="1200" dirty="0" smtClean="0"/>
            <a:t> kelainan pd tulang belakang </a:t>
          </a:r>
          <a:r>
            <a:rPr lang="id-ID" sz="2100" kern="1200" dirty="0" smtClean="0">
              <a:sym typeface="Wingdings" panose="05000000000000000000" pitchFamily="2" charset="2"/>
            </a:rPr>
            <a:t></a:t>
          </a:r>
          <a:r>
            <a:rPr lang="id-ID" sz="2100" kern="1200" dirty="0" smtClean="0"/>
            <a:t> lordosis, kiposis, skoliosis.</a:t>
          </a:r>
          <a:endParaRPr lang="id-ID" sz="2100" kern="1200" dirty="0"/>
        </a:p>
      </dsp:txBody>
      <dsp:txXfrm>
        <a:off x="0" y="3816925"/>
        <a:ext cx="12179300" cy="670680"/>
      </dsp:txXfrm>
    </dsp:sp>
    <dsp:sp modelId="{60E90696-FC2D-4B8D-B02B-946939600E9A}">
      <dsp:nvSpPr>
        <dsp:cNvPr id="0" name=""/>
        <dsp:cNvSpPr/>
      </dsp:nvSpPr>
      <dsp:spPr>
        <a:xfrm>
          <a:off x="0" y="4487605"/>
          <a:ext cx="12179300" cy="647595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Nekrosa yg mati dan nukleus mengering</a:t>
          </a:r>
          <a:endParaRPr lang="id-ID" sz="2700" kern="1200" dirty="0"/>
        </a:p>
      </dsp:txBody>
      <dsp:txXfrm>
        <a:off x="31613" y="4519218"/>
        <a:ext cx="12116074" cy="584369"/>
      </dsp:txXfrm>
    </dsp:sp>
    <dsp:sp modelId="{F40CA8C0-37D5-4E4C-9F45-F603D9B77273}">
      <dsp:nvSpPr>
        <dsp:cNvPr id="0" name=""/>
        <dsp:cNvSpPr/>
      </dsp:nvSpPr>
      <dsp:spPr>
        <a:xfrm>
          <a:off x="0" y="5135200"/>
          <a:ext cx="121793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bila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selaput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tulang</a:t>
          </a:r>
          <a:r>
            <a:rPr lang="en-US" sz="2100" kern="1200" dirty="0" smtClean="0"/>
            <a:t> (periosteum) </a:t>
          </a:r>
          <a:r>
            <a:rPr lang="en-US" sz="2100" kern="1200" dirty="0" err="1" smtClean="0"/>
            <a:t>rusak</a:t>
          </a:r>
          <a:r>
            <a:rPr lang="id-ID" sz="2100" kern="1200" dirty="0" smtClean="0"/>
            <a:t>, </a:t>
          </a:r>
          <a:r>
            <a:rPr lang="id-ID" sz="2100" kern="1200" dirty="0" smtClean="0">
              <a:sym typeface="Wingdings" pitchFamily="2" charset="2"/>
            </a:rPr>
            <a:t> </a:t>
          </a:r>
          <a:r>
            <a:rPr lang="en-US" sz="2100" kern="1200" dirty="0" smtClean="0"/>
            <a:t>bag</a:t>
          </a:r>
          <a:r>
            <a:rPr lang="id-ID" sz="2100" kern="1200" dirty="0" smtClean="0"/>
            <a:t>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tulang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tdk</a:t>
          </a:r>
          <a:r>
            <a:rPr lang="en-US" sz="2100" kern="1200" dirty="0" smtClean="0"/>
            <a:t> </a:t>
          </a:r>
          <a:r>
            <a:rPr lang="id-ID" sz="2100" kern="1200" dirty="0" smtClean="0"/>
            <a:t>p</a:t>
          </a:r>
          <a:r>
            <a:rPr lang="en-US" sz="2100" kern="1200" dirty="0" err="1" smtClean="0"/>
            <a:t>eroleh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makanan</a:t>
          </a:r>
          <a:r>
            <a:rPr lang="id-ID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 </a:t>
          </a:r>
          <a:r>
            <a:rPr lang="en-US" sz="2100" kern="1200" dirty="0" err="1" smtClean="0"/>
            <a:t>mati</a:t>
          </a:r>
          <a:r>
            <a:rPr lang="id-ID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 </a:t>
          </a:r>
          <a:r>
            <a:rPr lang="en-US" sz="2100" kern="1200" dirty="0" err="1" smtClean="0"/>
            <a:t>mengering</a:t>
          </a:r>
          <a:r>
            <a:rPr lang="id-ID" sz="2100" kern="1200" dirty="0" smtClean="0"/>
            <a:t>v</a:t>
          </a:r>
          <a:endParaRPr lang="id-ID" sz="2100" kern="1200" dirty="0"/>
        </a:p>
      </dsp:txBody>
      <dsp:txXfrm>
        <a:off x="0" y="5135200"/>
        <a:ext cx="12179300" cy="670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2C25-9C4D-449B-AC13-70929D0F269D}">
      <dsp:nvSpPr>
        <dsp:cNvPr id="0" name=""/>
        <dsp:cNvSpPr/>
      </dsp:nvSpPr>
      <dsp:spPr>
        <a:xfrm>
          <a:off x="0" y="1960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Dimana lokasinya ???</a:t>
          </a:r>
          <a:endParaRPr lang="id-ID" sz="2400" kern="1200" dirty="0"/>
        </a:p>
      </dsp:txBody>
      <dsp:txXfrm>
        <a:off x="28100" y="30060"/>
        <a:ext cx="12135800" cy="519439"/>
      </dsp:txXfrm>
    </dsp:sp>
    <dsp:sp modelId="{E95F0D3B-F253-45B0-A6B0-1E7B8EFBFBCB}">
      <dsp:nvSpPr>
        <dsp:cNvPr id="0" name=""/>
        <dsp:cNvSpPr/>
      </dsp:nvSpPr>
      <dsp:spPr>
        <a:xfrm>
          <a:off x="0" y="577600"/>
          <a:ext cx="121920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terjadi</a:t>
          </a:r>
          <a:r>
            <a:rPr lang="en-US" sz="1900" kern="1200" dirty="0" smtClean="0"/>
            <a:t> di </a:t>
          </a:r>
          <a:r>
            <a:rPr lang="en-US" sz="1900" kern="1200" dirty="0" err="1" smtClean="0"/>
            <a:t>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tempat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pd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tulang</a:t>
          </a:r>
          <a:r>
            <a:rPr lang="id-ID" sz="1900" kern="1200" dirty="0" smtClean="0"/>
            <a:t>: 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diafisis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metafisis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epifisis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intraartikuler</a:t>
          </a:r>
          <a:r>
            <a:rPr lang="en-US" sz="1900" kern="1200" dirty="0" smtClean="0"/>
            <a:t>.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smtClean="0"/>
            <a:t>J</a:t>
          </a:r>
          <a:r>
            <a:rPr lang="en-US" sz="1900" kern="1200" dirty="0" err="1" smtClean="0"/>
            <a:t>ika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id-ID" sz="1900" kern="1200" dirty="0" smtClean="0"/>
            <a:t>ber</a:t>
          </a:r>
          <a:r>
            <a:rPr lang="en-US" sz="1900" kern="1200" smtClean="0"/>
            <a:t>samaan</a:t>
          </a:r>
          <a:r>
            <a:rPr lang="en-US" sz="1900" kern="1200" dirty="0" smtClean="0"/>
            <a:t> d</a:t>
          </a:r>
          <a:r>
            <a:rPr lang="id-ID" sz="1900" kern="1200" dirty="0" smtClean="0"/>
            <a:t>g </a:t>
          </a:r>
          <a:r>
            <a:rPr lang="en-US" sz="1900" kern="1200" dirty="0" err="1" smtClean="0"/>
            <a:t>dislokasi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sendi</a:t>
          </a:r>
          <a:r>
            <a:rPr lang="id-ID" sz="1900" kern="1200" dirty="0" smtClean="0"/>
            <a:t> = f</a:t>
          </a:r>
          <a:r>
            <a:rPr lang="en-US" sz="1900" kern="1200" dirty="0" err="1" smtClean="0"/>
            <a:t>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dislokasi</a:t>
          </a:r>
          <a:endParaRPr lang="id-ID" sz="1900" kern="1200" dirty="0"/>
        </a:p>
      </dsp:txBody>
      <dsp:txXfrm>
        <a:off x="0" y="577600"/>
        <a:ext cx="12192000" cy="658260"/>
      </dsp:txXfrm>
    </dsp:sp>
    <dsp:sp modelId="{BD9F1294-EF16-4AB7-B7D3-888BE717F92F}">
      <dsp:nvSpPr>
        <dsp:cNvPr id="0" name=""/>
        <dsp:cNvSpPr/>
      </dsp:nvSpPr>
      <dsp:spPr>
        <a:xfrm>
          <a:off x="0" y="1235861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Luas fraktur</a:t>
          </a:r>
          <a:endParaRPr lang="id-ID" sz="2400" kern="1200" dirty="0"/>
        </a:p>
      </dsp:txBody>
      <dsp:txXfrm>
        <a:off x="28100" y="1263961"/>
        <a:ext cx="12135800" cy="519439"/>
      </dsp:txXfrm>
    </dsp:sp>
    <dsp:sp modelId="{42AA37DB-A5D3-42FE-92F8-102F3403C0A7}">
      <dsp:nvSpPr>
        <dsp:cNvPr id="0" name=""/>
        <dsp:cNvSpPr/>
      </dsp:nvSpPr>
      <dsp:spPr>
        <a:xfrm>
          <a:off x="0" y="1811500"/>
          <a:ext cx="1219200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Terbagi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lengkap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lengkap</a:t>
          </a:r>
          <a:r>
            <a:rPr lang="en-US" sz="1900" kern="1200" dirty="0" smtClean="0"/>
            <a:t>.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lengkap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contohnya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adalah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retak</a:t>
          </a:r>
          <a:r>
            <a:rPr lang="en-US" sz="1900" kern="1200" dirty="0" smtClean="0"/>
            <a:t>.</a:t>
          </a:r>
          <a:r>
            <a:rPr lang="id-ID" sz="1900" kern="1200" dirty="0" smtClean="0"/>
            <a:t>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smtClean="0"/>
            <a:t>Complete </a:t>
          </a:r>
          <a:r>
            <a:rPr lang="id-ID" sz="1900" kern="1200" dirty="0" smtClean="0"/>
            <a:t>fraktur (fraktur komplet) = patah seluruh garis tengah tulang, luas &amp; melintang. Biasanya disertai perpindahan posisi tulang.</a:t>
          </a:r>
          <a:endParaRPr lang="id-ID" sz="1900" kern="1200" dirty="0"/>
        </a:p>
      </dsp:txBody>
      <dsp:txXfrm>
        <a:off x="0" y="1811500"/>
        <a:ext cx="12192000" cy="1266840"/>
      </dsp:txXfrm>
    </dsp:sp>
    <dsp:sp modelId="{5D47BF37-3E84-4FCC-8143-7735C3233278}">
      <dsp:nvSpPr>
        <dsp:cNvPr id="0" name=""/>
        <dsp:cNvSpPr/>
      </dsp:nvSpPr>
      <dsp:spPr>
        <a:xfrm>
          <a:off x="0" y="3078341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Konfigursi tulang</a:t>
          </a:r>
          <a:endParaRPr lang="id-ID" sz="2400" kern="1200" dirty="0"/>
        </a:p>
      </dsp:txBody>
      <dsp:txXfrm>
        <a:off x="28100" y="3106441"/>
        <a:ext cx="12135800" cy="519439"/>
      </dsp:txXfrm>
    </dsp:sp>
    <dsp:sp modelId="{D9AB423B-5D51-42ED-A08D-3760652602F2}">
      <dsp:nvSpPr>
        <dsp:cNvPr id="0" name=""/>
        <dsp:cNvSpPr/>
      </dsp:nvSpPr>
      <dsp:spPr>
        <a:xfrm>
          <a:off x="0" y="3653981"/>
          <a:ext cx="121920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G</a:t>
          </a:r>
          <a:r>
            <a:rPr lang="en-US" sz="1900" kern="1200" dirty="0" err="1" smtClean="0"/>
            <a:t>aris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frakturnya</a:t>
          </a:r>
          <a:r>
            <a:rPr lang="id-ID" sz="1900" kern="1200" dirty="0" smtClean="0"/>
            <a:t>: t</a:t>
          </a:r>
          <a:r>
            <a:rPr lang="en-US" sz="1900" kern="1200" dirty="0" err="1" smtClean="0"/>
            <a:t>ransversal</a:t>
          </a:r>
          <a:r>
            <a:rPr lang="en-US" sz="1900" kern="1200" dirty="0" smtClean="0"/>
            <a:t> (</a:t>
          </a:r>
          <a:r>
            <a:rPr lang="en-US" sz="1900" kern="1200" dirty="0" err="1" smtClean="0"/>
            <a:t>datar</a:t>
          </a:r>
          <a:r>
            <a:rPr lang="en-US" sz="1900" kern="1200" dirty="0" smtClean="0"/>
            <a:t>), </a:t>
          </a:r>
          <a:r>
            <a:rPr lang="en-US" sz="1900" kern="1200" dirty="0" err="1" smtClean="0"/>
            <a:t>oblik</a:t>
          </a:r>
          <a:r>
            <a:rPr lang="en-US" sz="1900" kern="1200" dirty="0" smtClean="0"/>
            <a:t> (miring), spiral (</a:t>
          </a:r>
          <a:r>
            <a:rPr lang="en-US" sz="1900" kern="1200" dirty="0" err="1" smtClean="0"/>
            <a:t>berpilin</a:t>
          </a:r>
          <a:r>
            <a:rPr lang="en-US" sz="1900" kern="1200" dirty="0" smtClean="0"/>
            <a:t>).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Le</a:t>
          </a:r>
          <a:r>
            <a:rPr lang="en-US" sz="1900" kern="1200" dirty="0" err="1" smtClean="0"/>
            <a:t>bih</a:t>
          </a:r>
          <a:r>
            <a:rPr lang="en-US" sz="1900" kern="1200" dirty="0" smtClean="0"/>
            <a:t> </a:t>
          </a:r>
          <a:r>
            <a:rPr lang="id-ID" sz="1900" kern="1200" dirty="0" smtClean="0"/>
            <a:t>1 </a:t>
          </a:r>
          <a:r>
            <a:rPr lang="en-US" sz="1900" kern="1200" dirty="0" err="1" smtClean="0"/>
            <a:t>garis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</a:t>
          </a:r>
          <a:r>
            <a:rPr lang="id-ID" sz="1900" kern="1200" dirty="0" smtClean="0"/>
            <a:t> = </a:t>
          </a:r>
          <a:r>
            <a:rPr lang="en-US" sz="1900" kern="1200" dirty="0" err="1" smtClean="0"/>
            <a:t>kominutif</a:t>
          </a:r>
          <a:r>
            <a:rPr lang="en-US" sz="1900" kern="1200" dirty="0" smtClean="0"/>
            <a:t>.</a:t>
          </a:r>
          <a:endParaRPr lang="id-ID" sz="1900" kern="1200" dirty="0"/>
        </a:p>
      </dsp:txBody>
      <dsp:txXfrm>
        <a:off x="0" y="3653981"/>
        <a:ext cx="12192000" cy="658260"/>
      </dsp:txXfrm>
    </dsp:sp>
    <dsp:sp modelId="{9465F403-5672-46BD-82FB-95F5DB7CD55E}">
      <dsp:nvSpPr>
        <dsp:cNvPr id="0" name=""/>
        <dsp:cNvSpPr/>
      </dsp:nvSpPr>
      <dsp:spPr>
        <a:xfrm>
          <a:off x="0" y="4312241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Hubungan antar bagian fraktur</a:t>
          </a:r>
          <a:endParaRPr lang="id-ID" sz="2400" kern="1200" dirty="0"/>
        </a:p>
      </dsp:txBody>
      <dsp:txXfrm>
        <a:off x="28100" y="4340341"/>
        <a:ext cx="12135800" cy="519439"/>
      </dsp:txXfrm>
    </dsp:sp>
    <dsp:sp modelId="{023C7DDA-F227-4A68-AB0B-916CDCB6668E}">
      <dsp:nvSpPr>
        <dsp:cNvPr id="0" name=""/>
        <dsp:cNvSpPr/>
      </dsp:nvSpPr>
      <dsp:spPr>
        <a:xfrm>
          <a:off x="0" y="4887881"/>
          <a:ext cx="12192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Undisplasced : </a:t>
          </a: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masih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berhubungan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Displaced : Terpisah jauh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Komplikasi : ada komplikasi pada saraf, otot, sendi</a:t>
          </a:r>
          <a:endParaRPr lang="id-ID" sz="1900" kern="1200" dirty="0"/>
        </a:p>
      </dsp:txBody>
      <dsp:txXfrm>
        <a:off x="0" y="4887881"/>
        <a:ext cx="12192000" cy="993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2DA55-4D68-4157-BDF9-AB8D97731577}">
      <dsp:nvSpPr>
        <dsp:cNvPr id="0" name=""/>
        <dsp:cNvSpPr/>
      </dsp:nvSpPr>
      <dsp:spPr>
        <a:xfrm>
          <a:off x="0" y="397407"/>
          <a:ext cx="1219200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fraktur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tertutup</a:t>
          </a:r>
          <a:r>
            <a:rPr lang="en-US" sz="4100" kern="1200" dirty="0" smtClean="0"/>
            <a:t> (</a:t>
          </a:r>
          <a:r>
            <a:rPr lang="en-US" sz="4100" kern="1200" dirty="0" err="1" smtClean="0"/>
            <a:t>tdk</a:t>
          </a:r>
          <a:r>
            <a:rPr lang="id-ID" sz="4100" kern="1200" dirty="0" smtClean="0"/>
            <a:t> ada</a:t>
          </a:r>
          <a:r>
            <a:rPr lang="en-US" sz="4100" kern="1200" dirty="0" smtClean="0"/>
            <a:t>  hub</a:t>
          </a:r>
          <a:r>
            <a:rPr lang="id-ID" sz="4100" kern="1200" dirty="0" smtClean="0"/>
            <a:t>)</a:t>
          </a:r>
          <a:endParaRPr lang="id-ID" sz="4100" kern="1200" dirty="0"/>
        </a:p>
      </dsp:txBody>
      <dsp:txXfrm>
        <a:off x="48005" y="445412"/>
        <a:ext cx="12095990" cy="887374"/>
      </dsp:txXfrm>
    </dsp:sp>
    <dsp:sp modelId="{F1979A8A-AE02-45AA-A449-795F6914498C}">
      <dsp:nvSpPr>
        <dsp:cNvPr id="0" name=""/>
        <dsp:cNvSpPr/>
      </dsp:nvSpPr>
      <dsp:spPr>
        <a:xfrm>
          <a:off x="0" y="1380792"/>
          <a:ext cx="12192000" cy="101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Closed frakture (simple fracture) </a:t>
          </a:r>
          <a:r>
            <a:rPr lang="id-ID" sz="3200" kern="1200" dirty="0" smtClean="0">
              <a:sym typeface="Wingdings" panose="05000000000000000000" pitchFamily="2" charset="2"/>
            </a:rPr>
            <a:t></a:t>
          </a:r>
          <a:r>
            <a:rPr lang="id-ID" sz="3200" kern="1200" dirty="0" smtClean="0"/>
            <a:t> tidak ada robeknya kulit</a:t>
          </a:r>
          <a:endParaRPr lang="id-ID" sz="3200" kern="1200" dirty="0"/>
        </a:p>
      </dsp:txBody>
      <dsp:txXfrm>
        <a:off x="0" y="1380792"/>
        <a:ext cx="12192000" cy="1018440"/>
      </dsp:txXfrm>
    </dsp:sp>
    <dsp:sp modelId="{9C55871A-7A4E-4066-A398-FCC1AFA933EA}">
      <dsp:nvSpPr>
        <dsp:cNvPr id="0" name=""/>
        <dsp:cNvSpPr/>
      </dsp:nvSpPr>
      <dsp:spPr>
        <a:xfrm>
          <a:off x="0" y="2399232"/>
          <a:ext cx="12192000" cy="983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fraktur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terbuka</a:t>
          </a:r>
          <a:r>
            <a:rPr lang="en-US" sz="4100" kern="1200" dirty="0" smtClean="0"/>
            <a:t> (</a:t>
          </a:r>
          <a:r>
            <a:rPr lang="id-ID" sz="4100" kern="1200" dirty="0" smtClean="0"/>
            <a:t>ada </a:t>
          </a:r>
          <a:r>
            <a:rPr lang="en-US" sz="4100" kern="1200" dirty="0" smtClean="0"/>
            <a:t>hub</a:t>
          </a:r>
          <a:r>
            <a:rPr lang="id-ID" sz="4100" kern="1200" dirty="0" smtClean="0"/>
            <a:t> </a:t>
          </a:r>
          <a:r>
            <a:rPr lang="en-US" sz="4100" kern="1200" dirty="0" smtClean="0"/>
            <a:t>t</a:t>
          </a:r>
          <a:r>
            <a:rPr lang="id-ID" sz="4100" kern="1200" dirty="0" smtClean="0"/>
            <a:t>ulang</a:t>
          </a:r>
          <a:r>
            <a:rPr lang="en-US" sz="4100" kern="1200" dirty="0" smtClean="0"/>
            <a:t> d</a:t>
          </a:r>
          <a:r>
            <a:rPr lang="id-ID" sz="4100" kern="1200" dirty="0" smtClean="0"/>
            <a:t>g </a:t>
          </a:r>
          <a:r>
            <a:rPr lang="en-US" sz="4100" kern="1200" dirty="0" err="1" smtClean="0"/>
            <a:t>dunia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luar</a:t>
          </a:r>
          <a:r>
            <a:rPr lang="en-US" sz="4100" kern="1200" dirty="0" smtClean="0"/>
            <a:t>)</a:t>
          </a:r>
          <a:endParaRPr lang="id-ID" sz="4100" kern="1200" dirty="0"/>
        </a:p>
      </dsp:txBody>
      <dsp:txXfrm>
        <a:off x="48005" y="2447237"/>
        <a:ext cx="12095990" cy="887374"/>
      </dsp:txXfrm>
    </dsp:sp>
    <dsp:sp modelId="{B50D0F7A-65C4-4CB0-AD6A-342DE89590FB}">
      <dsp:nvSpPr>
        <dsp:cNvPr id="0" name=""/>
        <dsp:cNvSpPr/>
      </dsp:nvSpPr>
      <dsp:spPr>
        <a:xfrm>
          <a:off x="0" y="3382617"/>
          <a:ext cx="12192000" cy="190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Open fracture (compound frakture / komplikata/ kompleks) </a:t>
          </a:r>
          <a:r>
            <a:rPr lang="id-ID" sz="3200" kern="1200" dirty="0" smtClean="0">
              <a:sym typeface="Wingdings" panose="05000000000000000000" pitchFamily="2" charset="2"/>
            </a:rPr>
            <a:t> </a:t>
          </a:r>
          <a:r>
            <a:rPr lang="id-ID" sz="3200" kern="1200" dirty="0" smtClean="0"/>
            <a:t>fraktur dg luka kulit (integritas kulit rusak, ujung tulang menonjol nembus kulit) / membran mukosa sampai ke patahan tulang. </a:t>
          </a:r>
          <a:endParaRPr lang="id-ID" sz="3200" kern="1200" dirty="0"/>
        </a:p>
      </dsp:txBody>
      <dsp:txXfrm>
        <a:off x="0" y="3382617"/>
        <a:ext cx="12192000" cy="1909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27DC7-6C41-43B5-9ABB-55CBD1E33A4D}">
      <dsp:nvSpPr>
        <dsp:cNvPr id="0" name=""/>
        <dsp:cNvSpPr/>
      </dsp:nvSpPr>
      <dsp:spPr>
        <a:xfrm>
          <a:off x="0" y="11802"/>
          <a:ext cx="1219200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Grade I</a:t>
          </a:r>
          <a:endParaRPr lang="id-ID" sz="4100" kern="1200" dirty="0"/>
        </a:p>
      </dsp:txBody>
      <dsp:txXfrm>
        <a:off x="48005" y="59807"/>
        <a:ext cx="12095990" cy="887374"/>
      </dsp:txXfrm>
    </dsp:sp>
    <dsp:sp modelId="{957C2D4F-F8BA-46BC-880A-BB6066F6B744}">
      <dsp:nvSpPr>
        <dsp:cNvPr id="0" name=""/>
        <dsp:cNvSpPr/>
      </dsp:nvSpPr>
      <dsp:spPr>
        <a:xfrm>
          <a:off x="0" y="995187"/>
          <a:ext cx="12192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luka bersih dengan panjang kurang dari 1 cm.</a:t>
          </a:r>
          <a:endParaRPr lang="id-ID" sz="3200" kern="1200" dirty="0"/>
        </a:p>
      </dsp:txBody>
      <dsp:txXfrm>
        <a:off x="0" y="995187"/>
        <a:ext cx="12192000" cy="678960"/>
      </dsp:txXfrm>
    </dsp:sp>
    <dsp:sp modelId="{2675B714-565B-49B8-829B-7CE9B5BCCEE1}">
      <dsp:nvSpPr>
        <dsp:cNvPr id="0" name=""/>
        <dsp:cNvSpPr/>
      </dsp:nvSpPr>
      <dsp:spPr>
        <a:xfrm>
          <a:off x="0" y="1674147"/>
          <a:ext cx="12192000" cy="983384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Grade II</a:t>
          </a:r>
          <a:endParaRPr lang="id-ID" sz="4100" kern="1200" dirty="0"/>
        </a:p>
      </dsp:txBody>
      <dsp:txXfrm>
        <a:off x="48005" y="1722152"/>
        <a:ext cx="12095990" cy="887374"/>
      </dsp:txXfrm>
    </dsp:sp>
    <dsp:sp modelId="{717698FF-0DE9-4F9C-BEAD-7C19E3B4F3D5}">
      <dsp:nvSpPr>
        <dsp:cNvPr id="0" name=""/>
        <dsp:cNvSpPr/>
      </dsp:nvSpPr>
      <dsp:spPr>
        <a:xfrm>
          <a:off x="0" y="2657532"/>
          <a:ext cx="12192000" cy="101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luka lebih luas tanpa kerusakan jaringan lunak yang ekstensif.</a:t>
          </a:r>
          <a:endParaRPr lang="id-ID" sz="3200" kern="1200" dirty="0"/>
        </a:p>
      </dsp:txBody>
      <dsp:txXfrm>
        <a:off x="0" y="2657532"/>
        <a:ext cx="12192000" cy="1018440"/>
      </dsp:txXfrm>
    </dsp:sp>
    <dsp:sp modelId="{DD55C026-E692-4952-A8A9-670C758DA149}">
      <dsp:nvSpPr>
        <dsp:cNvPr id="0" name=""/>
        <dsp:cNvSpPr/>
      </dsp:nvSpPr>
      <dsp:spPr>
        <a:xfrm>
          <a:off x="0" y="3675972"/>
          <a:ext cx="12192000" cy="983384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Grade III</a:t>
          </a:r>
          <a:endParaRPr lang="id-ID" sz="4100" kern="1200" dirty="0"/>
        </a:p>
      </dsp:txBody>
      <dsp:txXfrm>
        <a:off x="48005" y="3723977"/>
        <a:ext cx="12095990" cy="887374"/>
      </dsp:txXfrm>
    </dsp:sp>
    <dsp:sp modelId="{D35C32D8-3347-41AB-B864-FD0754658B19}">
      <dsp:nvSpPr>
        <dsp:cNvPr id="0" name=""/>
        <dsp:cNvSpPr/>
      </dsp:nvSpPr>
      <dsp:spPr>
        <a:xfrm>
          <a:off x="0" y="4659357"/>
          <a:ext cx="12192000" cy="101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sangat terkontaminasi, dan mengalami kerusakan jaringan lunak ekstensif</a:t>
          </a:r>
          <a:endParaRPr lang="id-ID" sz="3200" kern="1200" dirty="0"/>
        </a:p>
      </dsp:txBody>
      <dsp:txXfrm>
        <a:off x="0" y="4659357"/>
        <a:ext cx="12192000" cy="1018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3D14B-0E6F-403B-A102-4EFACA708C42}">
      <dsp:nvSpPr>
        <dsp:cNvPr id="0" name=""/>
        <dsp:cNvSpPr/>
      </dsp:nvSpPr>
      <dsp:spPr>
        <a:xfrm>
          <a:off x="0" y="79674"/>
          <a:ext cx="121920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</a:t>
          </a:r>
          <a:r>
            <a:rPr lang="en-US" sz="2800" kern="1200" dirty="0" err="1" smtClean="0"/>
            <a:t>ransversal</a:t>
          </a:r>
          <a:r>
            <a:rPr lang="en-US" sz="2800" kern="1200" dirty="0" smtClean="0"/>
            <a:t> (</a:t>
          </a:r>
          <a:r>
            <a:rPr lang="en-US" sz="2800" kern="1200" dirty="0" err="1" smtClean="0"/>
            <a:t>datar</a:t>
          </a:r>
          <a:r>
            <a:rPr lang="en-US" sz="2800" kern="1200" dirty="0" smtClean="0"/>
            <a:t>)</a:t>
          </a:r>
          <a:endParaRPr lang="id-ID" sz="2800" kern="1200" dirty="0"/>
        </a:p>
      </dsp:txBody>
      <dsp:txXfrm>
        <a:off x="32784" y="112458"/>
        <a:ext cx="12126432" cy="606012"/>
      </dsp:txXfrm>
    </dsp:sp>
    <dsp:sp modelId="{BECFF94B-0344-4E71-82D8-9262FD8B73A4}">
      <dsp:nvSpPr>
        <dsp:cNvPr id="0" name=""/>
        <dsp:cNvSpPr/>
      </dsp:nvSpPr>
      <dsp:spPr>
        <a:xfrm>
          <a:off x="0" y="751254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sepanjang garis tengah tulang.</a:t>
          </a:r>
          <a:endParaRPr lang="id-ID" sz="2200" kern="1200" dirty="0"/>
        </a:p>
      </dsp:txBody>
      <dsp:txXfrm>
        <a:off x="0" y="751254"/>
        <a:ext cx="12192000" cy="463680"/>
      </dsp:txXfrm>
    </dsp:sp>
    <dsp:sp modelId="{E728238C-C032-4F82-B9C7-56D7D814A384}">
      <dsp:nvSpPr>
        <dsp:cNvPr id="0" name=""/>
        <dsp:cNvSpPr/>
      </dsp:nvSpPr>
      <dsp:spPr>
        <a:xfrm>
          <a:off x="0" y="1214935"/>
          <a:ext cx="1219200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O</a:t>
          </a:r>
          <a:r>
            <a:rPr lang="en-US" sz="2800" kern="1200" dirty="0" err="1" smtClean="0"/>
            <a:t>blik</a:t>
          </a:r>
          <a:r>
            <a:rPr lang="en-US" sz="2800" kern="1200" dirty="0" smtClean="0"/>
            <a:t> (miring)</a:t>
          </a:r>
          <a:endParaRPr lang="id-ID" sz="2800" kern="1200" dirty="0" smtClean="0"/>
        </a:p>
      </dsp:txBody>
      <dsp:txXfrm>
        <a:off x="32784" y="1247719"/>
        <a:ext cx="12126432" cy="606012"/>
      </dsp:txXfrm>
    </dsp:sp>
    <dsp:sp modelId="{A601D999-7CC4-4470-A14C-C06AC6CC639E}">
      <dsp:nvSpPr>
        <dsp:cNvPr id="0" name=""/>
        <dsp:cNvSpPr/>
      </dsp:nvSpPr>
      <dsp:spPr>
        <a:xfrm>
          <a:off x="0" y="188651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bentuk sudut dg garis tengah tulang.</a:t>
          </a:r>
        </a:p>
      </dsp:txBody>
      <dsp:txXfrm>
        <a:off x="0" y="1886515"/>
        <a:ext cx="12192000" cy="463680"/>
      </dsp:txXfrm>
    </dsp:sp>
    <dsp:sp modelId="{2FBB42CA-E659-4F57-85D7-D66CA9548A37}">
      <dsp:nvSpPr>
        <dsp:cNvPr id="0" name=""/>
        <dsp:cNvSpPr/>
      </dsp:nvSpPr>
      <dsp:spPr>
        <a:xfrm>
          <a:off x="0" y="2350195"/>
          <a:ext cx="12192000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spiral (</a:t>
          </a:r>
          <a:r>
            <a:rPr lang="en-US" sz="2800" kern="1200" dirty="0" err="1" smtClean="0"/>
            <a:t>berpilin</a:t>
          </a:r>
          <a:r>
            <a:rPr lang="en-US" sz="2800" kern="1200" dirty="0" smtClean="0"/>
            <a:t>)</a:t>
          </a:r>
          <a:endParaRPr lang="id-ID" sz="2800" kern="1200" dirty="0" smtClean="0"/>
        </a:p>
      </dsp:txBody>
      <dsp:txXfrm>
        <a:off x="32784" y="2382979"/>
        <a:ext cx="12126432" cy="606012"/>
      </dsp:txXfrm>
    </dsp:sp>
    <dsp:sp modelId="{2401EF06-A315-4C5A-94D3-086287FDB726}">
      <dsp:nvSpPr>
        <dsp:cNvPr id="0" name=""/>
        <dsp:cNvSpPr/>
      </dsp:nvSpPr>
      <dsp:spPr>
        <a:xfrm>
          <a:off x="0" y="302177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memuntir seputar batang tulang.</a:t>
          </a:r>
        </a:p>
      </dsp:txBody>
      <dsp:txXfrm>
        <a:off x="0" y="3021775"/>
        <a:ext cx="12192000" cy="463680"/>
      </dsp:txXfrm>
    </dsp:sp>
    <dsp:sp modelId="{D65F551E-89E9-4E14-AD79-3CDE46432FBE}">
      <dsp:nvSpPr>
        <dsp:cNvPr id="0" name=""/>
        <dsp:cNvSpPr/>
      </dsp:nvSpPr>
      <dsp:spPr>
        <a:xfrm>
          <a:off x="0" y="3485455"/>
          <a:ext cx="121920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Komunitif</a:t>
          </a:r>
        </a:p>
      </dsp:txBody>
      <dsp:txXfrm>
        <a:off x="32784" y="3518239"/>
        <a:ext cx="12126432" cy="606012"/>
      </dsp:txXfrm>
    </dsp:sp>
    <dsp:sp modelId="{866BEFE0-2BDD-43D3-845F-51534252ED75}">
      <dsp:nvSpPr>
        <dsp:cNvPr id="0" name=""/>
        <dsp:cNvSpPr/>
      </dsp:nvSpPr>
      <dsp:spPr>
        <a:xfrm>
          <a:off x="0" y="415703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tulang pecah menjadi beberapa fragmen.</a:t>
          </a:r>
        </a:p>
      </dsp:txBody>
      <dsp:txXfrm>
        <a:off x="0" y="4157035"/>
        <a:ext cx="12192000" cy="463680"/>
      </dsp:txXfrm>
    </dsp:sp>
    <dsp:sp modelId="{9940E60B-6DA7-451B-B062-ECCC71BF21F2}">
      <dsp:nvSpPr>
        <dsp:cNvPr id="0" name=""/>
        <dsp:cNvSpPr/>
      </dsp:nvSpPr>
      <dsp:spPr>
        <a:xfrm>
          <a:off x="0" y="4620715"/>
          <a:ext cx="1219200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Greenstick</a:t>
          </a:r>
        </a:p>
      </dsp:txBody>
      <dsp:txXfrm>
        <a:off x="32784" y="4653499"/>
        <a:ext cx="12126432" cy="606012"/>
      </dsp:txXfrm>
    </dsp:sp>
    <dsp:sp modelId="{8E5CA74D-0F21-4102-A250-7A8FCA790722}">
      <dsp:nvSpPr>
        <dsp:cNvPr id="0" name=""/>
        <dsp:cNvSpPr/>
      </dsp:nvSpPr>
      <dsp:spPr>
        <a:xfrm>
          <a:off x="0" y="529229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dimana 1 sisi tl patah, sisi lain bengkok.</a:t>
          </a:r>
        </a:p>
      </dsp:txBody>
      <dsp:txXfrm>
        <a:off x="0" y="5292295"/>
        <a:ext cx="12192000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644646B-21C0-410B-BA17-64C59EB29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89392C-F5C5-4C38-94CE-455C7F402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A4FD-FAFB-4CDA-9DC5-D20CA18269A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2F3D2C-86D2-4CEA-B1B8-750885E16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6D5F72-69F2-4B4B-A943-B04C4B1E3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EBA49-8001-49C3-9348-744833621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E35E-F34C-4F0E-B8A1-D9F5F49CB3AD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F15BC-4AA1-41C4-8C26-91A7E3BB9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6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14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8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6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4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6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88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4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8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6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3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3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.bp.blogspot.com/-Nleh9EBzkdE/TcPFk5BVurI/AAAAAAAAAE8/aAO_BToSmHw/s1600/Penatalaksanaan-Pada-Pasien-Fraktu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d.wikipedia.org/wiki/Berkas:Broken_fixed_ar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-rIEXyqj4wI/UXR5Wb8yCXI/AAAAAAAABm0/s7wTp7GYTf4/s1600/kebiasaan+duduk+salah.jpg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hyperlink" Target="http://id.wikipedia.org/wiki/Berkas:Amanda-Scoliosis.JPG" TargetMode="External"/><Relationship Id="rId2" Type="http://schemas.openxmlformats.org/officeDocument/2006/relationships/hyperlink" Target="http://3.bp.blogspot.com/-FCvk4YiqO9M/UXR50TLpm-I/AAAAAAAABnE/FE871Awi74M/s1600/skolios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0OOGrvv2KmA/UXR5TRxRovI/AAAAAAAABms/tbVHVugsi50/s1600/kifosis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2.bp.blogspot.com/-MR9RSDeqIcQ/UXR5RT061TI/AAAAAAAABmk/H_44eqbEu7Y/s1600/lordosis.jpg" TargetMode="External"/><Relationship Id="rId4" Type="http://schemas.openxmlformats.org/officeDocument/2006/relationships/hyperlink" Target="http://2.bp.blogspot.com/-v0Ja_IUUWss/UXR5x9iLllI/AAAAAAAABm8/gFTY5w-FjEw/s1600/skoliosis2.jpg" TargetMode="External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3.bp.blogspot.com/-OOqEsLkS_1A/UXR9qm6J7GI/AAAAAAAABnk/vGOu5gmiDjQ/s1600/ricket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4.bp.blogspot.com/-FoJIcu-KHnA/UXR9DaZzaoI/AAAAAAAABnQ/GuZytjdsIRU/s1600/mikrosefalus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hyperlink" Target="http://2.bp.blogspot.com/-69tP13bUH6o/UXR9HaiixiI/AAAAAAAABng/Kb4DQuMkKfQ/s1600/osteoarthrit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2635624"/>
            <a:ext cx="10993549" cy="2831620"/>
          </a:xfrm>
        </p:spPr>
        <p:txBody>
          <a:bodyPr>
            <a:noAutofit/>
          </a:bodyPr>
          <a:lstStyle/>
          <a:p>
            <a:r>
              <a:rPr lang="en-US" sz="3200" dirty="0"/>
              <a:t>Pathology and </a:t>
            </a:r>
            <a:r>
              <a:rPr lang="en-US" sz="3200" dirty="0" err="1"/>
              <a:t>Pathofisiologi</a:t>
            </a:r>
            <a:r>
              <a:rPr lang="id-ID" sz="3200" dirty="0"/>
              <a:t> Sistem Muskuloskeletal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OLEH : FAIK AGIWAHYUANTO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424" y="5983941"/>
            <a:ext cx="8534400" cy="850416"/>
          </a:xfrm>
        </p:spPr>
        <p:txBody>
          <a:bodyPr/>
          <a:lstStyle/>
          <a:p>
            <a:r>
              <a:rPr lang="id-ID" dirty="0" smtClean="0"/>
              <a:t>Fraktur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9930" y="64496"/>
            <a:ext cx="4649787" cy="576262"/>
          </a:xfrm>
        </p:spPr>
        <p:txBody>
          <a:bodyPr/>
          <a:lstStyle/>
          <a:p>
            <a:r>
              <a:rPr lang="id-ID" dirty="0" smtClean="0"/>
              <a:t>Fraktur Terbuka</a:t>
            </a:r>
            <a:endParaRPr lang="id-ID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818573"/>
            <a:ext cx="4856086" cy="485608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09282" y="64496"/>
            <a:ext cx="4665134" cy="576262"/>
          </a:xfrm>
        </p:spPr>
        <p:txBody>
          <a:bodyPr/>
          <a:lstStyle/>
          <a:p>
            <a:r>
              <a:rPr lang="id-ID" dirty="0" smtClean="0"/>
              <a:t>Fraktur Tertutup</a:t>
            </a:r>
            <a:endParaRPr lang="id-ID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26" y="818573"/>
            <a:ext cx="5318191" cy="4832387"/>
          </a:xfrm>
        </p:spPr>
      </p:pic>
    </p:spTree>
    <p:extLst>
      <p:ext uri="{BB962C8B-B14F-4D97-AF65-F5344CB8AC3E}">
        <p14:creationId xmlns:p14="http://schemas.microsoft.com/office/powerpoint/2010/main" val="302337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021"/>
          </a:xfrm>
        </p:spPr>
        <p:txBody>
          <a:bodyPr/>
          <a:lstStyle/>
          <a:p>
            <a:r>
              <a:rPr lang="id-ID" sz="3600" dirty="0">
                <a:solidFill>
                  <a:schemeClr val="bg1"/>
                </a:solidFill>
              </a:rPr>
              <a:t>Fraktur terbuka digradasi </a:t>
            </a:r>
            <a:r>
              <a:rPr lang="id-ID" sz="3600" dirty="0" smtClean="0">
                <a:solidFill>
                  <a:schemeClr val="bg1"/>
                </a:solidFill>
              </a:rPr>
              <a:t>menjadi ....???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39800"/>
          <a:ext cx="121920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08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07954"/>
            <a:ext cx="8534400" cy="750046"/>
          </a:xfrm>
        </p:spPr>
        <p:txBody>
          <a:bodyPr/>
          <a:lstStyle/>
          <a:p>
            <a:r>
              <a:rPr lang="id-ID" dirty="0" smtClean="0"/>
              <a:t>Grade fraktur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3447"/>
            <a:ext cx="4649787" cy="576262"/>
          </a:xfrm>
        </p:spPr>
        <p:txBody>
          <a:bodyPr/>
          <a:lstStyle/>
          <a:p>
            <a:r>
              <a:rPr lang="id-ID" dirty="0" smtClean="0"/>
              <a:t>Grade 1</a:t>
            </a:r>
            <a:endParaRPr lang="id-ID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"/>
            <a:ext cx="3740244" cy="374024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7200" y="13447"/>
            <a:ext cx="4665134" cy="576262"/>
          </a:xfrm>
        </p:spPr>
        <p:txBody>
          <a:bodyPr/>
          <a:lstStyle/>
          <a:p>
            <a:r>
              <a:rPr lang="id-ID" dirty="0" smtClean="0"/>
              <a:t>Grade 2</a:t>
            </a:r>
            <a:endParaRPr lang="id-ID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89709"/>
            <a:ext cx="3260498" cy="3740244"/>
          </a:xfr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8148917" y="13447"/>
            <a:ext cx="392106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Grade 3</a:t>
            </a:r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11" y="589709"/>
            <a:ext cx="3740244" cy="37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4084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Patah Tulang berdasarkan Konfigurasinya 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93750"/>
          <a:ext cx="12192000" cy="583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50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3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/>
          <a:lstStyle/>
          <a:p>
            <a:r>
              <a:rPr lang="id-ID" dirty="0" smtClean="0"/>
              <a:t>Jenis Fraktur dari Bentuknya ....</a:t>
            </a:r>
            <a:endParaRPr lang="id-ID" dirty="0"/>
          </a:p>
        </p:txBody>
      </p:sp>
      <p:pic>
        <p:nvPicPr>
          <p:cNvPr id="7" name="Picture 4" descr="D:\UDINUS\Kurikulum RMIK\Musculosceletal\Fraktur bentukn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921586"/>
            <a:ext cx="12192001" cy="575869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36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16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1"/>
            <a:chExt cx="9144000" cy="6858000"/>
          </a:xfrm>
        </p:grpSpPr>
        <p:pic>
          <p:nvPicPr>
            <p:cNvPr id="9" name="Picture 8" descr="http://2.bp.blogspot.com/-Nleh9EBzkdE/TcPFk5BVurI/AAAAAAAAAE8/aAO_BToSmHw/s320/Penatalaksanaan-Pada-Pasien-Fraktur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"/>
              <a:ext cx="9144000" cy="3750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D:\UDINUS\Kurikulum RMIK\Musculosceletal\fraktur_hidu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64" y="3214687"/>
              <a:ext cx="5143536" cy="2912305"/>
            </a:xfrm>
            <a:prstGeom prst="rect">
              <a:avLst/>
            </a:prstGeom>
            <a:noFill/>
          </p:spPr>
        </p:pic>
        <p:pic>
          <p:nvPicPr>
            <p:cNvPr id="11" name="Picture 3" descr="D:\UDINUS\Kurikulum RMIK\Musculosceletal\fraktur-clavikula-patah-tulang-selangk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" y="4980386"/>
              <a:ext cx="4442884" cy="18776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654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07954"/>
            <a:ext cx="8534400" cy="750046"/>
          </a:xfrm>
        </p:spPr>
        <p:txBody>
          <a:bodyPr/>
          <a:lstStyle/>
          <a:p>
            <a:r>
              <a:rPr lang="id-ID" dirty="0" smtClean="0"/>
              <a:t>Grade fraktur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3447"/>
            <a:ext cx="4649787" cy="576262"/>
          </a:xfrm>
        </p:spPr>
        <p:txBody>
          <a:bodyPr/>
          <a:lstStyle/>
          <a:p>
            <a:r>
              <a:rPr lang="id-ID" dirty="0" smtClean="0"/>
              <a:t>Compound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396723" y="13447"/>
            <a:ext cx="2335306" cy="576262"/>
          </a:xfrm>
        </p:spPr>
        <p:txBody>
          <a:bodyPr/>
          <a:lstStyle/>
          <a:p>
            <a:r>
              <a:rPr lang="id-ID" dirty="0" smtClean="0"/>
              <a:t>Spiral</a:t>
            </a:r>
            <a:endParaRPr lang="id-ID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7422776" y="0"/>
            <a:ext cx="392106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Patah</a:t>
            </a:r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23" y="673147"/>
            <a:ext cx="3656806" cy="365680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47"/>
            <a:ext cx="3184959" cy="365680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6" y="686991"/>
            <a:ext cx="4040717" cy="3642962"/>
          </a:xfrm>
        </p:spPr>
      </p:pic>
    </p:spTree>
    <p:extLst>
      <p:ext uri="{BB962C8B-B14F-4D97-AF65-F5344CB8AC3E}">
        <p14:creationId xmlns:p14="http://schemas.microsoft.com/office/powerpoint/2010/main" val="421149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/>
          <a:lstStyle/>
          <a:p>
            <a:r>
              <a:rPr lang="id-ID" dirty="0" smtClean="0"/>
              <a:t>Soal Patologi.... (part 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5333"/>
            <a:ext cx="12192000" cy="57612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4000" dirty="0" smtClean="0"/>
              <a:t>Sebutkan dan jelaskan penyebab penyakit pada tulang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000" dirty="0" smtClean="0"/>
              <a:t>Jelaskan dari maksud “Apa itu Fraktur” </a:t>
            </a:r>
            <a:r>
              <a:rPr lang="id-ID" sz="4000" dirty="0" smtClean="0">
                <a:sym typeface="Wingdings" panose="05000000000000000000" pitchFamily="2" charset="2"/>
              </a:rPr>
              <a:t>  Lokasi, Luas, Konfigurasi Tulang, dan Hubungan antar bagian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000" dirty="0" smtClean="0">
                <a:sym typeface="Wingdings" panose="05000000000000000000" pitchFamily="2" charset="2"/>
              </a:rPr>
              <a:t> Apa beda dari fraktur terbuka dan tertutup ?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000" dirty="0" smtClean="0">
                <a:sym typeface="Wingdings" panose="05000000000000000000" pitchFamily="2" charset="2"/>
              </a:rPr>
              <a:t>Sebutkan dan jelaskan dari grade fraktur terbuka !</a:t>
            </a:r>
          </a:p>
          <a:p>
            <a:pPr marL="457200" indent="-457200">
              <a:buFont typeface="+mj-lt"/>
              <a:buAutoNum type="arabicPeriod"/>
            </a:pPr>
            <a:endParaRPr lang="id-ID" sz="40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id-ID" sz="4000" dirty="0" smtClean="0"/>
          </a:p>
          <a:p>
            <a:pPr marL="457200" indent="-457200">
              <a:buFont typeface="+mj-lt"/>
              <a:buAutoNum type="arabicPeriod"/>
            </a:pPr>
            <a:endParaRPr lang="id-ID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Fraktur</a:t>
            </a:r>
            <a:r>
              <a:rPr lang="id-ID" sz="4400" dirty="0" smtClean="0"/>
              <a:t> </a:t>
            </a:r>
            <a:r>
              <a:rPr lang="id-ID" sz="4400" b="1" dirty="0" smtClean="0"/>
              <a:t>Radius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170"/>
            <a:ext cx="12192000" cy="576123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19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227690" y="697833"/>
            <a:ext cx="11964309" cy="5931568"/>
            <a:chOff x="0" y="53578"/>
            <a:chExt cx="9144032" cy="6804423"/>
          </a:xfrm>
        </p:grpSpPr>
        <p:pic>
          <p:nvPicPr>
            <p:cNvPr id="8" name="Picture 3" descr="D:\UDINUS\Kurikulum RMIK\Musculosceletal\fr_proxi humeru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5315" y="53578"/>
              <a:ext cx="4928717" cy="3804050"/>
            </a:xfrm>
            <a:prstGeom prst="rect">
              <a:avLst/>
            </a:prstGeom>
            <a:noFill/>
          </p:spPr>
        </p:pic>
        <p:pic>
          <p:nvPicPr>
            <p:cNvPr id="9" name="Picture 3" descr="D:\UDINUS\Kurikulum RMIK\Musculosceletal\Distale_Radiusf00025939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35761"/>
              <a:ext cx="4757216" cy="3107553"/>
            </a:xfrm>
            <a:prstGeom prst="rect">
              <a:avLst/>
            </a:prstGeom>
            <a:noFill/>
          </p:spPr>
        </p:pic>
        <p:pic>
          <p:nvPicPr>
            <p:cNvPr id="10" name="Picture 2" descr="D:\UDINUS\Kurikulum RMIK\Musculosceletal\boxer-fraktur-eps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1731" y="3589736"/>
              <a:ext cx="6622269" cy="326826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476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xmlns="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id-ID" dirty="0" smtClean="0"/>
              <a:t>Apa yang dipelajari ???</a:t>
            </a:r>
            <a:endParaRPr lang="en-US" dirty="0"/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xmlns="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773189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566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Tampak</a:t>
            </a:r>
            <a:r>
              <a:rPr lang="en-US" sz="4000" dirty="0"/>
              <a:t> </a:t>
            </a:r>
            <a:r>
              <a:rPr lang="en-US" sz="4000" dirty="0" err="1"/>
              <a:t>luar</a:t>
            </a:r>
            <a:r>
              <a:rPr lang="en-US" sz="4000" dirty="0"/>
              <a:t> </a:t>
            </a:r>
            <a:r>
              <a:rPr lang="id-ID" sz="4000" dirty="0"/>
              <a:t>&amp;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lengan</a:t>
            </a:r>
            <a:r>
              <a:rPr lang="en-US" sz="4000" dirty="0"/>
              <a:t> </a:t>
            </a:r>
            <a:r>
              <a:rPr lang="en-US" sz="4000" dirty="0" err="1"/>
              <a:t>yg</a:t>
            </a:r>
            <a:r>
              <a:rPr lang="en-US" sz="4000" dirty="0"/>
              <a:t> </a:t>
            </a:r>
            <a:r>
              <a:rPr lang="en-US" sz="4000" dirty="0" err="1"/>
              <a:t>fraktur</a:t>
            </a:r>
            <a:r>
              <a:rPr lang="en-US" sz="4000" dirty="0"/>
              <a:t>, </a:t>
            </a:r>
            <a:r>
              <a:rPr lang="en-US" sz="4000" dirty="0" err="1"/>
              <a:t>sebelum</a:t>
            </a:r>
            <a:r>
              <a:rPr lang="en-US" sz="4000" dirty="0"/>
              <a:t> </a:t>
            </a:r>
            <a:r>
              <a:rPr lang="id-ID" sz="4000" dirty="0"/>
              <a:t>&amp; </a:t>
            </a:r>
            <a:r>
              <a:rPr lang="en-US" sz="4000" dirty="0" err="1"/>
              <a:t>sesudah</a:t>
            </a:r>
            <a:r>
              <a:rPr lang="en-US" sz="4000" dirty="0"/>
              <a:t> </a:t>
            </a:r>
            <a:r>
              <a:rPr lang="en-US" sz="4000" dirty="0" err="1"/>
              <a:t>pembedahan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4" y="1183566"/>
            <a:ext cx="12109535" cy="5445834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20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0" y="1183566"/>
            <a:ext cx="11935326" cy="5299409"/>
            <a:chOff x="0" y="0"/>
            <a:chExt cx="8667747" cy="6482975"/>
          </a:xfrm>
        </p:grpSpPr>
        <p:pic>
          <p:nvPicPr>
            <p:cNvPr id="8" name="Picture 7" descr="http://upload.wikimedia.org/wikipedia/commons/thumb/d/d5/Broken_fixed_arm.jpg/190px-Broken_fixed_arm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222" y="3857628"/>
              <a:ext cx="8191525" cy="262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D:\UDINUS\Kurikulum RMIK\Musculosceletal\fraktur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433555" cy="28932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957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90187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Fraktur Femur &amp; Leher Femur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186"/>
            <a:ext cx="12192000" cy="603921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21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-1" y="590184"/>
            <a:ext cx="12191999" cy="6039215"/>
            <a:chOff x="0" y="0"/>
            <a:chExt cx="9144032" cy="6804446"/>
          </a:xfrm>
        </p:grpSpPr>
        <p:pic>
          <p:nvPicPr>
            <p:cNvPr id="8" name="Picture 2" descr="D:\UDINUS\Kurikulum RMIK\Musculosceletal\patah-retak tulang spina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1973" y="0"/>
              <a:ext cx="6858048" cy="2892679"/>
            </a:xfrm>
            <a:prstGeom prst="rect">
              <a:avLst/>
            </a:prstGeom>
            <a:noFill/>
          </p:spPr>
        </p:pic>
        <p:pic>
          <p:nvPicPr>
            <p:cNvPr id="9" name="Picture 2" descr="D:\UDINUS\Kurikulum RMIK\Musculosceletal\fracture leher femu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45"/>
              <a:ext cx="5872837" cy="2642009"/>
            </a:xfrm>
            <a:prstGeom prst="rect">
              <a:avLst/>
            </a:prstGeom>
            <a:noFill/>
          </p:spPr>
        </p:pic>
        <p:pic>
          <p:nvPicPr>
            <p:cNvPr id="10" name="Picture 3" descr="D:\UDINUS\Kurikulum RMIK\Musculosceletal\Fraktur femu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29256" y="4187941"/>
              <a:ext cx="3714776" cy="261650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917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/>
          <a:lstStyle/>
          <a:p>
            <a:r>
              <a:rPr lang="id-ID" b="1" dirty="0" smtClean="0"/>
              <a:t>Fraktur Tibia</a:t>
            </a:r>
            <a:endParaRPr lang="id-ID" b="1" dirty="0"/>
          </a:p>
        </p:txBody>
      </p:sp>
      <p:pic>
        <p:nvPicPr>
          <p:cNvPr id="7" name="Picture 2" descr="D:\UDINUS\Kurikulum RMIK\Musculosceletal\fraktur tibia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9705"/>
            <a:ext cx="12192000" cy="59368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2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/>
          <a:lstStyle/>
          <a:p>
            <a:r>
              <a:rPr lang="id-ID" dirty="0" smtClean="0"/>
              <a:t>Gejala Klinis dari terjadinya Fraktur 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11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4 tujuan utama dari Penangan Fraktur yg terpadu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15988"/>
          <a:ext cx="12192000" cy="571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22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/>
          <a:lstStyle/>
          <a:p>
            <a:r>
              <a:rPr lang="id-ID" dirty="0" smtClean="0"/>
              <a:t>Hasil Penyambungan Tulang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20738"/>
          <a:ext cx="12192000" cy="580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74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Tujuan Utama dari Terapi Malunion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89013"/>
          <a:ext cx="12192000" cy="564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0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2189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Pertimbangan dilakukan penanganan malunion</a:t>
            </a:r>
            <a:endParaRPr lang="id-ID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98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Kelainan bentuk Tulang Belakang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2313"/>
          <a:ext cx="12192000" cy="590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62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/>
          <a:lstStyle/>
          <a:p>
            <a:r>
              <a:rPr lang="id-ID" b="1" dirty="0" smtClean="0"/>
              <a:t>Kelainan Tulang Punggung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29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205200" y="673769"/>
            <a:ext cx="11986799" cy="6184232"/>
            <a:chOff x="0" y="1"/>
            <a:chExt cx="9144000" cy="6929461"/>
          </a:xfrm>
        </p:grpSpPr>
        <p:pic>
          <p:nvPicPr>
            <p:cNvPr id="8" name="Picture 7" descr="http://3.bp.blogspot.com/-FCvk4YiqO9M/UXR50TLpm-I/AAAAAAAABnE/FE871Awi74M/s320/skoliosis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357298"/>
              <a:ext cx="304800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2.bp.blogspot.com/-v0Ja_IUUWss/UXR5x9iLllI/AAAAAAAABm8/gFTY5w-FjEw/s320/skoliosis2.jpg">
              <a:hlinkClick r:id="rId4"/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3636" y="3500439"/>
              <a:ext cx="2762248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http://4.bp.blogspot.com/-0OOGrvv2KmA/UXR5TRxRovI/AAAAAAAABms/tbVHVugsi50/s1600/kifosis.jpg">
              <a:hlinkClick r:id="rId6"/>
            </p:cNvPr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" y="3000372"/>
              <a:ext cx="2500299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ttp://1.bp.blogspot.com/--rIEXyqj4wI/UXR5Wb8yCXI/AAAAAAAABm0/s7wTp7GYTf4/s400/kebiasaan+duduk+salah.jpg">
              <a:hlinkClick r:id="rId8"/>
            </p:cNvPr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1"/>
              <a:ext cx="4857752" cy="264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http://2.bp.blogspot.com/-MR9RSDeqIcQ/UXR5RT061TI/AAAAAAAABmk/H_44eqbEu7Y/s320/lordosis.jpg">
              <a:hlinkClick r:id="rId10"/>
            </p:cNvPr>
            <p:cNvPicPr/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4612" y="2571744"/>
              <a:ext cx="2928939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http://upload.wikimedia.org/wikipedia/commons/thumb/8/88/Amanda-Scoliosis.JPG/190px-Amanda-Scoliosis.JPG">
              <a:hlinkClick r:id="rId12"/>
            </p:cNvPr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43306" y="4714884"/>
              <a:ext cx="2286016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322730"/>
            <a:ext cx="11610808" cy="591670"/>
          </a:xfrm>
        </p:spPr>
        <p:txBody>
          <a:bodyPr>
            <a:normAutofit fontScale="90000"/>
          </a:bodyPr>
          <a:lstStyle/>
          <a:p>
            <a:r>
              <a:rPr lang="id-ID" sz="4800" b="1" dirty="0" smtClean="0">
                <a:solidFill>
                  <a:schemeClr val="bg1"/>
                </a:solidFill>
              </a:rPr>
              <a:t>Definisi </a:t>
            </a:r>
            <a:endParaRPr lang="id-ID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238853"/>
              </p:ext>
            </p:extLst>
          </p:nvPr>
        </p:nvGraphicFramePr>
        <p:xfrm>
          <a:off x="0" y="914400"/>
          <a:ext cx="1219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47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94084"/>
          </a:xfrm>
        </p:spPr>
        <p:txBody>
          <a:bodyPr>
            <a:noAutofit/>
          </a:bodyPr>
          <a:lstStyle/>
          <a:p>
            <a:r>
              <a:rPr lang="id-ID" sz="4800" dirty="0" smtClean="0"/>
              <a:t>Soal Part 2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4084"/>
            <a:ext cx="12191999" cy="5835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Bagaimana </a:t>
            </a:r>
            <a:r>
              <a:rPr lang="id-ID" sz="3600" dirty="0" smtClean="0"/>
              <a:t>terjadinya suatu proses nyeri ketika pasien menderita patah tulang dilihat dari segi gejala klinis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Apa guna atau tujuan utama dari penanganan fraktur ?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Sebutkan dan jelaskan dari kelainan bentuk tulang belakang pada manusia !</a:t>
            </a:r>
            <a:endParaRPr lang="id-ID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2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Kelainan pada Tulang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698500"/>
          <a:ext cx="121920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697832"/>
          </a:xfrm>
        </p:spPr>
        <p:txBody>
          <a:bodyPr/>
          <a:lstStyle/>
          <a:p>
            <a:r>
              <a:rPr lang="id-ID" dirty="0" smtClean="0"/>
              <a:t>Osteomalacia &amp; Osteoporosis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698500"/>
          <a:ext cx="121920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93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33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-1" y="43038"/>
            <a:ext cx="11959389" cy="6586361"/>
            <a:chOff x="357158" y="714356"/>
            <a:chExt cx="8715438" cy="6143644"/>
          </a:xfrm>
        </p:grpSpPr>
        <p:pic>
          <p:nvPicPr>
            <p:cNvPr id="8" name="Picture 7" descr="http://3.bp.blogspot.com/-OOqEsLkS_1A/UXR9qm6J7GI/AAAAAAAABnk/vGOu5gmiDjQ/s320/rickets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17" y="714356"/>
              <a:ext cx="5262579" cy="2733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4.bp.blogspot.com/-FoJIcu-KHnA/UXR9DaZzaoI/AAAAAAAABnQ/GuZytjdsIRU/s320/mikrosefalus.jpg">
              <a:hlinkClick r:id="rId4"/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3357561"/>
              <a:ext cx="4929222" cy="350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266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021"/>
          </a:xfrm>
        </p:spPr>
        <p:txBody>
          <a:bodyPr>
            <a:noAutofit/>
          </a:bodyPr>
          <a:lstStyle/>
          <a:p>
            <a:pPr algn="ctr"/>
            <a:r>
              <a:rPr lang="id-ID" sz="6000" b="1" dirty="0" smtClean="0"/>
              <a:t>Osteoporosis</a:t>
            </a:r>
            <a:endParaRPr lang="id-ID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422"/>
            <a:ext cx="12192000" cy="566497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34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0" y="964422"/>
            <a:ext cx="12192000" cy="5893578"/>
            <a:chOff x="0" y="500042"/>
            <a:chExt cx="8743789" cy="6357958"/>
          </a:xfrm>
        </p:grpSpPr>
        <p:pic>
          <p:nvPicPr>
            <p:cNvPr id="8" name="Picture 3" descr="E:\Kurikulum RMIK\osteoporosi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785794"/>
              <a:ext cx="4743293" cy="3090552"/>
            </a:xfrm>
            <a:prstGeom prst="rect">
              <a:avLst/>
            </a:prstGeom>
            <a:noFill/>
          </p:spPr>
        </p:pic>
        <p:pic>
          <p:nvPicPr>
            <p:cNvPr id="9" name="Picture 4" descr="E:\Kurikulum RMIK\penyakitosteoporosi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714752"/>
              <a:ext cx="3929060" cy="3143248"/>
            </a:xfrm>
            <a:prstGeom prst="rect">
              <a:avLst/>
            </a:prstGeom>
            <a:noFill/>
          </p:spPr>
        </p:pic>
        <p:pic>
          <p:nvPicPr>
            <p:cNvPr id="10" name="Picture 3" descr="E:\Sunar\Kurikulum RMIK\Osteoph 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00042"/>
              <a:ext cx="4381500" cy="2857500"/>
            </a:xfrm>
            <a:prstGeom prst="rect">
              <a:avLst/>
            </a:prstGeom>
            <a:noFill/>
          </p:spPr>
        </p:pic>
        <p:pic>
          <p:nvPicPr>
            <p:cNvPr id="11" name="Picture 2" descr="E:\Sunar\Kurikulum RMIK\htn-osteoporosi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7818" y="3714728"/>
              <a:ext cx="3143272" cy="31432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54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21895"/>
          </a:xfrm>
        </p:spPr>
        <p:txBody>
          <a:bodyPr/>
          <a:lstStyle/>
          <a:p>
            <a:r>
              <a:rPr lang="id-ID" dirty="0" smtClean="0"/>
              <a:t>Penyakit pada Tulang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2313"/>
          <a:ext cx="12192000" cy="590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00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/>
          <a:lstStyle/>
          <a:p>
            <a:r>
              <a:rPr lang="id-ID" b="1" dirty="0" smtClean="0"/>
              <a:t>Gangguan Persendian</a:t>
            </a:r>
            <a:endParaRPr lang="id-ID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1895"/>
          <a:ext cx="12192000" cy="590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13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1579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Artritis</a:t>
            </a:r>
            <a:endParaRPr lang="id-ID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95338"/>
          <a:ext cx="12192000" cy="583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67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38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0" y="3"/>
            <a:ext cx="12192000" cy="6857997"/>
            <a:chOff x="0" y="3"/>
            <a:chExt cx="9145172" cy="6857997"/>
          </a:xfrm>
        </p:grpSpPr>
        <p:pic>
          <p:nvPicPr>
            <p:cNvPr id="8" name="Picture 7" descr="http://2.bp.blogspot.com/-69tP13bUH6o/UXR9HaiixiI/AAAAAAAABng/Kb4DQuMkKfQ/s320/osteoarthritis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" y="3"/>
              <a:ext cx="4429156" cy="3000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D:\UDINUS\Kurikulum RMIK\KKPMT 1\Gou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4838700"/>
              <a:ext cx="2505075" cy="2019300"/>
            </a:xfrm>
            <a:prstGeom prst="rect">
              <a:avLst/>
            </a:prstGeom>
            <a:noFill/>
          </p:spPr>
        </p:pic>
        <p:pic>
          <p:nvPicPr>
            <p:cNvPr id="10" name="Picture 3" descr="D:\UDINUS\Kurikulum RMIK\KKPMT 1\gout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000396"/>
              <a:ext cx="2744973" cy="2071678"/>
            </a:xfrm>
            <a:prstGeom prst="rect">
              <a:avLst/>
            </a:prstGeom>
            <a:noFill/>
          </p:spPr>
        </p:pic>
        <p:pic>
          <p:nvPicPr>
            <p:cNvPr id="11" name="Picture 4" descr="D:\UDINUS\Kurikulum RMIK\KKPMT 1\Rhematod jari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81813" y="3714755"/>
              <a:ext cx="2262191" cy="1430683"/>
            </a:xfrm>
            <a:prstGeom prst="rect">
              <a:avLst/>
            </a:prstGeom>
            <a:noFill/>
          </p:spPr>
        </p:pic>
        <p:pic>
          <p:nvPicPr>
            <p:cNvPr id="12" name="Picture 5" descr="D:\UDINUS\Kurikulum RMIK\KKPMT 1\Rhematoid Artriti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357168"/>
              <a:ext cx="4716048" cy="2796899"/>
            </a:xfrm>
            <a:prstGeom prst="rect">
              <a:avLst/>
            </a:prstGeom>
            <a:noFill/>
          </p:spPr>
        </p:pic>
        <p:pic>
          <p:nvPicPr>
            <p:cNvPr id="13" name="Picture 6" descr="D:\UDINUS\Kurikulum RMIK\KKPMT 1\Rhematoid benjolan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86380" y="3429000"/>
              <a:ext cx="1714512" cy="2556460"/>
            </a:xfrm>
            <a:prstGeom prst="rect">
              <a:avLst/>
            </a:prstGeom>
            <a:noFill/>
          </p:spPr>
        </p:pic>
        <p:pic>
          <p:nvPicPr>
            <p:cNvPr id="14" name="Picture 7" descr="D:\UDINUS\Kurikulum RMIK\KKPMT 1\Gout 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3176" y="3143250"/>
              <a:ext cx="2849533" cy="18573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741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629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2800" b="1" dirty="0"/>
              <a:t>Rhematoid Artritis: 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id-ID" sz="2800" dirty="0"/>
              <a:t>Autoimun </a:t>
            </a:r>
            <a:r>
              <a:rPr lang="id-ID" sz="2800" dirty="0">
                <a:sym typeface="Wingdings" pitchFamily="2" charset="2"/>
              </a:rPr>
              <a:t> sendi tangan &amp; kaki, simetris alami radang pembengkaan, nyeri  kerusakan dalam send</a:t>
            </a:r>
          </a:p>
          <a:p>
            <a:pPr>
              <a:spcBef>
                <a:spcPts val="0"/>
              </a:spcBef>
            </a:pPr>
            <a:r>
              <a:rPr lang="id-ID" sz="2800" dirty="0">
                <a:sym typeface="Wingdings" pitchFamily="2" charset="2"/>
              </a:rPr>
              <a:t>Wanita &gt;laki2, 25-50 th,  </a:t>
            </a:r>
          </a:p>
          <a:p>
            <a:pPr>
              <a:spcBef>
                <a:spcPts val="0"/>
              </a:spcBef>
            </a:pPr>
            <a:r>
              <a:rPr lang="id-ID" sz="2800" dirty="0">
                <a:sym typeface="Wingdings" pitchFamily="2" charset="2"/>
              </a:rPr>
              <a:t>Sendi nyeri, kaku tu bangun tidur, setelah lama tidak beraktifitas.</a:t>
            </a:r>
          </a:p>
          <a:p>
            <a:pPr>
              <a:spcBef>
                <a:spcPts val="0"/>
              </a:spcBef>
              <a:buNone/>
            </a:pPr>
            <a:r>
              <a:rPr lang="id-ID" sz="2800" b="1" dirty="0"/>
              <a:t>Taji pada tumit</a:t>
            </a:r>
            <a:r>
              <a:rPr lang="id-ID" sz="2800" dirty="0"/>
              <a:t> : karena pertumbuhan yang berlebihan dari tulang ditumit, karena penarikan berlebihan pada tulang tumit oleh tendon yang menempel pada tulang tersebut.</a:t>
            </a:r>
          </a:p>
          <a:p>
            <a:pPr>
              <a:spcBef>
                <a:spcPts val="0"/>
              </a:spcBef>
            </a:pPr>
            <a:r>
              <a:rPr lang="id-ID" sz="2800" dirty="0"/>
              <a:t>Lokasipada telapak kaki atau sudut tumit</a:t>
            </a:r>
          </a:p>
          <a:p>
            <a:pPr>
              <a:spcBef>
                <a:spcPts val="0"/>
              </a:spcBef>
            </a:pPr>
            <a:r>
              <a:rPr lang="id-ID" sz="2800" dirty="0"/>
              <a:t>Nyeri di dasar tumit saat berjalan, sumbu tumit selalu berkontraksi </a:t>
            </a:r>
            <a:r>
              <a:rPr lang="id-ID" sz="2800" dirty="0">
                <a:sym typeface="Wingdings" pitchFamily="2" charset="2"/>
              </a:rPr>
              <a:t> teganganberlebihan pada fasia / tendon.</a:t>
            </a:r>
          </a:p>
          <a:p>
            <a:pPr>
              <a:spcBef>
                <a:spcPts val="0"/>
              </a:spcBef>
              <a:buNone/>
            </a:pPr>
            <a:r>
              <a:rPr lang="id-ID" sz="2800" b="1" dirty="0">
                <a:sym typeface="Wingdings" pitchFamily="2" charset="2"/>
              </a:rPr>
              <a:t>Tendinitis a</a:t>
            </a:r>
            <a:r>
              <a:rPr lang="en-US" sz="2800" b="1" dirty="0" err="1">
                <a:sym typeface="Wingdings" pitchFamily="2" charset="2"/>
              </a:rPr>
              <a:t>ch</a:t>
            </a:r>
            <a:r>
              <a:rPr lang="id-ID" sz="2800" b="1" dirty="0">
                <a:sym typeface="Wingdings" pitchFamily="2" charset="2"/>
              </a:rPr>
              <a:t>iles</a:t>
            </a:r>
            <a:r>
              <a:rPr lang="id-ID" sz="2800" dirty="0">
                <a:sym typeface="Wingdings" pitchFamily="2" charset="2"/>
              </a:rPr>
              <a:t> terjadi karena tekanan pd tendon lebih besar dari kekuatan tendon, terjadi pada berlari menuruni dan menaikibukit,</a:t>
            </a:r>
            <a:endParaRPr lang="id-ID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19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48" y="210372"/>
            <a:ext cx="11778252" cy="618303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Struktur Tulang </a:t>
            </a:r>
            <a:r>
              <a:rPr lang="id-ID" sz="3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Tulang terdiri dari :</a:t>
            </a:r>
            <a:endParaRPr lang="id-ID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04788" y="920750"/>
          <a:ext cx="11779250" cy="570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40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/>
          <a:lstStyle/>
          <a:p>
            <a:r>
              <a:rPr lang="id-ID" dirty="0" smtClean="0"/>
              <a:t>Gangguan Pada otot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958"/>
            <a:ext cx="12192000" cy="5883442"/>
          </a:xfrm>
        </p:spPr>
        <p:txBody>
          <a:bodyPr>
            <a:noAutofit/>
          </a:bodyPr>
          <a:lstStyle/>
          <a:p>
            <a:r>
              <a:rPr lang="en-US" sz="2800" b="1" dirty="0" err="1"/>
              <a:t>Penyakit</a:t>
            </a:r>
            <a:r>
              <a:rPr lang="en-US" sz="2800" b="1" dirty="0"/>
              <a:t> </a:t>
            </a:r>
            <a:r>
              <a:rPr lang="en-US" sz="2800" b="1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ketidakmampuan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yang </a:t>
            </a:r>
            <a:r>
              <a:rPr lang="en-US" sz="2800" dirty="0" err="1"/>
              <a:t>serius</a:t>
            </a:r>
            <a:r>
              <a:rPr lang="en-US" sz="2800" dirty="0"/>
              <a:t>. </a:t>
            </a:r>
            <a:endParaRPr lang="id-ID" sz="2800" dirty="0" smtClean="0"/>
          </a:p>
          <a:p>
            <a:r>
              <a:rPr lang="en-US" sz="2800" dirty="0" err="1" smtClean="0"/>
              <a:t>Dampaknya</a:t>
            </a:r>
            <a:r>
              <a:rPr lang="en-US" sz="2800" dirty="0" smtClean="0"/>
              <a:t> </a:t>
            </a:r>
            <a:r>
              <a:rPr lang="en-US" sz="2800" dirty="0" err="1"/>
              <a:t>akut</a:t>
            </a:r>
            <a:r>
              <a:rPr lang="en-US" sz="2800" dirty="0"/>
              <a:t>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penderita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muda</a:t>
            </a:r>
            <a:r>
              <a:rPr lang="en-US" sz="2800" dirty="0"/>
              <a:t>. </a:t>
            </a:r>
            <a:endParaRPr lang="id-ID" sz="2800" dirty="0" smtClean="0"/>
          </a:p>
          <a:p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rumit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seringkali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terpenuhi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 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bereaksi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ketidakmampuan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disembuhkan</a:t>
            </a:r>
            <a:r>
              <a:rPr lang="en-US" sz="2800" dirty="0"/>
              <a:t> </a:t>
            </a:r>
            <a:r>
              <a:rPr lang="en-US" sz="2800" dirty="0" err="1"/>
              <a:t>ataupun</a:t>
            </a:r>
            <a:r>
              <a:rPr lang="en-US" sz="2800" dirty="0"/>
              <a:t> </a:t>
            </a:r>
            <a:r>
              <a:rPr lang="en-US" sz="2800" dirty="0" err="1"/>
              <a:t>dicegah</a:t>
            </a:r>
            <a:r>
              <a:rPr lang="en-US" sz="2800" dirty="0"/>
              <a:t>. </a:t>
            </a:r>
            <a:r>
              <a:rPr lang="en-US" sz="2800" dirty="0" err="1"/>
              <a:t>Sehingga</a:t>
            </a:r>
            <a:r>
              <a:rPr lang="en-US" sz="2800" dirty="0"/>
              <a:t>, </a:t>
            </a:r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seumum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syaraf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stroke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epilepsi</a:t>
            </a:r>
            <a:r>
              <a:rPr lang="en-US" sz="2800" dirty="0"/>
              <a:t>,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berhak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perhatian</a:t>
            </a:r>
            <a:r>
              <a:rPr lang="en-US" sz="2800" dirty="0"/>
              <a:t> </a:t>
            </a:r>
            <a:r>
              <a:rPr lang="en-US" sz="2800" dirty="0" err="1"/>
              <a:t>penuh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.</a:t>
            </a:r>
            <a:endParaRPr lang="id-ID" sz="2800" dirty="0"/>
          </a:p>
          <a:p>
            <a:endParaRPr lang="id-ID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92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/>
          <a:lstStyle/>
          <a:p>
            <a:r>
              <a:rPr lang="id-ID" dirty="0" smtClean="0"/>
              <a:t>Penyebab Penyakit Otot (dari 2 kategori besar)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65200"/>
          <a:ext cx="121920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3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077"/>
            <a:ext cx="12192000" cy="962207"/>
          </a:xfrm>
        </p:spPr>
        <p:txBody>
          <a:bodyPr/>
          <a:lstStyle/>
          <a:p>
            <a:r>
              <a:rPr lang="id-ID" dirty="0" smtClean="0"/>
              <a:t>Gejala-Gejala terjadinya fraktur 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1306"/>
            <a:ext cx="11333746" cy="532809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 err="1"/>
              <a:t>kelemahan</a:t>
            </a:r>
            <a:r>
              <a:rPr lang="en-US" sz="2800" dirty="0"/>
              <a:t>,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progresif</a:t>
            </a:r>
            <a:r>
              <a:rPr lang="en-US" sz="2800" dirty="0"/>
              <a:t>, bilateral </a:t>
            </a:r>
            <a:r>
              <a:rPr lang="id-ID" sz="2800" dirty="0"/>
              <a:t>&amp;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dekat</a:t>
            </a:r>
            <a:r>
              <a:rPr lang="en-US" sz="2800" dirty="0"/>
              <a:t> d</a:t>
            </a:r>
            <a:r>
              <a:rPr lang="id-ID" sz="2800" dirty="0"/>
              <a:t>g </a:t>
            </a:r>
            <a:r>
              <a:rPr lang="en-US" sz="2800" dirty="0" err="1"/>
              <a:t>tubuh</a:t>
            </a:r>
            <a:r>
              <a:rPr lang="id-ID" sz="2800" dirty="0"/>
              <a:t>: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panggul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bahu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berjalan</a:t>
            </a:r>
            <a:r>
              <a:rPr lang="id-ID" sz="2800" dirty="0"/>
              <a:t>/</a:t>
            </a:r>
            <a:r>
              <a:rPr lang="en-US" sz="2800" dirty="0" err="1"/>
              <a:t>berlari</a:t>
            </a:r>
            <a:r>
              <a:rPr lang="en-US" sz="2800" dirty="0"/>
              <a:t>, </a:t>
            </a:r>
            <a:r>
              <a:rPr lang="en-US" sz="2800" dirty="0" err="1"/>
              <a:t>naik</a:t>
            </a:r>
            <a:r>
              <a:rPr lang="en-US" sz="2800" dirty="0"/>
              <a:t> </a:t>
            </a:r>
            <a:r>
              <a:rPr lang="en-US" sz="2800" dirty="0" err="1"/>
              <a:t>tangga</a:t>
            </a:r>
            <a:r>
              <a:rPr lang="en-US" sz="2800" dirty="0"/>
              <a:t>, </a:t>
            </a:r>
            <a:r>
              <a:rPr lang="en-US" sz="2800" dirty="0" err="1"/>
              <a:t>bangun</a:t>
            </a:r>
            <a:r>
              <a:rPr lang="en-US" sz="2800" dirty="0"/>
              <a:t> </a:t>
            </a:r>
            <a:r>
              <a:rPr lang="en-US" sz="2800" dirty="0" err="1"/>
              <a:t>dr</a:t>
            </a:r>
            <a:r>
              <a:rPr lang="en-US" sz="2800" dirty="0"/>
              <a:t> duduk, </a:t>
            </a:r>
            <a:r>
              <a:rPr lang="en-US" sz="2800" dirty="0" err="1"/>
              <a:t>angkat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, </a:t>
            </a:r>
            <a:r>
              <a:rPr lang="en-US" sz="2800" dirty="0" err="1"/>
              <a:t>angkat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meraih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bahu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,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id-ID" sz="2800" dirty="0"/>
              <a:t> sbg </a:t>
            </a:r>
            <a:r>
              <a:rPr lang="en-US" sz="2800" dirty="0"/>
              <a:t> </a:t>
            </a:r>
            <a:r>
              <a:rPr lang="en-US" sz="2800" dirty="0" err="1"/>
              <a:t>kehilangan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, </a:t>
            </a:r>
            <a:r>
              <a:rPr lang="en-US" sz="2800" dirty="0" err="1"/>
              <a:t>terlambat</a:t>
            </a:r>
            <a:r>
              <a:rPr lang="en-US" sz="2800" dirty="0"/>
              <a:t> </a:t>
            </a:r>
            <a:r>
              <a:rPr lang="id-ID" sz="2800" dirty="0"/>
              <a:t>u/ </a:t>
            </a:r>
            <a:r>
              <a:rPr lang="en-US" sz="2800" dirty="0" err="1"/>
              <a:t>berdiri</a:t>
            </a:r>
            <a:r>
              <a:rPr lang="en-US" sz="2800" dirty="0"/>
              <a:t>, </a:t>
            </a:r>
            <a:r>
              <a:rPr lang="en-US" sz="2800" dirty="0" err="1"/>
              <a:t>jalan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lari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Seringkali</a:t>
            </a:r>
            <a:r>
              <a:rPr lang="en-US" sz="2800" dirty="0"/>
              <a:t>,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d</a:t>
            </a:r>
            <a:r>
              <a:rPr lang="id-ID" sz="2800" dirty="0"/>
              <a:t>g k</a:t>
            </a:r>
            <a:r>
              <a:rPr lang="en-US" sz="2800" dirty="0" err="1"/>
              <a:t>etidakberdayaan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id-ID" sz="2800" dirty="0"/>
              <a:t>N</a:t>
            </a:r>
            <a:r>
              <a:rPr lang="en-US" sz="2800" dirty="0" err="1"/>
              <a:t>yeri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keram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id-ID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ketegangan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lelah</a:t>
            </a:r>
            <a:r>
              <a:rPr lang="en-US" sz="2800" dirty="0"/>
              <a:t> d</a:t>
            </a:r>
            <a:r>
              <a:rPr lang="id-ID" sz="2800" dirty="0"/>
              <a:t>g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id-ID" sz="2800" dirty="0"/>
              <a:t>pd </a:t>
            </a:r>
            <a:r>
              <a:rPr lang="en-US" sz="2800" dirty="0" err="1"/>
              <a:t>miastenia</a:t>
            </a:r>
            <a:r>
              <a:rPr lang="en-US" sz="2800" dirty="0"/>
              <a:t> gravis.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Paralisis</a:t>
            </a:r>
            <a:r>
              <a:rPr lang="en-US" sz="2800" dirty="0"/>
              <a:t> </a:t>
            </a:r>
            <a:r>
              <a:rPr lang="en-US" sz="2800" dirty="0" err="1"/>
              <a:t>episodik</a:t>
            </a:r>
            <a:r>
              <a:rPr lang="en-US" sz="2800" dirty="0"/>
              <a:t> </a:t>
            </a:r>
            <a:r>
              <a:rPr lang="id-ID" sz="2800" dirty="0"/>
              <a:t>: </a:t>
            </a:r>
            <a:r>
              <a:rPr lang="en-US" sz="2800" dirty="0" err="1"/>
              <a:t>gejala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paralisis</a:t>
            </a:r>
            <a:r>
              <a:rPr lang="en-US" sz="2800" dirty="0"/>
              <a:t> </a:t>
            </a:r>
            <a:r>
              <a:rPr lang="en-US" sz="2800" dirty="0" err="1"/>
              <a:t>periodik</a:t>
            </a:r>
            <a:r>
              <a:rPr lang="en-US" sz="2800" dirty="0" smtClean="0"/>
              <a:t>.</a:t>
            </a:r>
            <a:endParaRPr lang="id-ID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44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665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err="1"/>
              <a:t>Distrofi</a:t>
            </a:r>
            <a:r>
              <a:rPr lang="en-US" sz="2400" b="1" dirty="0"/>
              <a:t> </a:t>
            </a:r>
            <a:r>
              <a:rPr lang="en-US" sz="2400" b="1" dirty="0" err="1"/>
              <a:t>Otot</a:t>
            </a:r>
            <a:r>
              <a:rPr lang="id-ID" sz="2400" b="1" dirty="0"/>
              <a:t> = </a:t>
            </a:r>
            <a:r>
              <a:rPr lang="en-US" sz="2400" dirty="0" err="1"/>
              <a:t>sebab</a:t>
            </a:r>
            <a:r>
              <a:rPr lang="en-US" sz="2400" dirty="0"/>
              <a:t> </a:t>
            </a:r>
            <a:r>
              <a:rPr lang="en-US" sz="2400" dirty="0" err="1"/>
              <a:t>ketidaknormalan</a:t>
            </a:r>
            <a:r>
              <a:rPr lang="en-US" sz="2400" dirty="0"/>
              <a:t> gen </a:t>
            </a:r>
            <a:r>
              <a:rPr lang="en-US" sz="2400" dirty="0" err="1"/>
              <a:t>tertentu</a:t>
            </a:r>
            <a:endParaRPr lang="id-ID" sz="2400" dirty="0"/>
          </a:p>
          <a:p>
            <a:pPr>
              <a:spcBef>
                <a:spcPts val="0"/>
              </a:spcBef>
            </a:pPr>
            <a:r>
              <a:rPr lang="id-ID" sz="2400" dirty="0"/>
              <a:t>K</a:t>
            </a:r>
            <a:r>
              <a:rPr lang="en-US" sz="2400" dirty="0" err="1"/>
              <a:t>etidakberdayaan</a:t>
            </a:r>
            <a:r>
              <a:rPr lang="en-US" sz="2400" dirty="0"/>
              <a:t>,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id-ID" sz="2400" dirty="0"/>
              <a:t>&amp; </a:t>
            </a:r>
            <a:r>
              <a:rPr lang="en-US" sz="2400" dirty="0" err="1"/>
              <a:t>kontraktur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.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distrofi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,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ringan</a:t>
            </a:r>
            <a:r>
              <a:rPr lang="en-US" sz="2400" dirty="0"/>
              <a:t>.</a:t>
            </a:r>
            <a:r>
              <a:rPr lang="id-ID" sz="2400" dirty="0"/>
              <a:t> Walaupun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seorangpun</a:t>
            </a:r>
            <a:r>
              <a:rPr lang="en-US" sz="2400" dirty="0"/>
              <a:t> </a:t>
            </a:r>
            <a:r>
              <a:rPr lang="id-ID" sz="2400" dirty="0"/>
              <a:t>ke</a:t>
            </a:r>
            <a:r>
              <a:rPr lang="en-US" sz="2400" dirty="0" err="1"/>
              <a:t>luarga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mengalaminya</a:t>
            </a:r>
            <a:r>
              <a:rPr lang="en-US" sz="2400" dirty="0"/>
              <a:t>.</a:t>
            </a:r>
            <a:endParaRPr lang="id-ID" sz="2400" dirty="0"/>
          </a:p>
          <a:p>
            <a:pPr>
              <a:spcBef>
                <a:spcPts val="0"/>
              </a:spcBef>
              <a:buNone/>
            </a:pPr>
            <a:endParaRPr lang="id-ID" sz="2400" b="1" dirty="0" smtClean="0"/>
          </a:p>
          <a:p>
            <a:pPr>
              <a:spcBef>
                <a:spcPts val="0"/>
              </a:spcBef>
              <a:buNone/>
            </a:pPr>
            <a:endParaRPr lang="id-ID" sz="2400" b="1" dirty="0"/>
          </a:p>
          <a:p>
            <a:pPr>
              <a:spcBef>
                <a:spcPts val="0"/>
              </a:spcBef>
              <a:buNone/>
            </a:pPr>
            <a:r>
              <a:rPr lang="id-ID" sz="2400" b="1" dirty="0" smtClean="0"/>
              <a:t>Di</a:t>
            </a:r>
            <a:r>
              <a:rPr lang="en-US" sz="2400" b="1" dirty="0" err="1"/>
              <a:t>strofi</a:t>
            </a:r>
            <a:r>
              <a:rPr lang="en-US" sz="2400" b="1" dirty="0"/>
              <a:t> </a:t>
            </a:r>
            <a:r>
              <a:rPr lang="en-US" sz="2400" b="1" dirty="0" err="1"/>
              <a:t>otot</a:t>
            </a:r>
            <a:r>
              <a:rPr lang="en-US" sz="2400" b="1" dirty="0"/>
              <a:t> </a:t>
            </a:r>
            <a:r>
              <a:rPr lang="en-US" sz="2400" b="1" dirty="0" err="1"/>
              <a:t>Duchenne</a:t>
            </a:r>
            <a:r>
              <a:rPr lang="id-ID" sz="2400" b="1" dirty="0"/>
              <a:t> (pd anak)</a:t>
            </a:r>
            <a:r>
              <a:rPr lang="en-US" sz="2400" dirty="0"/>
              <a:t>, </a:t>
            </a:r>
            <a:endParaRPr lang="id-ID" sz="2400" dirty="0"/>
          </a:p>
          <a:p>
            <a:pPr>
              <a:spcBef>
                <a:spcPts val="0"/>
              </a:spcBef>
            </a:pP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id-ID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menyerang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laki</a:t>
            </a:r>
            <a:r>
              <a:rPr lang="id-ID" sz="2400" dirty="0"/>
              <a:t>2, karena </a:t>
            </a:r>
            <a:r>
              <a:rPr lang="en-US" sz="2400" dirty="0" err="1"/>
              <a:t>tdk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X </a:t>
            </a:r>
            <a:r>
              <a:rPr lang="en-US" sz="2400" dirty="0" err="1"/>
              <a:t>kedua</a:t>
            </a:r>
            <a:r>
              <a:rPr lang="en-US" sz="2400" dirty="0"/>
              <a:t> u</a:t>
            </a:r>
            <a:r>
              <a:rPr lang="id-ID" sz="2400" dirty="0"/>
              <a:t>/</a:t>
            </a:r>
            <a:r>
              <a:rPr lang="en-US" sz="2400" dirty="0"/>
              <a:t> </a:t>
            </a:r>
            <a:r>
              <a:rPr lang="en-US" sz="2400" dirty="0" err="1"/>
              <a:t>mengimbangi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X </a:t>
            </a:r>
            <a:r>
              <a:rPr lang="en-US" sz="2400" dirty="0" err="1"/>
              <a:t>pembawa</a:t>
            </a:r>
            <a:r>
              <a:rPr lang="en-US" sz="2400" dirty="0"/>
              <a:t> gen </a:t>
            </a:r>
            <a:r>
              <a:rPr lang="en-US" sz="2400" dirty="0" err="1"/>
              <a:t>tidak</a:t>
            </a:r>
            <a:r>
              <a:rPr lang="en-US" sz="2400" dirty="0"/>
              <a:t> normal.</a:t>
            </a:r>
            <a:r>
              <a:rPr lang="id-ID" sz="2400" dirty="0"/>
              <a:t> G</a:t>
            </a:r>
            <a:r>
              <a:rPr lang="en-US" sz="2400" dirty="0"/>
              <a:t>en </a:t>
            </a:r>
            <a:r>
              <a:rPr lang="en-US" sz="2400" dirty="0" err="1"/>
              <a:t>tidak</a:t>
            </a:r>
            <a:r>
              <a:rPr lang="en-US" sz="2400" dirty="0"/>
              <a:t> normal </a:t>
            </a:r>
            <a:r>
              <a:rPr lang="en-US" sz="2400" dirty="0" err="1"/>
              <a:t>pembawa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u</a:t>
            </a:r>
            <a:r>
              <a:rPr lang="id-ID" sz="2400" dirty="0"/>
              <a:t>/ </a:t>
            </a:r>
            <a:r>
              <a:rPr lang="en-US" sz="2400" dirty="0"/>
              <a:t>protein pd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. </a:t>
            </a:r>
            <a:r>
              <a:rPr lang="en-US" sz="2400" dirty="0" err="1"/>
              <a:t>Ketidakadaan</a:t>
            </a:r>
            <a:r>
              <a:rPr lang="en-US" sz="2400" dirty="0"/>
              <a:t> protein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akibatkan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id-ID" sz="2400" dirty="0"/>
              <a:t>&amp; </a:t>
            </a:r>
            <a:r>
              <a:rPr lang="en-US" sz="2400" dirty="0" err="1"/>
              <a:t>merusak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. </a:t>
            </a:r>
            <a:r>
              <a:rPr lang="id-ID" sz="2400" dirty="0"/>
              <a:t> Ha</a:t>
            </a:r>
            <a:r>
              <a:rPr lang="en-US" sz="2400" dirty="0" err="1"/>
              <a:t>rapan</a:t>
            </a:r>
            <a:r>
              <a:rPr lang="en-US" sz="2400" dirty="0"/>
              <a:t> </a:t>
            </a:r>
            <a:r>
              <a:rPr lang="en-US" sz="2400" dirty="0" err="1"/>
              <a:t>peyembuhan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distrofi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gen</a:t>
            </a:r>
            <a:endParaRPr lang="id-ID" sz="2400" dirty="0"/>
          </a:p>
          <a:p>
            <a:pPr>
              <a:spcBef>
                <a:spcPts val="0"/>
              </a:spcBef>
            </a:pP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id-ID" sz="2400" dirty="0"/>
              <a:t>/ </a:t>
            </a:r>
            <a:r>
              <a:rPr lang="en-US" sz="2400" dirty="0" err="1"/>
              <a:t>berlari</a:t>
            </a:r>
            <a:r>
              <a:rPr lang="en-US" sz="2400" dirty="0"/>
              <a:t>.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khas</a:t>
            </a:r>
            <a:r>
              <a:rPr lang="id-ID" sz="2400" dirty="0"/>
              <a:t>: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jinjit</a:t>
            </a:r>
            <a:r>
              <a:rPr lang="en-US" sz="2400" dirty="0"/>
              <a:t> </a:t>
            </a:r>
            <a:r>
              <a:rPr lang="id-ID" sz="2400" dirty="0"/>
              <a:t>&amp; </a:t>
            </a:r>
            <a:r>
              <a:rPr lang="en-US" sz="2400" dirty="0" err="1"/>
              <a:t>betis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988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5451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3200" b="1" dirty="0"/>
              <a:t>Distrofi otot lain:</a:t>
            </a:r>
          </a:p>
          <a:p>
            <a:pPr>
              <a:spcBef>
                <a:spcPts val="0"/>
              </a:spcBef>
            </a:pPr>
            <a:r>
              <a:rPr lang="id-ID" sz="3200" b="1" dirty="0"/>
              <a:t>D</a:t>
            </a:r>
            <a:r>
              <a:rPr lang="en-US" sz="3200" b="1" dirty="0" err="1"/>
              <a:t>istrofi</a:t>
            </a:r>
            <a:r>
              <a:rPr lang="en-US" sz="3200" b="1" dirty="0"/>
              <a:t> </a:t>
            </a:r>
            <a:r>
              <a:rPr lang="en-US" sz="3200" b="1" dirty="0" err="1"/>
              <a:t>otot</a:t>
            </a:r>
            <a:r>
              <a:rPr lang="en-US" sz="3200" b="1" dirty="0"/>
              <a:t> </a:t>
            </a:r>
            <a:r>
              <a:rPr lang="en-US" sz="3200" b="1" dirty="0" err="1"/>
              <a:t>korset</a:t>
            </a:r>
            <a:r>
              <a:rPr lang="en-US" sz="3200" dirty="0"/>
              <a:t> </a:t>
            </a:r>
            <a:r>
              <a:rPr lang="en-US" sz="3200" dirty="0" err="1"/>
              <a:t>anggota</a:t>
            </a:r>
            <a:r>
              <a:rPr lang="en-US" sz="3200" dirty="0"/>
              <a:t> </a:t>
            </a:r>
            <a:r>
              <a:rPr lang="en-US" sz="3200" dirty="0" err="1"/>
              <a:t>badan</a:t>
            </a:r>
            <a:r>
              <a:rPr lang="en-US" sz="3200" dirty="0"/>
              <a:t>, </a:t>
            </a:r>
            <a:r>
              <a:rPr lang="en-US" sz="3200" dirty="0" err="1"/>
              <a:t>distrofi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 </a:t>
            </a:r>
            <a:r>
              <a:rPr lang="en-US" sz="3200" dirty="0" err="1"/>
              <a:t>fasio</a:t>
            </a:r>
            <a:r>
              <a:rPr lang="id-ID" sz="3200" dirty="0"/>
              <a:t> </a:t>
            </a:r>
            <a:r>
              <a:rPr lang="en-US" sz="3200" dirty="0" err="1"/>
              <a:t>skapulo</a:t>
            </a:r>
            <a:r>
              <a:rPr lang="id-ID" sz="3200" dirty="0"/>
              <a:t> </a:t>
            </a:r>
            <a:r>
              <a:rPr lang="en-US" sz="3200" dirty="0"/>
              <a:t>humeral </a:t>
            </a:r>
            <a:r>
              <a:rPr lang="id-ID" sz="3200" dirty="0"/>
              <a:t>&amp; </a:t>
            </a:r>
            <a:r>
              <a:rPr lang="en-US" sz="3200" dirty="0" err="1"/>
              <a:t>distrofi</a:t>
            </a:r>
            <a:r>
              <a:rPr lang="en-US" sz="3200" dirty="0"/>
              <a:t> </a:t>
            </a:r>
            <a:r>
              <a:rPr lang="en-US" sz="3200" dirty="0" err="1"/>
              <a:t>miotonik</a:t>
            </a:r>
            <a:r>
              <a:rPr lang="id-ID" sz="3200" dirty="0"/>
              <a:t>,</a:t>
            </a:r>
            <a:r>
              <a:rPr lang="en-US" sz="3200" dirty="0"/>
              <a:t> 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id-ID" sz="3200" dirty="0"/>
              <a:t>2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kelamin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terkena</a:t>
            </a:r>
            <a:r>
              <a:rPr lang="en-US" sz="3200" dirty="0"/>
              <a:t>, gen </a:t>
            </a:r>
            <a:r>
              <a:rPr lang="en-US" sz="3200" dirty="0" err="1"/>
              <a:t>tidak</a:t>
            </a:r>
            <a:r>
              <a:rPr lang="en-US" sz="3200" dirty="0"/>
              <a:t> normal </a:t>
            </a:r>
            <a:r>
              <a:rPr lang="en-US" sz="3200" dirty="0" err="1"/>
              <a:t>bukan</a:t>
            </a:r>
            <a:r>
              <a:rPr lang="en-US" sz="3200" dirty="0"/>
              <a:t> pd </a:t>
            </a:r>
            <a:r>
              <a:rPr lang="en-US" sz="3200" dirty="0" err="1"/>
              <a:t>kromosom</a:t>
            </a:r>
            <a:r>
              <a:rPr lang="en-US" sz="3200" dirty="0"/>
              <a:t> X. 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id-ID" sz="3200" dirty="0"/>
              <a:t>D</a:t>
            </a:r>
            <a:r>
              <a:rPr lang="en-US" sz="3200" dirty="0" err="1"/>
              <a:t>imulai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masa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</a:t>
            </a:r>
            <a:r>
              <a:rPr lang="id-ID" sz="3200" dirty="0"/>
              <a:t>&amp; </a:t>
            </a:r>
            <a:r>
              <a:rPr lang="en-US" sz="3200" dirty="0" err="1"/>
              <a:t>anak-anak</a:t>
            </a:r>
            <a:r>
              <a:rPr lang="en-US" sz="3200" dirty="0"/>
              <a:t>. 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id-ID" sz="3200" dirty="0"/>
              <a:t>K</a:t>
            </a:r>
            <a:r>
              <a:rPr lang="en-US" sz="3200" dirty="0" err="1"/>
              <a:t>elemahan</a:t>
            </a:r>
            <a:r>
              <a:rPr lang="en-US" sz="3200" dirty="0"/>
              <a:t> </a:t>
            </a:r>
            <a:r>
              <a:rPr lang="id-ID" sz="3200" dirty="0"/>
              <a:t>&amp; </a:t>
            </a:r>
            <a:r>
              <a:rPr lang="en-US" sz="3200" dirty="0" err="1"/>
              <a:t>ketidakberdayaan</a:t>
            </a:r>
            <a:r>
              <a:rPr lang="en-US" sz="3200" dirty="0"/>
              <a:t>, </a:t>
            </a:r>
            <a:r>
              <a:rPr lang="en-US" sz="3200" dirty="0" err="1"/>
              <a:t>distrofi</a:t>
            </a:r>
            <a:r>
              <a:rPr lang="en-US" sz="3200" dirty="0"/>
              <a:t> </a:t>
            </a:r>
            <a:r>
              <a:rPr lang="en-US" sz="3200" dirty="0" err="1"/>
              <a:t>miotonik</a:t>
            </a:r>
            <a:r>
              <a:rPr lang="en-US" sz="3200" dirty="0"/>
              <a:t> </a:t>
            </a:r>
            <a:r>
              <a:rPr lang="id-ID" sz="3200" dirty="0"/>
              <a:t>s</a:t>
            </a:r>
            <a:r>
              <a:rPr lang="en-US" sz="3200" dirty="0" err="1"/>
              <a:t>ebabkan</a:t>
            </a:r>
            <a:r>
              <a:rPr lang="en-US" sz="3200" dirty="0"/>
              <a:t> </a:t>
            </a:r>
            <a:r>
              <a:rPr lang="en-US" sz="3200" dirty="0" err="1"/>
              <a:t>kekakuan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 d</a:t>
            </a:r>
            <a:r>
              <a:rPr lang="id-ID" sz="3200" dirty="0"/>
              <a:t>g </a:t>
            </a:r>
            <a:r>
              <a:rPr lang="en-US" sz="3200" dirty="0" err="1"/>
              <a:t>kesulitan</a:t>
            </a:r>
            <a:r>
              <a:rPr lang="en-US" sz="3200" dirty="0"/>
              <a:t> </a:t>
            </a:r>
            <a:r>
              <a:rPr lang="id-ID" sz="3200" dirty="0"/>
              <a:t>p</a:t>
            </a:r>
            <a:r>
              <a:rPr lang="en-US" sz="3200" dirty="0" err="1"/>
              <a:t>elemasan</a:t>
            </a:r>
            <a:r>
              <a:rPr lang="id-ID" sz="3200" dirty="0"/>
              <a:t> 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miotonia</a:t>
            </a:r>
            <a:r>
              <a:rPr lang="en-US" sz="3200" dirty="0"/>
              <a:t>. 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distrofi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, </a:t>
            </a:r>
            <a:r>
              <a:rPr lang="en-US" sz="3200" dirty="0" err="1"/>
              <a:t>jantung</a:t>
            </a:r>
            <a:r>
              <a:rPr lang="en-US" sz="3200" dirty="0"/>
              <a:t> </a:t>
            </a:r>
            <a:r>
              <a:rPr lang="en-US" sz="3200" dirty="0" err="1"/>
              <a:t>mungkin</a:t>
            </a:r>
            <a:r>
              <a:rPr lang="en-US" sz="3200" dirty="0"/>
              <a:t> </a:t>
            </a:r>
            <a:r>
              <a:rPr lang="en-US" sz="3200" dirty="0" err="1"/>
              <a:t>terlibat</a:t>
            </a:r>
            <a:r>
              <a:rPr lang="en-US" sz="3200" dirty="0"/>
              <a:t>.</a:t>
            </a:r>
            <a:endParaRPr lang="id-ID" sz="3200" dirty="0"/>
          </a:p>
          <a:p>
            <a:pPr>
              <a:spcBef>
                <a:spcPts val="0"/>
              </a:spcBef>
              <a:buNone/>
            </a:pPr>
            <a:endParaRPr lang="id-ID" sz="3200" dirty="0"/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3814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2" y="202448"/>
            <a:ext cx="8229600" cy="582594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Penyakit</a:t>
            </a:r>
            <a:r>
              <a:rPr lang="id-ID" sz="3600" b="1" dirty="0" smtClean="0"/>
              <a:t> akibat</a:t>
            </a:r>
            <a:r>
              <a:rPr lang="en-US" sz="3600" b="1" dirty="0" smtClean="0"/>
              <a:t> </a:t>
            </a:r>
            <a:r>
              <a:rPr lang="en-US" sz="3600" b="1" dirty="0" err="1"/>
              <a:t>Inflamasi</a:t>
            </a:r>
            <a:r>
              <a:rPr lang="en-US" sz="3600" b="1" dirty="0"/>
              <a:t> </a:t>
            </a:r>
            <a:r>
              <a:rPr lang="en-US" sz="3600" b="1" dirty="0" err="1"/>
              <a:t>Otot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10" y="1040902"/>
            <a:ext cx="12043390" cy="55764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sz="2800" dirty="0"/>
              <a:t>S</a:t>
            </a:r>
            <a:r>
              <a:rPr lang="en-US" sz="2800" dirty="0" err="1"/>
              <a:t>istem</a:t>
            </a:r>
            <a:r>
              <a:rPr lang="en-US" sz="2800" dirty="0"/>
              <a:t> </a:t>
            </a:r>
            <a:r>
              <a:rPr lang="en-US" sz="2800" dirty="0" err="1"/>
              <a:t>imunitas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merusak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tubuhnya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id-ID" sz="2800" dirty="0"/>
              <a:t> </a:t>
            </a:r>
            <a:r>
              <a:rPr lang="id-ID" sz="2800" dirty="0">
                <a:sym typeface="Wingdings" pitchFamily="2" charset="2"/>
              </a:rPr>
              <a:t> a</a:t>
            </a:r>
            <a:r>
              <a:rPr lang="en-US" sz="2800" dirty="0" err="1"/>
              <a:t>kibat</a:t>
            </a:r>
            <a:r>
              <a:rPr lang="id-ID" sz="2800" dirty="0"/>
              <a:t>kan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inflamasi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  <a:buNone/>
            </a:pPr>
            <a:endParaRPr lang="id-ID" sz="2800" dirty="0" smtClean="0"/>
          </a:p>
          <a:p>
            <a:pPr>
              <a:spcBef>
                <a:spcPts val="600"/>
              </a:spcBef>
              <a:buNone/>
            </a:pP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inflamasi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teridentifikasi</a:t>
            </a:r>
            <a:r>
              <a:rPr lang="en-US" sz="2800" dirty="0"/>
              <a:t> </a:t>
            </a:r>
            <a:r>
              <a:rPr lang="id-ID" sz="2800" dirty="0"/>
              <a:t>:</a:t>
            </a:r>
            <a:r>
              <a:rPr lang="en-US" sz="2800" dirty="0"/>
              <a:t>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id-ID" sz="2800" dirty="0" err="1" smtClean="0"/>
              <a:t>P</a:t>
            </a:r>
            <a:r>
              <a:rPr lang="en-US" sz="2800" dirty="0" err="1" smtClean="0"/>
              <a:t>olimiositis</a:t>
            </a:r>
            <a:r>
              <a:rPr lang="en-US" sz="2800" dirty="0"/>
              <a:t>, </a:t>
            </a:r>
            <a:r>
              <a:rPr lang="en-US" sz="2800" dirty="0" err="1"/>
              <a:t>dermatomiositis</a:t>
            </a:r>
            <a:r>
              <a:rPr lang="id-ID" sz="2800" dirty="0"/>
              <a:t>, </a:t>
            </a:r>
            <a:r>
              <a:rPr lang="en-US" sz="2800" dirty="0" err="1"/>
              <a:t>miositis</a:t>
            </a:r>
            <a:r>
              <a:rPr lang="en-US" sz="2800" dirty="0"/>
              <a:t> </a:t>
            </a:r>
            <a:r>
              <a:rPr lang="en-US" sz="2800" dirty="0" err="1"/>
              <a:t>penyertaan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id-ID" sz="2800" dirty="0"/>
              <a:t>B</a:t>
            </a:r>
            <a:r>
              <a:rPr lang="en-US" sz="2800" dirty="0" err="1"/>
              <a:t>iasanya</a:t>
            </a:r>
            <a:r>
              <a:rPr lang="en-US" sz="2800" dirty="0"/>
              <a:t> </a:t>
            </a:r>
            <a:r>
              <a:rPr lang="en-US" sz="2800" dirty="0" err="1"/>
              <a:t>menyerang</a:t>
            </a:r>
            <a:r>
              <a:rPr lang="en-US" sz="2800" dirty="0"/>
              <a:t> </a:t>
            </a:r>
            <a:r>
              <a:rPr lang="en-US" sz="2800" dirty="0" err="1"/>
              <a:t>dewasa</a:t>
            </a:r>
            <a:r>
              <a:rPr lang="en-US" sz="2800" dirty="0"/>
              <a:t>, </a:t>
            </a:r>
            <a:r>
              <a:rPr lang="id-ID" sz="2800" dirty="0"/>
              <a:t>pada </a:t>
            </a:r>
            <a:r>
              <a:rPr lang="en-US" sz="2800" dirty="0" err="1"/>
              <a:t>dermatomiositis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menyerang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-</a:t>
            </a:r>
            <a:r>
              <a:rPr lang="en-US" sz="2800" dirty="0" err="1"/>
              <a:t>anak</a:t>
            </a:r>
            <a:r>
              <a:rPr lang="en-US" sz="2800" dirty="0"/>
              <a:t>.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id-ID" sz="2800" dirty="0" err="1" smtClean="0"/>
              <a:t>M</a:t>
            </a:r>
            <a:r>
              <a:rPr lang="en-US" sz="2800" dirty="0" err="1" smtClean="0"/>
              <a:t>engalami</a:t>
            </a:r>
            <a:r>
              <a:rPr lang="en-US" sz="2800" dirty="0" smtClean="0"/>
              <a:t>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meningkat</a:t>
            </a:r>
            <a:r>
              <a:rPr lang="en-US" sz="2800" dirty="0"/>
              <a:t> pd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pinggul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bahu</a:t>
            </a:r>
            <a:r>
              <a:rPr lang="en-US" sz="2800" dirty="0"/>
              <a:t> 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minggu</a:t>
            </a:r>
            <a:r>
              <a:rPr lang="id-ID" sz="2800" dirty="0"/>
              <a:t>/</a:t>
            </a:r>
            <a:r>
              <a:rPr lang="en-US" sz="2800" dirty="0" err="1"/>
              <a:t>bulan</a:t>
            </a:r>
            <a:r>
              <a:rPr lang="en-US" sz="2800" dirty="0"/>
              <a:t>, </a:t>
            </a:r>
            <a:r>
              <a:rPr lang="en-US" sz="2800" dirty="0" err="1"/>
              <a:t>terkadang</a:t>
            </a:r>
            <a:r>
              <a:rPr lang="en-US" sz="2800" dirty="0"/>
              <a:t> d</a:t>
            </a:r>
            <a:r>
              <a:rPr lang="id-ID" sz="2800" dirty="0"/>
              <a:t>g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menelan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510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689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/>
              <a:t>Miastenia</a:t>
            </a:r>
            <a:r>
              <a:rPr lang="en-US" sz="2800" b="1" dirty="0"/>
              <a:t> Gravis</a:t>
            </a:r>
            <a:endParaRPr lang="id-ID" sz="2800" dirty="0"/>
          </a:p>
          <a:p>
            <a:r>
              <a:rPr lang="en-US" sz="2800" dirty="0" err="1"/>
              <a:t>Miastenia</a:t>
            </a:r>
            <a:r>
              <a:rPr lang="en-US" sz="2800" dirty="0"/>
              <a:t> gravis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autoimun</a:t>
            </a:r>
            <a:r>
              <a:rPr lang="en-US" sz="2800" dirty="0"/>
              <a:t> </a:t>
            </a:r>
            <a:r>
              <a:rPr lang="en-US" sz="2800" dirty="0" err="1"/>
              <a:t>kronis</a:t>
            </a:r>
            <a:r>
              <a:rPr lang="en-US" sz="2800" dirty="0"/>
              <a:t> yang </a:t>
            </a:r>
            <a:r>
              <a:rPr lang="en-US" sz="2800" dirty="0" err="1"/>
              <a:t>ditandai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kelelahan</a:t>
            </a:r>
            <a:r>
              <a:rPr lang="en-US" sz="2800" dirty="0"/>
              <a:t>.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sambungan</a:t>
            </a:r>
            <a:r>
              <a:rPr lang="en-US" sz="2800" dirty="0"/>
              <a:t> </a:t>
            </a:r>
            <a:r>
              <a:rPr lang="en-US" sz="2800" dirty="0" err="1"/>
              <a:t>neuromuskuler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demikian</a:t>
            </a:r>
            <a:r>
              <a:rPr lang="en-US" sz="2800" dirty="0"/>
              <a:t>,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kehilangan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otot-otot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 </a:t>
            </a:r>
            <a:endParaRPr lang="id-ID" sz="2800" dirty="0"/>
          </a:p>
          <a:p>
            <a:r>
              <a:rPr lang="id-ID" sz="2800" dirty="0"/>
              <a:t>M</a:t>
            </a:r>
            <a:r>
              <a:rPr lang="en-US" sz="2800" dirty="0" err="1"/>
              <a:t>yasthenia</a:t>
            </a:r>
            <a:r>
              <a:rPr lang="en-US" sz="2800" dirty="0"/>
              <a:t> gravis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tanda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kelopak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terkulai</a:t>
            </a:r>
            <a:r>
              <a:rPr lang="en-US" sz="2800" dirty="0"/>
              <a:t>,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menelan</a:t>
            </a:r>
            <a:r>
              <a:rPr lang="en-US" sz="2800" dirty="0"/>
              <a:t>, </a:t>
            </a:r>
            <a:r>
              <a:rPr lang="en-US" sz="2800" dirty="0" err="1"/>
              <a:t>kelelahan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,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bernapas</a:t>
            </a:r>
            <a:r>
              <a:rPr lang="en-US" sz="2800" dirty="0"/>
              <a:t>, </a:t>
            </a:r>
            <a:r>
              <a:rPr lang="en-US" sz="2800" dirty="0" err="1"/>
              <a:t>ketidakmampuan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mengontrol</a:t>
            </a:r>
            <a:r>
              <a:rPr lang="en-US" sz="2800" dirty="0"/>
              <a:t> </a:t>
            </a:r>
            <a:r>
              <a:rPr lang="en-US" sz="2800" dirty="0" err="1"/>
              <a:t>ekspresi</a:t>
            </a:r>
            <a:r>
              <a:rPr lang="en-US" sz="2800" dirty="0"/>
              <a:t> </a:t>
            </a:r>
            <a:r>
              <a:rPr lang="en-US" sz="2800" dirty="0" err="1"/>
              <a:t>wajah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 </a:t>
            </a: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intervensi</a:t>
            </a:r>
            <a:r>
              <a:rPr lang="en-US" sz="2800" dirty="0"/>
              <a:t> </a:t>
            </a:r>
            <a:r>
              <a:rPr lang="en-US" sz="2800" dirty="0" err="1"/>
              <a:t>bedah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pengobatan</a:t>
            </a:r>
            <a:r>
              <a:rPr lang="en-US" sz="2800" dirty="0"/>
              <a:t> myasthenia gravis.</a:t>
            </a:r>
            <a:br>
              <a:rPr lang="en-US" sz="2800" dirty="0"/>
            </a:br>
            <a:endParaRPr lang="id-ID" sz="2800" dirty="0"/>
          </a:p>
          <a:p>
            <a:pPr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222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Bagian-bagian Otot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156"/>
            <a:ext cx="12192000" cy="60580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Sarkolema</a:t>
            </a:r>
            <a:r>
              <a:rPr lang="id-ID" dirty="0"/>
              <a:t> =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melapisi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id-ID" dirty="0"/>
              <a:t>,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.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/>
              <a:t>Sarkoplasma</a:t>
            </a:r>
            <a:r>
              <a:rPr lang="en-US" dirty="0"/>
              <a:t> </a:t>
            </a:r>
            <a:r>
              <a:rPr lang="id-ID" dirty="0"/>
              <a:t>= c</a:t>
            </a:r>
            <a:r>
              <a:rPr lang="en-US" dirty="0" err="1"/>
              <a:t>airan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miofibril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miofilamen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/>
              <a:t>Miofibril</a:t>
            </a:r>
            <a:r>
              <a:rPr lang="id-ID" dirty="0"/>
              <a:t> = </a:t>
            </a:r>
            <a:r>
              <a:rPr lang="en-US" dirty="0" err="1"/>
              <a:t>serat-serat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.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/>
              <a:t>Miofilamen</a:t>
            </a:r>
            <a:r>
              <a:rPr lang="id-ID" dirty="0"/>
              <a:t> = </a:t>
            </a:r>
            <a:r>
              <a:rPr lang="en-US" dirty="0" err="1"/>
              <a:t>benang-benang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filamen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miofibril</a:t>
            </a:r>
            <a:r>
              <a:rPr lang="en-US" dirty="0"/>
              <a:t>. </a:t>
            </a:r>
            <a:r>
              <a:rPr lang="en-US" dirty="0" err="1"/>
              <a:t>Miofibril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2 </a:t>
            </a:r>
            <a:r>
              <a:rPr lang="en-US" dirty="0" err="1"/>
              <a:t>macam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:</a:t>
            </a:r>
            <a:endParaRPr lang="id-ID" dirty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err="1"/>
              <a:t>Miofilamen</a:t>
            </a:r>
            <a:r>
              <a:rPr lang="en-US" sz="2000" dirty="0"/>
              <a:t> </a:t>
            </a:r>
            <a:r>
              <a:rPr lang="en-US" sz="2000" dirty="0" err="1"/>
              <a:t>homogen</a:t>
            </a:r>
            <a:r>
              <a:rPr lang="en-US" sz="2000" dirty="0"/>
              <a:t> (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polos</a:t>
            </a:r>
            <a:r>
              <a:rPr lang="en-US" sz="2000" dirty="0"/>
              <a:t>).</a:t>
            </a:r>
            <a:endParaRPr lang="id-ID" sz="2000" dirty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err="1"/>
              <a:t>Miofilamen</a:t>
            </a:r>
            <a:r>
              <a:rPr lang="en-US" sz="2000" dirty="0"/>
              <a:t> </a:t>
            </a:r>
            <a:r>
              <a:rPr lang="en-US" sz="2000" dirty="0" err="1"/>
              <a:t>heterogen</a:t>
            </a:r>
            <a:r>
              <a:rPr lang="en-US" sz="2000" dirty="0"/>
              <a:t> (</a:t>
            </a:r>
            <a:r>
              <a:rPr lang="id-ID" sz="2000" dirty="0"/>
              <a:t>p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id-ID" sz="2000" dirty="0"/>
              <a:t>,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lurik</a:t>
            </a:r>
            <a:r>
              <a:rPr lang="en-US" sz="2000" dirty="0"/>
              <a:t>).</a:t>
            </a:r>
            <a:endParaRPr lang="id-ID" sz="2000" dirty="0"/>
          </a:p>
          <a:p>
            <a:pPr>
              <a:spcBef>
                <a:spcPts val="0"/>
              </a:spcBef>
            </a:pPr>
            <a:r>
              <a:rPr lang="en-US" dirty="0"/>
              <a:t> 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miofilamen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protein </a:t>
            </a:r>
            <a:r>
              <a:rPr lang="en-US" dirty="0" err="1"/>
              <a:t>kontaraktil</a:t>
            </a:r>
            <a:r>
              <a:rPr lang="en-US" dirty="0"/>
              <a:t> </a:t>
            </a:r>
            <a:r>
              <a:rPr lang="id-ID" dirty="0"/>
              <a:t>= </a:t>
            </a:r>
            <a:r>
              <a:rPr lang="en-US" dirty="0" err="1"/>
              <a:t>aktomiosin</a:t>
            </a:r>
            <a:r>
              <a:rPr lang="en-US" dirty="0"/>
              <a:t> (</a:t>
            </a:r>
            <a:r>
              <a:rPr lang="en-US" dirty="0" err="1"/>
              <a:t>aktin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miosin</a:t>
            </a:r>
            <a:r>
              <a:rPr lang="en-US" dirty="0"/>
              <a:t>), </a:t>
            </a:r>
            <a:r>
              <a:rPr lang="en-US" dirty="0" err="1"/>
              <a:t>tropopin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tropomiosin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berkontraksi</a:t>
            </a:r>
            <a:r>
              <a:rPr lang="en-US" dirty="0"/>
              <a:t> (</a:t>
            </a:r>
            <a:r>
              <a:rPr lang="en-US" dirty="0" err="1"/>
              <a:t>memendek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protein </a:t>
            </a:r>
            <a:r>
              <a:rPr lang="en-US" dirty="0" err="1"/>
              <a:t>aktin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relaksasi</a:t>
            </a:r>
            <a:r>
              <a:rPr lang="en-US" dirty="0"/>
              <a:t> (</a:t>
            </a:r>
            <a:r>
              <a:rPr lang="en-US" dirty="0" err="1"/>
              <a:t>memanjang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miosin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/>
              <a:t>Tendon</a:t>
            </a:r>
            <a:r>
              <a:rPr lang="id-ID" dirty="0"/>
              <a:t>		</a:t>
            </a:r>
            <a:r>
              <a:rPr lang="id-ID" dirty="0" smtClean="0"/>
              <a:t>	* </a:t>
            </a:r>
            <a:r>
              <a:rPr lang="en-US" dirty="0" err="1"/>
              <a:t>Serabut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id-ID" dirty="0"/>
              <a:t> 		</a:t>
            </a:r>
            <a:r>
              <a:rPr lang="id-ID" dirty="0" smtClean="0"/>
              <a:t>	* </a:t>
            </a:r>
            <a:r>
              <a:rPr lang="en-US" dirty="0" err="1"/>
              <a:t>Epimisium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/>
              <a:t>Perimisium</a:t>
            </a:r>
            <a:r>
              <a:rPr lang="id-ID" dirty="0"/>
              <a:t> 		* </a:t>
            </a:r>
            <a:r>
              <a:rPr lang="en-US" dirty="0" err="1"/>
              <a:t>Endomisiumfascicle</a:t>
            </a:r>
            <a:r>
              <a:rPr lang="id-ID" dirty="0"/>
              <a:t> 		* </a:t>
            </a:r>
            <a:r>
              <a:rPr lang="en-US" dirty="0" err="1"/>
              <a:t>Serabut</a:t>
            </a:r>
            <a:r>
              <a:rPr lang="en-US" dirty="0"/>
              <a:t> </a:t>
            </a:r>
            <a:r>
              <a:rPr lang="en-US" dirty="0" err="1"/>
              <a:t>otot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/>
              <a:t>Nukleusmiofibril</a:t>
            </a:r>
            <a:endParaRPr lang="id-ID" dirty="0"/>
          </a:p>
          <a:p>
            <a:pPr>
              <a:spcBef>
                <a:spcPts val="0"/>
              </a:spcBef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297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urikulum RMIK\sel mus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534" y="1000108"/>
            <a:ext cx="6342560" cy="549295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96070" y="488952"/>
            <a:ext cx="3900487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3600" b="1" dirty="0">
                <a:latin typeface="+mj-lt"/>
                <a:ea typeface="+mj-ea"/>
                <a:cs typeface="+mj-cs"/>
              </a:rPr>
              <a:t>Bagian-bagian Otot</a:t>
            </a:r>
          </a:p>
        </p:txBody>
      </p:sp>
    </p:spTree>
    <p:extLst>
      <p:ext uri="{BB962C8B-B14F-4D97-AF65-F5344CB8AC3E}">
        <p14:creationId xmlns:p14="http://schemas.microsoft.com/office/powerpoint/2010/main" val="15000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Kerja Otot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59475"/>
            <a:ext cx="12192001" cy="5785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mengkerut</a:t>
            </a:r>
            <a:r>
              <a:rPr lang="en-US" dirty="0"/>
              <a:t> (</a:t>
            </a:r>
            <a:r>
              <a:rPr lang="en-US" dirty="0" err="1"/>
              <a:t>kontraksi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(</a:t>
            </a:r>
            <a:r>
              <a:rPr lang="en-US" dirty="0" err="1"/>
              <a:t>relaksasi</a:t>
            </a:r>
            <a:r>
              <a:rPr lang="en-US" dirty="0"/>
              <a:t>). 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berkontraksi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rangsang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id-ID" dirty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id-ID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1. 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antagonis</a:t>
            </a:r>
            <a:r>
              <a:rPr lang="id-ID" dirty="0"/>
              <a:t> = O</a:t>
            </a:r>
            <a:r>
              <a:rPr lang="en-US" dirty="0"/>
              <a:t>tot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id-ID" dirty="0"/>
              <a:t>:</a:t>
            </a:r>
          </a:p>
          <a:p>
            <a:pPr>
              <a:spcBef>
                <a:spcPts val="0"/>
              </a:spcBef>
            </a:pPr>
            <a:r>
              <a:rPr lang="en-US" dirty="0"/>
              <a:t>a)  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ekstensor</a:t>
            </a:r>
            <a:r>
              <a:rPr lang="en-US" dirty="0"/>
              <a:t> d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bisep</a:t>
            </a:r>
            <a:r>
              <a:rPr lang="en-US" dirty="0"/>
              <a:t> </a:t>
            </a:r>
            <a:r>
              <a:rPr lang="id-ID" dirty="0"/>
              <a:t>&amp;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id-ID" dirty="0"/>
              <a:t> fleksor</a:t>
            </a:r>
            <a:r>
              <a:rPr lang="en-US" dirty="0"/>
              <a:t>.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/>
              <a:t>b)  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abduktor</a:t>
            </a:r>
            <a:r>
              <a:rPr lang="en-US" dirty="0"/>
              <a:t> </a:t>
            </a:r>
            <a:r>
              <a:rPr lang="id-ID" dirty="0"/>
              <a:t>&amp;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adduktor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/>
              <a:t>c)  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supinator</a:t>
            </a:r>
            <a:r>
              <a:rPr lang="en-US" dirty="0"/>
              <a:t> </a:t>
            </a:r>
            <a:r>
              <a:rPr lang="id-ID" dirty="0"/>
              <a:t>&amp; </a:t>
            </a:r>
            <a:r>
              <a:rPr lang="en-US" dirty="0" err="1"/>
              <a:t>pronator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/>
              <a:t>d)  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depressor (</a:t>
            </a:r>
            <a:r>
              <a:rPr lang="en-US" dirty="0" err="1"/>
              <a:t>menurunkan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elevator (</a:t>
            </a:r>
            <a:r>
              <a:rPr lang="en-US" dirty="0" err="1"/>
              <a:t>menaikkan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 </a:t>
            </a:r>
            <a:endParaRPr lang="id-ID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2. 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sinergis</a:t>
            </a:r>
            <a:r>
              <a:rPr lang="id-ID" dirty="0"/>
              <a:t> =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(</a:t>
            </a:r>
            <a:r>
              <a:rPr lang="en-US" dirty="0" err="1"/>
              <a:t>mengerut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berkontraksi</a:t>
            </a:r>
            <a:r>
              <a:rPr lang="en-US" dirty="0"/>
              <a:t>).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memutar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.</a:t>
            </a:r>
            <a:endParaRPr lang="id-ID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3. 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id-ID" dirty="0"/>
              <a:t> (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40 %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id-ID" dirty="0"/>
              <a:t>)</a:t>
            </a:r>
            <a:r>
              <a:rPr lang="en-US" dirty="0"/>
              <a:t> :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/>
              <a:t>v 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. </a:t>
            </a:r>
            <a:r>
              <a:rPr lang="id-ID" dirty="0"/>
              <a:t>  	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smtClean="0"/>
              <a:t>v</a:t>
            </a:r>
            <a:r>
              <a:rPr lang="en-US" dirty="0"/>
              <a:t> 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.</a:t>
            </a:r>
            <a:r>
              <a:rPr lang="id-ID" dirty="0"/>
              <a:t> </a:t>
            </a:r>
            <a:endParaRPr lang="id-ID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v</a:t>
            </a:r>
            <a:r>
              <a:rPr lang="en-US" dirty="0"/>
              <a:t> 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.</a:t>
            </a:r>
            <a:r>
              <a:rPr lang="id-ID" dirty="0"/>
              <a:t>		</a:t>
            </a:r>
            <a:r>
              <a:rPr lang="id-ID" dirty="0" smtClean="0"/>
              <a:t>		</a:t>
            </a:r>
            <a:r>
              <a:rPr lang="en-US" dirty="0" smtClean="0"/>
              <a:t>v</a:t>
            </a:r>
            <a:r>
              <a:rPr lang="en-US" dirty="0"/>
              <a:t> 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64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31" y="0"/>
            <a:ext cx="7119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45958"/>
          </a:xfrm>
        </p:spPr>
        <p:txBody>
          <a:bodyPr/>
          <a:lstStyle/>
          <a:p>
            <a:r>
              <a:rPr lang="id-ID" dirty="0" smtClean="0"/>
              <a:t>Soal Part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422"/>
            <a:ext cx="12191999" cy="56649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Sebutkan dan jelaskan penyakit tulang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Sebutkan dan jelaskan gangguan persendian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Apa saja macam Artritis ?</a:t>
            </a:r>
            <a:endParaRPr lang="id-ID" sz="3200" dirty="0"/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Jelaskan dan sebutkan penyakit otot ! Manifestasi klinisnya jelaskan</a:t>
            </a:r>
            <a:endParaRPr lang="id-ID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5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xmlns="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2"/>
                </a:solidFill>
              </a:rPr>
              <a:t>Email : FAIK.AGIWAHYUANTO@DSN.DINUS.AC.ID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376769"/>
            <a:ext cx="12192000" cy="513819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Macam 2 Tipe Tulang &amp; Fungsi Vitamin D</a:t>
            </a:r>
            <a:endParaRPr lang="id-ID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890588"/>
          <a:ext cx="12192000" cy="573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17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14" y="0"/>
            <a:ext cx="12155240" cy="721896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Penyebab Penyakit pada Tulang</a:t>
            </a:r>
            <a:endParaRPr lang="id-ID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686206"/>
              </p:ext>
            </p:extLst>
          </p:nvPr>
        </p:nvGraphicFramePr>
        <p:xfrm>
          <a:off x="0" y="793750"/>
          <a:ext cx="12179300" cy="583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4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45958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Apa itu Fraktur ???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745959"/>
          <a:ext cx="12192000" cy="58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9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021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Hubungan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fraktur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d</a:t>
            </a:r>
            <a:r>
              <a:rPr lang="id-ID" dirty="0" smtClean="0">
                <a:solidFill>
                  <a:schemeClr val="bg1"/>
                </a:solidFill>
              </a:rPr>
              <a:t>engan</a:t>
            </a:r>
            <a:r>
              <a:rPr lang="id-ID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jaringan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sekitar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939800"/>
          <a:ext cx="121920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6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C8BF1-B0E4-49A1-808F-40F2AD30E74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3FC8A1C-A436-42C0-AC33-FAFFFAF219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C2F66B-486F-47B1-BC58-6A0FC1A7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2809</Words>
  <Application>Microsoft Office PowerPoint</Application>
  <PresentationFormat>Widescreen</PresentationFormat>
  <Paragraphs>422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Century Gothic</vt:lpstr>
      <vt:lpstr>Wingdings</vt:lpstr>
      <vt:lpstr>Wingdings 3</vt:lpstr>
      <vt:lpstr>Slice</vt:lpstr>
      <vt:lpstr>Pathology and Pathofisiologi Sistem Muskuloskeletal</vt:lpstr>
      <vt:lpstr>Apa yang dipelajari ???</vt:lpstr>
      <vt:lpstr>Definisi </vt:lpstr>
      <vt:lpstr>Struktur Tulang  Tulang terdiri dari :</vt:lpstr>
      <vt:lpstr>PowerPoint Presentation</vt:lpstr>
      <vt:lpstr>Macam 2 Tipe Tulang &amp; Fungsi Vitamin D</vt:lpstr>
      <vt:lpstr>Penyebab Penyakit pada Tulang</vt:lpstr>
      <vt:lpstr>Apa itu Fraktur ???</vt:lpstr>
      <vt:lpstr>Hubungan fraktur dengan jaringan sekitar</vt:lpstr>
      <vt:lpstr>Fraktur</vt:lpstr>
      <vt:lpstr>Fraktur terbuka digradasi menjadi ....???</vt:lpstr>
      <vt:lpstr>Grade fraktur</vt:lpstr>
      <vt:lpstr>Patah Tulang berdasarkan Konfigurasinya </vt:lpstr>
      <vt:lpstr>PowerPoint Presentation</vt:lpstr>
      <vt:lpstr>Jenis Fraktur dari Bentuknya ....</vt:lpstr>
      <vt:lpstr>PowerPoint Presentation</vt:lpstr>
      <vt:lpstr>Grade fraktur</vt:lpstr>
      <vt:lpstr>Soal Patologi.... (part 1)</vt:lpstr>
      <vt:lpstr>Fraktur Radius</vt:lpstr>
      <vt:lpstr>Tampak luar &amp; dalam lengan yg fraktur, sebelum &amp; sesudah pembedahan</vt:lpstr>
      <vt:lpstr>Fraktur Femur &amp; Leher Femur</vt:lpstr>
      <vt:lpstr>Fraktur Tibia</vt:lpstr>
      <vt:lpstr>Gejala Klinis dari terjadinya Fraktur </vt:lpstr>
      <vt:lpstr>4 tujuan utama dari Penangan Fraktur yg terpadu</vt:lpstr>
      <vt:lpstr>Hasil Penyambungan Tulang</vt:lpstr>
      <vt:lpstr>Tujuan Utama dari Terapi Malunion</vt:lpstr>
      <vt:lpstr>Pertimbangan dilakukan penanganan malunion</vt:lpstr>
      <vt:lpstr>Kelainan bentuk Tulang Belakang</vt:lpstr>
      <vt:lpstr>Kelainan Tulang Punggung</vt:lpstr>
      <vt:lpstr>Soal Part 2</vt:lpstr>
      <vt:lpstr>Kelainan pada Tulang</vt:lpstr>
      <vt:lpstr>Osteomalacia &amp; Osteoporosis</vt:lpstr>
      <vt:lpstr>PowerPoint Presentation</vt:lpstr>
      <vt:lpstr>Osteoporosis</vt:lpstr>
      <vt:lpstr>Penyakit pada Tulang</vt:lpstr>
      <vt:lpstr>Gangguan Persendian</vt:lpstr>
      <vt:lpstr>Artritis</vt:lpstr>
      <vt:lpstr>PowerPoint Presentation</vt:lpstr>
      <vt:lpstr>PowerPoint Presentation</vt:lpstr>
      <vt:lpstr>Gangguan Pada otot</vt:lpstr>
      <vt:lpstr>Penyebab Penyakit Otot (dari 2 kategori besar)</vt:lpstr>
      <vt:lpstr>Gejala-Gejala terjadinya fraktur ??</vt:lpstr>
      <vt:lpstr>PowerPoint Presentation</vt:lpstr>
      <vt:lpstr>PowerPoint Presentation</vt:lpstr>
      <vt:lpstr>Penyakit akibat Inflamasi Otot</vt:lpstr>
      <vt:lpstr>PowerPoint Presentation</vt:lpstr>
      <vt:lpstr>Bagian-bagian Otot</vt:lpstr>
      <vt:lpstr>PowerPoint Presentation</vt:lpstr>
      <vt:lpstr>Kerja Otot</vt:lpstr>
      <vt:lpstr>Soal Part 3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2019-09-09T10:21:10Z</dcterms:created>
  <dcterms:modified xsi:type="dcterms:W3CDTF">2019-09-17T06:51:01Z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